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66" r:id="rId4"/>
    <p:sldId id="265" r:id="rId5"/>
    <p:sldId id="264" r:id="rId6"/>
    <p:sldId id="262" r:id="rId7"/>
    <p:sldId id="263" r:id="rId8"/>
    <p:sldId id="261" r:id="rId9"/>
    <p:sldId id="258" r:id="rId10"/>
    <p:sldId id="259" r:id="rId11"/>
    <p:sldId id="257" r:id="rId1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444" y="-400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A626-5CC4-4EE2-81EC-6588D65062BD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E9F8-2AAA-439A-878B-F1C9DF659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9090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A626-5CC4-4EE2-81EC-6588D65062BD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E9F8-2AAA-439A-878B-F1C9DF659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6340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A626-5CC4-4EE2-81EC-6588D65062BD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E9F8-2AAA-439A-878B-F1C9DF659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87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A626-5CC4-4EE2-81EC-6588D65062BD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E9F8-2AAA-439A-878B-F1C9DF659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734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A626-5CC4-4EE2-81EC-6588D65062BD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E9F8-2AAA-439A-878B-F1C9DF659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0279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A626-5CC4-4EE2-81EC-6588D65062BD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E9F8-2AAA-439A-878B-F1C9DF659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958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A626-5CC4-4EE2-81EC-6588D65062BD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E9F8-2AAA-439A-878B-F1C9DF659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794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A626-5CC4-4EE2-81EC-6588D65062BD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E9F8-2AAA-439A-878B-F1C9DF659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7981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A626-5CC4-4EE2-81EC-6588D65062BD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E9F8-2AAA-439A-878B-F1C9DF659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3879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A626-5CC4-4EE2-81EC-6588D65062BD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E9F8-2AAA-439A-878B-F1C9DF659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73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A626-5CC4-4EE2-81EC-6588D65062BD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E9F8-2AAA-439A-878B-F1C9DF659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905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6A626-5CC4-4EE2-81EC-6588D65062BD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8E9F8-2AAA-439A-878B-F1C9DF659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646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内田有紀、同い年の米倉涼子は「楽しいだけじゃなく緊張感を持てる相手」…インタビュー完全版〈２〉 : スポーツ報知" hidden="1">
            <a:extLst>
              <a:ext uri="{FF2B5EF4-FFF2-40B4-BE49-F238E27FC236}">
                <a16:creationId xmlns:a16="http://schemas.microsoft.com/office/drawing/2014/main" id="{3DE77460-C41A-412A-8F40-0F900AFFD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4167" r="9000" b="5667"/>
          <a:stretch/>
        </p:blipFill>
        <p:spPr bwMode="auto">
          <a:xfrm>
            <a:off x="509915" y="80627"/>
            <a:ext cx="8581369" cy="1272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6D101D77-AF4C-412C-9C4F-CCD6B44854D0}"/>
              </a:ext>
            </a:extLst>
          </p:cNvPr>
          <p:cNvSpPr/>
          <p:nvPr/>
        </p:nvSpPr>
        <p:spPr>
          <a:xfrm>
            <a:off x="4849776" y="1263558"/>
            <a:ext cx="146532" cy="22735"/>
          </a:xfrm>
          <a:custGeom>
            <a:avLst/>
            <a:gdLst>
              <a:gd name="connsiteX0" fmla="*/ 37 w 146532"/>
              <a:gd name="connsiteY0" fmla="*/ 14380 h 22735"/>
              <a:gd name="connsiteX1" fmla="*/ 109574 w 146532"/>
              <a:gd name="connsiteY1" fmla="*/ 92 h 22735"/>
              <a:gd name="connsiteX2" fmla="*/ 146087 w 146532"/>
              <a:gd name="connsiteY2" fmla="*/ 22317 h 22735"/>
              <a:gd name="connsiteX3" fmla="*/ 122274 w 146532"/>
              <a:gd name="connsiteY3" fmla="*/ 14380 h 22735"/>
              <a:gd name="connsiteX4" fmla="*/ 37 w 146532"/>
              <a:gd name="connsiteY4" fmla="*/ 14380 h 2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532" h="22735">
                <a:moveTo>
                  <a:pt x="37" y="14380"/>
                </a:moveTo>
                <a:cubicBezTo>
                  <a:pt x="-2080" y="11999"/>
                  <a:pt x="85232" y="-1231"/>
                  <a:pt x="109574" y="92"/>
                </a:cubicBezTo>
                <a:cubicBezTo>
                  <a:pt x="133916" y="1415"/>
                  <a:pt x="143970" y="19936"/>
                  <a:pt x="146087" y="22317"/>
                </a:cubicBezTo>
                <a:cubicBezTo>
                  <a:pt x="148204" y="24698"/>
                  <a:pt x="143176" y="16232"/>
                  <a:pt x="122274" y="14380"/>
                </a:cubicBezTo>
                <a:cubicBezTo>
                  <a:pt x="101372" y="12528"/>
                  <a:pt x="2154" y="16761"/>
                  <a:pt x="37" y="14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13843FA9-E071-4450-A5EC-AC34FB54825E}"/>
              </a:ext>
            </a:extLst>
          </p:cNvPr>
          <p:cNvSpPr/>
          <p:nvPr/>
        </p:nvSpPr>
        <p:spPr>
          <a:xfrm>
            <a:off x="4987744" y="1266821"/>
            <a:ext cx="236811" cy="59054"/>
          </a:xfrm>
          <a:custGeom>
            <a:avLst/>
            <a:gdLst>
              <a:gd name="connsiteX0" fmla="*/ 181 w 236811"/>
              <a:gd name="connsiteY0" fmla="*/ 12704 h 59054"/>
              <a:gd name="connsiteX1" fmla="*/ 100194 w 236811"/>
              <a:gd name="connsiteY1" fmla="*/ 4 h 59054"/>
              <a:gd name="connsiteX2" fmla="*/ 146231 w 236811"/>
              <a:gd name="connsiteY2" fmla="*/ 14292 h 59054"/>
              <a:gd name="connsiteX3" fmla="*/ 235131 w 236811"/>
              <a:gd name="connsiteY3" fmla="*/ 57154 h 59054"/>
              <a:gd name="connsiteX4" fmla="*/ 198619 w 236811"/>
              <a:gd name="connsiteY4" fmla="*/ 47629 h 59054"/>
              <a:gd name="connsiteX5" fmla="*/ 127181 w 236811"/>
              <a:gd name="connsiteY5" fmla="*/ 12704 h 59054"/>
              <a:gd name="connsiteX6" fmla="*/ 181 w 236811"/>
              <a:gd name="connsiteY6" fmla="*/ 12704 h 5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811" h="59054">
                <a:moveTo>
                  <a:pt x="181" y="12704"/>
                </a:moveTo>
                <a:cubicBezTo>
                  <a:pt x="-4317" y="10587"/>
                  <a:pt x="75852" y="-261"/>
                  <a:pt x="100194" y="4"/>
                </a:cubicBezTo>
                <a:cubicBezTo>
                  <a:pt x="124536" y="269"/>
                  <a:pt x="123741" y="4767"/>
                  <a:pt x="146231" y="14292"/>
                </a:cubicBezTo>
                <a:cubicBezTo>
                  <a:pt x="168721" y="23817"/>
                  <a:pt x="226400" y="51598"/>
                  <a:pt x="235131" y="57154"/>
                </a:cubicBezTo>
                <a:cubicBezTo>
                  <a:pt x="243862" y="62710"/>
                  <a:pt x="216611" y="55037"/>
                  <a:pt x="198619" y="47629"/>
                </a:cubicBezTo>
                <a:cubicBezTo>
                  <a:pt x="180627" y="40221"/>
                  <a:pt x="157608" y="19318"/>
                  <a:pt x="127181" y="12704"/>
                </a:cubicBezTo>
                <a:cubicBezTo>
                  <a:pt x="96754" y="6090"/>
                  <a:pt x="4679" y="14821"/>
                  <a:pt x="181" y="12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4EB8307F-17FB-4D96-B7B8-0401F885CB80}"/>
              </a:ext>
            </a:extLst>
          </p:cNvPr>
          <p:cNvSpPr/>
          <p:nvPr/>
        </p:nvSpPr>
        <p:spPr>
          <a:xfrm>
            <a:off x="5014910" y="1379498"/>
            <a:ext cx="93813" cy="97075"/>
          </a:xfrm>
          <a:custGeom>
            <a:avLst/>
            <a:gdLst>
              <a:gd name="connsiteX0" fmla="*/ 3 w 93813"/>
              <a:gd name="connsiteY0" fmla="*/ 40 h 97075"/>
              <a:gd name="connsiteX1" fmla="*/ 73028 w 93813"/>
              <a:gd name="connsiteY1" fmla="*/ 63540 h 97075"/>
              <a:gd name="connsiteX2" fmla="*/ 58740 w 93813"/>
              <a:gd name="connsiteY2" fmla="*/ 87352 h 97075"/>
              <a:gd name="connsiteX3" fmla="*/ 23815 w 93813"/>
              <a:gd name="connsiteY3" fmla="*/ 96877 h 97075"/>
              <a:gd name="connsiteX4" fmla="*/ 68265 w 93813"/>
              <a:gd name="connsiteY4" fmla="*/ 92115 h 97075"/>
              <a:gd name="connsiteX5" fmla="*/ 93665 w 93813"/>
              <a:gd name="connsiteY5" fmla="*/ 73065 h 97075"/>
              <a:gd name="connsiteX6" fmla="*/ 76203 w 93813"/>
              <a:gd name="connsiteY6" fmla="*/ 54015 h 97075"/>
              <a:gd name="connsiteX7" fmla="*/ 3 w 93813"/>
              <a:gd name="connsiteY7" fmla="*/ 40 h 9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813" h="97075">
                <a:moveTo>
                  <a:pt x="3" y="40"/>
                </a:moveTo>
                <a:cubicBezTo>
                  <a:pt x="-526" y="1627"/>
                  <a:pt x="63239" y="48988"/>
                  <a:pt x="73028" y="63540"/>
                </a:cubicBezTo>
                <a:cubicBezTo>
                  <a:pt x="82817" y="78092"/>
                  <a:pt x="66942" y="81796"/>
                  <a:pt x="58740" y="87352"/>
                </a:cubicBezTo>
                <a:cubicBezTo>
                  <a:pt x="50538" y="92908"/>
                  <a:pt x="22228" y="96083"/>
                  <a:pt x="23815" y="96877"/>
                </a:cubicBezTo>
                <a:cubicBezTo>
                  <a:pt x="25402" y="97671"/>
                  <a:pt x="56623" y="96084"/>
                  <a:pt x="68265" y="92115"/>
                </a:cubicBezTo>
                <a:cubicBezTo>
                  <a:pt x="79907" y="88146"/>
                  <a:pt x="92342" y="79415"/>
                  <a:pt x="93665" y="73065"/>
                </a:cubicBezTo>
                <a:cubicBezTo>
                  <a:pt x="94988" y="66715"/>
                  <a:pt x="87315" y="64598"/>
                  <a:pt x="76203" y="54015"/>
                </a:cubicBezTo>
                <a:cubicBezTo>
                  <a:pt x="65091" y="43432"/>
                  <a:pt x="532" y="-1547"/>
                  <a:pt x="3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18168C46-E78F-4BB4-BEAB-B731AC50E77E}"/>
              </a:ext>
            </a:extLst>
          </p:cNvPr>
          <p:cNvSpPr/>
          <p:nvPr/>
        </p:nvSpPr>
        <p:spPr>
          <a:xfrm>
            <a:off x="4973422" y="1291457"/>
            <a:ext cx="230409" cy="39044"/>
          </a:xfrm>
          <a:custGeom>
            <a:avLst/>
            <a:gdLst>
              <a:gd name="connsiteX0" fmla="*/ 216 w 230409"/>
              <a:gd name="connsiteY0" fmla="*/ 8706 h 39044"/>
              <a:gd name="connsiteX1" fmla="*/ 109753 w 230409"/>
              <a:gd name="connsiteY1" fmla="*/ 5531 h 39044"/>
              <a:gd name="connsiteX2" fmla="*/ 128803 w 230409"/>
              <a:gd name="connsiteY2" fmla="*/ 10293 h 39044"/>
              <a:gd name="connsiteX3" fmla="*/ 182778 w 230409"/>
              <a:gd name="connsiteY3" fmla="*/ 26168 h 39044"/>
              <a:gd name="connsiteX4" fmla="*/ 230403 w 230409"/>
              <a:gd name="connsiteY4" fmla="*/ 38868 h 39044"/>
              <a:gd name="connsiteX5" fmla="*/ 185953 w 230409"/>
              <a:gd name="connsiteY5" fmla="*/ 16643 h 39044"/>
              <a:gd name="connsiteX6" fmla="*/ 141503 w 230409"/>
              <a:gd name="connsiteY6" fmla="*/ 768 h 39044"/>
              <a:gd name="connsiteX7" fmla="*/ 216 w 230409"/>
              <a:gd name="connsiteY7" fmla="*/ 8706 h 3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409" h="39044">
                <a:moveTo>
                  <a:pt x="216" y="8706"/>
                </a:moveTo>
                <a:cubicBezTo>
                  <a:pt x="-5076" y="9500"/>
                  <a:pt x="88322" y="5266"/>
                  <a:pt x="109753" y="5531"/>
                </a:cubicBezTo>
                <a:cubicBezTo>
                  <a:pt x="131184" y="5795"/>
                  <a:pt x="116632" y="6853"/>
                  <a:pt x="128803" y="10293"/>
                </a:cubicBezTo>
                <a:cubicBezTo>
                  <a:pt x="140974" y="13733"/>
                  <a:pt x="165845" y="21406"/>
                  <a:pt x="182778" y="26168"/>
                </a:cubicBezTo>
                <a:cubicBezTo>
                  <a:pt x="199711" y="30930"/>
                  <a:pt x="229874" y="40455"/>
                  <a:pt x="230403" y="38868"/>
                </a:cubicBezTo>
                <a:cubicBezTo>
                  <a:pt x="230932" y="37281"/>
                  <a:pt x="200770" y="22993"/>
                  <a:pt x="185953" y="16643"/>
                </a:cubicBezTo>
                <a:cubicBezTo>
                  <a:pt x="171136" y="10293"/>
                  <a:pt x="171136" y="4472"/>
                  <a:pt x="141503" y="768"/>
                </a:cubicBezTo>
                <a:cubicBezTo>
                  <a:pt x="111870" y="-2936"/>
                  <a:pt x="5508" y="7912"/>
                  <a:pt x="216" y="8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FC9333AB-96D5-4298-90BD-5DAA07044311}"/>
              </a:ext>
            </a:extLst>
          </p:cNvPr>
          <p:cNvSpPr/>
          <p:nvPr/>
        </p:nvSpPr>
        <p:spPr>
          <a:xfrm>
            <a:off x="4837078" y="1296948"/>
            <a:ext cx="155640" cy="47370"/>
          </a:xfrm>
          <a:custGeom>
            <a:avLst/>
            <a:gdLst>
              <a:gd name="connsiteX0" fmla="*/ 35 w 155640"/>
              <a:gd name="connsiteY0" fmla="*/ 4802 h 47370"/>
              <a:gd name="connsiteX1" fmla="*/ 47660 w 155640"/>
              <a:gd name="connsiteY1" fmla="*/ 44490 h 47370"/>
              <a:gd name="connsiteX2" fmla="*/ 77822 w 155640"/>
              <a:gd name="connsiteY2" fmla="*/ 42902 h 47370"/>
              <a:gd name="connsiteX3" fmla="*/ 128622 w 155640"/>
              <a:gd name="connsiteY3" fmla="*/ 31790 h 47370"/>
              <a:gd name="connsiteX4" fmla="*/ 155610 w 155640"/>
              <a:gd name="connsiteY4" fmla="*/ 40 h 47370"/>
              <a:gd name="connsiteX5" fmla="*/ 123860 w 155640"/>
              <a:gd name="connsiteY5" fmla="*/ 25440 h 47370"/>
              <a:gd name="connsiteX6" fmla="*/ 79410 w 155640"/>
              <a:gd name="connsiteY6" fmla="*/ 39727 h 47370"/>
              <a:gd name="connsiteX7" fmla="*/ 55597 w 155640"/>
              <a:gd name="connsiteY7" fmla="*/ 39727 h 47370"/>
              <a:gd name="connsiteX8" fmla="*/ 35 w 155640"/>
              <a:gd name="connsiteY8" fmla="*/ 4802 h 4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640" h="47370">
                <a:moveTo>
                  <a:pt x="35" y="4802"/>
                </a:moveTo>
                <a:cubicBezTo>
                  <a:pt x="-1288" y="5596"/>
                  <a:pt x="34696" y="38140"/>
                  <a:pt x="47660" y="44490"/>
                </a:cubicBezTo>
                <a:cubicBezTo>
                  <a:pt x="60624" y="50840"/>
                  <a:pt x="64328" y="45019"/>
                  <a:pt x="77822" y="42902"/>
                </a:cubicBezTo>
                <a:cubicBezTo>
                  <a:pt x="91316" y="40785"/>
                  <a:pt x="115657" y="38934"/>
                  <a:pt x="128622" y="31790"/>
                </a:cubicBezTo>
                <a:cubicBezTo>
                  <a:pt x="141587" y="24646"/>
                  <a:pt x="156404" y="1098"/>
                  <a:pt x="155610" y="40"/>
                </a:cubicBezTo>
                <a:cubicBezTo>
                  <a:pt x="154816" y="-1018"/>
                  <a:pt x="136560" y="18826"/>
                  <a:pt x="123860" y="25440"/>
                </a:cubicBezTo>
                <a:cubicBezTo>
                  <a:pt x="111160" y="32054"/>
                  <a:pt x="90787" y="37346"/>
                  <a:pt x="79410" y="39727"/>
                </a:cubicBezTo>
                <a:cubicBezTo>
                  <a:pt x="68033" y="42108"/>
                  <a:pt x="64328" y="42902"/>
                  <a:pt x="55597" y="39727"/>
                </a:cubicBezTo>
                <a:cubicBezTo>
                  <a:pt x="46866" y="36552"/>
                  <a:pt x="1358" y="4008"/>
                  <a:pt x="35" y="4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76D0B6F1-C691-4B25-BA88-9F5A95CF656F}"/>
              </a:ext>
            </a:extLst>
          </p:cNvPr>
          <p:cNvSpPr/>
          <p:nvPr/>
        </p:nvSpPr>
        <p:spPr>
          <a:xfrm>
            <a:off x="4521198" y="1318827"/>
            <a:ext cx="141767" cy="45332"/>
          </a:xfrm>
          <a:custGeom>
            <a:avLst/>
            <a:gdLst>
              <a:gd name="connsiteX0" fmla="*/ 2 w 141767"/>
              <a:gd name="connsiteY0" fmla="*/ 386 h 45332"/>
              <a:gd name="connsiteX1" fmla="*/ 119065 w 141767"/>
              <a:gd name="connsiteY1" fmla="*/ 6736 h 45332"/>
              <a:gd name="connsiteX2" fmla="*/ 141290 w 141767"/>
              <a:gd name="connsiteY2" fmla="*/ 44836 h 45332"/>
              <a:gd name="connsiteX3" fmla="*/ 133352 w 141767"/>
              <a:gd name="connsiteY3" fmla="*/ 27373 h 45332"/>
              <a:gd name="connsiteX4" fmla="*/ 122240 w 141767"/>
              <a:gd name="connsiteY4" fmla="*/ 11498 h 45332"/>
              <a:gd name="connsiteX5" fmla="*/ 2 w 141767"/>
              <a:gd name="connsiteY5" fmla="*/ 386 h 4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767" h="45332">
                <a:moveTo>
                  <a:pt x="2" y="386"/>
                </a:moveTo>
                <a:cubicBezTo>
                  <a:pt x="-527" y="-408"/>
                  <a:pt x="95517" y="-672"/>
                  <a:pt x="119065" y="6736"/>
                </a:cubicBezTo>
                <a:cubicBezTo>
                  <a:pt x="142613" y="14144"/>
                  <a:pt x="138909" y="41397"/>
                  <a:pt x="141290" y="44836"/>
                </a:cubicBezTo>
                <a:cubicBezTo>
                  <a:pt x="143671" y="48275"/>
                  <a:pt x="136527" y="32929"/>
                  <a:pt x="133352" y="27373"/>
                </a:cubicBezTo>
                <a:cubicBezTo>
                  <a:pt x="130177" y="21817"/>
                  <a:pt x="142613" y="16525"/>
                  <a:pt x="122240" y="11498"/>
                </a:cubicBezTo>
                <a:cubicBezTo>
                  <a:pt x="101867" y="6471"/>
                  <a:pt x="531" y="1180"/>
                  <a:pt x="2" y="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C39B17FC-5B32-4A0C-8BE6-B95CDB8AD133}"/>
              </a:ext>
            </a:extLst>
          </p:cNvPr>
          <p:cNvSpPr/>
          <p:nvPr/>
        </p:nvSpPr>
        <p:spPr>
          <a:xfrm>
            <a:off x="4519611" y="1347834"/>
            <a:ext cx="154025" cy="30183"/>
          </a:xfrm>
          <a:custGeom>
            <a:avLst/>
            <a:gdLst>
              <a:gd name="connsiteX0" fmla="*/ 153989 w 154025"/>
              <a:gd name="connsiteY0" fmla="*/ 30116 h 30183"/>
              <a:gd name="connsiteX1" fmla="*/ 66677 w 154025"/>
              <a:gd name="connsiteY1" fmla="*/ 9479 h 30183"/>
              <a:gd name="connsiteX2" fmla="*/ 28577 w 154025"/>
              <a:gd name="connsiteY2" fmla="*/ 9479 h 30183"/>
              <a:gd name="connsiteX3" fmla="*/ 2 w 154025"/>
              <a:gd name="connsiteY3" fmla="*/ 23766 h 30183"/>
              <a:gd name="connsiteX4" fmla="*/ 30164 w 154025"/>
              <a:gd name="connsiteY4" fmla="*/ 3129 h 30183"/>
              <a:gd name="connsiteX5" fmla="*/ 55564 w 154025"/>
              <a:gd name="connsiteY5" fmla="*/ 1541 h 30183"/>
              <a:gd name="connsiteX6" fmla="*/ 153989 w 154025"/>
              <a:gd name="connsiteY6" fmla="*/ 30116 h 3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025" h="30183">
                <a:moveTo>
                  <a:pt x="153989" y="30116"/>
                </a:moveTo>
                <a:cubicBezTo>
                  <a:pt x="155841" y="31439"/>
                  <a:pt x="87579" y="12918"/>
                  <a:pt x="66677" y="9479"/>
                </a:cubicBezTo>
                <a:cubicBezTo>
                  <a:pt x="45775" y="6039"/>
                  <a:pt x="39689" y="7098"/>
                  <a:pt x="28577" y="9479"/>
                </a:cubicBezTo>
                <a:cubicBezTo>
                  <a:pt x="17464" y="11860"/>
                  <a:pt x="-263" y="24824"/>
                  <a:pt x="2" y="23766"/>
                </a:cubicBezTo>
                <a:cubicBezTo>
                  <a:pt x="266" y="22708"/>
                  <a:pt x="20904" y="6833"/>
                  <a:pt x="30164" y="3129"/>
                </a:cubicBezTo>
                <a:cubicBezTo>
                  <a:pt x="39424" y="-575"/>
                  <a:pt x="40218" y="-840"/>
                  <a:pt x="55564" y="1541"/>
                </a:cubicBezTo>
                <a:cubicBezTo>
                  <a:pt x="70910" y="3922"/>
                  <a:pt x="152137" y="28793"/>
                  <a:pt x="153989" y="30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30E50CD2-6A77-49F3-A19F-104CA6415A03}"/>
              </a:ext>
            </a:extLst>
          </p:cNvPr>
          <p:cNvSpPr/>
          <p:nvPr/>
        </p:nvSpPr>
        <p:spPr>
          <a:xfrm>
            <a:off x="4889468" y="1359293"/>
            <a:ext cx="314612" cy="140638"/>
          </a:xfrm>
          <a:custGeom>
            <a:avLst/>
            <a:gdLst>
              <a:gd name="connsiteX0" fmla="*/ 32 w 314612"/>
              <a:gd name="connsiteY0" fmla="*/ 139307 h 140638"/>
              <a:gd name="connsiteX1" fmla="*/ 55595 w 314612"/>
              <a:gd name="connsiteY1" fmla="*/ 74220 h 140638"/>
              <a:gd name="connsiteX2" fmla="*/ 107982 w 314612"/>
              <a:gd name="connsiteY2" fmla="*/ 34532 h 140638"/>
              <a:gd name="connsiteX3" fmla="*/ 168307 w 314612"/>
              <a:gd name="connsiteY3" fmla="*/ 44057 h 140638"/>
              <a:gd name="connsiteX4" fmla="*/ 227045 w 314612"/>
              <a:gd name="connsiteY4" fmla="*/ 82157 h 140638"/>
              <a:gd name="connsiteX5" fmla="*/ 314357 w 314612"/>
              <a:gd name="connsiteY5" fmla="*/ 125020 h 140638"/>
              <a:gd name="connsiteX6" fmla="*/ 249270 w 314612"/>
              <a:gd name="connsiteY6" fmla="*/ 77395 h 140638"/>
              <a:gd name="connsiteX7" fmla="*/ 125445 w 314612"/>
              <a:gd name="connsiteY7" fmla="*/ 12307 h 140638"/>
              <a:gd name="connsiteX8" fmla="*/ 63532 w 314612"/>
              <a:gd name="connsiteY8" fmla="*/ 9132 h 140638"/>
              <a:gd name="connsiteX9" fmla="*/ 32 w 314612"/>
              <a:gd name="connsiteY9" fmla="*/ 139307 h 14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612" h="140638">
                <a:moveTo>
                  <a:pt x="32" y="139307"/>
                </a:moveTo>
                <a:cubicBezTo>
                  <a:pt x="-1291" y="150155"/>
                  <a:pt x="37603" y="91682"/>
                  <a:pt x="55595" y="74220"/>
                </a:cubicBezTo>
                <a:cubicBezTo>
                  <a:pt x="73587" y="56758"/>
                  <a:pt x="89197" y="39559"/>
                  <a:pt x="107982" y="34532"/>
                </a:cubicBezTo>
                <a:cubicBezTo>
                  <a:pt x="126767" y="29505"/>
                  <a:pt x="148463" y="36120"/>
                  <a:pt x="168307" y="44057"/>
                </a:cubicBezTo>
                <a:cubicBezTo>
                  <a:pt x="188151" y="51994"/>
                  <a:pt x="202703" y="68663"/>
                  <a:pt x="227045" y="82157"/>
                </a:cubicBezTo>
                <a:cubicBezTo>
                  <a:pt x="251387" y="95651"/>
                  <a:pt x="310653" y="125814"/>
                  <a:pt x="314357" y="125020"/>
                </a:cubicBezTo>
                <a:cubicBezTo>
                  <a:pt x="318061" y="124226"/>
                  <a:pt x="280755" y="96180"/>
                  <a:pt x="249270" y="77395"/>
                </a:cubicBezTo>
                <a:cubicBezTo>
                  <a:pt x="217785" y="58609"/>
                  <a:pt x="156401" y="23684"/>
                  <a:pt x="125445" y="12307"/>
                </a:cubicBezTo>
                <a:cubicBezTo>
                  <a:pt x="94489" y="930"/>
                  <a:pt x="81523" y="-7007"/>
                  <a:pt x="63532" y="9132"/>
                </a:cubicBezTo>
                <a:cubicBezTo>
                  <a:pt x="45541" y="25271"/>
                  <a:pt x="1355" y="128459"/>
                  <a:pt x="32" y="139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82B12DCA-0BD0-4CA8-A0DC-85AC47836BA9}"/>
              </a:ext>
            </a:extLst>
          </p:cNvPr>
          <p:cNvSpPr/>
          <p:nvPr/>
        </p:nvSpPr>
        <p:spPr>
          <a:xfrm>
            <a:off x="4935538" y="1528763"/>
            <a:ext cx="187710" cy="19083"/>
          </a:xfrm>
          <a:custGeom>
            <a:avLst/>
            <a:gdLst>
              <a:gd name="connsiteX0" fmla="*/ 0 w 187710"/>
              <a:gd name="connsiteY0" fmla="*/ 0 h 19083"/>
              <a:gd name="connsiteX1" fmla="*/ 88900 w 187710"/>
              <a:gd name="connsiteY1" fmla="*/ 19050 h 19083"/>
              <a:gd name="connsiteX2" fmla="*/ 187325 w 187710"/>
              <a:gd name="connsiteY2" fmla="*/ 4762 h 19083"/>
              <a:gd name="connsiteX3" fmla="*/ 125412 w 187710"/>
              <a:gd name="connsiteY3" fmla="*/ 11112 h 19083"/>
              <a:gd name="connsiteX4" fmla="*/ 0 w 187710"/>
              <a:gd name="connsiteY4" fmla="*/ 0 h 1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710" h="19083">
                <a:moveTo>
                  <a:pt x="0" y="0"/>
                </a:moveTo>
                <a:cubicBezTo>
                  <a:pt x="28839" y="9128"/>
                  <a:pt x="57679" y="18256"/>
                  <a:pt x="88900" y="19050"/>
                </a:cubicBezTo>
                <a:cubicBezTo>
                  <a:pt x="120121" y="19844"/>
                  <a:pt x="181240" y="6085"/>
                  <a:pt x="187325" y="4762"/>
                </a:cubicBezTo>
                <a:cubicBezTo>
                  <a:pt x="193410" y="3439"/>
                  <a:pt x="125412" y="11112"/>
                  <a:pt x="125412" y="11112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9D94ACEA-F453-465A-9582-D1F89ABA79FE}"/>
              </a:ext>
            </a:extLst>
          </p:cNvPr>
          <p:cNvSpPr/>
          <p:nvPr/>
        </p:nvSpPr>
        <p:spPr>
          <a:xfrm>
            <a:off x="4909921" y="1479164"/>
            <a:ext cx="287887" cy="21166"/>
          </a:xfrm>
          <a:custGeom>
            <a:avLst/>
            <a:gdLst>
              <a:gd name="connsiteX0" fmla="*/ 217 w 287887"/>
              <a:gd name="connsiteY0" fmla="*/ 21024 h 21166"/>
              <a:gd name="connsiteX1" fmla="*/ 178017 w 287887"/>
              <a:gd name="connsiteY1" fmla="*/ 9911 h 21166"/>
              <a:gd name="connsiteX2" fmla="*/ 287554 w 287887"/>
              <a:gd name="connsiteY2" fmla="*/ 17849 h 21166"/>
              <a:gd name="connsiteX3" fmla="*/ 214529 w 287887"/>
              <a:gd name="connsiteY3" fmla="*/ 8324 h 21166"/>
              <a:gd name="connsiteX4" fmla="*/ 143092 w 287887"/>
              <a:gd name="connsiteY4" fmla="*/ 386 h 21166"/>
              <a:gd name="connsiteX5" fmla="*/ 217 w 287887"/>
              <a:gd name="connsiteY5" fmla="*/ 21024 h 2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887" h="21166">
                <a:moveTo>
                  <a:pt x="217" y="21024"/>
                </a:moveTo>
                <a:cubicBezTo>
                  <a:pt x="6038" y="22612"/>
                  <a:pt x="130128" y="10440"/>
                  <a:pt x="178017" y="9911"/>
                </a:cubicBezTo>
                <a:cubicBezTo>
                  <a:pt x="225906" y="9382"/>
                  <a:pt x="281469" y="18113"/>
                  <a:pt x="287554" y="17849"/>
                </a:cubicBezTo>
                <a:cubicBezTo>
                  <a:pt x="293639" y="17584"/>
                  <a:pt x="214529" y="8324"/>
                  <a:pt x="214529" y="8324"/>
                </a:cubicBezTo>
                <a:cubicBezTo>
                  <a:pt x="190452" y="5413"/>
                  <a:pt x="179075" y="-1731"/>
                  <a:pt x="143092" y="386"/>
                </a:cubicBezTo>
                <a:cubicBezTo>
                  <a:pt x="107109" y="2503"/>
                  <a:pt x="-5604" y="19436"/>
                  <a:pt x="217" y="21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3541676C-2A2F-4AA6-BE27-C6D40D3BB9A2}"/>
              </a:ext>
            </a:extLst>
          </p:cNvPr>
          <p:cNvSpPr/>
          <p:nvPr/>
        </p:nvSpPr>
        <p:spPr>
          <a:xfrm>
            <a:off x="4894229" y="1390586"/>
            <a:ext cx="68598" cy="104852"/>
          </a:xfrm>
          <a:custGeom>
            <a:avLst/>
            <a:gdLst>
              <a:gd name="connsiteX0" fmla="*/ 68296 w 68598"/>
              <a:gd name="connsiteY0" fmla="*/ 64 h 104852"/>
              <a:gd name="connsiteX1" fmla="*/ 41309 w 68598"/>
              <a:gd name="connsiteY1" fmla="*/ 71502 h 104852"/>
              <a:gd name="connsiteX2" fmla="*/ 47659 w 68598"/>
              <a:gd name="connsiteY2" fmla="*/ 84202 h 104852"/>
              <a:gd name="connsiteX3" fmla="*/ 34 w 68598"/>
              <a:gd name="connsiteY3" fmla="*/ 104839 h 104852"/>
              <a:gd name="connsiteX4" fmla="*/ 39721 w 68598"/>
              <a:gd name="connsiteY4" fmla="*/ 81027 h 104852"/>
              <a:gd name="connsiteX5" fmla="*/ 20671 w 68598"/>
              <a:gd name="connsiteY5" fmla="*/ 58802 h 104852"/>
              <a:gd name="connsiteX6" fmla="*/ 68296 w 68598"/>
              <a:gd name="connsiteY6" fmla="*/ 64 h 10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98" h="104852">
                <a:moveTo>
                  <a:pt x="68296" y="64"/>
                </a:moveTo>
                <a:cubicBezTo>
                  <a:pt x="71736" y="2181"/>
                  <a:pt x="44748" y="57479"/>
                  <a:pt x="41309" y="71502"/>
                </a:cubicBezTo>
                <a:cubicBezTo>
                  <a:pt x="37870" y="85525"/>
                  <a:pt x="54538" y="78646"/>
                  <a:pt x="47659" y="84202"/>
                </a:cubicBezTo>
                <a:cubicBezTo>
                  <a:pt x="40780" y="89758"/>
                  <a:pt x="1357" y="105368"/>
                  <a:pt x="34" y="104839"/>
                </a:cubicBezTo>
                <a:cubicBezTo>
                  <a:pt x="-1289" y="104310"/>
                  <a:pt x="36282" y="88700"/>
                  <a:pt x="39721" y="81027"/>
                </a:cubicBezTo>
                <a:cubicBezTo>
                  <a:pt x="43160" y="73354"/>
                  <a:pt x="18819" y="69121"/>
                  <a:pt x="20671" y="58802"/>
                </a:cubicBezTo>
                <a:cubicBezTo>
                  <a:pt x="22523" y="48483"/>
                  <a:pt x="64856" y="-2053"/>
                  <a:pt x="68296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9BC101E2-7C96-4901-8E72-9D876064BCE1}"/>
              </a:ext>
            </a:extLst>
          </p:cNvPr>
          <p:cNvSpPr/>
          <p:nvPr/>
        </p:nvSpPr>
        <p:spPr>
          <a:xfrm>
            <a:off x="4956000" y="1372023"/>
            <a:ext cx="86434" cy="118469"/>
          </a:xfrm>
          <a:custGeom>
            <a:avLst/>
            <a:gdLst>
              <a:gd name="connsiteX0" fmla="*/ 28750 w 86434"/>
              <a:gd name="connsiteY0" fmla="*/ 1165 h 118469"/>
              <a:gd name="connsiteX1" fmla="*/ 79550 w 86434"/>
              <a:gd name="connsiteY1" fmla="*/ 47202 h 118469"/>
              <a:gd name="connsiteX2" fmla="*/ 82725 w 86434"/>
              <a:gd name="connsiteY2" fmla="*/ 88477 h 118469"/>
              <a:gd name="connsiteX3" fmla="*/ 49388 w 86434"/>
              <a:gd name="connsiteY3" fmla="*/ 113877 h 118469"/>
              <a:gd name="connsiteX4" fmla="*/ 11288 w 86434"/>
              <a:gd name="connsiteY4" fmla="*/ 117052 h 118469"/>
              <a:gd name="connsiteX5" fmla="*/ 175 w 86434"/>
              <a:gd name="connsiteY5" fmla="*/ 98002 h 118469"/>
              <a:gd name="connsiteX6" fmla="*/ 28750 w 86434"/>
              <a:gd name="connsiteY6" fmla="*/ 1165 h 11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434" h="118469">
                <a:moveTo>
                  <a:pt x="28750" y="1165"/>
                </a:moveTo>
                <a:cubicBezTo>
                  <a:pt x="41979" y="-7302"/>
                  <a:pt x="70554" y="32650"/>
                  <a:pt x="79550" y="47202"/>
                </a:cubicBezTo>
                <a:cubicBezTo>
                  <a:pt x="88546" y="61754"/>
                  <a:pt x="87752" y="77365"/>
                  <a:pt x="82725" y="88477"/>
                </a:cubicBezTo>
                <a:cubicBezTo>
                  <a:pt x="77698" y="99589"/>
                  <a:pt x="61294" y="109115"/>
                  <a:pt x="49388" y="113877"/>
                </a:cubicBezTo>
                <a:cubicBezTo>
                  <a:pt x="37482" y="118640"/>
                  <a:pt x="19490" y="119698"/>
                  <a:pt x="11288" y="117052"/>
                </a:cubicBezTo>
                <a:cubicBezTo>
                  <a:pt x="3086" y="114406"/>
                  <a:pt x="2292" y="114141"/>
                  <a:pt x="175" y="98002"/>
                </a:cubicBezTo>
                <a:cubicBezTo>
                  <a:pt x="-1942" y="81863"/>
                  <a:pt x="15521" y="9632"/>
                  <a:pt x="28750" y="11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A1F67A81-4431-4132-AEA5-0BC2F08DD8FA}"/>
              </a:ext>
            </a:extLst>
          </p:cNvPr>
          <p:cNvSpPr/>
          <p:nvPr/>
        </p:nvSpPr>
        <p:spPr>
          <a:xfrm>
            <a:off x="4967288" y="141287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3ED6C257-7B1B-4537-AA4D-7827804833A7}"/>
              </a:ext>
            </a:extLst>
          </p:cNvPr>
          <p:cNvSpPr/>
          <p:nvPr/>
        </p:nvSpPr>
        <p:spPr>
          <a:xfrm>
            <a:off x="4541036" y="1409876"/>
            <a:ext cx="177016" cy="123663"/>
          </a:xfrm>
          <a:custGeom>
            <a:avLst/>
            <a:gdLst>
              <a:gd name="connsiteX0" fmla="*/ 802 w 177016"/>
              <a:gd name="connsiteY0" fmla="*/ 123649 h 123663"/>
              <a:gd name="connsiteX1" fmla="*/ 10327 w 177016"/>
              <a:gd name="connsiteY1" fmla="*/ 14112 h 123663"/>
              <a:gd name="connsiteX2" fmla="*/ 35727 w 177016"/>
              <a:gd name="connsiteY2" fmla="*/ 1412 h 123663"/>
              <a:gd name="connsiteX3" fmla="*/ 64302 w 177016"/>
              <a:gd name="connsiteY3" fmla="*/ 9349 h 123663"/>
              <a:gd name="connsiteX4" fmla="*/ 134152 w 177016"/>
              <a:gd name="connsiteY4" fmla="*/ 63324 h 123663"/>
              <a:gd name="connsiteX5" fmla="*/ 177014 w 177016"/>
              <a:gd name="connsiteY5" fmla="*/ 90312 h 123663"/>
              <a:gd name="connsiteX6" fmla="*/ 132564 w 177016"/>
              <a:gd name="connsiteY6" fmla="*/ 55387 h 123663"/>
              <a:gd name="connsiteX7" fmla="*/ 62714 w 177016"/>
              <a:gd name="connsiteY7" fmla="*/ 12524 h 123663"/>
              <a:gd name="connsiteX8" fmla="*/ 29377 w 177016"/>
              <a:gd name="connsiteY8" fmla="*/ 6174 h 123663"/>
              <a:gd name="connsiteX9" fmla="*/ 802 w 177016"/>
              <a:gd name="connsiteY9" fmla="*/ 123649 h 12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016" h="123663">
                <a:moveTo>
                  <a:pt x="802" y="123649"/>
                </a:moveTo>
                <a:cubicBezTo>
                  <a:pt x="-2373" y="124972"/>
                  <a:pt x="4506" y="34485"/>
                  <a:pt x="10327" y="14112"/>
                </a:cubicBezTo>
                <a:cubicBezTo>
                  <a:pt x="16148" y="-6261"/>
                  <a:pt x="26731" y="2206"/>
                  <a:pt x="35727" y="1412"/>
                </a:cubicBezTo>
                <a:cubicBezTo>
                  <a:pt x="44723" y="618"/>
                  <a:pt x="47898" y="-970"/>
                  <a:pt x="64302" y="9349"/>
                </a:cubicBezTo>
                <a:cubicBezTo>
                  <a:pt x="80706" y="19668"/>
                  <a:pt x="115367" y="49830"/>
                  <a:pt x="134152" y="63324"/>
                </a:cubicBezTo>
                <a:cubicBezTo>
                  <a:pt x="152937" y="76818"/>
                  <a:pt x="177279" y="91635"/>
                  <a:pt x="177014" y="90312"/>
                </a:cubicBezTo>
                <a:cubicBezTo>
                  <a:pt x="176749" y="88989"/>
                  <a:pt x="151614" y="68352"/>
                  <a:pt x="132564" y="55387"/>
                </a:cubicBezTo>
                <a:cubicBezTo>
                  <a:pt x="113514" y="42422"/>
                  <a:pt x="79912" y="20726"/>
                  <a:pt x="62714" y="12524"/>
                </a:cubicBezTo>
                <a:cubicBezTo>
                  <a:pt x="45516" y="4322"/>
                  <a:pt x="40225" y="-7320"/>
                  <a:pt x="29377" y="6174"/>
                </a:cubicBezTo>
                <a:cubicBezTo>
                  <a:pt x="18529" y="19668"/>
                  <a:pt x="3977" y="122326"/>
                  <a:pt x="802" y="123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BEDEB19F-7AA1-404A-AE8D-CCFFCB4C5818}"/>
              </a:ext>
            </a:extLst>
          </p:cNvPr>
          <p:cNvSpPr/>
          <p:nvPr/>
        </p:nvSpPr>
        <p:spPr>
          <a:xfrm>
            <a:off x="4554371" y="1431156"/>
            <a:ext cx="82381" cy="18134"/>
          </a:xfrm>
          <a:custGeom>
            <a:avLst/>
            <a:gdLst>
              <a:gd name="connsiteX0" fmla="*/ 167 w 82381"/>
              <a:gd name="connsiteY0" fmla="*/ 769 h 18134"/>
              <a:gd name="connsiteX1" fmla="*/ 68429 w 82381"/>
              <a:gd name="connsiteY1" fmla="*/ 3944 h 18134"/>
              <a:gd name="connsiteX2" fmla="*/ 81129 w 82381"/>
              <a:gd name="connsiteY2" fmla="*/ 16644 h 18134"/>
              <a:gd name="connsiteX3" fmla="*/ 49379 w 82381"/>
              <a:gd name="connsiteY3" fmla="*/ 16644 h 18134"/>
              <a:gd name="connsiteX4" fmla="*/ 167 w 82381"/>
              <a:gd name="connsiteY4" fmla="*/ 769 h 18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81" h="18134">
                <a:moveTo>
                  <a:pt x="167" y="769"/>
                </a:moveTo>
                <a:cubicBezTo>
                  <a:pt x="3342" y="-1348"/>
                  <a:pt x="54935" y="1298"/>
                  <a:pt x="68429" y="3944"/>
                </a:cubicBezTo>
                <a:cubicBezTo>
                  <a:pt x="81923" y="6590"/>
                  <a:pt x="84304" y="14527"/>
                  <a:pt x="81129" y="16644"/>
                </a:cubicBezTo>
                <a:cubicBezTo>
                  <a:pt x="77954" y="18761"/>
                  <a:pt x="58904" y="18496"/>
                  <a:pt x="49379" y="16644"/>
                </a:cubicBezTo>
                <a:cubicBezTo>
                  <a:pt x="39854" y="14792"/>
                  <a:pt x="-3008" y="2886"/>
                  <a:pt x="167" y="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078CB6FD-DECC-4554-9993-979A101ED00E}"/>
              </a:ext>
            </a:extLst>
          </p:cNvPr>
          <p:cNvSpPr/>
          <p:nvPr/>
        </p:nvSpPr>
        <p:spPr>
          <a:xfrm>
            <a:off x="4564346" y="1442369"/>
            <a:ext cx="68754" cy="75741"/>
          </a:xfrm>
          <a:custGeom>
            <a:avLst/>
            <a:gdLst>
              <a:gd name="connsiteX0" fmla="*/ 6067 w 68754"/>
              <a:gd name="connsiteY0" fmla="*/ 669 h 75741"/>
              <a:gd name="connsiteX1" fmla="*/ 4479 w 68754"/>
              <a:gd name="connsiteY1" fmla="*/ 64169 h 75741"/>
              <a:gd name="connsiteX2" fmla="*/ 25117 w 68754"/>
              <a:gd name="connsiteY2" fmla="*/ 75281 h 75741"/>
              <a:gd name="connsiteX3" fmla="*/ 56867 w 68754"/>
              <a:gd name="connsiteY3" fmla="*/ 57819 h 75741"/>
              <a:gd name="connsiteX4" fmla="*/ 67979 w 68754"/>
              <a:gd name="connsiteY4" fmla="*/ 32419 h 75741"/>
              <a:gd name="connsiteX5" fmla="*/ 6067 w 68754"/>
              <a:gd name="connsiteY5" fmla="*/ 669 h 7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54" h="75741">
                <a:moveTo>
                  <a:pt x="6067" y="669"/>
                </a:moveTo>
                <a:cubicBezTo>
                  <a:pt x="-4516" y="5961"/>
                  <a:pt x="1304" y="51734"/>
                  <a:pt x="4479" y="64169"/>
                </a:cubicBezTo>
                <a:cubicBezTo>
                  <a:pt x="7654" y="76604"/>
                  <a:pt x="16386" y="76339"/>
                  <a:pt x="25117" y="75281"/>
                </a:cubicBezTo>
                <a:cubicBezTo>
                  <a:pt x="33848" y="74223"/>
                  <a:pt x="49723" y="64963"/>
                  <a:pt x="56867" y="57819"/>
                </a:cubicBezTo>
                <a:cubicBezTo>
                  <a:pt x="64011" y="50675"/>
                  <a:pt x="71154" y="41944"/>
                  <a:pt x="67979" y="32419"/>
                </a:cubicBezTo>
                <a:cubicBezTo>
                  <a:pt x="64804" y="22894"/>
                  <a:pt x="16650" y="-4623"/>
                  <a:pt x="6067" y="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7BF01FD8-776A-4318-BA97-3DB77765311A}"/>
              </a:ext>
            </a:extLst>
          </p:cNvPr>
          <p:cNvSpPr/>
          <p:nvPr/>
        </p:nvSpPr>
        <p:spPr>
          <a:xfrm>
            <a:off x="4570414" y="145732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D4755356-F94D-4FFA-8270-7749E504BE0C}"/>
              </a:ext>
            </a:extLst>
          </p:cNvPr>
          <p:cNvSpPr/>
          <p:nvPr/>
        </p:nvSpPr>
        <p:spPr>
          <a:xfrm>
            <a:off x="4778228" y="1317525"/>
            <a:ext cx="32007" cy="132647"/>
          </a:xfrm>
          <a:custGeom>
            <a:avLst/>
            <a:gdLst>
              <a:gd name="connsiteX0" fmla="*/ 31897 w 32007"/>
              <a:gd name="connsiteY0" fmla="*/ 100 h 132647"/>
              <a:gd name="connsiteX1" fmla="*/ 11260 w 32007"/>
              <a:gd name="connsiteY1" fmla="*/ 69950 h 132647"/>
              <a:gd name="connsiteX2" fmla="*/ 28722 w 32007"/>
              <a:gd name="connsiteY2" fmla="*/ 131863 h 132647"/>
              <a:gd name="connsiteX3" fmla="*/ 19197 w 32007"/>
              <a:gd name="connsiteY3" fmla="*/ 101700 h 132647"/>
              <a:gd name="connsiteX4" fmla="*/ 147 w 32007"/>
              <a:gd name="connsiteY4" fmla="*/ 55663 h 132647"/>
              <a:gd name="connsiteX5" fmla="*/ 31897 w 32007"/>
              <a:gd name="connsiteY5" fmla="*/ 100 h 13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7" h="132647">
                <a:moveTo>
                  <a:pt x="31897" y="100"/>
                </a:moveTo>
                <a:cubicBezTo>
                  <a:pt x="33749" y="2481"/>
                  <a:pt x="11789" y="47990"/>
                  <a:pt x="11260" y="69950"/>
                </a:cubicBezTo>
                <a:cubicBezTo>
                  <a:pt x="10731" y="91910"/>
                  <a:pt x="27399" y="126571"/>
                  <a:pt x="28722" y="131863"/>
                </a:cubicBezTo>
                <a:cubicBezTo>
                  <a:pt x="30045" y="137155"/>
                  <a:pt x="23960" y="114400"/>
                  <a:pt x="19197" y="101700"/>
                </a:cubicBezTo>
                <a:cubicBezTo>
                  <a:pt x="14434" y="89000"/>
                  <a:pt x="-1705" y="73125"/>
                  <a:pt x="147" y="55663"/>
                </a:cubicBezTo>
                <a:cubicBezTo>
                  <a:pt x="1999" y="38201"/>
                  <a:pt x="30045" y="-2281"/>
                  <a:pt x="31897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DA3A87FA-A42F-4DBF-9610-0A38B3445EA7}"/>
              </a:ext>
            </a:extLst>
          </p:cNvPr>
          <p:cNvSpPr/>
          <p:nvPr/>
        </p:nvSpPr>
        <p:spPr>
          <a:xfrm>
            <a:off x="4617617" y="1506526"/>
            <a:ext cx="110004" cy="309636"/>
          </a:xfrm>
          <a:custGeom>
            <a:avLst/>
            <a:gdLst>
              <a:gd name="connsiteX0" fmla="*/ 109958 w 110004"/>
              <a:gd name="connsiteY0" fmla="*/ 12 h 309636"/>
              <a:gd name="connsiteX1" fmla="*/ 30583 w 110004"/>
              <a:gd name="connsiteY1" fmla="*/ 185749 h 309636"/>
              <a:gd name="connsiteX2" fmla="*/ 9946 w 110004"/>
              <a:gd name="connsiteY2" fmla="*/ 220674 h 309636"/>
              <a:gd name="connsiteX3" fmla="*/ 3596 w 110004"/>
              <a:gd name="connsiteY3" fmla="*/ 242899 h 309636"/>
              <a:gd name="connsiteX4" fmla="*/ 2008 w 110004"/>
              <a:gd name="connsiteY4" fmla="*/ 260362 h 309636"/>
              <a:gd name="connsiteX5" fmla="*/ 32171 w 110004"/>
              <a:gd name="connsiteY5" fmla="*/ 309574 h 309636"/>
              <a:gd name="connsiteX6" fmla="*/ 14708 w 110004"/>
              <a:gd name="connsiteY6" fmla="*/ 249249 h 309636"/>
              <a:gd name="connsiteX7" fmla="*/ 41696 w 110004"/>
              <a:gd name="connsiteY7" fmla="*/ 195274 h 309636"/>
              <a:gd name="connsiteX8" fmla="*/ 109958 w 110004"/>
              <a:gd name="connsiteY8" fmla="*/ 12 h 30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004" h="309636">
                <a:moveTo>
                  <a:pt x="109958" y="12"/>
                </a:moveTo>
                <a:cubicBezTo>
                  <a:pt x="108106" y="-1575"/>
                  <a:pt x="47252" y="148972"/>
                  <a:pt x="30583" y="185749"/>
                </a:cubicBezTo>
                <a:cubicBezTo>
                  <a:pt x="13914" y="222526"/>
                  <a:pt x="14444" y="211149"/>
                  <a:pt x="9946" y="220674"/>
                </a:cubicBezTo>
                <a:cubicBezTo>
                  <a:pt x="5448" y="230199"/>
                  <a:pt x="4919" y="236284"/>
                  <a:pt x="3596" y="242899"/>
                </a:cubicBezTo>
                <a:cubicBezTo>
                  <a:pt x="2273" y="249514"/>
                  <a:pt x="-2754" y="249250"/>
                  <a:pt x="2008" y="260362"/>
                </a:cubicBezTo>
                <a:cubicBezTo>
                  <a:pt x="6770" y="271474"/>
                  <a:pt x="30054" y="311426"/>
                  <a:pt x="32171" y="309574"/>
                </a:cubicBezTo>
                <a:cubicBezTo>
                  <a:pt x="34288" y="307722"/>
                  <a:pt x="13121" y="268299"/>
                  <a:pt x="14708" y="249249"/>
                </a:cubicBezTo>
                <a:cubicBezTo>
                  <a:pt x="16295" y="230199"/>
                  <a:pt x="25821" y="235226"/>
                  <a:pt x="41696" y="195274"/>
                </a:cubicBezTo>
                <a:cubicBezTo>
                  <a:pt x="57571" y="155322"/>
                  <a:pt x="111810" y="1599"/>
                  <a:pt x="109958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FDE98372-00F9-48E5-95EF-27873BC82F6C}"/>
              </a:ext>
            </a:extLst>
          </p:cNvPr>
          <p:cNvSpPr/>
          <p:nvPr/>
        </p:nvSpPr>
        <p:spPr>
          <a:xfrm>
            <a:off x="4563995" y="1469918"/>
            <a:ext cx="101784" cy="89007"/>
          </a:xfrm>
          <a:custGeom>
            <a:avLst/>
            <a:gdLst>
              <a:gd name="connsiteX0" fmla="*/ 101668 w 101784"/>
              <a:gd name="connsiteY0" fmla="*/ 107 h 89007"/>
              <a:gd name="connsiteX1" fmla="*/ 88968 w 101784"/>
              <a:gd name="connsiteY1" fmla="*/ 57257 h 89007"/>
              <a:gd name="connsiteX2" fmla="*/ 39755 w 101784"/>
              <a:gd name="connsiteY2" fmla="*/ 76307 h 89007"/>
              <a:gd name="connsiteX3" fmla="*/ 68 w 101784"/>
              <a:gd name="connsiteY3" fmla="*/ 89007 h 89007"/>
              <a:gd name="connsiteX4" fmla="*/ 49280 w 101784"/>
              <a:gd name="connsiteY4" fmla="*/ 76307 h 89007"/>
              <a:gd name="connsiteX5" fmla="*/ 84205 w 101784"/>
              <a:gd name="connsiteY5" fmla="*/ 73132 h 89007"/>
              <a:gd name="connsiteX6" fmla="*/ 101668 w 101784"/>
              <a:gd name="connsiteY6" fmla="*/ 107 h 8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84" h="89007">
                <a:moveTo>
                  <a:pt x="101668" y="107"/>
                </a:moveTo>
                <a:cubicBezTo>
                  <a:pt x="102462" y="-2539"/>
                  <a:pt x="99287" y="44557"/>
                  <a:pt x="88968" y="57257"/>
                </a:cubicBezTo>
                <a:cubicBezTo>
                  <a:pt x="78649" y="69957"/>
                  <a:pt x="54572" y="71015"/>
                  <a:pt x="39755" y="76307"/>
                </a:cubicBezTo>
                <a:cubicBezTo>
                  <a:pt x="24938" y="81599"/>
                  <a:pt x="-1519" y="89007"/>
                  <a:pt x="68" y="89007"/>
                </a:cubicBezTo>
                <a:cubicBezTo>
                  <a:pt x="1655" y="89007"/>
                  <a:pt x="35257" y="78953"/>
                  <a:pt x="49280" y="76307"/>
                </a:cubicBezTo>
                <a:cubicBezTo>
                  <a:pt x="63303" y="73661"/>
                  <a:pt x="73886" y="82392"/>
                  <a:pt x="84205" y="73132"/>
                </a:cubicBezTo>
                <a:cubicBezTo>
                  <a:pt x="94524" y="63872"/>
                  <a:pt x="100874" y="2753"/>
                  <a:pt x="101668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B334E337-1454-41E9-A87F-6BE51D5B5499}"/>
              </a:ext>
            </a:extLst>
          </p:cNvPr>
          <p:cNvSpPr/>
          <p:nvPr/>
        </p:nvSpPr>
        <p:spPr>
          <a:xfrm>
            <a:off x="4549339" y="1422969"/>
            <a:ext cx="79527" cy="97903"/>
          </a:xfrm>
          <a:custGeom>
            <a:avLst/>
            <a:gdLst>
              <a:gd name="connsiteX0" fmla="*/ 3611 w 79527"/>
              <a:gd name="connsiteY0" fmla="*/ 97856 h 97903"/>
              <a:gd name="connsiteX1" fmla="*/ 6786 w 79527"/>
              <a:gd name="connsiteY1" fmla="*/ 16894 h 97903"/>
              <a:gd name="connsiteX2" fmla="*/ 19486 w 79527"/>
              <a:gd name="connsiteY2" fmla="*/ 18481 h 97903"/>
              <a:gd name="connsiteX3" fmla="*/ 68699 w 79527"/>
              <a:gd name="connsiteY3" fmla="*/ 43881 h 97903"/>
              <a:gd name="connsiteX4" fmla="*/ 76636 w 79527"/>
              <a:gd name="connsiteY4" fmla="*/ 20069 h 97903"/>
              <a:gd name="connsiteX5" fmla="*/ 30599 w 79527"/>
              <a:gd name="connsiteY5" fmla="*/ 10544 h 97903"/>
              <a:gd name="connsiteX6" fmla="*/ 2024 w 79527"/>
              <a:gd name="connsiteY6" fmla="*/ 4194 h 97903"/>
              <a:gd name="connsiteX7" fmla="*/ 3611 w 79527"/>
              <a:gd name="connsiteY7" fmla="*/ 97856 h 9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527" h="97903">
                <a:moveTo>
                  <a:pt x="3611" y="97856"/>
                </a:moveTo>
                <a:cubicBezTo>
                  <a:pt x="4405" y="99973"/>
                  <a:pt x="4140" y="30123"/>
                  <a:pt x="6786" y="16894"/>
                </a:cubicBezTo>
                <a:cubicBezTo>
                  <a:pt x="9432" y="3665"/>
                  <a:pt x="9167" y="13983"/>
                  <a:pt x="19486" y="18481"/>
                </a:cubicBezTo>
                <a:cubicBezTo>
                  <a:pt x="29805" y="22979"/>
                  <a:pt x="59174" y="43616"/>
                  <a:pt x="68699" y="43881"/>
                </a:cubicBezTo>
                <a:cubicBezTo>
                  <a:pt x="78224" y="44146"/>
                  <a:pt x="82986" y="25625"/>
                  <a:pt x="76636" y="20069"/>
                </a:cubicBezTo>
                <a:cubicBezTo>
                  <a:pt x="70286" y="14513"/>
                  <a:pt x="43034" y="13190"/>
                  <a:pt x="30599" y="10544"/>
                </a:cubicBezTo>
                <a:cubicBezTo>
                  <a:pt x="18164" y="7898"/>
                  <a:pt x="7051" y="-7183"/>
                  <a:pt x="2024" y="4194"/>
                </a:cubicBezTo>
                <a:cubicBezTo>
                  <a:pt x="-3003" y="15571"/>
                  <a:pt x="2817" y="95739"/>
                  <a:pt x="3611" y="97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1B86D942-956B-4D5D-969B-3575410CB3D1}"/>
              </a:ext>
            </a:extLst>
          </p:cNvPr>
          <p:cNvSpPr/>
          <p:nvPr/>
        </p:nvSpPr>
        <p:spPr>
          <a:xfrm rot="13500000" flipH="1">
            <a:off x="4544380" y="1429729"/>
            <a:ext cx="45719" cy="62521"/>
          </a:xfrm>
          <a:custGeom>
            <a:avLst/>
            <a:gdLst>
              <a:gd name="connsiteX0" fmla="*/ 43495 w 43496"/>
              <a:gd name="connsiteY0" fmla="*/ 608 h 104431"/>
              <a:gd name="connsiteX1" fmla="*/ 2220 w 43496"/>
              <a:gd name="connsiteY1" fmla="*/ 94271 h 104431"/>
              <a:gd name="connsiteX2" fmla="*/ 5395 w 43496"/>
              <a:gd name="connsiteY2" fmla="*/ 97446 h 104431"/>
              <a:gd name="connsiteX3" fmla="*/ 3807 w 43496"/>
              <a:gd name="connsiteY3" fmla="*/ 54583 h 104431"/>
              <a:gd name="connsiteX4" fmla="*/ 43495 w 43496"/>
              <a:gd name="connsiteY4" fmla="*/ 608 h 10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96" h="104431">
                <a:moveTo>
                  <a:pt x="43495" y="608"/>
                </a:moveTo>
                <a:cubicBezTo>
                  <a:pt x="43231" y="7223"/>
                  <a:pt x="8570" y="78132"/>
                  <a:pt x="2220" y="94271"/>
                </a:cubicBezTo>
                <a:cubicBezTo>
                  <a:pt x="-4130" y="110410"/>
                  <a:pt x="5131" y="104061"/>
                  <a:pt x="5395" y="97446"/>
                </a:cubicBezTo>
                <a:cubicBezTo>
                  <a:pt x="5659" y="90831"/>
                  <a:pt x="1955" y="65960"/>
                  <a:pt x="3807" y="54583"/>
                </a:cubicBezTo>
                <a:cubicBezTo>
                  <a:pt x="5659" y="43206"/>
                  <a:pt x="43759" y="-6007"/>
                  <a:pt x="43495" y="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14DFA7F4-3CFA-4A06-877D-57441B35A8C2}"/>
              </a:ext>
            </a:extLst>
          </p:cNvPr>
          <p:cNvSpPr/>
          <p:nvPr/>
        </p:nvSpPr>
        <p:spPr>
          <a:xfrm>
            <a:off x="4578151" y="1514398"/>
            <a:ext cx="124026" cy="88977"/>
          </a:xfrm>
          <a:custGeom>
            <a:avLst/>
            <a:gdLst>
              <a:gd name="connsiteX0" fmla="*/ 124024 w 124026"/>
              <a:gd name="connsiteY0" fmla="*/ 77 h 88977"/>
              <a:gd name="connsiteX1" fmla="*/ 85924 w 124026"/>
              <a:gd name="connsiteY1" fmla="*/ 60402 h 88977"/>
              <a:gd name="connsiteX2" fmla="*/ 199 w 124026"/>
              <a:gd name="connsiteY2" fmla="*/ 88977 h 88977"/>
              <a:gd name="connsiteX3" fmla="*/ 60524 w 124026"/>
              <a:gd name="connsiteY3" fmla="*/ 60402 h 88977"/>
              <a:gd name="connsiteX4" fmla="*/ 84337 w 124026"/>
              <a:gd name="connsiteY4" fmla="*/ 47702 h 88977"/>
              <a:gd name="connsiteX5" fmla="*/ 124024 w 124026"/>
              <a:gd name="connsiteY5" fmla="*/ 77 h 8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26" h="88977">
                <a:moveTo>
                  <a:pt x="124024" y="77"/>
                </a:moveTo>
                <a:cubicBezTo>
                  <a:pt x="124288" y="2194"/>
                  <a:pt x="106561" y="45585"/>
                  <a:pt x="85924" y="60402"/>
                </a:cubicBezTo>
                <a:cubicBezTo>
                  <a:pt x="65287" y="75219"/>
                  <a:pt x="4432" y="88977"/>
                  <a:pt x="199" y="88977"/>
                </a:cubicBezTo>
                <a:cubicBezTo>
                  <a:pt x="-4034" y="88977"/>
                  <a:pt x="60524" y="60402"/>
                  <a:pt x="60524" y="60402"/>
                </a:cubicBezTo>
                <a:cubicBezTo>
                  <a:pt x="74547" y="53523"/>
                  <a:pt x="75341" y="55640"/>
                  <a:pt x="84337" y="47702"/>
                </a:cubicBezTo>
                <a:cubicBezTo>
                  <a:pt x="93333" y="39765"/>
                  <a:pt x="123760" y="-2040"/>
                  <a:pt x="124024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00745B6E-4C16-4303-86B3-33B6B7AE474B}"/>
              </a:ext>
            </a:extLst>
          </p:cNvPr>
          <p:cNvSpPr/>
          <p:nvPr/>
        </p:nvSpPr>
        <p:spPr>
          <a:xfrm>
            <a:off x="4554514" y="1424821"/>
            <a:ext cx="80089" cy="23075"/>
          </a:xfrm>
          <a:custGeom>
            <a:avLst/>
            <a:gdLst>
              <a:gd name="connsiteX0" fmla="*/ 24 w 80089"/>
              <a:gd name="connsiteY0" fmla="*/ 5517 h 23075"/>
              <a:gd name="connsiteX1" fmla="*/ 68286 w 80089"/>
              <a:gd name="connsiteY1" fmla="*/ 8692 h 23075"/>
              <a:gd name="connsiteX2" fmla="*/ 79399 w 80089"/>
              <a:gd name="connsiteY2" fmla="*/ 22979 h 23075"/>
              <a:gd name="connsiteX3" fmla="*/ 60349 w 80089"/>
              <a:gd name="connsiteY3" fmla="*/ 754 h 23075"/>
              <a:gd name="connsiteX4" fmla="*/ 24 w 80089"/>
              <a:gd name="connsiteY4" fmla="*/ 5517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89" h="23075">
                <a:moveTo>
                  <a:pt x="24" y="5517"/>
                </a:moveTo>
                <a:cubicBezTo>
                  <a:pt x="1347" y="6840"/>
                  <a:pt x="55057" y="5782"/>
                  <a:pt x="68286" y="8692"/>
                </a:cubicBezTo>
                <a:cubicBezTo>
                  <a:pt x="81515" y="11602"/>
                  <a:pt x="80722" y="24302"/>
                  <a:pt x="79399" y="22979"/>
                </a:cubicBezTo>
                <a:cubicBezTo>
                  <a:pt x="78076" y="21656"/>
                  <a:pt x="68551" y="3664"/>
                  <a:pt x="60349" y="754"/>
                </a:cubicBezTo>
                <a:cubicBezTo>
                  <a:pt x="52147" y="-2156"/>
                  <a:pt x="-1299" y="4194"/>
                  <a:pt x="24" y="5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018674D5-AF0C-4E39-8F52-13CAA006A3C5}"/>
              </a:ext>
            </a:extLst>
          </p:cNvPr>
          <p:cNvSpPr/>
          <p:nvPr/>
        </p:nvSpPr>
        <p:spPr>
          <a:xfrm>
            <a:off x="4694238" y="1377917"/>
            <a:ext cx="27019" cy="71682"/>
          </a:xfrm>
          <a:custGeom>
            <a:avLst/>
            <a:gdLst>
              <a:gd name="connsiteX0" fmla="*/ 0 w 27019"/>
              <a:gd name="connsiteY0" fmla="*/ 33 h 71682"/>
              <a:gd name="connsiteX1" fmla="*/ 25400 w 27019"/>
              <a:gd name="connsiteY1" fmla="*/ 68296 h 71682"/>
              <a:gd name="connsiteX2" fmla="*/ 25400 w 27019"/>
              <a:gd name="connsiteY2" fmla="*/ 58771 h 71682"/>
              <a:gd name="connsiteX3" fmla="*/ 0 w 27019"/>
              <a:gd name="connsiteY3" fmla="*/ 33 h 7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19" h="71682">
                <a:moveTo>
                  <a:pt x="0" y="33"/>
                </a:moveTo>
                <a:cubicBezTo>
                  <a:pt x="0" y="1620"/>
                  <a:pt x="21167" y="58506"/>
                  <a:pt x="25400" y="68296"/>
                </a:cubicBezTo>
                <a:cubicBezTo>
                  <a:pt x="29633" y="78086"/>
                  <a:pt x="24077" y="64063"/>
                  <a:pt x="25400" y="58771"/>
                </a:cubicBezTo>
                <a:cubicBezTo>
                  <a:pt x="26723" y="53479"/>
                  <a:pt x="0" y="-1554"/>
                  <a:pt x="0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2B0FCF7A-3EA4-4E08-93B2-DA4192F3CAF6}"/>
              </a:ext>
            </a:extLst>
          </p:cNvPr>
          <p:cNvSpPr/>
          <p:nvPr/>
        </p:nvSpPr>
        <p:spPr>
          <a:xfrm>
            <a:off x="4830188" y="1387456"/>
            <a:ext cx="46758" cy="154800"/>
          </a:xfrm>
          <a:custGeom>
            <a:avLst/>
            <a:gdLst>
              <a:gd name="connsiteX0" fmla="*/ 46612 w 46758"/>
              <a:gd name="connsiteY0" fmla="*/ 19 h 154800"/>
              <a:gd name="connsiteX1" fmla="*/ 6925 w 46758"/>
              <a:gd name="connsiteY1" fmla="*/ 93682 h 154800"/>
              <a:gd name="connsiteX2" fmla="*/ 46612 w 46758"/>
              <a:gd name="connsiteY2" fmla="*/ 154007 h 154800"/>
              <a:gd name="connsiteX3" fmla="*/ 19625 w 46758"/>
              <a:gd name="connsiteY3" fmla="*/ 125432 h 154800"/>
              <a:gd name="connsiteX4" fmla="*/ 575 w 46758"/>
              <a:gd name="connsiteY4" fmla="*/ 85744 h 154800"/>
              <a:gd name="connsiteX5" fmla="*/ 46612 w 46758"/>
              <a:gd name="connsiteY5" fmla="*/ 19 h 1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58" h="154800">
                <a:moveTo>
                  <a:pt x="46612" y="19"/>
                </a:moveTo>
                <a:cubicBezTo>
                  <a:pt x="47670" y="1342"/>
                  <a:pt x="6925" y="68017"/>
                  <a:pt x="6925" y="93682"/>
                </a:cubicBezTo>
                <a:cubicBezTo>
                  <a:pt x="6925" y="119347"/>
                  <a:pt x="44495" y="148715"/>
                  <a:pt x="46612" y="154007"/>
                </a:cubicBezTo>
                <a:cubicBezTo>
                  <a:pt x="48729" y="159299"/>
                  <a:pt x="27298" y="136809"/>
                  <a:pt x="19625" y="125432"/>
                </a:cubicBezTo>
                <a:cubicBezTo>
                  <a:pt x="11952" y="114055"/>
                  <a:pt x="-3129" y="105058"/>
                  <a:pt x="575" y="85744"/>
                </a:cubicBezTo>
                <a:cubicBezTo>
                  <a:pt x="4279" y="66430"/>
                  <a:pt x="45554" y="-1304"/>
                  <a:pt x="46612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7AED1D92-0BEC-451C-AB06-7CBDBC265B6E}"/>
              </a:ext>
            </a:extLst>
          </p:cNvPr>
          <p:cNvSpPr/>
          <p:nvPr/>
        </p:nvSpPr>
        <p:spPr>
          <a:xfrm>
            <a:off x="4700487" y="1443470"/>
            <a:ext cx="85913" cy="267430"/>
          </a:xfrm>
          <a:custGeom>
            <a:avLst/>
            <a:gdLst>
              <a:gd name="connsiteX0" fmla="*/ 71538 w 85913"/>
              <a:gd name="connsiteY0" fmla="*/ 1155 h 267430"/>
              <a:gd name="connsiteX1" fmla="*/ 82651 w 85913"/>
              <a:gd name="connsiteY1" fmla="*/ 63068 h 267430"/>
              <a:gd name="connsiteX2" fmla="*/ 8038 w 85913"/>
              <a:gd name="connsiteY2" fmla="*/ 242455 h 267430"/>
              <a:gd name="connsiteX3" fmla="*/ 15976 w 85913"/>
              <a:gd name="connsiteY3" fmla="*/ 266268 h 267430"/>
              <a:gd name="connsiteX4" fmla="*/ 1688 w 85913"/>
              <a:gd name="connsiteY4" fmla="*/ 245630 h 267430"/>
              <a:gd name="connsiteX5" fmla="*/ 62013 w 85913"/>
              <a:gd name="connsiteY5" fmla="*/ 107518 h 267430"/>
              <a:gd name="connsiteX6" fmla="*/ 71538 w 85913"/>
              <a:gd name="connsiteY6" fmla="*/ 1155 h 26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913" h="267430">
                <a:moveTo>
                  <a:pt x="71538" y="1155"/>
                </a:moveTo>
                <a:cubicBezTo>
                  <a:pt x="74978" y="-6253"/>
                  <a:pt x="93234" y="22851"/>
                  <a:pt x="82651" y="63068"/>
                </a:cubicBezTo>
                <a:cubicBezTo>
                  <a:pt x="72068" y="103285"/>
                  <a:pt x="19150" y="208588"/>
                  <a:pt x="8038" y="242455"/>
                </a:cubicBezTo>
                <a:cubicBezTo>
                  <a:pt x="-3075" y="276322"/>
                  <a:pt x="17034" y="265739"/>
                  <a:pt x="15976" y="266268"/>
                </a:cubicBezTo>
                <a:cubicBezTo>
                  <a:pt x="14918" y="266797"/>
                  <a:pt x="-5985" y="272088"/>
                  <a:pt x="1688" y="245630"/>
                </a:cubicBezTo>
                <a:cubicBezTo>
                  <a:pt x="9361" y="219172"/>
                  <a:pt x="48784" y="145618"/>
                  <a:pt x="62013" y="107518"/>
                </a:cubicBezTo>
                <a:cubicBezTo>
                  <a:pt x="75242" y="69418"/>
                  <a:pt x="68098" y="8563"/>
                  <a:pt x="71538" y="1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D479D9D0-AC21-4C93-8E56-87B6089435C6}"/>
              </a:ext>
            </a:extLst>
          </p:cNvPr>
          <p:cNvSpPr/>
          <p:nvPr/>
        </p:nvSpPr>
        <p:spPr>
          <a:xfrm>
            <a:off x="4596980" y="1763679"/>
            <a:ext cx="57827" cy="100383"/>
          </a:xfrm>
          <a:custGeom>
            <a:avLst/>
            <a:gdLst>
              <a:gd name="connsiteX0" fmla="*/ 30583 w 57827"/>
              <a:gd name="connsiteY0" fmla="*/ 34 h 100383"/>
              <a:gd name="connsiteX1" fmla="*/ 420 w 57827"/>
              <a:gd name="connsiteY1" fmla="*/ 52421 h 100383"/>
              <a:gd name="connsiteX2" fmla="*/ 57570 w 57827"/>
              <a:gd name="connsiteY2" fmla="*/ 100046 h 100383"/>
              <a:gd name="connsiteX3" fmla="*/ 21058 w 57827"/>
              <a:gd name="connsiteY3" fmla="*/ 73059 h 100383"/>
              <a:gd name="connsiteX4" fmla="*/ 9945 w 57827"/>
              <a:gd name="connsiteY4" fmla="*/ 60359 h 100383"/>
              <a:gd name="connsiteX5" fmla="*/ 30583 w 57827"/>
              <a:gd name="connsiteY5" fmla="*/ 34 h 10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827" h="100383">
                <a:moveTo>
                  <a:pt x="30583" y="34"/>
                </a:moveTo>
                <a:cubicBezTo>
                  <a:pt x="28996" y="-1289"/>
                  <a:pt x="-4078" y="35752"/>
                  <a:pt x="420" y="52421"/>
                </a:cubicBezTo>
                <a:cubicBezTo>
                  <a:pt x="4918" y="69090"/>
                  <a:pt x="54130" y="96606"/>
                  <a:pt x="57570" y="100046"/>
                </a:cubicBezTo>
                <a:cubicBezTo>
                  <a:pt x="61010" y="103486"/>
                  <a:pt x="28995" y="79673"/>
                  <a:pt x="21058" y="73059"/>
                </a:cubicBezTo>
                <a:cubicBezTo>
                  <a:pt x="13121" y="66445"/>
                  <a:pt x="10474" y="69355"/>
                  <a:pt x="9945" y="60359"/>
                </a:cubicBezTo>
                <a:cubicBezTo>
                  <a:pt x="9416" y="51363"/>
                  <a:pt x="32170" y="1357"/>
                  <a:pt x="30583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587EC516-CC23-48B4-92B2-C044A796DEC6}"/>
              </a:ext>
            </a:extLst>
          </p:cNvPr>
          <p:cNvSpPr/>
          <p:nvPr/>
        </p:nvSpPr>
        <p:spPr>
          <a:xfrm>
            <a:off x="4748207" y="1705411"/>
            <a:ext cx="140463" cy="137685"/>
          </a:xfrm>
          <a:custGeom>
            <a:avLst/>
            <a:gdLst>
              <a:gd name="connsiteX0" fmla="*/ 6 w 140463"/>
              <a:gd name="connsiteY0" fmla="*/ 15439 h 137685"/>
              <a:gd name="connsiteX1" fmla="*/ 98431 w 140463"/>
              <a:gd name="connsiteY1" fmla="*/ 1152 h 137685"/>
              <a:gd name="connsiteX2" fmla="*/ 128593 w 140463"/>
              <a:gd name="connsiteY2" fmla="*/ 48777 h 137685"/>
              <a:gd name="connsiteX3" fmla="*/ 139706 w 140463"/>
              <a:gd name="connsiteY3" fmla="*/ 82114 h 137685"/>
              <a:gd name="connsiteX4" fmla="*/ 109543 w 140463"/>
              <a:gd name="connsiteY4" fmla="*/ 104339 h 137685"/>
              <a:gd name="connsiteX5" fmla="*/ 101606 w 140463"/>
              <a:gd name="connsiteY5" fmla="*/ 137677 h 137685"/>
              <a:gd name="connsiteX6" fmla="*/ 106368 w 140463"/>
              <a:gd name="connsiteY6" fmla="*/ 101164 h 137685"/>
              <a:gd name="connsiteX7" fmla="*/ 130181 w 140463"/>
              <a:gd name="connsiteY7" fmla="*/ 74177 h 137685"/>
              <a:gd name="connsiteX8" fmla="*/ 120656 w 140463"/>
              <a:gd name="connsiteY8" fmla="*/ 47189 h 137685"/>
              <a:gd name="connsiteX9" fmla="*/ 103193 w 140463"/>
              <a:gd name="connsiteY9" fmla="*/ 23377 h 137685"/>
              <a:gd name="connsiteX10" fmla="*/ 6 w 140463"/>
              <a:gd name="connsiteY10" fmla="*/ 15439 h 13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463" h="137685">
                <a:moveTo>
                  <a:pt x="6" y="15439"/>
                </a:moveTo>
                <a:cubicBezTo>
                  <a:pt x="-788" y="11735"/>
                  <a:pt x="77000" y="-4404"/>
                  <a:pt x="98431" y="1152"/>
                </a:cubicBezTo>
                <a:cubicBezTo>
                  <a:pt x="119862" y="6708"/>
                  <a:pt x="121714" y="35283"/>
                  <a:pt x="128593" y="48777"/>
                </a:cubicBezTo>
                <a:cubicBezTo>
                  <a:pt x="135472" y="62271"/>
                  <a:pt x="142881" y="72854"/>
                  <a:pt x="139706" y="82114"/>
                </a:cubicBezTo>
                <a:cubicBezTo>
                  <a:pt x="136531" y="91374"/>
                  <a:pt x="115893" y="95079"/>
                  <a:pt x="109543" y="104339"/>
                </a:cubicBezTo>
                <a:cubicBezTo>
                  <a:pt x="103193" y="113600"/>
                  <a:pt x="102135" y="138206"/>
                  <a:pt x="101606" y="137677"/>
                </a:cubicBezTo>
                <a:cubicBezTo>
                  <a:pt x="101077" y="137148"/>
                  <a:pt x="101606" y="111747"/>
                  <a:pt x="106368" y="101164"/>
                </a:cubicBezTo>
                <a:cubicBezTo>
                  <a:pt x="111131" y="90581"/>
                  <a:pt x="127800" y="83173"/>
                  <a:pt x="130181" y="74177"/>
                </a:cubicBezTo>
                <a:cubicBezTo>
                  <a:pt x="132562" y="65181"/>
                  <a:pt x="125154" y="55656"/>
                  <a:pt x="120656" y="47189"/>
                </a:cubicBezTo>
                <a:cubicBezTo>
                  <a:pt x="116158" y="38722"/>
                  <a:pt x="122508" y="30256"/>
                  <a:pt x="103193" y="23377"/>
                </a:cubicBezTo>
                <a:cubicBezTo>
                  <a:pt x="83878" y="16498"/>
                  <a:pt x="800" y="19143"/>
                  <a:pt x="6" y="15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B2190AC9-D7CC-44E9-82A2-6ACB226B41B6}"/>
              </a:ext>
            </a:extLst>
          </p:cNvPr>
          <p:cNvSpPr/>
          <p:nvPr/>
        </p:nvSpPr>
        <p:spPr>
          <a:xfrm>
            <a:off x="4671778" y="1709561"/>
            <a:ext cx="27224" cy="78252"/>
          </a:xfrm>
          <a:custGeom>
            <a:avLst/>
            <a:gdLst>
              <a:gd name="connsiteX0" fmla="*/ 1822 w 27224"/>
              <a:gd name="connsiteY0" fmla="*/ 177 h 78252"/>
              <a:gd name="connsiteX1" fmla="*/ 27222 w 27224"/>
              <a:gd name="connsiteY1" fmla="*/ 57327 h 78252"/>
              <a:gd name="connsiteX2" fmla="*/ 3410 w 27224"/>
              <a:gd name="connsiteY2" fmla="*/ 77964 h 78252"/>
              <a:gd name="connsiteX3" fmla="*/ 1822 w 27224"/>
              <a:gd name="connsiteY3" fmla="*/ 177 h 7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24" h="78252">
                <a:moveTo>
                  <a:pt x="1822" y="177"/>
                </a:moveTo>
                <a:cubicBezTo>
                  <a:pt x="5791" y="-3262"/>
                  <a:pt x="26957" y="44363"/>
                  <a:pt x="27222" y="57327"/>
                </a:cubicBezTo>
                <a:cubicBezTo>
                  <a:pt x="27487" y="70291"/>
                  <a:pt x="5527" y="80081"/>
                  <a:pt x="3410" y="77964"/>
                </a:cubicBezTo>
                <a:cubicBezTo>
                  <a:pt x="1293" y="75847"/>
                  <a:pt x="-2147" y="3616"/>
                  <a:pt x="1822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D65B4BDA-2CCC-4A67-89B6-F3CC35A4209D}"/>
              </a:ext>
            </a:extLst>
          </p:cNvPr>
          <p:cNvSpPr/>
          <p:nvPr/>
        </p:nvSpPr>
        <p:spPr>
          <a:xfrm>
            <a:off x="4717829" y="1784303"/>
            <a:ext cx="102700" cy="54099"/>
          </a:xfrm>
          <a:custGeom>
            <a:avLst/>
            <a:gdLst>
              <a:gd name="connsiteX0" fmla="*/ 221 w 102700"/>
              <a:gd name="connsiteY0" fmla="*/ 47 h 54099"/>
              <a:gd name="connsiteX1" fmla="*/ 98646 w 102700"/>
              <a:gd name="connsiteY1" fmla="*/ 17510 h 54099"/>
              <a:gd name="connsiteX2" fmla="*/ 84359 w 102700"/>
              <a:gd name="connsiteY2" fmla="*/ 54022 h 54099"/>
              <a:gd name="connsiteX3" fmla="*/ 89121 w 102700"/>
              <a:gd name="connsiteY3" fmla="*/ 27035 h 54099"/>
              <a:gd name="connsiteX4" fmla="*/ 71659 w 102700"/>
              <a:gd name="connsiteY4" fmla="*/ 22272 h 54099"/>
              <a:gd name="connsiteX5" fmla="*/ 221 w 102700"/>
              <a:gd name="connsiteY5" fmla="*/ 47 h 5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700" h="54099">
                <a:moveTo>
                  <a:pt x="221" y="47"/>
                </a:moveTo>
                <a:cubicBezTo>
                  <a:pt x="4719" y="-747"/>
                  <a:pt x="84623" y="8514"/>
                  <a:pt x="98646" y="17510"/>
                </a:cubicBezTo>
                <a:cubicBezTo>
                  <a:pt x="112669" y="26506"/>
                  <a:pt x="85946" y="52435"/>
                  <a:pt x="84359" y="54022"/>
                </a:cubicBezTo>
                <a:cubicBezTo>
                  <a:pt x="82772" y="55609"/>
                  <a:pt x="91238" y="32327"/>
                  <a:pt x="89121" y="27035"/>
                </a:cubicBezTo>
                <a:cubicBezTo>
                  <a:pt x="87004" y="21743"/>
                  <a:pt x="82242" y="24653"/>
                  <a:pt x="71659" y="22272"/>
                </a:cubicBezTo>
                <a:cubicBezTo>
                  <a:pt x="61076" y="19891"/>
                  <a:pt x="-4277" y="841"/>
                  <a:pt x="221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D6D7771B-EC17-4D61-B137-BA465FFBE401}"/>
              </a:ext>
            </a:extLst>
          </p:cNvPr>
          <p:cNvSpPr/>
          <p:nvPr/>
        </p:nvSpPr>
        <p:spPr>
          <a:xfrm>
            <a:off x="4730694" y="1749183"/>
            <a:ext cx="100183" cy="6821"/>
          </a:xfrm>
          <a:custGeom>
            <a:avLst/>
            <a:gdLst>
              <a:gd name="connsiteX0" fmla="*/ 56 w 100183"/>
              <a:gd name="connsiteY0" fmla="*/ 242 h 6821"/>
              <a:gd name="connsiteX1" fmla="*/ 95306 w 100183"/>
              <a:gd name="connsiteY1" fmla="*/ 1830 h 6821"/>
              <a:gd name="connsiteX2" fmla="*/ 81019 w 100183"/>
              <a:gd name="connsiteY2" fmla="*/ 6592 h 6821"/>
              <a:gd name="connsiteX3" fmla="*/ 56 w 100183"/>
              <a:gd name="connsiteY3" fmla="*/ 242 h 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83" h="6821">
                <a:moveTo>
                  <a:pt x="56" y="242"/>
                </a:moveTo>
                <a:cubicBezTo>
                  <a:pt x="2437" y="-552"/>
                  <a:pt x="81812" y="772"/>
                  <a:pt x="95306" y="1830"/>
                </a:cubicBezTo>
                <a:cubicBezTo>
                  <a:pt x="108800" y="2888"/>
                  <a:pt x="91073" y="5005"/>
                  <a:pt x="81019" y="6592"/>
                </a:cubicBezTo>
                <a:cubicBezTo>
                  <a:pt x="70965" y="8179"/>
                  <a:pt x="-2325" y="1036"/>
                  <a:pt x="56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F61DDB17-1D82-484F-909D-D46D58E52FE5}"/>
              </a:ext>
            </a:extLst>
          </p:cNvPr>
          <p:cNvSpPr/>
          <p:nvPr/>
        </p:nvSpPr>
        <p:spPr>
          <a:xfrm>
            <a:off x="4741687" y="1869818"/>
            <a:ext cx="11549" cy="79778"/>
          </a:xfrm>
          <a:custGeom>
            <a:avLst/>
            <a:gdLst>
              <a:gd name="connsiteX0" fmla="*/ 4938 w 11549"/>
              <a:gd name="connsiteY0" fmla="*/ 257 h 79778"/>
              <a:gd name="connsiteX1" fmla="*/ 176 w 11549"/>
              <a:gd name="connsiteY1" fmla="*/ 78045 h 79778"/>
              <a:gd name="connsiteX2" fmla="*/ 11288 w 11549"/>
              <a:gd name="connsiteY2" fmla="*/ 52645 h 79778"/>
              <a:gd name="connsiteX3" fmla="*/ 4938 w 11549"/>
              <a:gd name="connsiteY3" fmla="*/ 257 h 7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49" h="79778">
                <a:moveTo>
                  <a:pt x="4938" y="257"/>
                </a:moveTo>
                <a:cubicBezTo>
                  <a:pt x="3086" y="4490"/>
                  <a:pt x="-882" y="69314"/>
                  <a:pt x="176" y="78045"/>
                </a:cubicBezTo>
                <a:cubicBezTo>
                  <a:pt x="1234" y="86776"/>
                  <a:pt x="9701" y="60053"/>
                  <a:pt x="11288" y="52645"/>
                </a:cubicBezTo>
                <a:cubicBezTo>
                  <a:pt x="12875" y="45237"/>
                  <a:pt x="6790" y="-3976"/>
                  <a:pt x="4938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2BBFA88C-4450-4517-89B2-DBDEF6316153}"/>
              </a:ext>
            </a:extLst>
          </p:cNvPr>
          <p:cNvSpPr/>
          <p:nvPr/>
        </p:nvSpPr>
        <p:spPr>
          <a:xfrm>
            <a:off x="4714633" y="1866691"/>
            <a:ext cx="9804" cy="83247"/>
          </a:xfrm>
          <a:custGeom>
            <a:avLst/>
            <a:gdLst>
              <a:gd name="connsiteX0" fmla="*/ 3417 w 9804"/>
              <a:gd name="connsiteY0" fmla="*/ 209 h 83247"/>
              <a:gd name="connsiteX1" fmla="*/ 9767 w 9804"/>
              <a:gd name="connsiteY1" fmla="*/ 81172 h 83247"/>
              <a:gd name="connsiteX2" fmla="*/ 242 w 9804"/>
              <a:gd name="connsiteY2" fmla="*/ 57359 h 83247"/>
              <a:gd name="connsiteX3" fmla="*/ 3417 w 9804"/>
              <a:gd name="connsiteY3" fmla="*/ 209 h 8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4" h="83247">
                <a:moveTo>
                  <a:pt x="3417" y="209"/>
                </a:moveTo>
                <a:cubicBezTo>
                  <a:pt x="5005" y="4178"/>
                  <a:pt x="10296" y="71647"/>
                  <a:pt x="9767" y="81172"/>
                </a:cubicBezTo>
                <a:cubicBezTo>
                  <a:pt x="9238" y="90697"/>
                  <a:pt x="1300" y="64767"/>
                  <a:pt x="242" y="57359"/>
                </a:cubicBezTo>
                <a:cubicBezTo>
                  <a:pt x="-816" y="49951"/>
                  <a:pt x="1829" y="-3760"/>
                  <a:pt x="3417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B2F1B8E9-59F5-41A1-9214-9811CC5D53DA}"/>
              </a:ext>
            </a:extLst>
          </p:cNvPr>
          <p:cNvSpPr/>
          <p:nvPr/>
        </p:nvSpPr>
        <p:spPr>
          <a:xfrm>
            <a:off x="4637081" y="1986722"/>
            <a:ext cx="95271" cy="81868"/>
          </a:xfrm>
          <a:custGeom>
            <a:avLst/>
            <a:gdLst>
              <a:gd name="connsiteX0" fmla="*/ 7 w 95271"/>
              <a:gd name="connsiteY0" fmla="*/ 81791 h 81868"/>
              <a:gd name="connsiteX1" fmla="*/ 38107 w 95271"/>
              <a:gd name="connsiteY1" fmla="*/ 7178 h 81868"/>
              <a:gd name="connsiteX2" fmla="*/ 49219 w 95271"/>
              <a:gd name="connsiteY2" fmla="*/ 2416 h 81868"/>
              <a:gd name="connsiteX3" fmla="*/ 95257 w 95271"/>
              <a:gd name="connsiteY3" fmla="*/ 2416 h 81868"/>
              <a:gd name="connsiteX4" fmla="*/ 53982 w 95271"/>
              <a:gd name="connsiteY4" fmla="*/ 7178 h 81868"/>
              <a:gd name="connsiteX5" fmla="*/ 34932 w 95271"/>
              <a:gd name="connsiteY5" fmla="*/ 21466 h 81868"/>
              <a:gd name="connsiteX6" fmla="*/ 7 w 95271"/>
              <a:gd name="connsiteY6" fmla="*/ 81791 h 8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71" h="81868">
                <a:moveTo>
                  <a:pt x="7" y="81791"/>
                </a:moveTo>
                <a:cubicBezTo>
                  <a:pt x="536" y="79410"/>
                  <a:pt x="29905" y="20407"/>
                  <a:pt x="38107" y="7178"/>
                </a:cubicBezTo>
                <a:cubicBezTo>
                  <a:pt x="46309" y="-6051"/>
                  <a:pt x="39694" y="3210"/>
                  <a:pt x="49219" y="2416"/>
                </a:cubicBezTo>
                <a:cubicBezTo>
                  <a:pt x="58744" y="1622"/>
                  <a:pt x="94463" y="1622"/>
                  <a:pt x="95257" y="2416"/>
                </a:cubicBezTo>
                <a:cubicBezTo>
                  <a:pt x="96051" y="3210"/>
                  <a:pt x="64036" y="4003"/>
                  <a:pt x="53982" y="7178"/>
                </a:cubicBezTo>
                <a:cubicBezTo>
                  <a:pt x="43928" y="10353"/>
                  <a:pt x="41282" y="12205"/>
                  <a:pt x="34932" y="21466"/>
                </a:cubicBezTo>
                <a:cubicBezTo>
                  <a:pt x="28582" y="30726"/>
                  <a:pt x="-522" y="84172"/>
                  <a:pt x="7" y="81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ECD7C83F-ED4E-498E-822B-FE0C6A205DC6}"/>
              </a:ext>
            </a:extLst>
          </p:cNvPr>
          <p:cNvSpPr/>
          <p:nvPr/>
        </p:nvSpPr>
        <p:spPr>
          <a:xfrm>
            <a:off x="4727421" y="1968263"/>
            <a:ext cx="260154" cy="51095"/>
          </a:xfrm>
          <a:custGeom>
            <a:avLst/>
            <a:gdLst>
              <a:gd name="connsiteX0" fmla="*/ 258917 w 260154"/>
              <a:gd name="connsiteY0" fmla="*/ 51037 h 51095"/>
              <a:gd name="connsiteX1" fmla="*/ 141442 w 260154"/>
              <a:gd name="connsiteY1" fmla="*/ 22462 h 51095"/>
              <a:gd name="connsiteX2" fmla="*/ 30317 w 260154"/>
              <a:gd name="connsiteY2" fmla="*/ 237 h 51095"/>
              <a:gd name="connsiteX3" fmla="*/ 154 w 260154"/>
              <a:gd name="connsiteY3" fmla="*/ 36750 h 51095"/>
              <a:gd name="connsiteX4" fmla="*/ 19204 w 260154"/>
              <a:gd name="connsiteY4" fmla="*/ 16112 h 51095"/>
              <a:gd name="connsiteX5" fmla="*/ 33492 w 260154"/>
              <a:gd name="connsiteY5" fmla="*/ 14525 h 51095"/>
              <a:gd name="connsiteX6" fmla="*/ 63654 w 260154"/>
              <a:gd name="connsiteY6" fmla="*/ 14525 h 51095"/>
              <a:gd name="connsiteX7" fmla="*/ 258917 w 260154"/>
              <a:gd name="connsiteY7" fmla="*/ 51037 h 5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154" h="51095">
                <a:moveTo>
                  <a:pt x="258917" y="51037"/>
                </a:moveTo>
                <a:cubicBezTo>
                  <a:pt x="271882" y="52360"/>
                  <a:pt x="179542" y="30929"/>
                  <a:pt x="141442" y="22462"/>
                </a:cubicBezTo>
                <a:cubicBezTo>
                  <a:pt x="103342" y="13995"/>
                  <a:pt x="53865" y="-2144"/>
                  <a:pt x="30317" y="237"/>
                </a:cubicBezTo>
                <a:cubicBezTo>
                  <a:pt x="6769" y="2618"/>
                  <a:pt x="2006" y="34104"/>
                  <a:pt x="154" y="36750"/>
                </a:cubicBezTo>
                <a:cubicBezTo>
                  <a:pt x="-1698" y="39396"/>
                  <a:pt x="13648" y="19816"/>
                  <a:pt x="19204" y="16112"/>
                </a:cubicBezTo>
                <a:cubicBezTo>
                  <a:pt x="24760" y="12408"/>
                  <a:pt x="26084" y="14789"/>
                  <a:pt x="33492" y="14525"/>
                </a:cubicBezTo>
                <a:cubicBezTo>
                  <a:pt x="40900" y="14260"/>
                  <a:pt x="29523" y="8704"/>
                  <a:pt x="63654" y="14525"/>
                </a:cubicBezTo>
                <a:cubicBezTo>
                  <a:pt x="97785" y="20346"/>
                  <a:pt x="245952" y="49714"/>
                  <a:pt x="258917" y="51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B2EACDEE-EDF0-42CE-AA8F-38B349C5EAF6}"/>
              </a:ext>
            </a:extLst>
          </p:cNvPr>
          <p:cNvSpPr/>
          <p:nvPr/>
        </p:nvSpPr>
        <p:spPr>
          <a:xfrm>
            <a:off x="4633099" y="2026703"/>
            <a:ext cx="112972" cy="40273"/>
          </a:xfrm>
          <a:custGeom>
            <a:avLst/>
            <a:gdLst>
              <a:gd name="connsiteX0" fmla="*/ 814 w 112972"/>
              <a:gd name="connsiteY0" fmla="*/ 40222 h 40273"/>
              <a:gd name="connsiteX1" fmla="*/ 104001 w 112972"/>
              <a:gd name="connsiteY1" fmla="*/ 3710 h 40273"/>
              <a:gd name="connsiteX2" fmla="*/ 102414 w 112972"/>
              <a:gd name="connsiteY2" fmla="*/ 2122 h 40273"/>
              <a:gd name="connsiteX3" fmla="*/ 57964 w 112972"/>
              <a:gd name="connsiteY3" fmla="*/ 11647 h 40273"/>
              <a:gd name="connsiteX4" fmla="*/ 814 w 112972"/>
              <a:gd name="connsiteY4" fmla="*/ 40222 h 4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972" h="40273">
                <a:moveTo>
                  <a:pt x="814" y="40222"/>
                </a:moveTo>
                <a:cubicBezTo>
                  <a:pt x="8487" y="38899"/>
                  <a:pt x="104001" y="3710"/>
                  <a:pt x="104001" y="3710"/>
                </a:cubicBezTo>
                <a:cubicBezTo>
                  <a:pt x="120934" y="-2640"/>
                  <a:pt x="110087" y="799"/>
                  <a:pt x="102414" y="2122"/>
                </a:cubicBezTo>
                <a:cubicBezTo>
                  <a:pt x="94741" y="3445"/>
                  <a:pt x="74104" y="6355"/>
                  <a:pt x="57964" y="11647"/>
                </a:cubicBezTo>
                <a:cubicBezTo>
                  <a:pt x="41824" y="16939"/>
                  <a:pt x="-6859" y="41545"/>
                  <a:pt x="814" y="40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A394B59C-2EEB-4016-8028-43321D6DA849}"/>
              </a:ext>
            </a:extLst>
          </p:cNvPr>
          <p:cNvSpPr/>
          <p:nvPr/>
        </p:nvSpPr>
        <p:spPr>
          <a:xfrm>
            <a:off x="4745038" y="2003386"/>
            <a:ext cx="255652" cy="31956"/>
          </a:xfrm>
          <a:custGeom>
            <a:avLst/>
            <a:gdLst>
              <a:gd name="connsiteX0" fmla="*/ 0 w 255652"/>
              <a:gd name="connsiteY0" fmla="*/ 23852 h 31956"/>
              <a:gd name="connsiteX1" fmla="*/ 133350 w 255652"/>
              <a:gd name="connsiteY1" fmla="*/ 15914 h 31956"/>
              <a:gd name="connsiteX2" fmla="*/ 165100 w 255652"/>
              <a:gd name="connsiteY2" fmla="*/ 27027 h 31956"/>
              <a:gd name="connsiteX3" fmla="*/ 206375 w 255652"/>
              <a:gd name="connsiteY3" fmla="*/ 30202 h 31956"/>
              <a:gd name="connsiteX4" fmla="*/ 255587 w 255652"/>
              <a:gd name="connsiteY4" fmla="*/ 39 h 31956"/>
              <a:gd name="connsiteX5" fmla="*/ 215900 w 255652"/>
              <a:gd name="connsiteY5" fmla="*/ 23852 h 31956"/>
              <a:gd name="connsiteX6" fmla="*/ 174625 w 255652"/>
              <a:gd name="connsiteY6" fmla="*/ 25439 h 31956"/>
              <a:gd name="connsiteX7" fmla="*/ 0 w 255652"/>
              <a:gd name="connsiteY7" fmla="*/ 23852 h 3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652" h="31956">
                <a:moveTo>
                  <a:pt x="0" y="23852"/>
                </a:moveTo>
                <a:cubicBezTo>
                  <a:pt x="52916" y="19618"/>
                  <a:pt x="105833" y="15385"/>
                  <a:pt x="133350" y="15914"/>
                </a:cubicBezTo>
                <a:cubicBezTo>
                  <a:pt x="160867" y="16443"/>
                  <a:pt x="152929" y="24646"/>
                  <a:pt x="165100" y="27027"/>
                </a:cubicBezTo>
                <a:cubicBezTo>
                  <a:pt x="177271" y="29408"/>
                  <a:pt x="191294" y="34700"/>
                  <a:pt x="206375" y="30202"/>
                </a:cubicBezTo>
                <a:cubicBezTo>
                  <a:pt x="221456" y="25704"/>
                  <a:pt x="253999" y="1097"/>
                  <a:pt x="255587" y="39"/>
                </a:cubicBezTo>
                <a:cubicBezTo>
                  <a:pt x="257175" y="-1019"/>
                  <a:pt x="229394" y="19619"/>
                  <a:pt x="215900" y="23852"/>
                </a:cubicBezTo>
                <a:cubicBezTo>
                  <a:pt x="202406" y="28085"/>
                  <a:pt x="174625" y="25439"/>
                  <a:pt x="174625" y="25439"/>
                </a:cubicBezTo>
                <a:lnTo>
                  <a:pt x="0" y="2385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A99B7929-9B84-4268-A86E-28E8EB4673C0}"/>
              </a:ext>
            </a:extLst>
          </p:cNvPr>
          <p:cNvSpPr/>
          <p:nvPr/>
        </p:nvSpPr>
        <p:spPr>
          <a:xfrm>
            <a:off x="4662257" y="2038780"/>
            <a:ext cx="212169" cy="37685"/>
          </a:xfrm>
          <a:custGeom>
            <a:avLst/>
            <a:gdLst>
              <a:gd name="connsiteX0" fmla="*/ 231 w 212169"/>
              <a:gd name="connsiteY0" fmla="*/ 37670 h 37685"/>
              <a:gd name="connsiteX1" fmla="*/ 85956 w 212169"/>
              <a:gd name="connsiteY1" fmla="*/ 1158 h 37685"/>
              <a:gd name="connsiteX2" fmla="*/ 211368 w 212169"/>
              <a:gd name="connsiteY2" fmla="*/ 9095 h 37685"/>
              <a:gd name="connsiteX3" fmla="*/ 138343 w 212169"/>
              <a:gd name="connsiteY3" fmla="*/ 9095 h 37685"/>
              <a:gd name="connsiteX4" fmla="*/ 111356 w 212169"/>
              <a:gd name="connsiteY4" fmla="*/ 5920 h 37685"/>
              <a:gd name="connsiteX5" fmla="*/ 231 w 212169"/>
              <a:gd name="connsiteY5" fmla="*/ 37670 h 3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169" h="37685">
                <a:moveTo>
                  <a:pt x="231" y="37670"/>
                </a:moveTo>
                <a:cubicBezTo>
                  <a:pt x="-4002" y="36876"/>
                  <a:pt x="50767" y="5920"/>
                  <a:pt x="85956" y="1158"/>
                </a:cubicBezTo>
                <a:cubicBezTo>
                  <a:pt x="121145" y="-3604"/>
                  <a:pt x="202637" y="7772"/>
                  <a:pt x="211368" y="9095"/>
                </a:cubicBezTo>
                <a:cubicBezTo>
                  <a:pt x="220099" y="10418"/>
                  <a:pt x="155012" y="9624"/>
                  <a:pt x="138343" y="9095"/>
                </a:cubicBezTo>
                <a:cubicBezTo>
                  <a:pt x="121674" y="8566"/>
                  <a:pt x="132787" y="2480"/>
                  <a:pt x="111356" y="5920"/>
                </a:cubicBezTo>
                <a:cubicBezTo>
                  <a:pt x="89925" y="9360"/>
                  <a:pt x="4464" y="38464"/>
                  <a:pt x="231" y="37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40F07227-BA0A-46F8-BF7D-73D44D7DEF7C}"/>
              </a:ext>
            </a:extLst>
          </p:cNvPr>
          <p:cNvSpPr/>
          <p:nvPr/>
        </p:nvSpPr>
        <p:spPr>
          <a:xfrm>
            <a:off x="4662486" y="2050965"/>
            <a:ext cx="219353" cy="39775"/>
          </a:xfrm>
          <a:custGeom>
            <a:avLst/>
            <a:gdLst>
              <a:gd name="connsiteX0" fmla="*/ 2 w 219353"/>
              <a:gd name="connsiteY0" fmla="*/ 20723 h 39775"/>
              <a:gd name="connsiteX1" fmla="*/ 93664 w 219353"/>
              <a:gd name="connsiteY1" fmla="*/ 39773 h 39775"/>
              <a:gd name="connsiteX2" fmla="*/ 138114 w 219353"/>
              <a:gd name="connsiteY2" fmla="*/ 19135 h 39775"/>
              <a:gd name="connsiteX3" fmla="*/ 219077 w 219353"/>
              <a:gd name="connsiteY3" fmla="*/ 85 h 39775"/>
              <a:gd name="connsiteX4" fmla="*/ 163514 w 219353"/>
              <a:gd name="connsiteY4" fmla="*/ 12785 h 39775"/>
              <a:gd name="connsiteX5" fmla="*/ 133352 w 219353"/>
              <a:gd name="connsiteY5" fmla="*/ 28660 h 39775"/>
              <a:gd name="connsiteX6" fmla="*/ 90489 w 219353"/>
              <a:gd name="connsiteY6" fmla="*/ 31835 h 39775"/>
              <a:gd name="connsiteX7" fmla="*/ 2 w 219353"/>
              <a:gd name="connsiteY7" fmla="*/ 20723 h 3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353" h="39775">
                <a:moveTo>
                  <a:pt x="2" y="20723"/>
                </a:moveTo>
                <a:cubicBezTo>
                  <a:pt x="531" y="22046"/>
                  <a:pt x="70645" y="40038"/>
                  <a:pt x="93664" y="39773"/>
                </a:cubicBezTo>
                <a:cubicBezTo>
                  <a:pt x="116683" y="39508"/>
                  <a:pt x="117212" y="25750"/>
                  <a:pt x="138114" y="19135"/>
                </a:cubicBezTo>
                <a:cubicBezTo>
                  <a:pt x="159016" y="12520"/>
                  <a:pt x="219077" y="85"/>
                  <a:pt x="219077" y="85"/>
                </a:cubicBezTo>
                <a:cubicBezTo>
                  <a:pt x="223310" y="-973"/>
                  <a:pt x="177802" y="8022"/>
                  <a:pt x="163514" y="12785"/>
                </a:cubicBezTo>
                <a:cubicBezTo>
                  <a:pt x="149226" y="17548"/>
                  <a:pt x="145523" y="25485"/>
                  <a:pt x="133352" y="28660"/>
                </a:cubicBezTo>
                <a:cubicBezTo>
                  <a:pt x="121181" y="31835"/>
                  <a:pt x="108216" y="32364"/>
                  <a:pt x="90489" y="31835"/>
                </a:cubicBezTo>
                <a:cubicBezTo>
                  <a:pt x="72762" y="31306"/>
                  <a:pt x="-527" y="19400"/>
                  <a:pt x="2" y="20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6EF77AAA-D5A8-44EC-A6C3-B50530646E98}"/>
              </a:ext>
            </a:extLst>
          </p:cNvPr>
          <p:cNvSpPr/>
          <p:nvPr/>
        </p:nvSpPr>
        <p:spPr>
          <a:xfrm>
            <a:off x="4493420" y="994699"/>
            <a:ext cx="516721" cy="393411"/>
          </a:xfrm>
          <a:custGeom>
            <a:avLst/>
            <a:gdLst>
              <a:gd name="connsiteX0" fmla="*/ 508793 w 516721"/>
              <a:gd name="connsiteY0" fmla="*/ 2251 h 393411"/>
              <a:gd name="connsiteX1" fmla="*/ 407193 w 516721"/>
              <a:gd name="connsiteY1" fmla="*/ 65751 h 393411"/>
              <a:gd name="connsiteX2" fmla="*/ 311943 w 516721"/>
              <a:gd name="connsiteY2" fmla="*/ 110201 h 393411"/>
              <a:gd name="connsiteX3" fmla="*/ 129380 w 516721"/>
              <a:gd name="connsiteY3" fmla="*/ 202276 h 393411"/>
              <a:gd name="connsiteX4" fmla="*/ 5555 w 516721"/>
              <a:gd name="connsiteY4" fmla="*/ 384839 h 393411"/>
              <a:gd name="connsiteX5" fmla="*/ 26193 w 516721"/>
              <a:gd name="connsiteY5" fmla="*/ 349914 h 393411"/>
              <a:gd name="connsiteX6" fmla="*/ 69055 w 516721"/>
              <a:gd name="connsiteY6" fmla="*/ 229264 h 393411"/>
              <a:gd name="connsiteX7" fmla="*/ 181768 w 516721"/>
              <a:gd name="connsiteY7" fmla="*/ 153064 h 393411"/>
              <a:gd name="connsiteX8" fmla="*/ 508793 w 516721"/>
              <a:gd name="connsiteY8" fmla="*/ 2251 h 39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721" h="393411">
                <a:moveTo>
                  <a:pt x="508793" y="2251"/>
                </a:moveTo>
                <a:cubicBezTo>
                  <a:pt x="546364" y="-12301"/>
                  <a:pt x="440001" y="47759"/>
                  <a:pt x="407193" y="65751"/>
                </a:cubicBezTo>
                <a:cubicBezTo>
                  <a:pt x="374385" y="83743"/>
                  <a:pt x="358245" y="87447"/>
                  <a:pt x="311943" y="110201"/>
                </a:cubicBezTo>
                <a:cubicBezTo>
                  <a:pt x="265641" y="132955"/>
                  <a:pt x="180445" y="156503"/>
                  <a:pt x="129380" y="202276"/>
                </a:cubicBezTo>
                <a:cubicBezTo>
                  <a:pt x="78315" y="248049"/>
                  <a:pt x="22753" y="360233"/>
                  <a:pt x="5555" y="384839"/>
                </a:cubicBezTo>
                <a:cubicBezTo>
                  <a:pt x="-11643" y="409445"/>
                  <a:pt x="15610" y="375843"/>
                  <a:pt x="26193" y="349914"/>
                </a:cubicBezTo>
                <a:cubicBezTo>
                  <a:pt x="36776" y="323985"/>
                  <a:pt x="43126" y="262072"/>
                  <a:pt x="69055" y="229264"/>
                </a:cubicBezTo>
                <a:cubicBezTo>
                  <a:pt x="94984" y="196456"/>
                  <a:pt x="111389" y="188254"/>
                  <a:pt x="181768" y="153064"/>
                </a:cubicBezTo>
                <a:cubicBezTo>
                  <a:pt x="252147" y="117874"/>
                  <a:pt x="471222" y="16803"/>
                  <a:pt x="508793" y="2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C7C3A23C-4EEA-4908-8002-6CB562468ECA}"/>
              </a:ext>
            </a:extLst>
          </p:cNvPr>
          <p:cNvSpPr/>
          <p:nvPr/>
        </p:nvSpPr>
        <p:spPr>
          <a:xfrm>
            <a:off x="4667696" y="915767"/>
            <a:ext cx="356187" cy="226558"/>
          </a:xfrm>
          <a:custGeom>
            <a:avLst/>
            <a:gdLst>
              <a:gd name="connsiteX0" fmla="*/ 355154 w 356187"/>
              <a:gd name="connsiteY0" fmla="*/ 221 h 226558"/>
              <a:gd name="connsiteX1" fmla="*/ 156717 w 356187"/>
              <a:gd name="connsiteY1" fmla="*/ 95471 h 226558"/>
              <a:gd name="connsiteX2" fmla="*/ 47179 w 356187"/>
              <a:gd name="connsiteY2" fmla="*/ 149446 h 226558"/>
              <a:gd name="connsiteX3" fmla="*/ 1142 w 356187"/>
              <a:gd name="connsiteY3" fmla="*/ 225646 h 226558"/>
              <a:gd name="connsiteX4" fmla="*/ 17017 w 356187"/>
              <a:gd name="connsiteY4" fmla="*/ 187546 h 226558"/>
              <a:gd name="connsiteX5" fmla="*/ 50354 w 356187"/>
              <a:gd name="connsiteY5" fmla="*/ 128808 h 226558"/>
              <a:gd name="connsiteX6" fmla="*/ 355154 w 356187"/>
              <a:gd name="connsiteY6" fmla="*/ 221 h 226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187" h="226558">
                <a:moveTo>
                  <a:pt x="355154" y="221"/>
                </a:moveTo>
                <a:cubicBezTo>
                  <a:pt x="372881" y="-5335"/>
                  <a:pt x="156717" y="95471"/>
                  <a:pt x="156717" y="95471"/>
                </a:cubicBezTo>
                <a:cubicBezTo>
                  <a:pt x="105388" y="120342"/>
                  <a:pt x="73108" y="127750"/>
                  <a:pt x="47179" y="149446"/>
                </a:cubicBezTo>
                <a:cubicBezTo>
                  <a:pt x="21250" y="171142"/>
                  <a:pt x="6169" y="219296"/>
                  <a:pt x="1142" y="225646"/>
                </a:cubicBezTo>
                <a:cubicBezTo>
                  <a:pt x="-3885" y="231996"/>
                  <a:pt x="8815" y="203686"/>
                  <a:pt x="17017" y="187546"/>
                </a:cubicBezTo>
                <a:cubicBezTo>
                  <a:pt x="25219" y="171406"/>
                  <a:pt x="-6796" y="160029"/>
                  <a:pt x="50354" y="128808"/>
                </a:cubicBezTo>
                <a:cubicBezTo>
                  <a:pt x="107504" y="97587"/>
                  <a:pt x="337427" y="5777"/>
                  <a:pt x="355154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7E5A94B2-29AE-41F1-A4DE-4B4F34BAF41C}"/>
              </a:ext>
            </a:extLst>
          </p:cNvPr>
          <p:cNvSpPr/>
          <p:nvPr/>
        </p:nvSpPr>
        <p:spPr>
          <a:xfrm>
            <a:off x="5046574" y="989013"/>
            <a:ext cx="204634" cy="195565"/>
          </a:xfrm>
          <a:custGeom>
            <a:avLst/>
            <a:gdLst>
              <a:gd name="connsiteX0" fmla="*/ 89 w 204634"/>
              <a:gd name="connsiteY0" fmla="*/ 0 h 195565"/>
              <a:gd name="connsiteX1" fmla="*/ 158839 w 204634"/>
              <a:gd name="connsiteY1" fmla="*/ 103187 h 195565"/>
              <a:gd name="connsiteX2" fmla="*/ 203289 w 204634"/>
              <a:gd name="connsiteY2" fmla="*/ 195262 h 195565"/>
              <a:gd name="connsiteX3" fmla="*/ 192176 w 204634"/>
              <a:gd name="connsiteY3" fmla="*/ 131762 h 195565"/>
              <a:gd name="connsiteX4" fmla="*/ 182651 w 204634"/>
              <a:gd name="connsiteY4" fmla="*/ 101600 h 195565"/>
              <a:gd name="connsiteX5" fmla="*/ 89 w 204634"/>
              <a:gd name="connsiteY5" fmla="*/ 0 h 19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634" h="195565">
                <a:moveTo>
                  <a:pt x="89" y="0"/>
                </a:moveTo>
                <a:cubicBezTo>
                  <a:pt x="-3880" y="264"/>
                  <a:pt x="124972" y="70643"/>
                  <a:pt x="158839" y="103187"/>
                </a:cubicBezTo>
                <a:cubicBezTo>
                  <a:pt x="192706" y="135731"/>
                  <a:pt x="197733" y="190500"/>
                  <a:pt x="203289" y="195262"/>
                </a:cubicBezTo>
                <a:cubicBezTo>
                  <a:pt x="208845" y="200024"/>
                  <a:pt x="195616" y="147372"/>
                  <a:pt x="192176" y="131762"/>
                </a:cubicBezTo>
                <a:cubicBezTo>
                  <a:pt x="188736" y="116152"/>
                  <a:pt x="212813" y="123825"/>
                  <a:pt x="182651" y="101600"/>
                </a:cubicBezTo>
                <a:cubicBezTo>
                  <a:pt x="152489" y="79375"/>
                  <a:pt x="4058" y="-264"/>
                  <a:pt x="8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C0F54950-23F4-49FC-9167-164691BAD531}"/>
              </a:ext>
            </a:extLst>
          </p:cNvPr>
          <p:cNvSpPr/>
          <p:nvPr/>
        </p:nvSpPr>
        <p:spPr>
          <a:xfrm>
            <a:off x="5191551" y="921488"/>
            <a:ext cx="203799" cy="304083"/>
          </a:xfrm>
          <a:custGeom>
            <a:avLst/>
            <a:gdLst>
              <a:gd name="connsiteX0" fmla="*/ 5924 w 203799"/>
              <a:gd name="connsiteY0" fmla="*/ 850 h 304083"/>
              <a:gd name="connsiteX1" fmla="*/ 15449 w 203799"/>
              <a:gd name="connsiteY1" fmla="*/ 132612 h 304083"/>
              <a:gd name="connsiteX2" fmla="*/ 158324 w 203799"/>
              <a:gd name="connsiteY2" fmla="*/ 243737 h 304083"/>
              <a:gd name="connsiteX3" fmla="*/ 202774 w 203799"/>
              <a:gd name="connsiteY3" fmla="*/ 304062 h 304083"/>
              <a:gd name="connsiteX4" fmla="*/ 185312 w 203799"/>
              <a:gd name="connsiteY4" fmla="*/ 250087 h 304083"/>
              <a:gd name="connsiteX5" fmla="*/ 137687 w 203799"/>
              <a:gd name="connsiteY5" fmla="*/ 204050 h 304083"/>
              <a:gd name="connsiteX6" fmla="*/ 42437 w 203799"/>
              <a:gd name="connsiteY6" fmla="*/ 151662 h 304083"/>
              <a:gd name="connsiteX7" fmla="*/ 2749 w 203799"/>
              <a:gd name="connsiteY7" fmla="*/ 78637 h 304083"/>
              <a:gd name="connsiteX8" fmla="*/ 5924 w 203799"/>
              <a:gd name="connsiteY8" fmla="*/ 850 h 3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799" h="304083">
                <a:moveTo>
                  <a:pt x="5924" y="850"/>
                </a:moveTo>
                <a:cubicBezTo>
                  <a:pt x="8041" y="9846"/>
                  <a:pt x="-9951" y="92131"/>
                  <a:pt x="15449" y="132612"/>
                </a:cubicBezTo>
                <a:cubicBezTo>
                  <a:pt x="40849" y="173093"/>
                  <a:pt x="127103" y="215162"/>
                  <a:pt x="158324" y="243737"/>
                </a:cubicBezTo>
                <a:cubicBezTo>
                  <a:pt x="189545" y="272312"/>
                  <a:pt x="198276" y="303004"/>
                  <a:pt x="202774" y="304062"/>
                </a:cubicBezTo>
                <a:cubicBezTo>
                  <a:pt x="207272" y="305120"/>
                  <a:pt x="196160" y="266756"/>
                  <a:pt x="185312" y="250087"/>
                </a:cubicBezTo>
                <a:cubicBezTo>
                  <a:pt x="174464" y="233418"/>
                  <a:pt x="161499" y="220454"/>
                  <a:pt x="137687" y="204050"/>
                </a:cubicBezTo>
                <a:cubicBezTo>
                  <a:pt x="113875" y="187646"/>
                  <a:pt x="64927" y="172564"/>
                  <a:pt x="42437" y="151662"/>
                </a:cubicBezTo>
                <a:cubicBezTo>
                  <a:pt x="19947" y="130760"/>
                  <a:pt x="9628" y="100597"/>
                  <a:pt x="2749" y="78637"/>
                </a:cubicBezTo>
                <a:cubicBezTo>
                  <a:pt x="-4130" y="56677"/>
                  <a:pt x="3807" y="-8146"/>
                  <a:pt x="5924" y="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FFEAB56C-7F22-4F4C-BA04-23E25C4548D1}"/>
              </a:ext>
            </a:extLst>
          </p:cNvPr>
          <p:cNvSpPr/>
          <p:nvPr/>
        </p:nvSpPr>
        <p:spPr>
          <a:xfrm>
            <a:off x="5287748" y="1204733"/>
            <a:ext cx="176178" cy="226462"/>
          </a:xfrm>
          <a:custGeom>
            <a:avLst/>
            <a:gdLst>
              <a:gd name="connsiteX0" fmla="*/ 3390 w 176178"/>
              <a:gd name="connsiteY0" fmla="*/ 180 h 226462"/>
              <a:gd name="connsiteX1" fmla="*/ 6565 w 176178"/>
              <a:gd name="connsiteY1" fmla="*/ 87492 h 226462"/>
              <a:gd name="connsiteX2" fmla="*/ 66890 w 176178"/>
              <a:gd name="connsiteY2" fmla="*/ 160517 h 226462"/>
              <a:gd name="connsiteX3" fmla="*/ 173252 w 176178"/>
              <a:gd name="connsiteY3" fmla="*/ 224017 h 226462"/>
              <a:gd name="connsiteX4" fmla="*/ 138327 w 176178"/>
              <a:gd name="connsiteY4" fmla="*/ 206555 h 226462"/>
              <a:gd name="connsiteX5" fmla="*/ 54190 w 176178"/>
              <a:gd name="connsiteY5" fmla="*/ 143055 h 226462"/>
              <a:gd name="connsiteX6" fmla="*/ 39902 w 176178"/>
              <a:gd name="connsiteY6" fmla="*/ 109717 h 226462"/>
              <a:gd name="connsiteX7" fmla="*/ 22440 w 176178"/>
              <a:gd name="connsiteY7" fmla="*/ 65267 h 226462"/>
              <a:gd name="connsiteX8" fmla="*/ 3390 w 176178"/>
              <a:gd name="connsiteY8" fmla="*/ 180 h 22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178" h="226462">
                <a:moveTo>
                  <a:pt x="3390" y="180"/>
                </a:moveTo>
                <a:cubicBezTo>
                  <a:pt x="744" y="3884"/>
                  <a:pt x="-4018" y="60769"/>
                  <a:pt x="6565" y="87492"/>
                </a:cubicBezTo>
                <a:cubicBezTo>
                  <a:pt x="17148" y="114215"/>
                  <a:pt x="39109" y="137763"/>
                  <a:pt x="66890" y="160517"/>
                </a:cubicBezTo>
                <a:cubicBezTo>
                  <a:pt x="94671" y="183271"/>
                  <a:pt x="161346" y="216344"/>
                  <a:pt x="173252" y="224017"/>
                </a:cubicBezTo>
                <a:cubicBezTo>
                  <a:pt x="185158" y="231690"/>
                  <a:pt x="158171" y="220049"/>
                  <a:pt x="138327" y="206555"/>
                </a:cubicBezTo>
                <a:cubicBezTo>
                  <a:pt x="118483" y="193061"/>
                  <a:pt x="70594" y="159195"/>
                  <a:pt x="54190" y="143055"/>
                </a:cubicBezTo>
                <a:cubicBezTo>
                  <a:pt x="37786" y="126915"/>
                  <a:pt x="45194" y="122682"/>
                  <a:pt x="39902" y="109717"/>
                </a:cubicBezTo>
                <a:cubicBezTo>
                  <a:pt x="34610" y="96752"/>
                  <a:pt x="28261" y="79819"/>
                  <a:pt x="22440" y="65267"/>
                </a:cubicBezTo>
                <a:cubicBezTo>
                  <a:pt x="16619" y="50715"/>
                  <a:pt x="6036" y="-3524"/>
                  <a:pt x="3390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299AB826-9AD7-4D73-B2E4-8474493EADC4}"/>
              </a:ext>
            </a:extLst>
          </p:cNvPr>
          <p:cNvSpPr/>
          <p:nvPr/>
        </p:nvSpPr>
        <p:spPr>
          <a:xfrm>
            <a:off x="4515328" y="1360002"/>
            <a:ext cx="34489" cy="276836"/>
          </a:xfrm>
          <a:custGeom>
            <a:avLst/>
            <a:gdLst>
              <a:gd name="connsiteX0" fmla="*/ 1110 w 34489"/>
              <a:gd name="connsiteY0" fmla="*/ 486 h 276836"/>
              <a:gd name="connsiteX1" fmla="*/ 1110 w 34489"/>
              <a:gd name="connsiteY1" fmla="*/ 63986 h 276836"/>
              <a:gd name="connsiteX2" fmla="*/ 7460 w 34489"/>
              <a:gd name="connsiteY2" fmla="*/ 102086 h 276836"/>
              <a:gd name="connsiteX3" fmla="*/ 34447 w 34489"/>
              <a:gd name="connsiteY3" fmla="*/ 183048 h 276836"/>
              <a:gd name="connsiteX4" fmla="*/ 13810 w 34489"/>
              <a:gd name="connsiteY4" fmla="*/ 276711 h 276836"/>
              <a:gd name="connsiteX5" fmla="*/ 18572 w 34489"/>
              <a:gd name="connsiteY5" fmla="*/ 162411 h 276836"/>
              <a:gd name="connsiteX6" fmla="*/ 12222 w 34489"/>
              <a:gd name="connsiteY6" fmla="*/ 100498 h 276836"/>
              <a:gd name="connsiteX7" fmla="*/ 1110 w 34489"/>
              <a:gd name="connsiteY7" fmla="*/ 486 h 27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89" h="276836">
                <a:moveTo>
                  <a:pt x="1110" y="486"/>
                </a:moveTo>
                <a:cubicBezTo>
                  <a:pt x="-742" y="-5599"/>
                  <a:pt x="52" y="47053"/>
                  <a:pt x="1110" y="63986"/>
                </a:cubicBezTo>
                <a:cubicBezTo>
                  <a:pt x="2168" y="80919"/>
                  <a:pt x="1904" y="82242"/>
                  <a:pt x="7460" y="102086"/>
                </a:cubicBezTo>
                <a:cubicBezTo>
                  <a:pt x="13016" y="121930"/>
                  <a:pt x="33389" y="153944"/>
                  <a:pt x="34447" y="183048"/>
                </a:cubicBezTo>
                <a:cubicBezTo>
                  <a:pt x="35505" y="212152"/>
                  <a:pt x="16456" y="280151"/>
                  <a:pt x="13810" y="276711"/>
                </a:cubicBezTo>
                <a:cubicBezTo>
                  <a:pt x="11164" y="273271"/>
                  <a:pt x="18837" y="191780"/>
                  <a:pt x="18572" y="162411"/>
                </a:cubicBezTo>
                <a:cubicBezTo>
                  <a:pt x="18307" y="133042"/>
                  <a:pt x="14074" y="124575"/>
                  <a:pt x="12222" y="100498"/>
                </a:cubicBezTo>
                <a:cubicBezTo>
                  <a:pt x="10370" y="76421"/>
                  <a:pt x="2962" y="6571"/>
                  <a:pt x="1110" y="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6EF91CCA-EB63-47C7-8DBD-7377DAC2B6EA}"/>
              </a:ext>
            </a:extLst>
          </p:cNvPr>
          <p:cNvSpPr/>
          <p:nvPr/>
        </p:nvSpPr>
        <p:spPr>
          <a:xfrm>
            <a:off x="4482422" y="1637781"/>
            <a:ext cx="111880" cy="486882"/>
          </a:xfrm>
          <a:custGeom>
            <a:avLst/>
            <a:gdLst>
              <a:gd name="connsiteX0" fmla="*/ 48303 w 111880"/>
              <a:gd name="connsiteY0" fmla="*/ 519 h 486882"/>
              <a:gd name="connsiteX1" fmla="*/ 22903 w 111880"/>
              <a:gd name="connsiteY1" fmla="*/ 83069 h 486882"/>
              <a:gd name="connsiteX2" fmla="*/ 16553 w 111880"/>
              <a:gd name="connsiteY2" fmla="*/ 127519 h 486882"/>
              <a:gd name="connsiteX3" fmla="*/ 26078 w 111880"/>
              <a:gd name="connsiteY3" fmla="*/ 233882 h 486882"/>
              <a:gd name="connsiteX4" fmla="*/ 105453 w 111880"/>
              <a:gd name="connsiteY4" fmla="*/ 473594 h 486882"/>
              <a:gd name="connsiteX5" fmla="*/ 95928 w 111880"/>
              <a:gd name="connsiteY5" fmla="*/ 429144 h 486882"/>
              <a:gd name="connsiteX6" fmla="*/ 7028 w 111880"/>
              <a:gd name="connsiteY6" fmla="*/ 203719 h 486882"/>
              <a:gd name="connsiteX7" fmla="*/ 10203 w 111880"/>
              <a:gd name="connsiteY7" fmla="*/ 125932 h 486882"/>
              <a:gd name="connsiteX8" fmla="*/ 48303 w 111880"/>
              <a:gd name="connsiteY8" fmla="*/ 519 h 48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880" h="486882">
                <a:moveTo>
                  <a:pt x="48303" y="519"/>
                </a:moveTo>
                <a:cubicBezTo>
                  <a:pt x="50420" y="-6625"/>
                  <a:pt x="28195" y="61903"/>
                  <a:pt x="22903" y="83069"/>
                </a:cubicBezTo>
                <a:cubicBezTo>
                  <a:pt x="17611" y="104235"/>
                  <a:pt x="16024" y="102384"/>
                  <a:pt x="16553" y="127519"/>
                </a:cubicBezTo>
                <a:cubicBezTo>
                  <a:pt x="17082" y="152654"/>
                  <a:pt x="11261" y="176203"/>
                  <a:pt x="26078" y="233882"/>
                </a:cubicBezTo>
                <a:cubicBezTo>
                  <a:pt x="40895" y="291561"/>
                  <a:pt x="93811" y="441050"/>
                  <a:pt x="105453" y="473594"/>
                </a:cubicBezTo>
                <a:cubicBezTo>
                  <a:pt x="117095" y="506138"/>
                  <a:pt x="112332" y="474123"/>
                  <a:pt x="95928" y="429144"/>
                </a:cubicBezTo>
                <a:cubicBezTo>
                  <a:pt x="79524" y="384165"/>
                  <a:pt x="21315" y="254254"/>
                  <a:pt x="7028" y="203719"/>
                </a:cubicBezTo>
                <a:cubicBezTo>
                  <a:pt x="-7260" y="153184"/>
                  <a:pt x="3588" y="159269"/>
                  <a:pt x="10203" y="125932"/>
                </a:cubicBezTo>
                <a:cubicBezTo>
                  <a:pt x="16818" y="92595"/>
                  <a:pt x="46186" y="7663"/>
                  <a:pt x="48303" y="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9BC8ACAE-FC22-41B4-9BF2-03F7BC9306B9}"/>
              </a:ext>
            </a:extLst>
          </p:cNvPr>
          <p:cNvSpPr/>
          <p:nvPr/>
        </p:nvSpPr>
        <p:spPr>
          <a:xfrm>
            <a:off x="4598787" y="2127248"/>
            <a:ext cx="125615" cy="274870"/>
          </a:xfrm>
          <a:custGeom>
            <a:avLst/>
            <a:gdLst>
              <a:gd name="connsiteX0" fmla="*/ 201 w 125615"/>
              <a:gd name="connsiteY0" fmla="*/ 2 h 274870"/>
              <a:gd name="connsiteX1" fmla="*/ 51001 w 125615"/>
              <a:gd name="connsiteY1" fmla="*/ 125415 h 274870"/>
              <a:gd name="connsiteX2" fmla="*/ 76401 w 125615"/>
              <a:gd name="connsiteY2" fmla="*/ 193677 h 274870"/>
              <a:gd name="connsiteX3" fmla="*/ 95451 w 125615"/>
              <a:gd name="connsiteY3" fmla="*/ 228602 h 274870"/>
              <a:gd name="connsiteX4" fmla="*/ 125613 w 125615"/>
              <a:gd name="connsiteY4" fmla="*/ 274640 h 274870"/>
              <a:gd name="connsiteX5" fmla="*/ 97038 w 125615"/>
              <a:gd name="connsiteY5" fmla="*/ 207965 h 274870"/>
              <a:gd name="connsiteX6" fmla="*/ 71638 w 125615"/>
              <a:gd name="connsiteY6" fmla="*/ 128590 h 274870"/>
              <a:gd name="connsiteX7" fmla="*/ 201 w 125615"/>
              <a:gd name="connsiteY7" fmla="*/ 2 h 27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615" h="274870">
                <a:moveTo>
                  <a:pt x="201" y="2"/>
                </a:moveTo>
                <a:cubicBezTo>
                  <a:pt x="-3238" y="-527"/>
                  <a:pt x="38301" y="93136"/>
                  <a:pt x="51001" y="125415"/>
                </a:cubicBezTo>
                <a:cubicBezTo>
                  <a:pt x="63701" y="157694"/>
                  <a:pt x="68993" y="176479"/>
                  <a:pt x="76401" y="193677"/>
                </a:cubicBezTo>
                <a:cubicBezTo>
                  <a:pt x="83809" y="210875"/>
                  <a:pt x="87249" y="215108"/>
                  <a:pt x="95451" y="228602"/>
                </a:cubicBezTo>
                <a:cubicBezTo>
                  <a:pt x="103653" y="242096"/>
                  <a:pt x="125349" y="278079"/>
                  <a:pt x="125613" y="274640"/>
                </a:cubicBezTo>
                <a:cubicBezTo>
                  <a:pt x="125877" y="271201"/>
                  <a:pt x="106034" y="232307"/>
                  <a:pt x="97038" y="207965"/>
                </a:cubicBezTo>
                <a:cubicBezTo>
                  <a:pt x="88042" y="183623"/>
                  <a:pt x="85661" y="160076"/>
                  <a:pt x="71638" y="128590"/>
                </a:cubicBezTo>
                <a:cubicBezTo>
                  <a:pt x="57615" y="97104"/>
                  <a:pt x="3640" y="531"/>
                  <a:pt x="20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806FFEBE-5B10-4A7D-88E9-C3BF99FB2664}"/>
              </a:ext>
            </a:extLst>
          </p:cNvPr>
          <p:cNvSpPr/>
          <p:nvPr/>
        </p:nvSpPr>
        <p:spPr>
          <a:xfrm>
            <a:off x="4755797" y="2282356"/>
            <a:ext cx="367572" cy="97393"/>
          </a:xfrm>
          <a:custGeom>
            <a:avLst/>
            <a:gdLst>
              <a:gd name="connsiteX0" fmla="*/ 353 w 367572"/>
              <a:gd name="connsiteY0" fmla="*/ 97307 h 97393"/>
              <a:gd name="connsiteX1" fmla="*/ 178153 w 367572"/>
              <a:gd name="connsiteY1" fmla="*/ 73494 h 97393"/>
              <a:gd name="connsiteX2" fmla="*/ 367066 w 367572"/>
              <a:gd name="connsiteY2" fmla="*/ 469 h 97393"/>
              <a:gd name="connsiteX3" fmla="*/ 230541 w 367572"/>
              <a:gd name="connsiteY3" fmla="*/ 43332 h 97393"/>
              <a:gd name="connsiteX4" fmla="*/ 135291 w 367572"/>
              <a:gd name="connsiteY4" fmla="*/ 67144 h 97393"/>
              <a:gd name="connsiteX5" fmla="*/ 353 w 367572"/>
              <a:gd name="connsiteY5" fmla="*/ 97307 h 9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572" h="97393">
                <a:moveTo>
                  <a:pt x="353" y="97307"/>
                </a:moveTo>
                <a:cubicBezTo>
                  <a:pt x="7497" y="98365"/>
                  <a:pt x="117034" y="89634"/>
                  <a:pt x="178153" y="73494"/>
                </a:cubicBezTo>
                <a:cubicBezTo>
                  <a:pt x="239272" y="57354"/>
                  <a:pt x="358335" y="5496"/>
                  <a:pt x="367066" y="469"/>
                </a:cubicBezTo>
                <a:cubicBezTo>
                  <a:pt x="375797" y="-4558"/>
                  <a:pt x="269170" y="32220"/>
                  <a:pt x="230541" y="43332"/>
                </a:cubicBezTo>
                <a:cubicBezTo>
                  <a:pt x="191912" y="54444"/>
                  <a:pt x="174185" y="58677"/>
                  <a:pt x="135291" y="67144"/>
                </a:cubicBezTo>
                <a:cubicBezTo>
                  <a:pt x="96397" y="75611"/>
                  <a:pt x="-6791" y="96249"/>
                  <a:pt x="353" y="97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AED4312D-1CD0-46B7-92D2-5AECA13649FE}"/>
              </a:ext>
            </a:extLst>
          </p:cNvPr>
          <p:cNvSpPr/>
          <p:nvPr/>
        </p:nvSpPr>
        <p:spPr>
          <a:xfrm>
            <a:off x="5128073" y="1893824"/>
            <a:ext cx="459308" cy="378118"/>
          </a:xfrm>
          <a:custGeom>
            <a:avLst/>
            <a:gdLst>
              <a:gd name="connsiteX0" fmla="*/ 458340 w 459308"/>
              <a:gd name="connsiteY0" fmla="*/ 64 h 378118"/>
              <a:gd name="connsiteX1" fmla="*/ 437702 w 459308"/>
              <a:gd name="connsiteY1" fmla="*/ 146114 h 378118"/>
              <a:gd name="connsiteX2" fmla="*/ 378965 w 459308"/>
              <a:gd name="connsiteY2" fmla="*/ 208026 h 378118"/>
              <a:gd name="connsiteX3" fmla="*/ 263077 w 459308"/>
              <a:gd name="connsiteY3" fmla="*/ 263589 h 378118"/>
              <a:gd name="connsiteX4" fmla="*/ 1140 w 459308"/>
              <a:gd name="connsiteY4" fmla="*/ 377889 h 378118"/>
              <a:gd name="connsiteX5" fmla="*/ 161477 w 459308"/>
              <a:gd name="connsiteY5" fmla="*/ 295339 h 378118"/>
              <a:gd name="connsiteX6" fmla="*/ 410715 w 459308"/>
              <a:gd name="connsiteY6" fmla="*/ 165164 h 378118"/>
              <a:gd name="connsiteX7" fmla="*/ 458340 w 459308"/>
              <a:gd name="connsiteY7" fmla="*/ 64 h 37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308" h="378118">
                <a:moveTo>
                  <a:pt x="458340" y="64"/>
                </a:moveTo>
                <a:cubicBezTo>
                  <a:pt x="462838" y="-3111"/>
                  <a:pt x="450931" y="111454"/>
                  <a:pt x="437702" y="146114"/>
                </a:cubicBezTo>
                <a:cubicBezTo>
                  <a:pt x="424473" y="180774"/>
                  <a:pt x="408069" y="188447"/>
                  <a:pt x="378965" y="208026"/>
                </a:cubicBezTo>
                <a:cubicBezTo>
                  <a:pt x="349861" y="227605"/>
                  <a:pt x="263077" y="263589"/>
                  <a:pt x="263077" y="263589"/>
                </a:cubicBezTo>
                <a:cubicBezTo>
                  <a:pt x="200106" y="291899"/>
                  <a:pt x="18073" y="372597"/>
                  <a:pt x="1140" y="377889"/>
                </a:cubicBezTo>
                <a:cubicBezTo>
                  <a:pt x="-15793" y="383181"/>
                  <a:pt x="161477" y="295339"/>
                  <a:pt x="161477" y="295339"/>
                </a:cubicBezTo>
                <a:cubicBezTo>
                  <a:pt x="229739" y="259885"/>
                  <a:pt x="360973" y="210408"/>
                  <a:pt x="410715" y="165164"/>
                </a:cubicBezTo>
                <a:cubicBezTo>
                  <a:pt x="460457" y="119920"/>
                  <a:pt x="453842" y="3239"/>
                  <a:pt x="458340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19093FE9-1039-4460-B97B-C361C6C01C5A}"/>
              </a:ext>
            </a:extLst>
          </p:cNvPr>
          <p:cNvSpPr/>
          <p:nvPr/>
        </p:nvSpPr>
        <p:spPr>
          <a:xfrm>
            <a:off x="4938696" y="1952409"/>
            <a:ext cx="100029" cy="99618"/>
          </a:xfrm>
          <a:custGeom>
            <a:avLst/>
            <a:gdLst>
              <a:gd name="connsiteX0" fmla="*/ 17 w 100029"/>
              <a:gd name="connsiteY0" fmla="*/ 46254 h 99618"/>
              <a:gd name="connsiteX1" fmla="*/ 92092 w 100029"/>
              <a:gd name="connsiteY1" fmla="*/ 216 h 99618"/>
              <a:gd name="connsiteX2" fmla="*/ 87329 w 100029"/>
              <a:gd name="connsiteY2" fmla="*/ 31966 h 99618"/>
              <a:gd name="connsiteX3" fmla="*/ 100029 w 100029"/>
              <a:gd name="connsiteY3" fmla="*/ 98641 h 99618"/>
              <a:gd name="connsiteX4" fmla="*/ 87329 w 100029"/>
              <a:gd name="connsiteY4" fmla="*/ 68479 h 99618"/>
              <a:gd name="connsiteX5" fmla="*/ 84154 w 100029"/>
              <a:gd name="connsiteY5" fmla="*/ 24029 h 99618"/>
              <a:gd name="connsiteX6" fmla="*/ 17 w 100029"/>
              <a:gd name="connsiteY6" fmla="*/ 46254 h 9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29" h="99618">
                <a:moveTo>
                  <a:pt x="17" y="46254"/>
                </a:moveTo>
                <a:cubicBezTo>
                  <a:pt x="1340" y="42285"/>
                  <a:pt x="77540" y="2597"/>
                  <a:pt x="92092" y="216"/>
                </a:cubicBezTo>
                <a:cubicBezTo>
                  <a:pt x="106644" y="-2165"/>
                  <a:pt x="86006" y="15562"/>
                  <a:pt x="87329" y="31966"/>
                </a:cubicBezTo>
                <a:cubicBezTo>
                  <a:pt x="88652" y="48370"/>
                  <a:pt x="100029" y="92556"/>
                  <a:pt x="100029" y="98641"/>
                </a:cubicBezTo>
                <a:cubicBezTo>
                  <a:pt x="100029" y="104726"/>
                  <a:pt x="89975" y="80914"/>
                  <a:pt x="87329" y="68479"/>
                </a:cubicBezTo>
                <a:cubicBezTo>
                  <a:pt x="84683" y="56044"/>
                  <a:pt x="96854" y="30644"/>
                  <a:pt x="84154" y="24029"/>
                </a:cubicBezTo>
                <a:cubicBezTo>
                  <a:pt x="71454" y="17414"/>
                  <a:pt x="-1306" y="50223"/>
                  <a:pt x="17" y="462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23E1A596-3FFD-4DDE-804B-234790682DF4}"/>
              </a:ext>
            </a:extLst>
          </p:cNvPr>
          <p:cNvSpPr/>
          <p:nvPr/>
        </p:nvSpPr>
        <p:spPr>
          <a:xfrm>
            <a:off x="4989487" y="2081195"/>
            <a:ext cx="54287" cy="100065"/>
          </a:xfrm>
          <a:custGeom>
            <a:avLst/>
            <a:gdLst>
              <a:gd name="connsiteX0" fmla="*/ 54001 w 54287"/>
              <a:gd name="connsiteY0" fmla="*/ 18 h 100065"/>
              <a:gd name="connsiteX1" fmla="*/ 44476 w 54287"/>
              <a:gd name="connsiteY1" fmla="*/ 61930 h 100065"/>
              <a:gd name="connsiteX2" fmla="*/ 26 w 54287"/>
              <a:gd name="connsiteY2" fmla="*/ 100030 h 100065"/>
              <a:gd name="connsiteX3" fmla="*/ 38126 w 54287"/>
              <a:gd name="connsiteY3" fmla="*/ 55580 h 100065"/>
              <a:gd name="connsiteX4" fmla="*/ 54001 w 54287"/>
              <a:gd name="connsiteY4" fmla="*/ 18 h 10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87" h="100065">
                <a:moveTo>
                  <a:pt x="54001" y="18"/>
                </a:moveTo>
                <a:cubicBezTo>
                  <a:pt x="55059" y="1076"/>
                  <a:pt x="53472" y="45261"/>
                  <a:pt x="44476" y="61930"/>
                </a:cubicBezTo>
                <a:cubicBezTo>
                  <a:pt x="35480" y="78599"/>
                  <a:pt x="1084" y="101088"/>
                  <a:pt x="26" y="100030"/>
                </a:cubicBezTo>
                <a:cubicBezTo>
                  <a:pt x="-1032" y="98972"/>
                  <a:pt x="29395" y="67751"/>
                  <a:pt x="38126" y="55580"/>
                </a:cubicBezTo>
                <a:cubicBezTo>
                  <a:pt x="46857" y="43409"/>
                  <a:pt x="52943" y="-1040"/>
                  <a:pt x="54001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DA8EA731-9873-4249-946A-E74BE90FE6ED}"/>
              </a:ext>
            </a:extLst>
          </p:cNvPr>
          <p:cNvSpPr/>
          <p:nvPr/>
        </p:nvSpPr>
        <p:spPr>
          <a:xfrm>
            <a:off x="4985647" y="2058987"/>
            <a:ext cx="22974" cy="60062"/>
          </a:xfrm>
          <a:custGeom>
            <a:avLst/>
            <a:gdLst>
              <a:gd name="connsiteX0" fmla="*/ 691 w 22974"/>
              <a:gd name="connsiteY0" fmla="*/ 1 h 60062"/>
              <a:gd name="connsiteX1" fmla="*/ 22916 w 22974"/>
              <a:gd name="connsiteY1" fmla="*/ 55563 h 60062"/>
              <a:gd name="connsiteX2" fmla="*/ 7041 w 22974"/>
              <a:gd name="connsiteY2" fmla="*/ 53976 h 60062"/>
              <a:gd name="connsiteX3" fmla="*/ 691 w 22974"/>
              <a:gd name="connsiteY3" fmla="*/ 1 h 6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74" h="60062">
                <a:moveTo>
                  <a:pt x="691" y="1"/>
                </a:moveTo>
                <a:cubicBezTo>
                  <a:pt x="3337" y="265"/>
                  <a:pt x="21858" y="46567"/>
                  <a:pt x="22916" y="55563"/>
                </a:cubicBezTo>
                <a:cubicBezTo>
                  <a:pt x="23974" y="64559"/>
                  <a:pt x="10481" y="57945"/>
                  <a:pt x="7041" y="53976"/>
                </a:cubicBezTo>
                <a:cubicBezTo>
                  <a:pt x="3601" y="50007"/>
                  <a:pt x="-1955" y="-263"/>
                  <a:pt x="691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AD9A0631-7492-4A9C-9573-0882BABBB596}"/>
              </a:ext>
            </a:extLst>
          </p:cNvPr>
          <p:cNvSpPr/>
          <p:nvPr/>
        </p:nvSpPr>
        <p:spPr>
          <a:xfrm>
            <a:off x="4767196" y="2125659"/>
            <a:ext cx="153795" cy="50806"/>
          </a:xfrm>
          <a:custGeom>
            <a:avLst/>
            <a:gdLst>
              <a:gd name="connsiteX0" fmla="*/ 67 w 153795"/>
              <a:gd name="connsiteY0" fmla="*/ 50804 h 50806"/>
              <a:gd name="connsiteX1" fmla="*/ 130242 w 153795"/>
              <a:gd name="connsiteY1" fmla="*/ 20641 h 50806"/>
              <a:gd name="connsiteX2" fmla="*/ 152467 w 153795"/>
              <a:gd name="connsiteY2" fmla="*/ 4 h 50806"/>
              <a:gd name="connsiteX3" fmla="*/ 112779 w 153795"/>
              <a:gd name="connsiteY3" fmla="*/ 19054 h 50806"/>
              <a:gd name="connsiteX4" fmla="*/ 67 w 153795"/>
              <a:gd name="connsiteY4" fmla="*/ 50804 h 5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95" h="50806">
                <a:moveTo>
                  <a:pt x="67" y="50804"/>
                </a:moveTo>
                <a:cubicBezTo>
                  <a:pt x="2977" y="51068"/>
                  <a:pt x="104842" y="29108"/>
                  <a:pt x="130242" y="20641"/>
                </a:cubicBezTo>
                <a:cubicBezTo>
                  <a:pt x="155642" y="12174"/>
                  <a:pt x="155377" y="268"/>
                  <a:pt x="152467" y="4"/>
                </a:cubicBezTo>
                <a:cubicBezTo>
                  <a:pt x="149557" y="-260"/>
                  <a:pt x="135798" y="11910"/>
                  <a:pt x="112779" y="19054"/>
                </a:cubicBezTo>
                <a:cubicBezTo>
                  <a:pt x="89760" y="26198"/>
                  <a:pt x="-2843" y="50540"/>
                  <a:pt x="67" y="5080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166233CB-9803-4286-A63C-F54D9275E8C3}"/>
              </a:ext>
            </a:extLst>
          </p:cNvPr>
          <p:cNvSpPr/>
          <p:nvPr/>
        </p:nvSpPr>
        <p:spPr>
          <a:xfrm>
            <a:off x="5475114" y="1540085"/>
            <a:ext cx="43588" cy="318272"/>
          </a:xfrm>
          <a:custGeom>
            <a:avLst/>
            <a:gdLst>
              <a:gd name="connsiteX0" fmla="*/ 19224 w 43588"/>
              <a:gd name="connsiteY0" fmla="*/ 1378 h 318272"/>
              <a:gd name="connsiteX1" fmla="*/ 20811 w 43588"/>
              <a:gd name="connsiteY1" fmla="*/ 77578 h 318272"/>
              <a:gd name="connsiteX2" fmla="*/ 41449 w 43588"/>
              <a:gd name="connsiteY2" fmla="*/ 309353 h 318272"/>
              <a:gd name="connsiteX3" fmla="*/ 38274 w 43588"/>
              <a:gd name="connsiteY3" fmla="*/ 256965 h 318272"/>
              <a:gd name="connsiteX4" fmla="*/ 174 w 43588"/>
              <a:gd name="connsiteY4" fmla="*/ 129965 h 318272"/>
              <a:gd name="connsiteX5" fmla="*/ 19224 w 43588"/>
              <a:gd name="connsiteY5" fmla="*/ 1378 h 31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88" h="318272">
                <a:moveTo>
                  <a:pt x="19224" y="1378"/>
                </a:moveTo>
                <a:cubicBezTo>
                  <a:pt x="22664" y="-7353"/>
                  <a:pt x="17107" y="26249"/>
                  <a:pt x="20811" y="77578"/>
                </a:cubicBezTo>
                <a:cubicBezTo>
                  <a:pt x="24515" y="128907"/>
                  <a:pt x="38539" y="279455"/>
                  <a:pt x="41449" y="309353"/>
                </a:cubicBezTo>
                <a:cubicBezTo>
                  <a:pt x="44360" y="339251"/>
                  <a:pt x="45153" y="286863"/>
                  <a:pt x="38274" y="256965"/>
                </a:cubicBezTo>
                <a:cubicBezTo>
                  <a:pt x="31395" y="227067"/>
                  <a:pt x="2291" y="170711"/>
                  <a:pt x="174" y="129965"/>
                </a:cubicBezTo>
                <a:cubicBezTo>
                  <a:pt x="-1943" y="89219"/>
                  <a:pt x="15784" y="10109"/>
                  <a:pt x="19224" y="1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4557533F-0289-43CA-AB55-237EBEEC6587}"/>
              </a:ext>
            </a:extLst>
          </p:cNvPr>
          <p:cNvSpPr/>
          <p:nvPr/>
        </p:nvSpPr>
        <p:spPr>
          <a:xfrm>
            <a:off x="5754923" y="1593579"/>
            <a:ext cx="120793" cy="370460"/>
          </a:xfrm>
          <a:custGeom>
            <a:avLst/>
            <a:gdLst>
              <a:gd name="connsiteX0" fmla="*/ 77552 w 120793"/>
              <a:gd name="connsiteY0" fmla="*/ 271 h 370460"/>
              <a:gd name="connsiteX1" fmla="*/ 118827 w 120793"/>
              <a:gd name="connsiteY1" fmla="*/ 197121 h 370460"/>
              <a:gd name="connsiteX2" fmla="*/ 1352 w 120793"/>
              <a:gd name="connsiteY2" fmla="*/ 365396 h 370460"/>
              <a:gd name="connsiteX3" fmla="*/ 58502 w 120793"/>
              <a:gd name="connsiteY3" fmla="*/ 311421 h 370460"/>
              <a:gd name="connsiteX4" fmla="*/ 112477 w 120793"/>
              <a:gd name="connsiteY4" fmla="*/ 157434 h 370460"/>
              <a:gd name="connsiteX5" fmla="*/ 77552 w 120793"/>
              <a:gd name="connsiteY5" fmla="*/ 271 h 37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793" h="370460">
                <a:moveTo>
                  <a:pt x="77552" y="271"/>
                </a:moveTo>
                <a:cubicBezTo>
                  <a:pt x="78610" y="6885"/>
                  <a:pt x="131527" y="136267"/>
                  <a:pt x="118827" y="197121"/>
                </a:cubicBezTo>
                <a:cubicBezTo>
                  <a:pt x="106127" y="257975"/>
                  <a:pt x="11406" y="346346"/>
                  <a:pt x="1352" y="365396"/>
                </a:cubicBezTo>
                <a:cubicBezTo>
                  <a:pt x="-8702" y="384446"/>
                  <a:pt x="39981" y="346081"/>
                  <a:pt x="58502" y="311421"/>
                </a:cubicBezTo>
                <a:cubicBezTo>
                  <a:pt x="77023" y="276761"/>
                  <a:pt x="106656" y="205324"/>
                  <a:pt x="112477" y="157434"/>
                </a:cubicBezTo>
                <a:cubicBezTo>
                  <a:pt x="118298" y="109544"/>
                  <a:pt x="76494" y="-6343"/>
                  <a:pt x="77552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BAE7296C-5403-4044-92BA-633D193698C7}"/>
              </a:ext>
            </a:extLst>
          </p:cNvPr>
          <p:cNvSpPr/>
          <p:nvPr/>
        </p:nvSpPr>
        <p:spPr>
          <a:xfrm>
            <a:off x="5710174" y="1528695"/>
            <a:ext cx="138452" cy="300262"/>
          </a:xfrm>
          <a:custGeom>
            <a:avLst/>
            <a:gdLst>
              <a:gd name="connsiteX0" fmla="*/ 64 w 138452"/>
              <a:gd name="connsiteY0" fmla="*/ 68 h 300262"/>
              <a:gd name="connsiteX1" fmla="*/ 109601 w 138452"/>
              <a:gd name="connsiteY1" fmla="*/ 225493 h 300262"/>
              <a:gd name="connsiteX2" fmla="*/ 95314 w 138452"/>
              <a:gd name="connsiteY2" fmla="*/ 252480 h 300262"/>
              <a:gd name="connsiteX3" fmla="*/ 3239 w 138452"/>
              <a:gd name="connsiteY3" fmla="*/ 300105 h 300262"/>
              <a:gd name="connsiteX4" fmla="*/ 119126 w 138452"/>
              <a:gd name="connsiteY4" fmla="*/ 235018 h 300262"/>
              <a:gd name="connsiteX5" fmla="*/ 127064 w 138452"/>
              <a:gd name="connsiteY5" fmla="*/ 201680 h 300262"/>
              <a:gd name="connsiteX6" fmla="*/ 64 w 138452"/>
              <a:gd name="connsiteY6" fmla="*/ 68 h 30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452" h="300262">
                <a:moveTo>
                  <a:pt x="64" y="68"/>
                </a:moveTo>
                <a:cubicBezTo>
                  <a:pt x="-2846" y="4037"/>
                  <a:pt x="93726" y="183424"/>
                  <a:pt x="109601" y="225493"/>
                </a:cubicBezTo>
                <a:cubicBezTo>
                  <a:pt x="125476" y="267562"/>
                  <a:pt x="113041" y="240045"/>
                  <a:pt x="95314" y="252480"/>
                </a:cubicBezTo>
                <a:cubicBezTo>
                  <a:pt x="77587" y="264915"/>
                  <a:pt x="-730" y="303015"/>
                  <a:pt x="3239" y="300105"/>
                </a:cubicBezTo>
                <a:cubicBezTo>
                  <a:pt x="7208" y="297195"/>
                  <a:pt x="98489" y="251422"/>
                  <a:pt x="119126" y="235018"/>
                </a:cubicBezTo>
                <a:cubicBezTo>
                  <a:pt x="139763" y="218614"/>
                  <a:pt x="146114" y="238192"/>
                  <a:pt x="127064" y="201680"/>
                </a:cubicBezTo>
                <a:cubicBezTo>
                  <a:pt x="108014" y="165168"/>
                  <a:pt x="2974" y="-3901"/>
                  <a:pt x="64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2084F297-4F43-451D-92AF-0E4037726F8C}"/>
              </a:ext>
            </a:extLst>
          </p:cNvPr>
          <p:cNvSpPr/>
          <p:nvPr/>
        </p:nvSpPr>
        <p:spPr>
          <a:xfrm>
            <a:off x="5534019" y="1428055"/>
            <a:ext cx="41501" cy="247318"/>
          </a:xfrm>
          <a:custGeom>
            <a:avLst/>
            <a:gdLst>
              <a:gd name="connsiteX0" fmla="*/ 6 w 41501"/>
              <a:gd name="connsiteY0" fmla="*/ 3870 h 247318"/>
              <a:gd name="connsiteX1" fmla="*/ 39694 w 41501"/>
              <a:gd name="connsiteY1" fmla="*/ 238820 h 247318"/>
              <a:gd name="connsiteX2" fmla="*/ 34931 w 41501"/>
              <a:gd name="connsiteY2" fmla="*/ 186433 h 247318"/>
              <a:gd name="connsiteX3" fmla="*/ 36519 w 41501"/>
              <a:gd name="connsiteY3" fmla="*/ 97533 h 247318"/>
              <a:gd name="connsiteX4" fmla="*/ 6 w 41501"/>
              <a:gd name="connsiteY4" fmla="*/ 3870 h 24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01" h="247318">
                <a:moveTo>
                  <a:pt x="6" y="3870"/>
                </a:moveTo>
                <a:cubicBezTo>
                  <a:pt x="535" y="27418"/>
                  <a:pt x="33873" y="208393"/>
                  <a:pt x="39694" y="238820"/>
                </a:cubicBezTo>
                <a:cubicBezTo>
                  <a:pt x="45515" y="269247"/>
                  <a:pt x="35460" y="209981"/>
                  <a:pt x="34931" y="186433"/>
                </a:cubicBezTo>
                <a:cubicBezTo>
                  <a:pt x="34402" y="162885"/>
                  <a:pt x="42075" y="124256"/>
                  <a:pt x="36519" y="97533"/>
                </a:cubicBezTo>
                <a:cubicBezTo>
                  <a:pt x="30963" y="70810"/>
                  <a:pt x="-523" y="-19678"/>
                  <a:pt x="6" y="3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8AA73314-46D5-4E70-A474-0AA645996B12}"/>
              </a:ext>
            </a:extLst>
          </p:cNvPr>
          <p:cNvSpPr/>
          <p:nvPr/>
        </p:nvSpPr>
        <p:spPr>
          <a:xfrm>
            <a:off x="5601204" y="1779434"/>
            <a:ext cx="211173" cy="61584"/>
          </a:xfrm>
          <a:custGeom>
            <a:avLst/>
            <a:gdLst>
              <a:gd name="connsiteX0" fmla="*/ 210634 w 211173"/>
              <a:gd name="connsiteY0" fmla="*/ 4916 h 61584"/>
              <a:gd name="connsiteX1" fmla="*/ 32834 w 211173"/>
              <a:gd name="connsiteY1" fmla="*/ 43016 h 61584"/>
              <a:gd name="connsiteX2" fmla="*/ 1084 w 211173"/>
              <a:gd name="connsiteY2" fmla="*/ 60479 h 61584"/>
              <a:gd name="connsiteX3" fmla="*/ 48709 w 211173"/>
              <a:gd name="connsiteY3" fmla="*/ 12854 h 61584"/>
              <a:gd name="connsiteX4" fmla="*/ 86809 w 211173"/>
              <a:gd name="connsiteY4" fmla="*/ 154 h 61584"/>
              <a:gd name="connsiteX5" fmla="*/ 210634 w 211173"/>
              <a:gd name="connsiteY5" fmla="*/ 4916 h 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173" h="61584">
                <a:moveTo>
                  <a:pt x="210634" y="4916"/>
                </a:moveTo>
                <a:cubicBezTo>
                  <a:pt x="201638" y="12060"/>
                  <a:pt x="67759" y="33756"/>
                  <a:pt x="32834" y="43016"/>
                </a:cubicBezTo>
                <a:cubicBezTo>
                  <a:pt x="-2091" y="52277"/>
                  <a:pt x="-1562" y="65506"/>
                  <a:pt x="1084" y="60479"/>
                </a:cubicBezTo>
                <a:cubicBezTo>
                  <a:pt x="3730" y="55452"/>
                  <a:pt x="34422" y="22908"/>
                  <a:pt x="48709" y="12854"/>
                </a:cubicBezTo>
                <a:cubicBezTo>
                  <a:pt x="62996" y="2800"/>
                  <a:pt x="60086" y="-375"/>
                  <a:pt x="86809" y="154"/>
                </a:cubicBezTo>
                <a:cubicBezTo>
                  <a:pt x="113532" y="683"/>
                  <a:pt x="219630" y="-2228"/>
                  <a:pt x="210634" y="4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AECAAF9B-4407-4782-8290-DD5120B12013}"/>
              </a:ext>
            </a:extLst>
          </p:cNvPr>
          <p:cNvSpPr/>
          <p:nvPr/>
        </p:nvSpPr>
        <p:spPr>
          <a:xfrm>
            <a:off x="5592394" y="1952598"/>
            <a:ext cx="190871" cy="55929"/>
          </a:xfrm>
          <a:custGeom>
            <a:avLst/>
            <a:gdLst>
              <a:gd name="connsiteX0" fmla="*/ 369 w 190871"/>
              <a:gd name="connsiteY0" fmla="*/ 15902 h 55929"/>
              <a:gd name="connsiteX1" fmla="*/ 151181 w 190871"/>
              <a:gd name="connsiteY1" fmla="*/ 44477 h 55929"/>
              <a:gd name="connsiteX2" fmla="*/ 190869 w 190871"/>
              <a:gd name="connsiteY2" fmla="*/ 27 h 55929"/>
              <a:gd name="connsiteX3" fmla="*/ 152769 w 190871"/>
              <a:gd name="connsiteY3" fmla="*/ 38127 h 55929"/>
              <a:gd name="connsiteX4" fmla="*/ 109906 w 190871"/>
              <a:gd name="connsiteY4" fmla="*/ 55590 h 55929"/>
              <a:gd name="connsiteX5" fmla="*/ 369 w 190871"/>
              <a:gd name="connsiteY5" fmla="*/ 15902 h 5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871" h="55929">
                <a:moveTo>
                  <a:pt x="369" y="15902"/>
                </a:moveTo>
                <a:cubicBezTo>
                  <a:pt x="7248" y="14050"/>
                  <a:pt x="119431" y="47123"/>
                  <a:pt x="151181" y="44477"/>
                </a:cubicBezTo>
                <a:cubicBezTo>
                  <a:pt x="182931" y="41831"/>
                  <a:pt x="190604" y="1085"/>
                  <a:pt x="190869" y="27"/>
                </a:cubicBezTo>
                <a:cubicBezTo>
                  <a:pt x="191134" y="-1031"/>
                  <a:pt x="166263" y="28866"/>
                  <a:pt x="152769" y="38127"/>
                </a:cubicBezTo>
                <a:cubicBezTo>
                  <a:pt x="139275" y="47388"/>
                  <a:pt x="135306" y="57971"/>
                  <a:pt x="109906" y="55590"/>
                </a:cubicBezTo>
                <a:cubicBezTo>
                  <a:pt x="84506" y="53209"/>
                  <a:pt x="-6510" y="17754"/>
                  <a:pt x="369" y="15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7C4701F3-0F84-441F-801D-28443B7606CE}"/>
              </a:ext>
            </a:extLst>
          </p:cNvPr>
          <p:cNvSpPr/>
          <p:nvPr/>
        </p:nvSpPr>
        <p:spPr>
          <a:xfrm>
            <a:off x="4705877" y="378820"/>
            <a:ext cx="731933" cy="245853"/>
          </a:xfrm>
          <a:custGeom>
            <a:avLst/>
            <a:gdLst>
              <a:gd name="connsiteX0" fmla="*/ 731311 w 731933"/>
              <a:gd name="connsiteY0" fmla="*/ 195855 h 245853"/>
              <a:gd name="connsiteX1" fmla="*/ 539223 w 731933"/>
              <a:gd name="connsiteY1" fmla="*/ 18055 h 245853"/>
              <a:gd name="connsiteX2" fmla="*/ 437623 w 731933"/>
              <a:gd name="connsiteY2" fmla="*/ 30755 h 245853"/>
              <a:gd name="connsiteX3" fmla="*/ 20111 w 731933"/>
              <a:gd name="connsiteY3" fmla="*/ 237130 h 245853"/>
              <a:gd name="connsiteX4" fmla="*/ 107423 w 731933"/>
              <a:gd name="connsiteY4" fmla="*/ 191093 h 245853"/>
              <a:gd name="connsiteX5" fmla="*/ 469373 w 731933"/>
              <a:gd name="connsiteY5" fmla="*/ 41868 h 245853"/>
              <a:gd name="connsiteX6" fmla="*/ 731311 w 731933"/>
              <a:gd name="connsiteY6" fmla="*/ 195855 h 245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933" h="245853">
                <a:moveTo>
                  <a:pt x="731311" y="195855"/>
                </a:moveTo>
                <a:cubicBezTo>
                  <a:pt x="742953" y="191886"/>
                  <a:pt x="588171" y="45572"/>
                  <a:pt x="539223" y="18055"/>
                </a:cubicBezTo>
                <a:cubicBezTo>
                  <a:pt x="490275" y="-9462"/>
                  <a:pt x="524142" y="-5757"/>
                  <a:pt x="437623" y="30755"/>
                </a:cubicBezTo>
                <a:cubicBezTo>
                  <a:pt x="351104" y="67267"/>
                  <a:pt x="75144" y="210407"/>
                  <a:pt x="20111" y="237130"/>
                </a:cubicBezTo>
                <a:cubicBezTo>
                  <a:pt x="-34922" y="263853"/>
                  <a:pt x="32546" y="223637"/>
                  <a:pt x="107423" y="191093"/>
                </a:cubicBezTo>
                <a:cubicBezTo>
                  <a:pt x="182300" y="158549"/>
                  <a:pt x="367244" y="41339"/>
                  <a:pt x="469373" y="41868"/>
                </a:cubicBezTo>
                <a:cubicBezTo>
                  <a:pt x="571502" y="42397"/>
                  <a:pt x="719669" y="199824"/>
                  <a:pt x="731311" y="195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DD973AA0-E5C1-4A03-99DD-4C9EAED1E5EE}"/>
              </a:ext>
            </a:extLst>
          </p:cNvPr>
          <p:cNvSpPr/>
          <p:nvPr/>
        </p:nvSpPr>
        <p:spPr>
          <a:xfrm>
            <a:off x="4364589" y="555079"/>
            <a:ext cx="1005924" cy="517057"/>
          </a:xfrm>
          <a:custGeom>
            <a:avLst/>
            <a:gdLst>
              <a:gd name="connsiteX0" fmla="*/ 1005924 w 1005924"/>
              <a:gd name="connsiteY0" fmla="*/ 154534 h 517057"/>
              <a:gd name="connsiteX1" fmla="*/ 783674 w 1005924"/>
              <a:gd name="connsiteY1" fmla="*/ 6896 h 517057"/>
              <a:gd name="connsiteX2" fmla="*/ 661436 w 1005924"/>
              <a:gd name="connsiteY2" fmla="*/ 37059 h 517057"/>
              <a:gd name="connsiteX3" fmla="*/ 331236 w 1005924"/>
              <a:gd name="connsiteY3" fmla="*/ 149771 h 517057"/>
              <a:gd name="connsiteX4" fmla="*/ 205824 w 1005924"/>
              <a:gd name="connsiteY4" fmla="*/ 192634 h 517057"/>
              <a:gd name="connsiteX5" fmla="*/ 7386 w 1005924"/>
              <a:gd name="connsiteY5" fmla="*/ 503784 h 517057"/>
              <a:gd name="connsiteX6" fmla="*/ 39136 w 1005924"/>
              <a:gd name="connsiteY6" fmla="*/ 464096 h 517057"/>
              <a:gd name="connsiteX7" fmla="*/ 275674 w 1005924"/>
              <a:gd name="connsiteY7" fmla="*/ 191046 h 517057"/>
              <a:gd name="connsiteX8" fmla="*/ 785261 w 1005924"/>
              <a:gd name="connsiteY8" fmla="*/ 33884 h 517057"/>
              <a:gd name="connsiteX9" fmla="*/ 1005924 w 1005924"/>
              <a:gd name="connsiteY9" fmla="*/ 154534 h 51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924" h="517057">
                <a:moveTo>
                  <a:pt x="1005924" y="154534"/>
                </a:moveTo>
                <a:cubicBezTo>
                  <a:pt x="1005659" y="150036"/>
                  <a:pt x="841089" y="26475"/>
                  <a:pt x="783674" y="6896"/>
                </a:cubicBezTo>
                <a:cubicBezTo>
                  <a:pt x="726259" y="-12683"/>
                  <a:pt x="736842" y="13246"/>
                  <a:pt x="661436" y="37059"/>
                </a:cubicBezTo>
                <a:cubicBezTo>
                  <a:pt x="586030" y="60871"/>
                  <a:pt x="331236" y="149771"/>
                  <a:pt x="331236" y="149771"/>
                </a:cubicBezTo>
                <a:cubicBezTo>
                  <a:pt x="255301" y="175700"/>
                  <a:pt x="259799" y="133632"/>
                  <a:pt x="205824" y="192634"/>
                </a:cubicBezTo>
                <a:cubicBezTo>
                  <a:pt x="151849" y="251636"/>
                  <a:pt x="35167" y="458540"/>
                  <a:pt x="7386" y="503784"/>
                </a:cubicBezTo>
                <a:cubicBezTo>
                  <a:pt x="-20395" y="549028"/>
                  <a:pt x="39136" y="464096"/>
                  <a:pt x="39136" y="464096"/>
                </a:cubicBezTo>
                <a:cubicBezTo>
                  <a:pt x="83851" y="411973"/>
                  <a:pt x="151320" y="262748"/>
                  <a:pt x="275674" y="191046"/>
                </a:cubicBezTo>
                <a:cubicBezTo>
                  <a:pt x="400028" y="119344"/>
                  <a:pt x="665670" y="38646"/>
                  <a:pt x="785261" y="33884"/>
                </a:cubicBezTo>
                <a:cubicBezTo>
                  <a:pt x="904852" y="29122"/>
                  <a:pt x="1006189" y="159032"/>
                  <a:pt x="1005924" y="154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8C6AB7EC-CCC0-4F11-861A-C9A3714178C1}"/>
              </a:ext>
            </a:extLst>
          </p:cNvPr>
          <p:cNvSpPr/>
          <p:nvPr/>
        </p:nvSpPr>
        <p:spPr>
          <a:xfrm>
            <a:off x="4280183" y="1104817"/>
            <a:ext cx="343213" cy="585896"/>
          </a:xfrm>
          <a:custGeom>
            <a:avLst/>
            <a:gdLst>
              <a:gd name="connsiteX0" fmla="*/ 342617 w 343213"/>
              <a:gd name="connsiteY0" fmla="*/ 83 h 585896"/>
              <a:gd name="connsiteX1" fmla="*/ 25117 w 343213"/>
              <a:gd name="connsiteY1" fmla="*/ 335046 h 585896"/>
              <a:gd name="connsiteX2" fmla="*/ 23530 w 343213"/>
              <a:gd name="connsiteY2" fmla="*/ 373146 h 585896"/>
              <a:gd name="connsiteX3" fmla="*/ 52105 w 343213"/>
              <a:gd name="connsiteY3" fmla="*/ 511258 h 585896"/>
              <a:gd name="connsiteX4" fmla="*/ 60042 w 343213"/>
              <a:gd name="connsiteY4" fmla="*/ 585871 h 585896"/>
              <a:gd name="connsiteX5" fmla="*/ 60042 w 343213"/>
              <a:gd name="connsiteY5" fmla="*/ 517608 h 585896"/>
              <a:gd name="connsiteX6" fmla="*/ 39405 w 343213"/>
              <a:gd name="connsiteY6" fmla="*/ 363621 h 585896"/>
              <a:gd name="connsiteX7" fmla="*/ 102905 w 343213"/>
              <a:gd name="connsiteY7" fmla="*/ 303296 h 585896"/>
              <a:gd name="connsiteX8" fmla="*/ 342617 w 343213"/>
              <a:gd name="connsiteY8" fmla="*/ 83 h 58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213" h="585896">
                <a:moveTo>
                  <a:pt x="342617" y="83"/>
                </a:moveTo>
                <a:cubicBezTo>
                  <a:pt x="329652" y="5375"/>
                  <a:pt x="78298" y="272869"/>
                  <a:pt x="25117" y="335046"/>
                </a:cubicBezTo>
                <a:cubicBezTo>
                  <a:pt x="-28064" y="397223"/>
                  <a:pt x="19032" y="343777"/>
                  <a:pt x="23530" y="373146"/>
                </a:cubicBezTo>
                <a:cubicBezTo>
                  <a:pt x="28028" y="402515"/>
                  <a:pt x="46020" y="475804"/>
                  <a:pt x="52105" y="511258"/>
                </a:cubicBezTo>
                <a:cubicBezTo>
                  <a:pt x="58190" y="546712"/>
                  <a:pt x="58719" y="584813"/>
                  <a:pt x="60042" y="585871"/>
                </a:cubicBezTo>
                <a:cubicBezTo>
                  <a:pt x="61365" y="586929"/>
                  <a:pt x="63481" y="554650"/>
                  <a:pt x="60042" y="517608"/>
                </a:cubicBezTo>
                <a:cubicBezTo>
                  <a:pt x="56602" y="480566"/>
                  <a:pt x="32261" y="399340"/>
                  <a:pt x="39405" y="363621"/>
                </a:cubicBezTo>
                <a:cubicBezTo>
                  <a:pt x="46549" y="327902"/>
                  <a:pt x="52370" y="365473"/>
                  <a:pt x="102905" y="303296"/>
                </a:cubicBezTo>
                <a:cubicBezTo>
                  <a:pt x="153440" y="241119"/>
                  <a:pt x="355582" y="-5209"/>
                  <a:pt x="342617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3CB7ADCB-A561-47EB-8575-4E6C280A195D}"/>
              </a:ext>
            </a:extLst>
          </p:cNvPr>
          <p:cNvSpPr/>
          <p:nvPr/>
        </p:nvSpPr>
        <p:spPr>
          <a:xfrm>
            <a:off x="4248625" y="1459407"/>
            <a:ext cx="218807" cy="775425"/>
          </a:xfrm>
          <a:custGeom>
            <a:avLst/>
            <a:gdLst>
              <a:gd name="connsiteX0" fmla="*/ 210663 w 218807"/>
              <a:gd name="connsiteY0" fmla="*/ 1093 h 775425"/>
              <a:gd name="connsiteX1" fmla="*/ 177325 w 218807"/>
              <a:gd name="connsiteY1" fmla="*/ 174131 h 775425"/>
              <a:gd name="connsiteX2" fmla="*/ 123350 w 218807"/>
              <a:gd name="connsiteY2" fmla="*/ 251918 h 775425"/>
              <a:gd name="connsiteX3" fmla="*/ 4288 w 218807"/>
              <a:gd name="connsiteY3" fmla="*/ 520206 h 775425"/>
              <a:gd name="connsiteX4" fmla="*/ 28100 w 218807"/>
              <a:gd name="connsiteY4" fmla="*/ 566243 h 775425"/>
              <a:gd name="connsiteX5" fmla="*/ 45563 w 218807"/>
              <a:gd name="connsiteY5" fmla="*/ 698006 h 775425"/>
              <a:gd name="connsiteX6" fmla="*/ 1113 w 218807"/>
              <a:gd name="connsiteY6" fmla="*/ 774206 h 775425"/>
              <a:gd name="connsiteX7" fmla="*/ 66200 w 218807"/>
              <a:gd name="connsiteY7" fmla="*/ 639268 h 775425"/>
              <a:gd name="connsiteX8" fmla="*/ 67788 w 218807"/>
              <a:gd name="connsiteY8" fmla="*/ 551956 h 775425"/>
              <a:gd name="connsiteX9" fmla="*/ 12225 w 218807"/>
              <a:gd name="connsiteY9" fmla="*/ 507506 h 775425"/>
              <a:gd name="connsiteX10" fmla="*/ 199550 w 218807"/>
              <a:gd name="connsiteY10" fmla="*/ 120156 h 775425"/>
              <a:gd name="connsiteX11" fmla="*/ 210663 w 218807"/>
              <a:gd name="connsiteY11" fmla="*/ 1093 h 77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807" h="775425">
                <a:moveTo>
                  <a:pt x="210663" y="1093"/>
                </a:moveTo>
                <a:cubicBezTo>
                  <a:pt x="206959" y="10089"/>
                  <a:pt x="191877" y="132327"/>
                  <a:pt x="177325" y="174131"/>
                </a:cubicBezTo>
                <a:cubicBezTo>
                  <a:pt x="162773" y="215935"/>
                  <a:pt x="152189" y="194239"/>
                  <a:pt x="123350" y="251918"/>
                </a:cubicBezTo>
                <a:cubicBezTo>
                  <a:pt x="94511" y="309597"/>
                  <a:pt x="20163" y="467819"/>
                  <a:pt x="4288" y="520206"/>
                </a:cubicBezTo>
                <a:cubicBezTo>
                  <a:pt x="-11587" y="572593"/>
                  <a:pt x="21221" y="536610"/>
                  <a:pt x="28100" y="566243"/>
                </a:cubicBezTo>
                <a:cubicBezTo>
                  <a:pt x="34979" y="595876"/>
                  <a:pt x="50061" y="663346"/>
                  <a:pt x="45563" y="698006"/>
                </a:cubicBezTo>
                <a:cubicBezTo>
                  <a:pt x="41065" y="732666"/>
                  <a:pt x="-2326" y="783996"/>
                  <a:pt x="1113" y="774206"/>
                </a:cubicBezTo>
                <a:cubicBezTo>
                  <a:pt x="4552" y="764416"/>
                  <a:pt x="55088" y="676310"/>
                  <a:pt x="66200" y="639268"/>
                </a:cubicBezTo>
                <a:cubicBezTo>
                  <a:pt x="77312" y="602226"/>
                  <a:pt x="76784" y="573916"/>
                  <a:pt x="67788" y="551956"/>
                </a:cubicBezTo>
                <a:cubicBezTo>
                  <a:pt x="58792" y="529996"/>
                  <a:pt x="-9735" y="579473"/>
                  <a:pt x="12225" y="507506"/>
                </a:cubicBezTo>
                <a:cubicBezTo>
                  <a:pt x="34185" y="435539"/>
                  <a:pt x="167006" y="201119"/>
                  <a:pt x="199550" y="120156"/>
                </a:cubicBezTo>
                <a:cubicBezTo>
                  <a:pt x="232094" y="39194"/>
                  <a:pt x="214367" y="-7903"/>
                  <a:pt x="210663" y="1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BA1041E2-4DDB-4509-A69D-53EBE692E51E}"/>
              </a:ext>
            </a:extLst>
          </p:cNvPr>
          <p:cNvSpPr/>
          <p:nvPr/>
        </p:nvSpPr>
        <p:spPr>
          <a:xfrm>
            <a:off x="4215125" y="2144681"/>
            <a:ext cx="259411" cy="590043"/>
          </a:xfrm>
          <a:custGeom>
            <a:avLst/>
            <a:gdLst>
              <a:gd name="connsiteX0" fmla="*/ 115575 w 259411"/>
              <a:gd name="connsiteY0" fmla="*/ 1619 h 590043"/>
              <a:gd name="connsiteX1" fmla="*/ 18738 w 259411"/>
              <a:gd name="connsiteY1" fmla="*/ 146082 h 590043"/>
              <a:gd name="connsiteX2" fmla="*/ 2863 w 259411"/>
              <a:gd name="connsiteY2" fmla="*/ 223869 h 590043"/>
              <a:gd name="connsiteX3" fmla="*/ 26675 w 259411"/>
              <a:gd name="connsiteY3" fmla="*/ 323882 h 590043"/>
              <a:gd name="connsiteX4" fmla="*/ 245750 w 259411"/>
              <a:gd name="connsiteY4" fmla="*/ 576294 h 590043"/>
              <a:gd name="connsiteX5" fmla="*/ 229875 w 259411"/>
              <a:gd name="connsiteY5" fmla="*/ 549307 h 590043"/>
              <a:gd name="connsiteX6" fmla="*/ 177488 w 259411"/>
              <a:gd name="connsiteY6" fmla="*/ 487394 h 590043"/>
              <a:gd name="connsiteX7" fmla="*/ 21913 w 259411"/>
              <a:gd name="connsiteY7" fmla="*/ 342932 h 590043"/>
              <a:gd name="connsiteX8" fmla="*/ 33025 w 259411"/>
              <a:gd name="connsiteY8" fmla="*/ 249269 h 590043"/>
              <a:gd name="connsiteX9" fmla="*/ 115575 w 259411"/>
              <a:gd name="connsiteY9" fmla="*/ 1619 h 59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411" h="590043">
                <a:moveTo>
                  <a:pt x="115575" y="1619"/>
                </a:moveTo>
                <a:cubicBezTo>
                  <a:pt x="113194" y="-15579"/>
                  <a:pt x="37523" y="109040"/>
                  <a:pt x="18738" y="146082"/>
                </a:cubicBezTo>
                <a:cubicBezTo>
                  <a:pt x="-47" y="183124"/>
                  <a:pt x="1540" y="194236"/>
                  <a:pt x="2863" y="223869"/>
                </a:cubicBezTo>
                <a:cubicBezTo>
                  <a:pt x="4186" y="253502"/>
                  <a:pt x="-13806" y="265145"/>
                  <a:pt x="26675" y="323882"/>
                </a:cubicBezTo>
                <a:cubicBezTo>
                  <a:pt x="67156" y="382619"/>
                  <a:pt x="211883" y="538723"/>
                  <a:pt x="245750" y="576294"/>
                </a:cubicBezTo>
                <a:cubicBezTo>
                  <a:pt x="279617" y="613865"/>
                  <a:pt x="241252" y="564124"/>
                  <a:pt x="229875" y="549307"/>
                </a:cubicBezTo>
                <a:cubicBezTo>
                  <a:pt x="218498" y="534490"/>
                  <a:pt x="212148" y="521790"/>
                  <a:pt x="177488" y="487394"/>
                </a:cubicBezTo>
                <a:cubicBezTo>
                  <a:pt x="142828" y="452998"/>
                  <a:pt x="45990" y="382620"/>
                  <a:pt x="21913" y="342932"/>
                </a:cubicBezTo>
                <a:cubicBezTo>
                  <a:pt x="-2164" y="303245"/>
                  <a:pt x="19267" y="304567"/>
                  <a:pt x="33025" y="249269"/>
                </a:cubicBezTo>
                <a:cubicBezTo>
                  <a:pt x="46783" y="193971"/>
                  <a:pt x="117956" y="18817"/>
                  <a:pt x="115575" y="1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0F848A86-9503-4C53-8912-DB992E8D1C99}"/>
              </a:ext>
            </a:extLst>
          </p:cNvPr>
          <p:cNvSpPr/>
          <p:nvPr/>
        </p:nvSpPr>
        <p:spPr>
          <a:xfrm>
            <a:off x="4362290" y="2477591"/>
            <a:ext cx="463786" cy="408931"/>
          </a:xfrm>
          <a:custGeom>
            <a:avLst/>
            <a:gdLst>
              <a:gd name="connsiteX0" fmla="*/ 454185 w 463786"/>
              <a:gd name="connsiteY0" fmla="*/ 497 h 408931"/>
              <a:gd name="connsiteX1" fmla="*/ 393860 w 463786"/>
              <a:gd name="connsiteY1" fmla="*/ 186234 h 408931"/>
              <a:gd name="connsiteX2" fmla="*/ 11273 w 463786"/>
              <a:gd name="connsiteY2" fmla="*/ 400547 h 408931"/>
              <a:gd name="connsiteX3" fmla="*/ 93823 w 463786"/>
              <a:gd name="connsiteY3" fmla="*/ 368797 h 408931"/>
              <a:gd name="connsiteX4" fmla="*/ 354173 w 463786"/>
              <a:gd name="connsiteY4" fmla="*/ 262434 h 408931"/>
              <a:gd name="connsiteX5" fmla="*/ 452598 w 463786"/>
              <a:gd name="connsiteY5" fmla="*/ 135434 h 408931"/>
              <a:gd name="connsiteX6" fmla="*/ 454185 w 463786"/>
              <a:gd name="connsiteY6" fmla="*/ 497 h 40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786" h="408931">
                <a:moveTo>
                  <a:pt x="454185" y="497"/>
                </a:moveTo>
                <a:cubicBezTo>
                  <a:pt x="444395" y="8964"/>
                  <a:pt x="467679" y="119559"/>
                  <a:pt x="393860" y="186234"/>
                </a:cubicBezTo>
                <a:cubicBezTo>
                  <a:pt x="320041" y="252909"/>
                  <a:pt x="61279" y="370120"/>
                  <a:pt x="11273" y="400547"/>
                </a:cubicBezTo>
                <a:cubicBezTo>
                  <a:pt x="-38733" y="430974"/>
                  <a:pt x="93823" y="368797"/>
                  <a:pt x="93823" y="368797"/>
                </a:cubicBezTo>
                <a:cubicBezTo>
                  <a:pt x="150973" y="345778"/>
                  <a:pt x="294377" y="301328"/>
                  <a:pt x="354173" y="262434"/>
                </a:cubicBezTo>
                <a:cubicBezTo>
                  <a:pt x="413969" y="223540"/>
                  <a:pt x="434871" y="176973"/>
                  <a:pt x="452598" y="135434"/>
                </a:cubicBezTo>
                <a:cubicBezTo>
                  <a:pt x="470325" y="93895"/>
                  <a:pt x="463975" y="-7970"/>
                  <a:pt x="454185" y="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CA59CFCE-FA04-461C-A77D-E36F9E97A9DE}"/>
              </a:ext>
            </a:extLst>
          </p:cNvPr>
          <p:cNvSpPr/>
          <p:nvPr/>
        </p:nvSpPr>
        <p:spPr>
          <a:xfrm>
            <a:off x="4424102" y="2832667"/>
            <a:ext cx="226166" cy="550919"/>
          </a:xfrm>
          <a:custGeom>
            <a:avLst/>
            <a:gdLst>
              <a:gd name="connsiteX0" fmla="*/ 225686 w 226166"/>
              <a:gd name="connsiteY0" fmla="*/ 2608 h 550919"/>
              <a:gd name="connsiteX1" fmla="*/ 89161 w 226166"/>
              <a:gd name="connsiteY1" fmla="*/ 94683 h 550919"/>
              <a:gd name="connsiteX2" fmla="*/ 30423 w 226166"/>
              <a:gd name="connsiteY2" fmla="*/ 197871 h 550919"/>
              <a:gd name="connsiteX3" fmla="*/ 261 w 226166"/>
              <a:gd name="connsiteY3" fmla="*/ 285183 h 550919"/>
              <a:gd name="connsiteX4" fmla="*/ 46298 w 226166"/>
              <a:gd name="connsiteY4" fmla="*/ 399483 h 550919"/>
              <a:gd name="connsiteX5" fmla="*/ 170123 w 226166"/>
              <a:gd name="connsiteY5" fmla="*/ 545533 h 550919"/>
              <a:gd name="connsiteX6" fmla="*/ 151073 w 226166"/>
              <a:gd name="connsiteY6" fmla="*/ 510608 h 550919"/>
              <a:gd name="connsiteX7" fmla="*/ 81223 w 226166"/>
              <a:gd name="connsiteY7" fmla="*/ 426471 h 550919"/>
              <a:gd name="connsiteX8" fmla="*/ 22486 w 226166"/>
              <a:gd name="connsiteY8" fmla="*/ 247083 h 550919"/>
              <a:gd name="connsiteX9" fmla="*/ 36773 w 226166"/>
              <a:gd name="connsiteY9" fmla="*/ 201046 h 550919"/>
              <a:gd name="connsiteX10" fmla="*/ 225686 w 226166"/>
              <a:gd name="connsiteY10" fmla="*/ 2608 h 55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166" h="550919">
                <a:moveTo>
                  <a:pt x="225686" y="2608"/>
                </a:moveTo>
                <a:cubicBezTo>
                  <a:pt x="234417" y="-15119"/>
                  <a:pt x="121705" y="62139"/>
                  <a:pt x="89161" y="94683"/>
                </a:cubicBezTo>
                <a:cubicBezTo>
                  <a:pt x="56617" y="127227"/>
                  <a:pt x="45240" y="166121"/>
                  <a:pt x="30423" y="197871"/>
                </a:cubicBezTo>
                <a:cubicBezTo>
                  <a:pt x="15606" y="229621"/>
                  <a:pt x="-2385" y="251581"/>
                  <a:pt x="261" y="285183"/>
                </a:cubicBezTo>
                <a:cubicBezTo>
                  <a:pt x="2907" y="318785"/>
                  <a:pt x="17988" y="356091"/>
                  <a:pt x="46298" y="399483"/>
                </a:cubicBezTo>
                <a:cubicBezTo>
                  <a:pt x="74608" y="442875"/>
                  <a:pt x="152660" y="527012"/>
                  <a:pt x="170123" y="545533"/>
                </a:cubicBezTo>
                <a:cubicBezTo>
                  <a:pt x="187585" y="564054"/>
                  <a:pt x="165890" y="530452"/>
                  <a:pt x="151073" y="510608"/>
                </a:cubicBezTo>
                <a:cubicBezTo>
                  <a:pt x="136256" y="490764"/>
                  <a:pt x="102654" y="470392"/>
                  <a:pt x="81223" y="426471"/>
                </a:cubicBezTo>
                <a:cubicBezTo>
                  <a:pt x="59792" y="382550"/>
                  <a:pt x="29894" y="284654"/>
                  <a:pt x="22486" y="247083"/>
                </a:cubicBezTo>
                <a:cubicBezTo>
                  <a:pt x="15078" y="209512"/>
                  <a:pt x="5817" y="243379"/>
                  <a:pt x="36773" y="201046"/>
                </a:cubicBezTo>
                <a:cubicBezTo>
                  <a:pt x="67729" y="158713"/>
                  <a:pt x="216955" y="20335"/>
                  <a:pt x="225686" y="2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503FD4C9-DD7F-4B7B-80EB-3792C439E1CC}"/>
              </a:ext>
            </a:extLst>
          </p:cNvPr>
          <p:cNvSpPr/>
          <p:nvPr/>
        </p:nvSpPr>
        <p:spPr>
          <a:xfrm>
            <a:off x="4555618" y="2812896"/>
            <a:ext cx="380517" cy="577294"/>
          </a:xfrm>
          <a:custGeom>
            <a:avLst/>
            <a:gdLst>
              <a:gd name="connsiteX0" fmla="*/ 379920 w 380517"/>
              <a:gd name="connsiteY0" fmla="*/ 154 h 577294"/>
              <a:gd name="connsiteX1" fmla="*/ 103695 w 380517"/>
              <a:gd name="connsiteY1" fmla="*/ 206529 h 577294"/>
              <a:gd name="connsiteX2" fmla="*/ 60832 w 380517"/>
              <a:gd name="connsiteY2" fmla="*/ 309717 h 577294"/>
              <a:gd name="connsiteX3" fmla="*/ 56070 w 380517"/>
              <a:gd name="connsiteY3" fmla="*/ 563717 h 577294"/>
              <a:gd name="connsiteX4" fmla="*/ 59245 w 380517"/>
              <a:gd name="connsiteY4" fmla="*/ 527204 h 577294"/>
              <a:gd name="connsiteX5" fmla="*/ 49720 w 380517"/>
              <a:gd name="connsiteY5" fmla="*/ 395442 h 577294"/>
              <a:gd name="connsiteX6" fmla="*/ 19557 w 380517"/>
              <a:gd name="connsiteY6" fmla="*/ 241454 h 577294"/>
              <a:gd name="connsiteX7" fmla="*/ 379920 w 380517"/>
              <a:gd name="connsiteY7" fmla="*/ 154 h 57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517" h="577294">
                <a:moveTo>
                  <a:pt x="379920" y="154"/>
                </a:moveTo>
                <a:cubicBezTo>
                  <a:pt x="393943" y="-5667"/>
                  <a:pt x="156876" y="154935"/>
                  <a:pt x="103695" y="206529"/>
                </a:cubicBezTo>
                <a:cubicBezTo>
                  <a:pt x="50514" y="258123"/>
                  <a:pt x="68769" y="250186"/>
                  <a:pt x="60832" y="309717"/>
                </a:cubicBezTo>
                <a:cubicBezTo>
                  <a:pt x="52895" y="369248"/>
                  <a:pt x="56334" y="527469"/>
                  <a:pt x="56070" y="563717"/>
                </a:cubicBezTo>
                <a:cubicBezTo>
                  <a:pt x="55805" y="599965"/>
                  <a:pt x="60303" y="555250"/>
                  <a:pt x="59245" y="527204"/>
                </a:cubicBezTo>
                <a:cubicBezTo>
                  <a:pt x="58187" y="499158"/>
                  <a:pt x="56335" y="443067"/>
                  <a:pt x="49720" y="395442"/>
                </a:cubicBezTo>
                <a:cubicBezTo>
                  <a:pt x="43105" y="347817"/>
                  <a:pt x="-35741" y="306542"/>
                  <a:pt x="19557" y="241454"/>
                </a:cubicBezTo>
                <a:cubicBezTo>
                  <a:pt x="74855" y="176367"/>
                  <a:pt x="365897" y="5975"/>
                  <a:pt x="379920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87FD26A4-8B89-44E5-B186-451CC0A54E68}"/>
              </a:ext>
            </a:extLst>
          </p:cNvPr>
          <p:cNvSpPr/>
          <p:nvPr/>
        </p:nvSpPr>
        <p:spPr>
          <a:xfrm>
            <a:off x="5344314" y="517717"/>
            <a:ext cx="845369" cy="877583"/>
          </a:xfrm>
          <a:custGeom>
            <a:avLst/>
            <a:gdLst>
              <a:gd name="connsiteX0" fmla="*/ 269 w 845369"/>
              <a:gd name="connsiteY0" fmla="*/ 100350 h 877583"/>
              <a:gd name="connsiteX1" fmla="*/ 211936 w 845369"/>
              <a:gd name="connsiteY1" fmla="*/ 5100 h 877583"/>
              <a:gd name="connsiteX2" fmla="*/ 345286 w 845369"/>
              <a:gd name="connsiteY2" fmla="*/ 19916 h 877583"/>
              <a:gd name="connsiteX3" fmla="*/ 440536 w 845369"/>
              <a:gd name="connsiteY3" fmla="*/ 79183 h 877583"/>
              <a:gd name="connsiteX4" fmla="*/ 491336 w 845369"/>
              <a:gd name="connsiteY4" fmla="*/ 136333 h 877583"/>
              <a:gd name="connsiteX5" fmla="*/ 779203 w 845369"/>
              <a:gd name="connsiteY5" fmla="*/ 589300 h 877583"/>
              <a:gd name="connsiteX6" fmla="*/ 779203 w 845369"/>
              <a:gd name="connsiteY6" fmla="*/ 650683 h 877583"/>
              <a:gd name="connsiteX7" fmla="*/ 844819 w 845369"/>
              <a:gd name="connsiteY7" fmla="*/ 875050 h 877583"/>
              <a:gd name="connsiteX8" fmla="*/ 806719 w 845369"/>
              <a:gd name="connsiteY8" fmla="*/ 760750 h 877583"/>
              <a:gd name="connsiteX9" fmla="*/ 738986 w 845369"/>
              <a:gd name="connsiteY9" fmla="*/ 593533 h 877583"/>
              <a:gd name="connsiteX10" fmla="*/ 717819 w 845369"/>
              <a:gd name="connsiteY10" fmla="*/ 494050 h 877583"/>
              <a:gd name="connsiteX11" fmla="*/ 410903 w 845369"/>
              <a:gd name="connsiteY11" fmla="*/ 74950 h 877583"/>
              <a:gd name="connsiteX12" fmla="*/ 355869 w 845369"/>
              <a:gd name="connsiteY12" fmla="*/ 41083 h 877583"/>
              <a:gd name="connsiteX13" fmla="*/ 258503 w 845369"/>
              <a:gd name="connsiteY13" fmla="*/ 30500 h 877583"/>
              <a:gd name="connsiteX14" fmla="*/ 269 w 845369"/>
              <a:gd name="connsiteY14" fmla="*/ 100350 h 87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5369" h="877583">
                <a:moveTo>
                  <a:pt x="269" y="100350"/>
                </a:moveTo>
                <a:cubicBezTo>
                  <a:pt x="-7492" y="96117"/>
                  <a:pt x="154433" y="18506"/>
                  <a:pt x="211936" y="5100"/>
                </a:cubicBezTo>
                <a:cubicBezTo>
                  <a:pt x="269439" y="-8306"/>
                  <a:pt x="307186" y="7569"/>
                  <a:pt x="345286" y="19916"/>
                </a:cubicBezTo>
                <a:cubicBezTo>
                  <a:pt x="383386" y="32263"/>
                  <a:pt x="416194" y="59780"/>
                  <a:pt x="440536" y="79183"/>
                </a:cubicBezTo>
                <a:cubicBezTo>
                  <a:pt x="464878" y="98586"/>
                  <a:pt x="434892" y="51314"/>
                  <a:pt x="491336" y="136333"/>
                </a:cubicBezTo>
                <a:cubicBezTo>
                  <a:pt x="547780" y="221352"/>
                  <a:pt x="731225" y="503575"/>
                  <a:pt x="779203" y="589300"/>
                </a:cubicBezTo>
                <a:cubicBezTo>
                  <a:pt x="827181" y="675025"/>
                  <a:pt x="768267" y="603058"/>
                  <a:pt x="779203" y="650683"/>
                </a:cubicBezTo>
                <a:cubicBezTo>
                  <a:pt x="790139" y="698308"/>
                  <a:pt x="840233" y="856706"/>
                  <a:pt x="844819" y="875050"/>
                </a:cubicBezTo>
                <a:cubicBezTo>
                  <a:pt x="849405" y="893394"/>
                  <a:pt x="824358" y="807669"/>
                  <a:pt x="806719" y="760750"/>
                </a:cubicBezTo>
                <a:cubicBezTo>
                  <a:pt x="789080" y="713831"/>
                  <a:pt x="753803" y="637983"/>
                  <a:pt x="738986" y="593533"/>
                </a:cubicBezTo>
                <a:cubicBezTo>
                  <a:pt x="724169" y="549083"/>
                  <a:pt x="772499" y="580480"/>
                  <a:pt x="717819" y="494050"/>
                </a:cubicBezTo>
                <a:cubicBezTo>
                  <a:pt x="663139" y="407620"/>
                  <a:pt x="471228" y="150445"/>
                  <a:pt x="410903" y="74950"/>
                </a:cubicBezTo>
                <a:cubicBezTo>
                  <a:pt x="350578" y="-545"/>
                  <a:pt x="381269" y="48491"/>
                  <a:pt x="355869" y="41083"/>
                </a:cubicBezTo>
                <a:cubicBezTo>
                  <a:pt x="330469" y="33675"/>
                  <a:pt x="318475" y="22033"/>
                  <a:pt x="258503" y="30500"/>
                </a:cubicBezTo>
                <a:cubicBezTo>
                  <a:pt x="198531" y="38967"/>
                  <a:pt x="8030" y="104583"/>
                  <a:pt x="269" y="100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C2687229-C393-4FB1-82B2-42239EDB1CE0}"/>
              </a:ext>
            </a:extLst>
          </p:cNvPr>
          <p:cNvSpPr/>
          <p:nvPr/>
        </p:nvSpPr>
        <p:spPr>
          <a:xfrm>
            <a:off x="6227312" y="1438150"/>
            <a:ext cx="107868" cy="701497"/>
          </a:xfrm>
          <a:custGeom>
            <a:avLst/>
            <a:gdLst>
              <a:gd name="connsiteX0" fmla="*/ 2038 w 107868"/>
              <a:gd name="connsiteY0" fmla="*/ 3300 h 701497"/>
              <a:gd name="connsiteX1" fmla="*/ 10505 w 107868"/>
              <a:gd name="connsiteY1" fmla="*/ 132417 h 701497"/>
              <a:gd name="connsiteX2" fmla="*/ 69771 w 107868"/>
              <a:gd name="connsiteY2" fmla="*/ 301750 h 701497"/>
              <a:gd name="connsiteX3" fmla="*/ 105755 w 107868"/>
              <a:gd name="connsiteY3" fmla="*/ 405467 h 701497"/>
              <a:gd name="connsiteX4" fmla="*/ 103638 w 107868"/>
              <a:gd name="connsiteY4" fmla="*/ 689100 h 701497"/>
              <a:gd name="connsiteX5" fmla="*/ 103638 w 107868"/>
              <a:gd name="connsiteY5" fmla="*/ 623483 h 701497"/>
              <a:gd name="connsiteX6" fmla="*/ 82471 w 107868"/>
              <a:gd name="connsiteY6" fmla="*/ 377950 h 701497"/>
              <a:gd name="connsiteX7" fmla="*/ 33788 w 107868"/>
              <a:gd name="connsiteY7" fmla="*/ 270000 h 701497"/>
              <a:gd name="connsiteX8" fmla="*/ 2038 w 107868"/>
              <a:gd name="connsiteY8" fmla="*/ 3300 h 70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868" h="701497">
                <a:moveTo>
                  <a:pt x="2038" y="3300"/>
                </a:moveTo>
                <a:cubicBezTo>
                  <a:pt x="-1843" y="-19631"/>
                  <a:pt x="-784" y="82675"/>
                  <a:pt x="10505" y="132417"/>
                </a:cubicBezTo>
                <a:cubicBezTo>
                  <a:pt x="21794" y="182159"/>
                  <a:pt x="53896" y="256242"/>
                  <a:pt x="69771" y="301750"/>
                </a:cubicBezTo>
                <a:cubicBezTo>
                  <a:pt x="85646" y="347258"/>
                  <a:pt x="100110" y="340909"/>
                  <a:pt x="105755" y="405467"/>
                </a:cubicBezTo>
                <a:cubicBezTo>
                  <a:pt x="111400" y="470025"/>
                  <a:pt x="103991" y="652764"/>
                  <a:pt x="103638" y="689100"/>
                </a:cubicBezTo>
                <a:cubicBezTo>
                  <a:pt x="103285" y="725436"/>
                  <a:pt x="107166" y="675341"/>
                  <a:pt x="103638" y="623483"/>
                </a:cubicBezTo>
                <a:cubicBezTo>
                  <a:pt x="100110" y="571625"/>
                  <a:pt x="94113" y="436864"/>
                  <a:pt x="82471" y="377950"/>
                </a:cubicBezTo>
                <a:cubicBezTo>
                  <a:pt x="70829" y="319036"/>
                  <a:pt x="46488" y="328561"/>
                  <a:pt x="33788" y="270000"/>
                </a:cubicBezTo>
                <a:cubicBezTo>
                  <a:pt x="21088" y="211439"/>
                  <a:pt x="5919" y="26231"/>
                  <a:pt x="2038" y="3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9D097D44-4BFA-4A0E-87C4-76227B50B0BC}"/>
              </a:ext>
            </a:extLst>
          </p:cNvPr>
          <p:cNvSpPr/>
          <p:nvPr/>
        </p:nvSpPr>
        <p:spPr>
          <a:xfrm>
            <a:off x="6259394" y="1918546"/>
            <a:ext cx="169728" cy="593555"/>
          </a:xfrm>
          <a:custGeom>
            <a:avLst/>
            <a:gdLst>
              <a:gd name="connsiteX0" fmla="*/ 48273 w 169728"/>
              <a:gd name="connsiteY0" fmla="*/ 1271 h 593555"/>
              <a:gd name="connsiteX1" fmla="*/ 22873 w 169728"/>
              <a:gd name="connsiteY1" fmla="*/ 181187 h 593555"/>
              <a:gd name="connsiteX2" fmla="*/ 63089 w 169728"/>
              <a:gd name="connsiteY2" fmla="*/ 354754 h 593555"/>
              <a:gd name="connsiteX3" fmla="*/ 162573 w 169728"/>
              <a:gd name="connsiteY3" fmla="*/ 460587 h 593555"/>
              <a:gd name="connsiteX4" fmla="*/ 137173 w 169728"/>
              <a:gd name="connsiteY4" fmla="*/ 545254 h 593555"/>
              <a:gd name="connsiteX5" fmla="*/ 58856 w 169728"/>
              <a:gd name="connsiteY5" fmla="*/ 591821 h 593555"/>
              <a:gd name="connsiteX6" fmla="*/ 164689 w 169728"/>
              <a:gd name="connsiteY6" fmla="*/ 485987 h 593555"/>
              <a:gd name="connsiteX7" fmla="*/ 137173 w 169728"/>
              <a:gd name="connsiteY7" fmla="*/ 443654 h 593555"/>
              <a:gd name="connsiteX8" fmla="*/ 1706 w 169728"/>
              <a:gd name="connsiteY8" fmla="*/ 276437 h 593555"/>
              <a:gd name="connsiteX9" fmla="*/ 48273 w 169728"/>
              <a:gd name="connsiteY9" fmla="*/ 1271 h 59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728" h="593555">
                <a:moveTo>
                  <a:pt x="48273" y="1271"/>
                </a:moveTo>
                <a:cubicBezTo>
                  <a:pt x="51801" y="-14604"/>
                  <a:pt x="20404" y="122273"/>
                  <a:pt x="22873" y="181187"/>
                </a:cubicBezTo>
                <a:cubicBezTo>
                  <a:pt x="25342" y="240101"/>
                  <a:pt x="39806" y="308187"/>
                  <a:pt x="63089" y="354754"/>
                </a:cubicBezTo>
                <a:cubicBezTo>
                  <a:pt x="86372" y="401321"/>
                  <a:pt x="150226" y="428837"/>
                  <a:pt x="162573" y="460587"/>
                </a:cubicBezTo>
                <a:cubicBezTo>
                  <a:pt x="174920" y="492337"/>
                  <a:pt x="154459" y="523382"/>
                  <a:pt x="137173" y="545254"/>
                </a:cubicBezTo>
                <a:cubicBezTo>
                  <a:pt x="119887" y="567126"/>
                  <a:pt x="54270" y="601699"/>
                  <a:pt x="58856" y="591821"/>
                </a:cubicBezTo>
                <a:cubicBezTo>
                  <a:pt x="63442" y="581943"/>
                  <a:pt x="151636" y="510681"/>
                  <a:pt x="164689" y="485987"/>
                </a:cubicBezTo>
                <a:cubicBezTo>
                  <a:pt x="177742" y="461293"/>
                  <a:pt x="164337" y="478579"/>
                  <a:pt x="137173" y="443654"/>
                </a:cubicBezTo>
                <a:cubicBezTo>
                  <a:pt x="110009" y="408729"/>
                  <a:pt x="13700" y="349462"/>
                  <a:pt x="1706" y="276437"/>
                </a:cubicBezTo>
                <a:cubicBezTo>
                  <a:pt x="-10288" y="203412"/>
                  <a:pt x="44745" y="17146"/>
                  <a:pt x="48273" y="1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DF28487B-39E3-42BB-A50B-3DF1F79F9CAC}"/>
              </a:ext>
            </a:extLst>
          </p:cNvPr>
          <p:cNvSpPr/>
          <p:nvPr/>
        </p:nvSpPr>
        <p:spPr>
          <a:xfrm>
            <a:off x="5481305" y="2048402"/>
            <a:ext cx="208304" cy="449156"/>
          </a:xfrm>
          <a:custGeom>
            <a:avLst/>
            <a:gdLst>
              <a:gd name="connsiteX0" fmla="*/ 208295 w 208304"/>
              <a:gd name="connsiteY0" fmla="*/ 531 h 449156"/>
              <a:gd name="connsiteX1" fmla="*/ 22028 w 208304"/>
              <a:gd name="connsiteY1" fmla="*/ 195265 h 449156"/>
              <a:gd name="connsiteX2" fmla="*/ 9328 w 208304"/>
              <a:gd name="connsiteY2" fmla="*/ 447148 h 449156"/>
              <a:gd name="connsiteX3" fmla="*/ 9328 w 208304"/>
              <a:gd name="connsiteY3" fmla="*/ 320148 h 449156"/>
              <a:gd name="connsiteX4" fmla="*/ 13562 w 208304"/>
              <a:gd name="connsiteY4" fmla="*/ 254531 h 449156"/>
              <a:gd name="connsiteX5" fmla="*/ 208295 w 208304"/>
              <a:gd name="connsiteY5" fmla="*/ 531 h 44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304" h="449156">
                <a:moveTo>
                  <a:pt x="208295" y="531"/>
                </a:moveTo>
                <a:cubicBezTo>
                  <a:pt x="209706" y="-9347"/>
                  <a:pt x="55189" y="120829"/>
                  <a:pt x="22028" y="195265"/>
                </a:cubicBezTo>
                <a:cubicBezTo>
                  <a:pt x="-11133" y="269701"/>
                  <a:pt x="11445" y="426334"/>
                  <a:pt x="9328" y="447148"/>
                </a:cubicBezTo>
                <a:cubicBezTo>
                  <a:pt x="7211" y="467962"/>
                  <a:pt x="9328" y="320148"/>
                  <a:pt x="9328" y="320148"/>
                </a:cubicBezTo>
                <a:cubicBezTo>
                  <a:pt x="10034" y="288045"/>
                  <a:pt x="-14660" y="306389"/>
                  <a:pt x="13562" y="254531"/>
                </a:cubicBezTo>
                <a:cubicBezTo>
                  <a:pt x="41784" y="202673"/>
                  <a:pt x="206884" y="10409"/>
                  <a:pt x="208295" y="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60FF2DE8-DA93-4228-8A32-B36743A5E7D2}"/>
              </a:ext>
            </a:extLst>
          </p:cNvPr>
          <p:cNvSpPr/>
          <p:nvPr/>
        </p:nvSpPr>
        <p:spPr>
          <a:xfrm>
            <a:off x="6199399" y="2347383"/>
            <a:ext cx="123174" cy="441826"/>
          </a:xfrm>
          <a:custGeom>
            <a:avLst/>
            <a:gdLst>
              <a:gd name="connsiteX0" fmla="*/ 318 w 123174"/>
              <a:gd name="connsiteY0" fmla="*/ 0 h 441826"/>
              <a:gd name="connsiteX1" fmla="*/ 74401 w 123174"/>
              <a:gd name="connsiteY1" fmla="*/ 198967 h 441826"/>
              <a:gd name="connsiteX2" fmla="*/ 114618 w 123174"/>
              <a:gd name="connsiteY2" fmla="*/ 239184 h 441826"/>
              <a:gd name="connsiteX3" fmla="*/ 101918 w 123174"/>
              <a:gd name="connsiteY3" fmla="*/ 317500 h 441826"/>
              <a:gd name="connsiteX4" fmla="*/ 123084 w 123174"/>
              <a:gd name="connsiteY4" fmla="*/ 440267 h 441826"/>
              <a:gd name="connsiteX5" fmla="*/ 108268 w 123174"/>
              <a:gd name="connsiteY5" fmla="*/ 381000 h 441826"/>
              <a:gd name="connsiteX6" fmla="*/ 78634 w 123174"/>
              <a:gd name="connsiteY6" fmla="*/ 296334 h 441826"/>
              <a:gd name="connsiteX7" fmla="*/ 95568 w 123174"/>
              <a:gd name="connsiteY7" fmla="*/ 254000 h 441826"/>
              <a:gd name="connsiteX8" fmla="*/ 49001 w 123174"/>
              <a:gd name="connsiteY8" fmla="*/ 201084 h 441826"/>
              <a:gd name="connsiteX9" fmla="*/ 318 w 123174"/>
              <a:gd name="connsiteY9" fmla="*/ 0 h 44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174" h="441826">
                <a:moveTo>
                  <a:pt x="318" y="0"/>
                </a:moveTo>
                <a:cubicBezTo>
                  <a:pt x="4551" y="-353"/>
                  <a:pt x="55351" y="159103"/>
                  <a:pt x="74401" y="198967"/>
                </a:cubicBezTo>
                <a:cubicBezTo>
                  <a:pt x="93451" y="238831"/>
                  <a:pt x="110032" y="219429"/>
                  <a:pt x="114618" y="239184"/>
                </a:cubicBezTo>
                <a:cubicBezTo>
                  <a:pt x="119204" y="258940"/>
                  <a:pt x="100507" y="283986"/>
                  <a:pt x="101918" y="317500"/>
                </a:cubicBezTo>
                <a:cubicBezTo>
                  <a:pt x="103329" y="351014"/>
                  <a:pt x="122026" y="429684"/>
                  <a:pt x="123084" y="440267"/>
                </a:cubicBezTo>
                <a:cubicBezTo>
                  <a:pt x="124142" y="450850"/>
                  <a:pt x="115676" y="404989"/>
                  <a:pt x="108268" y="381000"/>
                </a:cubicBezTo>
                <a:cubicBezTo>
                  <a:pt x="100860" y="357011"/>
                  <a:pt x="80751" y="317501"/>
                  <a:pt x="78634" y="296334"/>
                </a:cubicBezTo>
                <a:cubicBezTo>
                  <a:pt x="76517" y="275167"/>
                  <a:pt x="100507" y="269875"/>
                  <a:pt x="95568" y="254000"/>
                </a:cubicBezTo>
                <a:cubicBezTo>
                  <a:pt x="90629" y="238125"/>
                  <a:pt x="62759" y="240595"/>
                  <a:pt x="49001" y="201084"/>
                </a:cubicBezTo>
                <a:cubicBezTo>
                  <a:pt x="35243" y="161573"/>
                  <a:pt x="-3915" y="353"/>
                  <a:pt x="31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10E10CD9-9D43-4B8D-8480-8D633D279584}"/>
              </a:ext>
            </a:extLst>
          </p:cNvPr>
          <p:cNvSpPr/>
          <p:nvPr/>
        </p:nvSpPr>
        <p:spPr>
          <a:xfrm>
            <a:off x="6123723" y="2681708"/>
            <a:ext cx="150591" cy="341589"/>
          </a:xfrm>
          <a:custGeom>
            <a:avLst/>
            <a:gdLst>
              <a:gd name="connsiteX0" fmla="*/ 150077 w 150591"/>
              <a:gd name="connsiteY0" fmla="*/ 109 h 341589"/>
              <a:gd name="connsiteX1" fmla="*/ 52710 w 150591"/>
              <a:gd name="connsiteY1" fmla="*/ 105942 h 341589"/>
              <a:gd name="connsiteX2" fmla="*/ 12494 w 150591"/>
              <a:gd name="connsiteY2" fmla="*/ 338775 h 341589"/>
              <a:gd name="connsiteX3" fmla="*/ 27310 w 150591"/>
              <a:gd name="connsiteY3" fmla="*/ 230825 h 341589"/>
              <a:gd name="connsiteX4" fmla="*/ 27310 w 150591"/>
              <a:gd name="connsiteY4" fmla="*/ 169442 h 341589"/>
              <a:gd name="connsiteX5" fmla="*/ 6144 w 150591"/>
              <a:gd name="connsiteY5" fmla="*/ 122875 h 341589"/>
              <a:gd name="connsiteX6" fmla="*/ 150077 w 150591"/>
              <a:gd name="connsiteY6" fmla="*/ 109 h 34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591" h="341589">
                <a:moveTo>
                  <a:pt x="150077" y="109"/>
                </a:moveTo>
                <a:cubicBezTo>
                  <a:pt x="157838" y="-2713"/>
                  <a:pt x="75640" y="49498"/>
                  <a:pt x="52710" y="105942"/>
                </a:cubicBezTo>
                <a:cubicBezTo>
                  <a:pt x="29779" y="162386"/>
                  <a:pt x="16727" y="317961"/>
                  <a:pt x="12494" y="338775"/>
                </a:cubicBezTo>
                <a:cubicBezTo>
                  <a:pt x="8261" y="359589"/>
                  <a:pt x="24841" y="259047"/>
                  <a:pt x="27310" y="230825"/>
                </a:cubicBezTo>
                <a:cubicBezTo>
                  <a:pt x="29779" y="202603"/>
                  <a:pt x="30838" y="187434"/>
                  <a:pt x="27310" y="169442"/>
                </a:cubicBezTo>
                <a:cubicBezTo>
                  <a:pt x="23782" y="151450"/>
                  <a:pt x="-14670" y="153567"/>
                  <a:pt x="6144" y="122875"/>
                </a:cubicBezTo>
                <a:cubicBezTo>
                  <a:pt x="26958" y="92183"/>
                  <a:pt x="142316" y="2931"/>
                  <a:pt x="150077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4E596961-6B33-40C6-8721-BDB2EFF22DEA}"/>
              </a:ext>
            </a:extLst>
          </p:cNvPr>
          <p:cNvSpPr/>
          <p:nvPr/>
        </p:nvSpPr>
        <p:spPr>
          <a:xfrm>
            <a:off x="5808132" y="2611898"/>
            <a:ext cx="272608" cy="144053"/>
          </a:xfrm>
          <a:custGeom>
            <a:avLst/>
            <a:gdLst>
              <a:gd name="connsiteX0" fmla="*/ 1 w 272608"/>
              <a:gd name="connsiteY0" fmla="*/ 69 h 144053"/>
              <a:gd name="connsiteX1" fmla="*/ 247651 w 272608"/>
              <a:gd name="connsiteY1" fmla="*/ 114369 h 144053"/>
              <a:gd name="connsiteX2" fmla="*/ 264585 w 272608"/>
              <a:gd name="connsiteY2" fmla="*/ 144002 h 144053"/>
              <a:gd name="connsiteX3" fmla="*/ 260351 w 272608"/>
              <a:gd name="connsiteY3" fmla="*/ 110135 h 144053"/>
              <a:gd name="connsiteX4" fmla="*/ 251885 w 272608"/>
              <a:gd name="connsiteY4" fmla="*/ 97435 h 144053"/>
              <a:gd name="connsiteX5" fmla="*/ 1 w 272608"/>
              <a:gd name="connsiteY5" fmla="*/ 69 h 144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608" h="144053">
                <a:moveTo>
                  <a:pt x="1" y="69"/>
                </a:moveTo>
                <a:cubicBezTo>
                  <a:pt x="-705" y="2891"/>
                  <a:pt x="203554" y="90380"/>
                  <a:pt x="247651" y="114369"/>
                </a:cubicBezTo>
                <a:cubicBezTo>
                  <a:pt x="291748" y="138358"/>
                  <a:pt x="262468" y="144708"/>
                  <a:pt x="264585" y="144002"/>
                </a:cubicBezTo>
                <a:cubicBezTo>
                  <a:pt x="266702" y="143296"/>
                  <a:pt x="262468" y="117896"/>
                  <a:pt x="260351" y="110135"/>
                </a:cubicBezTo>
                <a:cubicBezTo>
                  <a:pt x="258234" y="102374"/>
                  <a:pt x="294218" y="113310"/>
                  <a:pt x="251885" y="97435"/>
                </a:cubicBezTo>
                <a:cubicBezTo>
                  <a:pt x="209552" y="81560"/>
                  <a:pt x="707" y="-2753"/>
                  <a:pt x="1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AE71AF99-AB54-47F6-B69E-A139506D09B3}"/>
              </a:ext>
            </a:extLst>
          </p:cNvPr>
          <p:cNvSpPr/>
          <p:nvPr/>
        </p:nvSpPr>
        <p:spPr>
          <a:xfrm>
            <a:off x="5839540" y="2677141"/>
            <a:ext cx="167102" cy="457196"/>
          </a:xfrm>
          <a:custGeom>
            <a:avLst/>
            <a:gdLst>
              <a:gd name="connsiteX0" fmla="*/ 343 w 167102"/>
              <a:gd name="connsiteY0" fmla="*/ 442 h 457196"/>
              <a:gd name="connsiteX1" fmla="*/ 150627 w 167102"/>
              <a:gd name="connsiteY1" fmla="*/ 104159 h 457196"/>
              <a:gd name="connsiteX2" fmla="*/ 152743 w 167102"/>
              <a:gd name="connsiteY2" fmla="*/ 269259 h 457196"/>
              <a:gd name="connsiteX3" fmla="*/ 57493 w 167102"/>
              <a:gd name="connsiteY3" fmla="*/ 455526 h 457196"/>
              <a:gd name="connsiteX4" fmla="*/ 108293 w 167102"/>
              <a:gd name="connsiteY4" fmla="*/ 349692 h 457196"/>
              <a:gd name="connsiteX5" fmla="*/ 148510 w 167102"/>
              <a:gd name="connsiteY5" fmla="*/ 161309 h 457196"/>
              <a:gd name="connsiteX6" fmla="*/ 110410 w 167102"/>
              <a:gd name="connsiteY6" fmla="*/ 70292 h 457196"/>
              <a:gd name="connsiteX7" fmla="*/ 343 w 167102"/>
              <a:gd name="connsiteY7" fmla="*/ 442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102" h="457196">
                <a:moveTo>
                  <a:pt x="343" y="442"/>
                </a:moveTo>
                <a:cubicBezTo>
                  <a:pt x="7046" y="6087"/>
                  <a:pt x="125227" y="59356"/>
                  <a:pt x="150627" y="104159"/>
                </a:cubicBezTo>
                <a:cubicBezTo>
                  <a:pt x="176027" y="148962"/>
                  <a:pt x="168265" y="210698"/>
                  <a:pt x="152743" y="269259"/>
                </a:cubicBezTo>
                <a:cubicBezTo>
                  <a:pt x="137221" y="327820"/>
                  <a:pt x="57493" y="455526"/>
                  <a:pt x="57493" y="455526"/>
                </a:cubicBezTo>
                <a:cubicBezTo>
                  <a:pt x="50085" y="468931"/>
                  <a:pt x="93124" y="398728"/>
                  <a:pt x="108293" y="349692"/>
                </a:cubicBezTo>
                <a:cubicBezTo>
                  <a:pt x="123462" y="300656"/>
                  <a:pt x="148157" y="207876"/>
                  <a:pt x="148510" y="161309"/>
                </a:cubicBezTo>
                <a:cubicBezTo>
                  <a:pt x="148863" y="114742"/>
                  <a:pt x="133693" y="96045"/>
                  <a:pt x="110410" y="70292"/>
                </a:cubicBezTo>
                <a:cubicBezTo>
                  <a:pt x="87127" y="44539"/>
                  <a:pt x="-6360" y="-5203"/>
                  <a:pt x="343" y="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27ACFEEA-A7EC-44E2-A05D-E3D2FCD1D11D}"/>
              </a:ext>
            </a:extLst>
          </p:cNvPr>
          <p:cNvSpPr/>
          <p:nvPr/>
        </p:nvSpPr>
        <p:spPr>
          <a:xfrm>
            <a:off x="5213397" y="2700470"/>
            <a:ext cx="673236" cy="396453"/>
          </a:xfrm>
          <a:custGeom>
            <a:avLst/>
            <a:gdLst>
              <a:gd name="connsiteX0" fmla="*/ 550286 w 673236"/>
              <a:gd name="connsiteY0" fmla="*/ 397 h 396453"/>
              <a:gd name="connsiteX1" fmla="*/ 662470 w 673236"/>
              <a:gd name="connsiteY1" fmla="*/ 248047 h 396453"/>
              <a:gd name="connsiteX2" fmla="*/ 507953 w 673236"/>
              <a:gd name="connsiteY2" fmla="*/ 355997 h 396453"/>
              <a:gd name="connsiteX3" fmla="*/ 368253 w 673236"/>
              <a:gd name="connsiteY3" fmla="*/ 372930 h 396453"/>
              <a:gd name="connsiteX4" fmla="*/ 4186 w 673236"/>
              <a:gd name="connsiteY4" fmla="*/ 292497 h 396453"/>
              <a:gd name="connsiteX5" fmla="*/ 192570 w 673236"/>
              <a:gd name="connsiteY5" fmla="*/ 345413 h 396453"/>
              <a:gd name="connsiteX6" fmla="*/ 524886 w 673236"/>
              <a:gd name="connsiteY6" fmla="*/ 389863 h 396453"/>
              <a:gd name="connsiteX7" fmla="*/ 673053 w 673236"/>
              <a:gd name="connsiteY7" fmla="*/ 195130 h 396453"/>
              <a:gd name="connsiteX8" fmla="*/ 550286 w 673236"/>
              <a:gd name="connsiteY8" fmla="*/ 397 h 3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3236" h="396453">
                <a:moveTo>
                  <a:pt x="550286" y="397"/>
                </a:moveTo>
                <a:cubicBezTo>
                  <a:pt x="548522" y="9216"/>
                  <a:pt x="669526" y="188780"/>
                  <a:pt x="662470" y="248047"/>
                </a:cubicBezTo>
                <a:cubicBezTo>
                  <a:pt x="655414" y="307314"/>
                  <a:pt x="556989" y="335183"/>
                  <a:pt x="507953" y="355997"/>
                </a:cubicBezTo>
                <a:cubicBezTo>
                  <a:pt x="458917" y="376811"/>
                  <a:pt x="452214" y="383513"/>
                  <a:pt x="368253" y="372930"/>
                </a:cubicBezTo>
                <a:cubicBezTo>
                  <a:pt x="284292" y="362347"/>
                  <a:pt x="33466" y="297083"/>
                  <a:pt x="4186" y="292497"/>
                </a:cubicBezTo>
                <a:cubicBezTo>
                  <a:pt x="-25094" y="287911"/>
                  <a:pt x="105787" y="329185"/>
                  <a:pt x="192570" y="345413"/>
                </a:cubicBezTo>
                <a:cubicBezTo>
                  <a:pt x="279353" y="361641"/>
                  <a:pt x="444806" y="414910"/>
                  <a:pt x="524886" y="389863"/>
                </a:cubicBezTo>
                <a:cubicBezTo>
                  <a:pt x="604966" y="364816"/>
                  <a:pt x="667409" y="258630"/>
                  <a:pt x="673053" y="195130"/>
                </a:cubicBezTo>
                <a:cubicBezTo>
                  <a:pt x="678697" y="131630"/>
                  <a:pt x="552050" y="-8422"/>
                  <a:pt x="550286" y="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CCE7E939-5740-4166-BDE7-51C86CD8883B}"/>
              </a:ext>
            </a:extLst>
          </p:cNvPr>
          <p:cNvSpPr/>
          <p:nvPr/>
        </p:nvSpPr>
        <p:spPr>
          <a:xfrm>
            <a:off x="5193086" y="2628900"/>
            <a:ext cx="468542" cy="604570"/>
          </a:xfrm>
          <a:custGeom>
            <a:avLst/>
            <a:gdLst>
              <a:gd name="connsiteX0" fmla="*/ 365281 w 468542"/>
              <a:gd name="connsiteY0" fmla="*/ 0 h 604570"/>
              <a:gd name="connsiteX1" fmla="*/ 435131 w 468542"/>
              <a:gd name="connsiteY1" fmla="*/ 228600 h 604570"/>
              <a:gd name="connsiteX2" fmla="*/ 318714 w 468542"/>
              <a:gd name="connsiteY2" fmla="*/ 368300 h 604570"/>
              <a:gd name="connsiteX3" fmla="*/ 1214 w 468542"/>
              <a:gd name="connsiteY3" fmla="*/ 603250 h 604570"/>
              <a:gd name="connsiteX4" fmla="*/ 219231 w 468542"/>
              <a:gd name="connsiteY4" fmla="*/ 452967 h 604570"/>
              <a:gd name="connsiteX5" fmla="*/ 464764 w 468542"/>
              <a:gd name="connsiteY5" fmla="*/ 230717 h 604570"/>
              <a:gd name="connsiteX6" fmla="*/ 365281 w 468542"/>
              <a:gd name="connsiteY6" fmla="*/ 0 h 60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542" h="604570">
                <a:moveTo>
                  <a:pt x="365281" y="0"/>
                </a:moveTo>
                <a:cubicBezTo>
                  <a:pt x="360342" y="-353"/>
                  <a:pt x="442892" y="167217"/>
                  <a:pt x="435131" y="228600"/>
                </a:cubicBezTo>
                <a:cubicBezTo>
                  <a:pt x="427370" y="289983"/>
                  <a:pt x="391033" y="305858"/>
                  <a:pt x="318714" y="368300"/>
                </a:cubicBezTo>
                <a:cubicBezTo>
                  <a:pt x="246395" y="430742"/>
                  <a:pt x="17795" y="589139"/>
                  <a:pt x="1214" y="603250"/>
                </a:cubicBezTo>
                <a:cubicBezTo>
                  <a:pt x="-15367" y="617361"/>
                  <a:pt x="141973" y="515056"/>
                  <a:pt x="219231" y="452967"/>
                </a:cubicBezTo>
                <a:cubicBezTo>
                  <a:pt x="296489" y="390878"/>
                  <a:pt x="438306" y="304448"/>
                  <a:pt x="464764" y="230717"/>
                </a:cubicBezTo>
                <a:cubicBezTo>
                  <a:pt x="491222" y="156986"/>
                  <a:pt x="370220" y="353"/>
                  <a:pt x="36528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648390E4-5AF3-4B61-83B1-4BEADD150356}"/>
              </a:ext>
            </a:extLst>
          </p:cNvPr>
          <p:cNvSpPr/>
          <p:nvPr/>
        </p:nvSpPr>
        <p:spPr>
          <a:xfrm>
            <a:off x="5246580" y="1354094"/>
            <a:ext cx="44659" cy="123975"/>
          </a:xfrm>
          <a:custGeom>
            <a:avLst/>
            <a:gdLst>
              <a:gd name="connsiteX0" fmla="*/ 12808 w 44659"/>
              <a:gd name="connsiteY0" fmla="*/ 44 h 123975"/>
              <a:gd name="connsiteX1" fmla="*/ 44558 w 44659"/>
              <a:gd name="connsiteY1" fmla="*/ 74656 h 123975"/>
              <a:gd name="connsiteX2" fmla="*/ 108 w 44659"/>
              <a:gd name="connsiteY2" fmla="*/ 123869 h 123975"/>
              <a:gd name="connsiteX3" fmla="*/ 31858 w 44659"/>
              <a:gd name="connsiteY3" fmla="*/ 85769 h 123975"/>
              <a:gd name="connsiteX4" fmla="*/ 12808 w 44659"/>
              <a:gd name="connsiteY4" fmla="*/ 44 h 1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59" h="123975">
                <a:moveTo>
                  <a:pt x="12808" y="44"/>
                </a:moveTo>
                <a:cubicBezTo>
                  <a:pt x="14925" y="-1808"/>
                  <a:pt x="46675" y="54019"/>
                  <a:pt x="44558" y="74656"/>
                </a:cubicBezTo>
                <a:cubicBezTo>
                  <a:pt x="42441" y="95293"/>
                  <a:pt x="108" y="123869"/>
                  <a:pt x="108" y="123869"/>
                </a:cubicBezTo>
                <a:cubicBezTo>
                  <a:pt x="-2009" y="125721"/>
                  <a:pt x="27360" y="102967"/>
                  <a:pt x="31858" y="85769"/>
                </a:cubicBezTo>
                <a:cubicBezTo>
                  <a:pt x="36356" y="68571"/>
                  <a:pt x="10691" y="1896"/>
                  <a:pt x="12808" y="4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F2D1D347-2457-4603-8EFE-F841AE95894C}"/>
              </a:ext>
            </a:extLst>
          </p:cNvPr>
          <p:cNvSpPr/>
          <p:nvPr/>
        </p:nvSpPr>
        <p:spPr>
          <a:xfrm>
            <a:off x="5080960" y="1611042"/>
            <a:ext cx="189559" cy="120984"/>
          </a:xfrm>
          <a:custGeom>
            <a:avLst/>
            <a:gdLst>
              <a:gd name="connsiteX0" fmla="*/ 189540 w 189559"/>
              <a:gd name="connsiteY0" fmla="*/ 271 h 120984"/>
              <a:gd name="connsiteX1" fmla="*/ 22853 w 189559"/>
              <a:gd name="connsiteY1" fmla="*/ 59008 h 120984"/>
              <a:gd name="connsiteX2" fmla="*/ 628 w 189559"/>
              <a:gd name="connsiteY2" fmla="*/ 120921 h 120984"/>
              <a:gd name="connsiteX3" fmla="*/ 8565 w 189559"/>
              <a:gd name="connsiteY3" fmla="*/ 70121 h 120984"/>
              <a:gd name="connsiteX4" fmla="*/ 33965 w 189559"/>
              <a:gd name="connsiteY4" fmla="*/ 38371 h 120984"/>
              <a:gd name="connsiteX5" fmla="*/ 189540 w 189559"/>
              <a:gd name="connsiteY5" fmla="*/ 271 h 12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559" h="120984">
                <a:moveTo>
                  <a:pt x="189540" y="271"/>
                </a:moveTo>
                <a:cubicBezTo>
                  <a:pt x="187688" y="3710"/>
                  <a:pt x="54338" y="38900"/>
                  <a:pt x="22853" y="59008"/>
                </a:cubicBezTo>
                <a:cubicBezTo>
                  <a:pt x="-8632" y="79116"/>
                  <a:pt x="3009" y="119069"/>
                  <a:pt x="628" y="120921"/>
                </a:cubicBezTo>
                <a:cubicBezTo>
                  <a:pt x="-1753" y="122773"/>
                  <a:pt x="3009" y="83879"/>
                  <a:pt x="8565" y="70121"/>
                </a:cubicBezTo>
                <a:cubicBezTo>
                  <a:pt x="14121" y="56363"/>
                  <a:pt x="7507" y="49748"/>
                  <a:pt x="33965" y="38371"/>
                </a:cubicBezTo>
                <a:cubicBezTo>
                  <a:pt x="60423" y="26994"/>
                  <a:pt x="191392" y="-3168"/>
                  <a:pt x="189540" y="27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47129272-D4E7-4F06-8694-FF1A01CC24C0}"/>
              </a:ext>
            </a:extLst>
          </p:cNvPr>
          <p:cNvSpPr/>
          <p:nvPr/>
        </p:nvSpPr>
        <p:spPr>
          <a:xfrm>
            <a:off x="4781499" y="2359983"/>
            <a:ext cx="211957" cy="779447"/>
          </a:xfrm>
          <a:custGeom>
            <a:avLst/>
            <a:gdLst>
              <a:gd name="connsiteX0" fmla="*/ 182084 w 211957"/>
              <a:gd name="connsiteY0" fmla="*/ 100 h 779447"/>
              <a:gd name="connsiteX1" fmla="*/ 182084 w 211957"/>
              <a:gd name="connsiteY1" fmla="*/ 577950 h 779447"/>
              <a:gd name="connsiteX2" fmla="*/ 169384 w 211957"/>
              <a:gd name="connsiteY2" fmla="*/ 584300 h 779447"/>
              <a:gd name="connsiteX3" fmla="*/ 2168 w 211957"/>
              <a:gd name="connsiteY3" fmla="*/ 776917 h 779447"/>
              <a:gd name="connsiteX4" fmla="*/ 82601 w 211957"/>
              <a:gd name="connsiteY4" fmla="*/ 688017 h 779447"/>
              <a:gd name="connsiteX5" fmla="*/ 203251 w 211957"/>
              <a:gd name="connsiteY5" fmla="*/ 594884 h 779447"/>
              <a:gd name="connsiteX6" fmla="*/ 203251 w 211957"/>
              <a:gd name="connsiteY6" fmla="*/ 531384 h 779447"/>
              <a:gd name="connsiteX7" fmla="*/ 182084 w 211957"/>
              <a:gd name="connsiteY7" fmla="*/ 100 h 77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57" h="779447">
                <a:moveTo>
                  <a:pt x="182084" y="100"/>
                </a:moveTo>
                <a:cubicBezTo>
                  <a:pt x="178556" y="7861"/>
                  <a:pt x="184201" y="480583"/>
                  <a:pt x="182084" y="577950"/>
                </a:cubicBezTo>
                <a:cubicBezTo>
                  <a:pt x="179967" y="675317"/>
                  <a:pt x="199370" y="551139"/>
                  <a:pt x="169384" y="584300"/>
                </a:cubicBezTo>
                <a:cubicBezTo>
                  <a:pt x="139398" y="617461"/>
                  <a:pt x="16632" y="759631"/>
                  <a:pt x="2168" y="776917"/>
                </a:cubicBezTo>
                <a:cubicBezTo>
                  <a:pt x="-12296" y="794203"/>
                  <a:pt x="49087" y="718356"/>
                  <a:pt x="82601" y="688017"/>
                </a:cubicBezTo>
                <a:cubicBezTo>
                  <a:pt x="116115" y="657678"/>
                  <a:pt x="183143" y="620990"/>
                  <a:pt x="203251" y="594884"/>
                </a:cubicBezTo>
                <a:cubicBezTo>
                  <a:pt x="223359" y="568778"/>
                  <a:pt x="202193" y="628398"/>
                  <a:pt x="203251" y="531384"/>
                </a:cubicBezTo>
                <a:cubicBezTo>
                  <a:pt x="204309" y="434370"/>
                  <a:pt x="185612" y="-7661"/>
                  <a:pt x="182084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43F196BE-8326-42BB-B442-98C60BF775B3}"/>
              </a:ext>
            </a:extLst>
          </p:cNvPr>
          <p:cNvSpPr/>
          <p:nvPr/>
        </p:nvSpPr>
        <p:spPr>
          <a:xfrm>
            <a:off x="4903742" y="3109913"/>
            <a:ext cx="654096" cy="898094"/>
          </a:xfrm>
          <a:custGeom>
            <a:avLst/>
            <a:gdLst>
              <a:gd name="connsiteX0" fmla="*/ 654096 w 654096"/>
              <a:gd name="connsiteY0" fmla="*/ 0 h 898094"/>
              <a:gd name="connsiteX1" fmla="*/ 382633 w 654096"/>
              <a:gd name="connsiteY1" fmla="*/ 320675 h 898094"/>
              <a:gd name="connsiteX2" fmla="*/ 23858 w 654096"/>
              <a:gd name="connsiteY2" fmla="*/ 857250 h 898094"/>
              <a:gd name="connsiteX3" fmla="*/ 61958 w 654096"/>
              <a:gd name="connsiteY3" fmla="*/ 820737 h 898094"/>
              <a:gd name="connsiteX4" fmla="*/ 292146 w 654096"/>
              <a:gd name="connsiteY4" fmla="*/ 501650 h 898094"/>
              <a:gd name="connsiteX5" fmla="*/ 654096 w 654096"/>
              <a:gd name="connsiteY5" fmla="*/ 0 h 898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096" h="898094">
                <a:moveTo>
                  <a:pt x="654096" y="0"/>
                </a:moveTo>
                <a:cubicBezTo>
                  <a:pt x="570884" y="88900"/>
                  <a:pt x="487673" y="177800"/>
                  <a:pt x="382633" y="320675"/>
                </a:cubicBezTo>
                <a:cubicBezTo>
                  <a:pt x="277593" y="463550"/>
                  <a:pt x="77304" y="773906"/>
                  <a:pt x="23858" y="857250"/>
                </a:cubicBezTo>
                <a:cubicBezTo>
                  <a:pt x="-29588" y="940594"/>
                  <a:pt x="17243" y="880004"/>
                  <a:pt x="61958" y="820737"/>
                </a:cubicBezTo>
                <a:cubicBezTo>
                  <a:pt x="106673" y="761470"/>
                  <a:pt x="292146" y="501650"/>
                  <a:pt x="292146" y="501650"/>
                </a:cubicBezTo>
                <a:lnTo>
                  <a:pt x="65409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66AAC461-9A1E-4A06-99B5-0F664930CFA4}"/>
              </a:ext>
            </a:extLst>
          </p:cNvPr>
          <p:cNvSpPr/>
          <p:nvPr/>
        </p:nvSpPr>
        <p:spPr>
          <a:xfrm>
            <a:off x="4698980" y="3023752"/>
            <a:ext cx="119638" cy="758594"/>
          </a:xfrm>
          <a:custGeom>
            <a:avLst/>
            <a:gdLst>
              <a:gd name="connsiteX0" fmla="*/ 93683 w 119638"/>
              <a:gd name="connsiteY0" fmla="*/ 436 h 758594"/>
              <a:gd name="connsiteX1" fmla="*/ 20658 w 119638"/>
              <a:gd name="connsiteY1" fmla="*/ 338573 h 758594"/>
              <a:gd name="connsiteX2" fmla="*/ 111145 w 119638"/>
              <a:gd name="connsiteY2" fmla="*/ 725923 h 758594"/>
              <a:gd name="connsiteX3" fmla="*/ 103208 w 119638"/>
              <a:gd name="connsiteY3" fmla="*/ 686236 h 758594"/>
              <a:gd name="connsiteX4" fmla="*/ 20 w 119638"/>
              <a:gd name="connsiteY4" fmla="*/ 276661 h 758594"/>
              <a:gd name="connsiteX5" fmla="*/ 93683 w 119638"/>
              <a:gd name="connsiteY5" fmla="*/ 436 h 7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638" h="758594">
                <a:moveTo>
                  <a:pt x="93683" y="436"/>
                </a:moveTo>
                <a:cubicBezTo>
                  <a:pt x="97123" y="10755"/>
                  <a:pt x="17748" y="217659"/>
                  <a:pt x="20658" y="338573"/>
                </a:cubicBezTo>
                <a:cubicBezTo>
                  <a:pt x="23568" y="459487"/>
                  <a:pt x="97387" y="667979"/>
                  <a:pt x="111145" y="725923"/>
                </a:cubicBezTo>
                <a:cubicBezTo>
                  <a:pt x="124903" y="783867"/>
                  <a:pt x="121729" y="761113"/>
                  <a:pt x="103208" y="686236"/>
                </a:cubicBezTo>
                <a:cubicBezTo>
                  <a:pt x="84687" y="611359"/>
                  <a:pt x="1608" y="388051"/>
                  <a:pt x="20" y="276661"/>
                </a:cubicBezTo>
                <a:cubicBezTo>
                  <a:pt x="-1568" y="165271"/>
                  <a:pt x="90243" y="-9883"/>
                  <a:pt x="93683" y="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40921D06-BEC4-4C68-9ED2-8403963FC72C}"/>
              </a:ext>
            </a:extLst>
          </p:cNvPr>
          <p:cNvSpPr/>
          <p:nvPr/>
        </p:nvSpPr>
        <p:spPr>
          <a:xfrm>
            <a:off x="4754782" y="3546200"/>
            <a:ext cx="149670" cy="476221"/>
          </a:xfrm>
          <a:custGeom>
            <a:avLst/>
            <a:gdLst>
              <a:gd name="connsiteX0" fmla="*/ 2956 w 149670"/>
              <a:gd name="connsiteY0" fmla="*/ 5038 h 476221"/>
              <a:gd name="connsiteX1" fmla="*/ 144243 w 149670"/>
              <a:gd name="connsiteY1" fmla="*/ 454300 h 476221"/>
              <a:gd name="connsiteX2" fmla="*/ 114081 w 149670"/>
              <a:gd name="connsiteY2" fmla="*/ 387625 h 476221"/>
              <a:gd name="connsiteX3" fmla="*/ 53756 w 149670"/>
              <a:gd name="connsiteY3" fmla="*/ 222525 h 476221"/>
              <a:gd name="connsiteX4" fmla="*/ 2956 w 149670"/>
              <a:gd name="connsiteY4" fmla="*/ 5038 h 47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670" h="476221">
                <a:moveTo>
                  <a:pt x="2956" y="5038"/>
                </a:moveTo>
                <a:cubicBezTo>
                  <a:pt x="18037" y="43667"/>
                  <a:pt x="125722" y="390536"/>
                  <a:pt x="144243" y="454300"/>
                </a:cubicBezTo>
                <a:cubicBezTo>
                  <a:pt x="162764" y="518065"/>
                  <a:pt x="129162" y="426254"/>
                  <a:pt x="114081" y="387625"/>
                </a:cubicBezTo>
                <a:cubicBezTo>
                  <a:pt x="99000" y="348996"/>
                  <a:pt x="73071" y="284438"/>
                  <a:pt x="53756" y="222525"/>
                </a:cubicBezTo>
                <a:cubicBezTo>
                  <a:pt x="34441" y="160612"/>
                  <a:pt x="-12125" y="-33591"/>
                  <a:pt x="2956" y="5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A93C7C8E-7848-4B63-B957-ECEB9980D6FD}"/>
              </a:ext>
            </a:extLst>
          </p:cNvPr>
          <p:cNvSpPr/>
          <p:nvPr/>
        </p:nvSpPr>
        <p:spPr>
          <a:xfrm>
            <a:off x="4204264" y="2891506"/>
            <a:ext cx="278986" cy="88722"/>
          </a:xfrm>
          <a:custGeom>
            <a:avLst/>
            <a:gdLst>
              <a:gd name="connsiteX0" fmla="*/ 1024 w 278986"/>
              <a:gd name="connsiteY0" fmla="*/ 86644 h 88722"/>
              <a:gd name="connsiteX1" fmla="*/ 270899 w 278986"/>
              <a:gd name="connsiteY1" fmla="*/ 919 h 88722"/>
              <a:gd name="connsiteX2" fmla="*/ 213749 w 278986"/>
              <a:gd name="connsiteY2" fmla="*/ 39019 h 88722"/>
              <a:gd name="connsiteX3" fmla="*/ 180411 w 278986"/>
              <a:gd name="connsiteY3" fmla="*/ 61244 h 88722"/>
              <a:gd name="connsiteX4" fmla="*/ 1024 w 278986"/>
              <a:gd name="connsiteY4" fmla="*/ 86644 h 8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86" h="88722">
                <a:moveTo>
                  <a:pt x="1024" y="86644"/>
                </a:moveTo>
                <a:cubicBezTo>
                  <a:pt x="16105" y="76590"/>
                  <a:pt x="235445" y="8856"/>
                  <a:pt x="270899" y="919"/>
                </a:cubicBezTo>
                <a:cubicBezTo>
                  <a:pt x="306353" y="-7018"/>
                  <a:pt x="213749" y="39019"/>
                  <a:pt x="213749" y="39019"/>
                </a:cubicBezTo>
                <a:cubicBezTo>
                  <a:pt x="198668" y="49073"/>
                  <a:pt x="219040" y="55158"/>
                  <a:pt x="180411" y="61244"/>
                </a:cubicBezTo>
                <a:cubicBezTo>
                  <a:pt x="141782" y="67329"/>
                  <a:pt x="-14057" y="96698"/>
                  <a:pt x="1024" y="86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86133A60-B054-4005-A564-AD37914A51B8}"/>
              </a:ext>
            </a:extLst>
          </p:cNvPr>
          <p:cNvSpPr/>
          <p:nvPr/>
        </p:nvSpPr>
        <p:spPr>
          <a:xfrm>
            <a:off x="4019547" y="2902913"/>
            <a:ext cx="265128" cy="72596"/>
          </a:xfrm>
          <a:custGeom>
            <a:avLst/>
            <a:gdLst>
              <a:gd name="connsiteX0" fmla="*/ 265116 w 265128"/>
              <a:gd name="connsiteY0" fmla="*/ 72062 h 72596"/>
              <a:gd name="connsiteX1" fmla="*/ 184153 w 265128"/>
              <a:gd name="connsiteY1" fmla="*/ 45075 h 72596"/>
              <a:gd name="connsiteX2" fmla="*/ 3 w 265128"/>
              <a:gd name="connsiteY2" fmla="*/ 625 h 72596"/>
              <a:gd name="connsiteX3" fmla="*/ 179391 w 265128"/>
              <a:gd name="connsiteY3" fmla="*/ 21262 h 72596"/>
              <a:gd name="connsiteX4" fmla="*/ 265116 w 265128"/>
              <a:gd name="connsiteY4" fmla="*/ 72062 h 7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128" h="72596">
                <a:moveTo>
                  <a:pt x="265116" y="72062"/>
                </a:moveTo>
                <a:cubicBezTo>
                  <a:pt x="265910" y="76031"/>
                  <a:pt x="228338" y="56981"/>
                  <a:pt x="184153" y="45075"/>
                </a:cubicBezTo>
                <a:cubicBezTo>
                  <a:pt x="139968" y="33169"/>
                  <a:pt x="797" y="4594"/>
                  <a:pt x="3" y="625"/>
                </a:cubicBezTo>
                <a:cubicBezTo>
                  <a:pt x="-791" y="-3344"/>
                  <a:pt x="139174" y="12531"/>
                  <a:pt x="179391" y="21262"/>
                </a:cubicBezTo>
                <a:cubicBezTo>
                  <a:pt x="219608" y="29993"/>
                  <a:pt x="264322" y="68093"/>
                  <a:pt x="265116" y="72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AF5EEDC2-43F4-43C9-933D-72DD98F1DE52}"/>
              </a:ext>
            </a:extLst>
          </p:cNvPr>
          <p:cNvSpPr/>
          <p:nvPr/>
        </p:nvSpPr>
        <p:spPr>
          <a:xfrm>
            <a:off x="3866180" y="2958557"/>
            <a:ext cx="380887" cy="627690"/>
          </a:xfrm>
          <a:custGeom>
            <a:avLst/>
            <a:gdLst>
              <a:gd name="connsiteX0" fmla="*/ 380383 w 380887"/>
              <a:gd name="connsiteY0" fmla="*/ 543 h 627690"/>
              <a:gd name="connsiteX1" fmla="*/ 166070 w 380887"/>
              <a:gd name="connsiteY1" fmla="*/ 238668 h 627690"/>
              <a:gd name="connsiteX2" fmla="*/ 81933 w 380887"/>
              <a:gd name="connsiteY2" fmla="*/ 378368 h 627690"/>
              <a:gd name="connsiteX3" fmla="*/ 4145 w 380887"/>
              <a:gd name="connsiteY3" fmla="*/ 614906 h 627690"/>
              <a:gd name="connsiteX4" fmla="*/ 20020 w 380887"/>
              <a:gd name="connsiteY4" fmla="*/ 565693 h 627690"/>
              <a:gd name="connsiteX5" fmla="*/ 99395 w 380887"/>
              <a:gd name="connsiteY5" fmla="*/ 310106 h 627690"/>
              <a:gd name="connsiteX6" fmla="*/ 380383 w 380887"/>
              <a:gd name="connsiteY6" fmla="*/ 543 h 627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887" h="627690">
                <a:moveTo>
                  <a:pt x="380383" y="543"/>
                </a:moveTo>
                <a:cubicBezTo>
                  <a:pt x="391495" y="-11363"/>
                  <a:pt x="215812" y="175697"/>
                  <a:pt x="166070" y="238668"/>
                </a:cubicBezTo>
                <a:cubicBezTo>
                  <a:pt x="116328" y="301639"/>
                  <a:pt x="108920" y="315662"/>
                  <a:pt x="81933" y="378368"/>
                </a:cubicBezTo>
                <a:cubicBezTo>
                  <a:pt x="54946" y="441074"/>
                  <a:pt x="14464" y="583685"/>
                  <a:pt x="4145" y="614906"/>
                </a:cubicBezTo>
                <a:cubicBezTo>
                  <a:pt x="-6174" y="646127"/>
                  <a:pt x="4145" y="616493"/>
                  <a:pt x="20020" y="565693"/>
                </a:cubicBezTo>
                <a:cubicBezTo>
                  <a:pt x="35895" y="514893"/>
                  <a:pt x="43568" y="403239"/>
                  <a:pt x="99395" y="310106"/>
                </a:cubicBezTo>
                <a:cubicBezTo>
                  <a:pt x="155222" y="216973"/>
                  <a:pt x="369271" y="12449"/>
                  <a:pt x="380383" y="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EFE7971C-FC78-4944-A1C2-ADE704A99130}"/>
              </a:ext>
            </a:extLst>
          </p:cNvPr>
          <p:cNvSpPr/>
          <p:nvPr/>
        </p:nvSpPr>
        <p:spPr>
          <a:xfrm>
            <a:off x="3779945" y="2922477"/>
            <a:ext cx="257352" cy="653428"/>
          </a:xfrm>
          <a:custGeom>
            <a:avLst/>
            <a:gdLst>
              <a:gd name="connsiteX0" fmla="*/ 257068 w 257352"/>
              <a:gd name="connsiteY0" fmla="*/ 111 h 653428"/>
              <a:gd name="connsiteX1" fmla="*/ 55455 w 257352"/>
              <a:gd name="connsiteY1" fmla="*/ 273161 h 653428"/>
              <a:gd name="connsiteX2" fmla="*/ 28468 w 257352"/>
              <a:gd name="connsiteY2" fmla="*/ 325548 h 653428"/>
              <a:gd name="connsiteX3" fmla="*/ 30055 w 257352"/>
              <a:gd name="connsiteY3" fmla="*/ 363648 h 653428"/>
              <a:gd name="connsiteX4" fmla="*/ 87205 w 257352"/>
              <a:gd name="connsiteY4" fmla="*/ 639873 h 653428"/>
              <a:gd name="connsiteX5" fmla="*/ 79268 w 257352"/>
              <a:gd name="connsiteY5" fmla="*/ 579548 h 653428"/>
              <a:gd name="connsiteX6" fmla="*/ 6243 w 257352"/>
              <a:gd name="connsiteY6" fmla="*/ 308086 h 653428"/>
              <a:gd name="connsiteX7" fmla="*/ 257068 w 257352"/>
              <a:gd name="connsiteY7" fmla="*/ 111 h 65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352" h="653428">
                <a:moveTo>
                  <a:pt x="257068" y="111"/>
                </a:moveTo>
                <a:cubicBezTo>
                  <a:pt x="265270" y="-5710"/>
                  <a:pt x="93555" y="218922"/>
                  <a:pt x="55455" y="273161"/>
                </a:cubicBezTo>
                <a:cubicBezTo>
                  <a:pt x="17355" y="327400"/>
                  <a:pt x="32701" y="310467"/>
                  <a:pt x="28468" y="325548"/>
                </a:cubicBezTo>
                <a:cubicBezTo>
                  <a:pt x="24235" y="340629"/>
                  <a:pt x="20265" y="311260"/>
                  <a:pt x="30055" y="363648"/>
                </a:cubicBezTo>
                <a:cubicBezTo>
                  <a:pt x="39845" y="416036"/>
                  <a:pt x="79003" y="603890"/>
                  <a:pt x="87205" y="639873"/>
                </a:cubicBezTo>
                <a:cubicBezTo>
                  <a:pt x="95407" y="675856"/>
                  <a:pt x="92762" y="634846"/>
                  <a:pt x="79268" y="579548"/>
                </a:cubicBezTo>
                <a:cubicBezTo>
                  <a:pt x="65774" y="524250"/>
                  <a:pt x="-24184" y="406511"/>
                  <a:pt x="6243" y="308086"/>
                </a:cubicBezTo>
                <a:cubicBezTo>
                  <a:pt x="36670" y="209661"/>
                  <a:pt x="248866" y="5932"/>
                  <a:pt x="257068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D4997D0E-ED1C-4C81-82E1-1643AB499CC0}"/>
              </a:ext>
            </a:extLst>
          </p:cNvPr>
          <p:cNvSpPr/>
          <p:nvPr/>
        </p:nvSpPr>
        <p:spPr>
          <a:xfrm>
            <a:off x="3735155" y="3284304"/>
            <a:ext cx="57490" cy="753695"/>
          </a:xfrm>
          <a:custGeom>
            <a:avLst/>
            <a:gdLst>
              <a:gd name="connsiteX0" fmla="*/ 57383 w 57490"/>
              <a:gd name="connsiteY0" fmla="*/ 234 h 753695"/>
              <a:gd name="connsiteX1" fmla="*/ 20870 w 57490"/>
              <a:gd name="connsiteY1" fmla="*/ 179621 h 753695"/>
              <a:gd name="connsiteX2" fmla="*/ 51033 w 57490"/>
              <a:gd name="connsiteY2" fmla="*/ 432034 h 753695"/>
              <a:gd name="connsiteX3" fmla="*/ 43095 w 57490"/>
              <a:gd name="connsiteY3" fmla="*/ 497121 h 753695"/>
              <a:gd name="connsiteX4" fmla="*/ 1820 w 57490"/>
              <a:gd name="connsiteY4" fmla="*/ 741596 h 753695"/>
              <a:gd name="connsiteX5" fmla="*/ 9758 w 57490"/>
              <a:gd name="connsiteY5" fmla="*/ 684446 h 753695"/>
              <a:gd name="connsiteX6" fmla="*/ 31983 w 57490"/>
              <a:gd name="connsiteY6" fmla="*/ 408221 h 753695"/>
              <a:gd name="connsiteX7" fmla="*/ 14520 w 57490"/>
              <a:gd name="connsiteY7" fmla="*/ 319321 h 753695"/>
              <a:gd name="connsiteX8" fmla="*/ 6583 w 57490"/>
              <a:gd name="connsiteY8" fmla="*/ 216134 h 753695"/>
              <a:gd name="connsiteX9" fmla="*/ 57383 w 57490"/>
              <a:gd name="connsiteY9" fmla="*/ 234 h 75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490" h="753695">
                <a:moveTo>
                  <a:pt x="57383" y="234"/>
                </a:moveTo>
                <a:cubicBezTo>
                  <a:pt x="59764" y="-5851"/>
                  <a:pt x="21928" y="107654"/>
                  <a:pt x="20870" y="179621"/>
                </a:cubicBezTo>
                <a:cubicBezTo>
                  <a:pt x="19812" y="251588"/>
                  <a:pt x="47329" y="379117"/>
                  <a:pt x="51033" y="432034"/>
                </a:cubicBezTo>
                <a:cubicBezTo>
                  <a:pt x="54737" y="484951"/>
                  <a:pt x="51297" y="445527"/>
                  <a:pt x="43095" y="497121"/>
                </a:cubicBezTo>
                <a:cubicBezTo>
                  <a:pt x="34893" y="548715"/>
                  <a:pt x="7376" y="710375"/>
                  <a:pt x="1820" y="741596"/>
                </a:cubicBezTo>
                <a:cubicBezTo>
                  <a:pt x="-3736" y="772817"/>
                  <a:pt x="4731" y="740009"/>
                  <a:pt x="9758" y="684446"/>
                </a:cubicBezTo>
                <a:cubicBezTo>
                  <a:pt x="14785" y="628883"/>
                  <a:pt x="31189" y="469075"/>
                  <a:pt x="31983" y="408221"/>
                </a:cubicBezTo>
                <a:cubicBezTo>
                  <a:pt x="32777" y="347367"/>
                  <a:pt x="18753" y="351336"/>
                  <a:pt x="14520" y="319321"/>
                </a:cubicBezTo>
                <a:cubicBezTo>
                  <a:pt x="10287" y="287306"/>
                  <a:pt x="1027" y="266405"/>
                  <a:pt x="6583" y="216134"/>
                </a:cubicBezTo>
                <a:cubicBezTo>
                  <a:pt x="12139" y="165863"/>
                  <a:pt x="55002" y="6319"/>
                  <a:pt x="57383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71199F11-DCAE-4B3C-8588-BAED72A67E17}"/>
              </a:ext>
            </a:extLst>
          </p:cNvPr>
          <p:cNvSpPr/>
          <p:nvPr/>
        </p:nvSpPr>
        <p:spPr>
          <a:xfrm>
            <a:off x="3644455" y="3852776"/>
            <a:ext cx="141736" cy="190674"/>
          </a:xfrm>
          <a:custGeom>
            <a:avLst/>
            <a:gdLst>
              <a:gd name="connsiteX0" fmla="*/ 116333 w 141736"/>
              <a:gd name="connsiteY0" fmla="*/ 87 h 190674"/>
              <a:gd name="connsiteX1" fmla="*/ 5208 w 141736"/>
              <a:gd name="connsiteY1" fmla="*/ 77874 h 190674"/>
              <a:gd name="connsiteX2" fmla="*/ 22670 w 141736"/>
              <a:gd name="connsiteY2" fmla="*/ 133437 h 190674"/>
              <a:gd name="connsiteX3" fmla="*/ 62358 w 141736"/>
              <a:gd name="connsiteY3" fmla="*/ 168362 h 190674"/>
              <a:gd name="connsiteX4" fmla="*/ 141733 w 141736"/>
              <a:gd name="connsiteY4" fmla="*/ 190587 h 190674"/>
              <a:gd name="connsiteX5" fmla="*/ 65533 w 141736"/>
              <a:gd name="connsiteY5" fmla="*/ 160424 h 190674"/>
              <a:gd name="connsiteX6" fmla="*/ 19495 w 141736"/>
              <a:gd name="connsiteY6" fmla="*/ 93749 h 190674"/>
              <a:gd name="connsiteX7" fmla="*/ 116333 w 141736"/>
              <a:gd name="connsiteY7" fmla="*/ 87 h 19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736" h="190674">
                <a:moveTo>
                  <a:pt x="116333" y="87"/>
                </a:moveTo>
                <a:cubicBezTo>
                  <a:pt x="113952" y="-2559"/>
                  <a:pt x="20818" y="55649"/>
                  <a:pt x="5208" y="77874"/>
                </a:cubicBezTo>
                <a:cubicBezTo>
                  <a:pt x="-10402" y="100099"/>
                  <a:pt x="13145" y="118356"/>
                  <a:pt x="22670" y="133437"/>
                </a:cubicBezTo>
                <a:cubicBezTo>
                  <a:pt x="32195" y="148518"/>
                  <a:pt x="42514" y="158837"/>
                  <a:pt x="62358" y="168362"/>
                </a:cubicBezTo>
                <a:cubicBezTo>
                  <a:pt x="82202" y="177887"/>
                  <a:pt x="141204" y="191910"/>
                  <a:pt x="141733" y="190587"/>
                </a:cubicBezTo>
                <a:cubicBezTo>
                  <a:pt x="142262" y="189264"/>
                  <a:pt x="85906" y="176564"/>
                  <a:pt x="65533" y="160424"/>
                </a:cubicBezTo>
                <a:cubicBezTo>
                  <a:pt x="45160" y="144284"/>
                  <a:pt x="15526" y="117561"/>
                  <a:pt x="19495" y="93749"/>
                </a:cubicBezTo>
                <a:cubicBezTo>
                  <a:pt x="23464" y="69937"/>
                  <a:pt x="118714" y="2733"/>
                  <a:pt x="116333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F3A28021-5BE5-4F5A-8542-BB6EBFEA67C0}"/>
              </a:ext>
            </a:extLst>
          </p:cNvPr>
          <p:cNvSpPr/>
          <p:nvPr/>
        </p:nvSpPr>
        <p:spPr>
          <a:xfrm>
            <a:off x="3591783" y="3860669"/>
            <a:ext cx="169125" cy="193423"/>
          </a:xfrm>
          <a:custGeom>
            <a:avLst/>
            <a:gdLst>
              <a:gd name="connsiteX0" fmla="*/ 169005 w 169125"/>
              <a:gd name="connsiteY0" fmla="*/ 131 h 193423"/>
              <a:gd name="connsiteX1" fmla="*/ 27717 w 169125"/>
              <a:gd name="connsiteY1" fmla="*/ 92206 h 193423"/>
              <a:gd name="connsiteX2" fmla="*/ 34067 w 169125"/>
              <a:gd name="connsiteY2" fmla="*/ 122369 h 193423"/>
              <a:gd name="connsiteX3" fmla="*/ 159480 w 169125"/>
              <a:gd name="connsiteY3" fmla="*/ 192219 h 193423"/>
              <a:gd name="connsiteX4" fmla="*/ 103917 w 169125"/>
              <a:gd name="connsiteY4" fmla="*/ 168406 h 193423"/>
              <a:gd name="connsiteX5" fmla="*/ 730 w 169125"/>
              <a:gd name="connsiteY5" fmla="*/ 114431 h 193423"/>
              <a:gd name="connsiteX6" fmla="*/ 169005 w 169125"/>
              <a:gd name="connsiteY6" fmla="*/ 131 h 19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125" h="193423">
                <a:moveTo>
                  <a:pt x="169005" y="131"/>
                </a:moveTo>
                <a:cubicBezTo>
                  <a:pt x="173503" y="-3573"/>
                  <a:pt x="50207" y="71833"/>
                  <a:pt x="27717" y="92206"/>
                </a:cubicBezTo>
                <a:cubicBezTo>
                  <a:pt x="5227" y="112579"/>
                  <a:pt x="12107" y="105700"/>
                  <a:pt x="34067" y="122369"/>
                </a:cubicBezTo>
                <a:cubicBezTo>
                  <a:pt x="56027" y="139038"/>
                  <a:pt x="147838" y="184546"/>
                  <a:pt x="159480" y="192219"/>
                </a:cubicBezTo>
                <a:cubicBezTo>
                  <a:pt x="171122" y="199892"/>
                  <a:pt x="103917" y="168406"/>
                  <a:pt x="103917" y="168406"/>
                </a:cubicBezTo>
                <a:cubicBezTo>
                  <a:pt x="77459" y="155441"/>
                  <a:pt x="-8795" y="141154"/>
                  <a:pt x="730" y="114431"/>
                </a:cubicBezTo>
                <a:cubicBezTo>
                  <a:pt x="10255" y="87708"/>
                  <a:pt x="164507" y="3835"/>
                  <a:pt x="169005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C49C8B3B-B45C-469F-B6DD-861EB0175A70}"/>
              </a:ext>
            </a:extLst>
          </p:cNvPr>
          <p:cNvSpPr/>
          <p:nvPr/>
        </p:nvSpPr>
        <p:spPr>
          <a:xfrm>
            <a:off x="3405643" y="3991731"/>
            <a:ext cx="209652" cy="571803"/>
          </a:xfrm>
          <a:custGeom>
            <a:avLst/>
            <a:gdLst>
              <a:gd name="connsiteX0" fmla="*/ 209624 w 209652"/>
              <a:gd name="connsiteY0" fmla="*/ 302 h 571803"/>
              <a:gd name="connsiteX1" fmla="*/ 163057 w 209652"/>
              <a:gd name="connsiteY1" fmla="*/ 161169 h 571803"/>
              <a:gd name="connsiteX2" fmla="*/ 93207 w 209652"/>
              <a:gd name="connsiteY2" fmla="*/ 264886 h 571803"/>
              <a:gd name="connsiteX3" fmla="*/ 57224 w 209652"/>
              <a:gd name="connsiteY3" fmla="*/ 353786 h 571803"/>
              <a:gd name="connsiteX4" fmla="*/ 19124 w 209652"/>
              <a:gd name="connsiteY4" fmla="*/ 468086 h 571803"/>
              <a:gd name="connsiteX5" fmla="*/ 74 w 209652"/>
              <a:gd name="connsiteY5" fmla="*/ 571802 h 571803"/>
              <a:gd name="connsiteX6" fmla="*/ 14890 w 209652"/>
              <a:gd name="connsiteY6" fmla="*/ 470202 h 571803"/>
              <a:gd name="connsiteX7" fmla="*/ 67807 w 209652"/>
              <a:gd name="connsiteY7" fmla="*/ 271236 h 571803"/>
              <a:gd name="connsiteX8" fmla="*/ 156707 w 209652"/>
              <a:gd name="connsiteY8" fmla="*/ 125186 h 571803"/>
              <a:gd name="connsiteX9" fmla="*/ 209624 w 209652"/>
              <a:gd name="connsiteY9" fmla="*/ 302 h 57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652" h="571803">
                <a:moveTo>
                  <a:pt x="209624" y="302"/>
                </a:moveTo>
                <a:cubicBezTo>
                  <a:pt x="210682" y="6299"/>
                  <a:pt x="182460" y="117072"/>
                  <a:pt x="163057" y="161169"/>
                </a:cubicBezTo>
                <a:cubicBezTo>
                  <a:pt x="143654" y="205266"/>
                  <a:pt x="110846" y="232783"/>
                  <a:pt x="93207" y="264886"/>
                </a:cubicBezTo>
                <a:cubicBezTo>
                  <a:pt x="75568" y="296989"/>
                  <a:pt x="69571" y="319919"/>
                  <a:pt x="57224" y="353786"/>
                </a:cubicBezTo>
                <a:cubicBezTo>
                  <a:pt x="44877" y="387653"/>
                  <a:pt x="28649" y="431750"/>
                  <a:pt x="19124" y="468086"/>
                </a:cubicBezTo>
                <a:cubicBezTo>
                  <a:pt x="9599" y="504422"/>
                  <a:pt x="780" y="571449"/>
                  <a:pt x="74" y="571802"/>
                </a:cubicBezTo>
                <a:cubicBezTo>
                  <a:pt x="-632" y="572155"/>
                  <a:pt x="3601" y="520296"/>
                  <a:pt x="14890" y="470202"/>
                </a:cubicBezTo>
                <a:cubicBezTo>
                  <a:pt x="26179" y="420108"/>
                  <a:pt x="44171" y="328739"/>
                  <a:pt x="67807" y="271236"/>
                </a:cubicBezTo>
                <a:cubicBezTo>
                  <a:pt x="91443" y="213733"/>
                  <a:pt x="134129" y="171400"/>
                  <a:pt x="156707" y="125186"/>
                </a:cubicBezTo>
                <a:cubicBezTo>
                  <a:pt x="179285" y="78972"/>
                  <a:pt x="208566" y="-5695"/>
                  <a:pt x="209624" y="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38DD9DD5-62E9-4072-8FF4-F46B292D0D42}"/>
              </a:ext>
            </a:extLst>
          </p:cNvPr>
          <p:cNvSpPr/>
          <p:nvPr/>
        </p:nvSpPr>
        <p:spPr>
          <a:xfrm>
            <a:off x="3180235" y="4516942"/>
            <a:ext cx="225696" cy="773401"/>
          </a:xfrm>
          <a:custGeom>
            <a:avLst/>
            <a:gdLst>
              <a:gd name="connsiteX0" fmla="*/ 225482 w 225696"/>
              <a:gd name="connsiteY0" fmla="*/ 25 h 773401"/>
              <a:gd name="connsiteX1" fmla="*/ 100598 w 225696"/>
              <a:gd name="connsiteY1" fmla="*/ 408541 h 773401"/>
              <a:gd name="connsiteX2" fmla="*/ 9582 w 225696"/>
              <a:gd name="connsiteY2" fmla="*/ 721808 h 773401"/>
              <a:gd name="connsiteX3" fmla="*/ 5348 w 225696"/>
              <a:gd name="connsiteY3" fmla="*/ 770491 h 773401"/>
              <a:gd name="connsiteX4" fmla="*/ 32865 w 225696"/>
              <a:gd name="connsiteY4" fmla="*/ 694291 h 773401"/>
              <a:gd name="connsiteX5" fmla="*/ 128115 w 225696"/>
              <a:gd name="connsiteY5" fmla="*/ 427591 h 773401"/>
              <a:gd name="connsiteX6" fmla="*/ 225482 w 225696"/>
              <a:gd name="connsiteY6" fmla="*/ 25 h 77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696" h="773401">
                <a:moveTo>
                  <a:pt x="225482" y="25"/>
                </a:moveTo>
                <a:cubicBezTo>
                  <a:pt x="220896" y="-3150"/>
                  <a:pt x="136581" y="288244"/>
                  <a:pt x="100598" y="408541"/>
                </a:cubicBezTo>
                <a:cubicBezTo>
                  <a:pt x="64615" y="528838"/>
                  <a:pt x="25457" y="661483"/>
                  <a:pt x="9582" y="721808"/>
                </a:cubicBezTo>
                <a:cubicBezTo>
                  <a:pt x="-6293" y="782133"/>
                  <a:pt x="1467" y="775077"/>
                  <a:pt x="5348" y="770491"/>
                </a:cubicBezTo>
                <a:cubicBezTo>
                  <a:pt x="9229" y="765905"/>
                  <a:pt x="12404" y="751441"/>
                  <a:pt x="32865" y="694291"/>
                </a:cubicBezTo>
                <a:cubicBezTo>
                  <a:pt x="53326" y="637141"/>
                  <a:pt x="96365" y="541891"/>
                  <a:pt x="128115" y="427591"/>
                </a:cubicBezTo>
                <a:cubicBezTo>
                  <a:pt x="159865" y="313291"/>
                  <a:pt x="230068" y="3200"/>
                  <a:pt x="225482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1D04E3A5-B3CC-4705-92DF-4E95C7E6B2E4}"/>
              </a:ext>
            </a:extLst>
          </p:cNvPr>
          <p:cNvSpPr/>
          <p:nvPr/>
        </p:nvSpPr>
        <p:spPr>
          <a:xfrm>
            <a:off x="3891990" y="3551673"/>
            <a:ext cx="37630" cy="555912"/>
          </a:xfrm>
          <a:custGeom>
            <a:avLst/>
            <a:gdLst>
              <a:gd name="connsiteX0" fmla="*/ 15377 w 37630"/>
              <a:gd name="connsiteY0" fmla="*/ 94 h 555912"/>
              <a:gd name="connsiteX1" fmla="*/ 560 w 37630"/>
              <a:gd name="connsiteY1" fmla="*/ 336644 h 555912"/>
              <a:gd name="connsiteX2" fmla="*/ 36543 w 37630"/>
              <a:gd name="connsiteY2" fmla="*/ 554660 h 555912"/>
              <a:gd name="connsiteX3" fmla="*/ 28077 w 37630"/>
              <a:gd name="connsiteY3" fmla="*/ 423427 h 555912"/>
              <a:gd name="connsiteX4" fmla="*/ 25960 w 37630"/>
              <a:gd name="connsiteY4" fmla="*/ 370510 h 555912"/>
              <a:gd name="connsiteX5" fmla="*/ 15377 w 37630"/>
              <a:gd name="connsiteY5" fmla="*/ 94 h 5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30" h="555912">
                <a:moveTo>
                  <a:pt x="15377" y="94"/>
                </a:moveTo>
                <a:cubicBezTo>
                  <a:pt x="11144" y="-5550"/>
                  <a:pt x="-2968" y="244216"/>
                  <a:pt x="560" y="336644"/>
                </a:cubicBezTo>
                <a:cubicBezTo>
                  <a:pt x="4088" y="429072"/>
                  <a:pt x="31957" y="540196"/>
                  <a:pt x="36543" y="554660"/>
                </a:cubicBezTo>
                <a:cubicBezTo>
                  <a:pt x="41129" y="569124"/>
                  <a:pt x="29841" y="454119"/>
                  <a:pt x="28077" y="423427"/>
                </a:cubicBezTo>
                <a:cubicBezTo>
                  <a:pt x="26313" y="392735"/>
                  <a:pt x="27724" y="440713"/>
                  <a:pt x="25960" y="370510"/>
                </a:cubicBezTo>
                <a:cubicBezTo>
                  <a:pt x="24196" y="300307"/>
                  <a:pt x="19610" y="5738"/>
                  <a:pt x="15377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8A32B8DC-5D14-4347-A355-2DD51D551F24}"/>
              </a:ext>
            </a:extLst>
          </p:cNvPr>
          <p:cNvSpPr/>
          <p:nvPr/>
        </p:nvSpPr>
        <p:spPr>
          <a:xfrm>
            <a:off x="3894275" y="4055301"/>
            <a:ext cx="199832" cy="1005869"/>
          </a:xfrm>
          <a:custGeom>
            <a:avLst/>
            <a:gdLst>
              <a:gd name="connsiteX0" fmla="*/ 2508 w 199832"/>
              <a:gd name="connsiteY0" fmla="*/ 232 h 1005869"/>
              <a:gd name="connsiteX1" fmla="*/ 6742 w 199832"/>
              <a:gd name="connsiteY1" fmla="*/ 222482 h 1005869"/>
              <a:gd name="connsiteX2" fmla="*/ 36375 w 199832"/>
              <a:gd name="connsiteY2" fmla="*/ 349482 h 1005869"/>
              <a:gd name="connsiteX3" fmla="*/ 46958 w 199832"/>
              <a:gd name="connsiteY3" fmla="*/ 484949 h 1005869"/>
              <a:gd name="connsiteX4" fmla="*/ 46958 w 199832"/>
              <a:gd name="connsiteY4" fmla="*/ 607716 h 1005869"/>
              <a:gd name="connsiteX5" fmla="*/ 59658 w 199832"/>
              <a:gd name="connsiteY5" fmla="*/ 673332 h 1005869"/>
              <a:gd name="connsiteX6" fmla="*/ 195125 w 199832"/>
              <a:gd name="connsiteY6" fmla="*/ 992949 h 1005869"/>
              <a:gd name="connsiteX7" fmla="*/ 157025 w 199832"/>
              <a:gd name="connsiteY7" fmla="*/ 912516 h 1005869"/>
              <a:gd name="connsiteX8" fmla="*/ 42725 w 199832"/>
              <a:gd name="connsiteY8" fmla="*/ 628882 h 1005869"/>
              <a:gd name="connsiteX9" fmla="*/ 38492 w 199832"/>
              <a:gd name="connsiteY9" fmla="*/ 266932 h 1005869"/>
              <a:gd name="connsiteX10" fmla="*/ 2508 w 199832"/>
              <a:gd name="connsiteY10" fmla="*/ 232 h 1005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9832" h="1005869">
                <a:moveTo>
                  <a:pt x="2508" y="232"/>
                </a:moveTo>
                <a:cubicBezTo>
                  <a:pt x="-2784" y="-7176"/>
                  <a:pt x="1097" y="164274"/>
                  <a:pt x="6742" y="222482"/>
                </a:cubicBezTo>
                <a:cubicBezTo>
                  <a:pt x="12387" y="280690"/>
                  <a:pt x="29672" y="305738"/>
                  <a:pt x="36375" y="349482"/>
                </a:cubicBezTo>
                <a:cubicBezTo>
                  <a:pt x="43078" y="393226"/>
                  <a:pt x="45194" y="441910"/>
                  <a:pt x="46958" y="484949"/>
                </a:cubicBezTo>
                <a:cubicBezTo>
                  <a:pt x="48722" y="527988"/>
                  <a:pt x="44841" y="576319"/>
                  <a:pt x="46958" y="607716"/>
                </a:cubicBezTo>
                <a:cubicBezTo>
                  <a:pt x="49075" y="639113"/>
                  <a:pt x="34964" y="609127"/>
                  <a:pt x="59658" y="673332"/>
                </a:cubicBezTo>
                <a:cubicBezTo>
                  <a:pt x="84352" y="737537"/>
                  <a:pt x="178897" y="953085"/>
                  <a:pt x="195125" y="992949"/>
                </a:cubicBezTo>
                <a:cubicBezTo>
                  <a:pt x="211353" y="1032813"/>
                  <a:pt x="182425" y="973194"/>
                  <a:pt x="157025" y="912516"/>
                </a:cubicBezTo>
                <a:cubicBezTo>
                  <a:pt x="131625" y="851838"/>
                  <a:pt x="62480" y="736479"/>
                  <a:pt x="42725" y="628882"/>
                </a:cubicBezTo>
                <a:cubicBezTo>
                  <a:pt x="22970" y="521285"/>
                  <a:pt x="46959" y="367826"/>
                  <a:pt x="38492" y="266932"/>
                </a:cubicBezTo>
                <a:cubicBezTo>
                  <a:pt x="30025" y="166038"/>
                  <a:pt x="7800" y="7640"/>
                  <a:pt x="2508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83C6B783-C25F-4E88-95D7-3146F9F849E1}"/>
              </a:ext>
            </a:extLst>
          </p:cNvPr>
          <p:cNvSpPr/>
          <p:nvPr/>
        </p:nvSpPr>
        <p:spPr>
          <a:xfrm>
            <a:off x="6218392" y="2842674"/>
            <a:ext cx="276602" cy="121509"/>
          </a:xfrm>
          <a:custGeom>
            <a:avLst/>
            <a:gdLst>
              <a:gd name="connsiteX0" fmla="*/ 375 w 276602"/>
              <a:gd name="connsiteY0" fmla="*/ 9 h 121509"/>
              <a:gd name="connsiteX1" fmla="*/ 264958 w 276602"/>
              <a:gd name="connsiteY1" fmla="*/ 105843 h 121509"/>
              <a:gd name="connsiteX2" fmla="*/ 207808 w 276602"/>
              <a:gd name="connsiteY2" fmla="*/ 112193 h 121509"/>
              <a:gd name="connsiteX3" fmla="*/ 375 w 276602"/>
              <a:gd name="connsiteY3" fmla="*/ 9 h 12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602" h="121509">
                <a:moveTo>
                  <a:pt x="375" y="9"/>
                </a:moveTo>
                <a:cubicBezTo>
                  <a:pt x="9900" y="-1049"/>
                  <a:pt x="230386" y="87146"/>
                  <a:pt x="264958" y="105843"/>
                </a:cubicBezTo>
                <a:cubicBezTo>
                  <a:pt x="299530" y="124540"/>
                  <a:pt x="250141" y="126304"/>
                  <a:pt x="207808" y="112193"/>
                </a:cubicBezTo>
                <a:cubicBezTo>
                  <a:pt x="165475" y="98082"/>
                  <a:pt x="-9150" y="1067"/>
                  <a:pt x="375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A4CACDD3-4BCF-44A0-AF33-A2B903572D4F}"/>
              </a:ext>
            </a:extLst>
          </p:cNvPr>
          <p:cNvSpPr/>
          <p:nvPr/>
        </p:nvSpPr>
        <p:spPr>
          <a:xfrm>
            <a:off x="6314013" y="2960857"/>
            <a:ext cx="197744" cy="246008"/>
          </a:xfrm>
          <a:custGeom>
            <a:avLst/>
            <a:gdLst>
              <a:gd name="connsiteX0" fmla="*/ 196854 w 197744"/>
              <a:gd name="connsiteY0" fmla="*/ 2476 h 246008"/>
              <a:gd name="connsiteX1" fmla="*/ 38104 w 197744"/>
              <a:gd name="connsiteY1" fmla="*/ 180276 h 246008"/>
              <a:gd name="connsiteX2" fmla="*/ 4 w 197744"/>
              <a:gd name="connsiteY2" fmla="*/ 245893 h 246008"/>
              <a:gd name="connsiteX3" fmla="*/ 35987 w 197744"/>
              <a:gd name="connsiteY3" fmla="*/ 167576 h 246008"/>
              <a:gd name="connsiteX4" fmla="*/ 99487 w 197744"/>
              <a:gd name="connsiteY4" fmla="*/ 82910 h 246008"/>
              <a:gd name="connsiteX5" fmla="*/ 196854 w 197744"/>
              <a:gd name="connsiteY5" fmla="*/ 2476 h 24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744" h="246008">
                <a:moveTo>
                  <a:pt x="196854" y="2476"/>
                </a:moveTo>
                <a:cubicBezTo>
                  <a:pt x="186624" y="18704"/>
                  <a:pt x="70912" y="139707"/>
                  <a:pt x="38104" y="180276"/>
                </a:cubicBezTo>
                <a:cubicBezTo>
                  <a:pt x="5296" y="220845"/>
                  <a:pt x="357" y="248010"/>
                  <a:pt x="4" y="245893"/>
                </a:cubicBezTo>
                <a:cubicBezTo>
                  <a:pt x="-349" y="243776"/>
                  <a:pt x="19406" y="194740"/>
                  <a:pt x="35987" y="167576"/>
                </a:cubicBezTo>
                <a:cubicBezTo>
                  <a:pt x="52567" y="140412"/>
                  <a:pt x="72676" y="111838"/>
                  <a:pt x="99487" y="82910"/>
                </a:cubicBezTo>
                <a:cubicBezTo>
                  <a:pt x="126298" y="53982"/>
                  <a:pt x="207084" y="-13752"/>
                  <a:pt x="196854" y="2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DBE378ED-0AC7-47E4-9F2B-C4B2D6D10999}"/>
              </a:ext>
            </a:extLst>
          </p:cNvPr>
          <p:cNvSpPr/>
          <p:nvPr/>
        </p:nvSpPr>
        <p:spPr>
          <a:xfrm>
            <a:off x="6256372" y="3196107"/>
            <a:ext cx="114847" cy="402382"/>
          </a:xfrm>
          <a:custGeom>
            <a:avLst/>
            <a:gdLst>
              <a:gd name="connsiteX0" fmla="*/ 114795 w 114847"/>
              <a:gd name="connsiteY0" fmla="*/ 60 h 402382"/>
              <a:gd name="connsiteX1" fmla="*/ 21661 w 114847"/>
              <a:gd name="connsiteY1" fmla="*/ 247710 h 402382"/>
              <a:gd name="connsiteX2" fmla="*/ 495 w 114847"/>
              <a:gd name="connsiteY2" fmla="*/ 402226 h 402382"/>
              <a:gd name="connsiteX3" fmla="*/ 34361 w 114847"/>
              <a:gd name="connsiteY3" fmla="*/ 270993 h 402382"/>
              <a:gd name="connsiteX4" fmla="*/ 114795 w 114847"/>
              <a:gd name="connsiteY4" fmla="*/ 60 h 40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847" h="402382">
                <a:moveTo>
                  <a:pt x="114795" y="60"/>
                </a:moveTo>
                <a:cubicBezTo>
                  <a:pt x="112678" y="-3820"/>
                  <a:pt x="40711" y="180682"/>
                  <a:pt x="21661" y="247710"/>
                </a:cubicBezTo>
                <a:cubicBezTo>
                  <a:pt x="2611" y="314738"/>
                  <a:pt x="-1622" y="398346"/>
                  <a:pt x="495" y="402226"/>
                </a:cubicBezTo>
                <a:cubicBezTo>
                  <a:pt x="2612" y="406106"/>
                  <a:pt x="14605" y="336962"/>
                  <a:pt x="34361" y="270993"/>
                </a:cubicBezTo>
                <a:cubicBezTo>
                  <a:pt x="54116" y="205024"/>
                  <a:pt x="116912" y="3940"/>
                  <a:pt x="114795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C5DA087B-66D8-4B81-84F9-07CC959E6E75}"/>
              </a:ext>
            </a:extLst>
          </p:cNvPr>
          <p:cNvSpPr/>
          <p:nvPr/>
        </p:nvSpPr>
        <p:spPr>
          <a:xfrm>
            <a:off x="6206673" y="3202517"/>
            <a:ext cx="109543" cy="561718"/>
          </a:xfrm>
          <a:custGeom>
            <a:avLst/>
            <a:gdLst>
              <a:gd name="connsiteX0" fmla="*/ 109460 w 109543"/>
              <a:gd name="connsiteY0" fmla="*/ 0 h 561718"/>
              <a:gd name="connsiteX1" fmla="*/ 12094 w 109543"/>
              <a:gd name="connsiteY1" fmla="*/ 325966 h 561718"/>
              <a:gd name="connsiteX2" fmla="*/ 1510 w 109543"/>
              <a:gd name="connsiteY2" fmla="*/ 560916 h 561718"/>
              <a:gd name="connsiteX3" fmla="*/ 12094 w 109543"/>
              <a:gd name="connsiteY3" fmla="*/ 400050 h 561718"/>
              <a:gd name="connsiteX4" fmla="*/ 29027 w 109543"/>
              <a:gd name="connsiteY4" fmla="*/ 323850 h 561718"/>
              <a:gd name="connsiteX5" fmla="*/ 109460 w 109543"/>
              <a:gd name="connsiteY5" fmla="*/ 0 h 56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543" h="561718">
                <a:moveTo>
                  <a:pt x="109460" y="0"/>
                </a:moveTo>
                <a:cubicBezTo>
                  <a:pt x="106638" y="353"/>
                  <a:pt x="30086" y="232480"/>
                  <a:pt x="12094" y="325966"/>
                </a:cubicBezTo>
                <a:cubicBezTo>
                  <a:pt x="-5898" y="419452"/>
                  <a:pt x="1510" y="548569"/>
                  <a:pt x="1510" y="560916"/>
                </a:cubicBezTo>
                <a:cubicBezTo>
                  <a:pt x="1510" y="573263"/>
                  <a:pt x="7508" y="439561"/>
                  <a:pt x="12094" y="400050"/>
                </a:cubicBezTo>
                <a:cubicBezTo>
                  <a:pt x="16680" y="360539"/>
                  <a:pt x="29027" y="323850"/>
                  <a:pt x="29027" y="323850"/>
                </a:cubicBezTo>
                <a:cubicBezTo>
                  <a:pt x="43138" y="262819"/>
                  <a:pt x="112282" y="-353"/>
                  <a:pt x="10946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011D1327-39D2-4C3F-8ACD-C66EF9D836E8}"/>
              </a:ext>
            </a:extLst>
          </p:cNvPr>
          <p:cNvSpPr/>
          <p:nvPr/>
        </p:nvSpPr>
        <p:spPr>
          <a:xfrm>
            <a:off x="6563568" y="2977991"/>
            <a:ext cx="320138" cy="206875"/>
          </a:xfrm>
          <a:custGeom>
            <a:avLst/>
            <a:gdLst>
              <a:gd name="connsiteX0" fmla="*/ 745 w 320138"/>
              <a:gd name="connsiteY0" fmla="*/ 30322 h 206875"/>
              <a:gd name="connsiteX1" fmla="*/ 126157 w 320138"/>
              <a:gd name="connsiteY1" fmla="*/ 1747 h 206875"/>
              <a:gd name="connsiteX2" fmla="*/ 248395 w 320138"/>
              <a:gd name="connsiteY2" fmla="*/ 90647 h 206875"/>
              <a:gd name="connsiteX3" fmla="*/ 319832 w 320138"/>
              <a:gd name="connsiteY3" fmla="*/ 206534 h 206875"/>
              <a:gd name="connsiteX4" fmla="*/ 270620 w 320138"/>
              <a:gd name="connsiteY4" fmla="*/ 122397 h 206875"/>
              <a:gd name="connsiteX5" fmla="*/ 186482 w 320138"/>
              <a:gd name="connsiteY5" fmla="*/ 14447 h 206875"/>
              <a:gd name="connsiteX6" fmla="*/ 745 w 320138"/>
              <a:gd name="connsiteY6" fmla="*/ 30322 h 20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138" h="206875">
                <a:moveTo>
                  <a:pt x="745" y="30322"/>
                </a:moveTo>
                <a:cubicBezTo>
                  <a:pt x="-9309" y="28205"/>
                  <a:pt x="84882" y="-8307"/>
                  <a:pt x="126157" y="1747"/>
                </a:cubicBezTo>
                <a:cubicBezTo>
                  <a:pt x="167432" y="11801"/>
                  <a:pt x="216116" y="56516"/>
                  <a:pt x="248395" y="90647"/>
                </a:cubicBezTo>
                <a:cubicBezTo>
                  <a:pt x="280674" y="124778"/>
                  <a:pt x="316128" y="201242"/>
                  <a:pt x="319832" y="206534"/>
                </a:cubicBezTo>
                <a:cubicBezTo>
                  <a:pt x="323536" y="211826"/>
                  <a:pt x="292845" y="154411"/>
                  <a:pt x="270620" y="122397"/>
                </a:cubicBezTo>
                <a:cubicBezTo>
                  <a:pt x="248395" y="90383"/>
                  <a:pt x="232255" y="29793"/>
                  <a:pt x="186482" y="14447"/>
                </a:cubicBezTo>
                <a:cubicBezTo>
                  <a:pt x="140709" y="-899"/>
                  <a:pt x="10799" y="32439"/>
                  <a:pt x="745" y="30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877717CB-2621-43F2-A700-E21FA34D86C1}"/>
              </a:ext>
            </a:extLst>
          </p:cNvPr>
          <p:cNvSpPr/>
          <p:nvPr/>
        </p:nvSpPr>
        <p:spPr>
          <a:xfrm>
            <a:off x="6587916" y="3050055"/>
            <a:ext cx="338731" cy="400436"/>
          </a:xfrm>
          <a:custGeom>
            <a:avLst/>
            <a:gdLst>
              <a:gd name="connsiteX0" fmla="*/ 209 w 338731"/>
              <a:gd name="connsiteY0" fmla="*/ 13820 h 400436"/>
              <a:gd name="connsiteX1" fmla="*/ 158959 w 338731"/>
              <a:gd name="connsiteY1" fmla="*/ 10645 h 400436"/>
              <a:gd name="connsiteX2" fmla="*/ 220872 w 338731"/>
              <a:gd name="connsiteY2" fmla="*/ 83670 h 400436"/>
              <a:gd name="connsiteX3" fmla="*/ 331997 w 338731"/>
              <a:gd name="connsiteY3" fmla="*/ 386883 h 400436"/>
              <a:gd name="connsiteX4" fmla="*/ 324059 w 338731"/>
              <a:gd name="connsiteY4" fmla="*/ 336083 h 400436"/>
              <a:gd name="connsiteX5" fmla="*/ 305009 w 338731"/>
              <a:gd name="connsiteY5" fmla="*/ 231308 h 400436"/>
              <a:gd name="connsiteX6" fmla="*/ 273259 w 338731"/>
              <a:gd name="connsiteY6" fmla="*/ 142408 h 400436"/>
              <a:gd name="connsiteX7" fmla="*/ 195472 w 338731"/>
              <a:gd name="connsiteY7" fmla="*/ 9058 h 400436"/>
              <a:gd name="connsiteX8" fmla="*/ 209 w 338731"/>
              <a:gd name="connsiteY8" fmla="*/ 13820 h 40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731" h="400436">
                <a:moveTo>
                  <a:pt x="209" y="13820"/>
                </a:moveTo>
                <a:cubicBezTo>
                  <a:pt x="-5876" y="14084"/>
                  <a:pt x="122182" y="-997"/>
                  <a:pt x="158959" y="10645"/>
                </a:cubicBezTo>
                <a:cubicBezTo>
                  <a:pt x="195736" y="22287"/>
                  <a:pt x="192032" y="20964"/>
                  <a:pt x="220872" y="83670"/>
                </a:cubicBezTo>
                <a:cubicBezTo>
                  <a:pt x="249712" y="146376"/>
                  <a:pt x="314799" y="344814"/>
                  <a:pt x="331997" y="386883"/>
                </a:cubicBezTo>
                <a:cubicBezTo>
                  <a:pt x="349195" y="428952"/>
                  <a:pt x="328557" y="362012"/>
                  <a:pt x="324059" y="336083"/>
                </a:cubicBezTo>
                <a:cubicBezTo>
                  <a:pt x="319561" y="310154"/>
                  <a:pt x="313476" y="263587"/>
                  <a:pt x="305009" y="231308"/>
                </a:cubicBezTo>
                <a:cubicBezTo>
                  <a:pt x="296542" y="199029"/>
                  <a:pt x="291515" y="179450"/>
                  <a:pt x="273259" y="142408"/>
                </a:cubicBezTo>
                <a:cubicBezTo>
                  <a:pt x="255003" y="105366"/>
                  <a:pt x="240186" y="31812"/>
                  <a:pt x="195472" y="9058"/>
                </a:cubicBezTo>
                <a:cubicBezTo>
                  <a:pt x="150758" y="-13696"/>
                  <a:pt x="6294" y="13556"/>
                  <a:pt x="209" y="13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083F2F0B-9196-44C7-8B5B-1F4E999C0C57}"/>
              </a:ext>
            </a:extLst>
          </p:cNvPr>
          <p:cNvSpPr/>
          <p:nvPr/>
        </p:nvSpPr>
        <p:spPr>
          <a:xfrm>
            <a:off x="6940334" y="3471625"/>
            <a:ext cx="90380" cy="752854"/>
          </a:xfrm>
          <a:custGeom>
            <a:avLst/>
            <a:gdLst>
              <a:gd name="connsiteX0" fmla="*/ 216 w 90380"/>
              <a:gd name="connsiteY0" fmla="*/ 238 h 752854"/>
              <a:gd name="connsiteX1" fmla="*/ 22441 w 90380"/>
              <a:gd name="connsiteY1" fmla="*/ 360600 h 752854"/>
              <a:gd name="connsiteX2" fmla="*/ 84354 w 90380"/>
              <a:gd name="connsiteY2" fmla="*/ 732075 h 752854"/>
              <a:gd name="connsiteX3" fmla="*/ 81179 w 90380"/>
              <a:gd name="connsiteY3" fmla="*/ 686038 h 752854"/>
              <a:gd name="connsiteX4" fmla="*/ 24029 w 90380"/>
              <a:gd name="connsiteY4" fmla="*/ 520938 h 752854"/>
              <a:gd name="connsiteX5" fmla="*/ 11329 w 90380"/>
              <a:gd name="connsiteY5" fmla="*/ 414575 h 752854"/>
              <a:gd name="connsiteX6" fmla="*/ 216 w 90380"/>
              <a:gd name="connsiteY6" fmla="*/ 238 h 75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380" h="752854">
                <a:moveTo>
                  <a:pt x="216" y="238"/>
                </a:moveTo>
                <a:cubicBezTo>
                  <a:pt x="2068" y="-8758"/>
                  <a:pt x="8418" y="238627"/>
                  <a:pt x="22441" y="360600"/>
                </a:cubicBezTo>
                <a:cubicBezTo>
                  <a:pt x="36464" y="482573"/>
                  <a:pt x="74564" y="677835"/>
                  <a:pt x="84354" y="732075"/>
                </a:cubicBezTo>
                <a:cubicBezTo>
                  <a:pt x="94144" y="786315"/>
                  <a:pt x="91233" y="721228"/>
                  <a:pt x="81179" y="686038"/>
                </a:cubicBezTo>
                <a:cubicBezTo>
                  <a:pt x="71125" y="650849"/>
                  <a:pt x="35671" y="566182"/>
                  <a:pt x="24029" y="520938"/>
                </a:cubicBezTo>
                <a:cubicBezTo>
                  <a:pt x="12387" y="475694"/>
                  <a:pt x="13710" y="497654"/>
                  <a:pt x="11329" y="414575"/>
                </a:cubicBezTo>
                <a:cubicBezTo>
                  <a:pt x="8948" y="331496"/>
                  <a:pt x="-1636" y="9234"/>
                  <a:pt x="216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82BC4BC4-5E1B-4DB5-9727-D55836B99936}"/>
              </a:ext>
            </a:extLst>
          </p:cNvPr>
          <p:cNvSpPr/>
          <p:nvPr/>
        </p:nvSpPr>
        <p:spPr>
          <a:xfrm>
            <a:off x="7035454" y="4219567"/>
            <a:ext cx="76562" cy="922546"/>
          </a:xfrm>
          <a:custGeom>
            <a:avLst/>
            <a:gdLst>
              <a:gd name="connsiteX0" fmla="*/ 346 w 76562"/>
              <a:gd name="connsiteY0" fmla="*/ 8 h 922546"/>
              <a:gd name="connsiteX1" fmla="*/ 54321 w 76562"/>
              <a:gd name="connsiteY1" fmla="*/ 530233 h 922546"/>
              <a:gd name="connsiteX2" fmla="*/ 76546 w 76562"/>
              <a:gd name="connsiteY2" fmla="*/ 908058 h 922546"/>
              <a:gd name="connsiteX3" fmla="*/ 57496 w 76562"/>
              <a:gd name="connsiteY3" fmla="*/ 812808 h 922546"/>
              <a:gd name="connsiteX4" fmla="*/ 32096 w 76562"/>
              <a:gd name="connsiteY4" fmla="*/ 517533 h 922546"/>
              <a:gd name="connsiteX5" fmla="*/ 346 w 76562"/>
              <a:gd name="connsiteY5" fmla="*/ 8 h 922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562" h="922546">
                <a:moveTo>
                  <a:pt x="346" y="8"/>
                </a:moveTo>
                <a:cubicBezTo>
                  <a:pt x="4050" y="2125"/>
                  <a:pt x="41621" y="378891"/>
                  <a:pt x="54321" y="530233"/>
                </a:cubicBezTo>
                <a:cubicBezTo>
                  <a:pt x="67021" y="681575"/>
                  <a:pt x="76017" y="860962"/>
                  <a:pt x="76546" y="908058"/>
                </a:cubicBezTo>
                <a:cubicBezTo>
                  <a:pt x="77075" y="955154"/>
                  <a:pt x="64904" y="877895"/>
                  <a:pt x="57496" y="812808"/>
                </a:cubicBezTo>
                <a:cubicBezTo>
                  <a:pt x="50088" y="747721"/>
                  <a:pt x="40563" y="647179"/>
                  <a:pt x="32096" y="517533"/>
                </a:cubicBezTo>
                <a:cubicBezTo>
                  <a:pt x="23629" y="387887"/>
                  <a:pt x="-3358" y="-2109"/>
                  <a:pt x="346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DEA74D29-4DE4-4872-8992-7B43EE8E20C0}"/>
              </a:ext>
            </a:extLst>
          </p:cNvPr>
          <p:cNvSpPr/>
          <p:nvPr/>
        </p:nvSpPr>
        <p:spPr>
          <a:xfrm>
            <a:off x="6204264" y="3748837"/>
            <a:ext cx="105377" cy="1038090"/>
          </a:xfrm>
          <a:custGeom>
            <a:avLst/>
            <a:gdLst>
              <a:gd name="connsiteX0" fmla="*/ 1803 w 105377"/>
              <a:gd name="connsiteY0" fmla="*/ 1896 h 1038090"/>
              <a:gd name="connsiteX1" fmla="*/ 3919 w 105377"/>
              <a:gd name="connsiteY1" fmla="*/ 363846 h 1038090"/>
              <a:gd name="connsiteX2" fmla="*/ 18736 w 105377"/>
              <a:gd name="connsiteY2" fmla="*/ 619963 h 1038090"/>
              <a:gd name="connsiteX3" fmla="*/ 103403 w 105377"/>
              <a:gd name="connsiteY3" fmla="*/ 1020013 h 1038090"/>
              <a:gd name="connsiteX4" fmla="*/ 75886 w 105377"/>
              <a:gd name="connsiteY4" fmla="*/ 958630 h 1038090"/>
              <a:gd name="connsiteX5" fmla="*/ 46253 w 105377"/>
              <a:gd name="connsiteY5" fmla="*/ 861263 h 1038090"/>
              <a:gd name="connsiteX6" fmla="*/ 27203 w 105377"/>
              <a:gd name="connsiteY6" fmla="*/ 531063 h 1038090"/>
              <a:gd name="connsiteX7" fmla="*/ 1803 w 105377"/>
              <a:gd name="connsiteY7" fmla="*/ 1896 h 103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377" h="1038090">
                <a:moveTo>
                  <a:pt x="1803" y="1896"/>
                </a:moveTo>
                <a:cubicBezTo>
                  <a:pt x="-2078" y="-25973"/>
                  <a:pt x="1097" y="260835"/>
                  <a:pt x="3919" y="363846"/>
                </a:cubicBezTo>
                <a:cubicBezTo>
                  <a:pt x="6741" y="466857"/>
                  <a:pt x="2155" y="510602"/>
                  <a:pt x="18736" y="619963"/>
                </a:cubicBezTo>
                <a:cubicBezTo>
                  <a:pt x="35317" y="729324"/>
                  <a:pt x="93878" y="963568"/>
                  <a:pt x="103403" y="1020013"/>
                </a:cubicBezTo>
                <a:cubicBezTo>
                  <a:pt x="112928" y="1076458"/>
                  <a:pt x="85411" y="985088"/>
                  <a:pt x="75886" y="958630"/>
                </a:cubicBezTo>
                <a:cubicBezTo>
                  <a:pt x="66361" y="932172"/>
                  <a:pt x="54367" y="932524"/>
                  <a:pt x="46253" y="861263"/>
                </a:cubicBezTo>
                <a:cubicBezTo>
                  <a:pt x="38139" y="790002"/>
                  <a:pt x="35317" y="674291"/>
                  <a:pt x="27203" y="531063"/>
                </a:cubicBezTo>
                <a:cubicBezTo>
                  <a:pt x="19089" y="387835"/>
                  <a:pt x="5684" y="29765"/>
                  <a:pt x="1803" y="1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AB18645B-8AD4-4829-BD61-26D075406F4D}"/>
              </a:ext>
            </a:extLst>
          </p:cNvPr>
          <p:cNvSpPr/>
          <p:nvPr/>
        </p:nvSpPr>
        <p:spPr>
          <a:xfrm>
            <a:off x="6351811" y="4799897"/>
            <a:ext cx="284027" cy="756767"/>
          </a:xfrm>
          <a:custGeom>
            <a:avLst/>
            <a:gdLst>
              <a:gd name="connsiteX0" fmla="*/ 306 w 284027"/>
              <a:gd name="connsiteY0" fmla="*/ 2820 h 756767"/>
              <a:gd name="connsiteX1" fmla="*/ 218322 w 284027"/>
              <a:gd name="connsiteY1" fmla="*/ 582786 h 756767"/>
              <a:gd name="connsiteX2" fmla="*/ 283939 w 284027"/>
              <a:gd name="connsiteY2" fmla="*/ 756353 h 756767"/>
              <a:gd name="connsiteX3" fmla="*/ 231022 w 284027"/>
              <a:gd name="connsiteY3" fmla="*/ 623003 h 756767"/>
              <a:gd name="connsiteX4" fmla="*/ 171756 w 284027"/>
              <a:gd name="connsiteY4" fmla="*/ 371120 h 756767"/>
              <a:gd name="connsiteX5" fmla="*/ 306 w 284027"/>
              <a:gd name="connsiteY5" fmla="*/ 2820 h 75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027" h="756767">
                <a:moveTo>
                  <a:pt x="306" y="2820"/>
                </a:moveTo>
                <a:cubicBezTo>
                  <a:pt x="8067" y="38098"/>
                  <a:pt x="171050" y="457197"/>
                  <a:pt x="218322" y="582786"/>
                </a:cubicBezTo>
                <a:cubicBezTo>
                  <a:pt x="265594" y="708375"/>
                  <a:pt x="281822" y="749650"/>
                  <a:pt x="283939" y="756353"/>
                </a:cubicBezTo>
                <a:cubicBezTo>
                  <a:pt x="286056" y="763056"/>
                  <a:pt x="249719" y="687209"/>
                  <a:pt x="231022" y="623003"/>
                </a:cubicBezTo>
                <a:cubicBezTo>
                  <a:pt x="212325" y="558798"/>
                  <a:pt x="209150" y="469192"/>
                  <a:pt x="171756" y="371120"/>
                </a:cubicBezTo>
                <a:cubicBezTo>
                  <a:pt x="134362" y="273048"/>
                  <a:pt x="-7455" y="-32458"/>
                  <a:pt x="306" y="2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4BD25756-59A8-41C2-A22B-146B9A05CC63}"/>
              </a:ext>
            </a:extLst>
          </p:cNvPr>
          <p:cNvSpPr/>
          <p:nvPr/>
        </p:nvSpPr>
        <p:spPr>
          <a:xfrm>
            <a:off x="7144293" y="5181689"/>
            <a:ext cx="245568" cy="820793"/>
          </a:xfrm>
          <a:custGeom>
            <a:avLst/>
            <a:gdLst>
              <a:gd name="connsiteX0" fmla="*/ 1574 w 245568"/>
              <a:gd name="connsiteY0" fmla="*/ 2028 h 820793"/>
              <a:gd name="connsiteX1" fmla="*/ 158207 w 245568"/>
              <a:gd name="connsiteY1" fmla="*/ 609511 h 820793"/>
              <a:gd name="connsiteX2" fmla="*/ 240757 w 245568"/>
              <a:gd name="connsiteY2" fmla="*/ 812711 h 820793"/>
              <a:gd name="connsiteX3" fmla="*/ 219590 w 245568"/>
              <a:gd name="connsiteY3" fmla="*/ 744978 h 820793"/>
              <a:gd name="connsiteX4" fmla="*/ 86240 w 245568"/>
              <a:gd name="connsiteY4" fmla="*/ 423244 h 820793"/>
              <a:gd name="connsiteX5" fmla="*/ 1574 w 245568"/>
              <a:gd name="connsiteY5" fmla="*/ 2028 h 82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568" h="820793">
                <a:moveTo>
                  <a:pt x="1574" y="2028"/>
                </a:moveTo>
                <a:cubicBezTo>
                  <a:pt x="13568" y="33072"/>
                  <a:pt x="118343" y="474397"/>
                  <a:pt x="158207" y="609511"/>
                </a:cubicBezTo>
                <a:cubicBezTo>
                  <a:pt x="198071" y="744625"/>
                  <a:pt x="230527" y="790133"/>
                  <a:pt x="240757" y="812711"/>
                </a:cubicBezTo>
                <a:cubicBezTo>
                  <a:pt x="250987" y="835289"/>
                  <a:pt x="245343" y="809889"/>
                  <a:pt x="219590" y="744978"/>
                </a:cubicBezTo>
                <a:cubicBezTo>
                  <a:pt x="193837" y="680067"/>
                  <a:pt x="123634" y="541777"/>
                  <a:pt x="86240" y="423244"/>
                </a:cubicBezTo>
                <a:cubicBezTo>
                  <a:pt x="48846" y="304711"/>
                  <a:pt x="-10420" y="-29016"/>
                  <a:pt x="1574" y="2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7FFE4159-1313-405C-837C-576E0DD7E366}"/>
              </a:ext>
            </a:extLst>
          </p:cNvPr>
          <p:cNvSpPr/>
          <p:nvPr/>
        </p:nvSpPr>
        <p:spPr>
          <a:xfrm>
            <a:off x="6576426" y="5376332"/>
            <a:ext cx="130885" cy="704854"/>
          </a:xfrm>
          <a:custGeom>
            <a:avLst/>
            <a:gdLst>
              <a:gd name="connsiteX0" fmla="*/ 25457 w 130885"/>
              <a:gd name="connsiteY0" fmla="*/ 1 h 704854"/>
              <a:gd name="connsiteX1" fmla="*/ 57 w 130885"/>
              <a:gd name="connsiteY1" fmla="*/ 129118 h 704854"/>
              <a:gd name="connsiteX2" fmla="*/ 33924 w 130885"/>
              <a:gd name="connsiteY2" fmla="*/ 220135 h 704854"/>
              <a:gd name="connsiteX3" fmla="*/ 124941 w 130885"/>
              <a:gd name="connsiteY3" fmla="*/ 556685 h 704854"/>
              <a:gd name="connsiteX4" fmla="*/ 122824 w 130885"/>
              <a:gd name="connsiteY4" fmla="*/ 704851 h 704854"/>
              <a:gd name="connsiteX5" fmla="*/ 129174 w 130885"/>
              <a:gd name="connsiteY5" fmla="*/ 560918 h 704854"/>
              <a:gd name="connsiteX6" fmla="*/ 116474 w 130885"/>
              <a:gd name="connsiteY6" fmla="*/ 410635 h 704854"/>
              <a:gd name="connsiteX7" fmla="*/ 10641 w 130885"/>
              <a:gd name="connsiteY7" fmla="*/ 131235 h 704854"/>
              <a:gd name="connsiteX8" fmla="*/ 25457 w 130885"/>
              <a:gd name="connsiteY8" fmla="*/ 1 h 70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885" h="704854">
                <a:moveTo>
                  <a:pt x="25457" y="1"/>
                </a:moveTo>
                <a:cubicBezTo>
                  <a:pt x="23693" y="-352"/>
                  <a:pt x="-1354" y="92429"/>
                  <a:pt x="57" y="129118"/>
                </a:cubicBezTo>
                <a:cubicBezTo>
                  <a:pt x="1468" y="165807"/>
                  <a:pt x="13110" y="148874"/>
                  <a:pt x="33924" y="220135"/>
                </a:cubicBezTo>
                <a:cubicBezTo>
                  <a:pt x="54738" y="291396"/>
                  <a:pt x="110124" y="475899"/>
                  <a:pt x="124941" y="556685"/>
                </a:cubicBezTo>
                <a:cubicBezTo>
                  <a:pt x="139758" y="637471"/>
                  <a:pt x="122119" y="704146"/>
                  <a:pt x="122824" y="704851"/>
                </a:cubicBezTo>
                <a:cubicBezTo>
                  <a:pt x="123529" y="705556"/>
                  <a:pt x="130232" y="609954"/>
                  <a:pt x="129174" y="560918"/>
                </a:cubicBezTo>
                <a:cubicBezTo>
                  <a:pt x="128116" y="511882"/>
                  <a:pt x="136229" y="482249"/>
                  <a:pt x="116474" y="410635"/>
                </a:cubicBezTo>
                <a:cubicBezTo>
                  <a:pt x="96719" y="339021"/>
                  <a:pt x="24046" y="192266"/>
                  <a:pt x="10641" y="131235"/>
                </a:cubicBezTo>
                <a:cubicBezTo>
                  <a:pt x="-2764" y="70204"/>
                  <a:pt x="27221" y="354"/>
                  <a:pt x="2545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85A99EA5-1254-4993-BA1E-48DB9E9F49FD}"/>
              </a:ext>
            </a:extLst>
          </p:cNvPr>
          <p:cNvSpPr/>
          <p:nvPr/>
        </p:nvSpPr>
        <p:spPr>
          <a:xfrm>
            <a:off x="6745785" y="5968950"/>
            <a:ext cx="630317" cy="97484"/>
          </a:xfrm>
          <a:custGeom>
            <a:avLst/>
            <a:gdLst>
              <a:gd name="connsiteX0" fmla="*/ 32 w 630317"/>
              <a:gd name="connsiteY0" fmla="*/ 97417 h 97484"/>
              <a:gd name="connsiteX1" fmla="*/ 205348 w 630317"/>
              <a:gd name="connsiteY1" fmla="*/ 8517 h 97484"/>
              <a:gd name="connsiteX2" fmla="*/ 626565 w 630317"/>
              <a:gd name="connsiteY2" fmla="*/ 4283 h 97484"/>
              <a:gd name="connsiteX3" fmla="*/ 423365 w 630317"/>
              <a:gd name="connsiteY3" fmla="*/ 14867 h 97484"/>
              <a:gd name="connsiteX4" fmla="*/ 218048 w 630317"/>
              <a:gd name="connsiteY4" fmla="*/ 23333 h 97484"/>
              <a:gd name="connsiteX5" fmla="*/ 32 w 630317"/>
              <a:gd name="connsiteY5" fmla="*/ 97417 h 9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317" h="97484">
                <a:moveTo>
                  <a:pt x="32" y="97417"/>
                </a:moveTo>
                <a:cubicBezTo>
                  <a:pt x="-2085" y="94948"/>
                  <a:pt x="100926" y="24039"/>
                  <a:pt x="205348" y="8517"/>
                </a:cubicBezTo>
                <a:cubicBezTo>
                  <a:pt x="309770" y="-7005"/>
                  <a:pt x="590229" y="3225"/>
                  <a:pt x="626565" y="4283"/>
                </a:cubicBezTo>
                <a:cubicBezTo>
                  <a:pt x="662901" y="5341"/>
                  <a:pt x="423365" y="14867"/>
                  <a:pt x="423365" y="14867"/>
                </a:cubicBezTo>
                <a:cubicBezTo>
                  <a:pt x="355279" y="18042"/>
                  <a:pt x="287545" y="12750"/>
                  <a:pt x="218048" y="23333"/>
                </a:cubicBezTo>
                <a:cubicBezTo>
                  <a:pt x="148551" y="33916"/>
                  <a:pt x="2149" y="99886"/>
                  <a:pt x="32" y="97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484EA389-ABD4-4022-A6E8-6039D7A0805C}"/>
              </a:ext>
            </a:extLst>
          </p:cNvPr>
          <p:cNvSpPr/>
          <p:nvPr/>
        </p:nvSpPr>
        <p:spPr>
          <a:xfrm>
            <a:off x="7349560" y="5973558"/>
            <a:ext cx="97539" cy="158010"/>
          </a:xfrm>
          <a:custGeom>
            <a:avLst/>
            <a:gdLst>
              <a:gd name="connsiteX0" fmla="*/ 3740 w 97539"/>
              <a:gd name="connsiteY0" fmla="*/ 1792 h 158010"/>
              <a:gd name="connsiteX1" fmla="*/ 94757 w 97539"/>
              <a:gd name="connsiteY1" fmla="*/ 152075 h 158010"/>
              <a:gd name="connsiteX2" fmla="*/ 69357 w 97539"/>
              <a:gd name="connsiteY2" fmla="*/ 122442 h 158010"/>
              <a:gd name="connsiteX3" fmla="*/ 20673 w 97539"/>
              <a:gd name="connsiteY3" fmla="*/ 71642 h 158010"/>
              <a:gd name="connsiteX4" fmla="*/ 3740 w 97539"/>
              <a:gd name="connsiteY4" fmla="*/ 1792 h 15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539" h="158010">
                <a:moveTo>
                  <a:pt x="3740" y="1792"/>
                </a:moveTo>
                <a:cubicBezTo>
                  <a:pt x="16087" y="15197"/>
                  <a:pt x="83821" y="131967"/>
                  <a:pt x="94757" y="152075"/>
                </a:cubicBezTo>
                <a:cubicBezTo>
                  <a:pt x="105693" y="172183"/>
                  <a:pt x="81704" y="135847"/>
                  <a:pt x="69357" y="122442"/>
                </a:cubicBezTo>
                <a:cubicBezTo>
                  <a:pt x="57010" y="109037"/>
                  <a:pt x="28434" y="89281"/>
                  <a:pt x="20673" y="71642"/>
                </a:cubicBezTo>
                <a:cubicBezTo>
                  <a:pt x="12912" y="54003"/>
                  <a:pt x="-8607" y="-11613"/>
                  <a:pt x="3740" y="1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4AB7E329-89FD-4077-BCD4-EFBAFC0FF543}"/>
              </a:ext>
            </a:extLst>
          </p:cNvPr>
          <p:cNvSpPr/>
          <p:nvPr/>
        </p:nvSpPr>
        <p:spPr>
          <a:xfrm>
            <a:off x="7434545" y="6131283"/>
            <a:ext cx="416933" cy="347212"/>
          </a:xfrm>
          <a:custGeom>
            <a:avLst/>
            <a:gdLst>
              <a:gd name="connsiteX0" fmla="*/ 1305 w 416933"/>
              <a:gd name="connsiteY0" fmla="*/ 2817 h 347212"/>
              <a:gd name="connsiteX1" fmla="*/ 134655 w 416933"/>
              <a:gd name="connsiteY1" fmla="*/ 51500 h 347212"/>
              <a:gd name="connsiteX2" fmla="*/ 409822 w 416933"/>
              <a:gd name="connsiteY2" fmla="*/ 339367 h 347212"/>
              <a:gd name="connsiteX3" fmla="*/ 325155 w 416933"/>
              <a:gd name="connsiteY3" fmla="*/ 250467 h 347212"/>
              <a:gd name="connsiteX4" fmla="*/ 208738 w 416933"/>
              <a:gd name="connsiteY4" fmla="*/ 87484 h 347212"/>
              <a:gd name="connsiteX5" fmla="*/ 1305 w 416933"/>
              <a:gd name="connsiteY5" fmla="*/ 2817 h 34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933" h="347212">
                <a:moveTo>
                  <a:pt x="1305" y="2817"/>
                </a:moveTo>
                <a:cubicBezTo>
                  <a:pt x="-11042" y="-3180"/>
                  <a:pt x="66569" y="-4592"/>
                  <a:pt x="134655" y="51500"/>
                </a:cubicBezTo>
                <a:cubicBezTo>
                  <a:pt x="202741" y="107592"/>
                  <a:pt x="378072" y="306206"/>
                  <a:pt x="409822" y="339367"/>
                </a:cubicBezTo>
                <a:cubicBezTo>
                  <a:pt x="441572" y="372528"/>
                  <a:pt x="358669" y="292447"/>
                  <a:pt x="325155" y="250467"/>
                </a:cubicBezTo>
                <a:cubicBezTo>
                  <a:pt x="291641" y="208487"/>
                  <a:pt x="263771" y="128759"/>
                  <a:pt x="208738" y="87484"/>
                </a:cubicBezTo>
                <a:cubicBezTo>
                  <a:pt x="153705" y="46209"/>
                  <a:pt x="13652" y="8814"/>
                  <a:pt x="1305" y="2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B53872EB-FFF2-4C0D-853B-2A9CD2E10931}"/>
              </a:ext>
            </a:extLst>
          </p:cNvPr>
          <p:cNvSpPr/>
          <p:nvPr/>
        </p:nvSpPr>
        <p:spPr>
          <a:xfrm>
            <a:off x="6455815" y="5949029"/>
            <a:ext cx="230947" cy="517486"/>
          </a:xfrm>
          <a:custGeom>
            <a:avLst/>
            <a:gdLst>
              <a:gd name="connsiteX0" fmla="*/ 230735 w 230947"/>
              <a:gd name="connsiteY0" fmla="*/ 921 h 517486"/>
              <a:gd name="connsiteX1" fmla="*/ 224385 w 230947"/>
              <a:gd name="connsiteY1" fmla="*/ 172371 h 517486"/>
              <a:gd name="connsiteX2" fmla="*/ 220152 w 230947"/>
              <a:gd name="connsiteY2" fmla="*/ 246454 h 517486"/>
              <a:gd name="connsiteX3" fmla="*/ 175702 w 230947"/>
              <a:gd name="connsiteY3" fmla="*/ 288788 h 517486"/>
              <a:gd name="connsiteX4" fmla="*/ 99502 w 230947"/>
              <a:gd name="connsiteY4" fmla="*/ 337471 h 517486"/>
              <a:gd name="connsiteX5" fmla="*/ 93152 w 230947"/>
              <a:gd name="connsiteY5" fmla="*/ 445421 h 517486"/>
              <a:gd name="connsiteX6" fmla="*/ 18 w 230947"/>
              <a:gd name="connsiteY6" fmla="*/ 517388 h 517486"/>
              <a:gd name="connsiteX7" fmla="*/ 101618 w 230947"/>
              <a:gd name="connsiteY7" fmla="*/ 430604 h 517486"/>
              <a:gd name="connsiteX8" fmla="*/ 139718 w 230947"/>
              <a:gd name="connsiteY8" fmla="*/ 341704 h 517486"/>
              <a:gd name="connsiteX9" fmla="*/ 215918 w 230947"/>
              <a:gd name="connsiteY9" fmla="*/ 254921 h 517486"/>
              <a:gd name="connsiteX10" fmla="*/ 230735 w 230947"/>
              <a:gd name="connsiteY10" fmla="*/ 921 h 5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0947" h="517486">
                <a:moveTo>
                  <a:pt x="230735" y="921"/>
                </a:moveTo>
                <a:cubicBezTo>
                  <a:pt x="232146" y="-12837"/>
                  <a:pt x="226149" y="131449"/>
                  <a:pt x="224385" y="172371"/>
                </a:cubicBezTo>
                <a:cubicBezTo>
                  <a:pt x="222621" y="213293"/>
                  <a:pt x="228266" y="227051"/>
                  <a:pt x="220152" y="246454"/>
                </a:cubicBezTo>
                <a:cubicBezTo>
                  <a:pt x="212038" y="265857"/>
                  <a:pt x="195810" y="273619"/>
                  <a:pt x="175702" y="288788"/>
                </a:cubicBezTo>
                <a:cubicBezTo>
                  <a:pt x="155594" y="303957"/>
                  <a:pt x="113260" y="311366"/>
                  <a:pt x="99502" y="337471"/>
                </a:cubicBezTo>
                <a:cubicBezTo>
                  <a:pt x="85744" y="363576"/>
                  <a:pt x="109733" y="415435"/>
                  <a:pt x="93152" y="445421"/>
                </a:cubicBezTo>
                <a:cubicBezTo>
                  <a:pt x="76571" y="475407"/>
                  <a:pt x="-1393" y="519857"/>
                  <a:pt x="18" y="517388"/>
                </a:cubicBezTo>
                <a:cubicBezTo>
                  <a:pt x="1429" y="514919"/>
                  <a:pt x="78335" y="459885"/>
                  <a:pt x="101618" y="430604"/>
                </a:cubicBezTo>
                <a:cubicBezTo>
                  <a:pt x="124901" y="401323"/>
                  <a:pt x="120668" y="370985"/>
                  <a:pt x="139718" y="341704"/>
                </a:cubicBezTo>
                <a:cubicBezTo>
                  <a:pt x="158768" y="312424"/>
                  <a:pt x="199690" y="306426"/>
                  <a:pt x="215918" y="254921"/>
                </a:cubicBezTo>
                <a:cubicBezTo>
                  <a:pt x="232146" y="203416"/>
                  <a:pt x="229324" y="14679"/>
                  <a:pt x="230735" y="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6BFFA736-5A86-4881-B012-07A29B158529}"/>
              </a:ext>
            </a:extLst>
          </p:cNvPr>
          <p:cNvSpPr/>
          <p:nvPr/>
        </p:nvSpPr>
        <p:spPr>
          <a:xfrm>
            <a:off x="7071768" y="6468526"/>
            <a:ext cx="777086" cy="246067"/>
          </a:xfrm>
          <a:custGeom>
            <a:avLst/>
            <a:gdLst>
              <a:gd name="connsiteX0" fmla="*/ 776832 w 777086"/>
              <a:gd name="connsiteY0" fmla="*/ 7 h 246067"/>
              <a:gd name="connsiteX1" fmla="*/ 609615 w 777086"/>
              <a:gd name="connsiteY1" fmla="*/ 143941 h 246067"/>
              <a:gd name="connsiteX2" fmla="*/ 499549 w 777086"/>
              <a:gd name="connsiteY2" fmla="*/ 213791 h 246067"/>
              <a:gd name="connsiteX3" fmla="*/ 370432 w 777086"/>
              <a:gd name="connsiteY3" fmla="*/ 228607 h 246067"/>
              <a:gd name="connsiteX4" fmla="*/ 15 w 777086"/>
              <a:gd name="connsiteY4" fmla="*/ 245541 h 246067"/>
              <a:gd name="connsiteX5" fmla="*/ 385249 w 777086"/>
              <a:gd name="connsiteY5" fmla="*/ 207441 h 246067"/>
              <a:gd name="connsiteX6" fmla="*/ 569399 w 777086"/>
              <a:gd name="connsiteY6" fmla="*/ 150291 h 246067"/>
              <a:gd name="connsiteX7" fmla="*/ 776832 w 777086"/>
              <a:gd name="connsiteY7" fmla="*/ 7 h 24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086" h="246067">
                <a:moveTo>
                  <a:pt x="776832" y="7"/>
                </a:moveTo>
                <a:cubicBezTo>
                  <a:pt x="783535" y="-1051"/>
                  <a:pt x="655829" y="108310"/>
                  <a:pt x="609615" y="143941"/>
                </a:cubicBezTo>
                <a:cubicBezTo>
                  <a:pt x="563401" y="179572"/>
                  <a:pt x="539413" y="199680"/>
                  <a:pt x="499549" y="213791"/>
                </a:cubicBezTo>
                <a:cubicBezTo>
                  <a:pt x="459685" y="227902"/>
                  <a:pt x="453688" y="223315"/>
                  <a:pt x="370432" y="228607"/>
                </a:cubicBezTo>
                <a:cubicBezTo>
                  <a:pt x="287176" y="233899"/>
                  <a:pt x="-2454" y="249069"/>
                  <a:pt x="15" y="245541"/>
                </a:cubicBezTo>
                <a:cubicBezTo>
                  <a:pt x="2484" y="242013"/>
                  <a:pt x="290352" y="223316"/>
                  <a:pt x="385249" y="207441"/>
                </a:cubicBezTo>
                <a:cubicBezTo>
                  <a:pt x="480146" y="191566"/>
                  <a:pt x="508369" y="184510"/>
                  <a:pt x="569399" y="150291"/>
                </a:cubicBezTo>
                <a:cubicBezTo>
                  <a:pt x="630429" y="116072"/>
                  <a:pt x="770129" y="1065"/>
                  <a:pt x="77683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0888DB12-3CA2-4890-A2B9-0A2D92D10412}"/>
              </a:ext>
            </a:extLst>
          </p:cNvPr>
          <p:cNvSpPr/>
          <p:nvPr/>
        </p:nvSpPr>
        <p:spPr>
          <a:xfrm>
            <a:off x="6502359" y="6464118"/>
            <a:ext cx="580241" cy="227007"/>
          </a:xfrm>
          <a:custGeom>
            <a:avLst/>
            <a:gdLst>
              <a:gd name="connsiteX0" fmla="*/ 41 w 580241"/>
              <a:gd name="connsiteY0" fmla="*/ 2299 h 227007"/>
              <a:gd name="connsiteX1" fmla="*/ 150324 w 580241"/>
              <a:gd name="connsiteY1" fmla="*/ 23465 h 227007"/>
              <a:gd name="connsiteX2" fmla="*/ 171491 w 580241"/>
              <a:gd name="connsiteY2" fmla="*/ 63682 h 227007"/>
              <a:gd name="connsiteX3" fmla="*/ 317541 w 580241"/>
              <a:gd name="connsiteY3" fmla="*/ 118715 h 227007"/>
              <a:gd name="connsiteX4" fmla="*/ 372574 w 580241"/>
              <a:gd name="connsiteY4" fmla="*/ 133532 h 227007"/>
              <a:gd name="connsiteX5" fmla="*/ 419141 w 580241"/>
              <a:gd name="connsiteY5" fmla="*/ 158932 h 227007"/>
              <a:gd name="connsiteX6" fmla="*/ 577891 w 580241"/>
              <a:gd name="connsiteY6" fmla="*/ 226665 h 227007"/>
              <a:gd name="connsiteX7" fmla="*/ 503808 w 580241"/>
              <a:gd name="connsiteY7" fmla="*/ 182215 h 227007"/>
              <a:gd name="connsiteX8" fmla="*/ 364108 w 580241"/>
              <a:gd name="connsiteY8" fmla="*/ 116599 h 227007"/>
              <a:gd name="connsiteX9" fmla="*/ 194774 w 580241"/>
              <a:gd name="connsiteY9" fmla="*/ 50982 h 227007"/>
              <a:gd name="connsiteX10" fmla="*/ 135508 w 580241"/>
              <a:gd name="connsiteY10" fmla="*/ 6532 h 227007"/>
              <a:gd name="connsiteX11" fmla="*/ 41 w 580241"/>
              <a:gd name="connsiteY11" fmla="*/ 2299 h 227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0241" h="227007">
                <a:moveTo>
                  <a:pt x="41" y="2299"/>
                </a:moveTo>
                <a:cubicBezTo>
                  <a:pt x="2510" y="5121"/>
                  <a:pt x="121749" y="13235"/>
                  <a:pt x="150324" y="23465"/>
                </a:cubicBezTo>
                <a:cubicBezTo>
                  <a:pt x="178899" y="33695"/>
                  <a:pt x="143622" y="47807"/>
                  <a:pt x="171491" y="63682"/>
                </a:cubicBezTo>
                <a:cubicBezTo>
                  <a:pt x="199360" y="79557"/>
                  <a:pt x="284027" y="107073"/>
                  <a:pt x="317541" y="118715"/>
                </a:cubicBezTo>
                <a:cubicBezTo>
                  <a:pt x="351055" y="130357"/>
                  <a:pt x="355641" y="126829"/>
                  <a:pt x="372574" y="133532"/>
                </a:cubicBezTo>
                <a:cubicBezTo>
                  <a:pt x="389507" y="140235"/>
                  <a:pt x="384922" y="143410"/>
                  <a:pt x="419141" y="158932"/>
                </a:cubicBezTo>
                <a:cubicBezTo>
                  <a:pt x="453360" y="174454"/>
                  <a:pt x="563780" y="222784"/>
                  <a:pt x="577891" y="226665"/>
                </a:cubicBezTo>
                <a:cubicBezTo>
                  <a:pt x="592002" y="230546"/>
                  <a:pt x="539438" y="200559"/>
                  <a:pt x="503808" y="182215"/>
                </a:cubicBezTo>
                <a:cubicBezTo>
                  <a:pt x="468178" y="163871"/>
                  <a:pt x="415614" y="138471"/>
                  <a:pt x="364108" y="116599"/>
                </a:cubicBezTo>
                <a:cubicBezTo>
                  <a:pt x="312602" y="94727"/>
                  <a:pt x="232874" y="69326"/>
                  <a:pt x="194774" y="50982"/>
                </a:cubicBezTo>
                <a:cubicBezTo>
                  <a:pt x="156674" y="32638"/>
                  <a:pt x="164788" y="15351"/>
                  <a:pt x="135508" y="6532"/>
                </a:cubicBezTo>
                <a:cubicBezTo>
                  <a:pt x="106228" y="-2287"/>
                  <a:pt x="-2428" y="-523"/>
                  <a:pt x="41" y="2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2F233ED3-4466-40E9-9823-65C0E656FE51}"/>
              </a:ext>
            </a:extLst>
          </p:cNvPr>
          <p:cNvSpPr/>
          <p:nvPr/>
        </p:nvSpPr>
        <p:spPr>
          <a:xfrm>
            <a:off x="7023074" y="6085417"/>
            <a:ext cx="345574" cy="51200"/>
          </a:xfrm>
          <a:custGeom>
            <a:avLst/>
            <a:gdLst>
              <a:gd name="connsiteX0" fmla="*/ 26 w 345574"/>
              <a:gd name="connsiteY0" fmla="*/ 29633 h 51200"/>
              <a:gd name="connsiteX1" fmla="*/ 226509 w 345574"/>
              <a:gd name="connsiteY1" fmla="*/ 27516 h 51200"/>
              <a:gd name="connsiteX2" fmla="*/ 345043 w 345574"/>
              <a:gd name="connsiteY2" fmla="*/ 0 h 51200"/>
              <a:gd name="connsiteX3" fmla="*/ 273076 w 345574"/>
              <a:gd name="connsiteY3" fmla="*/ 27516 h 51200"/>
              <a:gd name="connsiteX4" fmla="*/ 211693 w 345574"/>
              <a:gd name="connsiteY4" fmla="*/ 50800 h 51200"/>
              <a:gd name="connsiteX5" fmla="*/ 26 w 345574"/>
              <a:gd name="connsiteY5" fmla="*/ 29633 h 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574" h="51200">
                <a:moveTo>
                  <a:pt x="26" y="29633"/>
                </a:moveTo>
                <a:cubicBezTo>
                  <a:pt x="2495" y="25752"/>
                  <a:pt x="169006" y="32455"/>
                  <a:pt x="226509" y="27516"/>
                </a:cubicBezTo>
                <a:cubicBezTo>
                  <a:pt x="284012" y="22577"/>
                  <a:pt x="337282" y="0"/>
                  <a:pt x="345043" y="0"/>
                </a:cubicBezTo>
                <a:cubicBezTo>
                  <a:pt x="352804" y="0"/>
                  <a:pt x="273076" y="27516"/>
                  <a:pt x="273076" y="27516"/>
                </a:cubicBezTo>
                <a:cubicBezTo>
                  <a:pt x="250851" y="35983"/>
                  <a:pt x="255790" y="47272"/>
                  <a:pt x="211693" y="50800"/>
                </a:cubicBezTo>
                <a:cubicBezTo>
                  <a:pt x="167596" y="54328"/>
                  <a:pt x="-2443" y="33514"/>
                  <a:pt x="26" y="29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7EA635AF-AA2E-4160-9CFD-77D7F2731C2B}"/>
              </a:ext>
            </a:extLst>
          </p:cNvPr>
          <p:cNvSpPr/>
          <p:nvPr/>
        </p:nvSpPr>
        <p:spPr>
          <a:xfrm>
            <a:off x="7055251" y="6190643"/>
            <a:ext cx="455951" cy="40875"/>
          </a:xfrm>
          <a:custGeom>
            <a:avLst/>
            <a:gdLst>
              <a:gd name="connsiteX0" fmla="*/ 1716 w 455951"/>
              <a:gd name="connsiteY0" fmla="*/ 40824 h 40875"/>
              <a:gd name="connsiteX1" fmla="*/ 355199 w 455951"/>
              <a:gd name="connsiteY1" fmla="*/ 9074 h 40875"/>
              <a:gd name="connsiteX2" fmla="*/ 450449 w 455951"/>
              <a:gd name="connsiteY2" fmla="*/ 9074 h 40875"/>
              <a:gd name="connsiteX3" fmla="*/ 228199 w 455951"/>
              <a:gd name="connsiteY3" fmla="*/ 607 h 40875"/>
              <a:gd name="connsiteX4" fmla="*/ 1716 w 455951"/>
              <a:gd name="connsiteY4" fmla="*/ 40824 h 4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951" h="40875">
                <a:moveTo>
                  <a:pt x="1716" y="40824"/>
                </a:moveTo>
                <a:cubicBezTo>
                  <a:pt x="22883" y="42235"/>
                  <a:pt x="280410" y="14366"/>
                  <a:pt x="355199" y="9074"/>
                </a:cubicBezTo>
                <a:cubicBezTo>
                  <a:pt x="429988" y="3782"/>
                  <a:pt x="471616" y="10485"/>
                  <a:pt x="450449" y="9074"/>
                </a:cubicBezTo>
                <a:cubicBezTo>
                  <a:pt x="429282" y="7663"/>
                  <a:pt x="295579" y="-2568"/>
                  <a:pt x="228199" y="607"/>
                </a:cubicBezTo>
                <a:cubicBezTo>
                  <a:pt x="160819" y="3782"/>
                  <a:pt x="-19451" y="39413"/>
                  <a:pt x="1716" y="40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5C8E7251-4028-4005-BBAF-96D518ACE40B}"/>
              </a:ext>
            </a:extLst>
          </p:cNvPr>
          <p:cNvSpPr/>
          <p:nvPr/>
        </p:nvSpPr>
        <p:spPr>
          <a:xfrm>
            <a:off x="7411901" y="6157347"/>
            <a:ext cx="165303" cy="336045"/>
          </a:xfrm>
          <a:custGeom>
            <a:avLst/>
            <a:gdLst>
              <a:gd name="connsiteX0" fmla="*/ 666 w 165303"/>
              <a:gd name="connsiteY0" fmla="*/ 36 h 336045"/>
              <a:gd name="connsiteX1" fmla="*/ 57816 w 165303"/>
              <a:gd name="connsiteY1" fmla="*/ 158786 h 336045"/>
              <a:gd name="connsiteX2" fmla="*/ 138249 w 165303"/>
              <a:gd name="connsiteY2" fmla="*/ 218053 h 336045"/>
              <a:gd name="connsiteX3" fmla="*/ 163649 w 165303"/>
              <a:gd name="connsiteY3" fmla="*/ 296370 h 336045"/>
              <a:gd name="connsiteX4" fmla="*/ 161532 w 165303"/>
              <a:gd name="connsiteY4" fmla="*/ 332353 h 336045"/>
              <a:gd name="connsiteX5" fmla="*/ 150949 w 165303"/>
              <a:gd name="connsiteY5" fmla="*/ 209586 h 336045"/>
              <a:gd name="connsiteX6" fmla="*/ 95916 w 165303"/>
              <a:gd name="connsiteY6" fmla="*/ 173603 h 336045"/>
              <a:gd name="connsiteX7" fmla="*/ 666 w 165303"/>
              <a:gd name="connsiteY7" fmla="*/ 36 h 33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303" h="336045">
                <a:moveTo>
                  <a:pt x="666" y="36"/>
                </a:moveTo>
                <a:cubicBezTo>
                  <a:pt x="-5684" y="-2433"/>
                  <a:pt x="34886" y="122450"/>
                  <a:pt x="57816" y="158786"/>
                </a:cubicBezTo>
                <a:cubicBezTo>
                  <a:pt x="80746" y="195122"/>
                  <a:pt x="120610" y="195122"/>
                  <a:pt x="138249" y="218053"/>
                </a:cubicBezTo>
                <a:cubicBezTo>
                  <a:pt x="155888" y="240984"/>
                  <a:pt x="159769" y="277320"/>
                  <a:pt x="163649" y="296370"/>
                </a:cubicBezTo>
                <a:cubicBezTo>
                  <a:pt x="167529" y="315420"/>
                  <a:pt x="163649" y="346817"/>
                  <a:pt x="161532" y="332353"/>
                </a:cubicBezTo>
                <a:cubicBezTo>
                  <a:pt x="159415" y="317889"/>
                  <a:pt x="161885" y="236044"/>
                  <a:pt x="150949" y="209586"/>
                </a:cubicBezTo>
                <a:cubicBezTo>
                  <a:pt x="140013" y="183128"/>
                  <a:pt x="122022" y="207117"/>
                  <a:pt x="95916" y="173603"/>
                </a:cubicBezTo>
                <a:cubicBezTo>
                  <a:pt x="69811" y="140089"/>
                  <a:pt x="7016" y="2505"/>
                  <a:pt x="666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0DE47373-9B17-445A-ADE9-5058E48E8741}"/>
              </a:ext>
            </a:extLst>
          </p:cNvPr>
          <p:cNvSpPr/>
          <p:nvPr/>
        </p:nvSpPr>
        <p:spPr>
          <a:xfrm>
            <a:off x="7325493" y="6198036"/>
            <a:ext cx="66012" cy="285759"/>
          </a:xfrm>
          <a:custGeom>
            <a:avLst/>
            <a:gdLst>
              <a:gd name="connsiteX0" fmla="*/ 290 w 66012"/>
              <a:gd name="connsiteY0" fmla="*/ 1681 h 285759"/>
              <a:gd name="connsiteX1" fmla="*/ 53207 w 66012"/>
              <a:gd name="connsiteY1" fmla="*/ 181597 h 285759"/>
              <a:gd name="connsiteX2" fmla="*/ 44740 w 66012"/>
              <a:gd name="connsiteY2" fmla="*/ 285314 h 285759"/>
              <a:gd name="connsiteX3" fmla="*/ 65907 w 66012"/>
              <a:gd name="connsiteY3" fmla="*/ 143497 h 285759"/>
              <a:gd name="connsiteX4" fmla="*/ 34157 w 66012"/>
              <a:gd name="connsiteY4" fmla="*/ 92697 h 285759"/>
              <a:gd name="connsiteX5" fmla="*/ 290 w 66012"/>
              <a:gd name="connsiteY5" fmla="*/ 1681 h 28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12" h="285759">
                <a:moveTo>
                  <a:pt x="290" y="1681"/>
                </a:moveTo>
                <a:cubicBezTo>
                  <a:pt x="3465" y="16498"/>
                  <a:pt x="45799" y="134325"/>
                  <a:pt x="53207" y="181597"/>
                </a:cubicBezTo>
                <a:cubicBezTo>
                  <a:pt x="60615" y="228869"/>
                  <a:pt x="42623" y="291664"/>
                  <a:pt x="44740" y="285314"/>
                </a:cubicBezTo>
                <a:cubicBezTo>
                  <a:pt x="46857" y="278964"/>
                  <a:pt x="67671" y="175600"/>
                  <a:pt x="65907" y="143497"/>
                </a:cubicBezTo>
                <a:cubicBezTo>
                  <a:pt x="64143" y="111394"/>
                  <a:pt x="47562" y="111041"/>
                  <a:pt x="34157" y="92697"/>
                </a:cubicBezTo>
                <a:cubicBezTo>
                  <a:pt x="20752" y="74353"/>
                  <a:pt x="-2885" y="-13136"/>
                  <a:pt x="290" y="1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21904C1A-4953-4649-B01D-CC4A66259737}"/>
              </a:ext>
            </a:extLst>
          </p:cNvPr>
          <p:cNvSpPr/>
          <p:nvPr/>
        </p:nvSpPr>
        <p:spPr>
          <a:xfrm>
            <a:off x="7082065" y="6246262"/>
            <a:ext cx="114640" cy="408696"/>
          </a:xfrm>
          <a:custGeom>
            <a:avLst/>
            <a:gdLst>
              <a:gd name="connsiteX0" fmla="*/ 89202 w 114640"/>
              <a:gd name="connsiteY0" fmla="*/ 21 h 408696"/>
              <a:gd name="connsiteX1" fmla="*/ 106135 w 114640"/>
              <a:gd name="connsiteY1" fmla="*/ 194755 h 408696"/>
              <a:gd name="connsiteX2" fmla="*/ 106135 w 114640"/>
              <a:gd name="connsiteY2" fmla="*/ 256138 h 408696"/>
              <a:gd name="connsiteX3" fmla="*/ 302 w 114640"/>
              <a:gd name="connsiteY3" fmla="*/ 408538 h 408696"/>
              <a:gd name="connsiteX4" fmla="*/ 74385 w 114640"/>
              <a:gd name="connsiteY4" fmla="*/ 283655 h 408696"/>
              <a:gd name="connsiteX5" fmla="*/ 82852 w 114640"/>
              <a:gd name="connsiteY5" fmla="*/ 207455 h 408696"/>
              <a:gd name="connsiteX6" fmla="*/ 89202 w 114640"/>
              <a:gd name="connsiteY6" fmla="*/ 21 h 40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40" h="408696">
                <a:moveTo>
                  <a:pt x="89202" y="21"/>
                </a:moveTo>
                <a:cubicBezTo>
                  <a:pt x="93082" y="-2096"/>
                  <a:pt x="103313" y="152069"/>
                  <a:pt x="106135" y="194755"/>
                </a:cubicBezTo>
                <a:cubicBezTo>
                  <a:pt x="108957" y="237441"/>
                  <a:pt x="123774" y="220508"/>
                  <a:pt x="106135" y="256138"/>
                </a:cubicBezTo>
                <a:cubicBezTo>
                  <a:pt x="88496" y="291769"/>
                  <a:pt x="5594" y="403952"/>
                  <a:pt x="302" y="408538"/>
                </a:cubicBezTo>
                <a:cubicBezTo>
                  <a:pt x="-4990" y="413124"/>
                  <a:pt x="60627" y="317169"/>
                  <a:pt x="74385" y="283655"/>
                </a:cubicBezTo>
                <a:cubicBezTo>
                  <a:pt x="88143" y="250141"/>
                  <a:pt x="79677" y="253669"/>
                  <a:pt x="82852" y="207455"/>
                </a:cubicBezTo>
                <a:cubicBezTo>
                  <a:pt x="86027" y="161241"/>
                  <a:pt x="85322" y="2138"/>
                  <a:pt x="89202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7393086C-C2AE-4FC6-A5F4-9542B6F09EF5}"/>
              </a:ext>
            </a:extLst>
          </p:cNvPr>
          <p:cNvSpPr/>
          <p:nvPr/>
        </p:nvSpPr>
        <p:spPr>
          <a:xfrm>
            <a:off x="6932078" y="6081172"/>
            <a:ext cx="118637" cy="226593"/>
          </a:xfrm>
          <a:custGeom>
            <a:avLst/>
            <a:gdLst>
              <a:gd name="connsiteX0" fmla="*/ 101605 w 118637"/>
              <a:gd name="connsiteY0" fmla="*/ 11 h 226593"/>
              <a:gd name="connsiteX1" fmla="*/ 93139 w 118637"/>
              <a:gd name="connsiteY1" fmla="*/ 156645 h 226593"/>
              <a:gd name="connsiteX2" fmla="*/ 5 w 118637"/>
              <a:gd name="connsiteY2" fmla="*/ 226495 h 226593"/>
              <a:gd name="connsiteX3" fmla="*/ 88905 w 118637"/>
              <a:gd name="connsiteY3" fmla="*/ 171461 h 226593"/>
              <a:gd name="connsiteX4" fmla="*/ 118539 w 118637"/>
              <a:gd name="connsiteY4" fmla="*/ 148178 h 226593"/>
              <a:gd name="connsiteX5" fmla="*/ 101605 w 118637"/>
              <a:gd name="connsiteY5" fmla="*/ 11 h 22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637" h="226593">
                <a:moveTo>
                  <a:pt x="101605" y="11"/>
                </a:moveTo>
                <a:cubicBezTo>
                  <a:pt x="97372" y="1422"/>
                  <a:pt x="110072" y="118898"/>
                  <a:pt x="93139" y="156645"/>
                </a:cubicBezTo>
                <a:cubicBezTo>
                  <a:pt x="76206" y="194392"/>
                  <a:pt x="711" y="224026"/>
                  <a:pt x="5" y="226495"/>
                </a:cubicBezTo>
                <a:cubicBezTo>
                  <a:pt x="-701" y="228964"/>
                  <a:pt x="69149" y="184514"/>
                  <a:pt x="88905" y="171461"/>
                </a:cubicBezTo>
                <a:cubicBezTo>
                  <a:pt x="108661" y="158408"/>
                  <a:pt x="117128" y="173225"/>
                  <a:pt x="118539" y="148178"/>
                </a:cubicBezTo>
                <a:cubicBezTo>
                  <a:pt x="119950" y="123131"/>
                  <a:pt x="105838" y="-1400"/>
                  <a:pt x="101605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4C16124A-92DA-437A-A93D-0A0251EEF3B8}"/>
              </a:ext>
            </a:extLst>
          </p:cNvPr>
          <p:cNvSpPr/>
          <p:nvPr/>
        </p:nvSpPr>
        <p:spPr>
          <a:xfrm>
            <a:off x="6841066" y="6142543"/>
            <a:ext cx="201085" cy="72052"/>
          </a:xfrm>
          <a:custGeom>
            <a:avLst/>
            <a:gdLst>
              <a:gd name="connsiteX0" fmla="*/ 201084 w 201085"/>
              <a:gd name="connsiteY0" fmla="*/ 24 h 72052"/>
              <a:gd name="connsiteX1" fmla="*/ 105834 w 201085"/>
              <a:gd name="connsiteY1" fmla="*/ 44474 h 72052"/>
              <a:gd name="connsiteX2" fmla="*/ 1 w 201085"/>
              <a:gd name="connsiteY2" fmla="*/ 71990 h 72052"/>
              <a:gd name="connsiteX3" fmla="*/ 107951 w 201085"/>
              <a:gd name="connsiteY3" fmla="*/ 50824 h 72052"/>
              <a:gd name="connsiteX4" fmla="*/ 201084 w 201085"/>
              <a:gd name="connsiteY4" fmla="*/ 24 h 7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085" h="72052">
                <a:moveTo>
                  <a:pt x="201084" y="24"/>
                </a:moveTo>
                <a:cubicBezTo>
                  <a:pt x="200731" y="-1034"/>
                  <a:pt x="139348" y="32480"/>
                  <a:pt x="105834" y="44474"/>
                </a:cubicBezTo>
                <a:cubicBezTo>
                  <a:pt x="72320" y="56468"/>
                  <a:pt x="-352" y="70932"/>
                  <a:pt x="1" y="71990"/>
                </a:cubicBezTo>
                <a:cubicBezTo>
                  <a:pt x="354" y="73048"/>
                  <a:pt x="76554" y="60349"/>
                  <a:pt x="107951" y="50824"/>
                </a:cubicBezTo>
                <a:cubicBezTo>
                  <a:pt x="139348" y="41299"/>
                  <a:pt x="201437" y="1082"/>
                  <a:pt x="201084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9EB32E53-D350-4C33-A18D-EE0BF31CD4B2}"/>
              </a:ext>
            </a:extLst>
          </p:cNvPr>
          <p:cNvSpPr/>
          <p:nvPr/>
        </p:nvSpPr>
        <p:spPr>
          <a:xfrm>
            <a:off x="7358610" y="6343646"/>
            <a:ext cx="536939" cy="380700"/>
          </a:xfrm>
          <a:custGeom>
            <a:avLst/>
            <a:gdLst>
              <a:gd name="connsiteX0" fmla="*/ 389978 w 536939"/>
              <a:gd name="connsiteY0" fmla="*/ 4 h 380700"/>
              <a:gd name="connsiteX1" fmla="*/ 531265 w 536939"/>
              <a:gd name="connsiteY1" fmla="*/ 158754 h 380700"/>
              <a:gd name="connsiteX2" fmla="*/ 499515 w 536939"/>
              <a:gd name="connsiteY2" fmla="*/ 173042 h 380700"/>
              <a:gd name="connsiteX3" fmla="*/ 410615 w 536939"/>
              <a:gd name="connsiteY3" fmla="*/ 231779 h 380700"/>
              <a:gd name="connsiteX4" fmla="*/ 310603 w 536939"/>
              <a:gd name="connsiteY4" fmla="*/ 301629 h 380700"/>
              <a:gd name="connsiteX5" fmla="*/ 283615 w 536939"/>
              <a:gd name="connsiteY5" fmla="*/ 339729 h 380700"/>
              <a:gd name="connsiteX6" fmla="*/ 1040 w 536939"/>
              <a:gd name="connsiteY6" fmla="*/ 379417 h 380700"/>
              <a:gd name="connsiteX7" fmla="*/ 193128 w 536939"/>
              <a:gd name="connsiteY7" fmla="*/ 365129 h 380700"/>
              <a:gd name="connsiteX8" fmla="*/ 326478 w 536939"/>
              <a:gd name="connsiteY8" fmla="*/ 307979 h 380700"/>
              <a:gd name="connsiteX9" fmla="*/ 421728 w 536939"/>
              <a:gd name="connsiteY9" fmla="*/ 247654 h 380700"/>
              <a:gd name="connsiteX10" fmla="*/ 528090 w 536939"/>
              <a:gd name="connsiteY10" fmla="*/ 153992 h 380700"/>
              <a:gd name="connsiteX11" fmla="*/ 389978 w 536939"/>
              <a:gd name="connsiteY11" fmla="*/ 4 h 38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6939" h="380700">
                <a:moveTo>
                  <a:pt x="389978" y="4"/>
                </a:moveTo>
                <a:cubicBezTo>
                  <a:pt x="390507" y="798"/>
                  <a:pt x="513009" y="129914"/>
                  <a:pt x="531265" y="158754"/>
                </a:cubicBezTo>
                <a:cubicBezTo>
                  <a:pt x="549521" y="187594"/>
                  <a:pt x="519623" y="160871"/>
                  <a:pt x="499515" y="173042"/>
                </a:cubicBezTo>
                <a:cubicBezTo>
                  <a:pt x="479407" y="185213"/>
                  <a:pt x="442100" y="210348"/>
                  <a:pt x="410615" y="231779"/>
                </a:cubicBezTo>
                <a:cubicBezTo>
                  <a:pt x="379130" y="253210"/>
                  <a:pt x="331770" y="283637"/>
                  <a:pt x="310603" y="301629"/>
                </a:cubicBezTo>
                <a:cubicBezTo>
                  <a:pt x="289436" y="319621"/>
                  <a:pt x="335209" y="326764"/>
                  <a:pt x="283615" y="339729"/>
                </a:cubicBezTo>
                <a:cubicBezTo>
                  <a:pt x="232021" y="352694"/>
                  <a:pt x="16121" y="375184"/>
                  <a:pt x="1040" y="379417"/>
                </a:cubicBezTo>
                <a:cubicBezTo>
                  <a:pt x="-14041" y="383650"/>
                  <a:pt x="138888" y="377035"/>
                  <a:pt x="193128" y="365129"/>
                </a:cubicBezTo>
                <a:cubicBezTo>
                  <a:pt x="247368" y="353223"/>
                  <a:pt x="288378" y="327558"/>
                  <a:pt x="326478" y="307979"/>
                </a:cubicBezTo>
                <a:cubicBezTo>
                  <a:pt x="364578" y="288400"/>
                  <a:pt x="388126" y="273319"/>
                  <a:pt x="421728" y="247654"/>
                </a:cubicBezTo>
                <a:cubicBezTo>
                  <a:pt x="455330" y="221990"/>
                  <a:pt x="531530" y="193944"/>
                  <a:pt x="528090" y="153992"/>
                </a:cubicBezTo>
                <a:cubicBezTo>
                  <a:pt x="524650" y="114040"/>
                  <a:pt x="389449" y="-790"/>
                  <a:pt x="38997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CC0A42F7-0A7F-4DCD-AB25-169282A986DA}"/>
              </a:ext>
            </a:extLst>
          </p:cNvPr>
          <p:cNvSpPr/>
          <p:nvPr/>
        </p:nvSpPr>
        <p:spPr>
          <a:xfrm>
            <a:off x="7072751" y="6724166"/>
            <a:ext cx="346830" cy="1104967"/>
          </a:xfrm>
          <a:custGeom>
            <a:avLst/>
            <a:gdLst>
              <a:gd name="connsiteX0" fmla="*/ 1149 w 346830"/>
              <a:gd name="connsiteY0" fmla="*/ 2601 h 1104967"/>
              <a:gd name="connsiteX1" fmla="*/ 189532 w 346830"/>
              <a:gd name="connsiteY1" fmla="*/ 502134 h 1104967"/>
              <a:gd name="connsiteX2" fmla="*/ 267849 w 346830"/>
              <a:gd name="connsiteY2" fmla="*/ 840801 h 1104967"/>
              <a:gd name="connsiteX3" fmla="*/ 267849 w 346830"/>
              <a:gd name="connsiteY3" fmla="*/ 895834 h 1104967"/>
              <a:gd name="connsiteX4" fmla="*/ 289016 w 346830"/>
              <a:gd name="connsiteY4" fmla="*/ 980501 h 1104967"/>
              <a:gd name="connsiteX5" fmla="*/ 346166 w 346830"/>
              <a:gd name="connsiteY5" fmla="*/ 1103267 h 1104967"/>
              <a:gd name="connsiteX6" fmla="*/ 246682 w 346830"/>
              <a:gd name="connsiteY6" fmla="*/ 883134 h 1104967"/>
              <a:gd name="connsiteX7" fmla="*/ 286899 w 346830"/>
              <a:gd name="connsiteY7" fmla="*/ 732851 h 1104967"/>
              <a:gd name="connsiteX8" fmla="*/ 1149 w 346830"/>
              <a:gd name="connsiteY8" fmla="*/ 2601 h 11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830" h="1104967">
                <a:moveTo>
                  <a:pt x="1149" y="2601"/>
                </a:moveTo>
                <a:cubicBezTo>
                  <a:pt x="-15079" y="-35852"/>
                  <a:pt x="145082" y="362434"/>
                  <a:pt x="189532" y="502134"/>
                </a:cubicBezTo>
                <a:cubicBezTo>
                  <a:pt x="233982" y="641834"/>
                  <a:pt x="254796" y="775184"/>
                  <a:pt x="267849" y="840801"/>
                </a:cubicBezTo>
                <a:cubicBezTo>
                  <a:pt x="280902" y="906418"/>
                  <a:pt x="264321" y="872551"/>
                  <a:pt x="267849" y="895834"/>
                </a:cubicBezTo>
                <a:cubicBezTo>
                  <a:pt x="271377" y="919117"/>
                  <a:pt x="275963" y="945929"/>
                  <a:pt x="289016" y="980501"/>
                </a:cubicBezTo>
                <a:cubicBezTo>
                  <a:pt x="302069" y="1015073"/>
                  <a:pt x="353222" y="1119495"/>
                  <a:pt x="346166" y="1103267"/>
                </a:cubicBezTo>
                <a:cubicBezTo>
                  <a:pt x="339110" y="1087039"/>
                  <a:pt x="256560" y="944870"/>
                  <a:pt x="246682" y="883134"/>
                </a:cubicBezTo>
                <a:cubicBezTo>
                  <a:pt x="236804" y="821398"/>
                  <a:pt x="326057" y="877490"/>
                  <a:pt x="286899" y="732851"/>
                </a:cubicBezTo>
                <a:cubicBezTo>
                  <a:pt x="247741" y="588212"/>
                  <a:pt x="17377" y="41054"/>
                  <a:pt x="1149" y="2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2C282065-789D-422C-BF65-FFFFC96A1AAB}"/>
              </a:ext>
            </a:extLst>
          </p:cNvPr>
          <p:cNvSpPr/>
          <p:nvPr/>
        </p:nvSpPr>
        <p:spPr>
          <a:xfrm>
            <a:off x="7480783" y="6716048"/>
            <a:ext cx="210821" cy="824281"/>
          </a:xfrm>
          <a:custGeom>
            <a:avLst/>
            <a:gdLst>
              <a:gd name="connsiteX0" fmla="*/ 37617 w 210821"/>
              <a:gd name="connsiteY0" fmla="*/ 135 h 824281"/>
              <a:gd name="connsiteX1" fmla="*/ 33384 w 210821"/>
              <a:gd name="connsiteY1" fmla="*/ 131369 h 824281"/>
              <a:gd name="connsiteX2" fmla="*/ 141334 w 210821"/>
              <a:gd name="connsiteY2" fmla="*/ 618202 h 824281"/>
              <a:gd name="connsiteX3" fmla="*/ 209067 w 210821"/>
              <a:gd name="connsiteY3" fmla="*/ 815052 h 824281"/>
              <a:gd name="connsiteX4" fmla="*/ 185784 w 210821"/>
              <a:gd name="connsiteY4" fmla="*/ 776952 h 824281"/>
              <a:gd name="connsiteX5" fmla="*/ 130750 w 210821"/>
              <a:gd name="connsiteY5" fmla="*/ 643602 h 824281"/>
              <a:gd name="connsiteX6" fmla="*/ 90534 w 210821"/>
              <a:gd name="connsiteY6" fmla="*/ 436169 h 824281"/>
              <a:gd name="connsiteX7" fmla="*/ 1634 w 210821"/>
              <a:gd name="connsiteY7" fmla="*/ 146185 h 824281"/>
              <a:gd name="connsiteX8" fmla="*/ 37617 w 210821"/>
              <a:gd name="connsiteY8" fmla="*/ 135 h 82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821" h="824281">
                <a:moveTo>
                  <a:pt x="37617" y="135"/>
                </a:moveTo>
                <a:cubicBezTo>
                  <a:pt x="42909" y="-2334"/>
                  <a:pt x="16098" y="28358"/>
                  <a:pt x="33384" y="131369"/>
                </a:cubicBezTo>
                <a:cubicBezTo>
                  <a:pt x="50670" y="234380"/>
                  <a:pt x="112054" y="504255"/>
                  <a:pt x="141334" y="618202"/>
                </a:cubicBezTo>
                <a:cubicBezTo>
                  <a:pt x="170615" y="732149"/>
                  <a:pt x="201659" y="788594"/>
                  <a:pt x="209067" y="815052"/>
                </a:cubicBezTo>
                <a:cubicBezTo>
                  <a:pt x="216475" y="841510"/>
                  <a:pt x="198837" y="805527"/>
                  <a:pt x="185784" y="776952"/>
                </a:cubicBezTo>
                <a:cubicBezTo>
                  <a:pt x="172731" y="748377"/>
                  <a:pt x="146625" y="700399"/>
                  <a:pt x="130750" y="643602"/>
                </a:cubicBezTo>
                <a:cubicBezTo>
                  <a:pt x="114875" y="586805"/>
                  <a:pt x="112053" y="519072"/>
                  <a:pt x="90534" y="436169"/>
                </a:cubicBezTo>
                <a:cubicBezTo>
                  <a:pt x="69015" y="353266"/>
                  <a:pt x="11865" y="213918"/>
                  <a:pt x="1634" y="146185"/>
                </a:cubicBezTo>
                <a:cubicBezTo>
                  <a:pt x="-8597" y="78452"/>
                  <a:pt x="32325" y="2604"/>
                  <a:pt x="37617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139E69B7-A5C0-4638-B8DB-E8DFB679D189}"/>
              </a:ext>
            </a:extLst>
          </p:cNvPr>
          <p:cNvSpPr/>
          <p:nvPr/>
        </p:nvSpPr>
        <p:spPr>
          <a:xfrm>
            <a:off x="7705182" y="7568865"/>
            <a:ext cx="430759" cy="122326"/>
          </a:xfrm>
          <a:custGeom>
            <a:avLst/>
            <a:gdLst>
              <a:gd name="connsiteX0" fmla="*/ 6893 w 430759"/>
              <a:gd name="connsiteY0" fmla="*/ 335 h 122326"/>
              <a:gd name="connsiteX1" fmla="*/ 106906 w 430759"/>
              <a:gd name="connsiteY1" fmla="*/ 73360 h 122326"/>
              <a:gd name="connsiteX2" fmla="*/ 292643 w 430759"/>
              <a:gd name="connsiteY2" fmla="*/ 117810 h 122326"/>
              <a:gd name="connsiteX3" fmla="*/ 430756 w 430759"/>
              <a:gd name="connsiteY3" fmla="*/ 119398 h 122326"/>
              <a:gd name="connsiteX4" fmla="*/ 295818 w 430759"/>
              <a:gd name="connsiteY4" fmla="*/ 105110 h 122326"/>
              <a:gd name="connsiteX5" fmla="*/ 6893 w 430759"/>
              <a:gd name="connsiteY5" fmla="*/ 335 h 122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759" h="122326">
                <a:moveTo>
                  <a:pt x="6893" y="335"/>
                </a:moveTo>
                <a:cubicBezTo>
                  <a:pt x="-24592" y="-4957"/>
                  <a:pt x="59281" y="53781"/>
                  <a:pt x="106906" y="73360"/>
                </a:cubicBezTo>
                <a:cubicBezTo>
                  <a:pt x="154531" y="92939"/>
                  <a:pt x="238668" y="110137"/>
                  <a:pt x="292643" y="117810"/>
                </a:cubicBezTo>
                <a:cubicBezTo>
                  <a:pt x="346618" y="125483"/>
                  <a:pt x="430227" y="121515"/>
                  <a:pt x="430756" y="119398"/>
                </a:cubicBezTo>
                <a:cubicBezTo>
                  <a:pt x="431285" y="117281"/>
                  <a:pt x="367255" y="121250"/>
                  <a:pt x="295818" y="105110"/>
                </a:cubicBezTo>
                <a:cubicBezTo>
                  <a:pt x="224381" y="88970"/>
                  <a:pt x="38378" y="5627"/>
                  <a:pt x="6893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A9DAFB5F-FBAD-40A9-9C2D-BDBC2CDA40FE}"/>
              </a:ext>
            </a:extLst>
          </p:cNvPr>
          <p:cNvSpPr/>
          <p:nvPr/>
        </p:nvSpPr>
        <p:spPr>
          <a:xfrm>
            <a:off x="8132045" y="7692968"/>
            <a:ext cx="279285" cy="47212"/>
          </a:xfrm>
          <a:custGeom>
            <a:avLst/>
            <a:gdLst>
              <a:gd name="connsiteX0" fmla="*/ 718 w 279285"/>
              <a:gd name="connsiteY0" fmla="*/ 57 h 47212"/>
              <a:gd name="connsiteX1" fmla="*/ 121368 w 279285"/>
              <a:gd name="connsiteY1" fmla="*/ 34982 h 47212"/>
              <a:gd name="connsiteX2" fmla="*/ 276943 w 279285"/>
              <a:gd name="connsiteY2" fmla="*/ 30220 h 47212"/>
              <a:gd name="connsiteX3" fmla="*/ 205505 w 279285"/>
              <a:gd name="connsiteY3" fmla="*/ 42920 h 47212"/>
              <a:gd name="connsiteX4" fmla="*/ 76918 w 279285"/>
              <a:gd name="connsiteY4" fmla="*/ 44507 h 47212"/>
              <a:gd name="connsiteX5" fmla="*/ 718 w 279285"/>
              <a:gd name="connsiteY5" fmla="*/ 57 h 4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285" h="47212">
                <a:moveTo>
                  <a:pt x="718" y="57"/>
                </a:moveTo>
                <a:cubicBezTo>
                  <a:pt x="8126" y="-1530"/>
                  <a:pt x="75331" y="29955"/>
                  <a:pt x="121368" y="34982"/>
                </a:cubicBezTo>
                <a:cubicBezTo>
                  <a:pt x="167405" y="40009"/>
                  <a:pt x="262920" y="28897"/>
                  <a:pt x="276943" y="30220"/>
                </a:cubicBezTo>
                <a:cubicBezTo>
                  <a:pt x="290966" y="31543"/>
                  <a:pt x="238842" y="40539"/>
                  <a:pt x="205505" y="42920"/>
                </a:cubicBezTo>
                <a:cubicBezTo>
                  <a:pt x="172168" y="45301"/>
                  <a:pt x="108932" y="50328"/>
                  <a:pt x="76918" y="44507"/>
                </a:cubicBezTo>
                <a:cubicBezTo>
                  <a:pt x="44904" y="38686"/>
                  <a:pt x="-6690" y="1644"/>
                  <a:pt x="718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52ADEC90-C1A2-483D-BA54-8BBFBB8440EE}"/>
              </a:ext>
            </a:extLst>
          </p:cNvPr>
          <p:cNvSpPr/>
          <p:nvPr/>
        </p:nvSpPr>
        <p:spPr>
          <a:xfrm>
            <a:off x="8413715" y="7737226"/>
            <a:ext cx="243082" cy="120198"/>
          </a:xfrm>
          <a:custGeom>
            <a:avLst/>
            <a:gdLst>
              <a:gd name="connsiteX0" fmla="*/ 35 w 243082"/>
              <a:gd name="connsiteY0" fmla="*/ 249 h 120198"/>
              <a:gd name="connsiteX1" fmla="*/ 109573 w 243082"/>
              <a:gd name="connsiteY1" fmla="*/ 44699 h 120198"/>
              <a:gd name="connsiteX2" fmla="*/ 241335 w 243082"/>
              <a:gd name="connsiteY2" fmla="*/ 119312 h 120198"/>
              <a:gd name="connsiteX3" fmla="*/ 181010 w 243082"/>
              <a:gd name="connsiteY3" fmla="*/ 84387 h 120198"/>
              <a:gd name="connsiteX4" fmla="*/ 120685 w 243082"/>
              <a:gd name="connsiteY4" fmla="*/ 63749 h 120198"/>
              <a:gd name="connsiteX5" fmla="*/ 35 w 243082"/>
              <a:gd name="connsiteY5" fmla="*/ 249 h 12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082" h="120198">
                <a:moveTo>
                  <a:pt x="35" y="249"/>
                </a:moveTo>
                <a:cubicBezTo>
                  <a:pt x="-1817" y="-2926"/>
                  <a:pt x="69356" y="24855"/>
                  <a:pt x="109573" y="44699"/>
                </a:cubicBezTo>
                <a:cubicBezTo>
                  <a:pt x="149790" y="64543"/>
                  <a:pt x="229429" y="112697"/>
                  <a:pt x="241335" y="119312"/>
                </a:cubicBezTo>
                <a:cubicBezTo>
                  <a:pt x="253241" y="125927"/>
                  <a:pt x="201118" y="93647"/>
                  <a:pt x="181010" y="84387"/>
                </a:cubicBezTo>
                <a:cubicBezTo>
                  <a:pt x="160902" y="75127"/>
                  <a:pt x="150054" y="76978"/>
                  <a:pt x="120685" y="63749"/>
                </a:cubicBezTo>
                <a:cubicBezTo>
                  <a:pt x="91316" y="50520"/>
                  <a:pt x="1887" y="3424"/>
                  <a:pt x="35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46F3655B-FCF2-492A-8612-1CAC59415241}"/>
              </a:ext>
            </a:extLst>
          </p:cNvPr>
          <p:cNvSpPr/>
          <p:nvPr/>
        </p:nvSpPr>
        <p:spPr>
          <a:xfrm>
            <a:off x="8583525" y="7818341"/>
            <a:ext cx="117859" cy="82847"/>
          </a:xfrm>
          <a:custGeom>
            <a:avLst/>
            <a:gdLst>
              <a:gd name="connsiteX0" fmla="*/ 88 w 117859"/>
              <a:gd name="connsiteY0" fmla="*/ 97 h 82847"/>
              <a:gd name="connsiteX1" fmla="*/ 85813 w 117859"/>
              <a:gd name="connsiteY1" fmla="*/ 44547 h 82847"/>
              <a:gd name="connsiteX2" fmla="*/ 115975 w 117859"/>
              <a:gd name="connsiteY2" fmla="*/ 82647 h 82847"/>
              <a:gd name="connsiteX3" fmla="*/ 103275 w 117859"/>
              <a:gd name="connsiteY3" fmla="*/ 57247 h 82847"/>
              <a:gd name="connsiteX4" fmla="*/ 88 w 117859"/>
              <a:gd name="connsiteY4" fmla="*/ 97 h 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59" h="82847">
                <a:moveTo>
                  <a:pt x="88" y="97"/>
                </a:moveTo>
                <a:cubicBezTo>
                  <a:pt x="-2822" y="-2020"/>
                  <a:pt x="66499" y="30789"/>
                  <a:pt x="85813" y="44547"/>
                </a:cubicBezTo>
                <a:cubicBezTo>
                  <a:pt x="105128" y="58305"/>
                  <a:pt x="113065" y="80530"/>
                  <a:pt x="115975" y="82647"/>
                </a:cubicBezTo>
                <a:cubicBezTo>
                  <a:pt x="118885" y="84764"/>
                  <a:pt x="120737" y="69682"/>
                  <a:pt x="103275" y="57247"/>
                </a:cubicBezTo>
                <a:cubicBezTo>
                  <a:pt x="85813" y="44812"/>
                  <a:pt x="2998" y="2214"/>
                  <a:pt x="88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D4D7400C-7A2E-4F39-A912-8CD987FF620A}"/>
              </a:ext>
            </a:extLst>
          </p:cNvPr>
          <p:cNvSpPr/>
          <p:nvPr/>
        </p:nvSpPr>
        <p:spPr>
          <a:xfrm>
            <a:off x="8710577" y="7897505"/>
            <a:ext cx="100225" cy="98820"/>
          </a:xfrm>
          <a:custGeom>
            <a:avLst/>
            <a:gdLst>
              <a:gd name="connsiteX0" fmla="*/ 36 w 100225"/>
              <a:gd name="connsiteY0" fmla="*/ 308 h 98820"/>
              <a:gd name="connsiteX1" fmla="*/ 82586 w 100225"/>
              <a:gd name="connsiteY1" fmla="*/ 47933 h 98820"/>
              <a:gd name="connsiteX2" fmla="*/ 93698 w 100225"/>
              <a:gd name="connsiteY2" fmla="*/ 68570 h 98820"/>
              <a:gd name="connsiteX3" fmla="*/ 74648 w 100225"/>
              <a:gd name="connsiteY3" fmla="*/ 92383 h 98820"/>
              <a:gd name="connsiteX4" fmla="*/ 52423 w 100225"/>
              <a:gd name="connsiteY4" fmla="*/ 98733 h 98820"/>
              <a:gd name="connsiteX5" fmla="*/ 38136 w 100225"/>
              <a:gd name="connsiteY5" fmla="*/ 89208 h 98820"/>
              <a:gd name="connsiteX6" fmla="*/ 27023 w 100225"/>
              <a:gd name="connsiteY6" fmla="*/ 82858 h 98820"/>
              <a:gd name="connsiteX7" fmla="*/ 85761 w 100225"/>
              <a:gd name="connsiteY7" fmla="*/ 78095 h 98820"/>
              <a:gd name="connsiteX8" fmla="*/ 93698 w 100225"/>
              <a:gd name="connsiteY8" fmla="*/ 73333 h 98820"/>
              <a:gd name="connsiteX9" fmla="*/ 36 w 100225"/>
              <a:gd name="connsiteY9" fmla="*/ 308 h 9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225" h="98820">
                <a:moveTo>
                  <a:pt x="36" y="308"/>
                </a:moveTo>
                <a:cubicBezTo>
                  <a:pt x="-1816" y="-3925"/>
                  <a:pt x="66976" y="36556"/>
                  <a:pt x="82586" y="47933"/>
                </a:cubicBezTo>
                <a:cubicBezTo>
                  <a:pt x="98196" y="59310"/>
                  <a:pt x="95021" y="61162"/>
                  <a:pt x="93698" y="68570"/>
                </a:cubicBezTo>
                <a:cubicBezTo>
                  <a:pt x="92375" y="75978"/>
                  <a:pt x="81527" y="87356"/>
                  <a:pt x="74648" y="92383"/>
                </a:cubicBezTo>
                <a:cubicBezTo>
                  <a:pt x="67769" y="97410"/>
                  <a:pt x="58508" y="99262"/>
                  <a:pt x="52423" y="98733"/>
                </a:cubicBezTo>
                <a:cubicBezTo>
                  <a:pt x="46338" y="98204"/>
                  <a:pt x="42369" y="91854"/>
                  <a:pt x="38136" y="89208"/>
                </a:cubicBezTo>
                <a:cubicBezTo>
                  <a:pt x="33903" y="86562"/>
                  <a:pt x="19086" y="84710"/>
                  <a:pt x="27023" y="82858"/>
                </a:cubicBezTo>
                <a:cubicBezTo>
                  <a:pt x="34961" y="81006"/>
                  <a:pt x="74649" y="79682"/>
                  <a:pt x="85761" y="78095"/>
                </a:cubicBezTo>
                <a:cubicBezTo>
                  <a:pt x="96873" y="76508"/>
                  <a:pt x="107456" y="84446"/>
                  <a:pt x="93698" y="73333"/>
                </a:cubicBezTo>
                <a:cubicBezTo>
                  <a:pt x="79940" y="62220"/>
                  <a:pt x="1888" y="4541"/>
                  <a:pt x="36" y="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75127B20-F47C-42D3-83E1-8699A17CCE64}"/>
              </a:ext>
            </a:extLst>
          </p:cNvPr>
          <p:cNvSpPr/>
          <p:nvPr/>
        </p:nvSpPr>
        <p:spPr>
          <a:xfrm>
            <a:off x="8443603" y="7792658"/>
            <a:ext cx="271794" cy="167141"/>
          </a:xfrm>
          <a:custGeom>
            <a:avLst/>
            <a:gdLst>
              <a:gd name="connsiteX0" fmla="*/ 310 w 271794"/>
              <a:gd name="connsiteY0" fmla="*/ 380 h 167141"/>
              <a:gd name="connsiteX1" fmla="*/ 165410 w 271794"/>
              <a:gd name="connsiteY1" fmla="*/ 84517 h 167141"/>
              <a:gd name="connsiteX2" fmla="*/ 217797 w 271794"/>
              <a:gd name="connsiteY2" fmla="*/ 130555 h 167141"/>
              <a:gd name="connsiteX3" fmla="*/ 271772 w 271794"/>
              <a:gd name="connsiteY3" fmla="*/ 167067 h 167141"/>
              <a:gd name="connsiteX4" fmla="*/ 211447 w 271794"/>
              <a:gd name="connsiteY4" fmla="*/ 121030 h 167141"/>
              <a:gd name="connsiteX5" fmla="*/ 310 w 271794"/>
              <a:gd name="connsiteY5" fmla="*/ 380 h 16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794" h="167141">
                <a:moveTo>
                  <a:pt x="310" y="380"/>
                </a:moveTo>
                <a:cubicBezTo>
                  <a:pt x="-7363" y="-5705"/>
                  <a:pt x="129162" y="62821"/>
                  <a:pt x="165410" y="84517"/>
                </a:cubicBezTo>
                <a:cubicBezTo>
                  <a:pt x="201658" y="106213"/>
                  <a:pt x="200070" y="116797"/>
                  <a:pt x="217797" y="130555"/>
                </a:cubicBezTo>
                <a:cubicBezTo>
                  <a:pt x="235524" y="144313"/>
                  <a:pt x="272830" y="168655"/>
                  <a:pt x="271772" y="167067"/>
                </a:cubicBezTo>
                <a:cubicBezTo>
                  <a:pt x="270714" y="165479"/>
                  <a:pt x="254574" y="146959"/>
                  <a:pt x="211447" y="121030"/>
                </a:cubicBezTo>
                <a:cubicBezTo>
                  <a:pt x="168320" y="95101"/>
                  <a:pt x="7983" y="6465"/>
                  <a:pt x="310" y="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00344013-D58E-44D9-9825-667971793AE4}"/>
              </a:ext>
            </a:extLst>
          </p:cNvPr>
          <p:cNvSpPr/>
          <p:nvPr/>
        </p:nvSpPr>
        <p:spPr>
          <a:xfrm>
            <a:off x="8108248" y="7762245"/>
            <a:ext cx="260388" cy="66672"/>
          </a:xfrm>
          <a:custGeom>
            <a:avLst/>
            <a:gdLst>
              <a:gd name="connsiteX0" fmla="*/ 5465 w 260388"/>
              <a:gd name="connsiteY0" fmla="*/ 630 h 66672"/>
              <a:gd name="connsiteX1" fmla="*/ 202315 w 260388"/>
              <a:gd name="connsiteY1" fmla="*/ 30793 h 66672"/>
              <a:gd name="connsiteX2" fmla="*/ 259465 w 260388"/>
              <a:gd name="connsiteY2" fmla="*/ 65718 h 66672"/>
              <a:gd name="connsiteX3" fmla="*/ 224540 w 260388"/>
              <a:gd name="connsiteY3" fmla="*/ 53018 h 66672"/>
              <a:gd name="connsiteX4" fmla="*/ 67377 w 260388"/>
              <a:gd name="connsiteY4" fmla="*/ 13330 h 66672"/>
              <a:gd name="connsiteX5" fmla="*/ 5465 w 260388"/>
              <a:gd name="connsiteY5" fmla="*/ 630 h 6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388" h="66672">
                <a:moveTo>
                  <a:pt x="5465" y="630"/>
                </a:moveTo>
                <a:cubicBezTo>
                  <a:pt x="27955" y="3540"/>
                  <a:pt x="159982" y="19945"/>
                  <a:pt x="202315" y="30793"/>
                </a:cubicBezTo>
                <a:cubicBezTo>
                  <a:pt x="244648" y="41641"/>
                  <a:pt x="255761" y="62014"/>
                  <a:pt x="259465" y="65718"/>
                </a:cubicBezTo>
                <a:cubicBezTo>
                  <a:pt x="263169" y="69422"/>
                  <a:pt x="256555" y="61749"/>
                  <a:pt x="224540" y="53018"/>
                </a:cubicBezTo>
                <a:cubicBezTo>
                  <a:pt x="192525" y="44287"/>
                  <a:pt x="99656" y="21267"/>
                  <a:pt x="67377" y="13330"/>
                </a:cubicBezTo>
                <a:cubicBezTo>
                  <a:pt x="35098" y="5393"/>
                  <a:pt x="-17025" y="-2280"/>
                  <a:pt x="5465" y="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9557B992-F46B-433B-8F5E-FE6539E5C78C}"/>
              </a:ext>
            </a:extLst>
          </p:cNvPr>
          <p:cNvSpPr/>
          <p:nvPr/>
        </p:nvSpPr>
        <p:spPr>
          <a:xfrm>
            <a:off x="8375368" y="7832016"/>
            <a:ext cx="373734" cy="188918"/>
          </a:xfrm>
          <a:custGeom>
            <a:avLst/>
            <a:gdLst>
              <a:gd name="connsiteX0" fmla="*/ 282 w 373734"/>
              <a:gd name="connsiteY0" fmla="*/ 709 h 188918"/>
              <a:gd name="connsiteX1" fmla="*/ 220945 w 373734"/>
              <a:gd name="connsiteY1" fmla="*/ 173747 h 188918"/>
              <a:gd name="connsiteX2" fmla="*/ 281270 w 373734"/>
              <a:gd name="connsiteY2" fmla="*/ 178509 h 188918"/>
              <a:gd name="connsiteX3" fmla="*/ 373345 w 373734"/>
              <a:gd name="connsiteY3" fmla="*/ 159459 h 188918"/>
              <a:gd name="connsiteX4" fmla="*/ 243170 w 373734"/>
              <a:gd name="connsiteY4" fmla="*/ 176922 h 188918"/>
              <a:gd name="connsiteX5" fmla="*/ 176495 w 373734"/>
              <a:gd name="connsiteY5" fmla="*/ 115009 h 188918"/>
              <a:gd name="connsiteX6" fmla="*/ 282 w 373734"/>
              <a:gd name="connsiteY6" fmla="*/ 709 h 18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734" h="188918">
                <a:moveTo>
                  <a:pt x="282" y="709"/>
                </a:moveTo>
                <a:cubicBezTo>
                  <a:pt x="7690" y="10499"/>
                  <a:pt x="174114" y="144114"/>
                  <a:pt x="220945" y="173747"/>
                </a:cubicBezTo>
                <a:cubicBezTo>
                  <a:pt x="267776" y="203380"/>
                  <a:pt x="255870" y="180890"/>
                  <a:pt x="281270" y="178509"/>
                </a:cubicBezTo>
                <a:cubicBezTo>
                  <a:pt x="306670" y="176128"/>
                  <a:pt x="379695" y="159723"/>
                  <a:pt x="373345" y="159459"/>
                </a:cubicBezTo>
                <a:cubicBezTo>
                  <a:pt x="366995" y="159195"/>
                  <a:pt x="275978" y="184330"/>
                  <a:pt x="243170" y="176922"/>
                </a:cubicBezTo>
                <a:cubicBezTo>
                  <a:pt x="210362" y="169514"/>
                  <a:pt x="219887" y="144907"/>
                  <a:pt x="176495" y="115009"/>
                </a:cubicBezTo>
                <a:cubicBezTo>
                  <a:pt x="133103" y="85111"/>
                  <a:pt x="-7126" y="-9081"/>
                  <a:pt x="282" y="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58221516-DE88-43CE-A62D-7A3A4B2987C8}"/>
              </a:ext>
            </a:extLst>
          </p:cNvPr>
          <p:cNvSpPr/>
          <p:nvPr/>
        </p:nvSpPr>
        <p:spPr>
          <a:xfrm>
            <a:off x="7950141" y="7794398"/>
            <a:ext cx="225937" cy="10895"/>
          </a:xfrm>
          <a:custGeom>
            <a:avLst/>
            <a:gdLst>
              <a:gd name="connsiteX0" fmla="*/ 59 w 225937"/>
              <a:gd name="connsiteY0" fmla="*/ 8165 h 10895"/>
              <a:gd name="connsiteX1" fmla="*/ 177859 w 225937"/>
              <a:gd name="connsiteY1" fmla="*/ 3402 h 10895"/>
              <a:gd name="connsiteX2" fmla="*/ 225484 w 225937"/>
              <a:gd name="connsiteY2" fmla="*/ 227 h 10895"/>
              <a:gd name="connsiteX3" fmla="*/ 158809 w 225937"/>
              <a:gd name="connsiteY3" fmla="*/ 9752 h 10895"/>
              <a:gd name="connsiteX4" fmla="*/ 59 w 225937"/>
              <a:gd name="connsiteY4" fmla="*/ 8165 h 1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937" h="10895">
                <a:moveTo>
                  <a:pt x="59" y="8165"/>
                </a:moveTo>
                <a:cubicBezTo>
                  <a:pt x="3234" y="7107"/>
                  <a:pt x="140288" y="4725"/>
                  <a:pt x="177859" y="3402"/>
                </a:cubicBezTo>
                <a:cubicBezTo>
                  <a:pt x="215430" y="2079"/>
                  <a:pt x="228659" y="-831"/>
                  <a:pt x="225484" y="227"/>
                </a:cubicBezTo>
                <a:cubicBezTo>
                  <a:pt x="222309" y="1285"/>
                  <a:pt x="195057" y="6842"/>
                  <a:pt x="158809" y="9752"/>
                </a:cubicBezTo>
                <a:cubicBezTo>
                  <a:pt x="122561" y="12662"/>
                  <a:pt x="-3116" y="9223"/>
                  <a:pt x="59" y="8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701C9C8E-62D8-4C8A-BD85-47A0F61F7CA1}"/>
              </a:ext>
            </a:extLst>
          </p:cNvPr>
          <p:cNvSpPr/>
          <p:nvPr/>
        </p:nvSpPr>
        <p:spPr>
          <a:xfrm>
            <a:off x="8248625" y="7804080"/>
            <a:ext cx="197292" cy="122548"/>
          </a:xfrm>
          <a:custGeom>
            <a:avLst/>
            <a:gdLst>
              <a:gd name="connsiteX0" fmla="*/ 25 w 197292"/>
              <a:gd name="connsiteY0" fmla="*/ 70 h 122548"/>
              <a:gd name="connsiteX1" fmla="*/ 158775 w 197292"/>
              <a:gd name="connsiteY1" fmla="*/ 76270 h 122548"/>
              <a:gd name="connsiteX2" fmla="*/ 195288 w 197292"/>
              <a:gd name="connsiteY2" fmla="*/ 122308 h 122548"/>
              <a:gd name="connsiteX3" fmla="*/ 171475 w 197292"/>
              <a:gd name="connsiteY3" fmla="*/ 90558 h 122548"/>
              <a:gd name="connsiteX4" fmla="*/ 25 w 197292"/>
              <a:gd name="connsiteY4" fmla="*/ 70 h 122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92" h="122548">
                <a:moveTo>
                  <a:pt x="25" y="70"/>
                </a:moveTo>
                <a:cubicBezTo>
                  <a:pt x="-2092" y="-2311"/>
                  <a:pt x="126231" y="55897"/>
                  <a:pt x="158775" y="76270"/>
                </a:cubicBezTo>
                <a:cubicBezTo>
                  <a:pt x="191319" y="96643"/>
                  <a:pt x="193171" y="119927"/>
                  <a:pt x="195288" y="122308"/>
                </a:cubicBezTo>
                <a:cubicBezTo>
                  <a:pt x="197405" y="124689"/>
                  <a:pt x="204019" y="109079"/>
                  <a:pt x="171475" y="90558"/>
                </a:cubicBezTo>
                <a:cubicBezTo>
                  <a:pt x="138931" y="72037"/>
                  <a:pt x="2142" y="2451"/>
                  <a:pt x="25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351D7D79-901C-40A2-B88F-9A00E3EFFD57}"/>
              </a:ext>
            </a:extLst>
          </p:cNvPr>
          <p:cNvSpPr/>
          <p:nvPr/>
        </p:nvSpPr>
        <p:spPr>
          <a:xfrm>
            <a:off x="7946310" y="7885103"/>
            <a:ext cx="239733" cy="15942"/>
          </a:xfrm>
          <a:custGeom>
            <a:avLst/>
            <a:gdLst>
              <a:gd name="connsiteX0" fmla="*/ 715 w 239733"/>
              <a:gd name="connsiteY0" fmla="*/ 6360 h 15942"/>
              <a:gd name="connsiteX1" fmla="*/ 227728 w 239733"/>
              <a:gd name="connsiteY1" fmla="*/ 10 h 15942"/>
              <a:gd name="connsiteX2" fmla="*/ 210265 w 239733"/>
              <a:gd name="connsiteY2" fmla="*/ 4772 h 15942"/>
              <a:gd name="connsiteX3" fmla="*/ 157878 w 239733"/>
              <a:gd name="connsiteY3" fmla="*/ 15885 h 15942"/>
              <a:gd name="connsiteX4" fmla="*/ 715 w 239733"/>
              <a:gd name="connsiteY4" fmla="*/ 6360 h 1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733" h="15942">
                <a:moveTo>
                  <a:pt x="715" y="6360"/>
                </a:moveTo>
                <a:cubicBezTo>
                  <a:pt x="12357" y="3714"/>
                  <a:pt x="192803" y="275"/>
                  <a:pt x="227728" y="10"/>
                </a:cubicBezTo>
                <a:cubicBezTo>
                  <a:pt x="262653" y="-255"/>
                  <a:pt x="210265" y="4772"/>
                  <a:pt x="210265" y="4772"/>
                </a:cubicBezTo>
                <a:cubicBezTo>
                  <a:pt x="198623" y="7418"/>
                  <a:pt x="192803" y="15091"/>
                  <a:pt x="157878" y="15885"/>
                </a:cubicBezTo>
                <a:cubicBezTo>
                  <a:pt x="122953" y="16679"/>
                  <a:pt x="-10927" y="9006"/>
                  <a:pt x="715" y="6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D4CE95E0-2C76-48C4-B916-04308AFAB639}"/>
              </a:ext>
            </a:extLst>
          </p:cNvPr>
          <p:cNvSpPr/>
          <p:nvPr/>
        </p:nvSpPr>
        <p:spPr>
          <a:xfrm>
            <a:off x="8179885" y="7884889"/>
            <a:ext cx="421280" cy="140362"/>
          </a:xfrm>
          <a:custGeom>
            <a:avLst/>
            <a:gdLst>
              <a:gd name="connsiteX0" fmla="*/ 503 w 421280"/>
              <a:gd name="connsiteY0" fmla="*/ 224 h 140362"/>
              <a:gd name="connsiteX1" fmla="*/ 160840 w 421280"/>
              <a:gd name="connsiteY1" fmla="*/ 89124 h 140362"/>
              <a:gd name="connsiteX2" fmla="*/ 206878 w 421280"/>
              <a:gd name="connsiteY2" fmla="*/ 127224 h 140362"/>
              <a:gd name="connsiteX3" fmla="*/ 244978 w 421280"/>
              <a:gd name="connsiteY3" fmla="*/ 138336 h 140362"/>
              <a:gd name="connsiteX4" fmla="*/ 421190 w 421280"/>
              <a:gd name="connsiteY4" fmla="*/ 138336 h 140362"/>
              <a:gd name="connsiteX5" fmla="*/ 219578 w 421280"/>
              <a:gd name="connsiteY5" fmla="*/ 117699 h 140362"/>
              <a:gd name="connsiteX6" fmla="*/ 503 w 421280"/>
              <a:gd name="connsiteY6" fmla="*/ 224 h 14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280" h="140362">
                <a:moveTo>
                  <a:pt x="503" y="224"/>
                </a:moveTo>
                <a:cubicBezTo>
                  <a:pt x="-9287" y="-4538"/>
                  <a:pt x="126444" y="67957"/>
                  <a:pt x="160840" y="89124"/>
                </a:cubicBezTo>
                <a:cubicBezTo>
                  <a:pt x="195236" y="110291"/>
                  <a:pt x="192855" y="119022"/>
                  <a:pt x="206878" y="127224"/>
                </a:cubicBezTo>
                <a:cubicBezTo>
                  <a:pt x="220901" y="135426"/>
                  <a:pt x="209259" y="136484"/>
                  <a:pt x="244978" y="138336"/>
                </a:cubicBezTo>
                <a:cubicBezTo>
                  <a:pt x="280697" y="140188"/>
                  <a:pt x="425423" y="141775"/>
                  <a:pt x="421190" y="138336"/>
                </a:cubicBezTo>
                <a:cubicBezTo>
                  <a:pt x="416957" y="134897"/>
                  <a:pt x="285459" y="138866"/>
                  <a:pt x="219578" y="117699"/>
                </a:cubicBezTo>
                <a:cubicBezTo>
                  <a:pt x="153697" y="96532"/>
                  <a:pt x="10293" y="4986"/>
                  <a:pt x="503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F93BE251-25BD-47F8-8874-8DC9B2785929}"/>
              </a:ext>
            </a:extLst>
          </p:cNvPr>
          <p:cNvSpPr/>
          <p:nvPr/>
        </p:nvSpPr>
        <p:spPr>
          <a:xfrm>
            <a:off x="8696195" y="7908924"/>
            <a:ext cx="97233" cy="52430"/>
          </a:xfrm>
          <a:custGeom>
            <a:avLst/>
            <a:gdLst>
              <a:gd name="connsiteX0" fmla="*/ 130 w 97233"/>
              <a:gd name="connsiteY0" fmla="*/ 1 h 52430"/>
              <a:gd name="connsiteX1" fmla="*/ 96968 w 97233"/>
              <a:gd name="connsiteY1" fmla="*/ 42864 h 52430"/>
              <a:gd name="connsiteX2" fmla="*/ 30293 w 97233"/>
              <a:gd name="connsiteY2" fmla="*/ 52389 h 52430"/>
              <a:gd name="connsiteX3" fmla="*/ 74743 w 97233"/>
              <a:gd name="connsiteY3" fmla="*/ 44451 h 52430"/>
              <a:gd name="connsiteX4" fmla="*/ 130 w 97233"/>
              <a:gd name="connsiteY4" fmla="*/ 1 h 5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33" h="52430">
                <a:moveTo>
                  <a:pt x="130" y="1"/>
                </a:moveTo>
                <a:cubicBezTo>
                  <a:pt x="3834" y="-263"/>
                  <a:pt x="91941" y="34133"/>
                  <a:pt x="96968" y="42864"/>
                </a:cubicBezTo>
                <a:cubicBezTo>
                  <a:pt x="101995" y="51595"/>
                  <a:pt x="33997" y="52125"/>
                  <a:pt x="30293" y="52389"/>
                </a:cubicBezTo>
                <a:cubicBezTo>
                  <a:pt x="26589" y="52653"/>
                  <a:pt x="76860" y="51859"/>
                  <a:pt x="74743" y="44451"/>
                </a:cubicBezTo>
                <a:cubicBezTo>
                  <a:pt x="72626" y="37043"/>
                  <a:pt x="-3574" y="265"/>
                  <a:pt x="13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A6C4106A-63DF-4550-A75B-AF35C6C19065}"/>
              </a:ext>
            </a:extLst>
          </p:cNvPr>
          <p:cNvSpPr/>
          <p:nvPr/>
        </p:nvSpPr>
        <p:spPr>
          <a:xfrm>
            <a:off x="8611339" y="7921596"/>
            <a:ext cx="95922" cy="61983"/>
          </a:xfrm>
          <a:custGeom>
            <a:avLst/>
            <a:gdLst>
              <a:gd name="connsiteX0" fmla="*/ 849 w 95922"/>
              <a:gd name="connsiteY0" fmla="*/ 29 h 61983"/>
              <a:gd name="connsiteX1" fmla="*/ 86574 w 95922"/>
              <a:gd name="connsiteY1" fmla="*/ 57179 h 61983"/>
              <a:gd name="connsiteX2" fmla="*/ 91336 w 95922"/>
              <a:gd name="connsiteY2" fmla="*/ 58767 h 61983"/>
              <a:gd name="connsiteX3" fmla="*/ 65936 w 95922"/>
              <a:gd name="connsiteY3" fmla="*/ 57179 h 61983"/>
              <a:gd name="connsiteX4" fmla="*/ 43711 w 95922"/>
              <a:gd name="connsiteY4" fmla="*/ 49242 h 61983"/>
              <a:gd name="connsiteX5" fmla="*/ 849 w 95922"/>
              <a:gd name="connsiteY5" fmla="*/ 29 h 6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922" h="61983">
                <a:moveTo>
                  <a:pt x="849" y="29"/>
                </a:moveTo>
                <a:cubicBezTo>
                  <a:pt x="7993" y="1352"/>
                  <a:pt x="71493" y="47389"/>
                  <a:pt x="86574" y="57179"/>
                </a:cubicBezTo>
                <a:cubicBezTo>
                  <a:pt x="101655" y="66969"/>
                  <a:pt x="94776" y="58767"/>
                  <a:pt x="91336" y="58767"/>
                </a:cubicBezTo>
                <a:cubicBezTo>
                  <a:pt x="87896" y="58767"/>
                  <a:pt x="73874" y="58767"/>
                  <a:pt x="65936" y="57179"/>
                </a:cubicBezTo>
                <a:cubicBezTo>
                  <a:pt x="57998" y="55591"/>
                  <a:pt x="53765" y="55592"/>
                  <a:pt x="43711" y="49242"/>
                </a:cubicBezTo>
                <a:cubicBezTo>
                  <a:pt x="33657" y="42892"/>
                  <a:pt x="-6295" y="-1294"/>
                  <a:pt x="849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D24ACA5B-76C1-47A2-B392-C05ACD0287B5}"/>
              </a:ext>
            </a:extLst>
          </p:cNvPr>
          <p:cNvSpPr/>
          <p:nvPr/>
        </p:nvSpPr>
        <p:spPr>
          <a:xfrm>
            <a:off x="8391079" y="7942172"/>
            <a:ext cx="163497" cy="60857"/>
          </a:xfrm>
          <a:custGeom>
            <a:avLst/>
            <a:gdLst>
              <a:gd name="connsiteX0" fmla="*/ 446 w 163497"/>
              <a:gd name="connsiteY0" fmla="*/ 8028 h 60857"/>
              <a:gd name="connsiteX1" fmla="*/ 160784 w 163497"/>
              <a:gd name="connsiteY1" fmla="*/ 60416 h 60857"/>
              <a:gd name="connsiteX2" fmla="*/ 105221 w 163497"/>
              <a:gd name="connsiteY2" fmla="*/ 33428 h 60857"/>
              <a:gd name="connsiteX3" fmla="*/ 157609 w 163497"/>
              <a:gd name="connsiteY3" fmla="*/ 38191 h 60857"/>
              <a:gd name="connsiteX4" fmla="*/ 84584 w 163497"/>
              <a:gd name="connsiteY4" fmla="*/ 91 h 60857"/>
              <a:gd name="connsiteX5" fmla="*/ 111571 w 163497"/>
              <a:gd name="connsiteY5" fmla="*/ 27078 h 60857"/>
              <a:gd name="connsiteX6" fmla="*/ 446 w 163497"/>
              <a:gd name="connsiteY6" fmla="*/ 8028 h 6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497" h="60857">
                <a:moveTo>
                  <a:pt x="446" y="8028"/>
                </a:moveTo>
                <a:cubicBezTo>
                  <a:pt x="8648" y="13584"/>
                  <a:pt x="143322" y="56183"/>
                  <a:pt x="160784" y="60416"/>
                </a:cubicBezTo>
                <a:cubicBezTo>
                  <a:pt x="178246" y="64649"/>
                  <a:pt x="105750" y="37132"/>
                  <a:pt x="105221" y="33428"/>
                </a:cubicBezTo>
                <a:cubicBezTo>
                  <a:pt x="104692" y="29724"/>
                  <a:pt x="161048" y="43747"/>
                  <a:pt x="157609" y="38191"/>
                </a:cubicBezTo>
                <a:cubicBezTo>
                  <a:pt x="154170" y="32635"/>
                  <a:pt x="92257" y="1943"/>
                  <a:pt x="84584" y="91"/>
                </a:cubicBezTo>
                <a:cubicBezTo>
                  <a:pt x="76911" y="-1761"/>
                  <a:pt x="123477" y="25226"/>
                  <a:pt x="111571" y="27078"/>
                </a:cubicBezTo>
                <a:cubicBezTo>
                  <a:pt x="99665" y="28930"/>
                  <a:pt x="-7756" y="2472"/>
                  <a:pt x="446" y="8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1D76F8AB-22FB-4308-8630-7726D44C5A0D}"/>
              </a:ext>
            </a:extLst>
          </p:cNvPr>
          <p:cNvSpPr/>
          <p:nvPr/>
        </p:nvSpPr>
        <p:spPr>
          <a:xfrm>
            <a:off x="8682218" y="7899373"/>
            <a:ext cx="102189" cy="68643"/>
          </a:xfrm>
          <a:custGeom>
            <a:avLst/>
            <a:gdLst>
              <a:gd name="connsiteX0" fmla="*/ 1407 w 102189"/>
              <a:gd name="connsiteY0" fmla="*/ 27 h 68643"/>
              <a:gd name="connsiteX1" fmla="*/ 101420 w 102189"/>
              <a:gd name="connsiteY1" fmla="*/ 57177 h 68643"/>
              <a:gd name="connsiteX2" fmla="*/ 45857 w 102189"/>
              <a:gd name="connsiteY2" fmla="*/ 65115 h 68643"/>
              <a:gd name="connsiteX3" fmla="*/ 1407 w 102189"/>
              <a:gd name="connsiteY3" fmla="*/ 27 h 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189" h="68643">
                <a:moveTo>
                  <a:pt x="1407" y="27"/>
                </a:moveTo>
                <a:cubicBezTo>
                  <a:pt x="10667" y="-1296"/>
                  <a:pt x="94012" y="46329"/>
                  <a:pt x="101420" y="57177"/>
                </a:cubicBezTo>
                <a:cubicBezTo>
                  <a:pt x="108828" y="68025"/>
                  <a:pt x="60674" y="72259"/>
                  <a:pt x="45857" y="65115"/>
                </a:cubicBezTo>
                <a:cubicBezTo>
                  <a:pt x="31040" y="57971"/>
                  <a:pt x="-7853" y="1350"/>
                  <a:pt x="1407" y="2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6310BC30-87BC-40D1-A5BB-6759CBC364F8}"/>
              </a:ext>
            </a:extLst>
          </p:cNvPr>
          <p:cNvSpPr/>
          <p:nvPr/>
        </p:nvSpPr>
        <p:spPr>
          <a:xfrm>
            <a:off x="8625257" y="7908922"/>
            <a:ext cx="121591" cy="78820"/>
          </a:xfrm>
          <a:custGeom>
            <a:avLst/>
            <a:gdLst>
              <a:gd name="connsiteX0" fmla="*/ 1218 w 121591"/>
              <a:gd name="connsiteY0" fmla="*/ 3 h 78820"/>
              <a:gd name="connsiteX1" fmla="*/ 120281 w 121591"/>
              <a:gd name="connsiteY1" fmla="*/ 73028 h 78820"/>
              <a:gd name="connsiteX2" fmla="*/ 61543 w 121591"/>
              <a:gd name="connsiteY2" fmla="*/ 69853 h 78820"/>
              <a:gd name="connsiteX3" fmla="*/ 1218 w 121591"/>
              <a:gd name="connsiteY3" fmla="*/ 3 h 7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591" h="78820">
                <a:moveTo>
                  <a:pt x="1218" y="3"/>
                </a:moveTo>
                <a:cubicBezTo>
                  <a:pt x="11008" y="532"/>
                  <a:pt x="110227" y="61386"/>
                  <a:pt x="120281" y="73028"/>
                </a:cubicBezTo>
                <a:cubicBezTo>
                  <a:pt x="130335" y="84670"/>
                  <a:pt x="79799" y="76203"/>
                  <a:pt x="61543" y="69853"/>
                </a:cubicBezTo>
                <a:cubicBezTo>
                  <a:pt x="43287" y="63503"/>
                  <a:pt x="-8572" y="-526"/>
                  <a:pt x="1218" y="3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38987811-027B-4899-A669-259341AAE213}"/>
              </a:ext>
            </a:extLst>
          </p:cNvPr>
          <p:cNvSpPr/>
          <p:nvPr/>
        </p:nvSpPr>
        <p:spPr>
          <a:xfrm>
            <a:off x="8432712" y="7916616"/>
            <a:ext cx="141967" cy="108285"/>
          </a:xfrm>
          <a:custGeom>
            <a:avLst/>
            <a:gdLst>
              <a:gd name="connsiteX0" fmla="*/ 88 w 141967"/>
              <a:gd name="connsiteY0" fmla="*/ 247 h 108285"/>
              <a:gd name="connsiteX1" fmla="*/ 119151 w 141967"/>
              <a:gd name="connsiteY1" fmla="*/ 78034 h 108285"/>
              <a:gd name="connsiteX2" fmla="*/ 55651 w 141967"/>
              <a:gd name="connsiteY2" fmla="*/ 58984 h 108285"/>
              <a:gd name="connsiteX3" fmla="*/ 141376 w 141967"/>
              <a:gd name="connsiteY3" fmla="*/ 108197 h 108285"/>
              <a:gd name="connsiteX4" fmla="*/ 88 w 141967"/>
              <a:gd name="connsiteY4" fmla="*/ 247 h 10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67" h="108285">
                <a:moveTo>
                  <a:pt x="88" y="247"/>
                </a:moveTo>
                <a:cubicBezTo>
                  <a:pt x="-3616" y="-4780"/>
                  <a:pt x="109891" y="68245"/>
                  <a:pt x="119151" y="78034"/>
                </a:cubicBezTo>
                <a:cubicBezTo>
                  <a:pt x="128412" y="87824"/>
                  <a:pt x="51947" y="53957"/>
                  <a:pt x="55651" y="58984"/>
                </a:cubicBezTo>
                <a:cubicBezTo>
                  <a:pt x="59355" y="64011"/>
                  <a:pt x="150107" y="110578"/>
                  <a:pt x="141376" y="108197"/>
                </a:cubicBezTo>
                <a:cubicBezTo>
                  <a:pt x="132645" y="105816"/>
                  <a:pt x="3792" y="5274"/>
                  <a:pt x="88" y="24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81E5AC59-F006-4F34-B1EC-92A332C10CE9}"/>
              </a:ext>
            </a:extLst>
          </p:cNvPr>
          <p:cNvSpPr/>
          <p:nvPr/>
        </p:nvSpPr>
        <p:spPr>
          <a:xfrm>
            <a:off x="8389386" y="7919845"/>
            <a:ext cx="205284" cy="103439"/>
          </a:xfrm>
          <a:custGeom>
            <a:avLst/>
            <a:gdLst>
              <a:gd name="connsiteX0" fmla="*/ 3727 w 205284"/>
              <a:gd name="connsiteY0" fmla="*/ 35118 h 103439"/>
              <a:gd name="connsiteX1" fmla="*/ 198989 w 205284"/>
              <a:gd name="connsiteY1" fmla="*/ 103380 h 103439"/>
              <a:gd name="connsiteX2" fmla="*/ 149777 w 205284"/>
              <a:gd name="connsiteY2" fmla="*/ 46230 h 103439"/>
              <a:gd name="connsiteX3" fmla="*/ 73577 w 205284"/>
              <a:gd name="connsiteY3" fmla="*/ 193 h 103439"/>
              <a:gd name="connsiteX4" fmla="*/ 3727 w 205284"/>
              <a:gd name="connsiteY4" fmla="*/ 35118 h 10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284" h="103439">
                <a:moveTo>
                  <a:pt x="3727" y="35118"/>
                </a:moveTo>
                <a:cubicBezTo>
                  <a:pt x="24629" y="52316"/>
                  <a:pt x="174647" y="101528"/>
                  <a:pt x="198989" y="103380"/>
                </a:cubicBezTo>
                <a:cubicBezTo>
                  <a:pt x="223331" y="105232"/>
                  <a:pt x="170679" y="63428"/>
                  <a:pt x="149777" y="46230"/>
                </a:cubicBezTo>
                <a:cubicBezTo>
                  <a:pt x="128875" y="29032"/>
                  <a:pt x="91304" y="2574"/>
                  <a:pt x="73577" y="193"/>
                </a:cubicBezTo>
                <a:cubicBezTo>
                  <a:pt x="55850" y="-2188"/>
                  <a:pt x="-17175" y="17920"/>
                  <a:pt x="3727" y="35118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6F6B1644-9BB1-43D9-B6F8-4E38D5F7FFFC}"/>
              </a:ext>
            </a:extLst>
          </p:cNvPr>
          <p:cNvSpPr/>
          <p:nvPr/>
        </p:nvSpPr>
        <p:spPr>
          <a:xfrm>
            <a:off x="7367366" y="7758105"/>
            <a:ext cx="157503" cy="198116"/>
          </a:xfrm>
          <a:custGeom>
            <a:avLst/>
            <a:gdLst>
              <a:gd name="connsiteX0" fmla="*/ 103409 w 157503"/>
              <a:gd name="connsiteY0" fmla="*/ 8 h 198116"/>
              <a:gd name="connsiteX1" fmla="*/ 12922 w 157503"/>
              <a:gd name="connsiteY1" fmla="*/ 125420 h 198116"/>
              <a:gd name="connsiteX2" fmla="*/ 16097 w 157503"/>
              <a:gd name="connsiteY2" fmla="*/ 160345 h 198116"/>
              <a:gd name="connsiteX3" fmla="*/ 157384 w 157503"/>
              <a:gd name="connsiteY3" fmla="*/ 195270 h 198116"/>
              <a:gd name="connsiteX4" fmla="*/ 39909 w 157503"/>
              <a:gd name="connsiteY4" fmla="*/ 193683 h 198116"/>
              <a:gd name="connsiteX5" fmla="*/ 4984 w 157503"/>
              <a:gd name="connsiteY5" fmla="*/ 174633 h 198116"/>
              <a:gd name="connsiteX6" fmla="*/ 39909 w 157503"/>
              <a:gd name="connsiteY6" fmla="*/ 131770 h 198116"/>
              <a:gd name="connsiteX7" fmla="*/ 103409 w 157503"/>
              <a:gd name="connsiteY7" fmla="*/ 8 h 19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503" h="198116">
                <a:moveTo>
                  <a:pt x="103409" y="8"/>
                </a:moveTo>
                <a:cubicBezTo>
                  <a:pt x="98911" y="-1050"/>
                  <a:pt x="27474" y="98697"/>
                  <a:pt x="12922" y="125420"/>
                </a:cubicBezTo>
                <a:cubicBezTo>
                  <a:pt x="-1630" y="152143"/>
                  <a:pt x="-7980" y="148703"/>
                  <a:pt x="16097" y="160345"/>
                </a:cubicBezTo>
                <a:cubicBezTo>
                  <a:pt x="40174" y="171987"/>
                  <a:pt x="153415" y="189714"/>
                  <a:pt x="157384" y="195270"/>
                </a:cubicBezTo>
                <a:cubicBezTo>
                  <a:pt x="161353" y="200826"/>
                  <a:pt x="65309" y="197122"/>
                  <a:pt x="39909" y="193683"/>
                </a:cubicBezTo>
                <a:cubicBezTo>
                  <a:pt x="14509" y="190244"/>
                  <a:pt x="4984" y="184952"/>
                  <a:pt x="4984" y="174633"/>
                </a:cubicBezTo>
                <a:cubicBezTo>
                  <a:pt x="4984" y="164314"/>
                  <a:pt x="29061" y="156905"/>
                  <a:pt x="39909" y="131770"/>
                </a:cubicBezTo>
                <a:cubicBezTo>
                  <a:pt x="50757" y="106635"/>
                  <a:pt x="107907" y="1066"/>
                  <a:pt x="103409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52340BF2-AF50-4FA4-9CE4-04A968283AB6}"/>
              </a:ext>
            </a:extLst>
          </p:cNvPr>
          <p:cNvSpPr/>
          <p:nvPr/>
        </p:nvSpPr>
        <p:spPr>
          <a:xfrm>
            <a:off x="7683500" y="7802563"/>
            <a:ext cx="257403" cy="84344"/>
          </a:xfrm>
          <a:custGeom>
            <a:avLst/>
            <a:gdLst>
              <a:gd name="connsiteX0" fmla="*/ 0 w 257403"/>
              <a:gd name="connsiteY0" fmla="*/ 0 h 84344"/>
              <a:gd name="connsiteX1" fmla="*/ 225425 w 257403"/>
              <a:gd name="connsiteY1" fmla="*/ 50800 h 84344"/>
              <a:gd name="connsiteX2" fmla="*/ 254000 w 257403"/>
              <a:gd name="connsiteY2" fmla="*/ 84137 h 84344"/>
              <a:gd name="connsiteX3" fmla="*/ 207963 w 257403"/>
              <a:gd name="connsiteY3" fmla="*/ 63500 h 84344"/>
              <a:gd name="connsiteX4" fmla="*/ 103188 w 257403"/>
              <a:gd name="connsiteY4" fmla="*/ 34925 h 84344"/>
              <a:gd name="connsiteX5" fmla="*/ 0 w 257403"/>
              <a:gd name="connsiteY5" fmla="*/ 0 h 8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403" h="84344">
                <a:moveTo>
                  <a:pt x="0" y="0"/>
                </a:moveTo>
                <a:cubicBezTo>
                  <a:pt x="91546" y="18388"/>
                  <a:pt x="183092" y="36777"/>
                  <a:pt x="225425" y="50800"/>
                </a:cubicBezTo>
                <a:cubicBezTo>
                  <a:pt x="267758" y="64823"/>
                  <a:pt x="256910" y="82020"/>
                  <a:pt x="254000" y="84137"/>
                </a:cubicBezTo>
                <a:cubicBezTo>
                  <a:pt x="251090" y="86254"/>
                  <a:pt x="233098" y="71702"/>
                  <a:pt x="207963" y="63500"/>
                </a:cubicBezTo>
                <a:cubicBezTo>
                  <a:pt x="182828" y="55298"/>
                  <a:pt x="103188" y="34925"/>
                  <a:pt x="103188" y="349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0A92AEE7-85EA-49A4-A9C4-B7546A6F4C23}"/>
              </a:ext>
            </a:extLst>
          </p:cNvPr>
          <p:cNvSpPr/>
          <p:nvPr/>
        </p:nvSpPr>
        <p:spPr>
          <a:xfrm>
            <a:off x="7815263" y="7851774"/>
            <a:ext cx="163545" cy="172283"/>
          </a:xfrm>
          <a:custGeom>
            <a:avLst/>
            <a:gdLst>
              <a:gd name="connsiteX0" fmla="*/ 0 w 163545"/>
              <a:gd name="connsiteY0" fmla="*/ 1 h 172283"/>
              <a:gd name="connsiteX1" fmla="*/ 134937 w 163545"/>
              <a:gd name="connsiteY1" fmla="*/ 44451 h 172283"/>
              <a:gd name="connsiteX2" fmla="*/ 147637 w 163545"/>
              <a:gd name="connsiteY2" fmla="*/ 109539 h 172283"/>
              <a:gd name="connsiteX3" fmla="*/ 139700 w 163545"/>
              <a:gd name="connsiteY3" fmla="*/ 155576 h 172283"/>
              <a:gd name="connsiteX4" fmla="*/ 106362 w 163545"/>
              <a:gd name="connsiteY4" fmla="*/ 171451 h 172283"/>
              <a:gd name="connsiteX5" fmla="*/ 141287 w 163545"/>
              <a:gd name="connsiteY5" fmla="*/ 133351 h 172283"/>
              <a:gd name="connsiteX6" fmla="*/ 163512 w 163545"/>
              <a:gd name="connsiteY6" fmla="*/ 88901 h 172283"/>
              <a:gd name="connsiteX7" fmla="*/ 136525 w 163545"/>
              <a:gd name="connsiteY7" fmla="*/ 42864 h 172283"/>
              <a:gd name="connsiteX8" fmla="*/ 0 w 163545"/>
              <a:gd name="connsiteY8" fmla="*/ 1 h 17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545" h="172283">
                <a:moveTo>
                  <a:pt x="0" y="1"/>
                </a:moveTo>
                <a:cubicBezTo>
                  <a:pt x="-265" y="265"/>
                  <a:pt x="110331" y="26195"/>
                  <a:pt x="134937" y="44451"/>
                </a:cubicBezTo>
                <a:cubicBezTo>
                  <a:pt x="159543" y="62707"/>
                  <a:pt x="146843" y="91018"/>
                  <a:pt x="147637" y="109539"/>
                </a:cubicBezTo>
                <a:cubicBezTo>
                  <a:pt x="148431" y="128060"/>
                  <a:pt x="146579" y="145257"/>
                  <a:pt x="139700" y="155576"/>
                </a:cubicBezTo>
                <a:cubicBezTo>
                  <a:pt x="132821" y="165895"/>
                  <a:pt x="106098" y="175155"/>
                  <a:pt x="106362" y="171451"/>
                </a:cubicBezTo>
                <a:cubicBezTo>
                  <a:pt x="106626" y="167747"/>
                  <a:pt x="131762" y="147109"/>
                  <a:pt x="141287" y="133351"/>
                </a:cubicBezTo>
                <a:cubicBezTo>
                  <a:pt x="150812" y="119593"/>
                  <a:pt x="164306" y="103982"/>
                  <a:pt x="163512" y="88901"/>
                </a:cubicBezTo>
                <a:cubicBezTo>
                  <a:pt x="162718" y="73820"/>
                  <a:pt x="166952" y="57945"/>
                  <a:pt x="136525" y="42864"/>
                </a:cubicBezTo>
                <a:cubicBezTo>
                  <a:pt x="106098" y="27783"/>
                  <a:pt x="265" y="-263"/>
                  <a:pt x="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A4B615CC-B33F-401A-8747-6D11BFB0EB87}"/>
              </a:ext>
            </a:extLst>
          </p:cNvPr>
          <p:cNvSpPr/>
          <p:nvPr/>
        </p:nvSpPr>
        <p:spPr>
          <a:xfrm>
            <a:off x="7491405" y="7942316"/>
            <a:ext cx="262075" cy="30771"/>
          </a:xfrm>
          <a:custGeom>
            <a:avLst/>
            <a:gdLst>
              <a:gd name="connsiteX0" fmla="*/ 8 w 262075"/>
              <a:gd name="connsiteY0" fmla="*/ 1534 h 30771"/>
              <a:gd name="connsiteX1" fmla="*/ 204795 w 262075"/>
              <a:gd name="connsiteY1" fmla="*/ 4709 h 30771"/>
              <a:gd name="connsiteX2" fmla="*/ 261945 w 262075"/>
              <a:gd name="connsiteY2" fmla="*/ 30109 h 30771"/>
              <a:gd name="connsiteX3" fmla="*/ 212733 w 262075"/>
              <a:gd name="connsiteY3" fmla="*/ 22172 h 30771"/>
              <a:gd name="connsiteX4" fmla="*/ 8 w 262075"/>
              <a:gd name="connsiteY4" fmla="*/ 1534 h 30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075" h="30771">
                <a:moveTo>
                  <a:pt x="8" y="1534"/>
                </a:moveTo>
                <a:cubicBezTo>
                  <a:pt x="-1315" y="-1376"/>
                  <a:pt x="161139" y="-53"/>
                  <a:pt x="204795" y="4709"/>
                </a:cubicBezTo>
                <a:cubicBezTo>
                  <a:pt x="248451" y="9471"/>
                  <a:pt x="260622" y="27199"/>
                  <a:pt x="261945" y="30109"/>
                </a:cubicBezTo>
                <a:cubicBezTo>
                  <a:pt x="263268" y="33019"/>
                  <a:pt x="255066" y="25611"/>
                  <a:pt x="212733" y="22172"/>
                </a:cubicBezTo>
                <a:cubicBezTo>
                  <a:pt x="170400" y="18733"/>
                  <a:pt x="1331" y="4444"/>
                  <a:pt x="8" y="1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A8B16D6A-3FCB-4C4E-B670-1570B6343D97}"/>
              </a:ext>
            </a:extLst>
          </p:cNvPr>
          <p:cNvSpPr/>
          <p:nvPr/>
        </p:nvSpPr>
        <p:spPr>
          <a:xfrm>
            <a:off x="7732610" y="7974927"/>
            <a:ext cx="171694" cy="42332"/>
          </a:xfrm>
          <a:custGeom>
            <a:avLst/>
            <a:gdLst>
              <a:gd name="connsiteX0" fmla="*/ 103 w 171694"/>
              <a:gd name="connsiteY0" fmla="*/ 673 h 42332"/>
              <a:gd name="connsiteX1" fmla="*/ 103290 w 171694"/>
              <a:gd name="connsiteY1" fmla="*/ 26073 h 42332"/>
              <a:gd name="connsiteX2" fmla="*/ 171553 w 171694"/>
              <a:gd name="connsiteY2" fmla="*/ 41948 h 42332"/>
              <a:gd name="connsiteX3" fmla="*/ 85828 w 171694"/>
              <a:gd name="connsiteY3" fmla="*/ 10198 h 42332"/>
              <a:gd name="connsiteX4" fmla="*/ 103 w 171694"/>
              <a:gd name="connsiteY4" fmla="*/ 673 h 42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94" h="42332">
                <a:moveTo>
                  <a:pt x="103" y="673"/>
                </a:moveTo>
                <a:cubicBezTo>
                  <a:pt x="3013" y="3319"/>
                  <a:pt x="74715" y="19194"/>
                  <a:pt x="103290" y="26073"/>
                </a:cubicBezTo>
                <a:cubicBezTo>
                  <a:pt x="131865" y="32952"/>
                  <a:pt x="174463" y="44594"/>
                  <a:pt x="171553" y="41948"/>
                </a:cubicBezTo>
                <a:cubicBezTo>
                  <a:pt x="168643" y="39302"/>
                  <a:pt x="115461" y="16812"/>
                  <a:pt x="85828" y="10198"/>
                </a:cubicBezTo>
                <a:cubicBezTo>
                  <a:pt x="56195" y="3584"/>
                  <a:pt x="-2807" y="-1973"/>
                  <a:pt x="103" y="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6F47B0CF-94A6-4B10-AC76-2B0BCB3C68EF}"/>
              </a:ext>
            </a:extLst>
          </p:cNvPr>
          <p:cNvSpPr/>
          <p:nvPr/>
        </p:nvSpPr>
        <p:spPr>
          <a:xfrm>
            <a:off x="7783454" y="7891232"/>
            <a:ext cx="174693" cy="119369"/>
          </a:xfrm>
          <a:custGeom>
            <a:avLst/>
            <a:gdLst>
              <a:gd name="connsiteX0" fmla="*/ 174684 w 174693"/>
              <a:gd name="connsiteY0" fmla="*/ 24043 h 119369"/>
              <a:gd name="connsiteX1" fmla="*/ 57209 w 174693"/>
              <a:gd name="connsiteY1" fmla="*/ 6581 h 119369"/>
              <a:gd name="connsiteX2" fmla="*/ 23871 w 174693"/>
              <a:gd name="connsiteY2" fmla="*/ 58968 h 119369"/>
              <a:gd name="connsiteX3" fmla="*/ 87371 w 174693"/>
              <a:gd name="connsiteY3" fmla="*/ 93893 h 119369"/>
              <a:gd name="connsiteX4" fmla="*/ 104834 w 174693"/>
              <a:gd name="connsiteY4" fmla="*/ 119293 h 119369"/>
              <a:gd name="connsiteX5" fmla="*/ 74671 w 174693"/>
              <a:gd name="connsiteY5" fmla="*/ 100243 h 119369"/>
              <a:gd name="connsiteX6" fmla="*/ 59 w 174693"/>
              <a:gd name="connsiteY6" fmla="*/ 58968 h 119369"/>
              <a:gd name="connsiteX7" fmla="*/ 63559 w 174693"/>
              <a:gd name="connsiteY7" fmla="*/ 1818 h 119369"/>
              <a:gd name="connsiteX8" fmla="*/ 174684 w 174693"/>
              <a:gd name="connsiteY8" fmla="*/ 24043 h 11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693" h="119369">
                <a:moveTo>
                  <a:pt x="174684" y="24043"/>
                </a:moveTo>
                <a:cubicBezTo>
                  <a:pt x="173626" y="24837"/>
                  <a:pt x="82345" y="760"/>
                  <a:pt x="57209" y="6581"/>
                </a:cubicBezTo>
                <a:cubicBezTo>
                  <a:pt x="32073" y="12402"/>
                  <a:pt x="18844" y="44416"/>
                  <a:pt x="23871" y="58968"/>
                </a:cubicBezTo>
                <a:cubicBezTo>
                  <a:pt x="28898" y="73520"/>
                  <a:pt x="73877" y="83839"/>
                  <a:pt x="87371" y="93893"/>
                </a:cubicBezTo>
                <a:cubicBezTo>
                  <a:pt x="100865" y="103947"/>
                  <a:pt x="106951" y="118235"/>
                  <a:pt x="104834" y="119293"/>
                </a:cubicBezTo>
                <a:cubicBezTo>
                  <a:pt x="102717" y="120351"/>
                  <a:pt x="92133" y="110297"/>
                  <a:pt x="74671" y="100243"/>
                </a:cubicBezTo>
                <a:cubicBezTo>
                  <a:pt x="57209" y="90189"/>
                  <a:pt x="1911" y="75372"/>
                  <a:pt x="59" y="58968"/>
                </a:cubicBezTo>
                <a:cubicBezTo>
                  <a:pt x="-1793" y="42564"/>
                  <a:pt x="40276" y="11343"/>
                  <a:pt x="63559" y="1818"/>
                </a:cubicBezTo>
                <a:cubicBezTo>
                  <a:pt x="86842" y="-7707"/>
                  <a:pt x="175742" y="23249"/>
                  <a:pt x="174684" y="24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8169FF2C-A66E-4BFC-8A5F-35AF234FA3DA}"/>
              </a:ext>
            </a:extLst>
          </p:cNvPr>
          <p:cNvSpPr/>
          <p:nvPr/>
        </p:nvSpPr>
        <p:spPr>
          <a:xfrm>
            <a:off x="7899400" y="7891463"/>
            <a:ext cx="63563" cy="118804"/>
          </a:xfrm>
          <a:custGeom>
            <a:avLst/>
            <a:gdLst>
              <a:gd name="connsiteX0" fmla="*/ 34925 w 63563"/>
              <a:gd name="connsiteY0" fmla="*/ 0 h 118804"/>
              <a:gd name="connsiteX1" fmla="*/ 50800 w 63563"/>
              <a:gd name="connsiteY1" fmla="*/ 74612 h 118804"/>
              <a:gd name="connsiteX2" fmla="*/ 0 w 63563"/>
              <a:gd name="connsiteY2" fmla="*/ 117475 h 118804"/>
              <a:gd name="connsiteX3" fmla="*/ 50800 w 63563"/>
              <a:gd name="connsiteY3" fmla="*/ 104775 h 118804"/>
              <a:gd name="connsiteX4" fmla="*/ 63500 w 63563"/>
              <a:gd name="connsiteY4" fmla="*/ 73025 h 118804"/>
              <a:gd name="connsiteX5" fmla="*/ 34925 w 63563"/>
              <a:gd name="connsiteY5" fmla="*/ 0 h 11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63" h="118804">
                <a:moveTo>
                  <a:pt x="34925" y="0"/>
                </a:moveTo>
                <a:cubicBezTo>
                  <a:pt x="32808" y="264"/>
                  <a:pt x="56621" y="55033"/>
                  <a:pt x="50800" y="74612"/>
                </a:cubicBezTo>
                <a:cubicBezTo>
                  <a:pt x="44979" y="94191"/>
                  <a:pt x="0" y="112448"/>
                  <a:pt x="0" y="117475"/>
                </a:cubicBezTo>
                <a:cubicBezTo>
                  <a:pt x="0" y="122502"/>
                  <a:pt x="40217" y="112183"/>
                  <a:pt x="50800" y="104775"/>
                </a:cubicBezTo>
                <a:cubicBezTo>
                  <a:pt x="61383" y="97367"/>
                  <a:pt x="64029" y="85725"/>
                  <a:pt x="63500" y="73025"/>
                </a:cubicBezTo>
                <a:cubicBezTo>
                  <a:pt x="62971" y="60325"/>
                  <a:pt x="37042" y="-264"/>
                  <a:pt x="3492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51C99E4E-F42F-44E5-AF9F-6F86A90A9B9A}"/>
              </a:ext>
            </a:extLst>
          </p:cNvPr>
          <p:cNvSpPr/>
          <p:nvPr/>
        </p:nvSpPr>
        <p:spPr>
          <a:xfrm>
            <a:off x="7772073" y="7886410"/>
            <a:ext cx="211328" cy="138526"/>
          </a:xfrm>
          <a:custGeom>
            <a:avLst/>
            <a:gdLst>
              <a:gd name="connsiteX0" fmla="*/ 203527 w 211328"/>
              <a:gd name="connsiteY0" fmla="*/ 38390 h 138526"/>
              <a:gd name="connsiteX1" fmla="*/ 51127 w 211328"/>
              <a:gd name="connsiteY1" fmla="*/ 290 h 138526"/>
              <a:gd name="connsiteX2" fmla="*/ 327 w 211328"/>
              <a:gd name="connsiteY2" fmla="*/ 57440 h 138526"/>
              <a:gd name="connsiteX3" fmla="*/ 70177 w 211328"/>
              <a:gd name="connsiteY3" fmla="*/ 95540 h 138526"/>
              <a:gd name="connsiteX4" fmla="*/ 149552 w 211328"/>
              <a:gd name="connsiteY4" fmla="*/ 138403 h 138526"/>
              <a:gd name="connsiteX5" fmla="*/ 186065 w 211328"/>
              <a:gd name="connsiteY5" fmla="*/ 106653 h 138526"/>
              <a:gd name="connsiteX6" fmla="*/ 203527 w 211328"/>
              <a:gd name="connsiteY6" fmla="*/ 38390 h 1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328" h="138526">
                <a:moveTo>
                  <a:pt x="203527" y="38390"/>
                </a:moveTo>
                <a:cubicBezTo>
                  <a:pt x="181037" y="20663"/>
                  <a:pt x="84994" y="-2885"/>
                  <a:pt x="51127" y="290"/>
                </a:cubicBezTo>
                <a:cubicBezTo>
                  <a:pt x="17260" y="3465"/>
                  <a:pt x="-2848" y="41565"/>
                  <a:pt x="327" y="57440"/>
                </a:cubicBezTo>
                <a:cubicBezTo>
                  <a:pt x="3502" y="73315"/>
                  <a:pt x="70177" y="95540"/>
                  <a:pt x="70177" y="95540"/>
                </a:cubicBezTo>
                <a:cubicBezTo>
                  <a:pt x="95048" y="109034"/>
                  <a:pt x="130238" y="136551"/>
                  <a:pt x="149552" y="138403"/>
                </a:cubicBezTo>
                <a:cubicBezTo>
                  <a:pt x="168866" y="140255"/>
                  <a:pt x="178657" y="120940"/>
                  <a:pt x="186065" y="106653"/>
                </a:cubicBezTo>
                <a:cubicBezTo>
                  <a:pt x="193473" y="92366"/>
                  <a:pt x="226017" y="56117"/>
                  <a:pt x="203527" y="38390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E55A4D17-ED80-487C-BED9-DD46CA5D7852}"/>
              </a:ext>
            </a:extLst>
          </p:cNvPr>
          <p:cNvSpPr/>
          <p:nvPr/>
        </p:nvSpPr>
        <p:spPr>
          <a:xfrm>
            <a:off x="7386354" y="7546975"/>
            <a:ext cx="265411" cy="125429"/>
          </a:xfrm>
          <a:custGeom>
            <a:avLst/>
            <a:gdLst>
              <a:gd name="connsiteX0" fmla="*/ 59021 w 265411"/>
              <a:gd name="connsiteY0" fmla="*/ 0 h 125429"/>
              <a:gd name="connsiteX1" fmla="*/ 284 w 265411"/>
              <a:gd name="connsiteY1" fmla="*/ 103188 h 125429"/>
              <a:gd name="connsiteX2" fmla="*/ 89184 w 265411"/>
              <a:gd name="connsiteY2" fmla="*/ 119063 h 125429"/>
              <a:gd name="connsiteX3" fmla="*/ 109821 w 265411"/>
              <a:gd name="connsiteY3" fmla="*/ 125413 h 125429"/>
              <a:gd name="connsiteX4" fmla="*/ 20921 w 265411"/>
              <a:gd name="connsiteY4" fmla="*/ 117475 h 125429"/>
              <a:gd name="connsiteX5" fmla="*/ 103471 w 265411"/>
              <a:gd name="connsiteY5" fmla="*/ 73025 h 125429"/>
              <a:gd name="connsiteX6" fmla="*/ 154271 w 265411"/>
              <a:gd name="connsiteY6" fmla="*/ 46038 h 125429"/>
              <a:gd name="connsiteX7" fmla="*/ 265396 w 265411"/>
              <a:gd name="connsiteY7" fmla="*/ 17463 h 125429"/>
              <a:gd name="connsiteX8" fmla="*/ 146334 w 265411"/>
              <a:gd name="connsiteY8" fmla="*/ 42863 h 125429"/>
              <a:gd name="connsiteX9" fmla="*/ 59021 w 265411"/>
              <a:gd name="connsiteY9" fmla="*/ 79375 h 125429"/>
              <a:gd name="connsiteX10" fmla="*/ 60609 w 265411"/>
              <a:gd name="connsiteY10" fmla="*/ 111125 h 125429"/>
              <a:gd name="connsiteX11" fmla="*/ 3459 w 265411"/>
              <a:gd name="connsiteY11" fmla="*/ 103188 h 125429"/>
              <a:gd name="connsiteX12" fmla="*/ 59021 w 265411"/>
              <a:gd name="connsiteY12" fmla="*/ 0 h 12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5411" h="125429">
                <a:moveTo>
                  <a:pt x="59021" y="0"/>
                </a:moveTo>
                <a:cubicBezTo>
                  <a:pt x="58492" y="0"/>
                  <a:pt x="-4743" y="83344"/>
                  <a:pt x="284" y="103188"/>
                </a:cubicBezTo>
                <a:cubicBezTo>
                  <a:pt x="5311" y="123032"/>
                  <a:pt x="70928" y="115359"/>
                  <a:pt x="89184" y="119063"/>
                </a:cubicBezTo>
                <a:cubicBezTo>
                  <a:pt x="107440" y="122767"/>
                  <a:pt x="121198" y="125678"/>
                  <a:pt x="109821" y="125413"/>
                </a:cubicBezTo>
                <a:cubicBezTo>
                  <a:pt x="98444" y="125148"/>
                  <a:pt x="21979" y="126206"/>
                  <a:pt x="20921" y="117475"/>
                </a:cubicBezTo>
                <a:cubicBezTo>
                  <a:pt x="19863" y="108744"/>
                  <a:pt x="81246" y="84931"/>
                  <a:pt x="103471" y="73025"/>
                </a:cubicBezTo>
                <a:cubicBezTo>
                  <a:pt x="125696" y="61119"/>
                  <a:pt x="127284" y="55298"/>
                  <a:pt x="154271" y="46038"/>
                </a:cubicBezTo>
                <a:cubicBezTo>
                  <a:pt x="181259" y="36778"/>
                  <a:pt x="266719" y="17992"/>
                  <a:pt x="265396" y="17463"/>
                </a:cubicBezTo>
                <a:cubicBezTo>
                  <a:pt x="264073" y="16934"/>
                  <a:pt x="180730" y="32544"/>
                  <a:pt x="146334" y="42863"/>
                </a:cubicBezTo>
                <a:cubicBezTo>
                  <a:pt x="111938" y="53182"/>
                  <a:pt x="73309" y="67998"/>
                  <a:pt x="59021" y="79375"/>
                </a:cubicBezTo>
                <a:cubicBezTo>
                  <a:pt x="44733" y="90752"/>
                  <a:pt x="69869" y="107156"/>
                  <a:pt x="60609" y="111125"/>
                </a:cubicBezTo>
                <a:cubicBezTo>
                  <a:pt x="51349" y="115094"/>
                  <a:pt x="5576" y="117476"/>
                  <a:pt x="3459" y="103188"/>
                </a:cubicBezTo>
                <a:cubicBezTo>
                  <a:pt x="1342" y="88901"/>
                  <a:pt x="59550" y="0"/>
                  <a:pt x="5902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C9BDC766-ADC8-4A80-A81D-F684A91BB099}"/>
              </a:ext>
            </a:extLst>
          </p:cNvPr>
          <p:cNvSpPr/>
          <p:nvPr/>
        </p:nvSpPr>
        <p:spPr>
          <a:xfrm>
            <a:off x="7699092" y="7637129"/>
            <a:ext cx="341605" cy="106913"/>
          </a:xfrm>
          <a:custGeom>
            <a:avLst/>
            <a:gdLst>
              <a:gd name="connsiteX0" fmla="*/ 1871 w 341605"/>
              <a:gd name="connsiteY0" fmla="*/ 334 h 106913"/>
              <a:gd name="connsiteX1" fmla="*/ 154271 w 341605"/>
              <a:gd name="connsiteY1" fmla="*/ 43196 h 106913"/>
              <a:gd name="connsiteX2" fmla="*/ 284446 w 341605"/>
              <a:gd name="connsiteY2" fmla="*/ 84471 h 106913"/>
              <a:gd name="connsiteX3" fmla="*/ 341596 w 341605"/>
              <a:gd name="connsiteY3" fmla="*/ 106696 h 106913"/>
              <a:gd name="connsiteX4" fmla="*/ 284446 w 341605"/>
              <a:gd name="connsiteY4" fmla="*/ 71771 h 106913"/>
              <a:gd name="connsiteX5" fmla="*/ 1871 w 341605"/>
              <a:gd name="connsiteY5" fmla="*/ 334 h 10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605" h="106913">
                <a:moveTo>
                  <a:pt x="1871" y="334"/>
                </a:moveTo>
                <a:cubicBezTo>
                  <a:pt x="-19825" y="-4428"/>
                  <a:pt x="154271" y="43196"/>
                  <a:pt x="154271" y="43196"/>
                </a:cubicBezTo>
                <a:cubicBezTo>
                  <a:pt x="201367" y="57219"/>
                  <a:pt x="253225" y="73888"/>
                  <a:pt x="284446" y="84471"/>
                </a:cubicBezTo>
                <a:cubicBezTo>
                  <a:pt x="315667" y="95054"/>
                  <a:pt x="341596" y="108813"/>
                  <a:pt x="341596" y="106696"/>
                </a:cubicBezTo>
                <a:cubicBezTo>
                  <a:pt x="341596" y="104579"/>
                  <a:pt x="343713" y="88440"/>
                  <a:pt x="284446" y="71771"/>
                </a:cubicBezTo>
                <a:cubicBezTo>
                  <a:pt x="225179" y="55102"/>
                  <a:pt x="23567" y="5096"/>
                  <a:pt x="1871" y="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5580EA7C-A679-4009-B30A-73375F978FEE}"/>
              </a:ext>
            </a:extLst>
          </p:cNvPr>
          <p:cNvSpPr/>
          <p:nvPr/>
        </p:nvSpPr>
        <p:spPr>
          <a:xfrm>
            <a:off x="7629525" y="7637445"/>
            <a:ext cx="203137" cy="118197"/>
          </a:xfrm>
          <a:custGeom>
            <a:avLst/>
            <a:gdLst>
              <a:gd name="connsiteX0" fmla="*/ 53975 w 203137"/>
              <a:gd name="connsiteY0" fmla="*/ 18 h 118197"/>
              <a:gd name="connsiteX1" fmla="*/ 0 w 203137"/>
              <a:gd name="connsiteY1" fmla="*/ 53993 h 118197"/>
              <a:gd name="connsiteX2" fmla="*/ 55563 w 203137"/>
              <a:gd name="connsiteY2" fmla="*/ 55580 h 118197"/>
              <a:gd name="connsiteX3" fmla="*/ 200025 w 203137"/>
              <a:gd name="connsiteY3" fmla="*/ 117493 h 118197"/>
              <a:gd name="connsiteX4" fmla="*/ 142875 w 203137"/>
              <a:gd name="connsiteY4" fmla="*/ 87330 h 118197"/>
              <a:gd name="connsiteX5" fmla="*/ 6350 w 203137"/>
              <a:gd name="connsiteY5" fmla="*/ 60343 h 118197"/>
              <a:gd name="connsiteX6" fmla="*/ 53975 w 203137"/>
              <a:gd name="connsiteY6" fmla="*/ 18 h 11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137" h="118197">
                <a:moveTo>
                  <a:pt x="53975" y="18"/>
                </a:moveTo>
                <a:cubicBezTo>
                  <a:pt x="52917" y="-1040"/>
                  <a:pt x="-265" y="44733"/>
                  <a:pt x="0" y="53993"/>
                </a:cubicBezTo>
                <a:cubicBezTo>
                  <a:pt x="265" y="63253"/>
                  <a:pt x="22225" y="44997"/>
                  <a:pt x="55563" y="55580"/>
                </a:cubicBezTo>
                <a:cubicBezTo>
                  <a:pt x="88901" y="66163"/>
                  <a:pt x="185473" y="112201"/>
                  <a:pt x="200025" y="117493"/>
                </a:cubicBezTo>
                <a:cubicBezTo>
                  <a:pt x="214577" y="122785"/>
                  <a:pt x="175154" y="96855"/>
                  <a:pt x="142875" y="87330"/>
                </a:cubicBezTo>
                <a:cubicBezTo>
                  <a:pt x="110596" y="77805"/>
                  <a:pt x="25929" y="72778"/>
                  <a:pt x="6350" y="60343"/>
                </a:cubicBezTo>
                <a:cubicBezTo>
                  <a:pt x="-13229" y="47908"/>
                  <a:pt x="55033" y="1076"/>
                  <a:pt x="5397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27392D55-EA00-4FF8-A869-B5533E07BB5A}"/>
              </a:ext>
            </a:extLst>
          </p:cNvPr>
          <p:cNvSpPr/>
          <p:nvPr/>
        </p:nvSpPr>
        <p:spPr>
          <a:xfrm>
            <a:off x="7473783" y="7729287"/>
            <a:ext cx="55748" cy="205064"/>
          </a:xfrm>
          <a:custGeom>
            <a:avLst/>
            <a:gdLst>
              <a:gd name="connsiteX0" fmla="*/ 30330 w 55748"/>
              <a:gd name="connsiteY0" fmla="*/ 251 h 205064"/>
              <a:gd name="connsiteX1" fmla="*/ 38267 w 55748"/>
              <a:gd name="connsiteY1" fmla="*/ 124076 h 205064"/>
              <a:gd name="connsiteX2" fmla="*/ 167 w 55748"/>
              <a:gd name="connsiteY2" fmla="*/ 162176 h 205064"/>
              <a:gd name="connsiteX3" fmla="*/ 55730 w 55748"/>
              <a:gd name="connsiteY3" fmla="*/ 205038 h 205064"/>
              <a:gd name="connsiteX4" fmla="*/ 6517 w 55748"/>
              <a:gd name="connsiteY4" fmla="*/ 155826 h 205064"/>
              <a:gd name="connsiteX5" fmla="*/ 20805 w 55748"/>
              <a:gd name="connsiteY5" fmla="*/ 128838 h 205064"/>
              <a:gd name="connsiteX6" fmla="*/ 28742 w 55748"/>
              <a:gd name="connsiteY6" fmla="*/ 92326 h 205064"/>
              <a:gd name="connsiteX7" fmla="*/ 30330 w 55748"/>
              <a:gd name="connsiteY7" fmla="*/ 251 h 20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748" h="205064">
                <a:moveTo>
                  <a:pt x="30330" y="251"/>
                </a:moveTo>
                <a:cubicBezTo>
                  <a:pt x="31917" y="5543"/>
                  <a:pt x="43294" y="97089"/>
                  <a:pt x="38267" y="124076"/>
                </a:cubicBezTo>
                <a:cubicBezTo>
                  <a:pt x="33240" y="151063"/>
                  <a:pt x="-2743" y="148682"/>
                  <a:pt x="167" y="162176"/>
                </a:cubicBezTo>
                <a:cubicBezTo>
                  <a:pt x="3077" y="175670"/>
                  <a:pt x="54672" y="206096"/>
                  <a:pt x="55730" y="205038"/>
                </a:cubicBezTo>
                <a:cubicBezTo>
                  <a:pt x="56788" y="203980"/>
                  <a:pt x="12338" y="168526"/>
                  <a:pt x="6517" y="155826"/>
                </a:cubicBezTo>
                <a:cubicBezTo>
                  <a:pt x="696" y="143126"/>
                  <a:pt x="17101" y="139421"/>
                  <a:pt x="20805" y="128838"/>
                </a:cubicBezTo>
                <a:cubicBezTo>
                  <a:pt x="24509" y="118255"/>
                  <a:pt x="27684" y="109788"/>
                  <a:pt x="28742" y="92326"/>
                </a:cubicBezTo>
                <a:cubicBezTo>
                  <a:pt x="29800" y="74864"/>
                  <a:pt x="28743" y="-5041"/>
                  <a:pt x="30330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7A0755F5-3037-468C-A6AB-90C30C57628D}"/>
              </a:ext>
            </a:extLst>
          </p:cNvPr>
          <p:cNvSpPr/>
          <p:nvPr/>
        </p:nvSpPr>
        <p:spPr>
          <a:xfrm>
            <a:off x="7723183" y="7845422"/>
            <a:ext cx="54688" cy="85728"/>
          </a:xfrm>
          <a:custGeom>
            <a:avLst/>
            <a:gdLst>
              <a:gd name="connsiteX0" fmla="*/ 50805 w 54688"/>
              <a:gd name="connsiteY0" fmla="*/ 3 h 85728"/>
              <a:gd name="connsiteX1" fmla="*/ 50805 w 54688"/>
              <a:gd name="connsiteY1" fmla="*/ 65091 h 85728"/>
              <a:gd name="connsiteX2" fmla="*/ 5 w 54688"/>
              <a:gd name="connsiteY2" fmla="*/ 85728 h 85728"/>
              <a:gd name="connsiteX3" fmla="*/ 47630 w 54688"/>
              <a:gd name="connsiteY3" fmla="*/ 61916 h 85728"/>
              <a:gd name="connsiteX4" fmla="*/ 50805 w 54688"/>
              <a:gd name="connsiteY4" fmla="*/ 3 h 8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8" h="85728">
                <a:moveTo>
                  <a:pt x="50805" y="3"/>
                </a:moveTo>
                <a:cubicBezTo>
                  <a:pt x="51334" y="532"/>
                  <a:pt x="59272" y="50803"/>
                  <a:pt x="50805" y="65091"/>
                </a:cubicBezTo>
                <a:cubicBezTo>
                  <a:pt x="42338" y="79379"/>
                  <a:pt x="5" y="85728"/>
                  <a:pt x="5" y="85728"/>
                </a:cubicBezTo>
                <a:cubicBezTo>
                  <a:pt x="-524" y="85199"/>
                  <a:pt x="38370" y="71705"/>
                  <a:pt x="47630" y="61916"/>
                </a:cubicBezTo>
                <a:cubicBezTo>
                  <a:pt x="56890" y="52127"/>
                  <a:pt x="50276" y="-526"/>
                  <a:pt x="5080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AFA33657-881A-4731-95BB-92BE62A89F3B}"/>
              </a:ext>
            </a:extLst>
          </p:cNvPr>
          <p:cNvSpPr/>
          <p:nvPr/>
        </p:nvSpPr>
        <p:spPr>
          <a:xfrm>
            <a:off x="8180388" y="7754938"/>
            <a:ext cx="201443" cy="9729"/>
          </a:xfrm>
          <a:custGeom>
            <a:avLst/>
            <a:gdLst>
              <a:gd name="connsiteX0" fmla="*/ 0 w 201443"/>
              <a:gd name="connsiteY0" fmla="*/ 0 h 9729"/>
              <a:gd name="connsiteX1" fmla="*/ 53975 w 201443"/>
              <a:gd name="connsiteY1" fmla="*/ 0 h 9729"/>
              <a:gd name="connsiteX2" fmla="*/ 200025 w 201443"/>
              <a:gd name="connsiteY2" fmla="*/ 3175 h 9729"/>
              <a:gd name="connsiteX3" fmla="*/ 119062 w 201443"/>
              <a:gd name="connsiteY3" fmla="*/ 9525 h 9729"/>
              <a:gd name="connsiteX4" fmla="*/ 0 w 201443"/>
              <a:gd name="connsiteY4" fmla="*/ 0 h 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443" h="9729">
                <a:moveTo>
                  <a:pt x="0" y="0"/>
                </a:moveTo>
                <a:lnTo>
                  <a:pt x="53975" y="0"/>
                </a:lnTo>
                <a:lnTo>
                  <a:pt x="200025" y="3175"/>
                </a:lnTo>
                <a:cubicBezTo>
                  <a:pt x="210873" y="4762"/>
                  <a:pt x="157162" y="8731"/>
                  <a:pt x="119062" y="9525"/>
                </a:cubicBezTo>
                <a:cubicBezTo>
                  <a:pt x="80962" y="10319"/>
                  <a:pt x="26193" y="9128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EE256FE9-CEDD-45EF-8856-A46752A856D4}"/>
              </a:ext>
            </a:extLst>
          </p:cNvPr>
          <p:cNvSpPr/>
          <p:nvPr/>
        </p:nvSpPr>
        <p:spPr>
          <a:xfrm>
            <a:off x="7777163" y="7772376"/>
            <a:ext cx="282623" cy="71740"/>
          </a:xfrm>
          <a:custGeom>
            <a:avLst/>
            <a:gdLst>
              <a:gd name="connsiteX0" fmla="*/ 95250 w 282623"/>
              <a:gd name="connsiteY0" fmla="*/ 24 h 71740"/>
              <a:gd name="connsiteX1" fmla="*/ 241300 w 282623"/>
              <a:gd name="connsiteY1" fmla="*/ 61937 h 71740"/>
              <a:gd name="connsiteX2" fmla="*/ 282575 w 282623"/>
              <a:gd name="connsiteY2" fmla="*/ 69874 h 71740"/>
              <a:gd name="connsiteX3" fmla="*/ 246062 w 282623"/>
              <a:gd name="connsiteY3" fmla="*/ 69874 h 71740"/>
              <a:gd name="connsiteX4" fmla="*/ 111125 w 282623"/>
              <a:gd name="connsiteY4" fmla="*/ 49237 h 71740"/>
              <a:gd name="connsiteX5" fmla="*/ 0 w 282623"/>
              <a:gd name="connsiteY5" fmla="*/ 31774 h 71740"/>
              <a:gd name="connsiteX6" fmla="*/ 249237 w 282623"/>
              <a:gd name="connsiteY6" fmla="*/ 69874 h 71740"/>
              <a:gd name="connsiteX7" fmla="*/ 95250 w 282623"/>
              <a:gd name="connsiteY7" fmla="*/ 24 h 7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623" h="71740">
                <a:moveTo>
                  <a:pt x="95250" y="24"/>
                </a:moveTo>
                <a:cubicBezTo>
                  <a:pt x="93927" y="-1299"/>
                  <a:pt x="210079" y="50295"/>
                  <a:pt x="241300" y="61937"/>
                </a:cubicBezTo>
                <a:cubicBezTo>
                  <a:pt x="272521" y="73579"/>
                  <a:pt x="281781" y="68551"/>
                  <a:pt x="282575" y="69874"/>
                </a:cubicBezTo>
                <a:cubicBezTo>
                  <a:pt x="283369" y="71197"/>
                  <a:pt x="274637" y="73313"/>
                  <a:pt x="246062" y="69874"/>
                </a:cubicBezTo>
                <a:cubicBezTo>
                  <a:pt x="217487" y="66435"/>
                  <a:pt x="111125" y="49237"/>
                  <a:pt x="111125" y="49237"/>
                </a:cubicBezTo>
                <a:lnTo>
                  <a:pt x="0" y="31774"/>
                </a:lnTo>
                <a:cubicBezTo>
                  <a:pt x="23019" y="35214"/>
                  <a:pt x="233627" y="70668"/>
                  <a:pt x="249237" y="69874"/>
                </a:cubicBezTo>
                <a:cubicBezTo>
                  <a:pt x="264847" y="69080"/>
                  <a:pt x="96573" y="1347"/>
                  <a:pt x="95250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348564B6-A833-4BE5-BD92-11D75416C54C}"/>
              </a:ext>
            </a:extLst>
          </p:cNvPr>
          <p:cNvSpPr/>
          <p:nvPr/>
        </p:nvSpPr>
        <p:spPr>
          <a:xfrm>
            <a:off x="7567059" y="7772213"/>
            <a:ext cx="115663" cy="69541"/>
          </a:xfrm>
          <a:custGeom>
            <a:avLst/>
            <a:gdLst>
              <a:gd name="connsiteX0" fmla="*/ 554 w 115663"/>
              <a:gd name="connsiteY0" fmla="*/ 187 h 69541"/>
              <a:gd name="connsiteX1" fmla="*/ 48179 w 115663"/>
              <a:gd name="connsiteY1" fmla="*/ 46225 h 69541"/>
              <a:gd name="connsiteX2" fmla="*/ 114854 w 115663"/>
              <a:gd name="connsiteY2" fmla="*/ 66862 h 69541"/>
              <a:gd name="connsiteX3" fmla="*/ 79929 w 115663"/>
              <a:gd name="connsiteY3" fmla="*/ 65275 h 69541"/>
              <a:gd name="connsiteX4" fmla="*/ 554 w 115663"/>
              <a:gd name="connsiteY4" fmla="*/ 187 h 6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663" h="69541">
                <a:moveTo>
                  <a:pt x="554" y="187"/>
                </a:moveTo>
                <a:cubicBezTo>
                  <a:pt x="-4738" y="-2988"/>
                  <a:pt x="29129" y="35113"/>
                  <a:pt x="48179" y="46225"/>
                </a:cubicBezTo>
                <a:cubicBezTo>
                  <a:pt x="67229" y="57337"/>
                  <a:pt x="109562" y="63687"/>
                  <a:pt x="114854" y="66862"/>
                </a:cubicBezTo>
                <a:cubicBezTo>
                  <a:pt x="120146" y="70037"/>
                  <a:pt x="98450" y="71360"/>
                  <a:pt x="79929" y="65275"/>
                </a:cubicBezTo>
                <a:cubicBezTo>
                  <a:pt x="61408" y="59190"/>
                  <a:pt x="5846" y="3362"/>
                  <a:pt x="554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E9686F38-73D2-466B-A920-296D4B83ED29}"/>
              </a:ext>
            </a:extLst>
          </p:cNvPr>
          <p:cNvSpPr/>
          <p:nvPr/>
        </p:nvSpPr>
        <p:spPr>
          <a:xfrm>
            <a:off x="4851782" y="4035484"/>
            <a:ext cx="156637" cy="748484"/>
          </a:xfrm>
          <a:custGeom>
            <a:avLst/>
            <a:gdLst>
              <a:gd name="connsiteX0" fmla="*/ 39306 w 156637"/>
              <a:gd name="connsiteY0" fmla="*/ 3116 h 748484"/>
              <a:gd name="connsiteX1" fmla="*/ 18668 w 156637"/>
              <a:gd name="connsiteY1" fmla="*/ 198379 h 748484"/>
              <a:gd name="connsiteX2" fmla="*/ 25018 w 156637"/>
              <a:gd name="connsiteY2" fmla="*/ 404754 h 748484"/>
              <a:gd name="connsiteX3" fmla="*/ 148843 w 156637"/>
              <a:gd name="connsiteY3" fmla="*/ 728604 h 748484"/>
              <a:gd name="connsiteX4" fmla="*/ 139318 w 156637"/>
              <a:gd name="connsiteY4" fmla="*/ 704791 h 748484"/>
              <a:gd name="connsiteX5" fmla="*/ 102806 w 156637"/>
              <a:gd name="connsiteY5" fmla="*/ 634941 h 748484"/>
              <a:gd name="connsiteX6" fmla="*/ 1206 w 156637"/>
              <a:gd name="connsiteY6" fmla="*/ 360304 h 748484"/>
              <a:gd name="connsiteX7" fmla="*/ 39306 w 156637"/>
              <a:gd name="connsiteY7" fmla="*/ 3116 h 74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637" h="748484">
                <a:moveTo>
                  <a:pt x="39306" y="3116"/>
                </a:moveTo>
                <a:cubicBezTo>
                  <a:pt x="42216" y="-23871"/>
                  <a:pt x="21049" y="131439"/>
                  <a:pt x="18668" y="198379"/>
                </a:cubicBezTo>
                <a:cubicBezTo>
                  <a:pt x="16287" y="265319"/>
                  <a:pt x="3322" y="316383"/>
                  <a:pt x="25018" y="404754"/>
                </a:cubicBezTo>
                <a:cubicBezTo>
                  <a:pt x="46714" y="493125"/>
                  <a:pt x="129793" y="678598"/>
                  <a:pt x="148843" y="728604"/>
                </a:cubicBezTo>
                <a:cubicBezTo>
                  <a:pt x="167893" y="778610"/>
                  <a:pt x="146991" y="720401"/>
                  <a:pt x="139318" y="704791"/>
                </a:cubicBezTo>
                <a:cubicBezTo>
                  <a:pt x="131645" y="689181"/>
                  <a:pt x="125825" y="692355"/>
                  <a:pt x="102806" y="634941"/>
                </a:cubicBezTo>
                <a:cubicBezTo>
                  <a:pt x="79787" y="577527"/>
                  <a:pt x="10202" y="471164"/>
                  <a:pt x="1206" y="360304"/>
                </a:cubicBezTo>
                <a:cubicBezTo>
                  <a:pt x="-7790" y="249444"/>
                  <a:pt x="36396" y="30103"/>
                  <a:pt x="39306" y="3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BABD6DBC-5309-4DB0-9F72-56453D261EFC}"/>
              </a:ext>
            </a:extLst>
          </p:cNvPr>
          <p:cNvSpPr/>
          <p:nvPr/>
        </p:nvSpPr>
        <p:spPr>
          <a:xfrm>
            <a:off x="4901256" y="4019548"/>
            <a:ext cx="47339" cy="571590"/>
          </a:xfrm>
          <a:custGeom>
            <a:avLst/>
            <a:gdLst>
              <a:gd name="connsiteX0" fmla="*/ 16819 w 47339"/>
              <a:gd name="connsiteY0" fmla="*/ 2 h 571590"/>
              <a:gd name="connsiteX1" fmla="*/ 8882 w 47339"/>
              <a:gd name="connsiteY1" fmla="*/ 238127 h 571590"/>
              <a:gd name="connsiteX2" fmla="*/ 21582 w 47339"/>
              <a:gd name="connsiteY2" fmla="*/ 382590 h 571590"/>
              <a:gd name="connsiteX3" fmla="*/ 46982 w 47339"/>
              <a:gd name="connsiteY3" fmla="*/ 566740 h 571590"/>
              <a:gd name="connsiteX4" fmla="*/ 34282 w 47339"/>
              <a:gd name="connsiteY4" fmla="*/ 503240 h 571590"/>
              <a:gd name="connsiteX5" fmla="*/ 4119 w 47339"/>
              <a:gd name="connsiteY5" fmla="*/ 344490 h 571590"/>
              <a:gd name="connsiteX6" fmla="*/ 944 w 47339"/>
              <a:gd name="connsiteY6" fmla="*/ 242890 h 571590"/>
              <a:gd name="connsiteX7" fmla="*/ 16819 w 47339"/>
              <a:gd name="connsiteY7" fmla="*/ 2 h 57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39" h="571590">
                <a:moveTo>
                  <a:pt x="16819" y="2"/>
                </a:moveTo>
                <a:cubicBezTo>
                  <a:pt x="18142" y="-792"/>
                  <a:pt x="8088" y="174362"/>
                  <a:pt x="8882" y="238127"/>
                </a:cubicBezTo>
                <a:cubicBezTo>
                  <a:pt x="9676" y="301892"/>
                  <a:pt x="15232" y="327821"/>
                  <a:pt x="21582" y="382590"/>
                </a:cubicBezTo>
                <a:cubicBezTo>
                  <a:pt x="27932" y="437359"/>
                  <a:pt x="44865" y="546632"/>
                  <a:pt x="46982" y="566740"/>
                </a:cubicBezTo>
                <a:cubicBezTo>
                  <a:pt x="49099" y="586848"/>
                  <a:pt x="41426" y="540282"/>
                  <a:pt x="34282" y="503240"/>
                </a:cubicBezTo>
                <a:cubicBezTo>
                  <a:pt x="27138" y="466198"/>
                  <a:pt x="9675" y="387882"/>
                  <a:pt x="4119" y="344490"/>
                </a:cubicBezTo>
                <a:cubicBezTo>
                  <a:pt x="-1437" y="301098"/>
                  <a:pt x="-114" y="293955"/>
                  <a:pt x="944" y="242890"/>
                </a:cubicBezTo>
                <a:cubicBezTo>
                  <a:pt x="2002" y="191825"/>
                  <a:pt x="15496" y="796"/>
                  <a:pt x="1681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AD5A1954-EC2C-42DC-9222-75EEB21F54AC}"/>
              </a:ext>
            </a:extLst>
          </p:cNvPr>
          <p:cNvSpPr/>
          <p:nvPr/>
        </p:nvSpPr>
        <p:spPr>
          <a:xfrm>
            <a:off x="6031613" y="4768243"/>
            <a:ext cx="287711" cy="973576"/>
          </a:xfrm>
          <a:custGeom>
            <a:avLst/>
            <a:gdLst>
              <a:gd name="connsiteX0" fmla="*/ 286637 w 287711"/>
              <a:gd name="connsiteY0" fmla="*/ 607 h 973576"/>
              <a:gd name="connsiteX1" fmla="*/ 112012 w 287711"/>
              <a:gd name="connsiteY1" fmla="*/ 299057 h 973576"/>
              <a:gd name="connsiteX2" fmla="*/ 67562 w 287711"/>
              <a:gd name="connsiteY2" fmla="*/ 426057 h 973576"/>
              <a:gd name="connsiteX3" fmla="*/ 887 w 287711"/>
              <a:gd name="connsiteY3" fmla="*/ 956282 h 973576"/>
              <a:gd name="connsiteX4" fmla="*/ 29462 w 287711"/>
              <a:gd name="connsiteY4" fmla="*/ 826107 h 973576"/>
              <a:gd name="connsiteX5" fmla="*/ 32637 w 287711"/>
              <a:gd name="connsiteY5" fmla="*/ 638782 h 973576"/>
              <a:gd name="connsiteX6" fmla="*/ 19937 w 287711"/>
              <a:gd name="connsiteY6" fmla="*/ 384782 h 973576"/>
              <a:gd name="connsiteX7" fmla="*/ 286637 w 287711"/>
              <a:gd name="connsiteY7" fmla="*/ 607 h 97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711" h="973576">
                <a:moveTo>
                  <a:pt x="286637" y="607"/>
                </a:moveTo>
                <a:cubicBezTo>
                  <a:pt x="301983" y="-13681"/>
                  <a:pt x="148524" y="228149"/>
                  <a:pt x="112012" y="299057"/>
                </a:cubicBezTo>
                <a:cubicBezTo>
                  <a:pt x="75500" y="369965"/>
                  <a:pt x="86083" y="316520"/>
                  <a:pt x="67562" y="426057"/>
                </a:cubicBezTo>
                <a:cubicBezTo>
                  <a:pt x="49041" y="535595"/>
                  <a:pt x="7237" y="889607"/>
                  <a:pt x="887" y="956282"/>
                </a:cubicBezTo>
                <a:cubicBezTo>
                  <a:pt x="-5463" y="1022957"/>
                  <a:pt x="24170" y="879024"/>
                  <a:pt x="29462" y="826107"/>
                </a:cubicBezTo>
                <a:cubicBezTo>
                  <a:pt x="34754" y="773190"/>
                  <a:pt x="34224" y="712336"/>
                  <a:pt x="32637" y="638782"/>
                </a:cubicBezTo>
                <a:cubicBezTo>
                  <a:pt x="31049" y="565228"/>
                  <a:pt x="-22396" y="485324"/>
                  <a:pt x="19937" y="384782"/>
                </a:cubicBezTo>
                <a:cubicBezTo>
                  <a:pt x="62270" y="284240"/>
                  <a:pt x="271291" y="14895"/>
                  <a:pt x="286637" y="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406BD87F-73BA-4B34-AB66-E484564C134E}"/>
              </a:ext>
            </a:extLst>
          </p:cNvPr>
          <p:cNvSpPr/>
          <p:nvPr/>
        </p:nvSpPr>
        <p:spPr>
          <a:xfrm>
            <a:off x="4104942" y="5044023"/>
            <a:ext cx="219867" cy="737655"/>
          </a:xfrm>
          <a:custGeom>
            <a:avLst/>
            <a:gdLst>
              <a:gd name="connsiteX0" fmla="*/ 333 w 219867"/>
              <a:gd name="connsiteY0" fmla="*/ 1052 h 737655"/>
              <a:gd name="connsiteX1" fmla="*/ 22558 w 219867"/>
              <a:gd name="connsiteY1" fmla="*/ 178852 h 737655"/>
              <a:gd name="connsiteX2" fmla="*/ 54308 w 219867"/>
              <a:gd name="connsiteY2" fmla="*/ 261402 h 737655"/>
              <a:gd name="connsiteX3" fmla="*/ 174958 w 219867"/>
              <a:gd name="connsiteY3" fmla="*/ 594777 h 737655"/>
              <a:gd name="connsiteX4" fmla="*/ 146383 w 219867"/>
              <a:gd name="connsiteY4" fmla="*/ 737652 h 737655"/>
              <a:gd name="connsiteX5" fmla="*/ 219408 w 219867"/>
              <a:gd name="connsiteY5" fmla="*/ 591602 h 737655"/>
              <a:gd name="connsiteX6" fmla="*/ 105108 w 219867"/>
              <a:gd name="connsiteY6" fmla="*/ 340777 h 737655"/>
              <a:gd name="connsiteX7" fmla="*/ 16208 w 219867"/>
              <a:gd name="connsiteY7" fmla="*/ 115352 h 737655"/>
              <a:gd name="connsiteX8" fmla="*/ 333 w 219867"/>
              <a:gd name="connsiteY8" fmla="*/ 1052 h 737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867" h="737655">
                <a:moveTo>
                  <a:pt x="333" y="1052"/>
                </a:moveTo>
                <a:cubicBezTo>
                  <a:pt x="1391" y="11635"/>
                  <a:pt x="13562" y="135460"/>
                  <a:pt x="22558" y="178852"/>
                </a:cubicBezTo>
                <a:cubicBezTo>
                  <a:pt x="31554" y="222244"/>
                  <a:pt x="28908" y="192081"/>
                  <a:pt x="54308" y="261402"/>
                </a:cubicBezTo>
                <a:cubicBezTo>
                  <a:pt x="79708" y="330723"/>
                  <a:pt x="159612" y="515402"/>
                  <a:pt x="174958" y="594777"/>
                </a:cubicBezTo>
                <a:cubicBezTo>
                  <a:pt x="190304" y="674152"/>
                  <a:pt x="138975" y="738181"/>
                  <a:pt x="146383" y="737652"/>
                </a:cubicBezTo>
                <a:cubicBezTo>
                  <a:pt x="153791" y="737123"/>
                  <a:pt x="226287" y="657748"/>
                  <a:pt x="219408" y="591602"/>
                </a:cubicBezTo>
                <a:cubicBezTo>
                  <a:pt x="212529" y="525456"/>
                  <a:pt x="138975" y="420152"/>
                  <a:pt x="105108" y="340777"/>
                </a:cubicBezTo>
                <a:cubicBezTo>
                  <a:pt x="71241" y="261402"/>
                  <a:pt x="32612" y="168798"/>
                  <a:pt x="16208" y="115352"/>
                </a:cubicBezTo>
                <a:cubicBezTo>
                  <a:pt x="-196" y="61906"/>
                  <a:pt x="-725" y="-9531"/>
                  <a:pt x="333" y="1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488671D1-0FEE-4F73-8F04-5A139E5A430F}"/>
              </a:ext>
            </a:extLst>
          </p:cNvPr>
          <p:cNvSpPr/>
          <p:nvPr/>
        </p:nvSpPr>
        <p:spPr>
          <a:xfrm>
            <a:off x="6107289" y="5703934"/>
            <a:ext cx="249694" cy="336669"/>
          </a:xfrm>
          <a:custGeom>
            <a:avLst/>
            <a:gdLst>
              <a:gd name="connsiteX0" fmla="*/ 1411 w 249694"/>
              <a:gd name="connsiteY0" fmla="*/ 1541 h 336669"/>
              <a:gd name="connsiteX1" fmla="*/ 131586 w 249694"/>
              <a:gd name="connsiteY1" fmla="*/ 166641 h 336669"/>
              <a:gd name="connsiteX2" fmla="*/ 236361 w 249694"/>
              <a:gd name="connsiteY2" fmla="*/ 331741 h 336669"/>
              <a:gd name="connsiteX3" fmla="*/ 220486 w 249694"/>
              <a:gd name="connsiteY3" fmla="*/ 268241 h 336669"/>
              <a:gd name="connsiteX4" fmla="*/ 1411 w 249694"/>
              <a:gd name="connsiteY4" fmla="*/ 1541 h 33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694" h="336669">
                <a:moveTo>
                  <a:pt x="1411" y="1541"/>
                </a:moveTo>
                <a:cubicBezTo>
                  <a:pt x="-13406" y="-15392"/>
                  <a:pt x="92428" y="111608"/>
                  <a:pt x="131586" y="166641"/>
                </a:cubicBezTo>
                <a:cubicBezTo>
                  <a:pt x="170744" y="221674"/>
                  <a:pt x="221544" y="314808"/>
                  <a:pt x="236361" y="331741"/>
                </a:cubicBezTo>
                <a:cubicBezTo>
                  <a:pt x="251178" y="348674"/>
                  <a:pt x="262290" y="320629"/>
                  <a:pt x="220486" y="268241"/>
                </a:cubicBezTo>
                <a:cubicBezTo>
                  <a:pt x="178682" y="215854"/>
                  <a:pt x="16228" y="18474"/>
                  <a:pt x="1411" y="1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B5CABFDF-61BA-4EE4-9B92-910020AF5BAC}"/>
              </a:ext>
            </a:extLst>
          </p:cNvPr>
          <p:cNvSpPr/>
          <p:nvPr/>
        </p:nvSpPr>
        <p:spPr>
          <a:xfrm>
            <a:off x="6057626" y="5800271"/>
            <a:ext cx="274914" cy="611900"/>
          </a:xfrm>
          <a:custGeom>
            <a:avLst/>
            <a:gdLst>
              <a:gd name="connsiteX0" fmla="*/ 274 w 274914"/>
              <a:gd name="connsiteY0" fmla="*/ 454 h 611900"/>
              <a:gd name="connsiteX1" fmla="*/ 85999 w 274914"/>
              <a:gd name="connsiteY1" fmla="*/ 298904 h 611900"/>
              <a:gd name="connsiteX2" fmla="*/ 155849 w 274914"/>
              <a:gd name="connsiteY2" fmla="*/ 451304 h 611900"/>
              <a:gd name="connsiteX3" fmla="*/ 273324 w 274914"/>
              <a:gd name="connsiteY3" fmla="*/ 610054 h 611900"/>
              <a:gd name="connsiteX4" fmla="*/ 212999 w 274914"/>
              <a:gd name="connsiteY4" fmla="*/ 527504 h 611900"/>
              <a:gd name="connsiteX5" fmla="*/ 63774 w 274914"/>
              <a:gd name="connsiteY5" fmla="*/ 371929 h 611900"/>
              <a:gd name="connsiteX6" fmla="*/ 274 w 274914"/>
              <a:gd name="connsiteY6" fmla="*/ 454 h 61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914" h="611900">
                <a:moveTo>
                  <a:pt x="274" y="454"/>
                </a:moveTo>
                <a:cubicBezTo>
                  <a:pt x="3978" y="-11717"/>
                  <a:pt x="60070" y="223762"/>
                  <a:pt x="85999" y="298904"/>
                </a:cubicBezTo>
                <a:cubicBezTo>
                  <a:pt x="111928" y="374046"/>
                  <a:pt x="124628" y="399446"/>
                  <a:pt x="155849" y="451304"/>
                </a:cubicBezTo>
                <a:cubicBezTo>
                  <a:pt x="187070" y="503162"/>
                  <a:pt x="263799" y="597354"/>
                  <a:pt x="273324" y="610054"/>
                </a:cubicBezTo>
                <a:cubicBezTo>
                  <a:pt x="282849" y="622754"/>
                  <a:pt x="247924" y="567191"/>
                  <a:pt x="212999" y="527504"/>
                </a:cubicBezTo>
                <a:cubicBezTo>
                  <a:pt x="178074" y="487817"/>
                  <a:pt x="96582" y="457654"/>
                  <a:pt x="63774" y="371929"/>
                </a:cubicBezTo>
                <a:cubicBezTo>
                  <a:pt x="30966" y="286204"/>
                  <a:pt x="-3430" y="12625"/>
                  <a:pt x="274" y="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FC8A4343-B90B-49BB-9744-AFA80DEF14D8}"/>
              </a:ext>
            </a:extLst>
          </p:cNvPr>
          <p:cNvSpPr/>
          <p:nvPr/>
        </p:nvSpPr>
        <p:spPr>
          <a:xfrm>
            <a:off x="3999280" y="5781257"/>
            <a:ext cx="281677" cy="512929"/>
          </a:xfrm>
          <a:custGeom>
            <a:avLst/>
            <a:gdLst>
              <a:gd name="connsiteX0" fmla="*/ 280620 w 281677"/>
              <a:gd name="connsiteY0" fmla="*/ 418 h 512929"/>
              <a:gd name="connsiteX1" fmla="*/ 102820 w 281677"/>
              <a:gd name="connsiteY1" fmla="*/ 165518 h 512929"/>
              <a:gd name="connsiteX2" fmla="*/ 58370 w 281677"/>
              <a:gd name="connsiteY2" fmla="*/ 308393 h 512929"/>
              <a:gd name="connsiteX3" fmla="*/ 64720 w 281677"/>
              <a:gd name="connsiteY3" fmla="*/ 508418 h 512929"/>
              <a:gd name="connsiteX4" fmla="*/ 58370 w 281677"/>
              <a:gd name="connsiteY4" fmla="*/ 429043 h 512929"/>
              <a:gd name="connsiteX5" fmla="*/ 10745 w 281677"/>
              <a:gd name="connsiteY5" fmla="*/ 216318 h 512929"/>
              <a:gd name="connsiteX6" fmla="*/ 280620 w 281677"/>
              <a:gd name="connsiteY6" fmla="*/ 418 h 51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677" h="512929">
                <a:moveTo>
                  <a:pt x="280620" y="418"/>
                </a:moveTo>
                <a:cubicBezTo>
                  <a:pt x="295966" y="-8049"/>
                  <a:pt x="139862" y="114189"/>
                  <a:pt x="102820" y="165518"/>
                </a:cubicBezTo>
                <a:cubicBezTo>
                  <a:pt x="65778" y="216847"/>
                  <a:pt x="64720" y="251243"/>
                  <a:pt x="58370" y="308393"/>
                </a:cubicBezTo>
                <a:cubicBezTo>
                  <a:pt x="52020" y="365543"/>
                  <a:pt x="64720" y="488310"/>
                  <a:pt x="64720" y="508418"/>
                </a:cubicBezTo>
                <a:cubicBezTo>
                  <a:pt x="64720" y="528526"/>
                  <a:pt x="67366" y="477726"/>
                  <a:pt x="58370" y="429043"/>
                </a:cubicBezTo>
                <a:cubicBezTo>
                  <a:pt x="49374" y="380360"/>
                  <a:pt x="-27884" y="292518"/>
                  <a:pt x="10745" y="216318"/>
                </a:cubicBezTo>
                <a:cubicBezTo>
                  <a:pt x="49374" y="140118"/>
                  <a:pt x="265274" y="8885"/>
                  <a:pt x="280620" y="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8821DAE5-857D-47F7-B891-FC664D348B95}"/>
              </a:ext>
            </a:extLst>
          </p:cNvPr>
          <p:cNvSpPr/>
          <p:nvPr/>
        </p:nvSpPr>
        <p:spPr>
          <a:xfrm>
            <a:off x="6552462" y="6583856"/>
            <a:ext cx="156319" cy="142575"/>
          </a:xfrm>
          <a:custGeom>
            <a:avLst/>
            <a:gdLst>
              <a:gd name="connsiteX0" fmla="*/ 156313 w 156319"/>
              <a:gd name="connsiteY0" fmla="*/ 1094 h 142575"/>
              <a:gd name="connsiteX1" fmla="*/ 7088 w 156319"/>
              <a:gd name="connsiteY1" fmla="*/ 137619 h 142575"/>
              <a:gd name="connsiteX2" fmla="*/ 22963 w 156319"/>
              <a:gd name="connsiteY2" fmla="*/ 109044 h 142575"/>
              <a:gd name="connsiteX3" fmla="*/ 13438 w 156319"/>
              <a:gd name="connsiteY3" fmla="*/ 74119 h 142575"/>
              <a:gd name="connsiteX4" fmla="*/ 156313 w 156319"/>
              <a:gd name="connsiteY4" fmla="*/ 1094 h 14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19" h="142575">
                <a:moveTo>
                  <a:pt x="156313" y="1094"/>
                </a:moveTo>
                <a:cubicBezTo>
                  <a:pt x="155255" y="11677"/>
                  <a:pt x="29313" y="119627"/>
                  <a:pt x="7088" y="137619"/>
                </a:cubicBezTo>
                <a:cubicBezTo>
                  <a:pt x="-15137" y="155611"/>
                  <a:pt x="21905" y="119627"/>
                  <a:pt x="22963" y="109044"/>
                </a:cubicBezTo>
                <a:cubicBezTo>
                  <a:pt x="24021" y="98461"/>
                  <a:pt x="-6141" y="88406"/>
                  <a:pt x="13438" y="74119"/>
                </a:cubicBezTo>
                <a:cubicBezTo>
                  <a:pt x="33017" y="59832"/>
                  <a:pt x="157371" y="-9489"/>
                  <a:pt x="156313" y="1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AEB01362-DC7E-4AC4-BDAC-AD996146376C}"/>
              </a:ext>
            </a:extLst>
          </p:cNvPr>
          <p:cNvSpPr/>
          <p:nvPr/>
        </p:nvSpPr>
        <p:spPr>
          <a:xfrm>
            <a:off x="3882906" y="6324439"/>
            <a:ext cx="441492" cy="352999"/>
          </a:xfrm>
          <a:custGeom>
            <a:avLst/>
            <a:gdLst>
              <a:gd name="connsiteX0" fmla="*/ 184269 w 441492"/>
              <a:gd name="connsiteY0" fmla="*/ 161 h 352999"/>
              <a:gd name="connsiteX1" fmla="*/ 387469 w 441492"/>
              <a:gd name="connsiteY1" fmla="*/ 85886 h 352999"/>
              <a:gd name="connsiteX2" fmla="*/ 282694 w 441492"/>
              <a:gd name="connsiteY2" fmla="*/ 155736 h 352999"/>
              <a:gd name="connsiteX3" fmla="*/ 298569 w 441492"/>
              <a:gd name="connsiteY3" fmla="*/ 244636 h 352999"/>
              <a:gd name="connsiteX4" fmla="*/ 119 w 441492"/>
              <a:gd name="connsiteY4" fmla="*/ 352586 h 352999"/>
              <a:gd name="connsiteX5" fmla="*/ 263644 w 441492"/>
              <a:gd name="connsiteY5" fmla="*/ 279561 h 352999"/>
              <a:gd name="connsiteX6" fmla="*/ 368419 w 441492"/>
              <a:gd name="connsiteY6" fmla="*/ 222411 h 352999"/>
              <a:gd name="connsiteX7" fmla="*/ 339844 w 441492"/>
              <a:gd name="connsiteY7" fmla="*/ 139861 h 352999"/>
              <a:gd name="connsiteX8" fmla="*/ 438269 w 441492"/>
              <a:gd name="connsiteY8" fmla="*/ 66836 h 352999"/>
              <a:gd name="connsiteX9" fmla="*/ 184269 w 441492"/>
              <a:gd name="connsiteY9" fmla="*/ 161 h 35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492" h="352999">
                <a:moveTo>
                  <a:pt x="184269" y="161"/>
                </a:moveTo>
                <a:cubicBezTo>
                  <a:pt x="175802" y="3336"/>
                  <a:pt x="371065" y="59957"/>
                  <a:pt x="387469" y="85886"/>
                </a:cubicBezTo>
                <a:cubicBezTo>
                  <a:pt x="403873" y="111815"/>
                  <a:pt x="297511" y="129278"/>
                  <a:pt x="282694" y="155736"/>
                </a:cubicBezTo>
                <a:cubicBezTo>
                  <a:pt x="267877" y="182194"/>
                  <a:pt x="345665" y="211828"/>
                  <a:pt x="298569" y="244636"/>
                </a:cubicBezTo>
                <a:cubicBezTo>
                  <a:pt x="251473" y="277444"/>
                  <a:pt x="5940" y="346765"/>
                  <a:pt x="119" y="352586"/>
                </a:cubicBezTo>
                <a:cubicBezTo>
                  <a:pt x="-5702" y="358407"/>
                  <a:pt x="202261" y="301257"/>
                  <a:pt x="263644" y="279561"/>
                </a:cubicBezTo>
                <a:cubicBezTo>
                  <a:pt x="325027" y="257865"/>
                  <a:pt x="355719" y="245694"/>
                  <a:pt x="368419" y="222411"/>
                </a:cubicBezTo>
                <a:cubicBezTo>
                  <a:pt x="381119" y="199128"/>
                  <a:pt x="328202" y="165790"/>
                  <a:pt x="339844" y="139861"/>
                </a:cubicBezTo>
                <a:cubicBezTo>
                  <a:pt x="351486" y="113932"/>
                  <a:pt x="461552" y="92236"/>
                  <a:pt x="438269" y="66836"/>
                </a:cubicBezTo>
                <a:cubicBezTo>
                  <a:pt x="414986" y="41436"/>
                  <a:pt x="192736" y="-3014"/>
                  <a:pt x="184269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AED2B3E7-A0A7-403F-BEF2-145691D4792A}"/>
              </a:ext>
            </a:extLst>
          </p:cNvPr>
          <p:cNvSpPr/>
          <p:nvPr/>
        </p:nvSpPr>
        <p:spPr>
          <a:xfrm>
            <a:off x="6483649" y="7007202"/>
            <a:ext cx="282362" cy="893929"/>
          </a:xfrm>
          <a:custGeom>
            <a:avLst/>
            <a:gdLst>
              <a:gd name="connsiteX0" fmla="*/ 126701 w 282362"/>
              <a:gd name="connsiteY0" fmla="*/ 23 h 893929"/>
              <a:gd name="connsiteX1" fmla="*/ 282276 w 282362"/>
              <a:gd name="connsiteY1" fmla="*/ 317523 h 893929"/>
              <a:gd name="connsiteX2" fmla="*/ 101301 w 282362"/>
              <a:gd name="connsiteY2" fmla="*/ 584223 h 893929"/>
              <a:gd name="connsiteX3" fmla="*/ 60026 w 282362"/>
              <a:gd name="connsiteY3" fmla="*/ 657248 h 893929"/>
              <a:gd name="connsiteX4" fmla="*/ 225126 w 282362"/>
              <a:gd name="connsiteY4" fmla="*/ 889023 h 893929"/>
              <a:gd name="connsiteX5" fmla="*/ 167976 w 282362"/>
              <a:gd name="connsiteY5" fmla="*/ 806473 h 893929"/>
              <a:gd name="connsiteX6" fmla="*/ 2876 w 282362"/>
              <a:gd name="connsiteY6" fmla="*/ 701698 h 893929"/>
              <a:gd name="connsiteX7" fmla="*/ 75901 w 282362"/>
              <a:gd name="connsiteY7" fmla="*/ 609623 h 893929"/>
              <a:gd name="connsiteX8" fmla="*/ 237826 w 282362"/>
              <a:gd name="connsiteY8" fmla="*/ 333398 h 893929"/>
              <a:gd name="connsiteX9" fmla="*/ 126701 w 282362"/>
              <a:gd name="connsiteY9" fmla="*/ 23 h 89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2362" h="893929">
                <a:moveTo>
                  <a:pt x="126701" y="23"/>
                </a:moveTo>
                <a:cubicBezTo>
                  <a:pt x="134109" y="-2623"/>
                  <a:pt x="286509" y="220156"/>
                  <a:pt x="282276" y="317523"/>
                </a:cubicBezTo>
                <a:cubicBezTo>
                  <a:pt x="278043" y="414890"/>
                  <a:pt x="101301" y="584223"/>
                  <a:pt x="101301" y="584223"/>
                </a:cubicBezTo>
                <a:cubicBezTo>
                  <a:pt x="64259" y="640844"/>
                  <a:pt x="39389" y="606448"/>
                  <a:pt x="60026" y="657248"/>
                </a:cubicBezTo>
                <a:cubicBezTo>
                  <a:pt x="80663" y="708048"/>
                  <a:pt x="207134" y="864152"/>
                  <a:pt x="225126" y="889023"/>
                </a:cubicBezTo>
                <a:cubicBezTo>
                  <a:pt x="243118" y="913894"/>
                  <a:pt x="205018" y="837694"/>
                  <a:pt x="167976" y="806473"/>
                </a:cubicBezTo>
                <a:cubicBezTo>
                  <a:pt x="130934" y="775252"/>
                  <a:pt x="18222" y="734506"/>
                  <a:pt x="2876" y="701698"/>
                </a:cubicBezTo>
                <a:cubicBezTo>
                  <a:pt x="-12470" y="668890"/>
                  <a:pt x="36743" y="671006"/>
                  <a:pt x="75901" y="609623"/>
                </a:cubicBezTo>
                <a:cubicBezTo>
                  <a:pt x="115059" y="548240"/>
                  <a:pt x="226714" y="431823"/>
                  <a:pt x="237826" y="333398"/>
                </a:cubicBezTo>
                <a:cubicBezTo>
                  <a:pt x="248939" y="234973"/>
                  <a:pt x="119293" y="2669"/>
                  <a:pt x="126701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E92F8604-081E-418C-81B1-967E58B12E7E}"/>
              </a:ext>
            </a:extLst>
          </p:cNvPr>
          <p:cNvSpPr/>
          <p:nvPr/>
        </p:nvSpPr>
        <p:spPr>
          <a:xfrm>
            <a:off x="3071969" y="6675947"/>
            <a:ext cx="984535" cy="252229"/>
          </a:xfrm>
          <a:custGeom>
            <a:avLst/>
            <a:gdLst>
              <a:gd name="connsiteX0" fmla="*/ 1431 w 984535"/>
              <a:gd name="connsiteY0" fmla="*/ 251903 h 252229"/>
              <a:gd name="connsiteX1" fmla="*/ 538006 w 984535"/>
              <a:gd name="connsiteY1" fmla="*/ 182053 h 252229"/>
              <a:gd name="connsiteX2" fmla="*/ 950756 w 984535"/>
              <a:gd name="connsiteY2" fmla="*/ 178878 h 252229"/>
              <a:gd name="connsiteX3" fmla="*/ 839631 w 984535"/>
              <a:gd name="connsiteY3" fmla="*/ 1078 h 252229"/>
              <a:gd name="connsiteX4" fmla="*/ 982506 w 984535"/>
              <a:gd name="connsiteY4" fmla="*/ 109028 h 252229"/>
              <a:gd name="connsiteX5" fmla="*/ 709456 w 984535"/>
              <a:gd name="connsiteY5" fmla="*/ 204278 h 252229"/>
              <a:gd name="connsiteX6" fmla="*/ 1431 w 984535"/>
              <a:gd name="connsiteY6" fmla="*/ 251903 h 25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535" h="252229">
                <a:moveTo>
                  <a:pt x="1431" y="251903"/>
                </a:moveTo>
                <a:cubicBezTo>
                  <a:pt x="-27144" y="248199"/>
                  <a:pt x="379785" y="194224"/>
                  <a:pt x="538006" y="182053"/>
                </a:cubicBezTo>
                <a:cubicBezTo>
                  <a:pt x="696227" y="169882"/>
                  <a:pt x="900485" y="209040"/>
                  <a:pt x="950756" y="178878"/>
                </a:cubicBezTo>
                <a:cubicBezTo>
                  <a:pt x="1001027" y="148715"/>
                  <a:pt x="834339" y="12720"/>
                  <a:pt x="839631" y="1078"/>
                </a:cubicBezTo>
                <a:cubicBezTo>
                  <a:pt x="844923" y="-10564"/>
                  <a:pt x="1004202" y="75161"/>
                  <a:pt x="982506" y="109028"/>
                </a:cubicBezTo>
                <a:cubicBezTo>
                  <a:pt x="960810" y="142895"/>
                  <a:pt x="872968" y="181524"/>
                  <a:pt x="709456" y="204278"/>
                </a:cubicBezTo>
                <a:cubicBezTo>
                  <a:pt x="545944" y="227032"/>
                  <a:pt x="30006" y="255607"/>
                  <a:pt x="1431" y="251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1B3D1B92-9CE5-45CC-BB5E-CF6A7FA7DA81}"/>
              </a:ext>
            </a:extLst>
          </p:cNvPr>
          <p:cNvSpPr/>
          <p:nvPr/>
        </p:nvSpPr>
        <p:spPr>
          <a:xfrm>
            <a:off x="5359375" y="7811536"/>
            <a:ext cx="1219737" cy="351679"/>
          </a:xfrm>
          <a:custGeom>
            <a:avLst/>
            <a:gdLst>
              <a:gd name="connsiteX0" fmla="*/ 1219225 w 1219737"/>
              <a:gd name="connsiteY0" fmla="*/ 3197 h 351679"/>
              <a:gd name="connsiteX1" fmla="*/ 389492 w 1219737"/>
              <a:gd name="connsiteY1" fmla="*/ 130197 h 351679"/>
              <a:gd name="connsiteX2" fmla="*/ 4258 w 1219737"/>
              <a:gd name="connsiteY2" fmla="*/ 350331 h 351679"/>
              <a:gd name="connsiteX3" fmla="*/ 203225 w 1219737"/>
              <a:gd name="connsiteY3" fmla="*/ 214864 h 351679"/>
              <a:gd name="connsiteX4" fmla="*/ 508025 w 1219737"/>
              <a:gd name="connsiteY4" fmla="*/ 53997 h 351679"/>
              <a:gd name="connsiteX5" fmla="*/ 1219225 w 1219737"/>
              <a:gd name="connsiteY5" fmla="*/ 3197 h 35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737" h="351679">
                <a:moveTo>
                  <a:pt x="1219225" y="3197"/>
                </a:moveTo>
                <a:cubicBezTo>
                  <a:pt x="1199470" y="15897"/>
                  <a:pt x="591986" y="72341"/>
                  <a:pt x="389492" y="130197"/>
                </a:cubicBezTo>
                <a:cubicBezTo>
                  <a:pt x="186997" y="188053"/>
                  <a:pt x="35302" y="336220"/>
                  <a:pt x="4258" y="350331"/>
                </a:cubicBezTo>
                <a:cubicBezTo>
                  <a:pt x="-26787" y="364442"/>
                  <a:pt x="119264" y="264253"/>
                  <a:pt x="203225" y="214864"/>
                </a:cubicBezTo>
                <a:cubicBezTo>
                  <a:pt x="287186" y="165475"/>
                  <a:pt x="334458" y="90686"/>
                  <a:pt x="508025" y="53997"/>
                </a:cubicBezTo>
                <a:cubicBezTo>
                  <a:pt x="681592" y="17308"/>
                  <a:pt x="1238980" y="-9503"/>
                  <a:pt x="1219225" y="3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17C0DEF9-3405-44BB-8517-BA7453646E0B}"/>
              </a:ext>
            </a:extLst>
          </p:cNvPr>
          <p:cNvSpPr/>
          <p:nvPr/>
        </p:nvSpPr>
        <p:spPr>
          <a:xfrm>
            <a:off x="4786561" y="7950194"/>
            <a:ext cx="1326374" cy="971808"/>
          </a:xfrm>
          <a:custGeom>
            <a:avLst/>
            <a:gdLst>
              <a:gd name="connsiteX0" fmla="*/ 1326372 w 1326374"/>
              <a:gd name="connsiteY0" fmla="*/ 6 h 971808"/>
              <a:gd name="connsiteX1" fmla="*/ 632106 w 1326374"/>
              <a:gd name="connsiteY1" fmla="*/ 304806 h 971808"/>
              <a:gd name="connsiteX2" fmla="*/ 500872 w 1326374"/>
              <a:gd name="connsiteY2" fmla="*/ 465673 h 971808"/>
              <a:gd name="connsiteX3" fmla="*/ 340006 w 1326374"/>
              <a:gd name="connsiteY3" fmla="*/ 664639 h 971808"/>
              <a:gd name="connsiteX4" fmla="*/ 1339 w 1326374"/>
              <a:gd name="connsiteY4" fmla="*/ 969439 h 971808"/>
              <a:gd name="connsiteX5" fmla="*/ 229939 w 1326374"/>
              <a:gd name="connsiteY5" fmla="*/ 787406 h 971808"/>
              <a:gd name="connsiteX6" fmla="*/ 433139 w 1326374"/>
              <a:gd name="connsiteY6" fmla="*/ 452973 h 971808"/>
              <a:gd name="connsiteX7" fmla="*/ 623639 w 1326374"/>
              <a:gd name="connsiteY7" fmla="*/ 313273 h 971808"/>
              <a:gd name="connsiteX8" fmla="*/ 1326372 w 1326374"/>
              <a:gd name="connsiteY8" fmla="*/ 6 h 97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6374" h="971808">
                <a:moveTo>
                  <a:pt x="1326372" y="6"/>
                </a:moveTo>
                <a:cubicBezTo>
                  <a:pt x="1327783" y="-1405"/>
                  <a:pt x="769689" y="227195"/>
                  <a:pt x="632106" y="304806"/>
                </a:cubicBezTo>
                <a:cubicBezTo>
                  <a:pt x="494523" y="382417"/>
                  <a:pt x="549555" y="405701"/>
                  <a:pt x="500872" y="465673"/>
                </a:cubicBezTo>
                <a:cubicBezTo>
                  <a:pt x="452189" y="525645"/>
                  <a:pt x="423262" y="580678"/>
                  <a:pt x="340006" y="664639"/>
                </a:cubicBezTo>
                <a:cubicBezTo>
                  <a:pt x="256750" y="748600"/>
                  <a:pt x="19683" y="948978"/>
                  <a:pt x="1339" y="969439"/>
                </a:cubicBezTo>
                <a:cubicBezTo>
                  <a:pt x="-17006" y="989900"/>
                  <a:pt x="157972" y="873484"/>
                  <a:pt x="229939" y="787406"/>
                </a:cubicBezTo>
                <a:cubicBezTo>
                  <a:pt x="301906" y="701328"/>
                  <a:pt x="367522" y="531995"/>
                  <a:pt x="433139" y="452973"/>
                </a:cubicBezTo>
                <a:cubicBezTo>
                  <a:pt x="498756" y="373951"/>
                  <a:pt x="469828" y="387356"/>
                  <a:pt x="623639" y="313273"/>
                </a:cubicBezTo>
                <a:cubicBezTo>
                  <a:pt x="777450" y="239190"/>
                  <a:pt x="1324961" y="1417"/>
                  <a:pt x="1326372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0B30342B-346A-4D9A-9CFE-4A7971ECA080}"/>
              </a:ext>
            </a:extLst>
          </p:cNvPr>
          <p:cNvSpPr/>
          <p:nvPr/>
        </p:nvSpPr>
        <p:spPr>
          <a:xfrm>
            <a:off x="2650553" y="7552433"/>
            <a:ext cx="311256" cy="391443"/>
          </a:xfrm>
          <a:custGeom>
            <a:avLst/>
            <a:gdLst>
              <a:gd name="connsiteX0" fmla="*/ 3747 w 311256"/>
              <a:gd name="connsiteY0" fmla="*/ 2480 h 391443"/>
              <a:gd name="connsiteX1" fmla="*/ 291085 w 311256"/>
              <a:gd name="connsiteY1" fmla="*/ 370780 h 391443"/>
              <a:gd name="connsiteX2" fmla="*/ 270447 w 311256"/>
              <a:gd name="connsiteY2" fmla="*/ 331092 h 391443"/>
              <a:gd name="connsiteX3" fmla="*/ 135510 w 311256"/>
              <a:gd name="connsiteY3" fmla="*/ 215205 h 391443"/>
              <a:gd name="connsiteX4" fmla="*/ 3747 w 311256"/>
              <a:gd name="connsiteY4" fmla="*/ 2480 h 391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256" h="391443">
                <a:moveTo>
                  <a:pt x="3747" y="2480"/>
                </a:moveTo>
                <a:cubicBezTo>
                  <a:pt x="29676" y="28409"/>
                  <a:pt x="246635" y="316011"/>
                  <a:pt x="291085" y="370780"/>
                </a:cubicBezTo>
                <a:cubicBezTo>
                  <a:pt x="335535" y="425549"/>
                  <a:pt x="296376" y="357021"/>
                  <a:pt x="270447" y="331092"/>
                </a:cubicBezTo>
                <a:cubicBezTo>
                  <a:pt x="244518" y="305163"/>
                  <a:pt x="177579" y="269180"/>
                  <a:pt x="135510" y="215205"/>
                </a:cubicBezTo>
                <a:cubicBezTo>
                  <a:pt x="93441" y="161230"/>
                  <a:pt x="-22182" y="-23449"/>
                  <a:pt x="3747" y="2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FA83C118-7AE8-4F5C-BEC9-D36FE227680C}"/>
              </a:ext>
            </a:extLst>
          </p:cNvPr>
          <p:cNvSpPr/>
          <p:nvPr/>
        </p:nvSpPr>
        <p:spPr>
          <a:xfrm>
            <a:off x="2969544" y="7952415"/>
            <a:ext cx="209491" cy="200527"/>
          </a:xfrm>
          <a:custGeom>
            <a:avLst/>
            <a:gdLst>
              <a:gd name="connsiteX0" fmla="*/ 669 w 209491"/>
              <a:gd name="connsiteY0" fmla="*/ 960 h 200527"/>
              <a:gd name="connsiteX1" fmla="*/ 203869 w 209491"/>
              <a:gd name="connsiteY1" fmla="*/ 196223 h 200527"/>
              <a:gd name="connsiteX2" fmla="*/ 140369 w 209491"/>
              <a:gd name="connsiteY2" fmla="*/ 124785 h 200527"/>
              <a:gd name="connsiteX3" fmla="*/ 669 w 209491"/>
              <a:gd name="connsiteY3" fmla="*/ 960 h 20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491" h="200527">
                <a:moveTo>
                  <a:pt x="669" y="960"/>
                </a:moveTo>
                <a:cubicBezTo>
                  <a:pt x="11252" y="12866"/>
                  <a:pt x="180586" y="175586"/>
                  <a:pt x="203869" y="196223"/>
                </a:cubicBezTo>
                <a:cubicBezTo>
                  <a:pt x="227152" y="216860"/>
                  <a:pt x="172648" y="158387"/>
                  <a:pt x="140369" y="124785"/>
                </a:cubicBezTo>
                <a:cubicBezTo>
                  <a:pt x="108090" y="91183"/>
                  <a:pt x="-9914" y="-10946"/>
                  <a:pt x="669" y="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F8E32A4A-9957-4050-A4C2-D76AE4426FC9}"/>
              </a:ext>
            </a:extLst>
          </p:cNvPr>
          <p:cNvSpPr/>
          <p:nvPr/>
        </p:nvSpPr>
        <p:spPr>
          <a:xfrm>
            <a:off x="2987070" y="7907363"/>
            <a:ext cx="486964" cy="445875"/>
          </a:xfrm>
          <a:custGeom>
            <a:avLst/>
            <a:gdLst>
              <a:gd name="connsiteX0" fmla="*/ 11718 w 486964"/>
              <a:gd name="connsiteY0" fmla="*/ 11087 h 445875"/>
              <a:gd name="connsiteX1" fmla="*/ 64105 w 486964"/>
              <a:gd name="connsiteY1" fmla="*/ 68237 h 445875"/>
              <a:gd name="connsiteX2" fmla="*/ 324455 w 486964"/>
              <a:gd name="connsiteY2" fmla="*/ 307950 h 445875"/>
              <a:gd name="connsiteX3" fmla="*/ 486380 w 486964"/>
              <a:gd name="connsiteY3" fmla="*/ 444475 h 445875"/>
              <a:gd name="connsiteX4" fmla="*/ 373668 w 486964"/>
              <a:gd name="connsiteY4" fmla="*/ 371450 h 445875"/>
              <a:gd name="connsiteX5" fmla="*/ 241905 w 486964"/>
              <a:gd name="connsiteY5" fmla="*/ 253975 h 445875"/>
              <a:gd name="connsiteX6" fmla="*/ 11718 w 486964"/>
              <a:gd name="connsiteY6" fmla="*/ 11087 h 44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964" h="445875">
                <a:moveTo>
                  <a:pt x="11718" y="11087"/>
                </a:moveTo>
                <a:cubicBezTo>
                  <a:pt x="-17915" y="-19869"/>
                  <a:pt x="11982" y="18760"/>
                  <a:pt x="64105" y="68237"/>
                </a:cubicBezTo>
                <a:cubicBezTo>
                  <a:pt x="116228" y="117714"/>
                  <a:pt x="254076" y="245244"/>
                  <a:pt x="324455" y="307950"/>
                </a:cubicBezTo>
                <a:cubicBezTo>
                  <a:pt x="394834" y="370656"/>
                  <a:pt x="478178" y="433892"/>
                  <a:pt x="486380" y="444475"/>
                </a:cubicBezTo>
                <a:cubicBezTo>
                  <a:pt x="494582" y="455058"/>
                  <a:pt x="414414" y="403200"/>
                  <a:pt x="373668" y="371450"/>
                </a:cubicBezTo>
                <a:cubicBezTo>
                  <a:pt x="332922" y="339700"/>
                  <a:pt x="301172" y="312977"/>
                  <a:pt x="241905" y="253975"/>
                </a:cubicBezTo>
                <a:cubicBezTo>
                  <a:pt x="182638" y="194973"/>
                  <a:pt x="41351" y="42043"/>
                  <a:pt x="11718" y="11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3D6ACDEA-3A2B-4B54-8B02-284E58C33044}"/>
              </a:ext>
            </a:extLst>
          </p:cNvPr>
          <p:cNvSpPr/>
          <p:nvPr/>
        </p:nvSpPr>
        <p:spPr>
          <a:xfrm>
            <a:off x="3515423" y="8381455"/>
            <a:ext cx="728175" cy="361341"/>
          </a:xfrm>
          <a:custGeom>
            <a:avLst/>
            <a:gdLst>
              <a:gd name="connsiteX0" fmla="*/ 2477 w 728175"/>
              <a:gd name="connsiteY0" fmla="*/ 545 h 361341"/>
              <a:gd name="connsiteX1" fmla="*/ 335852 w 728175"/>
              <a:gd name="connsiteY1" fmla="*/ 181520 h 361341"/>
              <a:gd name="connsiteX2" fmla="*/ 718440 w 728175"/>
              <a:gd name="connsiteY2" fmla="*/ 357733 h 361341"/>
              <a:gd name="connsiteX3" fmla="*/ 605727 w 728175"/>
              <a:gd name="connsiteY3" fmla="*/ 295820 h 361341"/>
              <a:gd name="connsiteX4" fmla="*/ 513652 w 728175"/>
              <a:gd name="connsiteY4" fmla="*/ 241845 h 361341"/>
              <a:gd name="connsiteX5" fmla="*/ 2477 w 728175"/>
              <a:gd name="connsiteY5" fmla="*/ 545 h 36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75" h="361341">
                <a:moveTo>
                  <a:pt x="2477" y="545"/>
                </a:moveTo>
                <a:cubicBezTo>
                  <a:pt x="-27156" y="-9509"/>
                  <a:pt x="216525" y="121989"/>
                  <a:pt x="335852" y="181520"/>
                </a:cubicBezTo>
                <a:cubicBezTo>
                  <a:pt x="455179" y="241051"/>
                  <a:pt x="673461" y="338683"/>
                  <a:pt x="718440" y="357733"/>
                </a:cubicBezTo>
                <a:cubicBezTo>
                  <a:pt x="763419" y="376783"/>
                  <a:pt x="639858" y="315135"/>
                  <a:pt x="605727" y="295820"/>
                </a:cubicBezTo>
                <a:cubicBezTo>
                  <a:pt x="571596" y="276505"/>
                  <a:pt x="610754" y="289205"/>
                  <a:pt x="513652" y="241845"/>
                </a:cubicBezTo>
                <a:cubicBezTo>
                  <a:pt x="416550" y="194485"/>
                  <a:pt x="32110" y="10599"/>
                  <a:pt x="2477" y="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50379BD8-D797-4AED-BA9E-1E37668C10BA}"/>
              </a:ext>
            </a:extLst>
          </p:cNvPr>
          <p:cNvSpPr/>
          <p:nvPr/>
        </p:nvSpPr>
        <p:spPr>
          <a:xfrm>
            <a:off x="4244082" y="8754218"/>
            <a:ext cx="607382" cy="176922"/>
          </a:xfrm>
          <a:custGeom>
            <a:avLst/>
            <a:gdLst>
              <a:gd name="connsiteX0" fmla="*/ 18356 w 607382"/>
              <a:gd name="connsiteY0" fmla="*/ 8782 h 176922"/>
              <a:gd name="connsiteX1" fmla="*/ 69156 w 607382"/>
              <a:gd name="connsiteY1" fmla="*/ 18307 h 176922"/>
              <a:gd name="connsiteX2" fmla="*/ 578743 w 607382"/>
              <a:gd name="connsiteY2" fmla="*/ 172295 h 176922"/>
              <a:gd name="connsiteX3" fmla="*/ 513656 w 607382"/>
              <a:gd name="connsiteY3" fmla="*/ 131020 h 176922"/>
              <a:gd name="connsiteX4" fmla="*/ 266006 w 607382"/>
              <a:gd name="connsiteY4" fmla="*/ 72282 h 176922"/>
              <a:gd name="connsiteX5" fmla="*/ 18356 w 607382"/>
              <a:gd name="connsiteY5" fmla="*/ 8782 h 176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382" h="176922">
                <a:moveTo>
                  <a:pt x="18356" y="8782"/>
                </a:moveTo>
                <a:cubicBezTo>
                  <a:pt x="-2943" y="-82"/>
                  <a:pt x="-24242" y="-8945"/>
                  <a:pt x="69156" y="18307"/>
                </a:cubicBezTo>
                <a:cubicBezTo>
                  <a:pt x="162554" y="45559"/>
                  <a:pt x="504660" y="153510"/>
                  <a:pt x="578743" y="172295"/>
                </a:cubicBezTo>
                <a:cubicBezTo>
                  <a:pt x="652826" y="191081"/>
                  <a:pt x="565779" y="147689"/>
                  <a:pt x="513656" y="131020"/>
                </a:cubicBezTo>
                <a:cubicBezTo>
                  <a:pt x="461533" y="114351"/>
                  <a:pt x="266006" y="72282"/>
                  <a:pt x="266006" y="72282"/>
                </a:cubicBezTo>
                <a:lnTo>
                  <a:pt x="18356" y="87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FDFE9324-64C8-43A0-8720-ABCF1D538497}"/>
              </a:ext>
            </a:extLst>
          </p:cNvPr>
          <p:cNvSpPr/>
          <p:nvPr/>
        </p:nvSpPr>
        <p:spPr>
          <a:xfrm>
            <a:off x="1876415" y="7078550"/>
            <a:ext cx="376253" cy="184493"/>
          </a:xfrm>
          <a:custGeom>
            <a:avLst/>
            <a:gdLst>
              <a:gd name="connsiteX0" fmla="*/ 376248 w 376253"/>
              <a:gd name="connsiteY0" fmla="*/ 113 h 184493"/>
              <a:gd name="connsiteX1" fmla="*/ 144473 w 376253"/>
              <a:gd name="connsiteY1" fmla="*/ 103300 h 184493"/>
              <a:gd name="connsiteX2" fmla="*/ 10 w 376253"/>
              <a:gd name="connsiteY2" fmla="*/ 184263 h 184493"/>
              <a:gd name="connsiteX3" fmla="*/ 150823 w 376253"/>
              <a:gd name="connsiteY3" fmla="*/ 123938 h 184493"/>
              <a:gd name="connsiteX4" fmla="*/ 376248 w 376253"/>
              <a:gd name="connsiteY4" fmla="*/ 113 h 18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53" h="184493">
                <a:moveTo>
                  <a:pt x="376248" y="113"/>
                </a:moveTo>
                <a:cubicBezTo>
                  <a:pt x="375190" y="-3326"/>
                  <a:pt x="207179" y="72608"/>
                  <a:pt x="144473" y="103300"/>
                </a:cubicBezTo>
                <a:cubicBezTo>
                  <a:pt x="81767" y="133992"/>
                  <a:pt x="-1048" y="180824"/>
                  <a:pt x="10" y="184263"/>
                </a:cubicBezTo>
                <a:cubicBezTo>
                  <a:pt x="1068" y="187702"/>
                  <a:pt x="90233" y="151984"/>
                  <a:pt x="150823" y="123938"/>
                </a:cubicBezTo>
                <a:cubicBezTo>
                  <a:pt x="211413" y="95892"/>
                  <a:pt x="377306" y="3552"/>
                  <a:pt x="376248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73BEEB52-E410-4523-9219-C85B5D383ECC}"/>
              </a:ext>
            </a:extLst>
          </p:cNvPr>
          <p:cNvSpPr/>
          <p:nvPr/>
        </p:nvSpPr>
        <p:spPr>
          <a:xfrm>
            <a:off x="1853586" y="7275298"/>
            <a:ext cx="210167" cy="109752"/>
          </a:xfrm>
          <a:custGeom>
            <a:avLst/>
            <a:gdLst>
              <a:gd name="connsiteX0" fmla="*/ 614 w 210167"/>
              <a:gd name="connsiteY0" fmla="*/ 109752 h 109752"/>
              <a:gd name="connsiteX1" fmla="*/ 75227 w 210167"/>
              <a:gd name="connsiteY1" fmla="*/ 4977 h 109752"/>
              <a:gd name="connsiteX2" fmla="*/ 122852 w 210167"/>
              <a:gd name="connsiteY2" fmla="*/ 22440 h 109752"/>
              <a:gd name="connsiteX3" fmla="*/ 210164 w 210167"/>
              <a:gd name="connsiteY3" fmla="*/ 71652 h 109752"/>
              <a:gd name="connsiteX4" fmla="*/ 119677 w 210167"/>
              <a:gd name="connsiteY4" fmla="*/ 3390 h 109752"/>
              <a:gd name="connsiteX5" fmla="*/ 614 w 210167"/>
              <a:gd name="connsiteY5" fmla="*/ 109752 h 10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167" h="109752">
                <a:moveTo>
                  <a:pt x="614" y="109752"/>
                </a:moveTo>
                <a:cubicBezTo>
                  <a:pt x="-6794" y="110017"/>
                  <a:pt x="54854" y="19529"/>
                  <a:pt x="75227" y="4977"/>
                </a:cubicBezTo>
                <a:cubicBezTo>
                  <a:pt x="95600" y="-9575"/>
                  <a:pt x="100363" y="11327"/>
                  <a:pt x="122852" y="22440"/>
                </a:cubicBezTo>
                <a:cubicBezTo>
                  <a:pt x="145342" y="33552"/>
                  <a:pt x="210693" y="74827"/>
                  <a:pt x="210164" y="71652"/>
                </a:cubicBezTo>
                <a:cubicBezTo>
                  <a:pt x="209635" y="68477"/>
                  <a:pt x="155396" y="1273"/>
                  <a:pt x="119677" y="3390"/>
                </a:cubicBezTo>
                <a:cubicBezTo>
                  <a:pt x="83958" y="5507"/>
                  <a:pt x="8022" y="109487"/>
                  <a:pt x="614" y="109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E0DEEA11-4C35-4715-811A-29CF8B52F4EB}"/>
              </a:ext>
            </a:extLst>
          </p:cNvPr>
          <p:cNvSpPr/>
          <p:nvPr/>
        </p:nvSpPr>
        <p:spPr>
          <a:xfrm>
            <a:off x="1853673" y="7248507"/>
            <a:ext cx="323161" cy="168590"/>
          </a:xfrm>
          <a:custGeom>
            <a:avLst/>
            <a:gdLst>
              <a:gd name="connsiteX0" fmla="*/ 527 w 323161"/>
              <a:gd name="connsiteY0" fmla="*/ 142893 h 168590"/>
              <a:gd name="connsiteX1" fmla="*/ 33865 w 323161"/>
              <a:gd name="connsiteY1" fmla="*/ 12718 h 168590"/>
              <a:gd name="connsiteX2" fmla="*/ 75140 w 323161"/>
              <a:gd name="connsiteY2" fmla="*/ 6368 h 168590"/>
              <a:gd name="connsiteX3" fmla="*/ 146577 w 323161"/>
              <a:gd name="connsiteY3" fmla="*/ 25418 h 168590"/>
              <a:gd name="connsiteX4" fmla="*/ 194202 w 323161"/>
              <a:gd name="connsiteY4" fmla="*/ 63518 h 168590"/>
              <a:gd name="connsiteX5" fmla="*/ 229127 w 323161"/>
              <a:gd name="connsiteY5" fmla="*/ 104793 h 168590"/>
              <a:gd name="connsiteX6" fmla="*/ 322790 w 323161"/>
              <a:gd name="connsiteY6" fmla="*/ 168293 h 168590"/>
              <a:gd name="connsiteX7" fmla="*/ 264052 w 323161"/>
              <a:gd name="connsiteY7" fmla="*/ 130193 h 168590"/>
              <a:gd name="connsiteX8" fmla="*/ 133877 w 323161"/>
              <a:gd name="connsiteY8" fmla="*/ 42881 h 168590"/>
              <a:gd name="connsiteX9" fmla="*/ 60852 w 323161"/>
              <a:gd name="connsiteY9" fmla="*/ 12718 h 168590"/>
              <a:gd name="connsiteX10" fmla="*/ 527 w 323161"/>
              <a:gd name="connsiteY10" fmla="*/ 142893 h 16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161" h="168590">
                <a:moveTo>
                  <a:pt x="527" y="142893"/>
                </a:moveTo>
                <a:cubicBezTo>
                  <a:pt x="-3971" y="142893"/>
                  <a:pt x="21430" y="35472"/>
                  <a:pt x="33865" y="12718"/>
                </a:cubicBezTo>
                <a:cubicBezTo>
                  <a:pt x="46300" y="-10036"/>
                  <a:pt x="56355" y="4251"/>
                  <a:pt x="75140" y="6368"/>
                </a:cubicBezTo>
                <a:cubicBezTo>
                  <a:pt x="93925" y="8485"/>
                  <a:pt x="126733" y="15893"/>
                  <a:pt x="146577" y="25418"/>
                </a:cubicBezTo>
                <a:cubicBezTo>
                  <a:pt x="166421" y="34943"/>
                  <a:pt x="180444" y="50289"/>
                  <a:pt x="194202" y="63518"/>
                </a:cubicBezTo>
                <a:cubicBezTo>
                  <a:pt x="207960" y="76747"/>
                  <a:pt x="207696" y="87331"/>
                  <a:pt x="229127" y="104793"/>
                </a:cubicBezTo>
                <a:cubicBezTo>
                  <a:pt x="250558" y="122255"/>
                  <a:pt x="316969" y="164060"/>
                  <a:pt x="322790" y="168293"/>
                </a:cubicBezTo>
                <a:cubicBezTo>
                  <a:pt x="328611" y="172526"/>
                  <a:pt x="264052" y="130193"/>
                  <a:pt x="264052" y="130193"/>
                </a:cubicBezTo>
                <a:cubicBezTo>
                  <a:pt x="232567" y="109291"/>
                  <a:pt x="167744" y="62460"/>
                  <a:pt x="133877" y="42881"/>
                </a:cubicBezTo>
                <a:cubicBezTo>
                  <a:pt x="100010" y="23302"/>
                  <a:pt x="83342" y="2135"/>
                  <a:pt x="60852" y="12718"/>
                </a:cubicBezTo>
                <a:cubicBezTo>
                  <a:pt x="38363" y="23301"/>
                  <a:pt x="5025" y="142893"/>
                  <a:pt x="527" y="142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9BB18A9C-3BD2-4631-A243-FAEAB8F4F884}"/>
              </a:ext>
            </a:extLst>
          </p:cNvPr>
          <p:cNvSpPr/>
          <p:nvPr/>
        </p:nvSpPr>
        <p:spPr>
          <a:xfrm>
            <a:off x="2031551" y="7320818"/>
            <a:ext cx="150668" cy="98936"/>
          </a:xfrm>
          <a:custGeom>
            <a:avLst/>
            <a:gdLst>
              <a:gd name="connsiteX0" fmla="*/ 449 w 150668"/>
              <a:gd name="connsiteY0" fmla="*/ 732 h 98936"/>
              <a:gd name="connsiteX1" fmla="*/ 146499 w 150668"/>
              <a:gd name="connsiteY1" fmla="*/ 97570 h 98936"/>
              <a:gd name="connsiteX2" fmla="*/ 102049 w 150668"/>
              <a:gd name="connsiteY2" fmla="*/ 54707 h 98936"/>
              <a:gd name="connsiteX3" fmla="*/ 449 w 150668"/>
              <a:gd name="connsiteY3" fmla="*/ 732 h 9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668" h="98936">
                <a:moveTo>
                  <a:pt x="449" y="732"/>
                </a:moveTo>
                <a:cubicBezTo>
                  <a:pt x="7857" y="7876"/>
                  <a:pt x="129566" y="88574"/>
                  <a:pt x="146499" y="97570"/>
                </a:cubicBezTo>
                <a:cubicBezTo>
                  <a:pt x="163432" y="106566"/>
                  <a:pt x="124803" y="68730"/>
                  <a:pt x="102049" y="54707"/>
                </a:cubicBezTo>
                <a:cubicBezTo>
                  <a:pt x="79295" y="40684"/>
                  <a:pt x="-6959" y="-6412"/>
                  <a:pt x="449" y="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54330277-465E-4B25-8010-D9D8440D223C}"/>
              </a:ext>
            </a:extLst>
          </p:cNvPr>
          <p:cNvSpPr/>
          <p:nvPr/>
        </p:nvSpPr>
        <p:spPr>
          <a:xfrm>
            <a:off x="3813964" y="5007878"/>
            <a:ext cx="237877" cy="587712"/>
          </a:xfrm>
          <a:custGeom>
            <a:avLst/>
            <a:gdLst>
              <a:gd name="connsiteX0" fmla="*/ 237336 w 237877"/>
              <a:gd name="connsiteY0" fmla="*/ 3860 h 587712"/>
              <a:gd name="connsiteX1" fmla="*/ 11911 w 237877"/>
              <a:gd name="connsiteY1" fmla="*/ 557897 h 587712"/>
              <a:gd name="connsiteX2" fmla="*/ 35724 w 237877"/>
              <a:gd name="connsiteY2" fmla="*/ 492810 h 587712"/>
              <a:gd name="connsiteX3" fmla="*/ 73824 w 237877"/>
              <a:gd name="connsiteY3" fmla="*/ 321360 h 587712"/>
              <a:gd name="connsiteX4" fmla="*/ 237336 w 237877"/>
              <a:gd name="connsiteY4" fmla="*/ 3860 h 58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877" h="587712">
                <a:moveTo>
                  <a:pt x="237336" y="3860"/>
                </a:moveTo>
                <a:cubicBezTo>
                  <a:pt x="227017" y="43283"/>
                  <a:pt x="45513" y="476405"/>
                  <a:pt x="11911" y="557897"/>
                </a:cubicBezTo>
                <a:cubicBezTo>
                  <a:pt x="-21691" y="639389"/>
                  <a:pt x="25405" y="532233"/>
                  <a:pt x="35724" y="492810"/>
                </a:cubicBezTo>
                <a:cubicBezTo>
                  <a:pt x="46043" y="453387"/>
                  <a:pt x="40222" y="404704"/>
                  <a:pt x="73824" y="321360"/>
                </a:cubicBezTo>
                <a:cubicBezTo>
                  <a:pt x="107426" y="238016"/>
                  <a:pt x="247655" y="-35563"/>
                  <a:pt x="237336" y="3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FCAC3795-2C2A-4191-BE6F-8788BE6A33FB}"/>
              </a:ext>
            </a:extLst>
          </p:cNvPr>
          <p:cNvSpPr/>
          <p:nvPr/>
        </p:nvSpPr>
        <p:spPr>
          <a:xfrm>
            <a:off x="2695152" y="5265906"/>
            <a:ext cx="506830" cy="124227"/>
          </a:xfrm>
          <a:custGeom>
            <a:avLst/>
            <a:gdLst>
              <a:gd name="connsiteX0" fmla="*/ 5186 w 506830"/>
              <a:gd name="connsiteY0" fmla="*/ 123657 h 124227"/>
              <a:gd name="connsiteX1" fmla="*/ 154411 w 506830"/>
              <a:gd name="connsiteY1" fmla="*/ 49044 h 124227"/>
              <a:gd name="connsiteX2" fmla="*/ 346498 w 506830"/>
              <a:gd name="connsiteY2" fmla="*/ 33169 h 124227"/>
              <a:gd name="connsiteX3" fmla="*/ 502073 w 506830"/>
              <a:gd name="connsiteY3" fmla="*/ 42694 h 124227"/>
              <a:gd name="connsiteX4" fmla="*/ 456036 w 506830"/>
              <a:gd name="connsiteY4" fmla="*/ 18882 h 124227"/>
              <a:gd name="connsiteX5" fmla="*/ 346498 w 506830"/>
              <a:gd name="connsiteY5" fmla="*/ 4594 h 124227"/>
              <a:gd name="connsiteX6" fmla="*/ 5186 w 506830"/>
              <a:gd name="connsiteY6" fmla="*/ 123657 h 12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830" h="124227">
                <a:moveTo>
                  <a:pt x="5186" y="123657"/>
                </a:moveTo>
                <a:cubicBezTo>
                  <a:pt x="-26828" y="131065"/>
                  <a:pt x="97526" y="64125"/>
                  <a:pt x="154411" y="49044"/>
                </a:cubicBezTo>
                <a:cubicBezTo>
                  <a:pt x="211296" y="33963"/>
                  <a:pt x="288554" y="34227"/>
                  <a:pt x="346498" y="33169"/>
                </a:cubicBezTo>
                <a:cubicBezTo>
                  <a:pt x="404442" y="32111"/>
                  <a:pt x="483817" y="45075"/>
                  <a:pt x="502073" y="42694"/>
                </a:cubicBezTo>
                <a:cubicBezTo>
                  <a:pt x="520329" y="40313"/>
                  <a:pt x="481965" y="25232"/>
                  <a:pt x="456036" y="18882"/>
                </a:cubicBezTo>
                <a:cubicBezTo>
                  <a:pt x="430107" y="12532"/>
                  <a:pt x="417936" y="-9429"/>
                  <a:pt x="346498" y="4594"/>
                </a:cubicBezTo>
                <a:cubicBezTo>
                  <a:pt x="275060" y="18617"/>
                  <a:pt x="37200" y="116249"/>
                  <a:pt x="5186" y="123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02932158-D02A-4531-913D-FC58E3F6E5F2}"/>
              </a:ext>
            </a:extLst>
          </p:cNvPr>
          <p:cNvSpPr/>
          <p:nvPr/>
        </p:nvSpPr>
        <p:spPr>
          <a:xfrm>
            <a:off x="3820047" y="5572121"/>
            <a:ext cx="72577" cy="358577"/>
          </a:xfrm>
          <a:custGeom>
            <a:avLst/>
            <a:gdLst>
              <a:gd name="connsiteX0" fmla="*/ 1066 w 72577"/>
              <a:gd name="connsiteY0" fmla="*/ 4 h 358577"/>
              <a:gd name="connsiteX1" fmla="*/ 29641 w 72577"/>
              <a:gd name="connsiteY1" fmla="*/ 153992 h 358577"/>
              <a:gd name="connsiteX2" fmla="*/ 56628 w 72577"/>
              <a:gd name="connsiteY2" fmla="*/ 227017 h 358577"/>
              <a:gd name="connsiteX3" fmla="*/ 59803 w 72577"/>
              <a:gd name="connsiteY3" fmla="*/ 357192 h 358577"/>
              <a:gd name="connsiteX4" fmla="*/ 59803 w 72577"/>
              <a:gd name="connsiteY4" fmla="*/ 287342 h 358577"/>
              <a:gd name="connsiteX5" fmla="*/ 69328 w 72577"/>
              <a:gd name="connsiteY5" fmla="*/ 158754 h 358577"/>
              <a:gd name="connsiteX6" fmla="*/ 1066 w 72577"/>
              <a:gd name="connsiteY6" fmla="*/ 4 h 35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577" h="358577">
                <a:moveTo>
                  <a:pt x="1066" y="4"/>
                </a:moveTo>
                <a:cubicBezTo>
                  <a:pt x="-5548" y="-790"/>
                  <a:pt x="20381" y="116157"/>
                  <a:pt x="29641" y="153992"/>
                </a:cubicBezTo>
                <a:cubicBezTo>
                  <a:pt x="38901" y="191828"/>
                  <a:pt x="51601" y="193150"/>
                  <a:pt x="56628" y="227017"/>
                </a:cubicBezTo>
                <a:cubicBezTo>
                  <a:pt x="61655" y="260884"/>
                  <a:pt x="59274" y="347138"/>
                  <a:pt x="59803" y="357192"/>
                </a:cubicBezTo>
                <a:cubicBezTo>
                  <a:pt x="60332" y="367246"/>
                  <a:pt x="58216" y="320415"/>
                  <a:pt x="59803" y="287342"/>
                </a:cubicBezTo>
                <a:cubicBezTo>
                  <a:pt x="61391" y="254269"/>
                  <a:pt x="79911" y="203998"/>
                  <a:pt x="69328" y="158754"/>
                </a:cubicBezTo>
                <a:cubicBezTo>
                  <a:pt x="58745" y="113510"/>
                  <a:pt x="7680" y="798"/>
                  <a:pt x="106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72EDA179-59E9-4845-A0D4-2C00E823C5DE}"/>
              </a:ext>
            </a:extLst>
          </p:cNvPr>
          <p:cNvSpPr/>
          <p:nvPr/>
        </p:nvSpPr>
        <p:spPr>
          <a:xfrm>
            <a:off x="3779620" y="5601046"/>
            <a:ext cx="44919" cy="235966"/>
          </a:xfrm>
          <a:custGeom>
            <a:avLst/>
            <a:gdLst>
              <a:gd name="connsiteX0" fmla="*/ 19268 w 44919"/>
              <a:gd name="connsiteY0" fmla="*/ 6004 h 235966"/>
              <a:gd name="connsiteX1" fmla="*/ 44668 w 44919"/>
              <a:gd name="connsiteY1" fmla="*/ 231429 h 235966"/>
              <a:gd name="connsiteX2" fmla="*/ 30380 w 44919"/>
              <a:gd name="connsiteY2" fmla="*/ 150467 h 235966"/>
              <a:gd name="connsiteX3" fmla="*/ 218 w 44919"/>
              <a:gd name="connsiteY3" fmla="*/ 71092 h 235966"/>
              <a:gd name="connsiteX4" fmla="*/ 19268 w 44919"/>
              <a:gd name="connsiteY4" fmla="*/ 6004 h 23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19" h="235966">
                <a:moveTo>
                  <a:pt x="19268" y="6004"/>
                </a:moveTo>
                <a:cubicBezTo>
                  <a:pt x="26676" y="32727"/>
                  <a:pt x="42816" y="207352"/>
                  <a:pt x="44668" y="231429"/>
                </a:cubicBezTo>
                <a:cubicBezTo>
                  <a:pt x="46520" y="255506"/>
                  <a:pt x="37788" y="177190"/>
                  <a:pt x="30380" y="150467"/>
                </a:cubicBezTo>
                <a:cubicBezTo>
                  <a:pt x="22972" y="123744"/>
                  <a:pt x="2335" y="93052"/>
                  <a:pt x="218" y="71092"/>
                </a:cubicBezTo>
                <a:cubicBezTo>
                  <a:pt x="-1899" y="49132"/>
                  <a:pt x="11860" y="-20719"/>
                  <a:pt x="19268" y="6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A68A1F4D-C410-4D6E-8A4B-40558FF0EFB0}"/>
              </a:ext>
            </a:extLst>
          </p:cNvPr>
          <p:cNvSpPr/>
          <p:nvPr/>
        </p:nvSpPr>
        <p:spPr>
          <a:xfrm>
            <a:off x="3767357" y="5780088"/>
            <a:ext cx="115409" cy="491823"/>
          </a:xfrm>
          <a:custGeom>
            <a:avLst/>
            <a:gdLst>
              <a:gd name="connsiteX0" fmla="*/ 104556 w 115409"/>
              <a:gd name="connsiteY0" fmla="*/ 0 h 491823"/>
              <a:gd name="connsiteX1" fmla="*/ 87093 w 115409"/>
              <a:gd name="connsiteY1" fmla="*/ 157162 h 491823"/>
              <a:gd name="connsiteX2" fmla="*/ 41056 w 115409"/>
              <a:gd name="connsiteY2" fmla="*/ 277812 h 491823"/>
              <a:gd name="connsiteX3" fmla="*/ 1368 w 115409"/>
              <a:gd name="connsiteY3" fmla="*/ 487362 h 491823"/>
              <a:gd name="connsiteX4" fmla="*/ 18831 w 115409"/>
              <a:gd name="connsiteY4" fmla="*/ 400050 h 491823"/>
              <a:gd name="connsiteX5" fmla="*/ 109318 w 115409"/>
              <a:gd name="connsiteY5" fmla="*/ 158750 h 491823"/>
              <a:gd name="connsiteX6" fmla="*/ 104556 w 115409"/>
              <a:gd name="connsiteY6" fmla="*/ 0 h 49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409" h="491823">
                <a:moveTo>
                  <a:pt x="104556" y="0"/>
                </a:moveTo>
                <a:cubicBezTo>
                  <a:pt x="100852" y="-265"/>
                  <a:pt x="97676" y="110860"/>
                  <a:pt x="87093" y="157162"/>
                </a:cubicBezTo>
                <a:cubicBezTo>
                  <a:pt x="76510" y="203464"/>
                  <a:pt x="55343" y="222779"/>
                  <a:pt x="41056" y="277812"/>
                </a:cubicBezTo>
                <a:cubicBezTo>
                  <a:pt x="26768" y="332845"/>
                  <a:pt x="5072" y="466989"/>
                  <a:pt x="1368" y="487362"/>
                </a:cubicBezTo>
                <a:cubicBezTo>
                  <a:pt x="-2336" y="507735"/>
                  <a:pt x="839" y="454819"/>
                  <a:pt x="18831" y="400050"/>
                </a:cubicBezTo>
                <a:cubicBezTo>
                  <a:pt x="36823" y="345281"/>
                  <a:pt x="94766" y="223044"/>
                  <a:pt x="109318" y="158750"/>
                </a:cubicBezTo>
                <a:cubicBezTo>
                  <a:pt x="123870" y="94456"/>
                  <a:pt x="108260" y="265"/>
                  <a:pt x="1045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A2D0F6B8-8EFF-4832-8A0C-426E08393340}"/>
              </a:ext>
            </a:extLst>
          </p:cNvPr>
          <p:cNvSpPr/>
          <p:nvPr/>
        </p:nvSpPr>
        <p:spPr>
          <a:xfrm>
            <a:off x="2781027" y="5353024"/>
            <a:ext cx="243868" cy="167538"/>
          </a:xfrm>
          <a:custGeom>
            <a:avLst/>
            <a:gdLst>
              <a:gd name="connsiteX0" fmla="*/ 273 w 243868"/>
              <a:gd name="connsiteY0" fmla="*/ 26 h 167538"/>
              <a:gd name="connsiteX1" fmla="*/ 116161 w 243868"/>
              <a:gd name="connsiteY1" fmla="*/ 90514 h 167538"/>
              <a:gd name="connsiteX2" fmla="*/ 147911 w 243868"/>
              <a:gd name="connsiteY2" fmla="*/ 125439 h 167538"/>
              <a:gd name="connsiteX3" fmla="*/ 192361 w 243868"/>
              <a:gd name="connsiteY3" fmla="*/ 136551 h 167538"/>
              <a:gd name="connsiteX4" fmla="*/ 243161 w 243868"/>
              <a:gd name="connsiteY4" fmla="*/ 166714 h 167538"/>
              <a:gd name="connsiteX5" fmla="*/ 152673 w 243868"/>
              <a:gd name="connsiteY5" fmla="*/ 100039 h 167538"/>
              <a:gd name="connsiteX6" fmla="*/ 273 w 243868"/>
              <a:gd name="connsiteY6" fmla="*/ 26 h 16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868" h="167538">
                <a:moveTo>
                  <a:pt x="273" y="26"/>
                </a:moveTo>
                <a:cubicBezTo>
                  <a:pt x="-5812" y="-1561"/>
                  <a:pt x="91555" y="69612"/>
                  <a:pt x="116161" y="90514"/>
                </a:cubicBezTo>
                <a:cubicBezTo>
                  <a:pt x="140767" y="111416"/>
                  <a:pt x="135211" y="117766"/>
                  <a:pt x="147911" y="125439"/>
                </a:cubicBezTo>
                <a:cubicBezTo>
                  <a:pt x="160611" y="133112"/>
                  <a:pt x="176486" y="129672"/>
                  <a:pt x="192361" y="136551"/>
                </a:cubicBezTo>
                <a:cubicBezTo>
                  <a:pt x="208236" y="143430"/>
                  <a:pt x="249776" y="172799"/>
                  <a:pt x="243161" y="166714"/>
                </a:cubicBezTo>
                <a:cubicBezTo>
                  <a:pt x="236546" y="160629"/>
                  <a:pt x="188921" y="128085"/>
                  <a:pt x="152673" y="100039"/>
                </a:cubicBezTo>
                <a:cubicBezTo>
                  <a:pt x="116425" y="71993"/>
                  <a:pt x="6358" y="1613"/>
                  <a:pt x="273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F7F175E4-1119-4D14-A40C-B55E80F483C3}"/>
              </a:ext>
            </a:extLst>
          </p:cNvPr>
          <p:cNvSpPr/>
          <p:nvPr/>
        </p:nvSpPr>
        <p:spPr>
          <a:xfrm>
            <a:off x="3159125" y="5708647"/>
            <a:ext cx="643304" cy="20641"/>
          </a:xfrm>
          <a:custGeom>
            <a:avLst/>
            <a:gdLst>
              <a:gd name="connsiteX0" fmla="*/ 0 w 643304"/>
              <a:gd name="connsiteY0" fmla="*/ 20641 h 20641"/>
              <a:gd name="connsiteX1" fmla="*/ 58738 w 643304"/>
              <a:gd name="connsiteY1" fmla="*/ 20641 h 20641"/>
              <a:gd name="connsiteX2" fmla="*/ 614363 w 643304"/>
              <a:gd name="connsiteY2" fmla="*/ 19053 h 20641"/>
              <a:gd name="connsiteX3" fmla="*/ 506413 w 643304"/>
              <a:gd name="connsiteY3" fmla="*/ 3 h 20641"/>
              <a:gd name="connsiteX4" fmla="*/ 0 w 643304"/>
              <a:gd name="connsiteY4" fmla="*/ 20641 h 2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304" h="20641">
                <a:moveTo>
                  <a:pt x="0" y="20641"/>
                </a:moveTo>
                <a:lnTo>
                  <a:pt x="58738" y="20641"/>
                </a:lnTo>
                <a:lnTo>
                  <a:pt x="614363" y="19053"/>
                </a:lnTo>
                <a:cubicBezTo>
                  <a:pt x="688976" y="15613"/>
                  <a:pt x="607219" y="-262"/>
                  <a:pt x="506413" y="3"/>
                </a:cubicBezTo>
                <a:cubicBezTo>
                  <a:pt x="405607" y="268"/>
                  <a:pt x="207566" y="10454"/>
                  <a:pt x="0" y="20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D7702FBD-2793-4AF4-A8E6-8E93D369E462}"/>
              </a:ext>
            </a:extLst>
          </p:cNvPr>
          <p:cNvSpPr/>
          <p:nvPr/>
        </p:nvSpPr>
        <p:spPr>
          <a:xfrm>
            <a:off x="3345086" y="5345683"/>
            <a:ext cx="438576" cy="171460"/>
          </a:xfrm>
          <a:custGeom>
            <a:avLst/>
            <a:gdLst>
              <a:gd name="connsiteX0" fmla="*/ 17239 w 438576"/>
              <a:gd name="connsiteY0" fmla="*/ 15305 h 171460"/>
              <a:gd name="connsiteX1" fmla="*/ 68039 w 438576"/>
              <a:gd name="connsiteY1" fmla="*/ 29592 h 171460"/>
              <a:gd name="connsiteX2" fmla="*/ 264889 w 438576"/>
              <a:gd name="connsiteY2" fmla="*/ 43880 h 171460"/>
              <a:gd name="connsiteX3" fmla="*/ 426814 w 438576"/>
              <a:gd name="connsiteY3" fmla="*/ 28005 h 171460"/>
              <a:gd name="connsiteX4" fmla="*/ 426814 w 438576"/>
              <a:gd name="connsiteY4" fmla="*/ 35942 h 171460"/>
              <a:gd name="connsiteX5" fmla="*/ 433164 w 438576"/>
              <a:gd name="connsiteY5" fmla="*/ 169292 h 171460"/>
              <a:gd name="connsiteX6" fmla="*/ 425227 w 438576"/>
              <a:gd name="connsiteY6" fmla="*/ 110555 h 171460"/>
              <a:gd name="connsiteX7" fmla="*/ 417289 w 438576"/>
              <a:gd name="connsiteY7" fmla="*/ 5780 h 171460"/>
              <a:gd name="connsiteX8" fmla="*/ 342677 w 438576"/>
              <a:gd name="connsiteY8" fmla="*/ 15305 h 171460"/>
              <a:gd name="connsiteX9" fmla="*/ 17239 w 438576"/>
              <a:gd name="connsiteY9" fmla="*/ 15305 h 17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576" h="171460">
                <a:moveTo>
                  <a:pt x="17239" y="15305"/>
                </a:moveTo>
                <a:cubicBezTo>
                  <a:pt x="-28534" y="17686"/>
                  <a:pt x="26764" y="24830"/>
                  <a:pt x="68039" y="29592"/>
                </a:cubicBezTo>
                <a:cubicBezTo>
                  <a:pt x="109314" y="34354"/>
                  <a:pt x="205093" y="44144"/>
                  <a:pt x="264889" y="43880"/>
                </a:cubicBezTo>
                <a:cubicBezTo>
                  <a:pt x="324685" y="43616"/>
                  <a:pt x="426814" y="28005"/>
                  <a:pt x="426814" y="28005"/>
                </a:cubicBezTo>
                <a:cubicBezTo>
                  <a:pt x="453801" y="26682"/>
                  <a:pt x="425756" y="12394"/>
                  <a:pt x="426814" y="35942"/>
                </a:cubicBezTo>
                <a:cubicBezTo>
                  <a:pt x="427872" y="59490"/>
                  <a:pt x="433428" y="156857"/>
                  <a:pt x="433164" y="169292"/>
                </a:cubicBezTo>
                <a:cubicBezTo>
                  <a:pt x="432900" y="181727"/>
                  <a:pt x="427873" y="137807"/>
                  <a:pt x="425227" y="110555"/>
                </a:cubicBezTo>
                <a:cubicBezTo>
                  <a:pt x="422581" y="83303"/>
                  <a:pt x="431047" y="21655"/>
                  <a:pt x="417289" y="5780"/>
                </a:cubicBezTo>
                <a:cubicBezTo>
                  <a:pt x="403531" y="-10095"/>
                  <a:pt x="411469" y="11336"/>
                  <a:pt x="342677" y="15305"/>
                </a:cubicBezTo>
                <a:cubicBezTo>
                  <a:pt x="273885" y="19274"/>
                  <a:pt x="63012" y="12924"/>
                  <a:pt x="17239" y="15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A97F90A2-C89B-489B-AAA3-F09531DED474}"/>
              </a:ext>
            </a:extLst>
          </p:cNvPr>
          <p:cNvSpPr/>
          <p:nvPr/>
        </p:nvSpPr>
        <p:spPr>
          <a:xfrm>
            <a:off x="2979448" y="5335581"/>
            <a:ext cx="265442" cy="66695"/>
          </a:xfrm>
          <a:custGeom>
            <a:avLst/>
            <a:gdLst>
              <a:gd name="connsiteX0" fmla="*/ 290 w 265442"/>
              <a:gd name="connsiteY0" fmla="*/ 36519 h 66695"/>
              <a:gd name="connsiteX1" fmla="*/ 155865 w 265442"/>
              <a:gd name="connsiteY1" fmla="*/ 60332 h 66695"/>
              <a:gd name="connsiteX2" fmla="*/ 216190 w 265442"/>
              <a:gd name="connsiteY2" fmla="*/ 38107 h 66695"/>
              <a:gd name="connsiteX3" fmla="*/ 265402 w 265442"/>
              <a:gd name="connsiteY3" fmla="*/ 7 h 66695"/>
              <a:gd name="connsiteX4" fmla="*/ 224127 w 265442"/>
              <a:gd name="connsiteY4" fmla="*/ 41282 h 66695"/>
              <a:gd name="connsiteX5" fmla="*/ 198727 w 265442"/>
              <a:gd name="connsiteY5" fmla="*/ 66682 h 66695"/>
              <a:gd name="connsiteX6" fmla="*/ 290 w 265442"/>
              <a:gd name="connsiteY6" fmla="*/ 36519 h 6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442" h="66695">
                <a:moveTo>
                  <a:pt x="290" y="36519"/>
                </a:moveTo>
                <a:cubicBezTo>
                  <a:pt x="-6854" y="35461"/>
                  <a:pt x="119882" y="60067"/>
                  <a:pt x="155865" y="60332"/>
                </a:cubicBezTo>
                <a:cubicBezTo>
                  <a:pt x="191848" y="60597"/>
                  <a:pt x="197934" y="48161"/>
                  <a:pt x="216190" y="38107"/>
                </a:cubicBezTo>
                <a:cubicBezTo>
                  <a:pt x="234446" y="28053"/>
                  <a:pt x="264079" y="-522"/>
                  <a:pt x="265402" y="7"/>
                </a:cubicBezTo>
                <a:cubicBezTo>
                  <a:pt x="266725" y="536"/>
                  <a:pt x="235239" y="30170"/>
                  <a:pt x="224127" y="41282"/>
                </a:cubicBezTo>
                <a:cubicBezTo>
                  <a:pt x="213015" y="52394"/>
                  <a:pt x="238414" y="67211"/>
                  <a:pt x="198727" y="66682"/>
                </a:cubicBezTo>
                <a:cubicBezTo>
                  <a:pt x="159040" y="66153"/>
                  <a:pt x="7434" y="37577"/>
                  <a:pt x="290" y="36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B0BAA265-0D81-4884-9EFB-822A02882666}"/>
              </a:ext>
            </a:extLst>
          </p:cNvPr>
          <p:cNvSpPr/>
          <p:nvPr/>
        </p:nvSpPr>
        <p:spPr>
          <a:xfrm>
            <a:off x="2973379" y="5357800"/>
            <a:ext cx="375545" cy="85369"/>
          </a:xfrm>
          <a:custGeom>
            <a:avLst/>
            <a:gdLst>
              <a:gd name="connsiteX0" fmla="*/ 374659 w 375545"/>
              <a:gd name="connsiteY0" fmla="*/ 13 h 85369"/>
              <a:gd name="connsiteX1" fmla="*/ 201621 w 375545"/>
              <a:gd name="connsiteY1" fmla="*/ 71450 h 85369"/>
              <a:gd name="connsiteX2" fmla="*/ 9 w 375545"/>
              <a:gd name="connsiteY2" fmla="*/ 71450 h 85369"/>
              <a:gd name="connsiteX3" fmla="*/ 209559 w 375545"/>
              <a:gd name="connsiteY3" fmla="*/ 82563 h 85369"/>
              <a:gd name="connsiteX4" fmla="*/ 266709 w 375545"/>
              <a:gd name="connsiteY4" fmla="*/ 77800 h 85369"/>
              <a:gd name="connsiteX5" fmla="*/ 374659 w 375545"/>
              <a:gd name="connsiteY5" fmla="*/ 13 h 8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545" h="85369">
                <a:moveTo>
                  <a:pt x="374659" y="13"/>
                </a:moveTo>
                <a:cubicBezTo>
                  <a:pt x="363811" y="-1045"/>
                  <a:pt x="264063" y="59544"/>
                  <a:pt x="201621" y="71450"/>
                </a:cubicBezTo>
                <a:cubicBezTo>
                  <a:pt x="139179" y="83356"/>
                  <a:pt x="-1314" y="69598"/>
                  <a:pt x="9" y="71450"/>
                </a:cubicBezTo>
                <a:cubicBezTo>
                  <a:pt x="1332" y="73302"/>
                  <a:pt x="165109" y="81505"/>
                  <a:pt x="209559" y="82563"/>
                </a:cubicBezTo>
                <a:cubicBezTo>
                  <a:pt x="254009" y="83621"/>
                  <a:pt x="239722" y="90500"/>
                  <a:pt x="266709" y="77800"/>
                </a:cubicBezTo>
                <a:cubicBezTo>
                  <a:pt x="293696" y="65100"/>
                  <a:pt x="385507" y="1071"/>
                  <a:pt x="374659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8B9E29E8-4970-46CF-BDF6-261549D20457}"/>
              </a:ext>
            </a:extLst>
          </p:cNvPr>
          <p:cNvSpPr/>
          <p:nvPr/>
        </p:nvSpPr>
        <p:spPr>
          <a:xfrm>
            <a:off x="3446442" y="5411687"/>
            <a:ext cx="115910" cy="211330"/>
          </a:xfrm>
          <a:custGeom>
            <a:avLst/>
            <a:gdLst>
              <a:gd name="connsiteX0" fmla="*/ 80983 w 115910"/>
              <a:gd name="connsiteY0" fmla="*/ 101 h 211330"/>
              <a:gd name="connsiteX1" fmla="*/ 85746 w 115910"/>
              <a:gd name="connsiteY1" fmla="*/ 163613 h 211330"/>
              <a:gd name="connsiteX2" fmla="*/ 21 w 115910"/>
              <a:gd name="connsiteY2" fmla="*/ 211238 h 211330"/>
              <a:gd name="connsiteX3" fmla="*/ 77808 w 115910"/>
              <a:gd name="connsiteY3" fmla="*/ 174726 h 211330"/>
              <a:gd name="connsiteX4" fmla="*/ 115908 w 115910"/>
              <a:gd name="connsiteY4" fmla="*/ 139801 h 211330"/>
              <a:gd name="connsiteX5" fmla="*/ 80983 w 115910"/>
              <a:gd name="connsiteY5" fmla="*/ 101 h 21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910" h="211330">
                <a:moveTo>
                  <a:pt x="80983" y="101"/>
                </a:moveTo>
                <a:cubicBezTo>
                  <a:pt x="75956" y="4070"/>
                  <a:pt x="99240" y="128423"/>
                  <a:pt x="85746" y="163613"/>
                </a:cubicBezTo>
                <a:cubicBezTo>
                  <a:pt x="72252" y="198803"/>
                  <a:pt x="1344" y="209386"/>
                  <a:pt x="21" y="211238"/>
                </a:cubicBezTo>
                <a:cubicBezTo>
                  <a:pt x="-1302" y="213090"/>
                  <a:pt x="58493" y="186632"/>
                  <a:pt x="77808" y="174726"/>
                </a:cubicBezTo>
                <a:cubicBezTo>
                  <a:pt x="97123" y="162820"/>
                  <a:pt x="116172" y="169699"/>
                  <a:pt x="115908" y="139801"/>
                </a:cubicBezTo>
                <a:cubicBezTo>
                  <a:pt x="115644" y="109903"/>
                  <a:pt x="86010" y="-3868"/>
                  <a:pt x="80983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31BA2403-7E75-45FF-959E-EFD1026379B8}"/>
              </a:ext>
            </a:extLst>
          </p:cNvPr>
          <p:cNvSpPr/>
          <p:nvPr/>
        </p:nvSpPr>
        <p:spPr>
          <a:xfrm>
            <a:off x="3234906" y="5386385"/>
            <a:ext cx="141995" cy="202131"/>
          </a:xfrm>
          <a:custGeom>
            <a:avLst/>
            <a:gdLst>
              <a:gd name="connsiteX0" fmla="*/ 141707 w 141995"/>
              <a:gd name="connsiteY0" fmla="*/ 3 h 202131"/>
              <a:gd name="connsiteX1" fmla="*/ 54394 w 141995"/>
              <a:gd name="connsiteY1" fmla="*/ 92078 h 202131"/>
              <a:gd name="connsiteX2" fmla="*/ 419 w 141995"/>
              <a:gd name="connsiteY2" fmla="*/ 201615 h 202131"/>
              <a:gd name="connsiteX3" fmla="*/ 28994 w 141995"/>
              <a:gd name="connsiteY3" fmla="*/ 131765 h 202131"/>
              <a:gd name="connsiteX4" fmla="*/ 22644 w 141995"/>
              <a:gd name="connsiteY4" fmla="*/ 95253 h 202131"/>
              <a:gd name="connsiteX5" fmla="*/ 141707 w 141995"/>
              <a:gd name="connsiteY5" fmla="*/ 3 h 20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995" h="202131">
                <a:moveTo>
                  <a:pt x="141707" y="3"/>
                </a:moveTo>
                <a:cubicBezTo>
                  <a:pt x="146999" y="-526"/>
                  <a:pt x="77942" y="58476"/>
                  <a:pt x="54394" y="92078"/>
                </a:cubicBezTo>
                <a:cubicBezTo>
                  <a:pt x="30846" y="125680"/>
                  <a:pt x="4652" y="195001"/>
                  <a:pt x="419" y="201615"/>
                </a:cubicBezTo>
                <a:cubicBezTo>
                  <a:pt x="-3814" y="208229"/>
                  <a:pt x="25290" y="149492"/>
                  <a:pt x="28994" y="131765"/>
                </a:cubicBezTo>
                <a:cubicBezTo>
                  <a:pt x="32698" y="114038"/>
                  <a:pt x="8621" y="113509"/>
                  <a:pt x="22644" y="95253"/>
                </a:cubicBezTo>
                <a:cubicBezTo>
                  <a:pt x="36667" y="76997"/>
                  <a:pt x="136415" y="532"/>
                  <a:pt x="14170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C9C8F72B-E07F-4D79-9389-18F0E9D86970}"/>
              </a:ext>
            </a:extLst>
          </p:cNvPr>
          <p:cNvSpPr/>
          <p:nvPr/>
        </p:nvSpPr>
        <p:spPr>
          <a:xfrm>
            <a:off x="3584571" y="5442971"/>
            <a:ext cx="67768" cy="214908"/>
          </a:xfrm>
          <a:custGeom>
            <a:avLst/>
            <a:gdLst>
              <a:gd name="connsiteX0" fmla="*/ 41279 w 67768"/>
              <a:gd name="connsiteY0" fmla="*/ 567 h 214908"/>
              <a:gd name="connsiteX1" fmla="*/ 53979 w 67768"/>
              <a:gd name="connsiteY1" fmla="*/ 137092 h 214908"/>
              <a:gd name="connsiteX2" fmla="*/ 52392 w 67768"/>
              <a:gd name="connsiteY2" fmla="*/ 175192 h 214908"/>
              <a:gd name="connsiteX3" fmla="*/ 4 w 67768"/>
              <a:gd name="connsiteY3" fmla="*/ 214879 h 214908"/>
              <a:gd name="connsiteX4" fmla="*/ 55567 w 67768"/>
              <a:gd name="connsiteY4" fmla="*/ 168842 h 214908"/>
              <a:gd name="connsiteX5" fmla="*/ 65092 w 67768"/>
              <a:gd name="connsiteY5" fmla="*/ 91054 h 214908"/>
              <a:gd name="connsiteX6" fmla="*/ 41279 w 67768"/>
              <a:gd name="connsiteY6" fmla="*/ 567 h 21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768" h="214908">
                <a:moveTo>
                  <a:pt x="41279" y="567"/>
                </a:moveTo>
                <a:cubicBezTo>
                  <a:pt x="39427" y="8240"/>
                  <a:pt x="52127" y="107988"/>
                  <a:pt x="53979" y="137092"/>
                </a:cubicBezTo>
                <a:cubicBezTo>
                  <a:pt x="55831" y="166196"/>
                  <a:pt x="61388" y="162228"/>
                  <a:pt x="52392" y="175192"/>
                </a:cubicBezTo>
                <a:cubicBezTo>
                  <a:pt x="43396" y="188157"/>
                  <a:pt x="-525" y="215937"/>
                  <a:pt x="4" y="214879"/>
                </a:cubicBezTo>
                <a:cubicBezTo>
                  <a:pt x="533" y="213821"/>
                  <a:pt x="44719" y="189480"/>
                  <a:pt x="55567" y="168842"/>
                </a:cubicBezTo>
                <a:cubicBezTo>
                  <a:pt x="66415" y="148205"/>
                  <a:pt x="71178" y="116983"/>
                  <a:pt x="65092" y="91054"/>
                </a:cubicBezTo>
                <a:cubicBezTo>
                  <a:pt x="59007" y="65125"/>
                  <a:pt x="43131" y="-7106"/>
                  <a:pt x="41279" y="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CFE06BFF-D11A-4FE8-82FC-026B172DA599}"/>
              </a:ext>
            </a:extLst>
          </p:cNvPr>
          <p:cNvSpPr/>
          <p:nvPr/>
        </p:nvSpPr>
        <p:spPr>
          <a:xfrm>
            <a:off x="3701516" y="5433794"/>
            <a:ext cx="81316" cy="139521"/>
          </a:xfrm>
          <a:custGeom>
            <a:avLst/>
            <a:gdLst>
              <a:gd name="connsiteX0" fmla="*/ 534 w 81316"/>
              <a:gd name="connsiteY0" fmla="*/ 1806 h 139521"/>
              <a:gd name="connsiteX1" fmla="*/ 73559 w 81316"/>
              <a:gd name="connsiteY1" fmla="*/ 98644 h 139521"/>
              <a:gd name="connsiteX2" fmla="*/ 79909 w 81316"/>
              <a:gd name="connsiteY2" fmla="*/ 116106 h 139521"/>
              <a:gd name="connsiteX3" fmla="*/ 79909 w 81316"/>
              <a:gd name="connsiteY3" fmla="*/ 136744 h 139521"/>
              <a:gd name="connsiteX4" fmla="*/ 68797 w 81316"/>
              <a:gd name="connsiteY4" fmla="*/ 49431 h 139521"/>
              <a:gd name="connsiteX5" fmla="*/ 41809 w 81316"/>
              <a:gd name="connsiteY5" fmla="*/ 35144 h 139521"/>
              <a:gd name="connsiteX6" fmla="*/ 534 w 81316"/>
              <a:gd name="connsiteY6" fmla="*/ 1806 h 13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316" h="139521">
                <a:moveTo>
                  <a:pt x="534" y="1806"/>
                </a:moveTo>
                <a:cubicBezTo>
                  <a:pt x="5826" y="12389"/>
                  <a:pt x="60330" y="79594"/>
                  <a:pt x="73559" y="98644"/>
                </a:cubicBezTo>
                <a:cubicBezTo>
                  <a:pt x="86788" y="117694"/>
                  <a:pt x="78851" y="109756"/>
                  <a:pt x="79909" y="116106"/>
                </a:cubicBezTo>
                <a:cubicBezTo>
                  <a:pt x="80967" y="122456"/>
                  <a:pt x="81761" y="147857"/>
                  <a:pt x="79909" y="136744"/>
                </a:cubicBezTo>
                <a:cubicBezTo>
                  <a:pt x="78057" y="125632"/>
                  <a:pt x="75147" y="66364"/>
                  <a:pt x="68797" y="49431"/>
                </a:cubicBezTo>
                <a:cubicBezTo>
                  <a:pt x="62447" y="32498"/>
                  <a:pt x="52921" y="39906"/>
                  <a:pt x="41809" y="35144"/>
                </a:cubicBezTo>
                <a:cubicBezTo>
                  <a:pt x="30697" y="30382"/>
                  <a:pt x="-4758" y="-8777"/>
                  <a:pt x="534" y="1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0DEC2B91-F522-4606-B21B-CE9B80CAEB42}"/>
              </a:ext>
            </a:extLst>
          </p:cNvPr>
          <p:cNvSpPr/>
          <p:nvPr/>
        </p:nvSpPr>
        <p:spPr>
          <a:xfrm>
            <a:off x="2697063" y="5425986"/>
            <a:ext cx="104387" cy="297119"/>
          </a:xfrm>
          <a:custGeom>
            <a:avLst/>
            <a:gdLst>
              <a:gd name="connsiteX0" fmla="*/ 100 w 104387"/>
              <a:gd name="connsiteY0" fmla="*/ 89 h 297119"/>
              <a:gd name="connsiteX1" fmla="*/ 81062 w 104387"/>
              <a:gd name="connsiteY1" fmla="*/ 190589 h 297119"/>
              <a:gd name="connsiteX2" fmla="*/ 68362 w 104387"/>
              <a:gd name="connsiteY2" fmla="*/ 252502 h 297119"/>
              <a:gd name="connsiteX3" fmla="*/ 46137 w 104387"/>
              <a:gd name="connsiteY3" fmla="*/ 296952 h 297119"/>
              <a:gd name="connsiteX4" fmla="*/ 82650 w 104387"/>
              <a:gd name="connsiteY4" fmla="*/ 236627 h 297119"/>
              <a:gd name="connsiteX5" fmla="*/ 100112 w 104387"/>
              <a:gd name="connsiteY5" fmla="*/ 166777 h 297119"/>
              <a:gd name="connsiteX6" fmla="*/ 100 w 104387"/>
              <a:gd name="connsiteY6" fmla="*/ 89 h 297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387" h="297119">
                <a:moveTo>
                  <a:pt x="100" y="89"/>
                </a:moveTo>
                <a:cubicBezTo>
                  <a:pt x="-3075" y="4058"/>
                  <a:pt x="69685" y="148520"/>
                  <a:pt x="81062" y="190589"/>
                </a:cubicBezTo>
                <a:cubicBezTo>
                  <a:pt x="92439" y="232658"/>
                  <a:pt x="74183" y="234775"/>
                  <a:pt x="68362" y="252502"/>
                </a:cubicBezTo>
                <a:cubicBezTo>
                  <a:pt x="62541" y="270229"/>
                  <a:pt x="43756" y="299598"/>
                  <a:pt x="46137" y="296952"/>
                </a:cubicBezTo>
                <a:cubicBezTo>
                  <a:pt x="48518" y="294306"/>
                  <a:pt x="73654" y="258323"/>
                  <a:pt x="82650" y="236627"/>
                </a:cubicBezTo>
                <a:cubicBezTo>
                  <a:pt x="91646" y="214931"/>
                  <a:pt x="113606" y="208317"/>
                  <a:pt x="100112" y="166777"/>
                </a:cubicBezTo>
                <a:cubicBezTo>
                  <a:pt x="86618" y="125237"/>
                  <a:pt x="3275" y="-3880"/>
                  <a:pt x="100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6A109137-5FE1-4C28-94FE-5E657D0C979C}"/>
              </a:ext>
            </a:extLst>
          </p:cNvPr>
          <p:cNvSpPr/>
          <p:nvPr/>
        </p:nvSpPr>
        <p:spPr>
          <a:xfrm>
            <a:off x="2749947" y="5749824"/>
            <a:ext cx="176106" cy="208244"/>
          </a:xfrm>
          <a:custGeom>
            <a:avLst/>
            <a:gdLst>
              <a:gd name="connsiteX0" fmla="*/ 15478 w 176106"/>
              <a:gd name="connsiteY0" fmla="*/ 101 h 208244"/>
              <a:gd name="connsiteX1" fmla="*/ 13891 w 176106"/>
              <a:gd name="connsiteY1" fmla="*/ 95351 h 208244"/>
              <a:gd name="connsiteX2" fmla="*/ 90091 w 176106"/>
              <a:gd name="connsiteY2" fmla="*/ 158851 h 208244"/>
              <a:gd name="connsiteX3" fmla="*/ 175816 w 176106"/>
              <a:gd name="connsiteY3" fmla="*/ 208064 h 208244"/>
              <a:gd name="connsiteX4" fmla="*/ 113903 w 176106"/>
              <a:gd name="connsiteY4" fmla="*/ 173139 h 208244"/>
              <a:gd name="connsiteX5" fmla="*/ 5953 w 176106"/>
              <a:gd name="connsiteY5" fmla="*/ 114401 h 208244"/>
              <a:gd name="connsiteX6" fmla="*/ 15478 w 176106"/>
              <a:gd name="connsiteY6" fmla="*/ 101 h 20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106" h="208244">
                <a:moveTo>
                  <a:pt x="15478" y="101"/>
                </a:moveTo>
                <a:cubicBezTo>
                  <a:pt x="16801" y="-3074"/>
                  <a:pt x="1455" y="68893"/>
                  <a:pt x="13891" y="95351"/>
                </a:cubicBezTo>
                <a:cubicBezTo>
                  <a:pt x="26327" y="121809"/>
                  <a:pt x="63104" y="140066"/>
                  <a:pt x="90091" y="158851"/>
                </a:cubicBezTo>
                <a:cubicBezTo>
                  <a:pt x="117078" y="177636"/>
                  <a:pt x="171847" y="205683"/>
                  <a:pt x="175816" y="208064"/>
                </a:cubicBezTo>
                <a:cubicBezTo>
                  <a:pt x="179785" y="210445"/>
                  <a:pt x="142213" y="188749"/>
                  <a:pt x="113903" y="173139"/>
                </a:cubicBezTo>
                <a:cubicBezTo>
                  <a:pt x="85593" y="157529"/>
                  <a:pt x="23151" y="142711"/>
                  <a:pt x="5953" y="114401"/>
                </a:cubicBezTo>
                <a:cubicBezTo>
                  <a:pt x="-11245" y="86091"/>
                  <a:pt x="14155" y="3276"/>
                  <a:pt x="15478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45CB592F-4B26-48D4-93F6-0007B9F0494E}"/>
              </a:ext>
            </a:extLst>
          </p:cNvPr>
          <p:cNvSpPr/>
          <p:nvPr/>
        </p:nvSpPr>
        <p:spPr>
          <a:xfrm>
            <a:off x="3376469" y="6233888"/>
            <a:ext cx="403981" cy="55869"/>
          </a:xfrm>
          <a:custGeom>
            <a:avLst/>
            <a:gdLst>
              <a:gd name="connsiteX0" fmla="*/ 144 w 403981"/>
              <a:gd name="connsiteY0" fmla="*/ 225 h 55869"/>
              <a:gd name="connsiteX1" fmla="*/ 265256 w 403981"/>
              <a:gd name="connsiteY1" fmla="*/ 54200 h 55869"/>
              <a:gd name="connsiteX2" fmla="*/ 403369 w 403981"/>
              <a:gd name="connsiteY2" fmla="*/ 41500 h 55869"/>
              <a:gd name="connsiteX3" fmla="*/ 303356 w 403981"/>
              <a:gd name="connsiteY3" fmla="*/ 35150 h 55869"/>
              <a:gd name="connsiteX4" fmla="*/ 144 w 403981"/>
              <a:gd name="connsiteY4" fmla="*/ 225 h 55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981" h="55869">
                <a:moveTo>
                  <a:pt x="144" y="225"/>
                </a:moveTo>
                <a:cubicBezTo>
                  <a:pt x="-6206" y="3400"/>
                  <a:pt x="198052" y="47321"/>
                  <a:pt x="265256" y="54200"/>
                </a:cubicBezTo>
                <a:cubicBezTo>
                  <a:pt x="332460" y="61079"/>
                  <a:pt x="397019" y="44675"/>
                  <a:pt x="403369" y="41500"/>
                </a:cubicBezTo>
                <a:cubicBezTo>
                  <a:pt x="409719" y="38325"/>
                  <a:pt x="366062" y="42029"/>
                  <a:pt x="303356" y="35150"/>
                </a:cubicBezTo>
                <a:cubicBezTo>
                  <a:pt x="240650" y="28271"/>
                  <a:pt x="6494" y="-2950"/>
                  <a:pt x="144" y="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02266794-CB34-4CE7-BBD1-41E6C283C448}"/>
              </a:ext>
            </a:extLst>
          </p:cNvPr>
          <p:cNvSpPr/>
          <p:nvPr/>
        </p:nvSpPr>
        <p:spPr>
          <a:xfrm>
            <a:off x="2814981" y="5619876"/>
            <a:ext cx="255329" cy="751225"/>
          </a:xfrm>
          <a:custGeom>
            <a:avLst/>
            <a:gdLst>
              <a:gd name="connsiteX0" fmla="*/ 255244 w 255329"/>
              <a:gd name="connsiteY0" fmla="*/ 1462 h 751225"/>
              <a:gd name="connsiteX1" fmla="*/ 156819 w 255329"/>
              <a:gd name="connsiteY1" fmla="*/ 303087 h 751225"/>
              <a:gd name="connsiteX2" fmla="*/ 79032 w 255329"/>
              <a:gd name="connsiteY2" fmla="*/ 555499 h 751225"/>
              <a:gd name="connsiteX3" fmla="*/ 2832 w 255329"/>
              <a:gd name="connsiteY3" fmla="*/ 741237 h 751225"/>
              <a:gd name="connsiteX4" fmla="*/ 28232 w 255329"/>
              <a:gd name="connsiteY4" fmla="*/ 695199 h 751225"/>
              <a:gd name="connsiteX5" fmla="*/ 139357 w 255329"/>
              <a:gd name="connsiteY5" fmla="*/ 434849 h 751225"/>
              <a:gd name="connsiteX6" fmla="*/ 255244 w 255329"/>
              <a:gd name="connsiteY6" fmla="*/ 1462 h 75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329" h="751225">
                <a:moveTo>
                  <a:pt x="255244" y="1462"/>
                </a:moveTo>
                <a:cubicBezTo>
                  <a:pt x="258154" y="-20498"/>
                  <a:pt x="186188" y="210748"/>
                  <a:pt x="156819" y="303087"/>
                </a:cubicBezTo>
                <a:cubicBezTo>
                  <a:pt x="127450" y="395426"/>
                  <a:pt x="104696" y="482474"/>
                  <a:pt x="79032" y="555499"/>
                </a:cubicBezTo>
                <a:cubicBezTo>
                  <a:pt x="53368" y="628524"/>
                  <a:pt x="11299" y="717954"/>
                  <a:pt x="2832" y="741237"/>
                </a:cubicBezTo>
                <a:cubicBezTo>
                  <a:pt x="-5635" y="764520"/>
                  <a:pt x="5478" y="746264"/>
                  <a:pt x="28232" y="695199"/>
                </a:cubicBezTo>
                <a:cubicBezTo>
                  <a:pt x="50986" y="644134"/>
                  <a:pt x="101257" y="547297"/>
                  <a:pt x="139357" y="434849"/>
                </a:cubicBezTo>
                <a:cubicBezTo>
                  <a:pt x="177457" y="322401"/>
                  <a:pt x="252334" y="23422"/>
                  <a:pt x="255244" y="1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8C14E61E-C4E0-4CF6-AC43-0FB7C378E3C1}"/>
              </a:ext>
            </a:extLst>
          </p:cNvPr>
          <p:cNvSpPr/>
          <p:nvPr/>
        </p:nvSpPr>
        <p:spPr>
          <a:xfrm>
            <a:off x="3023716" y="5732069"/>
            <a:ext cx="579620" cy="872653"/>
          </a:xfrm>
          <a:custGeom>
            <a:avLst/>
            <a:gdLst>
              <a:gd name="connsiteX0" fmla="*/ 573559 w 579620"/>
              <a:gd name="connsiteY0" fmla="*/ 1981 h 872653"/>
              <a:gd name="connsiteX1" fmla="*/ 498947 w 579620"/>
              <a:gd name="connsiteY1" fmla="*/ 275031 h 872653"/>
              <a:gd name="connsiteX2" fmla="*/ 217959 w 579620"/>
              <a:gd name="connsiteY2" fmla="*/ 629044 h 872653"/>
              <a:gd name="connsiteX3" fmla="*/ 6822 w 579620"/>
              <a:gd name="connsiteY3" fmla="*/ 859231 h 872653"/>
              <a:gd name="connsiteX4" fmla="*/ 81434 w 579620"/>
              <a:gd name="connsiteY4" fmla="*/ 798906 h 872653"/>
              <a:gd name="connsiteX5" fmla="*/ 371947 w 579620"/>
              <a:gd name="connsiteY5" fmla="*/ 416319 h 872653"/>
              <a:gd name="connsiteX6" fmla="*/ 573559 w 579620"/>
              <a:gd name="connsiteY6" fmla="*/ 1981 h 87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620" h="872653">
                <a:moveTo>
                  <a:pt x="573559" y="1981"/>
                </a:moveTo>
                <a:cubicBezTo>
                  <a:pt x="594726" y="-21567"/>
                  <a:pt x="558214" y="170521"/>
                  <a:pt x="498947" y="275031"/>
                </a:cubicBezTo>
                <a:cubicBezTo>
                  <a:pt x="439680" y="379541"/>
                  <a:pt x="299980" y="531677"/>
                  <a:pt x="217959" y="629044"/>
                </a:cubicBezTo>
                <a:cubicBezTo>
                  <a:pt x="135938" y="726411"/>
                  <a:pt x="29576" y="830921"/>
                  <a:pt x="6822" y="859231"/>
                </a:cubicBezTo>
                <a:cubicBezTo>
                  <a:pt x="-15932" y="887541"/>
                  <a:pt x="20580" y="872725"/>
                  <a:pt x="81434" y="798906"/>
                </a:cubicBezTo>
                <a:cubicBezTo>
                  <a:pt x="142288" y="725087"/>
                  <a:pt x="288603" y="548082"/>
                  <a:pt x="371947" y="416319"/>
                </a:cubicBezTo>
                <a:cubicBezTo>
                  <a:pt x="455291" y="284556"/>
                  <a:pt x="552392" y="25529"/>
                  <a:pt x="573559" y="1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EDEEF380-7560-440C-A633-CF4E5ADB42D7}"/>
              </a:ext>
            </a:extLst>
          </p:cNvPr>
          <p:cNvSpPr/>
          <p:nvPr/>
        </p:nvSpPr>
        <p:spPr>
          <a:xfrm>
            <a:off x="2959099" y="6454327"/>
            <a:ext cx="116003" cy="309236"/>
          </a:xfrm>
          <a:custGeom>
            <a:avLst/>
            <a:gdLst>
              <a:gd name="connsiteX0" fmla="*/ 115889 w 116003"/>
              <a:gd name="connsiteY0" fmla="*/ 448 h 309236"/>
              <a:gd name="connsiteX1" fmla="*/ 93664 w 116003"/>
              <a:gd name="connsiteY1" fmla="*/ 178248 h 309236"/>
              <a:gd name="connsiteX2" fmla="*/ 65089 w 116003"/>
              <a:gd name="connsiteY2" fmla="*/ 227461 h 309236"/>
              <a:gd name="connsiteX3" fmla="*/ 1 w 116003"/>
              <a:gd name="connsiteY3" fmla="*/ 308423 h 309236"/>
              <a:gd name="connsiteX4" fmla="*/ 66676 w 116003"/>
              <a:gd name="connsiteY4" fmla="*/ 263973 h 309236"/>
              <a:gd name="connsiteX5" fmla="*/ 95251 w 116003"/>
              <a:gd name="connsiteY5" fmla="*/ 181423 h 309236"/>
              <a:gd name="connsiteX6" fmla="*/ 84139 w 116003"/>
              <a:gd name="connsiteY6" fmla="*/ 129036 h 309236"/>
              <a:gd name="connsiteX7" fmla="*/ 115889 w 116003"/>
              <a:gd name="connsiteY7" fmla="*/ 448 h 30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003" h="309236">
                <a:moveTo>
                  <a:pt x="115889" y="448"/>
                </a:moveTo>
                <a:cubicBezTo>
                  <a:pt x="117477" y="8650"/>
                  <a:pt x="102131" y="140413"/>
                  <a:pt x="93664" y="178248"/>
                </a:cubicBezTo>
                <a:cubicBezTo>
                  <a:pt x="85197" y="216083"/>
                  <a:pt x="80699" y="205765"/>
                  <a:pt x="65089" y="227461"/>
                </a:cubicBezTo>
                <a:cubicBezTo>
                  <a:pt x="49478" y="249157"/>
                  <a:pt x="-264" y="302338"/>
                  <a:pt x="1" y="308423"/>
                </a:cubicBezTo>
                <a:cubicBezTo>
                  <a:pt x="265" y="314508"/>
                  <a:pt x="50801" y="285140"/>
                  <a:pt x="66676" y="263973"/>
                </a:cubicBezTo>
                <a:cubicBezTo>
                  <a:pt x="82551" y="242806"/>
                  <a:pt x="92341" y="203912"/>
                  <a:pt x="95251" y="181423"/>
                </a:cubicBezTo>
                <a:cubicBezTo>
                  <a:pt x="98161" y="158934"/>
                  <a:pt x="82287" y="159198"/>
                  <a:pt x="84139" y="129036"/>
                </a:cubicBezTo>
                <a:cubicBezTo>
                  <a:pt x="85991" y="98874"/>
                  <a:pt x="114301" y="-7754"/>
                  <a:pt x="115889" y="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B86FF179-9BF4-4248-9053-5CC18C787F06}"/>
              </a:ext>
            </a:extLst>
          </p:cNvPr>
          <p:cNvSpPr/>
          <p:nvPr/>
        </p:nvSpPr>
        <p:spPr>
          <a:xfrm>
            <a:off x="2647246" y="6363397"/>
            <a:ext cx="170968" cy="307437"/>
          </a:xfrm>
          <a:custGeom>
            <a:avLst/>
            <a:gdLst>
              <a:gd name="connsiteX0" fmla="*/ 170567 w 170968"/>
              <a:gd name="connsiteY0" fmla="*/ 891 h 307437"/>
              <a:gd name="connsiteX1" fmla="*/ 95954 w 170968"/>
              <a:gd name="connsiteY1" fmla="*/ 127891 h 307437"/>
              <a:gd name="connsiteX2" fmla="*/ 10229 w 170968"/>
              <a:gd name="connsiteY2" fmla="*/ 227903 h 307437"/>
              <a:gd name="connsiteX3" fmla="*/ 2292 w 170968"/>
              <a:gd name="connsiteY3" fmla="*/ 307278 h 307437"/>
              <a:gd name="connsiteX4" fmla="*/ 16579 w 170968"/>
              <a:gd name="connsiteY4" fmla="*/ 246953 h 307437"/>
              <a:gd name="connsiteX5" fmla="*/ 62617 w 170968"/>
              <a:gd name="connsiteY5" fmla="*/ 196153 h 307437"/>
              <a:gd name="connsiteX6" fmla="*/ 170567 w 170968"/>
              <a:gd name="connsiteY6" fmla="*/ 891 h 30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968" h="307437">
                <a:moveTo>
                  <a:pt x="170567" y="891"/>
                </a:moveTo>
                <a:cubicBezTo>
                  <a:pt x="176123" y="-10486"/>
                  <a:pt x="122677" y="90056"/>
                  <a:pt x="95954" y="127891"/>
                </a:cubicBezTo>
                <a:cubicBezTo>
                  <a:pt x="69231" y="165726"/>
                  <a:pt x="25839" y="198005"/>
                  <a:pt x="10229" y="227903"/>
                </a:cubicBezTo>
                <a:cubicBezTo>
                  <a:pt x="-5381" y="257801"/>
                  <a:pt x="1234" y="304103"/>
                  <a:pt x="2292" y="307278"/>
                </a:cubicBezTo>
                <a:cubicBezTo>
                  <a:pt x="3350" y="310453"/>
                  <a:pt x="6525" y="265474"/>
                  <a:pt x="16579" y="246953"/>
                </a:cubicBezTo>
                <a:cubicBezTo>
                  <a:pt x="26633" y="228432"/>
                  <a:pt x="33777" y="234253"/>
                  <a:pt x="62617" y="196153"/>
                </a:cubicBezTo>
                <a:cubicBezTo>
                  <a:pt x="91457" y="158053"/>
                  <a:pt x="165011" y="12268"/>
                  <a:pt x="170567" y="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F9635853-A099-414F-A326-23B7F325AE87}"/>
              </a:ext>
            </a:extLst>
          </p:cNvPr>
          <p:cNvSpPr/>
          <p:nvPr/>
        </p:nvSpPr>
        <p:spPr>
          <a:xfrm>
            <a:off x="2961469" y="6662731"/>
            <a:ext cx="67768" cy="276733"/>
          </a:xfrm>
          <a:custGeom>
            <a:avLst/>
            <a:gdLst>
              <a:gd name="connsiteX0" fmla="*/ 30969 w 67768"/>
              <a:gd name="connsiteY0" fmla="*/ 7 h 276733"/>
              <a:gd name="connsiteX1" fmla="*/ 37319 w 67768"/>
              <a:gd name="connsiteY1" fmla="*/ 141294 h 276733"/>
              <a:gd name="connsiteX2" fmla="*/ 61131 w 67768"/>
              <a:gd name="connsiteY2" fmla="*/ 171457 h 276733"/>
              <a:gd name="connsiteX3" fmla="*/ 59544 w 67768"/>
              <a:gd name="connsiteY3" fmla="*/ 276232 h 276733"/>
              <a:gd name="connsiteX4" fmla="*/ 64306 w 67768"/>
              <a:gd name="connsiteY4" fmla="*/ 207969 h 276733"/>
              <a:gd name="connsiteX5" fmla="*/ 806 w 67768"/>
              <a:gd name="connsiteY5" fmla="*/ 134944 h 276733"/>
              <a:gd name="connsiteX6" fmla="*/ 30969 w 67768"/>
              <a:gd name="connsiteY6" fmla="*/ 7 h 27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768" h="276733">
                <a:moveTo>
                  <a:pt x="30969" y="7"/>
                </a:moveTo>
                <a:cubicBezTo>
                  <a:pt x="37055" y="1065"/>
                  <a:pt x="32292" y="112719"/>
                  <a:pt x="37319" y="141294"/>
                </a:cubicBezTo>
                <a:cubicBezTo>
                  <a:pt x="42346" y="169869"/>
                  <a:pt x="57427" y="148967"/>
                  <a:pt x="61131" y="171457"/>
                </a:cubicBezTo>
                <a:cubicBezTo>
                  <a:pt x="64835" y="193947"/>
                  <a:pt x="59015" y="270147"/>
                  <a:pt x="59544" y="276232"/>
                </a:cubicBezTo>
                <a:cubicBezTo>
                  <a:pt x="60073" y="282317"/>
                  <a:pt x="74096" y="231517"/>
                  <a:pt x="64306" y="207969"/>
                </a:cubicBezTo>
                <a:cubicBezTo>
                  <a:pt x="54516" y="184421"/>
                  <a:pt x="6891" y="164577"/>
                  <a:pt x="806" y="134944"/>
                </a:cubicBezTo>
                <a:cubicBezTo>
                  <a:pt x="-5279" y="105311"/>
                  <a:pt x="24883" y="-1051"/>
                  <a:pt x="30969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E4780A59-176C-40AA-A185-29D8D6801F23}"/>
              </a:ext>
            </a:extLst>
          </p:cNvPr>
          <p:cNvSpPr/>
          <p:nvPr/>
        </p:nvSpPr>
        <p:spPr>
          <a:xfrm>
            <a:off x="2816702" y="6938252"/>
            <a:ext cx="209187" cy="122992"/>
          </a:xfrm>
          <a:custGeom>
            <a:avLst/>
            <a:gdLst>
              <a:gd name="connsiteX0" fmla="*/ 209073 w 209187"/>
              <a:gd name="connsiteY0" fmla="*/ 711 h 122992"/>
              <a:gd name="connsiteX1" fmla="*/ 72548 w 209187"/>
              <a:gd name="connsiteY1" fmla="*/ 75323 h 122992"/>
              <a:gd name="connsiteX2" fmla="*/ 34448 w 209187"/>
              <a:gd name="connsiteY2" fmla="*/ 88023 h 122992"/>
              <a:gd name="connsiteX3" fmla="*/ 2698 w 209187"/>
              <a:gd name="connsiteY3" fmla="*/ 122948 h 122992"/>
              <a:gd name="connsiteX4" fmla="*/ 107473 w 209187"/>
              <a:gd name="connsiteY4" fmla="*/ 80086 h 122992"/>
              <a:gd name="connsiteX5" fmla="*/ 104298 w 209187"/>
              <a:gd name="connsiteY5" fmla="*/ 54686 h 122992"/>
              <a:gd name="connsiteX6" fmla="*/ 96361 w 209187"/>
              <a:gd name="connsiteY6" fmla="*/ 38811 h 122992"/>
              <a:gd name="connsiteX7" fmla="*/ 209073 w 209187"/>
              <a:gd name="connsiteY7" fmla="*/ 711 h 12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187" h="122992">
                <a:moveTo>
                  <a:pt x="209073" y="711"/>
                </a:moveTo>
                <a:cubicBezTo>
                  <a:pt x="205104" y="6796"/>
                  <a:pt x="101652" y="60771"/>
                  <a:pt x="72548" y="75323"/>
                </a:cubicBezTo>
                <a:cubicBezTo>
                  <a:pt x="43444" y="89875"/>
                  <a:pt x="46090" y="80086"/>
                  <a:pt x="34448" y="88023"/>
                </a:cubicBezTo>
                <a:cubicBezTo>
                  <a:pt x="22806" y="95961"/>
                  <a:pt x="-9473" y="124271"/>
                  <a:pt x="2698" y="122948"/>
                </a:cubicBezTo>
                <a:cubicBezTo>
                  <a:pt x="14869" y="121625"/>
                  <a:pt x="90540" y="91463"/>
                  <a:pt x="107473" y="80086"/>
                </a:cubicBezTo>
                <a:cubicBezTo>
                  <a:pt x="124406" y="68709"/>
                  <a:pt x="106150" y="61565"/>
                  <a:pt x="104298" y="54686"/>
                </a:cubicBezTo>
                <a:cubicBezTo>
                  <a:pt x="102446" y="47807"/>
                  <a:pt x="79957" y="48336"/>
                  <a:pt x="96361" y="38811"/>
                </a:cubicBezTo>
                <a:cubicBezTo>
                  <a:pt x="112765" y="29286"/>
                  <a:pt x="213042" y="-5374"/>
                  <a:pt x="209073" y="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3C194C6B-195B-4454-A85F-43987BBC1086}"/>
              </a:ext>
            </a:extLst>
          </p:cNvPr>
          <p:cNvSpPr/>
          <p:nvPr/>
        </p:nvSpPr>
        <p:spPr>
          <a:xfrm>
            <a:off x="2707287" y="6762722"/>
            <a:ext cx="69254" cy="226391"/>
          </a:xfrm>
          <a:custGeom>
            <a:avLst/>
            <a:gdLst>
              <a:gd name="connsiteX0" fmla="*/ 56551 w 69254"/>
              <a:gd name="connsiteY0" fmla="*/ 28 h 226391"/>
              <a:gd name="connsiteX1" fmla="*/ 50201 w 69254"/>
              <a:gd name="connsiteY1" fmla="*/ 150841 h 226391"/>
              <a:gd name="connsiteX2" fmla="*/ 24801 w 69254"/>
              <a:gd name="connsiteY2" fmla="*/ 200053 h 226391"/>
              <a:gd name="connsiteX3" fmla="*/ 988 w 69254"/>
              <a:gd name="connsiteY3" fmla="*/ 225453 h 226391"/>
              <a:gd name="connsiteX4" fmla="*/ 59726 w 69254"/>
              <a:gd name="connsiteY4" fmla="*/ 168303 h 226391"/>
              <a:gd name="connsiteX5" fmla="*/ 67663 w 69254"/>
              <a:gd name="connsiteY5" fmla="*/ 138141 h 226391"/>
              <a:gd name="connsiteX6" fmla="*/ 56551 w 69254"/>
              <a:gd name="connsiteY6" fmla="*/ 28 h 22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54" h="226391">
                <a:moveTo>
                  <a:pt x="56551" y="28"/>
                </a:moveTo>
                <a:cubicBezTo>
                  <a:pt x="53641" y="2145"/>
                  <a:pt x="55493" y="117504"/>
                  <a:pt x="50201" y="150841"/>
                </a:cubicBezTo>
                <a:cubicBezTo>
                  <a:pt x="44909" y="184178"/>
                  <a:pt x="33003" y="187618"/>
                  <a:pt x="24801" y="200053"/>
                </a:cubicBezTo>
                <a:cubicBezTo>
                  <a:pt x="16599" y="212488"/>
                  <a:pt x="-4833" y="230745"/>
                  <a:pt x="988" y="225453"/>
                </a:cubicBezTo>
                <a:cubicBezTo>
                  <a:pt x="6809" y="220161"/>
                  <a:pt x="48614" y="182855"/>
                  <a:pt x="59726" y="168303"/>
                </a:cubicBezTo>
                <a:cubicBezTo>
                  <a:pt x="70838" y="153751"/>
                  <a:pt x="70309" y="163276"/>
                  <a:pt x="67663" y="138141"/>
                </a:cubicBezTo>
                <a:cubicBezTo>
                  <a:pt x="65017" y="113006"/>
                  <a:pt x="59461" y="-2089"/>
                  <a:pt x="56551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2887F419-0D5D-48C6-8148-128E6F0DB85B}"/>
              </a:ext>
            </a:extLst>
          </p:cNvPr>
          <p:cNvSpPr/>
          <p:nvPr/>
        </p:nvSpPr>
        <p:spPr>
          <a:xfrm>
            <a:off x="2777300" y="7060363"/>
            <a:ext cx="62779" cy="109036"/>
          </a:xfrm>
          <a:custGeom>
            <a:avLst/>
            <a:gdLst>
              <a:gd name="connsiteX0" fmla="*/ 62738 w 62779"/>
              <a:gd name="connsiteY0" fmla="*/ 837 h 109036"/>
              <a:gd name="connsiteX1" fmla="*/ 2413 w 62779"/>
              <a:gd name="connsiteY1" fmla="*/ 107200 h 109036"/>
              <a:gd name="connsiteX2" fmla="*/ 11938 w 62779"/>
              <a:gd name="connsiteY2" fmla="*/ 67512 h 109036"/>
              <a:gd name="connsiteX3" fmla="*/ 11938 w 62779"/>
              <a:gd name="connsiteY3" fmla="*/ 57987 h 109036"/>
              <a:gd name="connsiteX4" fmla="*/ 62738 w 62779"/>
              <a:gd name="connsiteY4" fmla="*/ 837 h 10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79" h="109036">
                <a:moveTo>
                  <a:pt x="62738" y="837"/>
                </a:moveTo>
                <a:cubicBezTo>
                  <a:pt x="61150" y="9039"/>
                  <a:pt x="10880" y="96088"/>
                  <a:pt x="2413" y="107200"/>
                </a:cubicBezTo>
                <a:cubicBezTo>
                  <a:pt x="-6054" y="118312"/>
                  <a:pt x="10350" y="75714"/>
                  <a:pt x="11938" y="67512"/>
                </a:cubicBezTo>
                <a:cubicBezTo>
                  <a:pt x="13526" y="59310"/>
                  <a:pt x="3736" y="68835"/>
                  <a:pt x="11938" y="57987"/>
                </a:cubicBezTo>
                <a:cubicBezTo>
                  <a:pt x="20140" y="47139"/>
                  <a:pt x="64326" y="-7365"/>
                  <a:pt x="62738" y="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3799B47E-B2B6-4232-A4A9-1164453BEE36}"/>
              </a:ext>
            </a:extLst>
          </p:cNvPr>
          <p:cNvSpPr/>
          <p:nvPr/>
        </p:nvSpPr>
        <p:spPr>
          <a:xfrm>
            <a:off x="2631229" y="6975694"/>
            <a:ext cx="114134" cy="71307"/>
          </a:xfrm>
          <a:custGeom>
            <a:avLst/>
            <a:gdLst>
              <a:gd name="connsiteX0" fmla="*/ 113559 w 114134"/>
              <a:gd name="connsiteY0" fmla="*/ 2956 h 71307"/>
              <a:gd name="connsiteX1" fmla="*/ 2434 w 114134"/>
              <a:gd name="connsiteY1" fmla="*/ 71219 h 71307"/>
              <a:gd name="connsiteX2" fmla="*/ 43709 w 114134"/>
              <a:gd name="connsiteY2" fmla="*/ 17244 h 71307"/>
              <a:gd name="connsiteX3" fmla="*/ 113559 w 114134"/>
              <a:gd name="connsiteY3" fmla="*/ 2956 h 7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34" h="71307">
                <a:moveTo>
                  <a:pt x="113559" y="2956"/>
                </a:moveTo>
                <a:cubicBezTo>
                  <a:pt x="106680" y="11952"/>
                  <a:pt x="14075" y="68838"/>
                  <a:pt x="2434" y="71219"/>
                </a:cubicBezTo>
                <a:cubicBezTo>
                  <a:pt x="-9207" y="73600"/>
                  <a:pt x="23601" y="27034"/>
                  <a:pt x="43709" y="17244"/>
                </a:cubicBezTo>
                <a:cubicBezTo>
                  <a:pt x="63817" y="7454"/>
                  <a:pt x="120438" y="-6040"/>
                  <a:pt x="113559" y="2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3E6F9EF3-BCE8-43DB-A07A-EC851598A95C}"/>
              </a:ext>
            </a:extLst>
          </p:cNvPr>
          <p:cNvSpPr/>
          <p:nvPr/>
        </p:nvSpPr>
        <p:spPr>
          <a:xfrm>
            <a:off x="2562803" y="7057475"/>
            <a:ext cx="83959" cy="237086"/>
          </a:xfrm>
          <a:custGeom>
            <a:avLst/>
            <a:gdLst>
              <a:gd name="connsiteX0" fmla="*/ 74035 w 83959"/>
              <a:gd name="connsiteY0" fmla="*/ 550 h 237086"/>
              <a:gd name="connsiteX1" fmla="*/ 10535 w 83959"/>
              <a:gd name="connsiteY1" fmla="*/ 119613 h 237086"/>
              <a:gd name="connsiteX2" fmla="*/ 7360 w 83959"/>
              <a:gd name="connsiteY2" fmla="*/ 145013 h 237086"/>
              <a:gd name="connsiteX3" fmla="*/ 83560 w 83959"/>
              <a:gd name="connsiteY3" fmla="*/ 235500 h 237086"/>
              <a:gd name="connsiteX4" fmla="*/ 35935 w 83959"/>
              <a:gd name="connsiteY4" fmla="*/ 200575 h 237086"/>
              <a:gd name="connsiteX5" fmla="*/ 4185 w 83959"/>
              <a:gd name="connsiteY5" fmla="*/ 173588 h 237086"/>
              <a:gd name="connsiteX6" fmla="*/ 74035 w 83959"/>
              <a:gd name="connsiteY6" fmla="*/ 550 h 23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59" h="237086">
                <a:moveTo>
                  <a:pt x="74035" y="550"/>
                </a:moveTo>
                <a:cubicBezTo>
                  <a:pt x="75093" y="-8446"/>
                  <a:pt x="21647" y="95536"/>
                  <a:pt x="10535" y="119613"/>
                </a:cubicBezTo>
                <a:cubicBezTo>
                  <a:pt x="-577" y="143690"/>
                  <a:pt x="-4811" y="125699"/>
                  <a:pt x="7360" y="145013"/>
                </a:cubicBezTo>
                <a:cubicBezTo>
                  <a:pt x="19531" y="164328"/>
                  <a:pt x="78798" y="226240"/>
                  <a:pt x="83560" y="235500"/>
                </a:cubicBezTo>
                <a:cubicBezTo>
                  <a:pt x="88322" y="244760"/>
                  <a:pt x="49164" y="210894"/>
                  <a:pt x="35935" y="200575"/>
                </a:cubicBezTo>
                <a:cubicBezTo>
                  <a:pt x="22706" y="190256"/>
                  <a:pt x="-4017" y="207719"/>
                  <a:pt x="4185" y="173588"/>
                </a:cubicBezTo>
                <a:cubicBezTo>
                  <a:pt x="12387" y="139457"/>
                  <a:pt x="72977" y="9546"/>
                  <a:pt x="74035" y="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02227220-6897-4A8C-931A-D2C246C834DF}"/>
              </a:ext>
            </a:extLst>
          </p:cNvPr>
          <p:cNvSpPr/>
          <p:nvPr/>
        </p:nvSpPr>
        <p:spPr>
          <a:xfrm>
            <a:off x="2638418" y="7170256"/>
            <a:ext cx="156296" cy="127681"/>
          </a:xfrm>
          <a:custGeom>
            <a:avLst/>
            <a:gdLst>
              <a:gd name="connsiteX0" fmla="*/ 153995 w 156296"/>
              <a:gd name="connsiteY0" fmla="*/ 482 h 127681"/>
              <a:gd name="connsiteX1" fmla="*/ 53982 w 156296"/>
              <a:gd name="connsiteY1" fmla="*/ 95732 h 127681"/>
              <a:gd name="connsiteX2" fmla="*/ 7 w 156296"/>
              <a:gd name="connsiteY2" fmla="*/ 127482 h 127681"/>
              <a:gd name="connsiteX3" fmla="*/ 57157 w 156296"/>
              <a:gd name="connsiteY3" fmla="*/ 106844 h 127681"/>
              <a:gd name="connsiteX4" fmla="*/ 119070 w 156296"/>
              <a:gd name="connsiteY4" fmla="*/ 60807 h 127681"/>
              <a:gd name="connsiteX5" fmla="*/ 153995 w 156296"/>
              <a:gd name="connsiteY5" fmla="*/ 482 h 12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296" h="127681">
                <a:moveTo>
                  <a:pt x="153995" y="482"/>
                </a:moveTo>
                <a:cubicBezTo>
                  <a:pt x="143147" y="6303"/>
                  <a:pt x="79647" y="74565"/>
                  <a:pt x="53982" y="95732"/>
                </a:cubicBezTo>
                <a:cubicBezTo>
                  <a:pt x="28317" y="116899"/>
                  <a:pt x="-522" y="125630"/>
                  <a:pt x="7" y="127482"/>
                </a:cubicBezTo>
                <a:cubicBezTo>
                  <a:pt x="536" y="129334"/>
                  <a:pt x="37313" y="117956"/>
                  <a:pt x="57157" y="106844"/>
                </a:cubicBezTo>
                <a:cubicBezTo>
                  <a:pt x="77001" y="95732"/>
                  <a:pt x="103460" y="78534"/>
                  <a:pt x="119070" y="60807"/>
                </a:cubicBezTo>
                <a:cubicBezTo>
                  <a:pt x="134680" y="43080"/>
                  <a:pt x="164843" y="-5339"/>
                  <a:pt x="153995" y="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E25C37EB-8E6C-445B-8629-7D0E73BDFBFD}"/>
              </a:ext>
            </a:extLst>
          </p:cNvPr>
          <p:cNvSpPr/>
          <p:nvPr/>
        </p:nvSpPr>
        <p:spPr>
          <a:xfrm>
            <a:off x="2587624" y="7086576"/>
            <a:ext cx="73033" cy="134997"/>
          </a:xfrm>
          <a:custGeom>
            <a:avLst/>
            <a:gdLst>
              <a:gd name="connsiteX0" fmla="*/ 73026 w 73033"/>
              <a:gd name="connsiteY0" fmla="*/ 24 h 134997"/>
              <a:gd name="connsiteX1" fmla="*/ 53976 w 73033"/>
              <a:gd name="connsiteY1" fmla="*/ 77812 h 134997"/>
              <a:gd name="connsiteX2" fmla="*/ 1 w 73033"/>
              <a:gd name="connsiteY2" fmla="*/ 134962 h 134997"/>
              <a:gd name="connsiteX3" fmla="*/ 52389 w 73033"/>
              <a:gd name="connsiteY3" fmla="*/ 69874 h 134997"/>
              <a:gd name="connsiteX4" fmla="*/ 73026 w 73033"/>
              <a:gd name="connsiteY4" fmla="*/ 24 h 13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33" h="134997">
                <a:moveTo>
                  <a:pt x="73026" y="24"/>
                </a:moveTo>
                <a:cubicBezTo>
                  <a:pt x="73290" y="1347"/>
                  <a:pt x="66147" y="55322"/>
                  <a:pt x="53976" y="77812"/>
                </a:cubicBezTo>
                <a:cubicBezTo>
                  <a:pt x="41805" y="100302"/>
                  <a:pt x="265" y="136285"/>
                  <a:pt x="1" y="134962"/>
                </a:cubicBezTo>
                <a:cubicBezTo>
                  <a:pt x="-263" y="133639"/>
                  <a:pt x="43393" y="88659"/>
                  <a:pt x="52389" y="69874"/>
                </a:cubicBezTo>
                <a:cubicBezTo>
                  <a:pt x="61385" y="51089"/>
                  <a:pt x="72762" y="-1299"/>
                  <a:pt x="73026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6DAF1C05-3A70-4A2B-8FF6-EC8F14AA5162}"/>
              </a:ext>
            </a:extLst>
          </p:cNvPr>
          <p:cNvSpPr/>
          <p:nvPr/>
        </p:nvSpPr>
        <p:spPr>
          <a:xfrm>
            <a:off x="2652662" y="7089775"/>
            <a:ext cx="120717" cy="178270"/>
          </a:xfrm>
          <a:custGeom>
            <a:avLst/>
            <a:gdLst>
              <a:gd name="connsiteX0" fmla="*/ 51 w 120717"/>
              <a:gd name="connsiteY0" fmla="*/ 0 h 178270"/>
              <a:gd name="connsiteX1" fmla="*/ 41326 w 120717"/>
              <a:gd name="connsiteY1" fmla="*/ 76200 h 178270"/>
              <a:gd name="connsiteX2" fmla="*/ 109588 w 120717"/>
              <a:gd name="connsiteY2" fmla="*/ 82550 h 178270"/>
              <a:gd name="connsiteX3" fmla="*/ 109588 w 120717"/>
              <a:gd name="connsiteY3" fmla="*/ 90488 h 178270"/>
              <a:gd name="connsiteX4" fmla="*/ 76251 w 120717"/>
              <a:gd name="connsiteY4" fmla="*/ 119063 h 178270"/>
              <a:gd name="connsiteX5" fmla="*/ 17513 w 120717"/>
              <a:gd name="connsiteY5" fmla="*/ 177800 h 178270"/>
              <a:gd name="connsiteX6" fmla="*/ 55613 w 120717"/>
              <a:gd name="connsiteY6" fmla="*/ 144463 h 178270"/>
              <a:gd name="connsiteX7" fmla="*/ 120701 w 120717"/>
              <a:gd name="connsiteY7" fmla="*/ 104775 h 178270"/>
              <a:gd name="connsiteX8" fmla="*/ 49263 w 120717"/>
              <a:gd name="connsiteY8" fmla="*/ 77788 h 178270"/>
              <a:gd name="connsiteX9" fmla="*/ 51 w 120717"/>
              <a:gd name="connsiteY9" fmla="*/ 0 h 17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717" h="178270">
                <a:moveTo>
                  <a:pt x="51" y="0"/>
                </a:moveTo>
                <a:cubicBezTo>
                  <a:pt x="-1272" y="-265"/>
                  <a:pt x="23070" y="62442"/>
                  <a:pt x="41326" y="76200"/>
                </a:cubicBezTo>
                <a:cubicBezTo>
                  <a:pt x="59582" y="89958"/>
                  <a:pt x="98211" y="80169"/>
                  <a:pt x="109588" y="82550"/>
                </a:cubicBezTo>
                <a:cubicBezTo>
                  <a:pt x="120965" y="84931"/>
                  <a:pt x="115144" y="84402"/>
                  <a:pt x="109588" y="90488"/>
                </a:cubicBezTo>
                <a:cubicBezTo>
                  <a:pt x="104032" y="96574"/>
                  <a:pt x="91597" y="104511"/>
                  <a:pt x="76251" y="119063"/>
                </a:cubicBezTo>
                <a:cubicBezTo>
                  <a:pt x="60905" y="133615"/>
                  <a:pt x="20953" y="173567"/>
                  <a:pt x="17513" y="177800"/>
                </a:cubicBezTo>
                <a:cubicBezTo>
                  <a:pt x="14073" y="182033"/>
                  <a:pt x="38415" y="156634"/>
                  <a:pt x="55613" y="144463"/>
                </a:cubicBezTo>
                <a:cubicBezTo>
                  <a:pt x="72811" y="132292"/>
                  <a:pt x="121759" y="115887"/>
                  <a:pt x="120701" y="104775"/>
                </a:cubicBezTo>
                <a:cubicBezTo>
                  <a:pt x="119643" y="93663"/>
                  <a:pt x="70430" y="92869"/>
                  <a:pt x="49263" y="77788"/>
                </a:cubicBezTo>
                <a:cubicBezTo>
                  <a:pt x="28096" y="62707"/>
                  <a:pt x="1374" y="265"/>
                  <a:pt x="5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0BC628C3-91F4-4B41-B4CE-F929D2561B4D}"/>
              </a:ext>
            </a:extLst>
          </p:cNvPr>
          <p:cNvSpPr/>
          <p:nvPr/>
        </p:nvSpPr>
        <p:spPr>
          <a:xfrm>
            <a:off x="2535882" y="6929438"/>
            <a:ext cx="199518" cy="223773"/>
          </a:xfrm>
          <a:custGeom>
            <a:avLst/>
            <a:gdLst>
              <a:gd name="connsiteX0" fmla="*/ 199381 w 199518"/>
              <a:gd name="connsiteY0" fmla="*/ 0 h 223773"/>
              <a:gd name="connsiteX1" fmla="*/ 42218 w 199518"/>
              <a:gd name="connsiteY1" fmla="*/ 55562 h 223773"/>
              <a:gd name="connsiteX2" fmla="*/ 31106 w 199518"/>
              <a:gd name="connsiteY2" fmla="*/ 71437 h 223773"/>
              <a:gd name="connsiteX3" fmla="*/ 15231 w 199518"/>
              <a:gd name="connsiteY3" fmla="*/ 220662 h 223773"/>
              <a:gd name="connsiteX4" fmla="*/ 19993 w 199518"/>
              <a:gd name="connsiteY4" fmla="*/ 163512 h 223773"/>
              <a:gd name="connsiteX5" fmla="*/ 12056 w 199518"/>
              <a:gd name="connsiteY5" fmla="*/ 55562 h 223773"/>
              <a:gd name="connsiteX6" fmla="*/ 199381 w 199518"/>
              <a:gd name="connsiteY6" fmla="*/ 0 h 22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518" h="223773">
                <a:moveTo>
                  <a:pt x="199381" y="0"/>
                </a:moveTo>
                <a:cubicBezTo>
                  <a:pt x="204408" y="0"/>
                  <a:pt x="70264" y="43656"/>
                  <a:pt x="42218" y="55562"/>
                </a:cubicBezTo>
                <a:cubicBezTo>
                  <a:pt x="14172" y="67468"/>
                  <a:pt x="35604" y="43920"/>
                  <a:pt x="31106" y="71437"/>
                </a:cubicBezTo>
                <a:cubicBezTo>
                  <a:pt x="26608" y="98954"/>
                  <a:pt x="17083" y="205316"/>
                  <a:pt x="15231" y="220662"/>
                </a:cubicBezTo>
                <a:cubicBezTo>
                  <a:pt x="13379" y="236008"/>
                  <a:pt x="20522" y="191029"/>
                  <a:pt x="19993" y="163512"/>
                </a:cubicBezTo>
                <a:cubicBezTo>
                  <a:pt x="19464" y="135995"/>
                  <a:pt x="-18900" y="83343"/>
                  <a:pt x="12056" y="55562"/>
                </a:cubicBezTo>
                <a:cubicBezTo>
                  <a:pt x="43012" y="27781"/>
                  <a:pt x="194354" y="0"/>
                  <a:pt x="19938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978A13A9-E55A-4FA5-8F39-0F9753782040}"/>
              </a:ext>
            </a:extLst>
          </p:cNvPr>
          <p:cNvSpPr/>
          <p:nvPr/>
        </p:nvSpPr>
        <p:spPr>
          <a:xfrm>
            <a:off x="2530569" y="7085008"/>
            <a:ext cx="46324" cy="229385"/>
          </a:xfrm>
          <a:custGeom>
            <a:avLst/>
            <a:gdLst>
              <a:gd name="connsiteX0" fmla="*/ 23719 w 46324"/>
              <a:gd name="connsiteY0" fmla="*/ 5 h 229385"/>
              <a:gd name="connsiteX1" fmla="*/ 3081 w 46324"/>
              <a:gd name="connsiteY1" fmla="*/ 111130 h 229385"/>
              <a:gd name="connsiteX2" fmla="*/ 4669 w 46324"/>
              <a:gd name="connsiteY2" fmla="*/ 138117 h 229385"/>
              <a:gd name="connsiteX3" fmla="*/ 45944 w 46324"/>
              <a:gd name="connsiteY3" fmla="*/ 228605 h 229385"/>
              <a:gd name="connsiteX4" fmla="*/ 25306 w 46324"/>
              <a:gd name="connsiteY4" fmla="*/ 177805 h 229385"/>
              <a:gd name="connsiteX5" fmla="*/ 26894 w 46324"/>
              <a:gd name="connsiteY5" fmla="*/ 106367 h 229385"/>
              <a:gd name="connsiteX6" fmla="*/ 23719 w 46324"/>
              <a:gd name="connsiteY6" fmla="*/ 5 h 22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24" h="229385">
                <a:moveTo>
                  <a:pt x="23719" y="5"/>
                </a:moveTo>
                <a:cubicBezTo>
                  <a:pt x="19750" y="799"/>
                  <a:pt x="6256" y="88111"/>
                  <a:pt x="3081" y="111130"/>
                </a:cubicBezTo>
                <a:cubicBezTo>
                  <a:pt x="-94" y="134149"/>
                  <a:pt x="-2475" y="118538"/>
                  <a:pt x="4669" y="138117"/>
                </a:cubicBezTo>
                <a:cubicBezTo>
                  <a:pt x="11813" y="157696"/>
                  <a:pt x="42505" y="221990"/>
                  <a:pt x="45944" y="228605"/>
                </a:cubicBezTo>
                <a:cubicBezTo>
                  <a:pt x="49383" y="235220"/>
                  <a:pt x="28481" y="198178"/>
                  <a:pt x="25306" y="177805"/>
                </a:cubicBezTo>
                <a:cubicBezTo>
                  <a:pt x="22131" y="157432"/>
                  <a:pt x="28481" y="133354"/>
                  <a:pt x="26894" y="106367"/>
                </a:cubicBezTo>
                <a:cubicBezTo>
                  <a:pt x="25307" y="79380"/>
                  <a:pt x="27688" y="-789"/>
                  <a:pt x="2371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8DED3843-581A-474B-847F-B5691DFF4CEB}"/>
              </a:ext>
            </a:extLst>
          </p:cNvPr>
          <p:cNvSpPr/>
          <p:nvPr/>
        </p:nvSpPr>
        <p:spPr>
          <a:xfrm>
            <a:off x="2560638" y="7270751"/>
            <a:ext cx="41276" cy="90887"/>
          </a:xfrm>
          <a:custGeom>
            <a:avLst/>
            <a:gdLst>
              <a:gd name="connsiteX0" fmla="*/ 0 w 41276"/>
              <a:gd name="connsiteY0" fmla="*/ 0 h 90887"/>
              <a:gd name="connsiteX1" fmla="*/ 41275 w 41276"/>
              <a:gd name="connsiteY1" fmla="*/ 90487 h 90887"/>
              <a:gd name="connsiteX2" fmla="*/ 0 w 41276"/>
              <a:gd name="connsiteY2" fmla="*/ 0 h 9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76" h="90887">
                <a:moveTo>
                  <a:pt x="0" y="0"/>
                </a:moveTo>
                <a:cubicBezTo>
                  <a:pt x="0" y="0"/>
                  <a:pt x="41540" y="83079"/>
                  <a:pt x="41275" y="90487"/>
                </a:cubicBezTo>
                <a:cubicBezTo>
                  <a:pt x="41011" y="97895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6ADEF62C-07A2-4FC7-9DD7-FBE42B9F436F}"/>
              </a:ext>
            </a:extLst>
          </p:cNvPr>
          <p:cNvSpPr/>
          <p:nvPr/>
        </p:nvSpPr>
        <p:spPr>
          <a:xfrm>
            <a:off x="2376431" y="7001719"/>
            <a:ext cx="34584" cy="216446"/>
          </a:xfrm>
          <a:custGeom>
            <a:avLst/>
            <a:gdLst>
              <a:gd name="connsiteX0" fmla="*/ 31807 w 34584"/>
              <a:gd name="connsiteY0" fmla="*/ 744 h 216446"/>
              <a:gd name="connsiteX1" fmla="*/ 7994 w 34584"/>
              <a:gd name="connsiteY1" fmla="*/ 194419 h 216446"/>
              <a:gd name="connsiteX2" fmla="*/ 57 w 34584"/>
              <a:gd name="connsiteY2" fmla="*/ 210294 h 216446"/>
              <a:gd name="connsiteX3" fmla="*/ 11169 w 34584"/>
              <a:gd name="connsiteY3" fmla="*/ 178544 h 216446"/>
              <a:gd name="connsiteX4" fmla="*/ 27044 w 34584"/>
              <a:gd name="connsiteY4" fmla="*/ 153144 h 216446"/>
              <a:gd name="connsiteX5" fmla="*/ 33394 w 34584"/>
              <a:gd name="connsiteY5" fmla="*/ 127744 h 216446"/>
              <a:gd name="connsiteX6" fmla="*/ 31807 w 34584"/>
              <a:gd name="connsiteY6" fmla="*/ 744 h 21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84" h="216446">
                <a:moveTo>
                  <a:pt x="31807" y="744"/>
                </a:moveTo>
                <a:cubicBezTo>
                  <a:pt x="27574" y="11857"/>
                  <a:pt x="13286" y="159494"/>
                  <a:pt x="7994" y="194419"/>
                </a:cubicBezTo>
                <a:cubicBezTo>
                  <a:pt x="2702" y="229344"/>
                  <a:pt x="-472" y="212940"/>
                  <a:pt x="57" y="210294"/>
                </a:cubicBezTo>
                <a:cubicBezTo>
                  <a:pt x="586" y="207648"/>
                  <a:pt x="6671" y="188069"/>
                  <a:pt x="11169" y="178544"/>
                </a:cubicBezTo>
                <a:cubicBezTo>
                  <a:pt x="15667" y="169019"/>
                  <a:pt x="23340" y="161611"/>
                  <a:pt x="27044" y="153144"/>
                </a:cubicBezTo>
                <a:cubicBezTo>
                  <a:pt x="30748" y="144677"/>
                  <a:pt x="32336" y="149175"/>
                  <a:pt x="33394" y="127744"/>
                </a:cubicBezTo>
                <a:cubicBezTo>
                  <a:pt x="34452" y="106313"/>
                  <a:pt x="36040" y="-10369"/>
                  <a:pt x="31807" y="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3DB59E66-9FC8-4AA0-A0DF-31BAF0E0AC3F}"/>
              </a:ext>
            </a:extLst>
          </p:cNvPr>
          <p:cNvSpPr/>
          <p:nvPr/>
        </p:nvSpPr>
        <p:spPr>
          <a:xfrm>
            <a:off x="2406567" y="7253259"/>
            <a:ext cx="106354" cy="172174"/>
          </a:xfrm>
          <a:custGeom>
            <a:avLst/>
            <a:gdLst>
              <a:gd name="connsiteX0" fmla="*/ 83 w 106354"/>
              <a:gd name="connsiteY0" fmla="*/ 29 h 172174"/>
              <a:gd name="connsiteX1" fmla="*/ 54058 w 106354"/>
              <a:gd name="connsiteY1" fmla="*/ 90516 h 172174"/>
              <a:gd name="connsiteX2" fmla="*/ 104858 w 106354"/>
              <a:gd name="connsiteY2" fmla="*/ 171479 h 172174"/>
              <a:gd name="connsiteX3" fmla="*/ 90571 w 106354"/>
              <a:gd name="connsiteY3" fmla="*/ 127029 h 172174"/>
              <a:gd name="connsiteX4" fmla="*/ 66758 w 106354"/>
              <a:gd name="connsiteY4" fmla="*/ 80991 h 172174"/>
              <a:gd name="connsiteX5" fmla="*/ 83 w 106354"/>
              <a:gd name="connsiteY5" fmla="*/ 29 h 17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354" h="172174">
                <a:moveTo>
                  <a:pt x="83" y="29"/>
                </a:moveTo>
                <a:cubicBezTo>
                  <a:pt x="-2034" y="1617"/>
                  <a:pt x="36596" y="61941"/>
                  <a:pt x="54058" y="90516"/>
                </a:cubicBezTo>
                <a:cubicBezTo>
                  <a:pt x="71520" y="119091"/>
                  <a:pt x="98773" y="165394"/>
                  <a:pt x="104858" y="171479"/>
                </a:cubicBezTo>
                <a:cubicBezTo>
                  <a:pt x="110943" y="177564"/>
                  <a:pt x="96921" y="142110"/>
                  <a:pt x="90571" y="127029"/>
                </a:cubicBezTo>
                <a:cubicBezTo>
                  <a:pt x="84221" y="111948"/>
                  <a:pt x="82104" y="100306"/>
                  <a:pt x="66758" y="80991"/>
                </a:cubicBezTo>
                <a:cubicBezTo>
                  <a:pt x="51412" y="61676"/>
                  <a:pt x="2200" y="-1559"/>
                  <a:pt x="83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6EFDF7BE-2D1E-4E81-B3CD-B2EDE6E8FD4B}"/>
              </a:ext>
            </a:extLst>
          </p:cNvPr>
          <p:cNvSpPr/>
          <p:nvPr/>
        </p:nvSpPr>
        <p:spPr>
          <a:xfrm>
            <a:off x="2584371" y="7349993"/>
            <a:ext cx="91269" cy="189228"/>
          </a:xfrm>
          <a:custGeom>
            <a:avLst/>
            <a:gdLst>
              <a:gd name="connsiteX0" fmla="*/ 79 w 91269"/>
              <a:gd name="connsiteY0" fmla="*/ 132 h 189228"/>
              <a:gd name="connsiteX1" fmla="*/ 73104 w 91269"/>
              <a:gd name="connsiteY1" fmla="*/ 98557 h 189228"/>
              <a:gd name="connsiteX2" fmla="*/ 66754 w 91269"/>
              <a:gd name="connsiteY2" fmla="*/ 189045 h 189228"/>
              <a:gd name="connsiteX3" fmla="*/ 76279 w 91269"/>
              <a:gd name="connsiteY3" fmla="*/ 120782 h 189228"/>
              <a:gd name="connsiteX4" fmla="*/ 88979 w 91269"/>
              <a:gd name="connsiteY4" fmla="*/ 77920 h 189228"/>
              <a:gd name="connsiteX5" fmla="*/ 79 w 91269"/>
              <a:gd name="connsiteY5" fmla="*/ 132 h 18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269" h="189228">
                <a:moveTo>
                  <a:pt x="79" y="132"/>
                </a:moveTo>
                <a:cubicBezTo>
                  <a:pt x="-2567" y="3572"/>
                  <a:pt x="61992" y="67072"/>
                  <a:pt x="73104" y="98557"/>
                </a:cubicBezTo>
                <a:cubicBezTo>
                  <a:pt x="84217" y="130043"/>
                  <a:pt x="66225" y="185341"/>
                  <a:pt x="66754" y="189045"/>
                </a:cubicBezTo>
                <a:cubicBezTo>
                  <a:pt x="67283" y="192749"/>
                  <a:pt x="72575" y="139303"/>
                  <a:pt x="76279" y="120782"/>
                </a:cubicBezTo>
                <a:cubicBezTo>
                  <a:pt x="79983" y="102261"/>
                  <a:pt x="97446" y="94589"/>
                  <a:pt x="88979" y="77920"/>
                </a:cubicBezTo>
                <a:cubicBezTo>
                  <a:pt x="80512" y="61251"/>
                  <a:pt x="2725" y="-3308"/>
                  <a:pt x="79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617F90FF-0FDC-44F4-91C6-C5E3CB4F4B4B}"/>
              </a:ext>
            </a:extLst>
          </p:cNvPr>
          <p:cNvSpPr/>
          <p:nvPr/>
        </p:nvSpPr>
        <p:spPr>
          <a:xfrm>
            <a:off x="2494078" y="7410184"/>
            <a:ext cx="169938" cy="135388"/>
          </a:xfrm>
          <a:custGeom>
            <a:avLst/>
            <a:gdLst>
              <a:gd name="connsiteX0" fmla="*/ 1472 w 169938"/>
              <a:gd name="connsiteY0" fmla="*/ 266 h 135388"/>
              <a:gd name="connsiteX1" fmla="*/ 50685 w 169938"/>
              <a:gd name="connsiteY1" fmla="*/ 74879 h 135388"/>
              <a:gd name="connsiteX2" fmla="*/ 91960 w 169938"/>
              <a:gd name="connsiteY2" fmla="*/ 114566 h 135388"/>
              <a:gd name="connsiteX3" fmla="*/ 169747 w 169938"/>
              <a:gd name="connsiteY3" fmla="*/ 135204 h 135388"/>
              <a:gd name="connsiteX4" fmla="*/ 111010 w 169938"/>
              <a:gd name="connsiteY4" fmla="*/ 103454 h 135388"/>
              <a:gd name="connsiteX5" fmla="*/ 1472 w 169938"/>
              <a:gd name="connsiteY5" fmla="*/ 266 h 13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938" h="135388">
                <a:moveTo>
                  <a:pt x="1472" y="266"/>
                </a:moveTo>
                <a:cubicBezTo>
                  <a:pt x="-8582" y="-4497"/>
                  <a:pt x="35604" y="55829"/>
                  <a:pt x="50685" y="74879"/>
                </a:cubicBezTo>
                <a:cubicBezTo>
                  <a:pt x="65766" y="93929"/>
                  <a:pt x="72116" y="104512"/>
                  <a:pt x="91960" y="114566"/>
                </a:cubicBezTo>
                <a:cubicBezTo>
                  <a:pt x="111804" y="124620"/>
                  <a:pt x="166572" y="137056"/>
                  <a:pt x="169747" y="135204"/>
                </a:cubicBezTo>
                <a:cubicBezTo>
                  <a:pt x="172922" y="133352"/>
                  <a:pt x="135881" y="121710"/>
                  <a:pt x="111010" y="103454"/>
                </a:cubicBezTo>
                <a:cubicBezTo>
                  <a:pt x="86139" y="85198"/>
                  <a:pt x="11526" y="5029"/>
                  <a:pt x="1472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DFCBC04D-0B3D-44C2-BC1D-69DF7B9B4117}"/>
              </a:ext>
            </a:extLst>
          </p:cNvPr>
          <p:cNvSpPr/>
          <p:nvPr/>
        </p:nvSpPr>
        <p:spPr>
          <a:xfrm>
            <a:off x="2498003" y="7387132"/>
            <a:ext cx="164278" cy="147163"/>
          </a:xfrm>
          <a:custGeom>
            <a:avLst/>
            <a:gdLst>
              <a:gd name="connsiteX0" fmla="*/ 3897 w 164278"/>
              <a:gd name="connsiteY0" fmla="*/ 1093 h 147163"/>
              <a:gd name="connsiteX1" fmla="*/ 159472 w 164278"/>
              <a:gd name="connsiteY1" fmla="*/ 64593 h 147163"/>
              <a:gd name="connsiteX2" fmla="*/ 126135 w 164278"/>
              <a:gd name="connsiteY2" fmla="*/ 64593 h 147163"/>
              <a:gd name="connsiteX3" fmla="*/ 142010 w 164278"/>
              <a:gd name="connsiteY3" fmla="*/ 147143 h 147163"/>
              <a:gd name="connsiteX4" fmla="*/ 121372 w 164278"/>
              <a:gd name="connsiteY4" fmla="*/ 72531 h 147163"/>
              <a:gd name="connsiteX5" fmla="*/ 121372 w 164278"/>
              <a:gd name="connsiteY5" fmla="*/ 63006 h 147163"/>
              <a:gd name="connsiteX6" fmla="*/ 108672 w 164278"/>
              <a:gd name="connsiteY6" fmla="*/ 26493 h 147163"/>
              <a:gd name="connsiteX7" fmla="*/ 49935 w 164278"/>
              <a:gd name="connsiteY7" fmla="*/ 23318 h 147163"/>
              <a:gd name="connsiteX8" fmla="*/ 3897 w 164278"/>
              <a:gd name="connsiteY8" fmla="*/ 1093 h 14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278" h="147163">
                <a:moveTo>
                  <a:pt x="3897" y="1093"/>
                </a:moveTo>
                <a:cubicBezTo>
                  <a:pt x="22153" y="7972"/>
                  <a:pt x="139099" y="54010"/>
                  <a:pt x="159472" y="64593"/>
                </a:cubicBezTo>
                <a:cubicBezTo>
                  <a:pt x="179845" y="75176"/>
                  <a:pt x="129045" y="50835"/>
                  <a:pt x="126135" y="64593"/>
                </a:cubicBezTo>
                <a:cubicBezTo>
                  <a:pt x="123225" y="78351"/>
                  <a:pt x="142804" y="145820"/>
                  <a:pt x="142010" y="147143"/>
                </a:cubicBezTo>
                <a:cubicBezTo>
                  <a:pt x="141216" y="148466"/>
                  <a:pt x="124812" y="86554"/>
                  <a:pt x="121372" y="72531"/>
                </a:cubicBezTo>
                <a:cubicBezTo>
                  <a:pt x="117932" y="58508"/>
                  <a:pt x="123489" y="70679"/>
                  <a:pt x="121372" y="63006"/>
                </a:cubicBezTo>
                <a:cubicBezTo>
                  <a:pt x="119255" y="55333"/>
                  <a:pt x="120578" y="33108"/>
                  <a:pt x="108672" y="26493"/>
                </a:cubicBezTo>
                <a:cubicBezTo>
                  <a:pt x="96766" y="19878"/>
                  <a:pt x="63164" y="24641"/>
                  <a:pt x="49935" y="23318"/>
                </a:cubicBezTo>
                <a:cubicBezTo>
                  <a:pt x="36706" y="21995"/>
                  <a:pt x="-14359" y="-5786"/>
                  <a:pt x="3897" y="1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88C88E66-D412-4125-AEC4-B0DC38029A5E}"/>
              </a:ext>
            </a:extLst>
          </p:cNvPr>
          <p:cNvSpPr/>
          <p:nvPr/>
        </p:nvSpPr>
        <p:spPr>
          <a:xfrm>
            <a:off x="2375215" y="6629427"/>
            <a:ext cx="303760" cy="184770"/>
          </a:xfrm>
          <a:custGeom>
            <a:avLst/>
            <a:gdLst>
              <a:gd name="connsiteX0" fmla="*/ 2860 w 303760"/>
              <a:gd name="connsiteY0" fmla="*/ 182536 h 184770"/>
              <a:gd name="connsiteX1" fmla="*/ 74298 w 303760"/>
              <a:gd name="connsiteY1" fmla="*/ 160311 h 184770"/>
              <a:gd name="connsiteX2" fmla="*/ 296548 w 303760"/>
              <a:gd name="connsiteY2" fmla="*/ 4736 h 184770"/>
              <a:gd name="connsiteX3" fmla="*/ 240985 w 303760"/>
              <a:gd name="connsiteY3" fmla="*/ 49186 h 184770"/>
              <a:gd name="connsiteX4" fmla="*/ 155260 w 303760"/>
              <a:gd name="connsiteY4" fmla="*/ 141261 h 184770"/>
              <a:gd name="connsiteX5" fmla="*/ 2860 w 303760"/>
              <a:gd name="connsiteY5" fmla="*/ 182536 h 18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760" h="184770">
                <a:moveTo>
                  <a:pt x="2860" y="182536"/>
                </a:moveTo>
                <a:cubicBezTo>
                  <a:pt x="-10634" y="185711"/>
                  <a:pt x="25350" y="189944"/>
                  <a:pt x="74298" y="160311"/>
                </a:cubicBezTo>
                <a:cubicBezTo>
                  <a:pt x="123246" y="130678"/>
                  <a:pt x="296548" y="4736"/>
                  <a:pt x="296548" y="4736"/>
                </a:cubicBezTo>
                <a:cubicBezTo>
                  <a:pt x="324329" y="-13785"/>
                  <a:pt x="264533" y="26432"/>
                  <a:pt x="240985" y="49186"/>
                </a:cubicBezTo>
                <a:cubicBezTo>
                  <a:pt x="217437" y="71940"/>
                  <a:pt x="195741" y="118507"/>
                  <a:pt x="155260" y="141261"/>
                </a:cubicBezTo>
                <a:cubicBezTo>
                  <a:pt x="114779" y="164015"/>
                  <a:pt x="16354" y="179361"/>
                  <a:pt x="2860" y="182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4E5F5A67-4BFF-46C6-92CE-F617AC85D94E}"/>
              </a:ext>
            </a:extLst>
          </p:cNvPr>
          <p:cNvSpPr/>
          <p:nvPr/>
        </p:nvSpPr>
        <p:spPr>
          <a:xfrm>
            <a:off x="2235544" y="6814970"/>
            <a:ext cx="198783" cy="143729"/>
          </a:xfrm>
          <a:custGeom>
            <a:avLst/>
            <a:gdLst>
              <a:gd name="connsiteX0" fmla="*/ 198094 w 198783"/>
              <a:gd name="connsiteY0" fmla="*/ 1755 h 143729"/>
              <a:gd name="connsiteX1" fmla="*/ 69506 w 198783"/>
              <a:gd name="connsiteY1" fmla="*/ 17630 h 143729"/>
              <a:gd name="connsiteX2" fmla="*/ 48869 w 198783"/>
              <a:gd name="connsiteY2" fmla="*/ 62080 h 143729"/>
              <a:gd name="connsiteX3" fmla="*/ 56806 w 198783"/>
              <a:gd name="connsiteY3" fmla="*/ 143043 h 143729"/>
              <a:gd name="connsiteX4" fmla="*/ 42519 w 198783"/>
              <a:gd name="connsiteY4" fmla="*/ 98593 h 143729"/>
              <a:gd name="connsiteX5" fmla="*/ 6006 w 198783"/>
              <a:gd name="connsiteY5" fmla="*/ 55730 h 143729"/>
              <a:gd name="connsiteX6" fmla="*/ 198094 w 198783"/>
              <a:gd name="connsiteY6" fmla="*/ 1755 h 14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783" h="143729">
                <a:moveTo>
                  <a:pt x="198094" y="1755"/>
                </a:moveTo>
                <a:cubicBezTo>
                  <a:pt x="208677" y="-4595"/>
                  <a:pt x="94377" y="7576"/>
                  <a:pt x="69506" y="17630"/>
                </a:cubicBezTo>
                <a:cubicBezTo>
                  <a:pt x="44635" y="27684"/>
                  <a:pt x="50986" y="41178"/>
                  <a:pt x="48869" y="62080"/>
                </a:cubicBezTo>
                <a:cubicBezTo>
                  <a:pt x="46752" y="82982"/>
                  <a:pt x="57864" y="136958"/>
                  <a:pt x="56806" y="143043"/>
                </a:cubicBezTo>
                <a:cubicBezTo>
                  <a:pt x="55748" y="149129"/>
                  <a:pt x="50986" y="113145"/>
                  <a:pt x="42519" y="98593"/>
                </a:cubicBezTo>
                <a:cubicBezTo>
                  <a:pt x="34052" y="84041"/>
                  <a:pt x="-17277" y="71341"/>
                  <a:pt x="6006" y="55730"/>
                </a:cubicBezTo>
                <a:cubicBezTo>
                  <a:pt x="29289" y="40120"/>
                  <a:pt x="187511" y="8105"/>
                  <a:pt x="198094" y="1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EEEB57BD-53D0-4C79-A108-6E672AAE4DD4}"/>
              </a:ext>
            </a:extLst>
          </p:cNvPr>
          <p:cNvSpPr/>
          <p:nvPr/>
        </p:nvSpPr>
        <p:spPr>
          <a:xfrm>
            <a:off x="2406236" y="7292416"/>
            <a:ext cx="70007" cy="136575"/>
          </a:xfrm>
          <a:custGeom>
            <a:avLst/>
            <a:gdLst>
              <a:gd name="connsiteX0" fmla="*/ 414 w 70007"/>
              <a:gd name="connsiteY0" fmla="*/ 559 h 136575"/>
              <a:gd name="connsiteX1" fmla="*/ 68677 w 70007"/>
              <a:gd name="connsiteY1" fmla="*/ 133909 h 136575"/>
              <a:gd name="connsiteX2" fmla="*/ 41689 w 70007"/>
              <a:gd name="connsiteY2" fmla="*/ 86284 h 136575"/>
              <a:gd name="connsiteX3" fmla="*/ 414 w 70007"/>
              <a:gd name="connsiteY3" fmla="*/ 559 h 13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007" h="136575">
                <a:moveTo>
                  <a:pt x="414" y="559"/>
                </a:moveTo>
                <a:cubicBezTo>
                  <a:pt x="4912" y="8497"/>
                  <a:pt x="61798" y="119622"/>
                  <a:pt x="68677" y="133909"/>
                </a:cubicBezTo>
                <a:cubicBezTo>
                  <a:pt x="75556" y="148197"/>
                  <a:pt x="54124" y="101101"/>
                  <a:pt x="41689" y="86284"/>
                </a:cubicBezTo>
                <a:cubicBezTo>
                  <a:pt x="29254" y="71467"/>
                  <a:pt x="-4084" y="-7379"/>
                  <a:pt x="414" y="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237E316F-4760-40C3-AFBD-0B2BEFE5A6E3}"/>
              </a:ext>
            </a:extLst>
          </p:cNvPr>
          <p:cNvSpPr/>
          <p:nvPr/>
        </p:nvSpPr>
        <p:spPr>
          <a:xfrm>
            <a:off x="2247831" y="7294560"/>
            <a:ext cx="136956" cy="250349"/>
          </a:xfrm>
          <a:custGeom>
            <a:avLst/>
            <a:gdLst>
              <a:gd name="connsiteX0" fmla="*/ 69 w 136956"/>
              <a:gd name="connsiteY0" fmla="*/ 3 h 250349"/>
              <a:gd name="connsiteX1" fmla="*/ 92144 w 136956"/>
              <a:gd name="connsiteY1" fmla="*/ 158753 h 250349"/>
              <a:gd name="connsiteX2" fmla="*/ 127069 w 136956"/>
              <a:gd name="connsiteY2" fmla="*/ 230190 h 250349"/>
              <a:gd name="connsiteX3" fmla="*/ 136594 w 136956"/>
              <a:gd name="connsiteY3" fmla="*/ 249240 h 250349"/>
              <a:gd name="connsiteX4" fmla="*/ 117544 w 136956"/>
              <a:gd name="connsiteY4" fmla="*/ 204790 h 250349"/>
              <a:gd name="connsiteX5" fmla="*/ 108019 w 136956"/>
              <a:gd name="connsiteY5" fmla="*/ 153990 h 250349"/>
              <a:gd name="connsiteX6" fmla="*/ 69 w 136956"/>
              <a:gd name="connsiteY6" fmla="*/ 3 h 25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956" h="250349">
                <a:moveTo>
                  <a:pt x="69" y="3"/>
                </a:moveTo>
                <a:cubicBezTo>
                  <a:pt x="-2577" y="797"/>
                  <a:pt x="70977" y="120388"/>
                  <a:pt x="92144" y="158753"/>
                </a:cubicBezTo>
                <a:cubicBezTo>
                  <a:pt x="113311" y="197118"/>
                  <a:pt x="119661" y="215109"/>
                  <a:pt x="127069" y="230190"/>
                </a:cubicBezTo>
                <a:cubicBezTo>
                  <a:pt x="134477" y="245271"/>
                  <a:pt x="138181" y="253473"/>
                  <a:pt x="136594" y="249240"/>
                </a:cubicBezTo>
                <a:cubicBezTo>
                  <a:pt x="135007" y="245007"/>
                  <a:pt x="122306" y="220665"/>
                  <a:pt x="117544" y="204790"/>
                </a:cubicBezTo>
                <a:cubicBezTo>
                  <a:pt x="112782" y="188915"/>
                  <a:pt x="124952" y="186004"/>
                  <a:pt x="108019" y="153990"/>
                </a:cubicBezTo>
                <a:cubicBezTo>
                  <a:pt x="91086" y="121976"/>
                  <a:pt x="2715" y="-791"/>
                  <a:pt x="6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1DE8B20E-37E5-437C-8848-1975D5491245}"/>
              </a:ext>
            </a:extLst>
          </p:cNvPr>
          <p:cNvSpPr/>
          <p:nvPr/>
        </p:nvSpPr>
        <p:spPr>
          <a:xfrm>
            <a:off x="2396997" y="7533993"/>
            <a:ext cx="157926" cy="110096"/>
          </a:xfrm>
          <a:custGeom>
            <a:avLst/>
            <a:gdLst>
              <a:gd name="connsiteX0" fmla="*/ 128 w 157926"/>
              <a:gd name="connsiteY0" fmla="*/ 282 h 110096"/>
              <a:gd name="connsiteX1" fmla="*/ 149353 w 157926"/>
              <a:gd name="connsiteY1" fmla="*/ 106645 h 110096"/>
              <a:gd name="connsiteX2" fmla="*/ 123953 w 157926"/>
              <a:gd name="connsiteY2" fmla="*/ 76482 h 110096"/>
              <a:gd name="connsiteX3" fmla="*/ 128 w 157926"/>
              <a:gd name="connsiteY3" fmla="*/ 282 h 1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926" h="110096">
                <a:moveTo>
                  <a:pt x="128" y="282"/>
                </a:moveTo>
                <a:cubicBezTo>
                  <a:pt x="4361" y="5309"/>
                  <a:pt x="128716" y="93945"/>
                  <a:pt x="149353" y="106645"/>
                </a:cubicBezTo>
                <a:cubicBezTo>
                  <a:pt x="169990" y="119345"/>
                  <a:pt x="150147" y="94209"/>
                  <a:pt x="123953" y="76482"/>
                </a:cubicBezTo>
                <a:cubicBezTo>
                  <a:pt x="97759" y="58755"/>
                  <a:pt x="-4105" y="-4745"/>
                  <a:pt x="128" y="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A74012E8-63D0-4E94-87CC-D8A31EB0A7B3}"/>
              </a:ext>
            </a:extLst>
          </p:cNvPr>
          <p:cNvSpPr/>
          <p:nvPr/>
        </p:nvSpPr>
        <p:spPr>
          <a:xfrm>
            <a:off x="2446263" y="7365834"/>
            <a:ext cx="128668" cy="274876"/>
          </a:xfrm>
          <a:custGeom>
            <a:avLst/>
            <a:gdLst>
              <a:gd name="connsiteX0" fmla="*/ 75 w 128668"/>
              <a:gd name="connsiteY0" fmla="*/ 166 h 274876"/>
              <a:gd name="connsiteX1" fmla="*/ 25475 w 128668"/>
              <a:gd name="connsiteY1" fmla="*/ 93829 h 274876"/>
              <a:gd name="connsiteX2" fmla="*/ 61987 w 128668"/>
              <a:gd name="connsiteY2" fmla="*/ 122404 h 274876"/>
              <a:gd name="connsiteX3" fmla="*/ 82625 w 128668"/>
              <a:gd name="connsiteY3" fmla="*/ 143041 h 274876"/>
              <a:gd name="connsiteX4" fmla="*/ 106437 w 128668"/>
              <a:gd name="connsiteY4" fmla="*/ 214479 h 274876"/>
              <a:gd name="connsiteX5" fmla="*/ 109612 w 128668"/>
              <a:gd name="connsiteY5" fmla="*/ 274804 h 274876"/>
              <a:gd name="connsiteX6" fmla="*/ 125487 w 128668"/>
              <a:gd name="connsiteY6" fmla="*/ 225591 h 274876"/>
              <a:gd name="connsiteX7" fmla="*/ 119137 w 128668"/>
              <a:gd name="connsiteY7" fmla="*/ 173204 h 274876"/>
              <a:gd name="connsiteX8" fmla="*/ 33412 w 128668"/>
              <a:gd name="connsiteY8" fmla="*/ 119229 h 274876"/>
              <a:gd name="connsiteX9" fmla="*/ 75 w 128668"/>
              <a:gd name="connsiteY9" fmla="*/ 166 h 27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668" h="274876">
                <a:moveTo>
                  <a:pt x="75" y="166"/>
                </a:moveTo>
                <a:cubicBezTo>
                  <a:pt x="-1248" y="-4067"/>
                  <a:pt x="15156" y="73456"/>
                  <a:pt x="25475" y="93829"/>
                </a:cubicBezTo>
                <a:cubicBezTo>
                  <a:pt x="35794" y="114202"/>
                  <a:pt x="52462" y="114202"/>
                  <a:pt x="61987" y="122404"/>
                </a:cubicBezTo>
                <a:cubicBezTo>
                  <a:pt x="71512" y="130606"/>
                  <a:pt x="75217" y="127695"/>
                  <a:pt x="82625" y="143041"/>
                </a:cubicBezTo>
                <a:cubicBezTo>
                  <a:pt x="90033" y="158387"/>
                  <a:pt x="101939" y="192519"/>
                  <a:pt x="106437" y="214479"/>
                </a:cubicBezTo>
                <a:cubicBezTo>
                  <a:pt x="110935" y="236440"/>
                  <a:pt x="106437" y="272952"/>
                  <a:pt x="109612" y="274804"/>
                </a:cubicBezTo>
                <a:cubicBezTo>
                  <a:pt x="112787" y="276656"/>
                  <a:pt x="123900" y="242524"/>
                  <a:pt x="125487" y="225591"/>
                </a:cubicBezTo>
                <a:cubicBezTo>
                  <a:pt x="127075" y="208658"/>
                  <a:pt x="134483" y="190931"/>
                  <a:pt x="119137" y="173204"/>
                </a:cubicBezTo>
                <a:cubicBezTo>
                  <a:pt x="103791" y="155477"/>
                  <a:pt x="52197" y="144100"/>
                  <a:pt x="33412" y="119229"/>
                </a:cubicBezTo>
                <a:cubicBezTo>
                  <a:pt x="14627" y="94358"/>
                  <a:pt x="1398" y="4399"/>
                  <a:pt x="75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B056B234-E032-4850-AD77-E14D12D98282}"/>
              </a:ext>
            </a:extLst>
          </p:cNvPr>
          <p:cNvSpPr/>
          <p:nvPr/>
        </p:nvSpPr>
        <p:spPr>
          <a:xfrm>
            <a:off x="2392276" y="7511095"/>
            <a:ext cx="155772" cy="115435"/>
          </a:xfrm>
          <a:custGeom>
            <a:avLst/>
            <a:gdLst>
              <a:gd name="connsiteX0" fmla="*/ 87 w 155772"/>
              <a:gd name="connsiteY0" fmla="*/ 955 h 115435"/>
              <a:gd name="connsiteX1" fmla="*/ 117562 w 155772"/>
              <a:gd name="connsiteY1" fmla="*/ 8893 h 115435"/>
              <a:gd name="connsiteX2" fmla="*/ 130262 w 155772"/>
              <a:gd name="connsiteY2" fmla="*/ 46993 h 115435"/>
              <a:gd name="connsiteX3" fmla="*/ 154074 w 155772"/>
              <a:gd name="connsiteY3" fmla="*/ 115255 h 115435"/>
              <a:gd name="connsiteX4" fmla="*/ 138199 w 155772"/>
              <a:gd name="connsiteY4" fmla="*/ 24768 h 115435"/>
              <a:gd name="connsiteX5" fmla="*/ 87 w 155772"/>
              <a:gd name="connsiteY5" fmla="*/ 955 h 11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772" h="115435">
                <a:moveTo>
                  <a:pt x="87" y="955"/>
                </a:moveTo>
                <a:cubicBezTo>
                  <a:pt x="-3353" y="-1691"/>
                  <a:pt x="95866" y="1220"/>
                  <a:pt x="117562" y="8893"/>
                </a:cubicBezTo>
                <a:cubicBezTo>
                  <a:pt x="139258" y="16566"/>
                  <a:pt x="124177" y="29266"/>
                  <a:pt x="130262" y="46993"/>
                </a:cubicBezTo>
                <a:cubicBezTo>
                  <a:pt x="136347" y="64720"/>
                  <a:pt x="152751" y="118959"/>
                  <a:pt x="154074" y="115255"/>
                </a:cubicBezTo>
                <a:cubicBezTo>
                  <a:pt x="155397" y="111551"/>
                  <a:pt x="161482" y="44612"/>
                  <a:pt x="138199" y="24768"/>
                </a:cubicBezTo>
                <a:cubicBezTo>
                  <a:pt x="114916" y="4924"/>
                  <a:pt x="3527" y="3601"/>
                  <a:pt x="87" y="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1CE52D7D-94B5-4405-959A-E701ACA73349}"/>
              </a:ext>
            </a:extLst>
          </p:cNvPr>
          <p:cNvSpPr/>
          <p:nvPr/>
        </p:nvSpPr>
        <p:spPr>
          <a:xfrm>
            <a:off x="2236477" y="6957866"/>
            <a:ext cx="51234" cy="290856"/>
          </a:xfrm>
          <a:custGeom>
            <a:avLst/>
            <a:gdLst>
              <a:gd name="connsiteX0" fmla="*/ 51111 w 51234"/>
              <a:gd name="connsiteY0" fmla="*/ 147 h 290856"/>
              <a:gd name="connsiteX1" fmla="*/ 14598 w 51234"/>
              <a:gd name="connsiteY1" fmla="*/ 114447 h 290856"/>
              <a:gd name="connsiteX2" fmla="*/ 14598 w 51234"/>
              <a:gd name="connsiteY2" fmla="*/ 150959 h 290856"/>
              <a:gd name="connsiteX3" fmla="*/ 1898 w 51234"/>
              <a:gd name="connsiteY3" fmla="*/ 290659 h 290856"/>
              <a:gd name="connsiteX4" fmla="*/ 13011 w 51234"/>
              <a:gd name="connsiteY4" fmla="*/ 179534 h 290856"/>
              <a:gd name="connsiteX5" fmla="*/ 311 w 51234"/>
              <a:gd name="connsiteY5" fmla="*/ 92222 h 290856"/>
              <a:gd name="connsiteX6" fmla="*/ 51111 w 51234"/>
              <a:gd name="connsiteY6" fmla="*/ 147 h 29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234" h="290856">
                <a:moveTo>
                  <a:pt x="51111" y="147"/>
                </a:moveTo>
                <a:cubicBezTo>
                  <a:pt x="53492" y="3851"/>
                  <a:pt x="20683" y="89312"/>
                  <a:pt x="14598" y="114447"/>
                </a:cubicBezTo>
                <a:cubicBezTo>
                  <a:pt x="8512" y="139582"/>
                  <a:pt x="16715" y="121590"/>
                  <a:pt x="14598" y="150959"/>
                </a:cubicBezTo>
                <a:cubicBezTo>
                  <a:pt x="12481" y="180328"/>
                  <a:pt x="2162" y="285897"/>
                  <a:pt x="1898" y="290659"/>
                </a:cubicBezTo>
                <a:cubicBezTo>
                  <a:pt x="1634" y="295421"/>
                  <a:pt x="13275" y="212607"/>
                  <a:pt x="13011" y="179534"/>
                </a:cubicBezTo>
                <a:cubicBezTo>
                  <a:pt x="12747" y="146461"/>
                  <a:pt x="-2335" y="121061"/>
                  <a:pt x="311" y="92222"/>
                </a:cubicBezTo>
                <a:cubicBezTo>
                  <a:pt x="2957" y="63383"/>
                  <a:pt x="48730" y="-3557"/>
                  <a:pt x="51111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44309ECE-9A91-4B4F-9EA0-BC5BA0981793}"/>
              </a:ext>
            </a:extLst>
          </p:cNvPr>
          <p:cNvSpPr/>
          <p:nvPr/>
        </p:nvSpPr>
        <p:spPr>
          <a:xfrm>
            <a:off x="2168202" y="7111513"/>
            <a:ext cx="86048" cy="180812"/>
          </a:xfrm>
          <a:custGeom>
            <a:avLst/>
            <a:gdLst>
              <a:gd name="connsiteX0" fmla="*/ 86048 w 86048"/>
              <a:gd name="connsiteY0" fmla="*/ 487 h 180812"/>
              <a:gd name="connsiteX1" fmla="*/ 5086 w 86048"/>
              <a:gd name="connsiteY1" fmla="*/ 175112 h 180812"/>
              <a:gd name="connsiteX2" fmla="*/ 8261 w 86048"/>
              <a:gd name="connsiteY2" fmla="*/ 137012 h 180812"/>
              <a:gd name="connsiteX3" fmla="*/ 6673 w 86048"/>
              <a:gd name="connsiteY3" fmla="*/ 122725 h 180812"/>
              <a:gd name="connsiteX4" fmla="*/ 86048 w 86048"/>
              <a:gd name="connsiteY4" fmla="*/ 487 h 18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8" h="180812">
                <a:moveTo>
                  <a:pt x="86048" y="487"/>
                </a:moveTo>
                <a:cubicBezTo>
                  <a:pt x="85784" y="9218"/>
                  <a:pt x="18050" y="152358"/>
                  <a:pt x="5086" y="175112"/>
                </a:cubicBezTo>
                <a:cubicBezTo>
                  <a:pt x="-7878" y="197866"/>
                  <a:pt x="7997" y="145743"/>
                  <a:pt x="8261" y="137012"/>
                </a:cubicBezTo>
                <a:cubicBezTo>
                  <a:pt x="8525" y="128281"/>
                  <a:pt x="-1529" y="142569"/>
                  <a:pt x="6673" y="122725"/>
                </a:cubicBezTo>
                <a:cubicBezTo>
                  <a:pt x="14875" y="102881"/>
                  <a:pt x="86312" y="-8244"/>
                  <a:pt x="86048" y="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065B9305-C090-4A80-8AE2-237377D76DCA}"/>
              </a:ext>
            </a:extLst>
          </p:cNvPr>
          <p:cNvSpPr/>
          <p:nvPr/>
        </p:nvSpPr>
        <p:spPr>
          <a:xfrm>
            <a:off x="2171337" y="7299315"/>
            <a:ext cx="90960" cy="238541"/>
          </a:xfrm>
          <a:custGeom>
            <a:avLst/>
            <a:gdLst>
              <a:gd name="connsiteX0" fmla="*/ 3538 w 90960"/>
              <a:gd name="connsiteY0" fmla="*/ 10 h 238541"/>
              <a:gd name="connsiteX1" fmla="*/ 21001 w 90960"/>
              <a:gd name="connsiteY1" fmla="*/ 115898 h 238541"/>
              <a:gd name="connsiteX2" fmla="*/ 36876 w 90960"/>
              <a:gd name="connsiteY2" fmla="*/ 160348 h 238541"/>
              <a:gd name="connsiteX3" fmla="*/ 90851 w 90960"/>
              <a:gd name="connsiteY3" fmla="*/ 238135 h 238541"/>
              <a:gd name="connsiteX4" fmla="*/ 49576 w 90960"/>
              <a:gd name="connsiteY4" fmla="*/ 187335 h 238541"/>
              <a:gd name="connsiteX5" fmla="*/ 5126 w 90960"/>
              <a:gd name="connsiteY5" fmla="*/ 109548 h 238541"/>
              <a:gd name="connsiteX6" fmla="*/ 3538 w 90960"/>
              <a:gd name="connsiteY6" fmla="*/ 10 h 23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960" h="238541">
                <a:moveTo>
                  <a:pt x="3538" y="10"/>
                </a:moveTo>
                <a:cubicBezTo>
                  <a:pt x="6184" y="1068"/>
                  <a:pt x="15445" y="89175"/>
                  <a:pt x="21001" y="115898"/>
                </a:cubicBezTo>
                <a:cubicBezTo>
                  <a:pt x="26557" y="142621"/>
                  <a:pt x="25234" y="139975"/>
                  <a:pt x="36876" y="160348"/>
                </a:cubicBezTo>
                <a:cubicBezTo>
                  <a:pt x="48518" y="180721"/>
                  <a:pt x="88734" y="233637"/>
                  <a:pt x="90851" y="238135"/>
                </a:cubicBezTo>
                <a:cubicBezTo>
                  <a:pt x="92968" y="242633"/>
                  <a:pt x="63864" y="208766"/>
                  <a:pt x="49576" y="187335"/>
                </a:cubicBezTo>
                <a:cubicBezTo>
                  <a:pt x="35289" y="165904"/>
                  <a:pt x="13857" y="139710"/>
                  <a:pt x="5126" y="109548"/>
                </a:cubicBezTo>
                <a:cubicBezTo>
                  <a:pt x="-3605" y="79386"/>
                  <a:pt x="892" y="-1048"/>
                  <a:pt x="3538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14608BAF-1BD2-49D1-BD72-5D73D17F32C8}"/>
              </a:ext>
            </a:extLst>
          </p:cNvPr>
          <p:cNvSpPr/>
          <p:nvPr/>
        </p:nvSpPr>
        <p:spPr>
          <a:xfrm>
            <a:off x="2412815" y="7510429"/>
            <a:ext cx="41913" cy="154618"/>
          </a:xfrm>
          <a:custGeom>
            <a:avLst/>
            <a:gdLst>
              <a:gd name="connsiteX0" fmla="*/ 185 w 41913"/>
              <a:gd name="connsiteY0" fmla="*/ 34 h 154618"/>
              <a:gd name="connsiteX1" fmla="*/ 41460 w 41913"/>
              <a:gd name="connsiteY1" fmla="*/ 119096 h 154618"/>
              <a:gd name="connsiteX2" fmla="*/ 22410 w 41913"/>
              <a:gd name="connsiteY2" fmla="*/ 154021 h 154618"/>
              <a:gd name="connsiteX3" fmla="*/ 25585 w 41913"/>
              <a:gd name="connsiteY3" fmla="*/ 131796 h 154618"/>
              <a:gd name="connsiteX4" fmla="*/ 185 w 41913"/>
              <a:gd name="connsiteY4" fmla="*/ 34 h 15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13" h="154618">
                <a:moveTo>
                  <a:pt x="185" y="34"/>
                </a:moveTo>
                <a:cubicBezTo>
                  <a:pt x="2831" y="-2083"/>
                  <a:pt x="37756" y="93432"/>
                  <a:pt x="41460" y="119096"/>
                </a:cubicBezTo>
                <a:cubicBezTo>
                  <a:pt x="45164" y="144761"/>
                  <a:pt x="25056" y="151904"/>
                  <a:pt x="22410" y="154021"/>
                </a:cubicBezTo>
                <a:cubicBezTo>
                  <a:pt x="19764" y="156138"/>
                  <a:pt x="27172" y="153492"/>
                  <a:pt x="25585" y="131796"/>
                </a:cubicBezTo>
                <a:cubicBezTo>
                  <a:pt x="23998" y="110100"/>
                  <a:pt x="-2461" y="2151"/>
                  <a:pt x="185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62E67E60-0561-4CCB-8B24-B1A0A71D9289}"/>
              </a:ext>
            </a:extLst>
          </p:cNvPr>
          <p:cNvSpPr/>
          <p:nvPr/>
        </p:nvSpPr>
        <p:spPr>
          <a:xfrm>
            <a:off x="2251072" y="7532353"/>
            <a:ext cx="174657" cy="137756"/>
          </a:xfrm>
          <a:custGeom>
            <a:avLst/>
            <a:gdLst>
              <a:gd name="connsiteX0" fmla="*/ 3 w 174657"/>
              <a:gd name="connsiteY0" fmla="*/ 335 h 137756"/>
              <a:gd name="connsiteX1" fmla="*/ 76203 w 174657"/>
              <a:gd name="connsiteY1" fmla="*/ 36847 h 137756"/>
              <a:gd name="connsiteX2" fmla="*/ 131766 w 174657"/>
              <a:gd name="connsiteY2" fmla="*/ 114635 h 137756"/>
              <a:gd name="connsiteX3" fmla="*/ 174628 w 174657"/>
              <a:gd name="connsiteY3" fmla="*/ 136860 h 137756"/>
              <a:gd name="connsiteX4" fmla="*/ 125416 w 174657"/>
              <a:gd name="connsiteY4" fmla="*/ 90822 h 137756"/>
              <a:gd name="connsiteX5" fmla="*/ 79378 w 174657"/>
              <a:gd name="connsiteY5" fmla="*/ 22560 h 137756"/>
              <a:gd name="connsiteX6" fmla="*/ 3 w 174657"/>
              <a:gd name="connsiteY6" fmla="*/ 335 h 13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657" h="137756">
                <a:moveTo>
                  <a:pt x="3" y="335"/>
                </a:moveTo>
                <a:cubicBezTo>
                  <a:pt x="-526" y="2716"/>
                  <a:pt x="54243" y="17797"/>
                  <a:pt x="76203" y="36847"/>
                </a:cubicBezTo>
                <a:cubicBezTo>
                  <a:pt x="98163" y="55897"/>
                  <a:pt x="115362" y="97966"/>
                  <a:pt x="131766" y="114635"/>
                </a:cubicBezTo>
                <a:cubicBezTo>
                  <a:pt x="148170" y="131304"/>
                  <a:pt x="175686" y="140829"/>
                  <a:pt x="174628" y="136860"/>
                </a:cubicBezTo>
                <a:cubicBezTo>
                  <a:pt x="173570" y="132891"/>
                  <a:pt x="141291" y="109872"/>
                  <a:pt x="125416" y="90822"/>
                </a:cubicBezTo>
                <a:cubicBezTo>
                  <a:pt x="109541" y="71772"/>
                  <a:pt x="101868" y="36583"/>
                  <a:pt x="79378" y="22560"/>
                </a:cubicBezTo>
                <a:cubicBezTo>
                  <a:pt x="56888" y="8537"/>
                  <a:pt x="532" y="-2046"/>
                  <a:pt x="3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D1C5168C-EBB7-4268-BEF1-F90AD8E9216B}"/>
              </a:ext>
            </a:extLst>
          </p:cNvPr>
          <p:cNvSpPr/>
          <p:nvPr/>
        </p:nvSpPr>
        <p:spPr>
          <a:xfrm>
            <a:off x="2338986" y="7529251"/>
            <a:ext cx="97576" cy="132742"/>
          </a:xfrm>
          <a:custGeom>
            <a:avLst/>
            <a:gdLst>
              <a:gd name="connsiteX0" fmla="*/ 989 w 97576"/>
              <a:gd name="connsiteY0" fmla="*/ 51062 h 132742"/>
              <a:gd name="connsiteX1" fmla="*/ 29564 w 97576"/>
              <a:gd name="connsiteY1" fmla="*/ 262 h 132742"/>
              <a:gd name="connsiteX2" fmla="*/ 54964 w 97576"/>
              <a:gd name="connsiteY2" fmla="*/ 35187 h 132742"/>
              <a:gd name="connsiteX3" fmla="*/ 94652 w 97576"/>
              <a:gd name="connsiteY3" fmla="*/ 119324 h 132742"/>
              <a:gd name="connsiteX4" fmla="*/ 93064 w 97576"/>
              <a:gd name="connsiteY4" fmla="*/ 130437 h 132742"/>
              <a:gd name="connsiteX5" fmla="*/ 96239 w 97576"/>
              <a:gd name="connsiteY5" fmla="*/ 97099 h 132742"/>
              <a:gd name="connsiteX6" fmla="*/ 67664 w 97576"/>
              <a:gd name="connsiteY6" fmla="*/ 20899 h 132742"/>
              <a:gd name="connsiteX7" fmla="*/ 989 w 97576"/>
              <a:gd name="connsiteY7" fmla="*/ 51062 h 13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576" h="132742">
                <a:moveTo>
                  <a:pt x="989" y="51062"/>
                </a:moveTo>
                <a:cubicBezTo>
                  <a:pt x="-5361" y="47623"/>
                  <a:pt x="20568" y="2908"/>
                  <a:pt x="29564" y="262"/>
                </a:cubicBezTo>
                <a:cubicBezTo>
                  <a:pt x="38560" y="-2384"/>
                  <a:pt x="44116" y="15343"/>
                  <a:pt x="54964" y="35187"/>
                </a:cubicBezTo>
                <a:cubicBezTo>
                  <a:pt x="65812" y="55031"/>
                  <a:pt x="88302" y="103449"/>
                  <a:pt x="94652" y="119324"/>
                </a:cubicBezTo>
                <a:cubicBezTo>
                  <a:pt x="101002" y="135199"/>
                  <a:pt x="92800" y="134141"/>
                  <a:pt x="93064" y="130437"/>
                </a:cubicBezTo>
                <a:cubicBezTo>
                  <a:pt x="93328" y="126733"/>
                  <a:pt x="100472" y="115355"/>
                  <a:pt x="96239" y="97099"/>
                </a:cubicBezTo>
                <a:cubicBezTo>
                  <a:pt x="92006" y="78843"/>
                  <a:pt x="80893" y="31747"/>
                  <a:pt x="67664" y="20899"/>
                </a:cubicBezTo>
                <a:cubicBezTo>
                  <a:pt x="54435" y="10051"/>
                  <a:pt x="7339" y="54501"/>
                  <a:pt x="989" y="51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8F6936AB-4C8B-401F-820F-B92B3A43B379}"/>
              </a:ext>
            </a:extLst>
          </p:cNvPr>
          <p:cNvSpPr/>
          <p:nvPr/>
        </p:nvSpPr>
        <p:spPr>
          <a:xfrm>
            <a:off x="2341512" y="6923318"/>
            <a:ext cx="55659" cy="110895"/>
          </a:xfrm>
          <a:custGeom>
            <a:avLst/>
            <a:gdLst>
              <a:gd name="connsiteX0" fmla="*/ 51 w 55659"/>
              <a:gd name="connsiteY0" fmla="*/ 110895 h 110895"/>
              <a:gd name="connsiteX1" fmla="*/ 23863 w 55659"/>
              <a:gd name="connsiteY1" fmla="*/ 2945 h 110895"/>
              <a:gd name="connsiteX2" fmla="*/ 55613 w 55659"/>
              <a:gd name="connsiteY2" fmla="*/ 28345 h 110895"/>
              <a:gd name="connsiteX3" fmla="*/ 30213 w 55659"/>
              <a:gd name="connsiteY3" fmla="*/ 4532 h 110895"/>
              <a:gd name="connsiteX4" fmla="*/ 51 w 55659"/>
              <a:gd name="connsiteY4" fmla="*/ 110895 h 11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59" h="110895">
                <a:moveTo>
                  <a:pt x="51" y="110895"/>
                </a:moveTo>
                <a:cubicBezTo>
                  <a:pt x="-1007" y="110630"/>
                  <a:pt x="14603" y="16703"/>
                  <a:pt x="23863" y="2945"/>
                </a:cubicBezTo>
                <a:cubicBezTo>
                  <a:pt x="33123" y="-10813"/>
                  <a:pt x="54555" y="28080"/>
                  <a:pt x="55613" y="28345"/>
                </a:cubicBezTo>
                <a:cubicBezTo>
                  <a:pt x="56671" y="28609"/>
                  <a:pt x="39473" y="-5522"/>
                  <a:pt x="30213" y="4532"/>
                </a:cubicBezTo>
                <a:cubicBezTo>
                  <a:pt x="20953" y="14586"/>
                  <a:pt x="1109" y="111160"/>
                  <a:pt x="51" y="110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6DDBFD69-2331-478A-9154-2C673034D34C}"/>
              </a:ext>
            </a:extLst>
          </p:cNvPr>
          <p:cNvSpPr/>
          <p:nvPr/>
        </p:nvSpPr>
        <p:spPr>
          <a:xfrm>
            <a:off x="2295226" y="7075488"/>
            <a:ext cx="48340" cy="85886"/>
          </a:xfrm>
          <a:custGeom>
            <a:avLst/>
            <a:gdLst>
              <a:gd name="connsiteX0" fmla="*/ 47924 w 48340"/>
              <a:gd name="connsiteY0" fmla="*/ 0 h 85886"/>
              <a:gd name="connsiteX1" fmla="*/ 24112 w 48340"/>
              <a:gd name="connsiteY1" fmla="*/ 57150 h 85886"/>
              <a:gd name="connsiteX2" fmla="*/ 35224 w 48340"/>
              <a:gd name="connsiteY2" fmla="*/ 85725 h 85886"/>
              <a:gd name="connsiteX3" fmla="*/ 16174 w 48340"/>
              <a:gd name="connsiteY3" fmla="*/ 68262 h 85886"/>
              <a:gd name="connsiteX4" fmla="*/ 299 w 48340"/>
              <a:gd name="connsiteY4" fmla="*/ 57150 h 85886"/>
              <a:gd name="connsiteX5" fmla="*/ 47924 w 48340"/>
              <a:gd name="connsiteY5" fmla="*/ 0 h 8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40" h="85886">
                <a:moveTo>
                  <a:pt x="47924" y="0"/>
                </a:moveTo>
                <a:cubicBezTo>
                  <a:pt x="51893" y="0"/>
                  <a:pt x="26229" y="42863"/>
                  <a:pt x="24112" y="57150"/>
                </a:cubicBezTo>
                <a:cubicBezTo>
                  <a:pt x="21995" y="71438"/>
                  <a:pt x="36547" y="83873"/>
                  <a:pt x="35224" y="85725"/>
                </a:cubicBezTo>
                <a:cubicBezTo>
                  <a:pt x="33901" y="87577"/>
                  <a:pt x="21995" y="73024"/>
                  <a:pt x="16174" y="68262"/>
                </a:cubicBezTo>
                <a:cubicBezTo>
                  <a:pt x="10353" y="63500"/>
                  <a:pt x="-2082" y="66940"/>
                  <a:pt x="299" y="57150"/>
                </a:cubicBezTo>
                <a:cubicBezTo>
                  <a:pt x="2680" y="47360"/>
                  <a:pt x="43955" y="0"/>
                  <a:pt x="4792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735F596C-0231-4589-BF8F-91C03AE34B8D}"/>
              </a:ext>
            </a:extLst>
          </p:cNvPr>
          <p:cNvSpPr/>
          <p:nvPr/>
        </p:nvSpPr>
        <p:spPr>
          <a:xfrm>
            <a:off x="2293054" y="7194509"/>
            <a:ext cx="45372" cy="127089"/>
          </a:xfrm>
          <a:custGeom>
            <a:avLst/>
            <a:gdLst>
              <a:gd name="connsiteX0" fmla="*/ 15171 w 45372"/>
              <a:gd name="connsiteY0" fmla="*/ 41 h 127089"/>
              <a:gd name="connsiteX1" fmla="*/ 884 w 45372"/>
              <a:gd name="connsiteY1" fmla="*/ 63541 h 127089"/>
              <a:gd name="connsiteX2" fmla="*/ 45334 w 45372"/>
              <a:gd name="connsiteY2" fmla="*/ 127041 h 127089"/>
              <a:gd name="connsiteX3" fmla="*/ 8821 w 45372"/>
              <a:gd name="connsiteY3" fmla="*/ 73066 h 127089"/>
              <a:gd name="connsiteX4" fmla="*/ 15171 w 45372"/>
              <a:gd name="connsiteY4" fmla="*/ 41 h 12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72" h="127089">
                <a:moveTo>
                  <a:pt x="15171" y="41"/>
                </a:moveTo>
                <a:cubicBezTo>
                  <a:pt x="13848" y="-1546"/>
                  <a:pt x="-4143" y="42374"/>
                  <a:pt x="884" y="63541"/>
                </a:cubicBezTo>
                <a:cubicBezTo>
                  <a:pt x="5911" y="84708"/>
                  <a:pt x="44011" y="125454"/>
                  <a:pt x="45334" y="127041"/>
                </a:cubicBezTo>
                <a:cubicBezTo>
                  <a:pt x="46657" y="128628"/>
                  <a:pt x="13848" y="91058"/>
                  <a:pt x="8821" y="73066"/>
                </a:cubicBezTo>
                <a:cubicBezTo>
                  <a:pt x="3794" y="55074"/>
                  <a:pt x="16494" y="1628"/>
                  <a:pt x="15171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75804922-D395-41F7-97A4-A40E979B8D28}"/>
              </a:ext>
            </a:extLst>
          </p:cNvPr>
          <p:cNvSpPr/>
          <p:nvPr/>
        </p:nvSpPr>
        <p:spPr>
          <a:xfrm>
            <a:off x="2498242" y="6703840"/>
            <a:ext cx="338814" cy="240038"/>
          </a:xfrm>
          <a:custGeom>
            <a:avLst/>
            <a:gdLst>
              <a:gd name="connsiteX0" fmla="*/ 338621 w 338814"/>
              <a:gd name="connsiteY0" fmla="*/ 173 h 240038"/>
              <a:gd name="connsiteX1" fmla="*/ 38583 w 338814"/>
              <a:gd name="connsiteY1" fmla="*/ 135110 h 240038"/>
              <a:gd name="connsiteX2" fmla="*/ 2071 w 338814"/>
              <a:gd name="connsiteY2" fmla="*/ 239885 h 240038"/>
              <a:gd name="connsiteX3" fmla="*/ 21121 w 338814"/>
              <a:gd name="connsiteY3" fmla="*/ 157335 h 240038"/>
              <a:gd name="connsiteX4" fmla="*/ 83033 w 338814"/>
              <a:gd name="connsiteY4" fmla="*/ 108123 h 240038"/>
              <a:gd name="connsiteX5" fmla="*/ 338621 w 338814"/>
              <a:gd name="connsiteY5" fmla="*/ 173 h 24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14" h="240038">
                <a:moveTo>
                  <a:pt x="338621" y="173"/>
                </a:moveTo>
                <a:cubicBezTo>
                  <a:pt x="331213" y="4671"/>
                  <a:pt x="94675" y="95158"/>
                  <a:pt x="38583" y="135110"/>
                </a:cubicBezTo>
                <a:cubicBezTo>
                  <a:pt x="-17509" y="175062"/>
                  <a:pt x="4981" y="236181"/>
                  <a:pt x="2071" y="239885"/>
                </a:cubicBezTo>
                <a:cubicBezTo>
                  <a:pt x="-839" y="243589"/>
                  <a:pt x="7627" y="179295"/>
                  <a:pt x="21121" y="157335"/>
                </a:cubicBezTo>
                <a:cubicBezTo>
                  <a:pt x="34615" y="135375"/>
                  <a:pt x="27471" y="136169"/>
                  <a:pt x="83033" y="108123"/>
                </a:cubicBezTo>
                <a:cubicBezTo>
                  <a:pt x="138595" y="80077"/>
                  <a:pt x="346029" y="-4325"/>
                  <a:pt x="338621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B8AA0D9F-BA9D-48D7-9633-DDEF88C92C25}"/>
              </a:ext>
            </a:extLst>
          </p:cNvPr>
          <p:cNvSpPr/>
          <p:nvPr/>
        </p:nvSpPr>
        <p:spPr>
          <a:xfrm>
            <a:off x="2425653" y="7080138"/>
            <a:ext cx="45069" cy="155687"/>
          </a:xfrm>
          <a:custGeom>
            <a:avLst/>
            <a:gdLst>
              <a:gd name="connsiteX0" fmla="*/ 44497 w 45069"/>
              <a:gd name="connsiteY0" fmla="*/ 112 h 155687"/>
              <a:gd name="connsiteX1" fmla="*/ 39735 w 45069"/>
              <a:gd name="connsiteY1" fmla="*/ 109650 h 155687"/>
              <a:gd name="connsiteX2" fmla="*/ 47 w 45069"/>
              <a:gd name="connsiteY2" fmla="*/ 155687 h 155687"/>
              <a:gd name="connsiteX3" fmla="*/ 31797 w 45069"/>
              <a:gd name="connsiteY3" fmla="*/ 109650 h 155687"/>
              <a:gd name="connsiteX4" fmla="*/ 38147 w 45069"/>
              <a:gd name="connsiteY4" fmla="*/ 89012 h 155687"/>
              <a:gd name="connsiteX5" fmla="*/ 44497 w 45069"/>
              <a:gd name="connsiteY5" fmla="*/ 112 h 155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69" h="155687">
                <a:moveTo>
                  <a:pt x="44497" y="112"/>
                </a:moveTo>
                <a:cubicBezTo>
                  <a:pt x="44762" y="3552"/>
                  <a:pt x="47143" y="83721"/>
                  <a:pt x="39735" y="109650"/>
                </a:cubicBezTo>
                <a:cubicBezTo>
                  <a:pt x="32327" y="135579"/>
                  <a:pt x="1370" y="155687"/>
                  <a:pt x="47" y="155687"/>
                </a:cubicBezTo>
                <a:cubicBezTo>
                  <a:pt x="-1276" y="155687"/>
                  <a:pt x="25447" y="120762"/>
                  <a:pt x="31797" y="109650"/>
                </a:cubicBezTo>
                <a:cubicBezTo>
                  <a:pt x="38147" y="98538"/>
                  <a:pt x="33914" y="104623"/>
                  <a:pt x="38147" y="89012"/>
                </a:cubicBezTo>
                <a:cubicBezTo>
                  <a:pt x="42380" y="73402"/>
                  <a:pt x="44232" y="-3328"/>
                  <a:pt x="44497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2102D186-0578-4908-A459-A41E7393C9B7}"/>
              </a:ext>
            </a:extLst>
          </p:cNvPr>
          <p:cNvSpPr/>
          <p:nvPr/>
        </p:nvSpPr>
        <p:spPr>
          <a:xfrm>
            <a:off x="2828925" y="6761161"/>
            <a:ext cx="88022" cy="169924"/>
          </a:xfrm>
          <a:custGeom>
            <a:avLst/>
            <a:gdLst>
              <a:gd name="connsiteX0" fmla="*/ 34925 w 88022"/>
              <a:gd name="connsiteY0" fmla="*/ 2 h 169924"/>
              <a:gd name="connsiteX1" fmla="*/ 68263 w 88022"/>
              <a:gd name="connsiteY1" fmla="*/ 92077 h 169924"/>
              <a:gd name="connsiteX2" fmla="*/ 0 w 88022"/>
              <a:gd name="connsiteY2" fmla="*/ 169864 h 169924"/>
              <a:gd name="connsiteX3" fmla="*/ 68263 w 88022"/>
              <a:gd name="connsiteY3" fmla="*/ 104777 h 169924"/>
              <a:gd name="connsiteX4" fmla="*/ 87313 w 88022"/>
              <a:gd name="connsiteY4" fmla="*/ 88902 h 169924"/>
              <a:gd name="connsiteX5" fmla="*/ 34925 w 88022"/>
              <a:gd name="connsiteY5" fmla="*/ 2 h 16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22" h="169924">
                <a:moveTo>
                  <a:pt x="34925" y="2"/>
                </a:moveTo>
                <a:cubicBezTo>
                  <a:pt x="31750" y="531"/>
                  <a:pt x="74084" y="63767"/>
                  <a:pt x="68263" y="92077"/>
                </a:cubicBezTo>
                <a:cubicBezTo>
                  <a:pt x="62442" y="120387"/>
                  <a:pt x="0" y="167747"/>
                  <a:pt x="0" y="169864"/>
                </a:cubicBezTo>
                <a:cubicBezTo>
                  <a:pt x="0" y="171981"/>
                  <a:pt x="53711" y="118271"/>
                  <a:pt x="68263" y="104777"/>
                </a:cubicBezTo>
                <a:cubicBezTo>
                  <a:pt x="82815" y="91283"/>
                  <a:pt x="90488" y="105042"/>
                  <a:pt x="87313" y="88902"/>
                </a:cubicBezTo>
                <a:cubicBezTo>
                  <a:pt x="84138" y="72762"/>
                  <a:pt x="38100" y="-527"/>
                  <a:pt x="3492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AE65B1BF-3676-4BB2-BDE9-9A40AB4FF227}"/>
              </a:ext>
            </a:extLst>
          </p:cNvPr>
          <p:cNvSpPr/>
          <p:nvPr/>
        </p:nvSpPr>
        <p:spPr>
          <a:xfrm>
            <a:off x="2216018" y="7242175"/>
            <a:ext cx="16251" cy="111132"/>
          </a:xfrm>
          <a:custGeom>
            <a:avLst/>
            <a:gdLst>
              <a:gd name="connsiteX0" fmla="*/ 9657 w 16251"/>
              <a:gd name="connsiteY0" fmla="*/ 0 h 111132"/>
              <a:gd name="connsiteX1" fmla="*/ 16007 w 16251"/>
              <a:gd name="connsiteY1" fmla="*/ 90488 h 111132"/>
              <a:gd name="connsiteX2" fmla="*/ 132 w 16251"/>
              <a:gd name="connsiteY2" fmla="*/ 111125 h 111132"/>
              <a:gd name="connsiteX3" fmla="*/ 8070 w 16251"/>
              <a:gd name="connsiteY3" fmla="*/ 92075 h 111132"/>
              <a:gd name="connsiteX4" fmla="*/ 9657 w 16251"/>
              <a:gd name="connsiteY4" fmla="*/ 0 h 1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51" h="111132">
                <a:moveTo>
                  <a:pt x="9657" y="0"/>
                </a:moveTo>
                <a:cubicBezTo>
                  <a:pt x="10980" y="-264"/>
                  <a:pt x="17594" y="71967"/>
                  <a:pt x="16007" y="90488"/>
                </a:cubicBezTo>
                <a:cubicBezTo>
                  <a:pt x="14420" y="109009"/>
                  <a:pt x="1455" y="110861"/>
                  <a:pt x="132" y="111125"/>
                </a:cubicBezTo>
                <a:cubicBezTo>
                  <a:pt x="-1191" y="111389"/>
                  <a:pt x="7805" y="104775"/>
                  <a:pt x="8070" y="92075"/>
                </a:cubicBezTo>
                <a:cubicBezTo>
                  <a:pt x="8335" y="79375"/>
                  <a:pt x="8334" y="264"/>
                  <a:pt x="965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B19950D4-BB18-4448-AC66-E0A4A45305D3}"/>
              </a:ext>
            </a:extLst>
          </p:cNvPr>
          <p:cNvSpPr/>
          <p:nvPr/>
        </p:nvSpPr>
        <p:spPr>
          <a:xfrm>
            <a:off x="2332038" y="7327878"/>
            <a:ext cx="93876" cy="76281"/>
          </a:xfrm>
          <a:custGeom>
            <a:avLst/>
            <a:gdLst>
              <a:gd name="connsiteX0" fmla="*/ 0 w 93876"/>
              <a:gd name="connsiteY0" fmla="*/ 22 h 76281"/>
              <a:gd name="connsiteX1" fmla="*/ 80962 w 93876"/>
              <a:gd name="connsiteY1" fmla="*/ 47647 h 76281"/>
              <a:gd name="connsiteX2" fmla="*/ 93662 w 93876"/>
              <a:gd name="connsiteY2" fmla="*/ 76222 h 76281"/>
              <a:gd name="connsiteX3" fmla="*/ 80962 w 93876"/>
              <a:gd name="connsiteY3" fmla="*/ 53997 h 76281"/>
              <a:gd name="connsiteX4" fmla="*/ 0 w 93876"/>
              <a:gd name="connsiteY4" fmla="*/ 22 h 7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876" h="76281">
                <a:moveTo>
                  <a:pt x="0" y="22"/>
                </a:moveTo>
                <a:cubicBezTo>
                  <a:pt x="0" y="-1036"/>
                  <a:pt x="65352" y="34947"/>
                  <a:pt x="80962" y="47647"/>
                </a:cubicBezTo>
                <a:cubicBezTo>
                  <a:pt x="96572" y="60347"/>
                  <a:pt x="93662" y="75164"/>
                  <a:pt x="93662" y="76222"/>
                </a:cubicBezTo>
                <a:cubicBezTo>
                  <a:pt x="93662" y="77280"/>
                  <a:pt x="95779" y="64051"/>
                  <a:pt x="80962" y="53997"/>
                </a:cubicBezTo>
                <a:cubicBezTo>
                  <a:pt x="66145" y="43943"/>
                  <a:pt x="0" y="1080"/>
                  <a:pt x="0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8DF76E90-E013-4A15-8A51-7108411A5FD9}"/>
              </a:ext>
            </a:extLst>
          </p:cNvPr>
          <p:cNvSpPr/>
          <p:nvPr/>
        </p:nvSpPr>
        <p:spPr>
          <a:xfrm>
            <a:off x="2479440" y="6981825"/>
            <a:ext cx="27223" cy="66813"/>
          </a:xfrm>
          <a:custGeom>
            <a:avLst/>
            <a:gdLst>
              <a:gd name="connsiteX0" fmla="*/ 27223 w 27223"/>
              <a:gd name="connsiteY0" fmla="*/ 0 h 66813"/>
              <a:gd name="connsiteX1" fmla="*/ 1823 w 27223"/>
              <a:gd name="connsiteY1" fmla="*/ 61913 h 66813"/>
              <a:gd name="connsiteX2" fmla="*/ 1823 w 27223"/>
              <a:gd name="connsiteY2" fmla="*/ 60325 h 66813"/>
              <a:gd name="connsiteX3" fmla="*/ 27223 w 27223"/>
              <a:gd name="connsiteY3" fmla="*/ 0 h 66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23" h="66813">
                <a:moveTo>
                  <a:pt x="27223" y="0"/>
                </a:moveTo>
                <a:cubicBezTo>
                  <a:pt x="27223" y="265"/>
                  <a:pt x="1823" y="61913"/>
                  <a:pt x="1823" y="61913"/>
                </a:cubicBezTo>
                <a:cubicBezTo>
                  <a:pt x="-2410" y="71967"/>
                  <a:pt x="2088" y="64029"/>
                  <a:pt x="1823" y="60325"/>
                </a:cubicBezTo>
                <a:cubicBezTo>
                  <a:pt x="1558" y="56621"/>
                  <a:pt x="27223" y="-265"/>
                  <a:pt x="272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EC11DFB0-AF42-426A-BC3C-C70C9FA59842}"/>
              </a:ext>
            </a:extLst>
          </p:cNvPr>
          <p:cNvSpPr/>
          <p:nvPr/>
        </p:nvSpPr>
        <p:spPr>
          <a:xfrm>
            <a:off x="2235198" y="7402494"/>
            <a:ext cx="116412" cy="111144"/>
          </a:xfrm>
          <a:custGeom>
            <a:avLst/>
            <a:gdLst>
              <a:gd name="connsiteX0" fmla="*/ 2 w 116412"/>
              <a:gd name="connsiteY0" fmla="*/ 19 h 111144"/>
              <a:gd name="connsiteX1" fmla="*/ 36515 w 116412"/>
              <a:gd name="connsiteY1" fmla="*/ 85744 h 111144"/>
              <a:gd name="connsiteX2" fmla="*/ 58740 w 116412"/>
              <a:gd name="connsiteY2" fmla="*/ 87331 h 111144"/>
              <a:gd name="connsiteX3" fmla="*/ 115890 w 116412"/>
              <a:gd name="connsiteY3" fmla="*/ 111144 h 111144"/>
              <a:gd name="connsiteX4" fmla="*/ 84140 w 116412"/>
              <a:gd name="connsiteY4" fmla="*/ 87331 h 111144"/>
              <a:gd name="connsiteX5" fmla="*/ 34927 w 116412"/>
              <a:gd name="connsiteY5" fmla="*/ 77806 h 111144"/>
              <a:gd name="connsiteX6" fmla="*/ 2 w 116412"/>
              <a:gd name="connsiteY6" fmla="*/ 19 h 11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412" h="111144">
                <a:moveTo>
                  <a:pt x="2" y="19"/>
                </a:moveTo>
                <a:cubicBezTo>
                  <a:pt x="267" y="1342"/>
                  <a:pt x="26725" y="71192"/>
                  <a:pt x="36515" y="85744"/>
                </a:cubicBezTo>
                <a:cubicBezTo>
                  <a:pt x="46305" y="100296"/>
                  <a:pt x="45511" y="83098"/>
                  <a:pt x="58740" y="87331"/>
                </a:cubicBezTo>
                <a:cubicBezTo>
                  <a:pt x="71969" y="91564"/>
                  <a:pt x="111657" y="111144"/>
                  <a:pt x="115890" y="111144"/>
                </a:cubicBezTo>
                <a:cubicBezTo>
                  <a:pt x="120123" y="111144"/>
                  <a:pt x="97634" y="92887"/>
                  <a:pt x="84140" y="87331"/>
                </a:cubicBezTo>
                <a:cubicBezTo>
                  <a:pt x="70646" y="81775"/>
                  <a:pt x="46569" y="88919"/>
                  <a:pt x="34927" y="77806"/>
                </a:cubicBezTo>
                <a:cubicBezTo>
                  <a:pt x="23285" y="66694"/>
                  <a:pt x="-263" y="-1304"/>
                  <a:pt x="2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090841BF-BA77-439E-9A7F-2B70AF2582BD}"/>
              </a:ext>
            </a:extLst>
          </p:cNvPr>
          <p:cNvSpPr/>
          <p:nvPr/>
        </p:nvSpPr>
        <p:spPr>
          <a:xfrm>
            <a:off x="2948855" y="6411888"/>
            <a:ext cx="69052" cy="194877"/>
          </a:xfrm>
          <a:custGeom>
            <a:avLst/>
            <a:gdLst>
              <a:gd name="connsiteX0" fmla="*/ 68983 w 69052"/>
              <a:gd name="connsiteY0" fmla="*/ 25 h 194877"/>
              <a:gd name="connsiteX1" fmla="*/ 15008 w 69052"/>
              <a:gd name="connsiteY1" fmla="*/ 128612 h 194877"/>
              <a:gd name="connsiteX2" fmla="*/ 13420 w 69052"/>
              <a:gd name="connsiteY2" fmla="*/ 193700 h 194877"/>
              <a:gd name="connsiteX3" fmla="*/ 10245 w 69052"/>
              <a:gd name="connsiteY3" fmla="*/ 168300 h 194877"/>
              <a:gd name="connsiteX4" fmla="*/ 2308 w 69052"/>
              <a:gd name="connsiteY4" fmla="*/ 139725 h 194877"/>
              <a:gd name="connsiteX5" fmla="*/ 68983 w 69052"/>
              <a:gd name="connsiteY5" fmla="*/ 25 h 19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052" h="194877">
                <a:moveTo>
                  <a:pt x="68983" y="25"/>
                </a:moveTo>
                <a:cubicBezTo>
                  <a:pt x="71100" y="-1827"/>
                  <a:pt x="24268" y="96333"/>
                  <a:pt x="15008" y="128612"/>
                </a:cubicBezTo>
                <a:cubicBezTo>
                  <a:pt x="5748" y="160891"/>
                  <a:pt x="14214" y="187085"/>
                  <a:pt x="13420" y="193700"/>
                </a:cubicBezTo>
                <a:cubicBezTo>
                  <a:pt x="12626" y="200315"/>
                  <a:pt x="12097" y="177296"/>
                  <a:pt x="10245" y="168300"/>
                </a:cubicBezTo>
                <a:cubicBezTo>
                  <a:pt x="8393" y="159304"/>
                  <a:pt x="-5365" y="164331"/>
                  <a:pt x="2308" y="139725"/>
                </a:cubicBezTo>
                <a:cubicBezTo>
                  <a:pt x="9981" y="115119"/>
                  <a:pt x="66866" y="1877"/>
                  <a:pt x="68983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4C8A5C85-4E06-49BF-BF9C-327F39EEB785}"/>
              </a:ext>
            </a:extLst>
          </p:cNvPr>
          <p:cNvSpPr/>
          <p:nvPr/>
        </p:nvSpPr>
        <p:spPr>
          <a:xfrm>
            <a:off x="2315911" y="7346455"/>
            <a:ext cx="111749" cy="134068"/>
          </a:xfrm>
          <a:custGeom>
            <a:avLst/>
            <a:gdLst>
              <a:gd name="connsiteX0" fmla="*/ 252 w 111749"/>
              <a:gd name="connsiteY0" fmla="*/ 495 h 134068"/>
              <a:gd name="connsiteX1" fmla="*/ 73277 w 111749"/>
              <a:gd name="connsiteY1" fmla="*/ 54470 h 134068"/>
              <a:gd name="connsiteX2" fmla="*/ 82802 w 111749"/>
              <a:gd name="connsiteY2" fmla="*/ 102095 h 134068"/>
              <a:gd name="connsiteX3" fmla="*/ 97089 w 111749"/>
              <a:gd name="connsiteY3" fmla="*/ 113208 h 134068"/>
              <a:gd name="connsiteX4" fmla="*/ 111377 w 111749"/>
              <a:gd name="connsiteY4" fmla="*/ 86220 h 134068"/>
              <a:gd name="connsiteX5" fmla="*/ 81214 w 111749"/>
              <a:gd name="connsiteY5" fmla="*/ 133845 h 134068"/>
              <a:gd name="connsiteX6" fmla="*/ 97089 w 111749"/>
              <a:gd name="connsiteY6" fmla="*/ 105270 h 134068"/>
              <a:gd name="connsiteX7" fmla="*/ 101852 w 111749"/>
              <a:gd name="connsiteY7" fmla="*/ 87808 h 134068"/>
              <a:gd name="connsiteX8" fmla="*/ 252 w 111749"/>
              <a:gd name="connsiteY8" fmla="*/ 495 h 13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49" h="134068">
                <a:moveTo>
                  <a:pt x="252" y="495"/>
                </a:moveTo>
                <a:cubicBezTo>
                  <a:pt x="-4511" y="-5061"/>
                  <a:pt x="59519" y="37537"/>
                  <a:pt x="73277" y="54470"/>
                </a:cubicBezTo>
                <a:cubicBezTo>
                  <a:pt x="87035" y="71403"/>
                  <a:pt x="78833" y="92305"/>
                  <a:pt x="82802" y="102095"/>
                </a:cubicBezTo>
                <a:cubicBezTo>
                  <a:pt x="86771" y="111885"/>
                  <a:pt x="92327" y="115854"/>
                  <a:pt x="97089" y="113208"/>
                </a:cubicBezTo>
                <a:cubicBezTo>
                  <a:pt x="101851" y="110562"/>
                  <a:pt x="114023" y="82780"/>
                  <a:pt x="111377" y="86220"/>
                </a:cubicBezTo>
                <a:cubicBezTo>
                  <a:pt x="108731" y="89660"/>
                  <a:pt x="83595" y="130670"/>
                  <a:pt x="81214" y="133845"/>
                </a:cubicBezTo>
                <a:cubicBezTo>
                  <a:pt x="78833" y="137020"/>
                  <a:pt x="97089" y="105270"/>
                  <a:pt x="97089" y="105270"/>
                </a:cubicBezTo>
                <a:cubicBezTo>
                  <a:pt x="100529" y="97597"/>
                  <a:pt x="114023" y="103418"/>
                  <a:pt x="101852" y="87808"/>
                </a:cubicBezTo>
                <a:cubicBezTo>
                  <a:pt x="89681" y="72198"/>
                  <a:pt x="5015" y="6051"/>
                  <a:pt x="252" y="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091B7605-8B54-40D3-8FA0-2A4867CBF21A}"/>
              </a:ext>
            </a:extLst>
          </p:cNvPr>
          <p:cNvSpPr/>
          <p:nvPr/>
        </p:nvSpPr>
        <p:spPr>
          <a:xfrm>
            <a:off x="2244098" y="7369148"/>
            <a:ext cx="95906" cy="117546"/>
          </a:xfrm>
          <a:custGeom>
            <a:avLst/>
            <a:gdLst>
              <a:gd name="connsiteX0" fmla="*/ 627 w 95906"/>
              <a:gd name="connsiteY0" fmla="*/ 27 h 117546"/>
              <a:gd name="connsiteX1" fmla="*/ 51427 w 95906"/>
              <a:gd name="connsiteY1" fmla="*/ 87340 h 117546"/>
              <a:gd name="connsiteX2" fmla="*/ 95877 w 95906"/>
              <a:gd name="connsiteY2" fmla="*/ 117502 h 117546"/>
              <a:gd name="connsiteX3" fmla="*/ 57777 w 95906"/>
              <a:gd name="connsiteY3" fmla="*/ 93690 h 117546"/>
              <a:gd name="connsiteX4" fmla="*/ 24440 w 95906"/>
              <a:gd name="connsiteY4" fmla="*/ 77815 h 117546"/>
              <a:gd name="connsiteX5" fmla="*/ 627 w 95906"/>
              <a:gd name="connsiteY5" fmla="*/ 27 h 11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906" h="117546">
                <a:moveTo>
                  <a:pt x="627" y="27"/>
                </a:moveTo>
                <a:cubicBezTo>
                  <a:pt x="5125" y="1614"/>
                  <a:pt x="35552" y="67761"/>
                  <a:pt x="51427" y="87340"/>
                </a:cubicBezTo>
                <a:cubicBezTo>
                  <a:pt x="67302" y="106919"/>
                  <a:pt x="94819" y="116444"/>
                  <a:pt x="95877" y="117502"/>
                </a:cubicBezTo>
                <a:cubicBezTo>
                  <a:pt x="96935" y="118560"/>
                  <a:pt x="69683" y="100305"/>
                  <a:pt x="57777" y="93690"/>
                </a:cubicBezTo>
                <a:cubicBezTo>
                  <a:pt x="45871" y="87076"/>
                  <a:pt x="31848" y="89986"/>
                  <a:pt x="24440" y="77815"/>
                </a:cubicBezTo>
                <a:cubicBezTo>
                  <a:pt x="17032" y="65644"/>
                  <a:pt x="-3871" y="-1560"/>
                  <a:pt x="627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BDC73322-1148-4AD2-9561-32A9773FEDB7}"/>
              </a:ext>
            </a:extLst>
          </p:cNvPr>
          <p:cNvSpPr/>
          <p:nvPr/>
        </p:nvSpPr>
        <p:spPr>
          <a:xfrm>
            <a:off x="3634654" y="8470606"/>
            <a:ext cx="210837" cy="486742"/>
          </a:xfrm>
          <a:custGeom>
            <a:avLst/>
            <a:gdLst>
              <a:gd name="connsiteX0" fmla="*/ 721 w 210837"/>
              <a:gd name="connsiteY0" fmla="*/ 294 h 486742"/>
              <a:gd name="connsiteX1" fmla="*/ 105496 w 210837"/>
              <a:gd name="connsiteY1" fmla="*/ 225719 h 486742"/>
              <a:gd name="connsiteX2" fmla="*/ 207096 w 210837"/>
              <a:gd name="connsiteY2" fmla="*/ 478132 h 486742"/>
              <a:gd name="connsiteX3" fmla="*/ 176934 w 210837"/>
              <a:gd name="connsiteY3" fmla="*/ 405107 h 486742"/>
              <a:gd name="connsiteX4" fmla="*/ 64221 w 210837"/>
              <a:gd name="connsiteY4" fmla="*/ 182857 h 486742"/>
              <a:gd name="connsiteX5" fmla="*/ 721 w 210837"/>
              <a:gd name="connsiteY5" fmla="*/ 294 h 486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837" h="486742">
                <a:moveTo>
                  <a:pt x="721" y="294"/>
                </a:moveTo>
                <a:cubicBezTo>
                  <a:pt x="7600" y="7438"/>
                  <a:pt x="71100" y="146079"/>
                  <a:pt x="105496" y="225719"/>
                </a:cubicBezTo>
                <a:cubicBezTo>
                  <a:pt x="139892" y="305359"/>
                  <a:pt x="195190" y="448234"/>
                  <a:pt x="207096" y="478132"/>
                </a:cubicBezTo>
                <a:cubicBezTo>
                  <a:pt x="219002" y="508030"/>
                  <a:pt x="200747" y="454320"/>
                  <a:pt x="176934" y="405107"/>
                </a:cubicBezTo>
                <a:cubicBezTo>
                  <a:pt x="153122" y="355895"/>
                  <a:pt x="90679" y="247945"/>
                  <a:pt x="64221" y="182857"/>
                </a:cubicBezTo>
                <a:cubicBezTo>
                  <a:pt x="37763" y="117769"/>
                  <a:pt x="-6158" y="-6850"/>
                  <a:pt x="721" y="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EC44E7DF-0BF6-4E92-B077-FA279B40BF05}"/>
              </a:ext>
            </a:extLst>
          </p:cNvPr>
          <p:cNvSpPr/>
          <p:nvPr/>
        </p:nvSpPr>
        <p:spPr>
          <a:xfrm>
            <a:off x="3852813" y="8956873"/>
            <a:ext cx="146486" cy="590127"/>
          </a:xfrm>
          <a:custGeom>
            <a:avLst/>
            <a:gdLst>
              <a:gd name="connsiteX0" fmla="*/ 50 w 146486"/>
              <a:gd name="connsiteY0" fmla="*/ 1390 h 590127"/>
              <a:gd name="connsiteX1" fmla="*/ 71487 w 146486"/>
              <a:gd name="connsiteY1" fmla="*/ 239515 h 590127"/>
              <a:gd name="connsiteX2" fmla="*/ 142925 w 146486"/>
              <a:gd name="connsiteY2" fmla="*/ 572890 h 590127"/>
              <a:gd name="connsiteX3" fmla="*/ 130225 w 146486"/>
              <a:gd name="connsiteY3" fmla="*/ 522090 h 590127"/>
              <a:gd name="connsiteX4" fmla="*/ 82600 w 146486"/>
              <a:gd name="connsiteY4" fmla="*/ 347465 h 590127"/>
              <a:gd name="connsiteX5" fmla="*/ 50 w 146486"/>
              <a:gd name="connsiteY5" fmla="*/ 1390 h 59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486" h="590127">
                <a:moveTo>
                  <a:pt x="50" y="1390"/>
                </a:moveTo>
                <a:cubicBezTo>
                  <a:pt x="-1802" y="-16602"/>
                  <a:pt x="47675" y="144265"/>
                  <a:pt x="71487" y="239515"/>
                </a:cubicBezTo>
                <a:cubicBezTo>
                  <a:pt x="95300" y="334765"/>
                  <a:pt x="133135" y="525794"/>
                  <a:pt x="142925" y="572890"/>
                </a:cubicBezTo>
                <a:cubicBezTo>
                  <a:pt x="152715" y="619986"/>
                  <a:pt x="140279" y="559661"/>
                  <a:pt x="130225" y="522090"/>
                </a:cubicBezTo>
                <a:cubicBezTo>
                  <a:pt x="120171" y="484519"/>
                  <a:pt x="103237" y="434248"/>
                  <a:pt x="82600" y="347465"/>
                </a:cubicBezTo>
                <a:cubicBezTo>
                  <a:pt x="61963" y="260682"/>
                  <a:pt x="1902" y="19382"/>
                  <a:pt x="50" y="1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9E57C2F9-E4E5-4B02-ABBD-7B964ECA4182}"/>
              </a:ext>
            </a:extLst>
          </p:cNvPr>
          <p:cNvSpPr/>
          <p:nvPr/>
        </p:nvSpPr>
        <p:spPr>
          <a:xfrm>
            <a:off x="4002088" y="9539268"/>
            <a:ext cx="70955" cy="628343"/>
          </a:xfrm>
          <a:custGeom>
            <a:avLst/>
            <a:gdLst>
              <a:gd name="connsiteX0" fmla="*/ 0 w 70955"/>
              <a:gd name="connsiteY0" fmla="*/ 1607 h 628343"/>
              <a:gd name="connsiteX1" fmla="*/ 14287 w 70955"/>
              <a:gd name="connsiteY1" fmla="*/ 134957 h 628343"/>
              <a:gd name="connsiteX2" fmla="*/ 41275 w 70955"/>
              <a:gd name="connsiteY2" fmla="*/ 239732 h 628343"/>
              <a:gd name="connsiteX3" fmla="*/ 69850 w 70955"/>
              <a:gd name="connsiteY3" fmla="*/ 401657 h 628343"/>
              <a:gd name="connsiteX4" fmla="*/ 65087 w 70955"/>
              <a:gd name="connsiteY4" fmla="*/ 619145 h 628343"/>
              <a:gd name="connsiteX5" fmla="*/ 65087 w 70955"/>
              <a:gd name="connsiteY5" fmla="*/ 566757 h 628343"/>
              <a:gd name="connsiteX6" fmla="*/ 52387 w 70955"/>
              <a:gd name="connsiteY6" fmla="*/ 374670 h 628343"/>
              <a:gd name="connsiteX7" fmla="*/ 14287 w 70955"/>
              <a:gd name="connsiteY7" fmla="*/ 231795 h 628343"/>
              <a:gd name="connsiteX8" fmla="*/ 0 w 70955"/>
              <a:gd name="connsiteY8" fmla="*/ 1607 h 62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955" h="628343">
                <a:moveTo>
                  <a:pt x="0" y="1607"/>
                </a:moveTo>
                <a:cubicBezTo>
                  <a:pt x="0" y="-14533"/>
                  <a:pt x="7408" y="95270"/>
                  <a:pt x="14287" y="134957"/>
                </a:cubicBezTo>
                <a:cubicBezTo>
                  <a:pt x="21166" y="174644"/>
                  <a:pt x="32015" y="195282"/>
                  <a:pt x="41275" y="239732"/>
                </a:cubicBezTo>
                <a:cubicBezTo>
                  <a:pt x="50536" y="284182"/>
                  <a:pt x="65881" y="338422"/>
                  <a:pt x="69850" y="401657"/>
                </a:cubicBezTo>
                <a:cubicBezTo>
                  <a:pt x="73819" y="464893"/>
                  <a:pt x="65881" y="591628"/>
                  <a:pt x="65087" y="619145"/>
                </a:cubicBezTo>
                <a:cubicBezTo>
                  <a:pt x="64293" y="646662"/>
                  <a:pt x="67204" y="607503"/>
                  <a:pt x="65087" y="566757"/>
                </a:cubicBezTo>
                <a:cubicBezTo>
                  <a:pt x="62970" y="526011"/>
                  <a:pt x="60854" y="430497"/>
                  <a:pt x="52387" y="374670"/>
                </a:cubicBezTo>
                <a:cubicBezTo>
                  <a:pt x="43920" y="318843"/>
                  <a:pt x="23018" y="290797"/>
                  <a:pt x="14287" y="231795"/>
                </a:cubicBezTo>
                <a:cubicBezTo>
                  <a:pt x="5556" y="172793"/>
                  <a:pt x="0" y="17747"/>
                  <a:pt x="0" y="1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58F152DB-1800-4EAC-B9BA-6A334BB7199F}"/>
              </a:ext>
            </a:extLst>
          </p:cNvPr>
          <p:cNvSpPr/>
          <p:nvPr/>
        </p:nvSpPr>
        <p:spPr>
          <a:xfrm>
            <a:off x="2311492" y="7604067"/>
            <a:ext cx="219232" cy="510733"/>
          </a:xfrm>
          <a:custGeom>
            <a:avLst/>
            <a:gdLst>
              <a:gd name="connsiteX0" fmla="*/ 26896 w 219232"/>
              <a:gd name="connsiteY0" fmla="*/ 58 h 510733"/>
              <a:gd name="connsiteX1" fmla="*/ 9433 w 219232"/>
              <a:gd name="connsiteY1" fmla="*/ 81021 h 510733"/>
              <a:gd name="connsiteX2" fmla="*/ 201521 w 219232"/>
              <a:gd name="connsiteY2" fmla="*/ 481071 h 510733"/>
              <a:gd name="connsiteX3" fmla="*/ 193583 w 219232"/>
              <a:gd name="connsiteY3" fmla="*/ 450908 h 510733"/>
              <a:gd name="connsiteX4" fmla="*/ 50708 w 219232"/>
              <a:gd name="connsiteY4" fmla="*/ 209608 h 510733"/>
              <a:gd name="connsiteX5" fmla="*/ 3083 w 219232"/>
              <a:gd name="connsiteY5" fmla="*/ 84196 h 510733"/>
              <a:gd name="connsiteX6" fmla="*/ 26896 w 219232"/>
              <a:gd name="connsiteY6" fmla="*/ 58 h 510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232" h="510733">
                <a:moveTo>
                  <a:pt x="26896" y="58"/>
                </a:moveTo>
                <a:cubicBezTo>
                  <a:pt x="27954" y="-471"/>
                  <a:pt x="-19671" y="852"/>
                  <a:pt x="9433" y="81021"/>
                </a:cubicBezTo>
                <a:cubicBezTo>
                  <a:pt x="38537" y="161190"/>
                  <a:pt x="170829" y="419423"/>
                  <a:pt x="201521" y="481071"/>
                </a:cubicBezTo>
                <a:cubicBezTo>
                  <a:pt x="232213" y="542719"/>
                  <a:pt x="218719" y="496152"/>
                  <a:pt x="193583" y="450908"/>
                </a:cubicBezTo>
                <a:cubicBezTo>
                  <a:pt x="168448" y="405664"/>
                  <a:pt x="82458" y="270727"/>
                  <a:pt x="50708" y="209608"/>
                </a:cubicBezTo>
                <a:cubicBezTo>
                  <a:pt x="18958" y="148489"/>
                  <a:pt x="8904" y="115152"/>
                  <a:pt x="3083" y="84196"/>
                </a:cubicBezTo>
                <a:cubicBezTo>
                  <a:pt x="-2738" y="53240"/>
                  <a:pt x="25838" y="587"/>
                  <a:pt x="26896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455F8E80-F5CE-412B-965C-7F17AC08CC16}"/>
              </a:ext>
            </a:extLst>
          </p:cNvPr>
          <p:cNvSpPr/>
          <p:nvPr/>
        </p:nvSpPr>
        <p:spPr>
          <a:xfrm>
            <a:off x="2539448" y="8125968"/>
            <a:ext cx="236088" cy="438980"/>
          </a:xfrm>
          <a:custGeom>
            <a:avLst/>
            <a:gdLst>
              <a:gd name="connsiteX0" fmla="*/ 552 w 236088"/>
              <a:gd name="connsiteY0" fmla="*/ 445 h 438980"/>
              <a:gd name="connsiteX1" fmla="*/ 105327 w 236088"/>
              <a:gd name="connsiteY1" fmla="*/ 192532 h 438980"/>
              <a:gd name="connsiteX2" fmla="*/ 230740 w 236088"/>
              <a:gd name="connsiteY2" fmla="*/ 430657 h 438980"/>
              <a:gd name="connsiteX3" fmla="*/ 206927 w 236088"/>
              <a:gd name="connsiteY3" fmla="*/ 371920 h 438980"/>
              <a:gd name="connsiteX4" fmla="*/ 151365 w 236088"/>
              <a:gd name="connsiteY4" fmla="*/ 246507 h 438980"/>
              <a:gd name="connsiteX5" fmla="*/ 552 w 236088"/>
              <a:gd name="connsiteY5" fmla="*/ 445 h 43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088" h="438980">
                <a:moveTo>
                  <a:pt x="552" y="445"/>
                </a:moveTo>
                <a:cubicBezTo>
                  <a:pt x="-7121" y="-8551"/>
                  <a:pt x="66962" y="120830"/>
                  <a:pt x="105327" y="192532"/>
                </a:cubicBezTo>
                <a:cubicBezTo>
                  <a:pt x="143692" y="264234"/>
                  <a:pt x="213807" y="400759"/>
                  <a:pt x="230740" y="430657"/>
                </a:cubicBezTo>
                <a:cubicBezTo>
                  <a:pt x="247673" y="460555"/>
                  <a:pt x="220156" y="402612"/>
                  <a:pt x="206927" y="371920"/>
                </a:cubicBezTo>
                <a:cubicBezTo>
                  <a:pt x="193698" y="341228"/>
                  <a:pt x="183909" y="306832"/>
                  <a:pt x="151365" y="246507"/>
                </a:cubicBezTo>
                <a:cubicBezTo>
                  <a:pt x="118821" y="186182"/>
                  <a:pt x="8225" y="9441"/>
                  <a:pt x="552" y="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9E001D2A-0D69-45C8-BB58-23A98CA573BA}"/>
              </a:ext>
            </a:extLst>
          </p:cNvPr>
          <p:cNvSpPr/>
          <p:nvPr/>
        </p:nvSpPr>
        <p:spPr>
          <a:xfrm>
            <a:off x="2800335" y="8599318"/>
            <a:ext cx="258586" cy="500678"/>
          </a:xfrm>
          <a:custGeom>
            <a:avLst/>
            <a:gdLst>
              <a:gd name="connsiteX0" fmla="*/ 15 w 258586"/>
              <a:gd name="connsiteY0" fmla="*/ 170 h 500678"/>
              <a:gd name="connsiteX1" fmla="*/ 93678 w 258586"/>
              <a:gd name="connsiteY1" fmla="*/ 220832 h 500678"/>
              <a:gd name="connsiteX2" fmla="*/ 254015 w 258586"/>
              <a:gd name="connsiteY2" fmla="*/ 493882 h 500678"/>
              <a:gd name="connsiteX3" fmla="*/ 204803 w 258586"/>
              <a:gd name="connsiteY3" fmla="*/ 398632 h 500678"/>
              <a:gd name="connsiteX4" fmla="*/ 100028 w 258586"/>
              <a:gd name="connsiteY4" fmla="*/ 187495 h 500678"/>
              <a:gd name="connsiteX5" fmla="*/ 15 w 258586"/>
              <a:gd name="connsiteY5" fmla="*/ 170 h 50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586" h="500678">
                <a:moveTo>
                  <a:pt x="15" y="170"/>
                </a:moveTo>
                <a:cubicBezTo>
                  <a:pt x="-1043" y="5726"/>
                  <a:pt x="51345" y="138547"/>
                  <a:pt x="93678" y="220832"/>
                </a:cubicBezTo>
                <a:cubicBezTo>
                  <a:pt x="136011" y="303117"/>
                  <a:pt x="235494" y="464249"/>
                  <a:pt x="254015" y="493882"/>
                </a:cubicBezTo>
                <a:cubicBezTo>
                  <a:pt x="272536" y="523515"/>
                  <a:pt x="230467" y="449696"/>
                  <a:pt x="204803" y="398632"/>
                </a:cubicBezTo>
                <a:cubicBezTo>
                  <a:pt x="179139" y="347568"/>
                  <a:pt x="132572" y="248614"/>
                  <a:pt x="100028" y="187495"/>
                </a:cubicBezTo>
                <a:cubicBezTo>
                  <a:pt x="67484" y="126376"/>
                  <a:pt x="1073" y="-5386"/>
                  <a:pt x="15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809BA2EE-18D1-4AE8-A8E1-F6F6A88281E5}"/>
              </a:ext>
            </a:extLst>
          </p:cNvPr>
          <p:cNvSpPr/>
          <p:nvPr/>
        </p:nvSpPr>
        <p:spPr>
          <a:xfrm>
            <a:off x="3048392" y="9096581"/>
            <a:ext cx="272059" cy="567139"/>
          </a:xfrm>
          <a:custGeom>
            <a:avLst/>
            <a:gdLst>
              <a:gd name="connsiteX0" fmla="*/ 1196 w 272059"/>
              <a:gd name="connsiteY0" fmla="*/ 1382 h 567139"/>
              <a:gd name="connsiteX1" fmla="*/ 96446 w 272059"/>
              <a:gd name="connsiteY1" fmla="*/ 160132 h 567139"/>
              <a:gd name="connsiteX2" fmla="*/ 264721 w 272059"/>
              <a:gd name="connsiteY2" fmla="*/ 550657 h 567139"/>
              <a:gd name="connsiteX3" fmla="*/ 236146 w 272059"/>
              <a:gd name="connsiteY3" fmla="*/ 476044 h 567139"/>
              <a:gd name="connsiteX4" fmla="*/ 183758 w 272059"/>
              <a:gd name="connsiteY4" fmla="*/ 307769 h 567139"/>
              <a:gd name="connsiteX5" fmla="*/ 159946 w 272059"/>
              <a:gd name="connsiteY5" fmla="*/ 237919 h 567139"/>
              <a:gd name="connsiteX6" fmla="*/ 1196 w 272059"/>
              <a:gd name="connsiteY6" fmla="*/ 1382 h 567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059" h="567139">
                <a:moveTo>
                  <a:pt x="1196" y="1382"/>
                </a:moveTo>
                <a:cubicBezTo>
                  <a:pt x="-9387" y="-11583"/>
                  <a:pt x="52525" y="68586"/>
                  <a:pt x="96446" y="160132"/>
                </a:cubicBezTo>
                <a:cubicBezTo>
                  <a:pt x="140367" y="251678"/>
                  <a:pt x="241438" y="498005"/>
                  <a:pt x="264721" y="550657"/>
                </a:cubicBezTo>
                <a:cubicBezTo>
                  <a:pt x="288004" y="603309"/>
                  <a:pt x="249640" y="516525"/>
                  <a:pt x="236146" y="476044"/>
                </a:cubicBezTo>
                <a:cubicBezTo>
                  <a:pt x="222652" y="435563"/>
                  <a:pt x="196458" y="347457"/>
                  <a:pt x="183758" y="307769"/>
                </a:cubicBezTo>
                <a:cubicBezTo>
                  <a:pt x="171058" y="268082"/>
                  <a:pt x="188256" y="287661"/>
                  <a:pt x="159946" y="237919"/>
                </a:cubicBezTo>
                <a:cubicBezTo>
                  <a:pt x="131636" y="188177"/>
                  <a:pt x="11779" y="14347"/>
                  <a:pt x="1196" y="1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0883C238-192B-4401-8C0F-5FB851703A35}"/>
              </a:ext>
            </a:extLst>
          </p:cNvPr>
          <p:cNvSpPr/>
          <p:nvPr/>
        </p:nvSpPr>
        <p:spPr>
          <a:xfrm>
            <a:off x="3260366" y="9452509"/>
            <a:ext cx="229698" cy="652674"/>
          </a:xfrm>
          <a:custGeom>
            <a:avLst/>
            <a:gdLst>
              <a:gd name="connsiteX0" fmla="*/ 1947 w 229698"/>
              <a:gd name="connsiteY0" fmla="*/ 4229 h 652674"/>
              <a:gd name="connsiteX1" fmla="*/ 82909 w 229698"/>
              <a:gd name="connsiteY1" fmla="*/ 164566 h 652674"/>
              <a:gd name="connsiteX2" fmla="*/ 224197 w 229698"/>
              <a:gd name="connsiteY2" fmla="*/ 629704 h 652674"/>
              <a:gd name="connsiteX3" fmla="*/ 197209 w 229698"/>
              <a:gd name="connsiteY3" fmla="*/ 561441 h 652674"/>
              <a:gd name="connsiteX4" fmla="*/ 162284 w 229698"/>
              <a:gd name="connsiteY4" fmla="*/ 385229 h 652674"/>
              <a:gd name="connsiteX5" fmla="*/ 162284 w 229698"/>
              <a:gd name="connsiteY5" fmla="*/ 307441 h 652674"/>
              <a:gd name="connsiteX6" fmla="*/ 1947 w 229698"/>
              <a:gd name="connsiteY6" fmla="*/ 4229 h 65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698" h="652674">
                <a:moveTo>
                  <a:pt x="1947" y="4229"/>
                </a:moveTo>
                <a:cubicBezTo>
                  <a:pt x="-11282" y="-19583"/>
                  <a:pt x="45867" y="60320"/>
                  <a:pt x="82909" y="164566"/>
                </a:cubicBezTo>
                <a:cubicBezTo>
                  <a:pt x="119951" y="268812"/>
                  <a:pt x="205147" y="563558"/>
                  <a:pt x="224197" y="629704"/>
                </a:cubicBezTo>
                <a:cubicBezTo>
                  <a:pt x="243247" y="695850"/>
                  <a:pt x="207528" y="602187"/>
                  <a:pt x="197209" y="561441"/>
                </a:cubicBezTo>
                <a:cubicBezTo>
                  <a:pt x="186890" y="520695"/>
                  <a:pt x="168105" y="427562"/>
                  <a:pt x="162284" y="385229"/>
                </a:cubicBezTo>
                <a:cubicBezTo>
                  <a:pt x="156463" y="342896"/>
                  <a:pt x="186096" y="370147"/>
                  <a:pt x="162284" y="307441"/>
                </a:cubicBezTo>
                <a:cubicBezTo>
                  <a:pt x="138472" y="244735"/>
                  <a:pt x="15176" y="28041"/>
                  <a:pt x="1947" y="4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F6BC1033-8FC8-40A7-976C-DD15ECF07718}"/>
              </a:ext>
            </a:extLst>
          </p:cNvPr>
          <p:cNvSpPr/>
          <p:nvPr/>
        </p:nvSpPr>
        <p:spPr>
          <a:xfrm>
            <a:off x="3490752" y="10050439"/>
            <a:ext cx="128185" cy="607340"/>
          </a:xfrm>
          <a:custGeom>
            <a:avLst/>
            <a:gdLst>
              <a:gd name="connsiteX0" fmla="*/ 161 w 128185"/>
              <a:gd name="connsiteY0" fmla="*/ 24 h 607340"/>
              <a:gd name="connsiteX1" fmla="*/ 87473 w 128185"/>
              <a:gd name="connsiteY1" fmla="*/ 303236 h 607340"/>
              <a:gd name="connsiteX2" fmla="*/ 127161 w 128185"/>
              <a:gd name="connsiteY2" fmla="*/ 596924 h 607340"/>
              <a:gd name="connsiteX3" fmla="*/ 116048 w 128185"/>
              <a:gd name="connsiteY3" fmla="*/ 517549 h 607340"/>
              <a:gd name="connsiteX4" fmla="*/ 111286 w 128185"/>
              <a:gd name="connsiteY4" fmla="*/ 287361 h 607340"/>
              <a:gd name="connsiteX5" fmla="*/ 161 w 128185"/>
              <a:gd name="connsiteY5" fmla="*/ 24 h 60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185" h="607340">
                <a:moveTo>
                  <a:pt x="161" y="24"/>
                </a:moveTo>
                <a:cubicBezTo>
                  <a:pt x="-3808" y="2670"/>
                  <a:pt x="66306" y="203753"/>
                  <a:pt x="87473" y="303236"/>
                </a:cubicBezTo>
                <a:cubicBezTo>
                  <a:pt x="108640" y="402719"/>
                  <a:pt x="122399" y="561205"/>
                  <a:pt x="127161" y="596924"/>
                </a:cubicBezTo>
                <a:cubicBezTo>
                  <a:pt x="131923" y="632643"/>
                  <a:pt x="118694" y="569143"/>
                  <a:pt x="116048" y="517549"/>
                </a:cubicBezTo>
                <a:cubicBezTo>
                  <a:pt x="113402" y="465955"/>
                  <a:pt x="130071" y="369117"/>
                  <a:pt x="111286" y="287361"/>
                </a:cubicBezTo>
                <a:cubicBezTo>
                  <a:pt x="92501" y="205605"/>
                  <a:pt x="4130" y="-2622"/>
                  <a:pt x="161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A0B5A2F4-10D9-4B91-BFD2-53822301B361}"/>
              </a:ext>
            </a:extLst>
          </p:cNvPr>
          <p:cNvSpPr/>
          <p:nvPr/>
        </p:nvSpPr>
        <p:spPr>
          <a:xfrm>
            <a:off x="3622271" y="10580401"/>
            <a:ext cx="69782" cy="509011"/>
          </a:xfrm>
          <a:custGeom>
            <a:avLst/>
            <a:gdLst>
              <a:gd name="connsiteX0" fmla="*/ 3579 w 69782"/>
              <a:gd name="connsiteY0" fmla="*/ 287 h 509011"/>
              <a:gd name="connsiteX1" fmla="*/ 6754 w 69782"/>
              <a:gd name="connsiteY1" fmla="*/ 168562 h 509011"/>
              <a:gd name="connsiteX2" fmla="*/ 67079 w 69782"/>
              <a:gd name="connsiteY2" fmla="*/ 497174 h 509011"/>
              <a:gd name="connsiteX3" fmla="*/ 55967 w 69782"/>
              <a:gd name="connsiteY3" fmla="*/ 414624 h 509011"/>
              <a:gd name="connsiteX4" fmla="*/ 25804 w 69782"/>
              <a:gd name="connsiteY4" fmla="*/ 205074 h 509011"/>
              <a:gd name="connsiteX5" fmla="*/ 3579 w 69782"/>
              <a:gd name="connsiteY5" fmla="*/ 287 h 50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82" h="509011">
                <a:moveTo>
                  <a:pt x="3579" y="287"/>
                </a:moveTo>
                <a:cubicBezTo>
                  <a:pt x="404" y="-5798"/>
                  <a:pt x="-3829" y="85748"/>
                  <a:pt x="6754" y="168562"/>
                </a:cubicBezTo>
                <a:cubicBezTo>
                  <a:pt x="17337" y="251376"/>
                  <a:pt x="58877" y="456164"/>
                  <a:pt x="67079" y="497174"/>
                </a:cubicBezTo>
                <a:cubicBezTo>
                  <a:pt x="75281" y="538184"/>
                  <a:pt x="62846" y="463307"/>
                  <a:pt x="55967" y="414624"/>
                </a:cubicBezTo>
                <a:cubicBezTo>
                  <a:pt x="49088" y="365941"/>
                  <a:pt x="33212" y="270690"/>
                  <a:pt x="25804" y="205074"/>
                </a:cubicBezTo>
                <a:cubicBezTo>
                  <a:pt x="18396" y="139458"/>
                  <a:pt x="6754" y="6372"/>
                  <a:pt x="3579" y="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CEA5692C-AC87-4DFC-823A-A60A9548C76E}"/>
              </a:ext>
            </a:extLst>
          </p:cNvPr>
          <p:cNvSpPr/>
          <p:nvPr/>
        </p:nvSpPr>
        <p:spPr>
          <a:xfrm>
            <a:off x="3704901" y="11066349"/>
            <a:ext cx="59207" cy="448015"/>
          </a:xfrm>
          <a:custGeom>
            <a:avLst/>
            <a:gdLst>
              <a:gd name="connsiteX0" fmla="*/ 324 w 59207"/>
              <a:gd name="connsiteY0" fmla="*/ 114 h 448015"/>
              <a:gd name="connsiteX1" fmla="*/ 32074 w 59207"/>
              <a:gd name="connsiteY1" fmla="*/ 198551 h 448015"/>
              <a:gd name="connsiteX2" fmla="*/ 38424 w 59207"/>
              <a:gd name="connsiteY2" fmla="*/ 443026 h 448015"/>
              <a:gd name="connsiteX3" fmla="*/ 55887 w 59207"/>
              <a:gd name="connsiteY3" fmla="*/ 352539 h 448015"/>
              <a:gd name="connsiteX4" fmla="*/ 54299 w 59207"/>
              <a:gd name="connsiteY4" fmla="*/ 225539 h 448015"/>
              <a:gd name="connsiteX5" fmla="*/ 324 w 59207"/>
              <a:gd name="connsiteY5" fmla="*/ 114 h 44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7" h="448015">
                <a:moveTo>
                  <a:pt x="324" y="114"/>
                </a:moveTo>
                <a:cubicBezTo>
                  <a:pt x="-3380" y="-4384"/>
                  <a:pt x="25724" y="124732"/>
                  <a:pt x="32074" y="198551"/>
                </a:cubicBezTo>
                <a:cubicBezTo>
                  <a:pt x="38424" y="272370"/>
                  <a:pt x="34455" y="417362"/>
                  <a:pt x="38424" y="443026"/>
                </a:cubicBezTo>
                <a:cubicBezTo>
                  <a:pt x="42393" y="468690"/>
                  <a:pt x="53241" y="388787"/>
                  <a:pt x="55887" y="352539"/>
                </a:cubicBezTo>
                <a:cubicBezTo>
                  <a:pt x="58533" y="316291"/>
                  <a:pt x="62501" y="280837"/>
                  <a:pt x="54299" y="225539"/>
                </a:cubicBezTo>
                <a:cubicBezTo>
                  <a:pt x="46097" y="170241"/>
                  <a:pt x="4028" y="4612"/>
                  <a:pt x="324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F1CFD452-D7C4-4A62-950B-7633E6EDA339}"/>
              </a:ext>
            </a:extLst>
          </p:cNvPr>
          <p:cNvSpPr/>
          <p:nvPr/>
        </p:nvSpPr>
        <p:spPr>
          <a:xfrm>
            <a:off x="3758806" y="11491782"/>
            <a:ext cx="84609" cy="486836"/>
          </a:xfrm>
          <a:custGeom>
            <a:avLst/>
            <a:gdLst>
              <a:gd name="connsiteX0" fmla="*/ 394 w 84609"/>
              <a:gd name="connsiteY0" fmla="*/ 131 h 486836"/>
              <a:gd name="connsiteX1" fmla="*/ 51194 w 84609"/>
              <a:gd name="connsiteY1" fmla="*/ 212856 h 486836"/>
              <a:gd name="connsiteX2" fmla="*/ 68657 w 84609"/>
              <a:gd name="connsiteY2" fmla="*/ 477968 h 486836"/>
              <a:gd name="connsiteX3" fmla="*/ 68657 w 84609"/>
              <a:gd name="connsiteY3" fmla="*/ 401768 h 486836"/>
              <a:gd name="connsiteX4" fmla="*/ 81357 w 84609"/>
              <a:gd name="connsiteY4" fmla="*/ 184281 h 486836"/>
              <a:gd name="connsiteX5" fmla="*/ 394 w 84609"/>
              <a:gd name="connsiteY5" fmla="*/ 131 h 48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09" h="486836">
                <a:moveTo>
                  <a:pt x="394" y="131"/>
                </a:moveTo>
                <a:cubicBezTo>
                  <a:pt x="-4633" y="4893"/>
                  <a:pt x="39817" y="133217"/>
                  <a:pt x="51194" y="212856"/>
                </a:cubicBezTo>
                <a:cubicBezTo>
                  <a:pt x="62571" y="292495"/>
                  <a:pt x="65747" y="446483"/>
                  <a:pt x="68657" y="477968"/>
                </a:cubicBezTo>
                <a:cubicBezTo>
                  <a:pt x="71567" y="509453"/>
                  <a:pt x="66540" y="450716"/>
                  <a:pt x="68657" y="401768"/>
                </a:cubicBezTo>
                <a:cubicBezTo>
                  <a:pt x="70774" y="352820"/>
                  <a:pt x="92734" y="247781"/>
                  <a:pt x="81357" y="184281"/>
                </a:cubicBezTo>
                <a:cubicBezTo>
                  <a:pt x="69980" y="120781"/>
                  <a:pt x="5421" y="-4631"/>
                  <a:pt x="394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D795CF42-2C6D-4F12-856F-BB0B330A988F}"/>
              </a:ext>
            </a:extLst>
          </p:cNvPr>
          <p:cNvSpPr/>
          <p:nvPr/>
        </p:nvSpPr>
        <p:spPr>
          <a:xfrm>
            <a:off x="4080536" y="10185066"/>
            <a:ext cx="113054" cy="407503"/>
          </a:xfrm>
          <a:custGeom>
            <a:avLst/>
            <a:gdLst>
              <a:gd name="connsiteX0" fmla="*/ 4631 w 113054"/>
              <a:gd name="connsiteY0" fmla="*/ 334 h 407503"/>
              <a:gd name="connsiteX1" fmla="*/ 40614 w 113054"/>
              <a:gd name="connsiteY1" fmla="*/ 271267 h 407503"/>
              <a:gd name="connsiteX2" fmla="*/ 87181 w 113054"/>
              <a:gd name="connsiteY2" fmla="*/ 377101 h 407503"/>
              <a:gd name="connsiteX3" fmla="*/ 112581 w 113054"/>
              <a:gd name="connsiteY3" fmla="*/ 406734 h 407503"/>
              <a:gd name="connsiteX4" fmla="*/ 66014 w 113054"/>
              <a:gd name="connsiteY4" fmla="*/ 353817 h 407503"/>
              <a:gd name="connsiteX5" fmla="*/ 6747 w 113054"/>
              <a:gd name="connsiteY5" fmla="*/ 218351 h 407503"/>
              <a:gd name="connsiteX6" fmla="*/ 4631 w 113054"/>
              <a:gd name="connsiteY6" fmla="*/ 334 h 40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54" h="407503">
                <a:moveTo>
                  <a:pt x="4631" y="334"/>
                </a:moveTo>
                <a:cubicBezTo>
                  <a:pt x="10275" y="9153"/>
                  <a:pt x="26856" y="208473"/>
                  <a:pt x="40614" y="271267"/>
                </a:cubicBezTo>
                <a:cubicBezTo>
                  <a:pt x="54372" y="334061"/>
                  <a:pt x="75187" y="354523"/>
                  <a:pt x="87181" y="377101"/>
                </a:cubicBezTo>
                <a:cubicBezTo>
                  <a:pt x="99176" y="399679"/>
                  <a:pt x="116109" y="410615"/>
                  <a:pt x="112581" y="406734"/>
                </a:cubicBezTo>
                <a:cubicBezTo>
                  <a:pt x="109053" y="402853"/>
                  <a:pt x="83653" y="385214"/>
                  <a:pt x="66014" y="353817"/>
                </a:cubicBezTo>
                <a:cubicBezTo>
                  <a:pt x="48375" y="322420"/>
                  <a:pt x="16272" y="277265"/>
                  <a:pt x="6747" y="218351"/>
                </a:cubicBezTo>
                <a:cubicBezTo>
                  <a:pt x="-2778" y="159437"/>
                  <a:pt x="-1013" y="-8485"/>
                  <a:pt x="4631" y="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F92370A7-CB38-4D7D-A1C2-9B6529CAF2AB}"/>
              </a:ext>
            </a:extLst>
          </p:cNvPr>
          <p:cNvSpPr/>
          <p:nvPr/>
        </p:nvSpPr>
        <p:spPr>
          <a:xfrm>
            <a:off x="4129594" y="10527909"/>
            <a:ext cx="120214" cy="307469"/>
          </a:xfrm>
          <a:custGeom>
            <a:avLst/>
            <a:gdLst>
              <a:gd name="connsiteX0" fmla="*/ 23 w 120214"/>
              <a:gd name="connsiteY0" fmla="*/ 391 h 307469"/>
              <a:gd name="connsiteX1" fmla="*/ 101623 w 120214"/>
              <a:gd name="connsiteY1" fmla="*/ 209941 h 307469"/>
              <a:gd name="connsiteX2" fmla="*/ 38123 w 120214"/>
              <a:gd name="connsiteY2" fmla="*/ 307308 h 307469"/>
              <a:gd name="connsiteX3" fmla="*/ 101623 w 120214"/>
              <a:gd name="connsiteY3" fmla="*/ 231108 h 307469"/>
              <a:gd name="connsiteX4" fmla="*/ 112206 w 120214"/>
              <a:gd name="connsiteY4" fmla="*/ 159141 h 307469"/>
              <a:gd name="connsiteX5" fmla="*/ 23 w 120214"/>
              <a:gd name="connsiteY5" fmla="*/ 391 h 30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214" h="307469">
                <a:moveTo>
                  <a:pt x="23" y="391"/>
                </a:moveTo>
                <a:cubicBezTo>
                  <a:pt x="-1741" y="8858"/>
                  <a:pt x="95273" y="158788"/>
                  <a:pt x="101623" y="209941"/>
                </a:cubicBezTo>
                <a:cubicBezTo>
                  <a:pt x="107973" y="261094"/>
                  <a:pt x="38123" y="303780"/>
                  <a:pt x="38123" y="307308"/>
                </a:cubicBezTo>
                <a:cubicBezTo>
                  <a:pt x="38123" y="310836"/>
                  <a:pt x="89276" y="255803"/>
                  <a:pt x="101623" y="231108"/>
                </a:cubicBezTo>
                <a:cubicBezTo>
                  <a:pt x="113970" y="206414"/>
                  <a:pt x="130198" y="195124"/>
                  <a:pt x="112206" y="159141"/>
                </a:cubicBezTo>
                <a:cubicBezTo>
                  <a:pt x="94214" y="123158"/>
                  <a:pt x="1787" y="-8076"/>
                  <a:pt x="23" y="39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C60DC376-42E7-4CAB-A875-20E420050A95}"/>
              </a:ext>
            </a:extLst>
          </p:cNvPr>
          <p:cNvSpPr/>
          <p:nvPr/>
        </p:nvSpPr>
        <p:spPr>
          <a:xfrm>
            <a:off x="4067437" y="10115489"/>
            <a:ext cx="132297" cy="305799"/>
          </a:xfrm>
          <a:custGeom>
            <a:avLst/>
            <a:gdLst>
              <a:gd name="connsiteX0" fmla="*/ 796 w 132297"/>
              <a:gd name="connsiteY0" fmla="*/ 61 h 305799"/>
              <a:gd name="connsiteX1" fmla="*/ 83346 w 132297"/>
              <a:gd name="connsiteY1" fmla="*/ 203261 h 305799"/>
              <a:gd name="connsiteX2" fmla="*/ 132030 w 132297"/>
              <a:gd name="connsiteY2" fmla="*/ 304861 h 305799"/>
              <a:gd name="connsiteX3" fmla="*/ 100280 w 132297"/>
              <a:gd name="connsiteY3" fmla="*/ 249828 h 305799"/>
              <a:gd name="connsiteX4" fmla="*/ 45246 w 132297"/>
              <a:gd name="connsiteY4" fmla="*/ 182094 h 305799"/>
              <a:gd name="connsiteX5" fmla="*/ 796 w 132297"/>
              <a:gd name="connsiteY5" fmla="*/ 61 h 30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97" h="305799">
                <a:moveTo>
                  <a:pt x="796" y="61"/>
                </a:moveTo>
                <a:cubicBezTo>
                  <a:pt x="7146" y="3589"/>
                  <a:pt x="61474" y="152461"/>
                  <a:pt x="83346" y="203261"/>
                </a:cubicBezTo>
                <a:cubicBezTo>
                  <a:pt x="105218" y="254061"/>
                  <a:pt x="129208" y="297100"/>
                  <a:pt x="132030" y="304861"/>
                </a:cubicBezTo>
                <a:cubicBezTo>
                  <a:pt x="134852" y="312622"/>
                  <a:pt x="114744" y="270289"/>
                  <a:pt x="100280" y="249828"/>
                </a:cubicBezTo>
                <a:cubicBezTo>
                  <a:pt x="85816" y="229367"/>
                  <a:pt x="62885" y="219488"/>
                  <a:pt x="45246" y="182094"/>
                </a:cubicBezTo>
                <a:cubicBezTo>
                  <a:pt x="27607" y="144700"/>
                  <a:pt x="-5554" y="-3467"/>
                  <a:pt x="796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24B4FA6F-C96C-40B0-82D0-95F99F4B3594}"/>
              </a:ext>
            </a:extLst>
          </p:cNvPr>
          <p:cNvSpPr/>
          <p:nvPr/>
        </p:nvSpPr>
        <p:spPr>
          <a:xfrm>
            <a:off x="4165600" y="10386483"/>
            <a:ext cx="206267" cy="169895"/>
          </a:xfrm>
          <a:custGeom>
            <a:avLst/>
            <a:gdLst>
              <a:gd name="connsiteX0" fmla="*/ 0 w 206267"/>
              <a:gd name="connsiteY0" fmla="*/ 0 h 169895"/>
              <a:gd name="connsiteX1" fmla="*/ 135467 w 206267"/>
              <a:gd name="connsiteY1" fmla="*/ 80434 h 169895"/>
              <a:gd name="connsiteX2" fmla="*/ 201083 w 206267"/>
              <a:gd name="connsiteY2" fmla="*/ 167217 h 169895"/>
              <a:gd name="connsiteX3" fmla="*/ 184150 w 206267"/>
              <a:gd name="connsiteY3" fmla="*/ 137584 h 169895"/>
              <a:gd name="connsiteX4" fmla="*/ 42333 w 206267"/>
              <a:gd name="connsiteY4" fmla="*/ 35984 h 169895"/>
              <a:gd name="connsiteX5" fmla="*/ 0 w 206267"/>
              <a:gd name="connsiteY5" fmla="*/ 0 h 16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267" h="169895">
                <a:moveTo>
                  <a:pt x="0" y="0"/>
                </a:moveTo>
                <a:cubicBezTo>
                  <a:pt x="50976" y="26282"/>
                  <a:pt x="101953" y="52565"/>
                  <a:pt x="135467" y="80434"/>
                </a:cubicBezTo>
                <a:cubicBezTo>
                  <a:pt x="168981" y="108303"/>
                  <a:pt x="192969" y="157692"/>
                  <a:pt x="201083" y="167217"/>
                </a:cubicBezTo>
                <a:cubicBezTo>
                  <a:pt x="209197" y="176742"/>
                  <a:pt x="210608" y="159456"/>
                  <a:pt x="184150" y="137584"/>
                </a:cubicBezTo>
                <a:cubicBezTo>
                  <a:pt x="157692" y="115712"/>
                  <a:pt x="72319" y="57503"/>
                  <a:pt x="42333" y="35984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D8945BDE-DD90-47DF-A1E0-0CDD3BCAC2B2}"/>
              </a:ext>
            </a:extLst>
          </p:cNvPr>
          <p:cNvSpPr/>
          <p:nvPr/>
        </p:nvSpPr>
        <p:spPr>
          <a:xfrm>
            <a:off x="4370162" y="10486510"/>
            <a:ext cx="104489" cy="600590"/>
          </a:xfrm>
          <a:custGeom>
            <a:avLst/>
            <a:gdLst>
              <a:gd name="connsiteX0" fmla="*/ 17688 w 104489"/>
              <a:gd name="connsiteY0" fmla="*/ 3690 h 600590"/>
              <a:gd name="connsiteX1" fmla="*/ 9221 w 104489"/>
              <a:gd name="connsiteY1" fmla="*/ 103173 h 600590"/>
              <a:gd name="connsiteX2" fmla="*/ 38855 w 104489"/>
              <a:gd name="connsiteY2" fmla="*/ 247107 h 600590"/>
              <a:gd name="connsiteX3" fmla="*/ 755 w 104489"/>
              <a:gd name="connsiteY3" fmla="*/ 306373 h 600590"/>
              <a:gd name="connsiteX4" fmla="*/ 15571 w 104489"/>
              <a:gd name="connsiteY4" fmla="*/ 287323 h 600590"/>
              <a:gd name="connsiteX5" fmla="*/ 40971 w 104489"/>
              <a:gd name="connsiteY5" fmla="*/ 429140 h 600590"/>
              <a:gd name="connsiteX6" fmla="*/ 104471 w 104489"/>
              <a:gd name="connsiteY6" fmla="*/ 600590 h 600590"/>
              <a:gd name="connsiteX7" fmla="*/ 47321 w 104489"/>
              <a:gd name="connsiteY7" fmla="*/ 431257 h 600590"/>
              <a:gd name="connsiteX8" fmla="*/ 21921 w 104489"/>
              <a:gd name="connsiteY8" fmla="*/ 308490 h 600590"/>
              <a:gd name="connsiteX9" fmla="*/ 49438 w 104489"/>
              <a:gd name="connsiteY9" fmla="*/ 234407 h 600590"/>
              <a:gd name="connsiteX10" fmla="*/ 17688 w 104489"/>
              <a:gd name="connsiteY10" fmla="*/ 3690 h 60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489" h="600590">
                <a:moveTo>
                  <a:pt x="17688" y="3690"/>
                </a:moveTo>
                <a:cubicBezTo>
                  <a:pt x="10985" y="-18182"/>
                  <a:pt x="5693" y="62604"/>
                  <a:pt x="9221" y="103173"/>
                </a:cubicBezTo>
                <a:cubicBezTo>
                  <a:pt x="12749" y="143743"/>
                  <a:pt x="40266" y="213240"/>
                  <a:pt x="38855" y="247107"/>
                </a:cubicBezTo>
                <a:cubicBezTo>
                  <a:pt x="37444" y="280974"/>
                  <a:pt x="4636" y="299670"/>
                  <a:pt x="755" y="306373"/>
                </a:cubicBezTo>
                <a:cubicBezTo>
                  <a:pt x="-3126" y="313076"/>
                  <a:pt x="8868" y="266862"/>
                  <a:pt x="15571" y="287323"/>
                </a:cubicBezTo>
                <a:cubicBezTo>
                  <a:pt x="22274" y="307784"/>
                  <a:pt x="26154" y="376929"/>
                  <a:pt x="40971" y="429140"/>
                </a:cubicBezTo>
                <a:cubicBezTo>
                  <a:pt x="55788" y="481351"/>
                  <a:pt x="103413" y="600237"/>
                  <a:pt x="104471" y="600590"/>
                </a:cubicBezTo>
                <a:cubicBezTo>
                  <a:pt x="105529" y="600943"/>
                  <a:pt x="61079" y="479940"/>
                  <a:pt x="47321" y="431257"/>
                </a:cubicBezTo>
                <a:cubicBezTo>
                  <a:pt x="33563" y="382574"/>
                  <a:pt x="21568" y="341298"/>
                  <a:pt x="21921" y="308490"/>
                </a:cubicBezTo>
                <a:cubicBezTo>
                  <a:pt x="22274" y="275682"/>
                  <a:pt x="49791" y="282032"/>
                  <a:pt x="49438" y="234407"/>
                </a:cubicBezTo>
                <a:cubicBezTo>
                  <a:pt x="49085" y="186782"/>
                  <a:pt x="24391" y="25562"/>
                  <a:pt x="17688" y="3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D010F87C-FBAD-4B17-AFD4-429DB843B2C9}"/>
              </a:ext>
            </a:extLst>
          </p:cNvPr>
          <p:cNvSpPr/>
          <p:nvPr/>
        </p:nvSpPr>
        <p:spPr>
          <a:xfrm>
            <a:off x="4401252" y="10511286"/>
            <a:ext cx="120166" cy="180053"/>
          </a:xfrm>
          <a:custGeom>
            <a:avLst/>
            <a:gdLst>
              <a:gd name="connsiteX0" fmla="*/ 1415 w 120166"/>
              <a:gd name="connsiteY0" fmla="*/ 81 h 180053"/>
              <a:gd name="connsiteX1" fmla="*/ 71265 w 120166"/>
              <a:gd name="connsiteY1" fmla="*/ 152481 h 180053"/>
              <a:gd name="connsiteX2" fmla="*/ 119948 w 120166"/>
              <a:gd name="connsiteY2" fmla="*/ 179997 h 180053"/>
              <a:gd name="connsiteX3" fmla="*/ 52215 w 120166"/>
              <a:gd name="connsiteY3" fmla="*/ 158831 h 180053"/>
              <a:gd name="connsiteX4" fmla="*/ 26815 w 120166"/>
              <a:gd name="connsiteY4" fmla="*/ 131314 h 180053"/>
              <a:gd name="connsiteX5" fmla="*/ 1415 w 120166"/>
              <a:gd name="connsiteY5" fmla="*/ 81 h 18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166" h="180053">
                <a:moveTo>
                  <a:pt x="1415" y="81"/>
                </a:moveTo>
                <a:cubicBezTo>
                  <a:pt x="8823" y="3609"/>
                  <a:pt x="51510" y="122495"/>
                  <a:pt x="71265" y="152481"/>
                </a:cubicBezTo>
                <a:cubicBezTo>
                  <a:pt x="91020" y="182467"/>
                  <a:pt x="123123" y="178939"/>
                  <a:pt x="119948" y="179997"/>
                </a:cubicBezTo>
                <a:cubicBezTo>
                  <a:pt x="116773" y="181055"/>
                  <a:pt x="67737" y="166945"/>
                  <a:pt x="52215" y="158831"/>
                </a:cubicBezTo>
                <a:cubicBezTo>
                  <a:pt x="36693" y="150717"/>
                  <a:pt x="35987" y="154245"/>
                  <a:pt x="26815" y="131314"/>
                </a:cubicBezTo>
                <a:cubicBezTo>
                  <a:pt x="17643" y="108383"/>
                  <a:pt x="-5993" y="-3447"/>
                  <a:pt x="1415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5C59AF34-66B1-44FE-87C2-D43CCF62C91D}"/>
              </a:ext>
            </a:extLst>
          </p:cNvPr>
          <p:cNvSpPr/>
          <p:nvPr/>
        </p:nvSpPr>
        <p:spPr>
          <a:xfrm>
            <a:off x="4475152" y="10652035"/>
            <a:ext cx="146443" cy="90206"/>
          </a:xfrm>
          <a:custGeom>
            <a:avLst/>
            <a:gdLst>
              <a:gd name="connsiteX0" fmla="*/ 11 w 146443"/>
              <a:gd name="connsiteY0" fmla="*/ 90 h 90206"/>
              <a:gd name="connsiteX1" fmla="*/ 63511 w 146443"/>
              <a:gd name="connsiteY1" fmla="*/ 66765 h 90206"/>
              <a:gd name="connsiteX2" fmla="*/ 88911 w 146443"/>
              <a:gd name="connsiteY2" fmla="*/ 77878 h 90206"/>
              <a:gd name="connsiteX3" fmla="*/ 146061 w 146443"/>
              <a:gd name="connsiteY3" fmla="*/ 60415 h 90206"/>
              <a:gd name="connsiteX4" fmla="*/ 111136 w 146443"/>
              <a:gd name="connsiteY4" fmla="*/ 85815 h 90206"/>
              <a:gd name="connsiteX5" fmla="*/ 58748 w 146443"/>
              <a:gd name="connsiteY5" fmla="*/ 82640 h 90206"/>
              <a:gd name="connsiteX6" fmla="*/ 11 w 146443"/>
              <a:gd name="connsiteY6" fmla="*/ 90 h 9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443" h="90206">
                <a:moveTo>
                  <a:pt x="11" y="90"/>
                </a:moveTo>
                <a:cubicBezTo>
                  <a:pt x="805" y="-2556"/>
                  <a:pt x="48694" y="53800"/>
                  <a:pt x="63511" y="66765"/>
                </a:cubicBezTo>
                <a:cubicBezTo>
                  <a:pt x="78328" y="79730"/>
                  <a:pt x="75153" y="78936"/>
                  <a:pt x="88911" y="77878"/>
                </a:cubicBezTo>
                <a:cubicBezTo>
                  <a:pt x="102669" y="76820"/>
                  <a:pt x="142357" y="59092"/>
                  <a:pt x="146061" y="60415"/>
                </a:cubicBezTo>
                <a:cubicBezTo>
                  <a:pt x="149765" y="61738"/>
                  <a:pt x="125688" y="82111"/>
                  <a:pt x="111136" y="85815"/>
                </a:cubicBezTo>
                <a:cubicBezTo>
                  <a:pt x="96584" y="89519"/>
                  <a:pt x="78592" y="94811"/>
                  <a:pt x="58748" y="82640"/>
                </a:cubicBezTo>
                <a:cubicBezTo>
                  <a:pt x="38904" y="70469"/>
                  <a:pt x="-783" y="2736"/>
                  <a:pt x="11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0CDA8D43-DB8B-46FA-B9D3-FA0643E52113}"/>
              </a:ext>
            </a:extLst>
          </p:cNvPr>
          <p:cNvSpPr/>
          <p:nvPr/>
        </p:nvSpPr>
        <p:spPr>
          <a:xfrm>
            <a:off x="4627556" y="10713679"/>
            <a:ext cx="99492" cy="252163"/>
          </a:xfrm>
          <a:custGeom>
            <a:avLst/>
            <a:gdLst>
              <a:gd name="connsiteX0" fmla="*/ 7 w 99492"/>
              <a:gd name="connsiteY0" fmla="*/ 359 h 252163"/>
              <a:gd name="connsiteX1" fmla="*/ 82557 w 99492"/>
              <a:gd name="connsiteY1" fmla="*/ 52746 h 252163"/>
              <a:gd name="connsiteX2" fmla="*/ 98432 w 99492"/>
              <a:gd name="connsiteY2" fmla="*/ 79734 h 252163"/>
              <a:gd name="connsiteX3" fmla="*/ 96844 w 99492"/>
              <a:gd name="connsiteY3" fmla="*/ 132121 h 252163"/>
              <a:gd name="connsiteX4" fmla="*/ 87319 w 99492"/>
              <a:gd name="connsiteY4" fmla="*/ 251184 h 252163"/>
              <a:gd name="connsiteX5" fmla="*/ 80969 w 99492"/>
              <a:gd name="connsiteY5" fmla="*/ 182921 h 252163"/>
              <a:gd name="connsiteX6" fmla="*/ 87319 w 99492"/>
              <a:gd name="connsiteY6" fmla="*/ 81321 h 252163"/>
              <a:gd name="connsiteX7" fmla="*/ 7 w 99492"/>
              <a:gd name="connsiteY7" fmla="*/ 359 h 25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492" h="252163">
                <a:moveTo>
                  <a:pt x="7" y="359"/>
                </a:moveTo>
                <a:cubicBezTo>
                  <a:pt x="-787" y="-4403"/>
                  <a:pt x="66153" y="39517"/>
                  <a:pt x="82557" y="52746"/>
                </a:cubicBezTo>
                <a:cubicBezTo>
                  <a:pt x="98961" y="65975"/>
                  <a:pt x="96051" y="66505"/>
                  <a:pt x="98432" y="79734"/>
                </a:cubicBezTo>
                <a:cubicBezTo>
                  <a:pt x="100813" y="92963"/>
                  <a:pt x="98696" y="103546"/>
                  <a:pt x="96844" y="132121"/>
                </a:cubicBezTo>
                <a:cubicBezTo>
                  <a:pt x="94992" y="160696"/>
                  <a:pt x="89965" y="242717"/>
                  <a:pt x="87319" y="251184"/>
                </a:cubicBezTo>
                <a:cubicBezTo>
                  <a:pt x="84673" y="259651"/>
                  <a:pt x="80969" y="211231"/>
                  <a:pt x="80969" y="182921"/>
                </a:cubicBezTo>
                <a:cubicBezTo>
                  <a:pt x="80969" y="154611"/>
                  <a:pt x="95521" y="108838"/>
                  <a:pt x="87319" y="81321"/>
                </a:cubicBezTo>
                <a:cubicBezTo>
                  <a:pt x="79117" y="53804"/>
                  <a:pt x="801" y="5121"/>
                  <a:pt x="7" y="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65C550B4-225F-459C-BA93-6E4C6E7D0323}"/>
              </a:ext>
            </a:extLst>
          </p:cNvPr>
          <p:cNvSpPr/>
          <p:nvPr/>
        </p:nvSpPr>
        <p:spPr>
          <a:xfrm>
            <a:off x="4502076" y="10720193"/>
            <a:ext cx="122786" cy="227238"/>
          </a:xfrm>
          <a:custGeom>
            <a:avLst/>
            <a:gdLst>
              <a:gd name="connsiteX0" fmla="*/ 122312 w 122786"/>
              <a:gd name="connsiteY0" fmla="*/ 195 h 227238"/>
              <a:gd name="connsiteX1" fmla="*/ 68337 w 122786"/>
              <a:gd name="connsiteY1" fmla="*/ 74807 h 227238"/>
              <a:gd name="connsiteX2" fmla="*/ 60399 w 122786"/>
              <a:gd name="connsiteY2" fmla="*/ 79570 h 227238"/>
              <a:gd name="connsiteX3" fmla="*/ 41349 w 122786"/>
              <a:gd name="connsiteY3" fmla="*/ 177995 h 227238"/>
              <a:gd name="connsiteX4" fmla="*/ 74 w 122786"/>
              <a:gd name="connsiteY4" fmla="*/ 227207 h 227238"/>
              <a:gd name="connsiteX5" fmla="*/ 52462 w 122786"/>
              <a:gd name="connsiteY5" fmla="*/ 171645 h 227238"/>
              <a:gd name="connsiteX6" fmla="*/ 33412 w 122786"/>
              <a:gd name="connsiteY6" fmla="*/ 100207 h 227238"/>
              <a:gd name="connsiteX7" fmla="*/ 122312 w 122786"/>
              <a:gd name="connsiteY7" fmla="*/ 195 h 22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786" h="227238">
                <a:moveTo>
                  <a:pt x="122312" y="195"/>
                </a:moveTo>
                <a:cubicBezTo>
                  <a:pt x="128133" y="-4038"/>
                  <a:pt x="78656" y="61578"/>
                  <a:pt x="68337" y="74807"/>
                </a:cubicBezTo>
                <a:cubicBezTo>
                  <a:pt x="58018" y="88036"/>
                  <a:pt x="64897" y="62372"/>
                  <a:pt x="60399" y="79570"/>
                </a:cubicBezTo>
                <a:cubicBezTo>
                  <a:pt x="55901" y="96768"/>
                  <a:pt x="51403" y="153389"/>
                  <a:pt x="41349" y="177995"/>
                </a:cubicBezTo>
                <a:cubicBezTo>
                  <a:pt x="31295" y="202601"/>
                  <a:pt x="-1778" y="228265"/>
                  <a:pt x="74" y="227207"/>
                </a:cubicBezTo>
                <a:cubicBezTo>
                  <a:pt x="1926" y="226149"/>
                  <a:pt x="46906" y="192812"/>
                  <a:pt x="52462" y="171645"/>
                </a:cubicBezTo>
                <a:cubicBezTo>
                  <a:pt x="58018" y="150478"/>
                  <a:pt x="18860" y="127724"/>
                  <a:pt x="33412" y="100207"/>
                </a:cubicBezTo>
                <a:cubicBezTo>
                  <a:pt x="47964" y="72690"/>
                  <a:pt x="116491" y="4428"/>
                  <a:pt x="122312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D9DDE69A-157A-4A65-B684-E7251FD109A1}"/>
              </a:ext>
            </a:extLst>
          </p:cNvPr>
          <p:cNvSpPr/>
          <p:nvPr/>
        </p:nvSpPr>
        <p:spPr>
          <a:xfrm>
            <a:off x="4464049" y="10685354"/>
            <a:ext cx="95681" cy="389419"/>
          </a:xfrm>
          <a:custGeom>
            <a:avLst/>
            <a:gdLst>
              <a:gd name="connsiteX0" fmla="*/ 44451 w 95681"/>
              <a:gd name="connsiteY0" fmla="*/ 109 h 389419"/>
              <a:gd name="connsiteX1" fmla="*/ 4764 w 95681"/>
              <a:gd name="connsiteY1" fmla="*/ 133459 h 389419"/>
              <a:gd name="connsiteX2" fmla="*/ 11114 w 95681"/>
              <a:gd name="connsiteY2" fmla="*/ 109646 h 389419"/>
              <a:gd name="connsiteX3" fmla="*/ 26989 w 95681"/>
              <a:gd name="connsiteY3" fmla="*/ 187434 h 389419"/>
              <a:gd name="connsiteX4" fmla="*/ 31751 w 95681"/>
              <a:gd name="connsiteY4" fmla="*/ 238234 h 389419"/>
              <a:gd name="connsiteX5" fmla="*/ 57151 w 95681"/>
              <a:gd name="connsiteY5" fmla="*/ 293796 h 389419"/>
              <a:gd name="connsiteX6" fmla="*/ 95251 w 95681"/>
              <a:gd name="connsiteY6" fmla="*/ 389046 h 389419"/>
              <a:gd name="connsiteX7" fmla="*/ 30164 w 95681"/>
              <a:gd name="connsiteY7" fmla="*/ 255696 h 389419"/>
              <a:gd name="connsiteX8" fmla="*/ 1 w 95681"/>
              <a:gd name="connsiteY8" fmla="*/ 158859 h 389419"/>
              <a:gd name="connsiteX9" fmla="*/ 44451 w 95681"/>
              <a:gd name="connsiteY9" fmla="*/ 109 h 38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681" h="389419">
                <a:moveTo>
                  <a:pt x="44451" y="109"/>
                </a:moveTo>
                <a:cubicBezTo>
                  <a:pt x="45245" y="-4124"/>
                  <a:pt x="10320" y="115203"/>
                  <a:pt x="4764" y="133459"/>
                </a:cubicBezTo>
                <a:cubicBezTo>
                  <a:pt x="-792" y="151715"/>
                  <a:pt x="7410" y="100650"/>
                  <a:pt x="11114" y="109646"/>
                </a:cubicBezTo>
                <a:cubicBezTo>
                  <a:pt x="14818" y="118642"/>
                  <a:pt x="23550" y="166003"/>
                  <a:pt x="26989" y="187434"/>
                </a:cubicBezTo>
                <a:cubicBezTo>
                  <a:pt x="30428" y="208865"/>
                  <a:pt x="26724" y="220507"/>
                  <a:pt x="31751" y="238234"/>
                </a:cubicBezTo>
                <a:cubicBezTo>
                  <a:pt x="36778" y="255961"/>
                  <a:pt x="46568" y="268661"/>
                  <a:pt x="57151" y="293796"/>
                </a:cubicBezTo>
                <a:cubicBezTo>
                  <a:pt x="67734" y="318931"/>
                  <a:pt x="99749" y="395396"/>
                  <a:pt x="95251" y="389046"/>
                </a:cubicBezTo>
                <a:cubicBezTo>
                  <a:pt x="90753" y="382696"/>
                  <a:pt x="46039" y="294060"/>
                  <a:pt x="30164" y="255696"/>
                </a:cubicBezTo>
                <a:cubicBezTo>
                  <a:pt x="14289" y="217332"/>
                  <a:pt x="266" y="197488"/>
                  <a:pt x="1" y="158859"/>
                </a:cubicBezTo>
                <a:cubicBezTo>
                  <a:pt x="-264" y="120230"/>
                  <a:pt x="43657" y="4342"/>
                  <a:pt x="44451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51863751-C35F-469E-AEFC-CEA9099162BE}"/>
              </a:ext>
            </a:extLst>
          </p:cNvPr>
          <p:cNvSpPr/>
          <p:nvPr/>
        </p:nvSpPr>
        <p:spPr>
          <a:xfrm>
            <a:off x="4419597" y="10628167"/>
            <a:ext cx="75457" cy="146787"/>
          </a:xfrm>
          <a:custGeom>
            <a:avLst/>
            <a:gdLst>
              <a:gd name="connsiteX0" fmla="*/ 3 w 75457"/>
              <a:gd name="connsiteY0" fmla="*/ 146 h 146787"/>
              <a:gd name="connsiteX1" fmla="*/ 23816 w 75457"/>
              <a:gd name="connsiteY1" fmla="*/ 119208 h 146787"/>
              <a:gd name="connsiteX2" fmla="*/ 61916 w 75457"/>
              <a:gd name="connsiteY2" fmla="*/ 120796 h 146787"/>
              <a:gd name="connsiteX3" fmla="*/ 74616 w 75457"/>
              <a:gd name="connsiteY3" fmla="*/ 146196 h 146787"/>
              <a:gd name="connsiteX4" fmla="*/ 41278 w 75457"/>
              <a:gd name="connsiteY4" fmla="*/ 135083 h 146787"/>
              <a:gd name="connsiteX5" fmla="*/ 25403 w 75457"/>
              <a:gd name="connsiteY5" fmla="*/ 95396 h 146787"/>
              <a:gd name="connsiteX6" fmla="*/ 3 w 75457"/>
              <a:gd name="connsiteY6" fmla="*/ 146 h 14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457" h="146787">
                <a:moveTo>
                  <a:pt x="3" y="146"/>
                </a:moveTo>
                <a:cubicBezTo>
                  <a:pt x="-261" y="4115"/>
                  <a:pt x="13497" y="99100"/>
                  <a:pt x="23816" y="119208"/>
                </a:cubicBezTo>
                <a:cubicBezTo>
                  <a:pt x="34135" y="139316"/>
                  <a:pt x="53449" y="116298"/>
                  <a:pt x="61916" y="120796"/>
                </a:cubicBezTo>
                <a:cubicBezTo>
                  <a:pt x="70383" y="125294"/>
                  <a:pt x="78056" y="143815"/>
                  <a:pt x="74616" y="146196"/>
                </a:cubicBezTo>
                <a:cubicBezTo>
                  <a:pt x="71176" y="148577"/>
                  <a:pt x="49480" y="143550"/>
                  <a:pt x="41278" y="135083"/>
                </a:cubicBezTo>
                <a:cubicBezTo>
                  <a:pt x="33076" y="126616"/>
                  <a:pt x="29636" y="116563"/>
                  <a:pt x="25403" y="95396"/>
                </a:cubicBezTo>
                <a:cubicBezTo>
                  <a:pt x="21170" y="74229"/>
                  <a:pt x="267" y="-3823"/>
                  <a:pt x="3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04603F33-181D-48DB-9BE3-1DAA2A746BEE}"/>
              </a:ext>
            </a:extLst>
          </p:cNvPr>
          <p:cNvSpPr/>
          <p:nvPr/>
        </p:nvSpPr>
        <p:spPr>
          <a:xfrm>
            <a:off x="4659276" y="10911881"/>
            <a:ext cx="57235" cy="248334"/>
          </a:xfrm>
          <a:custGeom>
            <a:avLst/>
            <a:gdLst>
              <a:gd name="connsiteX0" fmla="*/ 47662 w 57235"/>
              <a:gd name="connsiteY0" fmla="*/ 594 h 248334"/>
              <a:gd name="connsiteX1" fmla="*/ 28612 w 57235"/>
              <a:gd name="connsiteY1" fmla="*/ 111719 h 248334"/>
              <a:gd name="connsiteX2" fmla="*/ 25437 w 57235"/>
              <a:gd name="connsiteY2" fmla="*/ 146644 h 248334"/>
              <a:gd name="connsiteX3" fmla="*/ 36549 w 57235"/>
              <a:gd name="connsiteY3" fmla="*/ 213319 h 248334"/>
              <a:gd name="connsiteX4" fmla="*/ 57187 w 57235"/>
              <a:gd name="connsiteY4" fmla="*/ 248244 h 248334"/>
              <a:gd name="connsiteX5" fmla="*/ 30199 w 57235"/>
              <a:gd name="connsiteY5" fmla="*/ 203794 h 248334"/>
              <a:gd name="connsiteX6" fmla="*/ 37 w 57235"/>
              <a:gd name="connsiteY6" fmla="*/ 165694 h 248334"/>
              <a:gd name="connsiteX7" fmla="*/ 47662 w 57235"/>
              <a:gd name="connsiteY7" fmla="*/ 594 h 24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35" h="248334">
                <a:moveTo>
                  <a:pt x="47662" y="594"/>
                </a:moveTo>
                <a:cubicBezTo>
                  <a:pt x="52424" y="-8402"/>
                  <a:pt x="32316" y="87377"/>
                  <a:pt x="28612" y="111719"/>
                </a:cubicBezTo>
                <a:cubicBezTo>
                  <a:pt x="24908" y="136061"/>
                  <a:pt x="24114" y="129711"/>
                  <a:pt x="25437" y="146644"/>
                </a:cubicBezTo>
                <a:cubicBezTo>
                  <a:pt x="26760" y="163577"/>
                  <a:pt x="31257" y="196386"/>
                  <a:pt x="36549" y="213319"/>
                </a:cubicBezTo>
                <a:cubicBezTo>
                  <a:pt x="41841" y="230252"/>
                  <a:pt x="58245" y="249832"/>
                  <a:pt x="57187" y="248244"/>
                </a:cubicBezTo>
                <a:cubicBezTo>
                  <a:pt x="56129" y="246656"/>
                  <a:pt x="39724" y="217552"/>
                  <a:pt x="30199" y="203794"/>
                </a:cubicBezTo>
                <a:cubicBezTo>
                  <a:pt x="20674" y="190036"/>
                  <a:pt x="-1021" y="196915"/>
                  <a:pt x="37" y="165694"/>
                </a:cubicBezTo>
                <a:cubicBezTo>
                  <a:pt x="1095" y="134473"/>
                  <a:pt x="42900" y="9590"/>
                  <a:pt x="47662" y="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EE01D17E-256B-4132-A512-1212E57EDCC3}"/>
              </a:ext>
            </a:extLst>
          </p:cNvPr>
          <p:cNvSpPr/>
          <p:nvPr/>
        </p:nvSpPr>
        <p:spPr>
          <a:xfrm>
            <a:off x="4698943" y="11113260"/>
            <a:ext cx="249351" cy="411705"/>
          </a:xfrm>
          <a:custGeom>
            <a:avLst/>
            <a:gdLst>
              <a:gd name="connsiteX0" fmla="*/ 57 w 249351"/>
              <a:gd name="connsiteY0" fmla="*/ 828 h 411705"/>
              <a:gd name="connsiteX1" fmla="*/ 58795 w 249351"/>
              <a:gd name="connsiteY1" fmla="*/ 146878 h 411705"/>
              <a:gd name="connsiteX2" fmla="*/ 171507 w 249351"/>
              <a:gd name="connsiteY2" fmla="*/ 323090 h 411705"/>
              <a:gd name="connsiteX3" fmla="*/ 227070 w 249351"/>
              <a:gd name="connsiteY3" fmla="*/ 397703 h 411705"/>
              <a:gd name="connsiteX4" fmla="*/ 249295 w 249351"/>
              <a:gd name="connsiteY4" fmla="*/ 410403 h 411705"/>
              <a:gd name="connsiteX5" fmla="*/ 223895 w 249351"/>
              <a:gd name="connsiteY5" fmla="*/ 380240 h 411705"/>
              <a:gd name="connsiteX6" fmla="*/ 68320 w 249351"/>
              <a:gd name="connsiteY6" fmla="*/ 213553 h 411705"/>
              <a:gd name="connsiteX7" fmla="*/ 57 w 249351"/>
              <a:gd name="connsiteY7" fmla="*/ 828 h 411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351" h="411705">
                <a:moveTo>
                  <a:pt x="57" y="828"/>
                </a:moveTo>
                <a:cubicBezTo>
                  <a:pt x="-1530" y="-10284"/>
                  <a:pt x="30220" y="93168"/>
                  <a:pt x="58795" y="146878"/>
                </a:cubicBezTo>
                <a:cubicBezTo>
                  <a:pt x="87370" y="200588"/>
                  <a:pt x="143461" y="281286"/>
                  <a:pt x="171507" y="323090"/>
                </a:cubicBezTo>
                <a:cubicBezTo>
                  <a:pt x="199553" y="364894"/>
                  <a:pt x="214105" y="383151"/>
                  <a:pt x="227070" y="397703"/>
                </a:cubicBezTo>
                <a:cubicBezTo>
                  <a:pt x="240035" y="412255"/>
                  <a:pt x="249824" y="413314"/>
                  <a:pt x="249295" y="410403"/>
                </a:cubicBezTo>
                <a:cubicBezTo>
                  <a:pt x="248766" y="407493"/>
                  <a:pt x="254057" y="413048"/>
                  <a:pt x="223895" y="380240"/>
                </a:cubicBezTo>
                <a:cubicBezTo>
                  <a:pt x="193733" y="347432"/>
                  <a:pt x="106420" y="275730"/>
                  <a:pt x="68320" y="213553"/>
                </a:cubicBezTo>
                <a:cubicBezTo>
                  <a:pt x="30220" y="151376"/>
                  <a:pt x="1644" y="11940"/>
                  <a:pt x="57" y="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0B88B180-B112-4B30-BCE2-71978830774B}"/>
              </a:ext>
            </a:extLst>
          </p:cNvPr>
          <p:cNvSpPr/>
          <p:nvPr/>
        </p:nvSpPr>
        <p:spPr>
          <a:xfrm>
            <a:off x="4651446" y="11066114"/>
            <a:ext cx="229725" cy="506782"/>
          </a:xfrm>
          <a:custGeom>
            <a:avLst/>
            <a:gdLst>
              <a:gd name="connsiteX0" fmla="*/ 9454 w 229725"/>
              <a:gd name="connsiteY0" fmla="*/ 6699 h 506782"/>
              <a:gd name="connsiteX1" fmla="*/ 4692 w 229725"/>
              <a:gd name="connsiteY1" fmla="*/ 71786 h 506782"/>
              <a:gd name="connsiteX2" fmla="*/ 44379 w 229725"/>
              <a:gd name="connsiteY2" fmla="*/ 160686 h 506782"/>
              <a:gd name="connsiteX3" fmla="*/ 90417 w 229725"/>
              <a:gd name="connsiteY3" fmla="*/ 268636 h 506782"/>
              <a:gd name="connsiteX4" fmla="*/ 212654 w 229725"/>
              <a:gd name="connsiteY4" fmla="*/ 444849 h 506782"/>
              <a:gd name="connsiteX5" fmla="*/ 212654 w 229725"/>
              <a:gd name="connsiteY5" fmla="*/ 471836 h 506782"/>
              <a:gd name="connsiteX6" fmla="*/ 165029 w 229725"/>
              <a:gd name="connsiteY6" fmla="*/ 506761 h 506782"/>
              <a:gd name="connsiteX7" fmla="*/ 219004 w 229725"/>
              <a:gd name="connsiteY7" fmla="*/ 476599 h 506782"/>
              <a:gd name="connsiteX8" fmla="*/ 225354 w 229725"/>
              <a:gd name="connsiteY8" fmla="*/ 448024 h 506782"/>
              <a:gd name="connsiteX9" fmla="*/ 168204 w 229725"/>
              <a:gd name="connsiteY9" fmla="*/ 374999 h 506782"/>
              <a:gd name="connsiteX10" fmla="*/ 82479 w 229725"/>
              <a:gd name="connsiteY10" fmla="*/ 240061 h 506782"/>
              <a:gd name="connsiteX11" fmla="*/ 9454 w 229725"/>
              <a:gd name="connsiteY11" fmla="*/ 6699 h 50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25" h="506782">
                <a:moveTo>
                  <a:pt x="9454" y="6699"/>
                </a:moveTo>
                <a:cubicBezTo>
                  <a:pt x="-3510" y="-21347"/>
                  <a:pt x="-1129" y="46122"/>
                  <a:pt x="4692" y="71786"/>
                </a:cubicBezTo>
                <a:cubicBezTo>
                  <a:pt x="10513" y="97450"/>
                  <a:pt x="30092" y="127878"/>
                  <a:pt x="44379" y="160686"/>
                </a:cubicBezTo>
                <a:cubicBezTo>
                  <a:pt x="58667" y="193494"/>
                  <a:pt x="62371" y="221276"/>
                  <a:pt x="90417" y="268636"/>
                </a:cubicBezTo>
                <a:cubicBezTo>
                  <a:pt x="118463" y="315996"/>
                  <a:pt x="192281" y="410982"/>
                  <a:pt x="212654" y="444849"/>
                </a:cubicBezTo>
                <a:cubicBezTo>
                  <a:pt x="233027" y="478716"/>
                  <a:pt x="220591" y="461517"/>
                  <a:pt x="212654" y="471836"/>
                </a:cubicBezTo>
                <a:cubicBezTo>
                  <a:pt x="204717" y="482155"/>
                  <a:pt x="163971" y="505967"/>
                  <a:pt x="165029" y="506761"/>
                </a:cubicBezTo>
                <a:cubicBezTo>
                  <a:pt x="166087" y="507555"/>
                  <a:pt x="208950" y="486389"/>
                  <a:pt x="219004" y="476599"/>
                </a:cubicBezTo>
                <a:cubicBezTo>
                  <a:pt x="229058" y="466810"/>
                  <a:pt x="233821" y="464957"/>
                  <a:pt x="225354" y="448024"/>
                </a:cubicBezTo>
                <a:cubicBezTo>
                  <a:pt x="216887" y="431091"/>
                  <a:pt x="192016" y="409659"/>
                  <a:pt x="168204" y="374999"/>
                </a:cubicBezTo>
                <a:cubicBezTo>
                  <a:pt x="144392" y="340339"/>
                  <a:pt x="109466" y="294301"/>
                  <a:pt x="82479" y="240061"/>
                </a:cubicBezTo>
                <a:cubicBezTo>
                  <a:pt x="55492" y="185821"/>
                  <a:pt x="22418" y="34745"/>
                  <a:pt x="9454" y="6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90B2F5A0-73AF-4C1E-9960-1A5BCC421290}"/>
              </a:ext>
            </a:extLst>
          </p:cNvPr>
          <p:cNvSpPr/>
          <p:nvPr/>
        </p:nvSpPr>
        <p:spPr>
          <a:xfrm>
            <a:off x="4824209" y="11458027"/>
            <a:ext cx="129174" cy="139611"/>
          </a:xfrm>
          <a:custGeom>
            <a:avLst/>
            <a:gdLst>
              <a:gd name="connsiteX0" fmla="*/ 60529 w 129174"/>
              <a:gd name="connsiteY0" fmla="*/ 548 h 139611"/>
              <a:gd name="connsiteX1" fmla="*/ 124029 w 129174"/>
              <a:gd name="connsiteY1" fmla="*/ 79923 h 139611"/>
              <a:gd name="connsiteX2" fmla="*/ 111329 w 129174"/>
              <a:gd name="connsiteY2" fmla="*/ 102148 h 139611"/>
              <a:gd name="connsiteX3" fmla="*/ 204 w 129174"/>
              <a:gd name="connsiteY3" fmla="*/ 121198 h 139611"/>
              <a:gd name="connsiteX4" fmla="*/ 84341 w 129174"/>
              <a:gd name="connsiteY4" fmla="*/ 138661 h 139611"/>
              <a:gd name="connsiteX5" fmla="*/ 106566 w 129174"/>
              <a:gd name="connsiteY5" fmla="*/ 124373 h 139611"/>
              <a:gd name="connsiteX6" fmla="*/ 60529 w 129174"/>
              <a:gd name="connsiteY6" fmla="*/ 548 h 13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174" h="139611">
                <a:moveTo>
                  <a:pt x="60529" y="548"/>
                </a:moveTo>
                <a:cubicBezTo>
                  <a:pt x="63440" y="-6860"/>
                  <a:pt x="115562" y="62990"/>
                  <a:pt x="124029" y="79923"/>
                </a:cubicBezTo>
                <a:cubicBezTo>
                  <a:pt x="132496" y="96856"/>
                  <a:pt x="131966" y="95269"/>
                  <a:pt x="111329" y="102148"/>
                </a:cubicBezTo>
                <a:cubicBezTo>
                  <a:pt x="90692" y="109027"/>
                  <a:pt x="4702" y="115112"/>
                  <a:pt x="204" y="121198"/>
                </a:cubicBezTo>
                <a:cubicBezTo>
                  <a:pt x="-4294" y="127284"/>
                  <a:pt x="66614" y="138132"/>
                  <a:pt x="84341" y="138661"/>
                </a:cubicBezTo>
                <a:cubicBezTo>
                  <a:pt x="102068" y="139190"/>
                  <a:pt x="108154" y="144217"/>
                  <a:pt x="106566" y="124373"/>
                </a:cubicBezTo>
                <a:cubicBezTo>
                  <a:pt x="104979" y="104529"/>
                  <a:pt x="57618" y="7956"/>
                  <a:pt x="60529" y="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: 図形 1235">
            <a:extLst>
              <a:ext uri="{FF2B5EF4-FFF2-40B4-BE49-F238E27FC236}">
                <a16:creationId xmlns:a16="http://schemas.microsoft.com/office/drawing/2014/main" id="{64C7EF6A-7AD4-4F58-8458-AE7EB59A0514}"/>
              </a:ext>
            </a:extLst>
          </p:cNvPr>
          <p:cNvSpPr/>
          <p:nvPr/>
        </p:nvSpPr>
        <p:spPr>
          <a:xfrm>
            <a:off x="4636853" y="10740932"/>
            <a:ext cx="78050" cy="189932"/>
          </a:xfrm>
          <a:custGeom>
            <a:avLst/>
            <a:gdLst>
              <a:gd name="connsiteX0" fmla="*/ 235 w 78050"/>
              <a:gd name="connsiteY0" fmla="*/ 93 h 189932"/>
              <a:gd name="connsiteX1" fmla="*/ 74847 w 78050"/>
              <a:gd name="connsiteY1" fmla="*/ 65181 h 189932"/>
              <a:gd name="connsiteX2" fmla="*/ 63735 w 78050"/>
              <a:gd name="connsiteY2" fmla="*/ 98518 h 189932"/>
              <a:gd name="connsiteX3" fmla="*/ 57385 w 78050"/>
              <a:gd name="connsiteY3" fmla="*/ 187418 h 189932"/>
              <a:gd name="connsiteX4" fmla="*/ 58972 w 78050"/>
              <a:gd name="connsiteY4" fmla="*/ 157256 h 189932"/>
              <a:gd name="connsiteX5" fmla="*/ 58972 w 78050"/>
              <a:gd name="connsiteY5" fmla="*/ 71531 h 189932"/>
              <a:gd name="connsiteX6" fmla="*/ 51035 w 78050"/>
              <a:gd name="connsiteY6" fmla="*/ 50893 h 189932"/>
              <a:gd name="connsiteX7" fmla="*/ 235 w 78050"/>
              <a:gd name="connsiteY7" fmla="*/ 93 h 1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050" h="189932">
                <a:moveTo>
                  <a:pt x="235" y="93"/>
                </a:moveTo>
                <a:cubicBezTo>
                  <a:pt x="4204" y="2474"/>
                  <a:pt x="64264" y="48777"/>
                  <a:pt x="74847" y="65181"/>
                </a:cubicBezTo>
                <a:cubicBezTo>
                  <a:pt x="85430" y="81585"/>
                  <a:pt x="66645" y="78145"/>
                  <a:pt x="63735" y="98518"/>
                </a:cubicBezTo>
                <a:cubicBezTo>
                  <a:pt x="60825" y="118891"/>
                  <a:pt x="58179" y="177628"/>
                  <a:pt x="57385" y="187418"/>
                </a:cubicBezTo>
                <a:cubicBezTo>
                  <a:pt x="56591" y="197208"/>
                  <a:pt x="58708" y="176571"/>
                  <a:pt x="58972" y="157256"/>
                </a:cubicBezTo>
                <a:cubicBezTo>
                  <a:pt x="59237" y="137942"/>
                  <a:pt x="60295" y="89258"/>
                  <a:pt x="58972" y="71531"/>
                </a:cubicBezTo>
                <a:cubicBezTo>
                  <a:pt x="57649" y="53804"/>
                  <a:pt x="58443" y="60418"/>
                  <a:pt x="51035" y="50893"/>
                </a:cubicBezTo>
                <a:cubicBezTo>
                  <a:pt x="43627" y="41368"/>
                  <a:pt x="-3734" y="-2288"/>
                  <a:pt x="235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89346516-9117-4DA1-BFFA-979AB6596B7A}"/>
              </a:ext>
            </a:extLst>
          </p:cNvPr>
          <p:cNvSpPr/>
          <p:nvPr/>
        </p:nvSpPr>
        <p:spPr>
          <a:xfrm>
            <a:off x="4563854" y="10924891"/>
            <a:ext cx="91194" cy="156343"/>
          </a:xfrm>
          <a:custGeom>
            <a:avLst/>
            <a:gdLst>
              <a:gd name="connsiteX0" fmla="*/ 90696 w 91194"/>
              <a:gd name="connsiteY0" fmla="*/ 1872 h 156343"/>
              <a:gd name="connsiteX1" fmla="*/ 14496 w 91194"/>
              <a:gd name="connsiteY1" fmla="*/ 98709 h 156343"/>
              <a:gd name="connsiteX2" fmla="*/ 6559 w 91194"/>
              <a:gd name="connsiteY2" fmla="*/ 155859 h 156343"/>
              <a:gd name="connsiteX3" fmla="*/ 209 w 91194"/>
              <a:gd name="connsiteY3" fmla="*/ 124109 h 156343"/>
              <a:gd name="connsiteX4" fmla="*/ 14496 w 91194"/>
              <a:gd name="connsiteY4" fmla="*/ 87597 h 156343"/>
              <a:gd name="connsiteX5" fmla="*/ 46246 w 91194"/>
              <a:gd name="connsiteY5" fmla="*/ 39972 h 156343"/>
              <a:gd name="connsiteX6" fmla="*/ 90696 w 91194"/>
              <a:gd name="connsiteY6" fmla="*/ 1872 h 1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94" h="156343">
                <a:moveTo>
                  <a:pt x="90696" y="1872"/>
                </a:moveTo>
                <a:cubicBezTo>
                  <a:pt x="85404" y="11661"/>
                  <a:pt x="28519" y="73045"/>
                  <a:pt x="14496" y="98709"/>
                </a:cubicBezTo>
                <a:cubicBezTo>
                  <a:pt x="473" y="124373"/>
                  <a:pt x="8940" y="151626"/>
                  <a:pt x="6559" y="155859"/>
                </a:cubicBezTo>
                <a:cubicBezTo>
                  <a:pt x="4178" y="160092"/>
                  <a:pt x="-1114" y="135486"/>
                  <a:pt x="209" y="124109"/>
                </a:cubicBezTo>
                <a:cubicBezTo>
                  <a:pt x="1532" y="112732"/>
                  <a:pt x="6823" y="101620"/>
                  <a:pt x="14496" y="87597"/>
                </a:cubicBezTo>
                <a:cubicBezTo>
                  <a:pt x="22169" y="73574"/>
                  <a:pt x="34869" y="56905"/>
                  <a:pt x="46246" y="39972"/>
                </a:cubicBezTo>
                <a:cubicBezTo>
                  <a:pt x="57623" y="23039"/>
                  <a:pt x="95988" y="-7917"/>
                  <a:pt x="90696" y="1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C91FE7AB-9978-4964-A1B4-A4A7B24B291A}"/>
              </a:ext>
            </a:extLst>
          </p:cNvPr>
          <p:cNvSpPr/>
          <p:nvPr/>
        </p:nvSpPr>
        <p:spPr>
          <a:xfrm>
            <a:off x="4523469" y="10909245"/>
            <a:ext cx="118516" cy="144999"/>
          </a:xfrm>
          <a:custGeom>
            <a:avLst/>
            <a:gdLst>
              <a:gd name="connsiteX0" fmla="*/ 118381 w 118516"/>
              <a:gd name="connsiteY0" fmla="*/ 44505 h 144999"/>
              <a:gd name="connsiteX1" fmla="*/ 69169 w 118516"/>
              <a:gd name="connsiteY1" fmla="*/ 55 h 144999"/>
              <a:gd name="connsiteX2" fmla="*/ 27894 w 118516"/>
              <a:gd name="connsiteY2" fmla="*/ 55618 h 144999"/>
              <a:gd name="connsiteX3" fmla="*/ 40594 w 118516"/>
              <a:gd name="connsiteY3" fmla="*/ 142930 h 144999"/>
              <a:gd name="connsiteX4" fmla="*/ 21544 w 118516"/>
              <a:gd name="connsiteY4" fmla="*/ 112768 h 144999"/>
              <a:gd name="connsiteX5" fmla="*/ 906 w 118516"/>
              <a:gd name="connsiteY5" fmla="*/ 58793 h 144999"/>
              <a:gd name="connsiteX6" fmla="*/ 53294 w 118516"/>
              <a:gd name="connsiteY6" fmla="*/ 6405 h 144999"/>
              <a:gd name="connsiteX7" fmla="*/ 118381 w 118516"/>
              <a:gd name="connsiteY7" fmla="*/ 44505 h 14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516" h="144999">
                <a:moveTo>
                  <a:pt x="118381" y="44505"/>
                </a:moveTo>
                <a:cubicBezTo>
                  <a:pt x="121027" y="43447"/>
                  <a:pt x="84250" y="-1797"/>
                  <a:pt x="69169" y="55"/>
                </a:cubicBezTo>
                <a:cubicBezTo>
                  <a:pt x="54088" y="1907"/>
                  <a:pt x="32656" y="31806"/>
                  <a:pt x="27894" y="55618"/>
                </a:cubicBezTo>
                <a:cubicBezTo>
                  <a:pt x="23132" y="79430"/>
                  <a:pt x="41652" y="133405"/>
                  <a:pt x="40594" y="142930"/>
                </a:cubicBezTo>
                <a:cubicBezTo>
                  <a:pt x="39536" y="152455"/>
                  <a:pt x="28159" y="126791"/>
                  <a:pt x="21544" y="112768"/>
                </a:cubicBezTo>
                <a:cubicBezTo>
                  <a:pt x="14929" y="98745"/>
                  <a:pt x="-4386" y="76520"/>
                  <a:pt x="906" y="58793"/>
                </a:cubicBezTo>
                <a:cubicBezTo>
                  <a:pt x="6198" y="41066"/>
                  <a:pt x="36890" y="12490"/>
                  <a:pt x="53294" y="6405"/>
                </a:cubicBezTo>
                <a:cubicBezTo>
                  <a:pt x="69698" y="319"/>
                  <a:pt x="115735" y="45563"/>
                  <a:pt x="118381" y="44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F4C061FE-448B-4539-B494-221CF8067BDF}"/>
              </a:ext>
            </a:extLst>
          </p:cNvPr>
          <p:cNvSpPr/>
          <p:nvPr/>
        </p:nvSpPr>
        <p:spPr>
          <a:xfrm>
            <a:off x="4600518" y="11177322"/>
            <a:ext cx="221271" cy="384897"/>
          </a:xfrm>
          <a:custGeom>
            <a:avLst/>
            <a:gdLst>
              <a:gd name="connsiteX0" fmla="*/ 57 w 221271"/>
              <a:gd name="connsiteY0" fmla="*/ 266 h 384897"/>
              <a:gd name="connsiteX1" fmla="*/ 123882 w 221271"/>
              <a:gd name="connsiteY1" fmla="*/ 176478 h 384897"/>
              <a:gd name="connsiteX2" fmla="*/ 209607 w 221271"/>
              <a:gd name="connsiteY2" fmla="*/ 297128 h 384897"/>
              <a:gd name="connsiteX3" fmla="*/ 220720 w 221271"/>
              <a:gd name="connsiteY3" fmla="*/ 347928 h 384897"/>
              <a:gd name="connsiteX4" fmla="*/ 217545 w 221271"/>
              <a:gd name="connsiteY4" fmla="*/ 384441 h 384897"/>
              <a:gd name="connsiteX5" fmla="*/ 200082 w 221271"/>
              <a:gd name="connsiteY5" fmla="*/ 322528 h 384897"/>
              <a:gd name="connsiteX6" fmla="*/ 152457 w 221271"/>
              <a:gd name="connsiteY6" fmla="*/ 232041 h 384897"/>
              <a:gd name="connsiteX7" fmla="*/ 108007 w 221271"/>
              <a:gd name="connsiteY7" fmla="*/ 138378 h 384897"/>
              <a:gd name="connsiteX8" fmla="*/ 57 w 221271"/>
              <a:gd name="connsiteY8" fmla="*/ 266 h 38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271" h="384897">
                <a:moveTo>
                  <a:pt x="57" y="266"/>
                </a:moveTo>
                <a:cubicBezTo>
                  <a:pt x="2703" y="6616"/>
                  <a:pt x="88957" y="127001"/>
                  <a:pt x="123882" y="176478"/>
                </a:cubicBezTo>
                <a:cubicBezTo>
                  <a:pt x="158807" y="225955"/>
                  <a:pt x="193467" y="268553"/>
                  <a:pt x="209607" y="297128"/>
                </a:cubicBezTo>
                <a:cubicBezTo>
                  <a:pt x="225747" y="325703"/>
                  <a:pt x="219397" y="333376"/>
                  <a:pt x="220720" y="347928"/>
                </a:cubicBezTo>
                <a:cubicBezTo>
                  <a:pt x="222043" y="362480"/>
                  <a:pt x="220985" y="388674"/>
                  <a:pt x="217545" y="384441"/>
                </a:cubicBezTo>
                <a:cubicBezTo>
                  <a:pt x="214105" y="380208"/>
                  <a:pt x="210930" y="347928"/>
                  <a:pt x="200082" y="322528"/>
                </a:cubicBezTo>
                <a:cubicBezTo>
                  <a:pt x="189234" y="297128"/>
                  <a:pt x="167803" y="262733"/>
                  <a:pt x="152457" y="232041"/>
                </a:cubicBezTo>
                <a:cubicBezTo>
                  <a:pt x="137111" y="201349"/>
                  <a:pt x="129703" y="174097"/>
                  <a:pt x="108007" y="138378"/>
                </a:cubicBezTo>
                <a:cubicBezTo>
                  <a:pt x="86311" y="102659"/>
                  <a:pt x="-2589" y="-6084"/>
                  <a:pt x="57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3876316C-D016-41A4-B9D0-92802187A27A}"/>
              </a:ext>
            </a:extLst>
          </p:cNvPr>
          <p:cNvSpPr/>
          <p:nvPr/>
        </p:nvSpPr>
        <p:spPr>
          <a:xfrm>
            <a:off x="4578848" y="11052175"/>
            <a:ext cx="74334" cy="227723"/>
          </a:xfrm>
          <a:custGeom>
            <a:avLst/>
            <a:gdLst>
              <a:gd name="connsiteX0" fmla="*/ 74115 w 74334"/>
              <a:gd name="connsiteY0" fmla="*/ 0 h 227723"/>
              <a:gd name="connsiteX1" fmla="*/ 24902 w 74334"/>
              <a:gd name="connsiteY1" fmla="*/ 149225 h 227723"/>
              <a:gd name="connsiteX2" fmla="*/ 21727 w 74334"/>
              <a:gd name="connsiteY2" fmla="*/ 227013 h 227723"/>
              <a:gd name="connsiteX3" fmla="*/ 10615 w 74334"/>
              <a:gd name="connsiteY3" fmla="*/ 185738 h 227723"/>
              <a:gd name="connsiteX4" fmla="*/ 2677 w 74334"/>
              <a:gd name="connsiteY4" fmla="*/ 150813 h 227723"/>
              <a:gd name="connsiteX5" fmla="*/ 74115 w 74334"/>
              <a:gd name="connsiteY5" fmla="*/ 0 h 22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334" h="227723">
                <a:moveTo>
                  <a:pt x="74115" y="0"/>
                </a:moveTo>
                <a:cubicBezTo>
                  <a:pt x="77819" y="-265"/>
                  <a:pt x="33633" y="111390"/>
                  <a:pt x="24902" y="149225"/>
                </a:cubicBezTo>
                <a:cubicBezTo>
                  <a:pt x="16171" y="187061"/>
                  <a:pt x="24108" y="220928"/>
                  <a:pt x="21727" y="227013"/>
                </a:cubicBezTo>
                <a:cubicBezTo>
                  <a:pt x="19346" y="233098"/>
                  <a:pt x="13790" y="198438"/>
                  <a:pt x="10615" y="185738"/>
                </a:cubicBezTo>
                <a:cubicBezTo>
                  <a:pt x="7440" y="173038"/>
                  <a:pt x="-5525" y="179917"/>
                  <a:pt x="2677" y="150813"/>
                </a:cubicBezTo>
                <a:cubicBezTo>
                  <a:pt x="10879" y="121709"/>
                  <a:pt x="70411" y="265"/>
                  <a:pt x="7411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F78EE948-2591-45AE-A164-70C1B1D61761}"/>
              </a:ext>
            </a:extLst>
          </p:cNvPr>
          <p:cNvSpPr/>
          <p:nvPr/>
        </p:nvSpPr>
        <p:spPr>
          <a:xfrm>
            <a:off x="4489413" y="11077206"/>
            <a:ext cx="46826" cy="312259"/>
          </a:xfrm>
          <a:custGeom>
            <a:avLst/>
            <a:gdLst>
              <a:gd name="connsiteX0" fmla="*/ 37 w 46826"/>
              <a:gd name="connsiteY0" fmla="*/ 369 h 312259"/>
              <a:gd name="connsiteX1" fmla="*/ 46075 w 46826"/>
              <a:gd name="connsiteY1" fmla="*/ 141657 h 312259"/>
              <a:gd name="connsiteX2" fmla="*/ 28612 w 46826"/>
              <a:gd name="connsiteY2" fmla="*/ 309932 h 312259"/>
              <a:gd name="connsiteX3" fmla="*/ 28612 w 46826"/>
              <a:gd name="connsiteY3" fmla="*/ 233732 h 312259"/>
              <a:gd name="connsiteX4" fmla="*/ 31787 w 46826"/>
              <a:gd name="connsiteY4" fmla="*/ 148007 h 312259"/>
              <a:gd name="connsiteX5" fmla="*/ 38137 w 46826"/>
              <a:gd name="connsiteY5" fmla="*/ 101969 h 312259"/>
              <a:gd name="connsiteX6" fmla="*/ 37 w 46826"/>
              <a:gd name="connsiteY6" fmla="*/ 369 h 31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26" h="312259">
                <a:moveTo>
                  <a:pt x="37" y="369"/>
                </a:moveTo>
                <a:cubicBezTo>
                  <a:pt x="1360" y="6984"/>
                  <a:pt x="41313" y="90063"/>
                  <a:pt x="46075" y="141657"/>
                </a:cubicBezTo>
                <a:cubicBezTo>
                  <a:pt x="50837" y="193251"/>
                  <a:pt x="31523" y="294586"/>
                  <a:pt x="28612" y="309932"/>
                </a:cubicBezTo>
                <a:cubicBezTo>
                  <a:pt x="25702" y="325278"/>
                  <a:pt x="28083" y="260719"/>
                  <a:pt x="28612" y="233732"/>
                </a:cubicBezTo>
                <a:cubicBezTo>
                  <a:pt x="29141" y="206745"/>
                  <a:pt x="30200" y="169967"/>
                  <a:pt x="31787" y="148007"/>
                </a:cubicBezTo>
                <a:cubicBezTo>
                  <a:pt x="33374" y="126047"/>
                  <a:pt x="43693" y="126046"/>
                  <a:pt x="38137" y="101969"/>
                </a:cubicBezTo>
                <a:cubicBezTo>
                  <a:pt x="32581" y="77892"/>
                  <a:pt x="-1286" y="-6246"/>
                  <a:pt x="37" y="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1653986A-3668-403B-8114-C1D5A58A5D36}"/>
              </a:ext>
            </a:extLst>
          </p:cNvPr>
          <p:cNvSpPr/>
          <p:nvPr/>
        </p:nvSpPr>
        <p:spPr>
          <a:xfrm>
            <a:off x="4481448" y="11050586"/>
            <a:ext cx="56662" cy="169871"/>
          </a:xfrm>
          <a:custGeom>
            <a:avLst/>
            <a:gdLst>
              <a:gd name="connsiteX0" fmla="*/ 65 w 56662"/>
              <a:gd name="connsiteY0" fmla="*/ 2 h 169871"/>
              <a:gd name="connsiteX1" fmla="*/ 54040 w 56662"/>
              <a:gd name="connsiteY1" fmla="*/ 112714 h 169871"/>
              <a:gd name="connsiteX2" fmla="*/ 47690 w 56662"/>
              <a:gd name="connsiteY2" fmla="*/ 169864 h 169871"/>
              <a:gd name="connsiteX3" fmla="*/ 42927 w 56662"/>
              <a:gd name="connsiteY3" fmla="*/ 109539 h 169871"/>
              <a:gd name="connsiteX4" fmla="*/ 65 w 56662"/>
              <a:gd name="connsiteY4" fmla="*/ 2 h 16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62" h="169871">
                <a:moveTo>
                  <a:pt x="65" y="2"/>
                </a:moveTo>
                <a:cubicBezTo>
                  <a:pt x="1917" y="531"/>
                  <a:pt x="46103" y="84404"/>
                  <a:pt x="54040" y="112714"/>
                </a:cubicBezTo>
                <a:cubicBezTo>
                  <a:pt x="61978" y="141024"/>
                  <a:pt x="49542" y="170393"/>
                  <a:pt x="47690" y="169864"/>
                </a:cubicBezTo>
                <a:cubicBezTo>
                  <a:pt x="45838" y="169335"/>
                  <a:pt x="49806" y="134145"/>
                  <a:pt x="42927" y="109539"/>
                </a:cubicBezTo>
                <a:cubicBezTo>
                  <a:pt x="36048" y="84933"/>
                  <a:pt x="-1787" y="-527"/>
                  <a:pt x="6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1A88D5B7-F737-4445-8C47-7487F56B6518}"/>
              </a:ext>
            </a:extLst>
          </p:cNvPr>
          <p:cNvSpPr/>
          <p:nvPr/>
        </p:nvSpPr>
        <p:spPr>
          <a:xfrm>
            <a:off x="4548405" y="11260171"/>
            <a:ext cx="52562" cy="267954"/>
          </a:xfrm>
          <a:custGeom>
            <a:avLst/>
            <a:gdLst>
              <a:gd name="connsiteX0" fmla="*/ 52170 w 52562"/>
              <a:gd name="connsiteY0" fmla="*/ 1554 h 267954"/>
              <a:gd name="connsiteX1" fmla="*/ 25183 w 52562"/>
              <a:gd name="connsiteY1" fmla="*/ 92042 h 267954"/>
              <a:gd name="connsiteX2" fmla="*/ 9308 w 52562"/>
              <a:gd name="connsiteY2" fmla="*/ 261904 h 267954"/>
              <a:gd name="connsiteX3" fmla="*/ 9308 w 52562"/>
              <a:gd name="connsiteY3" fmla="*/ 223804 h 267954"/>
              <a:gd name="connsiteX4" fmla="*/ 2958 w 52562"/>
              <a:gd name="connsiteY4" fmla="*/ 163479 h 267954"/>
              <a:gd name="connsiteX5" fmla="*/ 52170 w 52562"/>
              <a:gd name="connsiteY5" fmla="*/ 1554 h 26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62" h="267954">
                <a:moveTo>
                  <a:pt x="52170" y="1554"/>
                </a:moveTo>
                <a:cubicBezTo>
                  <a:pt x="55874" y="-10352"/>
                  <a:pt x="32327" y="48650"/>
                  <a:pt x="25183" y="92042"/>
                </a:cubicBezTo>
                <a:cubicBezTo>
                  <a:pt x="18039" y="135434"/>
                  <a:pt x="11954" y="239944"/>
                  <a:pt x="9308" y="261904"/>
                </a:cubicBezTo>
                <a:cubicBezTo>
                  <a:pt x="6662" y="283864"/>
                  <a:pt x="10366" y="240208"/>
                  <a:pt x="9308" y="223804"/>
                </a:cubicBezTo>
                <a:cubicBezTo>
                  <a:pt x="8250" y="207400"/>
                  <a:pt x="-6038" y="200521"/>
                  <a:pt x="2958" y="163479"/>
                </a:cubicBezTo>
                <a:cubicBezTo>
                  <a:pt x="11954" y="126437"/>
                  <a:pt x="48466" y="13460"/>
                  <a:pt x="52170" y="1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EF6714F2-8A21-43B9-B817-9FC1D96DD4A9}"/>
              </a:ext>
            </a:extLst>
          </p:cNvPr>
          <p:cNvSpPr/>
          <p:nvPr/>
        </p:nvSpPr>
        <p:spPr>
          <a:xfrm>
            <a:off x="4506758" y="11374293"/>
            <a:ext cx="21431" cy="277642"/>
          </a:xfrm>
          <a:custGeom>
            <a:avLst/>
            <a:gdLst>
              <a:gd name="connsiteX0" fmla="*/ 20792 w 21431"/>
              <a:gd name="connsiteY0" fmla="*/ 1732 h 277642"/>
              <a:gd name="connsiteX1" fmla="*/ 16030 w 21431"/>
              <a:gd name="connsiteY1" fmla="*/ 266845 h 277642"/>
              <a:gd name="connsiteX2" fmla="*/ 14442 w 21431"/>
              <a:gd name="connsiteY2" fmla="*/ 219220 h 277642"/>
              <a:gd name="connsiteX3" fmla="*/ 155 w 21431"/>
              <a:gd name="connsiteY3" fmla="*/ 154132 h 277642"/>
              <a:gd name="connsiteX4" fmla="*/ 20792 w 21431"/>
              <a:gd name="connsiteY4" fmla="*/ 1732 h 27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31" h="277642">
                <a:moveTo>
                  <a:pt x="20792" y="1732"/>
                </a:moveTo>
                <a:cubicBezTo>
                  <a:pt x="23438" y="20517"/>
                  <a:pt x="17088" y="230597"/>
                  <a:pt x="16030" y="266845"/>
                </a:cubicBezTo>
                <a:cubicBezTo>
                  <a:pt x="14972" y="303093"/>
                  <a:pt x="17088" y="238005"/>
                  <a:pt x="14442" y="219220"/>
                </a:cubicBezTo>
                <a:cubicBezTo>
                  <a:pt x="11796" y="200435"/>
                  <a:pt x="2272" y="185882"/>
                  <a:pt x="155" y="154132"/>
                </a:cubicBezTo>
                <a:cubicBezTo>
                  <a:pt x="-1962" y="122382"/>
                  <a:pt x="18146" y="-17053"/>
                  <a:pt x="20792" y="1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: 図形 1244">
            <a:extLst>
              <a:ext uri="{FF2B5EF4-FFF2-40B4-BE49-F238E27FC236}">
                <a16:creationId xmlns:a16="http://schemas.microsoft.com/office/drawing/2014/main" id="{0BF4249F-18CB-4EC3-84B5-7BBA8787C8FD}"/>
              </a:ext>
            </a:extLst>
          </p:cNvPr>
          <p:cNvSpPr/>
          <p:nvPr/>
        </p:nvSpPr>
        <p:spPr>
          <a:xfrm>
            <a:off x="4416561" y="11501028"/>
            <a:ext cx="186476" cy="549625"/>
          </a:xfrm>
          <a:custGeom>
            <a:avLst/>
            <a:gdLst>
              <a:gd name="connsiteX0" fmla="*/ 150677 w 186476"/>
              <a:gd name="connsiteY0" fmla="*/ 3585 h 549625"/>
              <a:gd name="connsiteX1" fmla="*/ 160202 w 186476"/>
              <a:gd name="connsiteY1" fmla="*/ 144872 h 549625"/>
              <a:gd name="connsiteX2" fmla="*/ 164964 w 186476"/>
              <a:gd name="connsiteY2" fmla="*/ 214722 h 549625"/>
              <a:gd name="connsiteX3" fmla="*/ 171314 w 186476"/>
              <a:gd name="connsiteY3" fmla="*/ 276635 h 549625"/>
              <a:gd name="connsiteX4" fmla="*/ 164964 w 186476"/>
              <a:gd name="connsiteY4" fmla="*/ 352835 h 549625"/>
              <a:gd name="connsiteX5" fmla="*/ 133214 w 186476"/>
              <a:gd name="connsiteY5" fmla="*/ 402047 h 549625"/>
              <a:gd name="connsiteX6" fmla="*/ 1452 w 186476"/>
              <a:gd name="connsiteY6" fmla="*/ 546510 h 549625"/>
              <a:gd name="connsiteX7" fmla="*/ 69714 w 186476"/>
              <a:gd name="connsiteY7" fmla="*/ 490947 h 549625"/>
              <a:gd name="connsiteX8" fmla="*/ 176077 w 186476"/>
              <a:gd name="connsiteY8" fmla="*/ 371885 h 549625"/>
              <a:gd name="connsiteX9" fmla="*/ 180839 w 186476"/>
              <a:gd name="connsiteY9" fmla="*/ 306797 h 549625"/>
              <a:gd name="connsiteX10" fmla="*/ 150677 w 186476"/>
              <a:gd name="connsiteY10" fmla="*/ 3585 h 54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6476" h="549625">
                <a:moveTo>
                  <a:pt x="150677" y="3585"/>
                </a:moveTo>
                <a:cubicBezTo>
                  <a:pt x="147238" y="-23402"/>
                  <a:pt x="157821" y="109683"/>
                  <a:pt x="160202" y="144872"/>
                </a:cubicBezTo>
                <a:cubicBezTo>
                  <a:pt x="162583" y="180062"/>
                  <a:pt x="163112" y="192762"/>
                  <a:pt x="164964" y="214722"/>
                </a:cubicBezTo>
                <a:cubicBezTo>
                  <a:pt x="166816" y="236682"/>
                  <a:pt x="171314" y="253616"/>
                  <a:pt x="171314" y="276635"/>
                </a:cubicBezTo>
                <a:cubicBezTo>
                  <a:pt x="171314" y="299654"/>
                  <a:pt x="171314" y="331933"/>
                  <a:pt x="164964" y="352835"/>
                </a:cubicBezTo>
                <a:cubicBezTo>
                  <a:pt x="158614" y="373737"/>
                  <a:pt x="160466" y="369768"/>
                  <a:pt x="133214" y="402047"/>
                </a:cubicBezTo>
                <a:cubicBezTo>
                  <a:pt x="105962" y="434326"/>
                  <a:pt x="12035" y="531693"/>
                  <a:pt x="1452" y="546510"/>
                </a:cubicBezTo>
                <a:cubicBezTo>
                  <a:pt x="-9131" y="561327"/>
                  <a:pt x="40610" y="520051"/>
                  <a:pt x="69714" y="490947"/>
                </a:cubicBezTo>
                <a:cubicBezTo>
                  <a:pt x="98818" y="461843"/>
                  <a:pt x="157556" y="402576"/>
                  <a:pt x="176077" y="371885"/>
                </a:cubicBezTo>
                <a:cubicBezTo>
                  <a:pt x="194598" y="341194"/>
                  <a:pt x="183220" y="367916"/>
                  <a:pt x="180839" y="306797"/>
                </a:cubicBezTo>
                <a:cubicBezTo>
                  <a:pt x="178458" y="245678"/>
                  <a:pt x="154116" y="30572"/>
                  <a:pt x="150677" y="3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: 図形 1245">
            <a:extLst>
              <a:ext uri="{FF2B5EF4-FFF2-40B4-BE49-F238E27FC236}">
                <a16:creationId xmlns:a16="http://schemas.microsoft.com/office/drawing/2014/main" id="{CE057B04-528C-4A31-8F6B-A2C7A8BC9417}"/>
              </a:ext>
            </a:extLst>
          </p:cNvPr>
          <p:cNvSpPr/>
          <p:nvPr/>
        </p:nvSpPr>
        <p:spPr>
          <a:xfrm>
            <a:off x="4152310" y="11647398"/>
            <a:ext cx="372462" cy="285723"/>
          </a:xfrm>
          <a:custGeom>
            <a:avLst/>
            <a:gdLst>
              <a:gd name="connsiteX0" fmla="*/ 372065 w 372462"/>
              <a:gd name="connsiteY0" fmla="*/ 90 h 285723"/>
              <a:gd name="connsiteX1" fmla="*/ 173628 w 372462"/>
              <a:gd name="connsiteY1" fmla="*/ 154077 h 285723"/>
              <a:gd name="connsiteX2" fmla="*/ 3765 w 372462"/>
              <a:gd name="connsiteY2" fmla="*/ 282665 h 285723"/>
              <a:gd name="connsiteX3" fmla="*/ 60915 w 372462"/>
              <a:gd name="connsiteY3" fmla="*/ 239802 h 285723"/>
              <a:gd name="connsiteX4" fmla="*/ 119653 w 372462"/>
              <a:gd name="connsiteY4" fmla="*/ 176302 h 285723"/>
              <a:gd name="connsiteX5" fmla="*/ 372065 w 372462"/>
              <a:gd name="connsiteY5" fmla="*/ 90 h 28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462" h="285723">
                <a:moveTo>
                  <a:pt x="372065" y="90"/>
                </a:moveTo>
                <a:cubicBezTo>
                  <a:pt x="381061" y="-3614"/>
                  <a:pt x="235011" y="106981"/>
                  <a:pt x="173628" y="154077"/>
                </a:cubicBezTo>
                <a:cubicBezTo>
                  <a:pt x="112245" y="201173"/>
                  <a:pt x="22550" y="268378"/>
                  <a:pt x="3765" y="282665"/>
                </a:cubicBezTo>
                <a:cubicBezTo>
                  <a:pt x="-15020" y="296952"/>
                  <a:pt x="41600" y="257529"/>
                  <a:pt x="60915" y="239802"/>
                </a:cubicBezTo>
                <a:cubicBezTo>
                  <a:pt x="80230" y="222075"/>
                  <a:pt x="67530" y="215460"/>
                  <a:pt x="119653" y="176302"/>
                </a:cubicBezTo>
                <a:cubicBezTo>
                  <a:pt x="171776" y="137144"/>
                  <a:pt x="363069" y="3794"/>
                  <a:pt x="372065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: 図形 1246">
            <a:extLst>
              <a:ext uri="{FF2B5EF4-FFF2-40B4-BE49-F238E27FC236}">
                <a16:creationId xmlns:a16="http://schemas.microsoft.com/office/drawing/2014/main" id="{45C9D421-980F-4829-B5DF-6A89B8E36CCA}"/>
              </a:ext>
            </a:extLst>
          </p:cNvPr>
          <p:cNvSpPr/>
          <p:nvPr/>
        </p:nvSpPr>
        <p:spPr>
          <a:xfrm>
            <a:off x="4183045" y="11698178"/>
            <a:ext cx="341348" cy="260475"/>
          </a:xfrm>
          <a:custGeom>
            <a:avLst/>
            <a:gdLst>
              <a:gd name="connsiteX0" fmla="*/ 341330 w 341348"/>
              <a:gd name="connsiteY0" fmla="*/ 110 h 260475"/>
              <a:gd name="connsiteX1" fmla="*/ 200043 w 341348"/>
              <a:gd name="connsiteY1" fmla="*/ 117585 h 260475"/>
              <a:gd name="connsiteX2" fmla="*/ 101618 w 341348"/>
              <a:gd name="connsiteY2" fmla="*/ 182672 h 260475"/>
              <a:gd name="connsiteX3" fmla="*/ 18 w 341348"/>
              <a:gd name="connsiteY3" fmla="*/ 260460 h 260475"/>
              <a:gd name="connsiteX4" fmla="*/ 109555 w 341348"/>
              <a:gd name="connsiteY4" fmla="*/ 189022 h 260475"/>
              <a:gd name="connsiteX5" fmla="*/ 190518 w 341348"/>
              <a:gd name="connsiteY5" fmla="*/ 139810 h 260475"/>
              <a:gd name="connsiteX6" fmla="*/ 341330 w 341348"/>
              <a:gd name="connsiteY6" fmla="*/ 110 h 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348" h="260475">
                <a:moveTo>
                  <a:pt x="341330" y="110"/>
                </a:moveTo>
                <a:cubicBezTo>
                  <a:pt x="342917" y="-3594"/>
                  <a:pt x="239995" y="87158"/>
                  <a:pt x="200043" y="117585"/>
                </a:cubicBezTo>
                <a:cubicBezTo>
                  <a:pt x="160091" y="148012"/>
                  <a:pt x="134955" y="158860"/>
                  <a:pt x="101618" y="182672"/>
                </a:cubicBezTo>
                <a:cubicBezTo>
                  <a:pt x="68281" y="206484"/>
                  <a:pt x="-1305" y="259402"/>
                  <a:pt x="18" y="260460"/>
                </a:cubicBezTo>
                <a:cubicBezTo>
                  <a:pt x="1341" y="261518"/>
                  <a:pt x="77805" y="209130"/>
                  <a:pt x="109555" y="189022"/>
                </a:cubicBezTo>
                <a:cubicBezTo>
                  <a:pt x="141305" y="168914"/>
                  <a:pt x="154799" y="169443"/>
                  <a:pt x="190518" y="139810"/>
                </a:cubicBezTo>
                <a:cubicBezTo>
                  <a:pt x="226237" y="110177"/>
                  <a:pt x="339743" y="3814"/>
                  <a:pt x="341330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: 図形 1247">
            <a:extLst>
              <a:ext uri="{FF2B5EF4-FFF2-40B4-BE49-F238E27FC236}">
                <a16:creationId xmlns:a16="http://schemas.microsoft.com/office/drawing/2014/main" id="{EBB02803-86C1-44AC-ADAD-1285DA84E2EA}"/>
              </a:ext>
            </a:extLst>
          </p:cNvPr>
          <p:cNvSpPr/>
          <p:nvPr/>
        </p:nvSpPr>
        <p:spPr>
          <a:xfrm>
            <a:off x="4192975" y="11702984"/>
            <a:ext cx="343525" cy="266023"/>
          </a:xfrm>
          <a:custGeom>
            <a:avLst/>
            <a:gdLst>
              <a:gd name="connsiteX0" fmla="*/ 342513 w 343525"/>
              <a:gd name="connsiteY0" fmla="*/ 66 h 266023"/>
              <a:gd name="connsiteX1" fmla="*/ 336163 w 343525"/>
              <a:gd name="connsiteY1" fmla="*/ 63566 h 266023"/>
              <a:gd name="connsiteX2" fmla="*/ 296475 w 343525"/>
              <a:gd name="connsiteY2" fmla="*/ 98491 h 266023"/>
              <a:gd name="connsiteX3" fmla="*/ 218688 w 343525"/>
              <a:gd name="connsiteY3" fmla="*/ 163579 h 266023"/>
              <a:gd name="connsiteX4" fmla="*/ 148838 w 343525"/>
              <a:gd name="connsiteY4" fmla="*/ 201679 h 266023"/>
              <a:gd name="connsiteX5" fmla="*/ 20250 w 343525"/>
              <a:gd name="connsiteY5" fmla="*/ 255654 h 266023"/>
              <a:gd name="connsiteX6" fmla="*/ 10725 w 343525"/>
              <a:gd name="connsiteY6" fmla="*/ 262004 h 266023"/>
              <a:gd name="connsiteX7" fmla="*/ 123438 w 343525"/>
              <a:gd name="connsiteY7" fmla="*/ 209616 h 266023"/>
              <a:gd name="connsiteX8" fmla="*/ 226625 w 343525"/>
              <a:gd name="connsiteY8" fmla="*/ 171516 h 266023"/>
              <a:gd name="connsiteX9" fmla="*/ 259963 w 343525"/>
              <a:gd name="connsiteY9" fmla="*/ 142941 h 266023"/>
              <a:gd name="connsiteX10" fmla="*/ 323463 w 343525"/>
              <a:gd name="connsiteY10" fmla="*/ 76266 h 266023"/>
              <a:gd name="connsiteX11" fmla="*/ 342513 w 343525"/>
              <a:gd name="connsiteY11" fmla="*/ 66 h 26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3525" h="266023">
                <a:moveTo>
                  <a:pt x="342513" y="66"/>
                </a:moveTo>
                <a:cubicBezTo>
                  <a:pt x="344630" y="-2051"/>
                  <a:pt x="343836" y="47162"/>
                  <a:pt x="336163" y="63566"/>
                </a:cubicBezTo>
                <a:cubicBezTo>
                  <a:pt x="328490" y="79970"/>
                  <a:pt x="316054" y="81822"/>
                  <a:pt x="296475" y="98491"/>
                </a:cubicBezTo>
                <a:cubicBezTo>
                  <a:pt x="276896" y="115160"/>
                  <a:pt x="243294" y="146381"/>
                  <a:pt x="218688" y="163579"/>
                </a:cubicBezTo>
                <a:cubicBezTo>
                  <a:pt x="194082" y="180777"/>
                  <a:pt x="181911" y="186333"/>
                  <a:pt x="148838" y="201679"/>
                </a:cubicBezTo>
                <a:cubicBezTo>
                  <a:pt x="115765" y="217025"/>
                  <a:pt x="43269" y="245600"/>
                  <a:pt x="20250" y="255654"/>
                </a:cubicBezTo>
                <a:cubicBezTo>
                  <a:pt x="-2769" y="265708"/>
                  <a:pt x="-6473" y="269677"/>
                  <a:pt x="10725" y="262004"/>
                </a:cubicBezTo>
                <a:cubicBezTo>
                  <a:pt x="27923" y="254331"/>
                  <a:pt x="87455" y="224697"/>
                  <a:pt x="123438" y="209616"/>
                </a:cubicBezTo>
                <a:cubicBezTo>
                  <a:pt x="159421" y="194535"/>
                  <a:pt x="203871" y="182628"/>
                  <a:pt x="226625" y="171516"/>
                </a:cubicBezTo>
                <a:cubicBezTo>
                  <a:pt x="249379" y="160404"/>
                  <a:pt x="243823" y="158816"/>
                  <a:pt x="259963" y="142941"/>
                </a:cubicBezTo>
                <a:cubicBezTo>
                  <a:pt x="276103" y="127066"/>
                  <a:pt x="309969" y="98491"/>
                  <a:pt x="323463" y="76266"/>
                </a:cubicBezTo>
                <a:cubicBezTo>
                  <a:pt x="336957" y="54041"/>
                  <a:pt x="340396" y="2183"/>
                  <a:pt x="342513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: 図形 1248">
            <a:extLst>
              <a:ext uri="{FF2B5EF4-FFF2-40B4-BE49-F238E27FC236}">
                <a16:creationId xmlns:a16="http://schemas.microsoft.com/office/drawing/2014/main" id="{158FC72C-F978-4033-8501-E7B64BDD682D}"/>
              </a:ext>
            </a:extLst>
          </p:cNvPr>
          <p:cNvSpPr/>
          <p:nvPr/>
        </p:nvSpPr>
        <p:spPr>
          <a:xfrm>
            <a:off x="3821105" y="11875983"/>
            <a:ext cx="420695" cy="95565"/>
          </a:xfrm>
          <a:custGeom>
            <a:avLst/>
            <a:gdLst>
              <a:gd name="connsiteX0" fmla="*/ 8 w 420695"/>
              <a:gd name="connsiteY0" fmla="*/ 95355 h 95565"/>
              <a:gd name="connsiteX1" fmla="*/ 265120 w 420695"/>
              <a:gd name="connsiteY1" fmla="*/ 82655 h 95565"/>
              <a:gd name="connsiteX2" fmla="*/ 306395 w 420695"/>
              <a:gd name="connsiteY2" fmla="*/ 73130 h 95565"/>
              <a:gd name="connsiteX3" fmla="*/ 420695 w 420695"/>
              <a:gd name="connsiteY3" fmla="*/ 105 h 95565"/>
              <a:gd name="connsiteX4" fmla="*/ 307983 w 420695"/>
              <a:gd name="connsiteY4" fmla="*/ 57255 h 95565"/>
              <a:gd name="connsiteX5" fmla="*/ 274645 w 420695"/>
              <a:gd name="connsiteY5" fmla="*/ 71542 h 95565"/>
              <a:gd name="connsiteX6" fmla="*/ 8 w 420695"/>
              <a:gd name="connsiteY6" fmla="*/ 95355 h 9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695" h="95565">
                <a:moveTo>
                  <a:pt x="8" y="95355"/>
                </a:moveTo>
                <a:cubicBezTo>
                  <a:pt x="-1579" y="97207"/>
                  <a:pt x="214056" y="86359"/>
                  <a:pt x="265120" y="82655"/>
                </a:cubicBezTo>
                <a:cubicBezTo>
                  <a:pt x="316185" y="78951"/>
                  <a:pt x="280466" y="86888"/>
                  <a:pt x="306395" y="73130"/>
                </a:cubicBezTo>
                <a:cubicBezTo>
                  <a:pt x="332324" y="59372"/>
                  <a:pt x="420430" y="2751"/>
                  <a:pt x="420695" y="105"/>
                </a:cubicBezTo>
                <a:cubicBezTo>
                  <a:pt x="420960" y="-2541"/>
                  <a:pt x="332325" y="45349"/>
                  <a:pt x="307983" y="57255"/>
                </a:cubicBezTo>
                <a:cubicBezTo>
                  <a:pt x="283641" y="69161"/>
                  <a:pt x="321741" y="66780"/>
                  <a:pt x="274645" y="71542"/>
                </a:cubicBezTo>
                <a:cubicBezTo>
                  <a:pt x="227549" y="76304"/>
                  <a:pt x="1595" y="93503"/>
                  <a:pt x="8" y="95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: 図形 1249">
            <a:extLst>
              <a:ext uri="{FF2B5EF4-FFF2-40B4-BE49-F238E27FC236}">
                <a16:creationId xmlns:a16="http://schemas.microsoft.com/office/drawing/2014/main" id="{5A7E339F-151B-4936-B744-605E57C1DF51}"/>
              </a:ext>
            </a:extLst>
          </p:cNvPr>
          <p:cNvSpPr/>
          <p:nvPr/>
        </p:nvSpPr>
        <p:spPr>
          <a:xfrm>
            <a:off x="4180918" y="11788658"/>
            <a:ext cx="359639" cy="247975"/>
          </a:xfrm>
          <a:custGeom>
            <a:avLst/>
            <a:gdLst>
              <a:gd name="connsiteX0" fmla="*/ 557 w 359639"/>
              <a:gd name="connsiteY0" fmla="*/ 217605 h 247975"/>
              <a:gd name="connsiteX1" fmla="*/ 129145 w 359639"/>
              <a:gd name="connsiteY1" fmla="*/ 230305 h 247975"/>
              <a:gd name="connsiteX2" fmla="*/ 175182 w 359639"/>
              <a:gd name="connsiteY2" fmla="*/ 247767 h 247975"/>
              <a:gd name="connsiteX3" fmla="*/ 211695 w 359639"/>
              <a:gd name="connsiteY3" fmla="*/ 217605 h 247975"/>
              <a:gd name="connsiteX4" fmla="*/ 283132 w 359639"/>
              <a:gd name="connsiteY4" fmla="*/ 158867 h 247975"/>
              <a:gd name="connsiteX5" fmla="*/ 306945 w 359639"/>
              <a:gd name="connsiteY5" fmla="*/ 127117 h 247975"/>
              <a:gd name="connsiteX6" fmla="*/ 330757 w 359639"/>
              <a:gd name="connsiteY6" fmla="*/ 95367 h 247975"/>
              <a:gd name="connsiteX7" fmla="*/ 359332 w 359639"/>
              <a:gd name="connsiteY7" fmla="*/ 117 h 247975"/>
              <a:gd name="connsiteX8" fmla="*/ 341870 w 359639"/>
              <a:gd name="connsiteY8" fmla="*/ 77905 h 247975"/>
              <a:gd name="connsiteX9" fmla="*/ 283132 w 359639"/>
              <a:gd name="connsiteY9" fmla="*/ 173155 h 247975"/>
              <a:gd name="connsiteX10" fmla="*/ 184707 w 359639"/>
              <a:gd name="connsiteY10" fmla="*/ 246180 h 247975"/>
              <a:gd name="connsiteX11" fmla="*/ 557 w 359639"/>
              <a:gd name="connsiteY11" fmla="*/ 217605 h 24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639" h="247975">
                <a:moveTo>
                  <a:pt x="557" y="217605"/>
                </a:moveTo>
                <a:cubicBezTo>
                  <a:pt x="-8703" y="214959"/>
                  <a:pt x="100041" y="225278"/>
                  <a:pt x="129145" y="230305"/>
                </a:cubicBezTo>
                <a:cubicBezTo>
                  <a:pt x="158249" y="235332"/>
                  <a:pt x="161424" y="249884"/>
                  <a:pt x="175182" y="247767"/>
                </a:cubicBezTo>
                <a:cubicBezTo>
                  <a:pt x="188940" y="245650"/>
                  <a:pt x="193703" y="232422"/>
                  <a:pt x="211695" y="217605"/>
                </a:cubicBezTo>
                <a:cubicBezTo>
                  <a:pt x="229687" y="202788"/>
                  <a:pt x="267257" y="173948"/>
                  <a:pt x="283132" y="158867"/>
                </a:cubicBezTo>
                <a:cubicBezTo>
                  <a:pt x="299007" y="143786"/>
                  <a:pt x="299008" y="137700"/>
                  <a:pt x="306945" y="127117"/>
                </a:cubicBezTo>
                <a:cubicBezTo>
                  <a:pt x="314882" y="116534"/>
                  <a:pt x="322026" y="116534"/>
                  <a:pt x="330757" y="95367"/>
                </a:cubicBezTo>
                <a:cubicBezTo>
                  <a:pt x="339488" y="74200"/>
                  <a:pt x="357480" y="3027"/>
                  <a:pt x="359332" y="117"/>
                </a:cubicBezTo>
                <a:cubicBezTo>
                  <a:pt x="361184" y="-2793"/>
                  <a:pt x="354570" y="49065"/>
                  <a:pt x="341870" y="77905"/>
                </a:cubicBezTo>
                <a:cubicBezTo>
                  <a:pt x="329170" y="106745"/>
                  <a:pt x="309326" y="145109"/>
                  <a:pt x="283132" y="173155"/>
                </a:cubicBezTo>
                <a:cubicBezTo>
                  <a:pt x="256938" y="201201"/>
                  <a:pt x="227569" y="238772"/>
                  <a:pt x="184707" y="246180"/>
                </a:cubicBezTo>
                <a:cubicBezTo>
                  <a:pt x="141845" y="253588"/>
                  <a:pt x="9817" y="220251"/>
                  <a:pt x="557" y="217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: 図形 1250">
            <a:extLst>
              <a:ext uri="{FF2B5EF4-FFF2-40B4-BE49-F238E27FC236}">
                <a16:creationId xmlns:a16="http://schemas.microsoft.com/office/drawing/2014/main" id="{43866BB0-5E8C-40AB-A2F3-E0516E060D23}"/>
              </a:ext>
            </a:extLst>
          </p:cNvPr>
          <p:cNvSpPr/>
          <p:nvPr/>
        </p:nvSpPr>
        <p:spPr>
          <a:xfrm>
            <a:off x="4484688" y="11818473"/>
            <a:ext cx="16704" cy="92557"/>
          </a:xfrm>
          <a:custGeom>
            <a:avLst/>
            <a:gdLst>
              <a:gd name="connsiteX0" fmla="*/ 14287 w 16704"/>
              <a:gd name="connsiteY0" fmla="*/ 465 h 92557"/>
              <a:gd name="connsiteX1" fmla="*/ 0 w 16704"/>
              <a:gd name="connsiteY1" fmla="*/ 90952 h 92557"/>
              <a:gd name="connsiteX2" fmla="*/ 14287 w 16704"/>
              <a:gd name="connsiteY2" fmla="*/ 56027 h 92557"/>
              <a:gd name="connsiteX3" fmla="*/ 14287 w 16704"/>
              <a:gd name="connsiteY3" fmla="*/ 465 h 9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04" h="92557">
                <a:moveTo>
                  <a:pt x="14287" y="465"/>
                </a:moveTo>
                <a:cubicBezTo>
                  <a:pt x="11906" y="6286"/>
                  <a:pt x="0" y="81692"/>
                  <a:pt x="0" y="90952"/>
                </a:cubicBezTo>
                <a:cubicBezTo>
                  <a:pt x="0" y="100212"/>
                  <a:pt x="10318" y="66875"/>
                  <a:pt x="14287" y="56027"/>
                </a:cubicBezTo>
                <a:cubicBezTo>
                  <a:pt x="18256" y="45179"/>
                  <a:pt x="16668" y="-5356"/>
                  <a:pt x="14287" y="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: 図形 1251">
            <a:extLst>
              <a:ext uri="{FF2B5EF4-FFF2-40B4-BE49-F238E27FC236}">
                <a16:creationId xmlns:a16="http://schemas.microsoft.com/office/drawing/2014/main" id="{A917CBE3-3E94-4EDD-AB45-417028162645}"/>
              </a:ext>
            </a:extLst>
          </p:cNvPr>
          <p:cNvSpPr/>
          <p:nvPr/>
        </p:nvSpPr>
        <p:spPr>
          <a:xfrm>
            <a:off x="3615030" y="12054426"/>
            <a:ext cx="816767" cy="534021"/>
          </a:xfrm>
          <a:custGeom>
            <a:avLst/>
            <a:gdLst>
              <a:gd name="connsiteX0" fmla="*/ 815683 w 816767"/>
              <a:gd name="connsiteY0" fmla="*/ 1049 h 534021"/>
              <a:gd name="connsiteX1" fmla="*/ 575970 w 816767"/>
              <a:gd name="connsiteY1" fmla="*/ 188374 h 534021"/>
              <a:gd name="connsiteX2" fmla="*/ 391820 w 816767"/>
              <a:gd name="connsiteY2" fmla="*/ 305849 h 534021"/>
              <a:gd name="connsiteX3" fmla="*/ 77495 w 816767"/>
              <a:gd name="connsiteY3" fmla="*/ 493174 h 534021"/>
              <a:gd name="connsiteX4" fmla="*/ 1295 w 816767"/>
              <a:gd name="connsiteY4" fmla="*/ 532862 h 534021"/>
              <a:gd name="connsiteX5" fmla="*/ 117183 w 816767"/>
              <a:gd name="connsiteY5" fmla="*/ 467774 h 534021"/>
              <a:gd name="connsiteX6" fmla="*/ 474370 w 816767"/>
              <a:gd name="connsiteY6" fmla="*/ 278862 h 534021"/>
              <a:gd name="connsiteX7" fmla="*/ 815683 w 816767"/>
              <a:gd name="connsiteY7" fmla="*/ 1049 h 53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6767" h="534021">
                <a:moveTo>
                  <a:pt x="815683" y="1049"/>
                </a:moveTo>
                <a:cubicBezTo>
                  <a:pt x="832616" y="-14032"/>
                  <a:pt x="646614" y="137574"/>
                  <a:pt x="575970" y="188374"/>
                </a:cubicBezTo>
                <a:cubicBezTo>
                  <a:pt x="505326" y="239174"/>
                  <a:pt x="474899" y="255049"/>
                  <a:pt x="391820" y="305849"/>
                </a:cubicBezTo>
                <a:cubicBezTo>
                  <a:pt x="308741" y="356649"/>
                  <a:pt x="142582" y="455339"/>
                  <a:pt x="77495" y="493174"/>
                </a:cubicBezTo>
                <a:cubicBezTo>
                  <a:pt x="12408" y="531009"/>
                  <a:pt x="-5320" y="537095"/>
                  <a:pt x="1295" y="532862"/>
                </a:cubicBezTo>
                <a:cubicBezTo>
                  <a:pt x="7910" y="528629"/>
                  <a:pt x="117183" y="467774"/>
                  <a:pt x="117183" y="467774"/>
                </a:cubicBezTo>
                <a:cubicBezTo>
                  <a:pt x="196029" y="425441"/>
                  <a:pt x="357953" y="359031"/>
                  <a:pt x="474370" y="278862"/>
                </a:cubicBezTo>
                <a:cubicBezTo>
                  <a:pt x="590787" y="198693"/>
                  <a:pt x="798750" y="16130"/>
                  <a:pt x="815683" y="1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: 図形 1252">
            <a:extLst>
              <a:ext uri="{FF2B5EF4-FFF2-40B4-BE49-F238E27FC236}">
                <a16:creationId xmlns:a16="http://schemas.microsoft.com/office/drawing/2014/main" id="{9066A803-5E63-4B97-B3D0-E4DD10CEAEA2}"/>
              </a:ext>
            </a:extLst>
          </p:cNvPr>
          <p:cNvSpPr/>
          <p:nvPr/>
        </p:nvSpPr>
        <p:spPr>
          <a:xfrm>
            <a:off x="3593746" y="12294906"/>
            <a:ext cx="571993" cy="324568"/>
          </a:xfrm>
          <a:custGeom>
            <a:avLst/>
            <a:gdLst>
              <a:gd name="connsiteX0" fmla="*/ 354 w 571993"/>
              <a:gd name="connsiteY0" fmla="*/ 324132 h 324568"/>
              <a:gd name="connsiteX1" fmla="*/ 122592 w 571993"/>
              <a:gd name="connsiteY1" fmla="*/ 303494 h 324568"/>
              <a:gd name="connsiteX2" fmla="*/ 206729 w 571993"/>
              <a:gd name="connsiteY2" fmla="*/ 255869 h 324568"/>
              <a:gd name="connsiteX3" fmla="*/ 367067 w 571993"/>
              <a:gd name="connsiteY3" fmla="*/ 155857 h 324568"/>
              <a:gd name="connsiteX4" fmla="*/ 571854 w 571993"/>
              <a:gd name="connsiteY4" fmla="*/ 282 h 324568"/>
              <a:gd name="connsiteX5" fmla="*/ 397229 w 571993"/>
              <a:gd name="connsiteY5" fmla="*/ 119344 h 324568"/>
              <a:gd name="connsiteX6" fmla="*/ 284517 w 571993"/>
              <a:gd name="connsiteY6" fmla="*/ 187607 h 324568"/>
              <a:gd name="connsiteX7" fmla="*/ 211492 w 571993"/>
              <a:gd name="connsiteY7" fmla="*/ 225707 h 324568"/>
              <a:gd name="connsiteX8" fmla="*/ 89254 w 571993"/>
              <a:gd name="connsiteY8" fmla="*/ 286032 h 324568"/>
              <a:gd name="connsiteX9" fmla="*/ 354 w 571993"/>
              <a:gd name="connsiteY9" fmla="*/ 324132 h 32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1993" h="324568">
                <a:moveTo>
                  <a:pt x="354" y="324132"/>
                </a:moveTo>
                <a:cubicBezTo>
                  <a:pt x="5910" y="327042"/>
                  <a:pt x="88196" y="314871"/>
                  <a:pt x="122592" y="303494"/>
                </a:cubicBezTo>
                <a:cubicBezTo>
                  <a:pt x="156988" y="292117"/>
                  <a:pt x="165983" y="280475"/>
                  <a:pt x="206729" y="255869"/>
                </a:cubicBezTo>
                <a:cubicBezTo>
                  <a:pt x="247475" y="231263"/>
                  <a:pt x="306213" y="198455"/>
                  <a:pt x="367067" y="155857"/>
                </a:cubicBezTo>
                <a:cubicBezTo>
                  <a:pt x="427921" y="113259"/>
                  <a:pt x="566827" y="6368"/>
                  <a:pt x="571854" y="282"/>
                </a:cubicBezTo>
                <a:cubicBezTo>
                  <a:pt x="576881" y="-5804"/>
                  <a:pt x="445119" y="88123"/>
                  <a:pt x="397229" y="119344"/>
                </a:cubicBezTo>
                <a:cubicBezTo>
                  <a:pt x="349339" y="150565"/>
                  <a:pt x="315473" y="169880"/>
                  <a:pt x="284517" y="187607"/>
                </a:cubicBezTo>
                <a:cubicBezTo>
                  <a:pt x="253561" y="205334"/>
                  <a:pt x="211492" y="225707"/>
                  <a:pt x="211492" y="225707"/>
                </a:cubicBezTo>
                <a:cubicBezTo>
                  <a:pt x="178948" y="242111"/>
                  <a:pt x="122591" y="272274"/>
                  <a:pt x="89254" y="286032"/>
                </a:cubicBezTo>
                <a:cubicBezTo>
                  <a:pt x="55917" y="299790"/>
                  <a:pt x="-5202" y="321222"/>
                  <a:pt x="354" y="324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: 図形 1253">
            <a:extLst>
              <a:ext uri="{FF2B5EF4-FFF2-40B4-BE49-F238E27FC236}">
                <a16:creationId xmlns:a16="http://schemas.microsoft.com/office/drawing/2014/main" id="{1C392D2C-2980-417A-885B-6A88BB14DE8A}"/>
              </a:ext>
            </a:extLst>
          </p:cNvPr>
          <p:cNvSpPr/>
          <p:nvPr/>
        </p:nvSpPr>
        <p:spPr>
          <a:xfrm>
            <a:off x="3782884" y="11977654"/>
            <a:ext cx="419820" cy="84216"/>
          </a:xfrm>
          <a:custGeom>
            <a:avLst/>
            <a:gdLst>
              <a:gd name="connsiteX0" fmla="*/ 129 w 419820"/>
              <a:gd name="connsiteY0" fmla="*/ 84171 h 84216"/>
              <a:gd name="connsiteX1" fmla="*/ 130304 w 419820"/>
              <a:gd name="connsiteY1" fmla="*/ 27021 h 84216"/>
              <a:gd name="connsiteX2" fmla="*/ 274766 w 419820"/>
              <a:gd name="connsiteY2" fmla="*/ 25434 h 84216"/>
              <a:gd name="connsiteX3" fmla="*/ 373191 w 419820"/>
              <a:gd name="connsiteY3" fmla="*/ 14321 h 84216"/>
              <a:gd name="connsiteX4" fmla="*/ 412879 w 419820"/>
              <a:gd name="connsiteY4" fmla="*/ 34 h 84216"/>
              <a:gd name="connsiteX5" fmla="*/ 235079 w 419820"/>
              <a:gd name="connsiteY5" fmla="*/ 11146 h 84216"/>
              <a:gd name="connsiteX6" fmla="*/ 108079 w 419820"/>
              <a:gd name="connsiteY6" fmla="*/ 36546 h 84216"/>
              <a:gd name="connsiteX7" fmla="*/ 129 w 419820"/>
              <a:gd name="connsiteY7" fmla="*/ 84171 h 8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820" h="84216">
                <a:moveTo>
                  <a:pt x="129" y="84171"/>
                </a:moveTo>
                <a:cubicBezTo>
                  <a:pt x="3833" y="82584"/>
                  <a:pt x="84531" y="36810"/>
                  <a:pt x="130304" y="27021"/>
                </a:cubicBezTo>
                <a:cubicBezTo>
                  <a:pt x="176077" y="17232"/>
                  <a:pt x="234285" y="27551"/>
                  <a:pt x="274766" y="25434"/>
                </a:cubicBezTo>
                <a:cubicBezTo>
                  <a:pt x="315247" y="23317"/>
                  <a:pt x="350172" y="18554"/>
                  <a:pt x="373191" y="14321"/>
                </a:cubicBezTo>
                <a:cubicBezTo>
                  <a:pt x="396210" y="10088"/>
                  <a:pt x="435898" y="563"/>
                  <a:pt x="412879" y="34"/>
                </a:cubicBezTo>
                <a:cubicBezTo>
                  <a:pt x="389860" y="-495"/>
                  <a:pt x="285879" y="5061"/>
                  <a:pt x="235079" y="11146"/>
                </a:cubicBezTo>
                <a:cubicBezTo>
                  <a:pt x="184279" y="17231"/>
                  <a:pt x="143004" y="27285"/>
                  <a:pt x="108079" y="36546"/>
                </a:cubicBezTo>
                <a:cubicBezTo>
                  <a:pt x="73154" y="45806"/>
                  <a:pt x="-3575" y="85758"/>
                  <a:pt x="129" y="84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: 図形 1254">
            <a:extLst>
              <a:ext uri="{FF2B5EF4-FFF2-40B4-BE49-F238E27FC236}">
                <a16:creationId xmlns:a16="http://schemas.microsoft.com/office/drawing/2014/main" id="{A666D6E4-90B1-4367-952A-43073C811525}"/>
              </a:ext>
            </a:extLst>
          </p:cNvPr>
          <p:cNvSpPr/>
          <p:nvPr/>
        </p:nvSpPr>
        <p:spPr>
          <a:xfrm>
            <a:off x="3570187" y="11984018"/>
            <a:ext cx="271692" cy="524151"/>
          </a:xfrm>
          <a:custGeom>
            <a:avLst/>
            <a:gdLst>
              <a:gd name="connsiteX0" fmla="*/ 271563 w 271692"/>
              <a:gd name="connsiteY0" fmla="*/ 20 h 524151"/>
              <a:gd name="connsiteX1" fmla="*/ 158851 w 271692"/>
              <a:gd name="connsiteY1" fmla="*/ 266720 h 524151"/>
              <a:gd name="connsiteX2" fmla="*/ 103288 w 271692"/>
              <a:gd name="connsiteY2" fmla="*/ 401657 h 524151"/>
              <a:gd name="connsiteX3" fmla="*/ 74713 w 271692"/>
              <a:gd name="connsiteY3" fmla="*/ 469920 h 524151"/>
              <a:gd name="connsiteX4" fmla="*/ 101 w 271692"/>
              <a:gd name="connsiteY4" fmla="*/ 523895 h 524151"/>
              <a:gd name="connsiteX5" fmla="*/ 92176 w 271692"/>
              <a:gd name="connsiteY5" fmla="*/ 447695 h 524151"/>
              <a:gd name="connsiteX6" fmla="*/ 123926 w 271692"/>
              <a:gd name="connsiteY6" fmla="*/ 376257 h 524151"/>
              <a:gd name="connsiteX7" fmla="*/ 135038 w 271692"/>
              <a:gd name="connsiteY7" fmla="*/ 281007 h 524151"/>
              <a:gd name="connsiteX8" fmla="*/ 271563 w 271692"/>
              <a:gd name="connsiteY8" fmla="*/ 20 h 52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692" h="524151">
                <a:moveTo>
                  <a:pt x="271563" y="20"/>
                </a:moveTo>
                <a:cubicBezTo>
                  <a:pt x="275532" y="-2361"/>
                  <a:pt x="186897" y="199781"/>
                  <a:pt x="158851" y="266720"/>
                </a:cubicBezTo>
                <a:cubicBezTo>
                  <a:pt x="130805" y="333659"/>
                  <a:pt x="117311" y="367790"/>
                  <a:pt x="103288" y="401657"/>
                </a:cubicBezTo>
                <a:cubicBezTo>
                  <a:pt x="89265" y="435524"/>
                  <a:pt x="91911" y="449547"/>
                  <a:pt x="74713" y="469920"/>
                </a:cubicBezTo>
                <a:cubicBezTo>
                  <a:pt x="57515" y="490293"/>
                  <a:pt x="-2810" y="527599"/>
                  <a:pt x="101" y="523895"/>
                </a:cubicBezTo>
                <a:cubicBezTo>
                  <a:pt x="3011" y="520191"/>
                  <a:pt x="71538" y="472301"/>
                  <a:pt x="92176" y="447695"/>
                </a:cubicBezTo>
                <a:cubicBezTo>
                  <a:pt x="112813" y="423089"/>
                  <a:pt x="116782" y="404038"/>
                  <a:pt x="123926" y="376257"/>
                </a:cubicBezTo>
                <a:cubicBezTo>
                  <a:pt x="131070" y="348476"/>
                  <a:pt x="111225" y="341861"/>
                  <a:pt x="135038" y="281007"/>
                </a:cubicBezTo>
                <a:cubicBezTo>
                  <a:pt x="158851" y="220153"/>
                  <a:pt x="267594" y="2401"/>
                  <a:pt x="271563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: 図形 1255">
            <a:extLst>
              <a:ext uri="{FF2B5EF4-FFF2-40B4-BE49-F238E27FC236}">
                <a16:creationId xmlns:a16="http://schemas.microsoft.com/office/drawing/2014/main" id="{D5968333-3840-4745-B2DC-60DC0336F452}"/>
              </a:ext>
            </a:extLst>
          </p:cNvPr>
          <p:cNvSpPr/>
          <p:nvPr/>
        </p:nvSpPr>
        <p:spPr>
          <a:xfrm>
            <a:off x="3570896" y="12252898"/>
            <a:ext cx="336083" cy="306639"/>
          </a:xfrm>
          <a:custGeom>
            <a:avLst/>
            <a:gdLst>
              <a:gd name="connsiteX0" fmla="*/ 8917 w 336083"/>
              <a:gd name="connsiteY0" fmla="*/ 294702 h 306639"/>
              <a:gd name="connsiteX1" fmla="*/ 59717 w 336083"/>
              <a:gd name="connsiteY1" fmla="*/ 285177 h 306639"/>
              <a:gd name="connsiteX2" fmla="*/ 153379 w 336083"/>
              <a:gd name="connsiteY2" fmla="*/ 213740 h 306639"/>
              <a:gd name="connsiteX3" fmla="*/ 286729 w 336083"/>
              <a:gd name="connsiteY3" fmla="*/ 113727 h 306639"/>
              <a:gd name="connsiteX4" fmla="*/ 334354 w 336083"/>
              <a:gd name="connsiteY4" fmla="*/ 8952 h 306639"/>
              <a:gd name="connsiteX5" fmla="*/ 324829 w 336083"/>
              <a:gd name="connsiteY5" fmla="*/ 12127 h 306639"/>
              <a:gd name="connsiteX6" fmla="*/ 316892 w 336083"/>
              <a:gd name="connsiteY6" fmla="*/ 66102 h 306639"/>
              <a:gd name="connsiteX7" fmla="*/ 245454 w 336083"/>
              <a:gd name="connsiteY7" fmla="*/ 131190 h 306639"/>
              <a:gd name="connsiteX8" fmla="*/ 8917 w 336083"/>
              <a:gd name="connsiteY8" fmla="*/ 294702 h 30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083" h="306639">
                <a:moveTo>
                  <a:pt x="8917" y="294702"/>
                </a:moveTo>
                <a:cubicBezTo>
                  <a:pt x="-22039" y="320367"/>
                  <a:pt x="35640" y="298671"/>
                  <a:pt x="59717" y="285177"/>
                </a:cubicBezTo>
                <a:cubicBezTo>
                  <a:pt x="83794" y="271683"/>
                  <a:pt x="153379" y="213740"/>
                  <a:pt x="153379" y="213740"/>
                </a:cubicBezTo>
                <a:cubicBezTo>
                  <a:pt x="191214" y="185165"/>
                  <a:pt x="256567" y="147858"/>
                  <a:pt x="286729" y="113727"/>
                </a:cubicBezTo>
                <a:cubicBezTo>
                  <a:pt x="316891" y="79596"/>
                  <a:pt x="328004" y="25885"/>
                  <a:pt x="334354" y="8952"/>
                </a:cubicBezTo>
                <a:cubicBezTo>
                  <a:pt x="340704" y="-7981"/>
                  <a:pt x="327739" y="2602"/>
                  <a:pt x="324829" y="12127"/>
                </a:cubicBezTo>
                <a:cubicBezTo>
                  <a:pt x="321919" y="21652"/>
                  <a:pt x="330121" y="46258"/>
                  <a:pt x="316892" y="66102"/>
                </a:cubicBezTo>
                <a:cubicBezTo>
                  <a:pt x="303663" y="85946"/>
                  <a:pt x="293873" y="94678"/>
                  <a:pt x="245454" y="131190"/>
                </a:cubicBezTo>
                <a:cubicBezTo>
                  <a:pt x="197035" y="167702"/>
                  <a:pt x="39873" y="269037"/>
                  <a:pt x="8917" y="294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: 図形 1256">
            <a:extLst>
              <a:ext uri="{FF2B5EF4-FFF2-40B4-BE49-F238E27FC236}">
                <a16:creationId xmlns:a16="http://schemas.microsoft.com/office/drawing/2014/main" id="{C3A13089-71D6-4B6E-9AA3-3ADBBB8BA736}"/>
              </a:ext>
            </a:extLst>
          </p:cNvPr>
          <p:cNvSpPr/>
          <p:nvPr/>
        </p:nvSpPr>
        <p:spPr>
          <a:xfrm>
            <a:off x="3933728" y="11999913"/>
            <a:ext cx="80171" cy="120653"/>
          </a:xfrm>
          <a:custGeom>
            <a:avLst/>
            <a:gdLst>
              <a:gd name="connsiteX0" fmla="*/ 79472 w 80171"/>
              <a:gd name="connsiteY0" fmla="*/ 0 h 120653"/>
              <a:gd name="connsiteX1" fmla="*/ 65185 w 80171"/>
              <a:gd name="connsiteY1" fmla="*/ 84137 h 120653"/>
              <a:gd name="connsiteX2" fmla="*/ 97 w 80171"/>
              <a:gd name="connsiteY2" fmla="*/ 120650 h 120653"/>
              <a:gd name="connsiteX3" fmla="*/ 50897 w 80171"/>
              <a:gd name="connsiteY3" fmla="*/ 82550 h 120653"/>
              <a:gd name="connsiteX4" fmla="*/ 79472 w 80171"/>
              <a:gd name="connsiteY4" fmla="*/ 0 h 12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71" h="120653">
                <a:moveTo>
                  <a:pt x="79472" y="0"/>
                </a:moveTo>
                <a:cubicBezTo>
                  <a:pt x="81853" y="264"/>
                  <a:pt x="78414" y="64029"/>
                  <a:pt x="65185" y="84137"/>
                </a:cubicBezTo>
                <a:cubicBezTo>
                  <a:pt x="51956" y="104245"/>
                  <a:pt x="2478" y="120914"/>
                  <a:pt x="97" y="120650"/>
                </a:cubicBezTo>
                <a:cubicBezTo>
                  <a:pt x="-2284" y="120386"/>
                  <a:pt x="39784" y="95515"/>
                  <a:pt x="50897" y="82550"/>
                </a:cubicBezTo>
                <a:cubicBezTo>
                  <a:pt x="62009" y="69585"/>
                  <a:pt x="77091" y="-264"/>
                  <a:pt x="7947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: 図形 1257">
            <a:extLst>
              <a:ext uri="{FF2B5EF4-FFF2-40B4-BE49-F238E27FC236}">
                <a16:creationId xmlns:a16="http://schemas.microsoft.com/office/drawing/2014/main" id="{71A5E40A-A48E-4577-9C81-D8B0F66D0A5E}"/>
              </a:ext>
            </a:extLst>
          </p:cNvPr>
          <p:cNvSpPr/>
          <p:nvPr/>
        </p:nvSpPr>
        <p:spPr>
          <a:xfrm>
            <a:off x="3940105" y="11996618"/>
            <a:ext cx="27462" cy="113836"/>
          </a:xfrm>
          <a:custGeom>
            <a:avLst/>
            <a:gdLst>
              <a:gd name="connsiteX0" fmla="*/ 19120 w 27462"/>
              <a:gd name="connsiteY0" fmla="*/ 120 h 113836"/>
              <a:gd name="connsiteX1" fmla="*/ 70 w 27462"/>
              <a:gd name="connsiteY1" fmla="*/ 76320 h 113836"/>
              <a:gd name="connsiteX2" fmla="*/ 27058 w 27462"/>
              <a:gd name="connsiteY2" fmla="*/ 112832 h 113836"/>
              <a:gd name="connsiteX3" fmla="*/ 15945 w 27462"/>
              <a:gd name="connsiteY3" fmla="*/ 95370 h 113836"/>
              <a:gd name="connsiteX4" fmla="*/ 19120 w 27462"/>
              <a:gd name="connsiteY4" fmla="*/ 120 h 11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62" h="113836">
                <a:moveTo>
                  <a:pt x="19120" y="120"/>
                </a:moveTo>
                <a:cubicBezTo>
                  <a:pt x="16474" y="-3055"/>
                  <a:pt x="-1253" y="57535"/>
                  <a:pt x="70" y="76320"/>
                </a:cubicBezTo>
                <a:cubicBezTo>
                  <a:pt x="1393" y="95105"/>
                  <a:pt x="24412" y="109657"/>
                  <a:pt x="27058" y="112832"/>
                </a:cubicBezTo>
                <a:cubicBezTo>
                  <a:pt x="29704" y="116007"/>
                  <a:pt x="18591" y="112039"/>
                  <a:pt x="15945" y="95370"/>
                </a:cubicBezTo>
                <a:cubicBezTo>
                  <a:pt x="13299" y="78701"/>
                  <a:pt x="21766" y="3295"/>
                  <a:pt x="19120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: 図形 1258">
            <a:extLst>
              <a:ext uri="{FF2B5EF4-FFF2-40B4-BE49-F238E27FC236}">
                <a16:creationId xmlns:a16="http://schemas.microsoft.com/office/drawing/2014/main" id="{8928AF27-8F15-4279-B857-E327A2EEFACD}"/>
              </a:ext>
            </a:extLst>
          </p:cNvPr>
          <p:cNvSpPr/>
          <p:nvPr/>
        </p:nvSpPr>
        <p:spPr>
          <a:xfrm>
            <a:off x="3860795" y="11996684"/>
            <a:ext cx="54886" cy="125810"/>
          </a:xfrm>
          <a:custGeom>
            <a:avLst/>
            <a:gdLst>
              <a:gd name="connsiteX0" fmla="*/ 53980 w 54886"/>
              <a:gd name="connsiteY0" fmla="*/ 54 h 125810"/>
              <a:gd name="connsiteX1" fmla="*/ 46043 w 54886"/>
              <a:gd name="connsiteY1" fmla="*/ 79429 h 125810"/>
              <a:gd name="connsiteX2" fmla="*/ 5 w 54886"/>
              <a:gd name="connsiteY2" fmla="*/ 125466 h 125810"/>
              <a:gd name="connsiteX3" fmla="*/ 42868 w 54886"/>
              <a:gd name="connsiteY3" fmla="*/ 100066 h 125810"/>
              <a:gd name="connsiteX4" fmla="*/ 52393 w 54886"/>
              <a:gd name="connsiteY4" fmla="*/ 92129 h 125810"/>
              <a:gd name="connsiteX5" fmla="*/ 53980 w 54886"/>
              <a:gd name="connsiteY5" fmla="*/ 54 h 12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86" h="125810">
                <a:moveTo>
                  <a:pt x="53980" y="54"/>
                </a:moveTo>
                <a:cubicBezTo>
                  <a:pt x="52922" y="-2063"/>
                  <a:pt x="55039" y="58527"/>
                  <a:pt x="46043" y="79429"/>
                </a:cubicBezTo>
                <a:cubicBezTo>
                  <a:pt x="37047" y="100331"/>
                  <a:pt x="534" y="122027"/>
                  <a:pt x="5" y="125466"/>
                </a:cubicBezTo>
                <a:cubicBezTo>
                  <a:pt x="-524" y="128905"/>
                  <a:pt x="34137" y="105622"/>
                  <a:pt x="42868" y="100066"/>
                </a:cubicBezTo>
                <a:cubicBezTo>
                  <a:pt x="51599" y="94510"/>
                  <a:pt x="48954" y="106681"/>
                  <a:pt x="52393" y="92129"/>
                </a:cubicBezTo>
                <a:cubicBezTo>
                  <a:pt x="55832" y="77577"/>
                  <a:pt x="55038" y="2171"/>
                  <a:pt x="53980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: 図形 1259">
            <a:extLst>
              <a:ext uri="{FF2B5EF4-FFF2-40B4-BE49-F238E27FC236}">
                <a16:creationId xmlns:a16="http://schemas.microsoft.com/office/drawing/2014/main" id="{62E8A94D-70E3-4786-88B6-2F5EC426BBDF}"/>
              </a:ext>
            </a:extLst>
          </p:cNvPr>
          <p:cNvSpPr/>
          <p:nvPr/>
        </p:nvSpPr>
        <p:spPr>
          <a:xfrm>
            <a:off x="3833512" y="12001462"/>
            <a:ext cx="59303" cy="139667"/>
          </a:xfrm>
          <a:custGeom>
            <a:avLst/>
            <a:gdLst>
              <a:gd name="connsiteX0" fmla="*/ 59038 w 59303"/>
              <a:gd name="connsiteY0" fmla="*/ 38 h 139667"/>
              <a:gd name="connsiteX1" fmla="*/ 24113 w 59303"/>
              <a:gd name="connsiteY1" fmla="*/ 87351 h 139667"/>
              <a:gd name="connsiteX2" fmla="*/ 44751 w 59303"/>
              <a:gd name="connsiteY2" fmla="*/ 138151 h 139667"/>
              <a:gd name="connsiteX3" fmla="*/ 9826 w 59303"/>
              <a:gd name="connsiteY3" fmla="*/ 123863 h 139667"/>
              <a:gd name="connsiteX4" fmla="*/ 1888 w 59303"/>
              <a:gd name="connsiteY4" fmla="*/ 98463 h 139667"/>
              <a:gd name="connsiteX5" fmla="*/ 59038 w 59303"/>
              <a:gd name="connsiteY5" fmla="*/ 38 h 13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03" h="139667">
                <a:moveTo>
                  <a:pt x="59038" y="38"/>
                </a:moveTo>
                <a:cubicBezTo>
                  <a:pt x="62742" y="-1814"/>
                  <a:pt x="26494" y="64332"/>
                  <a:pt x="24113" y="87351"/>
                </a:cubicBezTo>
                <a:cubicBezTo>
                  <a:pt x="21732" y="110370"/>
                  <a:pt x="47132" y="132066"/>
                  <a:pt x="44751" y="138151"/>
                </a:cubicBezTo>
                <a:cubicBezTo>
                  <a:pt x="42370" y="144236"/>
                  <a:pt x="16970" y="130478"/>
                  <a:pt x="9826" y="123863"/>
                </a:cubicBezTo>
                <a:cubicBezTo>
                  <a:pt x="2682" y="117248"/>
                  <a:pt x="-3139" y="118307"/>
                  <a:pt x="1888" y="98463"/>
                </a:cubicBezTo>
                <a:cubicBezTo>
                  <a:pt x="6915" y="78619"/>
                  <a:pt x="55334" y="1890"/>
                  <a:pt x="59038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: 図形 1260">
            <a:extLst>
              <a:ext uri="{FF2B5EF4-FFF2-40B4-BE49-F238E27FC236}">
                <a16:creationId xmlns:a16="http://schemas.microsoft.com/office/drawing/2014/main" id="{4F7B3CA8-7CA1-4832-994A-92D8F991A3BA}"/>
              </a:ext>
            </a:extLst>
          </p:cNvPr>
          <p:cNvSpPr/>
          <p:nvPr/>
        </p:nvSpPr>
        <p:spPr>
          <a:xfrm>
            <a:off x="3922281" y="12039073"/>
            <a:ext cx="203130" cy="243445"/>
          </a:xfrm>
          <a:custGeom>
            <a:avLst/>
            <a:gdLst>
              <a:gd name="connsiteX0" fmla="*/ 200457 w 203130"/>
              <a:gd name="connsiteY0" fmla="*/ 527 h 243445"/>
              <a:gd name="connsiteX1" fmla="*/ 140132 w 203130"/>
              <a:gd name="connsiteY1" fmla="*/ 195790 h 243445"/>
              <a:gd name="connsiteX2" fmla="*/ 89332 w 203130"/>
              <a:gd name="connsiteY2" fmla="*/ 183090 h 243445"/>
              <a:gd name="connsiteX3" fmla="*/ 84569 w 203130"/>
              <a:gd name="connsiteY3" fmla="*/ 227540 h 243445"/>
              <a:gd name="connsiteX4" fmla="*/ 41707 w 203130"/>
              <a:gd name="connsiteY4" fmla="*/ 243415 h 243445"/>
              <a:gd name="connsiteX5" fmla="*/ 432 w 203130"/>
              <a:gd name="connsiteY5" fmla="*/ 224365 h 243445"/>
              <a:gd name="connsiteX6" fmla="*/ 68694 w 203130"/>
              <a:gd name="connsiteY6" fmla="*/ 225952 h 243445"/>
              <a:gd name="connsiteX7" fmla="*/ 149657 w 203130"/>
              <a:gd name="connsiteY7" fmla="*/ 197377 h 243445"/>
              <a:gd name="connsiteX8" fmla="*/ 187757 w 203130"/>
              <a:gd name="connsiteY8" fmla="*/ 140227 h 243445"/>
              <a:gd name="connsiteX9" fmla="*/ 200457 w 203130"/>
              <a:gd name="connsiteY9" fmla="*/ 527 h 24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130" h="243445">
                <a:moveTo>
                  <a:pt x="200457" y="527"/>
                </a:moveTo>
                <a:cubicBezTo>
                  <a:pt x="192520" y="9787"/>
                  <a:pt x="158653" y="165363"/>
                  <a:pt x="140132" y="195790"/>
                </a:cubicBezTo>
                <a:cubicBezTo>
                  <a:pt x="121611" y="226217"/>
                  <a:pt x="98592" y="177798"/>
                  <a:pt x="89332" y="183090"/>
                </a:cubicBezTo>
                <a:cubicBezTo>
                  <a:pt x="80072" y="188382"/>
                  <a:pt x="92506" y="217486"/>
                  <a:pt x="84569" y="227540"/>
                </a:cubicBezTo>
                <a:cubicBezTo>
                  <a:pt x="76632" y="237594"/>
                  <a:pt x="55730" y="243944"/>
                  <a:pt x="41707" y="243415"/>
                </a:cubicBezTo>
                <a:cubicBezTo>
                  <a:pt x="27684" y="242886"/>
                  <a:pt x="-4066" y="227276"/>
                  <a:pt x="432" y="224365"/>
                </a:cubicBezTo>
                <a:cubicBezTo>
                  <a:pt x="4930" y="221455"/>
                  <a:pt x="43823" y="230450"/>
                  <a:pt x="68694" y="225952"/>
                </a:cubicBezTo>
                <a:cubicBezTo>
                  <a:pt x="93565" y="221454"/>
                  <a:pt x="129813" y="211664"/>
                  <a:pt x="149657" y="197377"/>
                </a:cubicBezTo>
                <a:cubicBezTo>
                  <a:pt x="169501" y="183090"/>
                  <a:pt x="178497" y="173829"/>
                  <a:pt x="187757" y="140227"/>
                </a:cubicBezTo>
                <a:cubicBezTo>
                  <a:pt x="197017" y="106625"/>
                  <a:pt x="208394" y="-8733"/>
                  <a:pt x="200457" y="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: 図形 1261">
            <a:extLst>
              <a:ext uri="{FF2B5EF4-FFF2-40B4-BE49-F238E27FC236}">
                <a16:creationId xmlns:a16="http://schemas.microsoft.com/office/drawing/2014/main" id="{2A80BC95-3A53-412D-9F98-5756C6AF66B1}"/>
              </a:ext>
            </a:extLst>
          </p:cNvPr>
          <p:cNvSpPr/>
          <p:nvPr/>
        </p:nvSpPr>
        <p:spPr>
          <a:xfrm>
            <a:off x="2463726" y="7778707"/>
            <a:ext cx="320758" cy="325674"/>
          </a:xfrm>
          <a:custGeom>
            <a:avLst/>
            <a:gdLst>
              <a:gd name="connsiteX0" fmla="*/ 320749 w 320758"/>
              <a:gd name="connsiteY0" fmla="*/ 43 h 325674"/>
              <a:gd name="connsiteX1" fmla="*/ 214387 w 320758"/>
              <a:gd name="connsiteY1" fmla="*/ 222293 h 325674"/>
              <a:gd name="connsiteX2" fmla="*/ 179462 w 320758"/>
              <a:gd name="connsiteY2" fmla="*/ 274681 h 325674"/>
              <a:gd name="connsiteX3" fmla="*/ 212799 w 320758"/>
              <a:gd name="connsiteY3" fmla="*/ 325481 h 325674"/>
              <a:gd name="connsiteX4" fmla="*/ 130249 w 320758"/>
              <a:gd name="connsiteY4" fmla="*/ 255631 h 325674"/>
              <a:gd name="connsiteX5" fmla="*/ 181049 w 320758"/>
              <a:gd name="connsiteY5" fmla="*/ 274681 h 325674"/>
              <a:gd name="connsiteX6" fmla="*/ 138187 w 320758"/>
              <a:gd name="connsiteY6" fmla="*/ 208006 h 325674"/>
              <a:gd name="connsiteX7" fmla="*/ 74 w 320758"/>
              <a:gd name="connsiteY7" fmla="*/ 123868 h 325674"/>
              <a:gd name="connsiteX8" fmla="*/ 119137 w 320758"/>
              <a:gd name="connsiteY8" fmla="*/ 206418 h 325674"/>
              <a:gd name="connsiteX9" fmla="*/ 138187 w 320758"/>
              <a:gd name="connsiteY9" fmla="*/ 231818 h 325674"/>
              <a:gd name="connsiteX10" fmla="*/ 208037 w 320758"/>
              <a:gd name="connsiteY10" fmla="*/ 203243 h 325674"/>
              <a:gd name="connsiteX11" fmla="*/ 320749 w 320758"/>
              <a:gd name="connsiteY11" fmla="*/ 43 h 32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0758" h="325674">
                <a:moveTo>
                  <a:pt x="320749" y="43"/>
                </a:moveTo>
                <a:cubicBezTo>
                  <a:pt x="321807" y="3218"/>
                  <a:pt x="237935" y="176520"/>
                  <a:pt x="214387" y="222293"/>
                </a:cubicBezTo>
                <a:cubicBezTo>
                  <a:pt x="190839" y="268066"/>
                  <a:pt x="179727" y="257483"/>
                  <a:pt x="179462" y="274681"/>
                </a:cubicBezTo>
                <a:cubicBezTo>
                  <a:pt x="179197" y="291879"/>
                  <a:pt x="221001" y="328656"/>
                  <a:pt x="212799" y="325481"/>
                </a:cubicBezTo>
                <a:cubicBezTo>
                  <a:pt x="204597" y="322306"/>
                  <a:pt x="135541" y="264098"/>
                  <a:pt x="130249" y="255631"/>
                </a:cubicBezTo>
                <a:cubicBezTo>
                  <a:pt x="124957" y="247164"/>
                  <a:pt x="179726" y="282618"/>
                  <a:pt x="181049" y="274681"/>
                </a:cubicBezTo>
                <a:cubicBezTo>
                  <a:pt x="182372" y="266744"/>
                  <a:pt x="168349" y="233141"/>
                  <a:pt x="138187" y="208006"/>
                </a:cubicBezTo>
                <a:cubicBezTo>
                  <a:pt x="108025" y="182871"/>
                  <a:pt x="3249" y="124133"/>
                  <a:pt x="74" y="123868"/>
                </a:cubicBezTo>
                <a:cubicBezTo>
                  <a:pt x="-3101" y="123603"/>
                  <a:pt x="96118" y="188426"/>
                  <a:pt x="119137" y="206418"/>
                </a:cubicBezTo>
                <a:cubicBezTo>
                  <a:pt x="142156" y="224410"/>
                  <a:pt x="123370" y="232347"/>
                  <a:pt x="138187" y="231818"/>
                </a:cubicBezTo>
                <a:cubicBezTo>
                  <a:pt x="153004" y="231289"/>
                  <a:pt x="176552" y="238961"/>
                  <a:pt x="208037" y="203243"/>
                </a:cubicBezTo>
                <a:cubicBezTo>
                  <a:pt x="239522" y="167525"/>
                  <a:pt x="319691" y="-3132"/>
                  <a:pt x="320749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: 図形 1262">
            <a:extLst>
              <a:ext uri="{FF2B5EF4-FFF2-40B4-BE49-F238E27FC236}">
                <a16:creationId xmlns:a16="http://schemas.microsoft.com/office/drawing/2014/main" id="{79DFD19A-D1C9-4527-B138-98DB6650D890}"/>
              </a:ext>
            </a:extLst>
          </p:cNvPr>
          <p:cNvSpPr/>
          <p:nvPr/>
        </p:nvSpPr>
        <p:spPr>
          <a:xfrm>
            <a:off x="3323632" y="8296043"/>
            <a:ext cx="290939" cy="619467"/>
          </a:xfrm>
          <a:custGeom>
            <a:avLst/>
            <a:gdLst>
              <a:gd name="connsiteX0" fmla="*/ 10118 w 290939"/>
              <a:gd name="connsiteY0" fmla="*/ 16107 h 619467"/>
              <a:gd name="connsiteX1" fmla="*/ 50335 w 290939"/>
              <a:gd name="connsiteY1" fmla="*/ 105007 h 619467"/>
              <a:gd name="connsiteX2" fmla="*/ 281051 w 290939"/>
              <a:gd name="connsiteY2" fmla="*/ 596074 h 619467"/>
              <a:gd name="connsiteX3" fmla="*/ 242951 w 290939"/>
              <a:gd name="connsiteY3" fmla="*/ 519874 h 619467"/>
              <a:gd name="connsiteX4" fmla="*/ 190035 w 290939"/>
              <a:gd name="connsiteY4" fmla="*/ 335724 h 619467"/>
              <a:gd name="connsiteX5" fmla="*/ 10118 w 290939"/>
              <a:gd name="connsiteY5" fmla="*/ 16107 h 61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939" h="619467">
                <a:moveTo>
                  <a:pt x="10118" y="16107"/>
                </a:moveTo>
                <a:cubicBezTo>
                  <a:pt x="-13165" y="-22346"/>
                  <a:pt x="5179" y="8346"/>
                  <a:pt x="50335" y="105007"/>
                </a:cubicBezTo>
                <a:cubicBezTo>
                  <a:pt x="95491" y="201668"/>
                  <a:pt x="248948" y="526929"/>
                  <a:pt x="281051" y="596074"/>
                </a:cubicBezTo>
                <a:cubicBezTo>
                  <a:pt x="313154" y="665219"/>
                  <a:pt x="258120" y="563266"/>
                  <a:pt x="242951" y="519874"/>
                </a:cubicBezTo>
                <a:cubicBezTo>
                  <a:pt x="227782" y="476482"/>
                  <a:pt x="227429" y="420038"/>
                  <a:pt x="190035" y="335724"/>
                </a:cubicBezTo>
                <a:cubicBezTo>
                  <a:pt x="152641" y="251410"/>
                  <a:pt x="33401" y="54560"/>
                  <a:pt x="10118" y="1610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: 図形 1263">
            <a:extLst>
              <a:ext uri="{FF2B5EF4-FFF2-40B4-BE49-F238E27FC236}">
                <a16:creationId xmlns:a16="http://schemas.microsoft.com/office/drawing/2014/main" id="{99174FC9-D6AC-47D9-A20A-123AB2096253}"/>
              </a:ext>
            </a:extLst>
          </p:cNvPr>
          <p:cNvSpPr/>
          <p:nvPr/>
        </p:nvSpPr>
        <p:spPr>
          <a:xfrm>
            <a:off x="3250286" y="8250780"/>
            <a:ext cx="334729" cy="820696"/>
          </a:xfrm>
          <a:custGeom>
            <a:avLst/>
            <a:gdLst>
              <a:gd name="connsiteX0" fmla="*/ 7264 w 334729"/>
              <a:gd name="connsiteY0" fmla="*/ 10570 h 820696"/>
              <a:gd name="connsiteX1" fmla="*/ 47481 w 334729"/>
              <a:gd name="connsiteY1" fmla="*/ 120637 h 820696"/>
              <a:gd name="connsiteX2" fmla="*/ 235864 w 334729"/>
              <a:gd name="connsiteY2" fmla="*/ 497403 h 820696"/>
              <a:gd name="connsiteX3" fmla="*/ 331114 w 334729"/>
              <a:gd name="connsiteY3" fmla="*/ 808553 h 820696"/>
              <a:gd name="connsiteX4" fmla="*/ 307831 w 334729"/>
              <a:gd name="connsiteY4" fmla="*/ 738703 h 820696"/>
              <a:gd name="connsiteX5" fmla="*/ 242214 w 334729"/>
              <a:gd name="connsiteY5" fmla="*/ 563020 h 820696"/>
              <a:gd name="connsiteX6" fmla="*/ 163897 w 334729"/>
              <a:gd name="connsiteY6" fmla="*/ 342887 h 820696"/>
              <a:gd name="connsiteX7" fmla="*/ 7264 w 334729"/>
              <a:gd name="connsiteY7" fmla="*/ 10570 h 820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729" h="820696">
                <a:moveTo>
                  <a:pt x="7264" y="10570"/>
                </a:moveTo>
                <a:cubicBezTo>
                  <a:pt x="-12139" y="-26472"/>
                  <a:pt x="9381" y="39498"/>
                  <a:pt x="47481" y="120637"/>
                </a:cubicBezTo>
                <a:cubicBezTo>
                  <a:pt x="85581" y="201776"/>
                  <a:pt x="188592" y="382750"/>
                  <a:pt x="235864" y="497403"/>
                </a:cubicBezTo>
                <a:cubicBezTo>
                  <a:pt x="283136" y="612056"/>
                  <a:pt x="319120" y="768336"/>
                  <a:pt x="331114" y="808553"/>
                </a:cubicBezTo>
                <a:cubicBezTo>
                  <a:pt x="343108" y="848770"/>
                  <a:pt x="322648" y="779625"/>
                  <a:pt x="307831" y="738703"/>
                </a:cubicBezTo>
                <a:cubicBezTo>
                  <a:pt x="293014" y="697781"/>
                  <a:pt x="266203" y="628989"/>
                  <a:pt x="242214" y="563020"/>
                </a:cubicBezTo>
                <a:cubicBezTo>
                  <a:pt x="218225" y="497051"/>
                  <a:pt x="202350" y="434962"/>
                  <a:pt x="163897" y="342887"/>
                </a:cubicBezTo>
                <a:cubicBezTo>
                  <a:pt x="125444" y="250812"/>
                  <a:pt x="26667" y="47612"/>
                  <a:pt x="7264" y="1057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: 図形 1264">
            <a:extLst>
              <a:ext uri="{FF2B5EF4-FFF2-40B4-BE49-F238E27FC236}">
                <a16:creationId xmlns:a16="http://schemas.microsoft.com/office/drawing/2014/main" id="{7158A1DF-F397-42CE-8F61-0880C31DFBEB}"/>
              </a:ext>
            </a:extLst>
          </p:cNvPr>
          <p:cNvSpPr/>
          <p:nvPr/>
        </p:nvSpPr>
        <p:spPr>
          <a:xfrm>
            <a:off x="3748275" y="9315314"/>
            <a:ext cx="149852" cy="473798"/>
          </a:xfrm>
          <a:custGeom>
            <a:avLst/>
            <a:gdLst>
              <a:gd name="connsiteX0" fmla="*/ 342 w 149852"/>
              <a:gd name="connsiteY0" fmla="*/ 136 h 473798"/>
              <a:gd name="connsiteX1" fmla="*/ 25742 w 149852"/>
              <a:gd name="connsiteY1" fmla="*/ 203336 h 473798"/>
              <a:gd name="connsiteX2" fmla="*/ 146392 w 149852"/>
              <a:gd name="connsiteY2" fmla="*/ 465803 h 473798"/>
              <a:gd name="connsiteX3" fmla="*/ 110408 w 149852"/>
              <a:gd name="connsiteY3" fmla="*/ 395953 h 473798"/>
              <a:gd name="connsiteX4" fmla="*/ 40558 w 149852"/>
              <a:gd name="connsiteY4" fmla="*/ 292236 h 473798"/>
              <a:gd name="connsiteX5" fmla="*/ 13042 w 149852"/>
              <a:gd name="connsiteY5" fmla="*/ 232969 h 473798"/>
              <a:gd name="connsiteX6" fmla="*/ 342 w 149852"/>
              <a:gd name="connsiteY6" fmla="*/ 136 h 4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852" h="473798">
                <a:moveTo>
                  <a:pt x="342" y="136"/>
                </a:moveTo>
                <a:cubicBezTo>
                  <a:pt x="2459" y="-4803"/>
                  <a:pt x="1400" y="125725"/>
                  <a:pt x="25742" y="203336"/>
                </a:cubicBezTo>
                <a:cubicBezTo>
                  <a:pt x="50084" y="280947"/>
                  <a:pt x="132281" y="433700"/>
                  <a:pt x="146392" y="465803"/>
                </a:cubicBezTo>
                <a:cubicBezTo>
                  <a:pt x="160503" y="497906"/>
                  <a:pt x="128047" y="424881"/>
                  <a:pt x="110408" y="395953"/>
                </a:cubicBezTo>
                <a:cubicBezTo>
                  <a:pt x="92769" y="367025"/>
                  <a:pt x="56786" y="319400"/>
                  <a:pt x="40558" y="292236"/>
                </a:cubicBezTo>
                <a:cubicBezTo>
                  <a:pt x="24330" y="265072"/>
                  <a:pt x="19745" y="280594"/>
                  <a:pt x="13042" y="232969"/>
                </a:cubicBezTo>
                <a:cubicBezTo>
                  <a:pt x="6339" y="185344"/>
                  <a:pt x="-1775" y="5075"/>
                  <a:pt x="342" y="13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: 図形 1265">
            <a:extLst>
              <a:ext uri="{FF2B5EF4-FFF2-40B4-BE49-F238E27FC236}">
                <a16:creationId xmlns:a16="http://schemas.microsoft.com/office/drawing/2014/main" id="{9FF1C563-7825-4F64-A565-5848C55F94EF}"/>
              </a:ext>
            </a:extLst>
          </p:cNvPr>
          <p:cNvSpPr/>
          <p:nvPr/>
        </p:nvSpPr>
        <p:spPr>
          <a:xfrm>
            <a:off x="3945334" y="9867878"/>
            <a:ext cx="80582" cy="527096"/>
          </a:xfrm>
          <a:custGeom>
            <a:avLst/>
            <a:gdLst>
              <a:gd name="connsiteX0" fmla="*/ 6483 w 80582"/>
              <a:gd name="connsiteY0" fmla="*/ 22 h 527096"/>
              <a:gd name="connsiteX1" fmla="*/ 4366 w 80582"/>
              <a:gd name="connsiteY1" fmla="*/ 266722 h 527096"/>
              <a:gd name="connsiteX2" fmla="*/ 72099 w 80582"/>
              <a:gd name="connsiteY2" fmla="*/ 389489 h 527096"/>
              <a:gd name="connsiteX3" fmla="*/ 57283 w 80582"/>
              <a:gd name="connsiteY3" fmla="*/ 527072 h 527096"/>
              <a:gd name="connsiteX4" fmla="*/ 80566 w 80582"/>
              <a:gd name="connsiteY4" fmla="*/ 400072 h 527096"/>
              <a:gd name="connsiteX5" fmla="*/ 53049 w 80582"/>
              <a:gd name="connsiteY5" fmla="*/ 319639 h 527096"/>
              <a:gd name="connsiteX6" fmla="*/ 4366 w 80582"/>
              <a:gd name="connsiteY6" fmla="*/ 251905 h 527096"/>
              <a:gd name="connsiteX7" fmla="*/ 6483 w 80582"/>
              <a:gd name="connsiteY7" fmla="*/ 22 h 52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582" h="527096">
                <a:moveTo>
                  <a:pt x="6483" y="22"/>
                </a:moveTo>
                <a:cubicBezTo>
                  <a:pt x="6483" y="2491"/>
                  <a:pt x="-6570" y="201811"/>
                  <a:pt x="4366" y="266722"/>
                </a:cubicBezTo>
                <a:cubicBezTo>
                  <a:pt x="15302" y="331633"/>
                  <a:pt x="63280" y="346097"/>
                  <a:pt x="72099" y="389489"/>
                </a:cubicBezTo>
                <a:cubicBezTo>
                  <a:pt x="80919" y="432881"/>
                  <a:pt x="55872" y="525308"/>
                  <a:pt x="57283" y="527072"/>
                </a:cubicBezTo>
                <a:cubicBezTo>
                  <a:pt x="58694" y="528836"/>
                  <a:pt x="81272" y="434644"/>
                  <a:pt x="80566" y="400072"/>
                </a:cubicBezTo>
                <a:cubicBezTo>
                  <a:pt x="79860" y="365500"/>
                  <a:pt x="65749" y="344334"/>
                  <a:pt x="53049" y="319639"/>
                </a:cubicBezTo>
                <a:cubicBezTo>
                  <a:pt x="40349" y="294944"/>
                  <a:pt x="13891" y="302352"/>
                  <a:pt x="4366" y="251905"/>
                </a:cubicBezTo>
                <a:cubicBezTo>
                  <a:pt x="-5159" y="201458"/>
                  <a:pt x="6483" y="-2447"/>
                  <a:pt x="6483" y="2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: 図形 1267">
            <a:extLst>
              <a:ext uri="{FF2B5EF4-FFF2-40B4-BE49-F238E27FC236}">
                <a16:creationId xmlns:a16="http://schemas.microsoft.com/office/drawing/2014/main" id="{237047AC-547E-474A-849D-7197C24EA704}"/>
              </a:ext>
            </a:extLst>
          </p:cNvPr>
          <p:cNvSpPr/>
          <p:nvPr/>
        </p:nvSpPr>
        <p:spPr>
          <a:xfrm>
            <a:off x="4002513" y="10797002"/>
            <a:ext cx="235178" cy="343137"/>
          </a:xfrm>
          <a:custGeom>
            <a:avLst/>
            <a:gdLst>
              <a:gd name="connsiteX0" fmla="*/ 235054 w 235178"/>
              <a:gd name="connsiteY0" fmla="*/ 115 h 343137"/>
              <a:gd name="connsiteX1" fmla="*/ 196954 w 235178"/>
              <a:gd name="connsiteY1" fmla="*/ 188498 h 343137"/>
              <a:gd name="connsiteX2" fmla="*/ 201187 w 235178"/>
              <a:gd name="connsiteY2" fmla="*/ 230831 h 343137"/>
              <a:gd name="connsiteX3" fmla="*/ 104 w 235178"/>
              <a:gd name="connsiteY3" fmla="*/ 343015 h 343137"/>
              <a:gd name="connsiteX4" fmla="*/ 173670 w 235178"/>
              <a:gd name="connsiteY4" fmla="*/ 251998 h 343137"/>
              <a:gd name="connsiteX5" fmla="*/ 182137 w 235178"/>
              <a:gd name="connsiteY5" fmla="*/ 218131 h 343137"/>
              <a:gd name="connsiteX6" fmla="*/ 235054 w 235178"/>
              <a:gd name="connsiteY6" fmla="*/ 115 h 34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178" h="343137">
                <a:moveTo>
                  <a:pt x="235054" y="115"/>
                </a:moveTo>
                <a:cubicBezTo>
                  <a:pt x="237524" y="-4824"/>
                  <a:pt x="202598" y="150045"/>
                  <a:pt x="196954" y="188498"/>
                </a:cubicBezTo>
                <a:cubicBezTo>
                  <a:pt x="191310" y="226951"/>
                  <a:pt x="233995" y="205078"/>
                  <a:pt x="201187" y="230831"/>
                </a:cubicBezTo>
                <a:cubicBezTo>
                  <a:pt x="168379" y="256584"/>
                  <a:pt x="4690" y="339487"/>
                  <a:pt x="104" y="343015"/>
                </a:cubicBezTo>
                <a:cubicBezTo>
                  <a:pt x="-4482" y="346543"/>
                  <a:pt x="143331" y="272812"/>
                  <a:pt x="173670" y="251998"/>
                </a:cubicBezTo>
                <a:cubicBezTo>
                  <a:pt x="204009" y="231184"/>
                  <a:pt x="171201" y="254820"/>
                  <a:pt x="182137" y="218131"/>
                </a:cubicBezTo>
                <a:cubicBezTo>
                  <a:pt x="193073" y="181442"/>
                  <a:pt x="232584" y="5054"/>
                  <a:pt x="235054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: 図形 1268">
            <a:extLst>
              <a:ext uri="{FF2B5EF4-FFF2-40B4-BE49-F238E27FC236}">
                <a16:creationId xmlns:a16="http://schemas.microsoft.com/office/drawing/2014/main" id="{54AA9826-0428-472B-89A4-46CB65AED39E}"/>
              </a:ext>
            </a:extLst>
          </p:cNvPr>
          <p:cNvSpPr/>
          <p:nvPr/>
        </p:nvSpPr>
        <p:spPr>
          <a:xfrm>
            <a:off x="4125125" y="11180223"/>
            <a:ext cx="214063" cy="535213"/>
          </a:xfrm>
          <a:custGeom>
            <a:avLst/>
            <a:gdLst>
              <a:gd name="connsiteX0" fmla="*/ 214042 w 214063"/>
              <a:gd name="connsiteY0" fmla="*/ 10 h 535213"/>
              <a:gd name="connsiteX1" fmla="*/ 97625 w 214063"/>
              <a:gd name="connsiteY1" fmla="*/ 306927 h 535213"/>
              <a:gd name="connsiteX2" fmla="*/ 146308 w 214063"/>
              <a:gd name="connsiteY2" fmla="*/ 520710 h 535213"/>
              <a:gd name="connsiteX3" fmla="*/ 131492 w 214063"/>
              <a:gd name="connsiteY3" fmla="*/ 488960 h 535213"/>
              <a:gd name="connsiteX4" fmla="*/ 258 w 214063"/>
              <a:gd name="connsiteY4" fmla="*/ 270944 h 535213"/>
              <a:gd name="connsiteX5" fmla="*/ 97625 w 214063"/>
              <a:gd name="connsiteY5" fmla="*/ 440277 h 535213"/>
              <a:gd name="connsiteX6" fmla="*/ 87042 w 214063"/>
              <a:gd name="connsiteY6" fmla="*/ 357727 h 535213"/>
              <a:gd name="connsiteX7" fmla="*/ 87042 w 214063"/>
              <a:gd name="connsiteY7" fmla="*/ 317510 h 535213"/>
              <a:gd name="connsiteX8" fmla="*/ 214042 w 214063"/>
              <a:gd name="connsiteY8" fmla="*/ 10 h 53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063" h="535213">
                <a:moveTo>
                  <a:pt x="214042" y="10"/>
                </a:moveTo>
                <a:cubicBezTo>
                  <a:pt x="215806" y="-1754"/>
                  <a:pt x="108914" y="220144"/>
                  <a:pt x="97625" y="306927"/>
                </a:cubicBezTo>
                <a:cubicBezTo>
                  <a:pt x="86336" y="393710"/>
                  <a:pt x="140663" y="490371"/>
                  <a:pt x="146308" y="520710"/>
                </a:cubicBezTo>
                <a:cubicBezTo>
                  <a:pt x="151953" y="551049"/>
                  <a:pt x="155834" y="530587"/>
                  <a:pt x="131492" y="488960"/>
                </a:cubicBezTo>
                <a:cubicBezTo>
                  <a:pt x="107150" y="447333"/>
                  <a:pt x="5902" y="279058"/>
                  <a:pt x="258" y="270944"/>
                </a:cubicBezTo>
                <a:cubicBezTo>
                  <a:pt x="-5386" y="262830"/>
                  <a:pt x="83161" y="425813"/>
                  <a:pt x="97625" y="440277"/>
                </a:cubicBezTo>
                <a:cubicBezTo>
                  <a:pt x="112089" y="454741"/>
                  <a:pt x="88806" y="378188"/>
                  <a:pt x="87042" y="357727"/>
                </a:cubicBezTo>
                <a:cubicBezTo>
                  <a:pt x="85278" y="337266"/>
                  <a:pt x="69403" y="372543"/>
                  <a:pt x="87042" y="317510"/>
                </a:cubicBezTo>
                <a:cubicBezTo>
                  <a:pt x="104681" y="262477"/>
                  <a:pt x="212278" y="1774"/>
                  <a:pt x="214042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: 図形 1269">
            <a:extLst>
              <a:ext uri="{FF2B5EF4-FFF2-40B4-BE49-F238E27FC236}">
                <a16:creationId xmlns:a16="http://schemas.microsoft.com/office/drawing/2014/main" id="{1EF31D4F-11F4-458D-899A-488E5FE02224}"/>
              </a:ext>
            </a:extLst>
          </p:cNvPr>
          <p:cNvSpPr/>
          <p:nvPr/>
        </p:nvSpPr>
        <p:spPr>
          <a:xfrm>
            <a:off x="3765045" y="10729383"/>
            <a:ext cx="410356" cy="286095"/>
          </a:xfrm>
          <a:custGeom>
            <a:avLst/>
            <a:gdLst>
              <a:gd name="connsiteX0" fmla="*/ 402672 w 410356"/>
              <a:gd name="connsiteY0" fmla="*/ 0 h 286095"/>
              <a:gd name="connsiteX1" fmla="*/ 392088 w 410356"/>
              <a:gd name="connsiteY1" fmla="*/ 152400 h 286095"/>
              <a:gd name="connsiteX2" fmla="*/ 229105 w 410356"/>
              <a:gd name="connsiteY2" fmla="*/ 194734 h 286095"/>
              <a:gd name="connsiteX3" fmla="*/ 505 w 410356"/>
              <a:gd name="connsiteY3" fmla="*/ 285750 h 286095"/>
              <a:gd name="connsiteX4" fmla="*/ 171955 w 410356"/>
              <a:gd name="connsiteY4" fmla="*/ 224367 h 286095"/>
              <a:gd name="connsiteX5" fmla="*/ 320122 w 410356"/>
              <a:gd name="connsiteY5" fmla="*/ 184150 h 286095"/>
              <a:gd name="connsiteX6" fmla="*/ 358222 w 410356"/>
              <a:gd name="connsiteY6" fmla="*/ 152400 h 286095"/>
              <a:gd name="connsiteX7" fmla="*/ 402672 w 410356"/>
              <a:gd name="connsiteY7" fmla="*/ 0 h 28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56" h="286095">
                <a:moveTo>
                  <a:pt x="402672" y="0"/>
                </a:moveTo>
                <a:cubicBezTo>
                  <a:pt x="408316" y="0"/>
                  <a:pt x="421016" y="119944"/>
                  <a:pt x="392088" y="152400"/>
                </a:cubicBezTo>
                <a:cubicBezTo>
                  <a:pt x="363160" y="184856"/>
                  <a:pt x="294369" y="172509"/>
                  <a:pt x="229105" y="194734"/>
                </a:cubicBezTo>
                <a:cubicBezTo>
                  <a:pt x="163841" y="216959"/>
                  <a:pt x="10030" y="280811"/>
                  <a:pt x="505" y="285750"/>
                </a:cubicBezTo>
                <a:cubicBezTo>
                  <a:pt x="-9020" y="290689"/>
                  <a:pt x="118686" y="241300"/>
                  <a:pt x="171955" y="224367"/>
                </a:cubicBezTo>
                <a:cubicBezTo>
                  <a:pt x="225224" y="207434"/>
                  <a:pt x="289078" y="196144"/>
                  <a:pt x="320122" y="184150"/>
                </a:cubicBezTo>
                <a:cubicBezTo>
                  <a:pt x="351166" y="172156"/>
                  <a:pt x="343758" y="176742"/>
                  <a:pt x="358222" y="152400"/>
                </a:cubicBezTo>
                <a:cubicBezTo>
                  <a:pt x="372686" y="128058"/>
                  <a:pt x="397028" y="0"/>
                  <a:pt x="40267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: 図形 1270">
            <a:extLst>
              <a:ext uri="{FF2B5EF4-FFF2-40B4-BE49-F238E27FC236}">
                <a16:creationId xmlns:a16="http://schemas.microsoft.com/office/drawing/2014/main" id="{C2BC603B-555B-4FAA-AA13-DFA732B56BEB}"/>
              </a:ext>
            </a:extLst>
          </p:cNvPr>
          <p:cNvSpPr/>
          <p:nvPr/>
        </p:nvSpPr>
        <p:spPr>
          <a:xfrm>
            <a:off x="1805482" y="7384700"/>
            <a:ext cx="70819" cy="964382"/>
          </a:xfrm>
          <a:custGeom>
            <a:avLst/>
            <a:gdLst>
              <a:gd name="connsiteX0" fmla="*/ 69885 w 70819"/>
              <a:gd name="connsiteY0" fmla="*/ 2467 h 964382"/>
              <a:gd name="connsiteX1" fmla="*/ 40251 w 70819"/>
              <a:gd name="connsiteY1" fmla="*/ 163333 h 964382"/>
              <a:gd name="connsiteX2" fmla="*/ 40251 w 70819"/>
              <a:gd name="connsiteY2" fmla="*/ 271283 h 964382"/>
              <a:gd name="connsiteX3" fmla="*/ 14851 w 70819"/>
              <a:gd name="connsiteY3" fmla="*/ 417333 h 964382"/>
              <a:gd name="connsiteX4" fmla="*/ 50835 w 70819"/>
              <a:gd name="connsiteY4" fmla="*/ 931683 h 964382"/>
              <a:gd name="connsiteX5" fmla="*/ 48718 w 70819"/>
              <a:gd name="connsiteY5" fmla="*/ 844900 h 964382"/>
              <a:gd name="connsiteX6" fmla="*/ 35 w 70819"/>
              <a:gd name="connsiteY6" fmla="*/ 298800 h 964382"/>
              <a:gd name="connsiteX7" fmla="*/ 69885 w 70819"/>
              <a:gd name="connsiteY7" fmla="*/ 2467 h 96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819" h="964382">
                <a:moveTo>
                  <a:pt x="69885" y="2467"/>
                </a:moveTo>
                <a:cubicBezTo>
                  <a:pt x="76588" y="-20111"/>
                  <a:pt x="45190" y="118530"/>
                  <a:pt x="40251" y="163333"/>
                </a:cubicBezTo>
                <a:cubicBezTo>
                  <a:pt x="35312" y="208136"/>
                  <a:pt x="44484" y="228950"/>
                  <a:pt x="40251" y="271283"/>
                </a:cubicBezTo>
                <a:cubicBezTo>
                  <a:pt x="36018" y="313616"/>
                  <a:pt x="13087" y="307266"/>
                  <a:pt x="14851" y="417333"/>
                </a:cubicBezTo>
                <a:cubicBezTo>
                  <a:pt x="16615" y="527400"/>
                  <a:pt x="45191" y="860422"/>
                  <a:pt x="50835" y="931683"/>
                </a:cubicBezTo>
                <a:cubicBezTo>
                  <a:pt x="56479" y="1002944"/>
                  <a:pt x="57185" y="950381"/>
                  <a:pt x="48718" y="844900"/>
                </a:cubicBezTo>
                <a:cubicBezTo>
                  <a:pt x="40251" y="739420"/>
                  <a:pt x="-1376" y="438853"/>
                  <a:pt x="35" y="298800"/>
                </a:cubicBezTo>
                <a:cubicBezTo>
                  <a:pt x="1446" y="158747"/>
                  <a:pt x="63182" y="25045"/>
                  <a:pt x="69885" y="24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: 図形 1271">
            <a:extLst>
              <a:ext uri="{FF2B5EF4-FFF2-40B4-BE49-F238E27FC236}">
                <a16:creationId xmlns:a16="http://schemas.microsoft.com/office/drawing/2014/main" id="{240B00A7-8EF8-44CF-99D8-C7EE9C4927F8}"/>
              </a:ext>
            </a:extLst>
          </p:cNvPr>
          <p:cNvSpPr/>
          <p:nvPr/>
        </p:nvSpPr>
        <p:spPr>
          <a:xfrm>
            <a:off x="1860454" y="8356005"/>
            <a:ext cx="48822" cy="849368"/>
          </a:xfrm>
          <a:custGeom>
            <a:avLst/>
            <a:gdLst>
              <a:gd name="connsiteX0" fmla="*/ 27613 w 48822"/>
              <a:gd name="connsiteY0" fmla="*/ 595 h 849368"/>
              <a:gd name="connsiteX1" fmla="*/ 27613 w 48822"/>
              <a:gd name="connsiteY1" fmla="*/ 182628 h 849368"/>
              <a:gd name="connsiteX2" fmla="*/ 27613 w 48822"/>
              <a:gd name="connsiteY2" fmla="*/ 459912 h 849368"/>
              <a:gd name="connsiteX3" fmla="*/ 48779 w 48822"/>
              <a:gd name="connsiteY3" fmla="*/ 840912 h 849368"/>
              <a:gd name="connsiteX4" fmla="*/ 21263 w 48822"/>
              <a:gd name="connsiteY4" fmla="*/ 686395 h 849368"/>
              <a:gd name="connsiteX5" fmla="*/ 96 w 48822"/>
              <a:gd name="connsiteY5" fmla="*/ 258828 h 849368"/>
              <a:gd name="connsiteX6" fmla="*/ 27613 w 48822"/>
              <a:gd name="connsiteY6" fmla="*/ 595 h 84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22" h="849368">
                <a:moveTo>
                  <a:pt x="27613" y="595"/>
                </a:moveTo>
                <a:cubicBezTo>
                  <a:pt x="32199" y="-12105"/>
                  <a:pt x="27613" y="182628"/>
                  <a:pt x="27613" y="182628"/>
                </a:cubicBezTo>
                <a:cubicBezTo>
                  <a:pt x="27613" y="259181"/>
                  <a:pt x="24085" y="350198"/>
                  <a:pt x="27613" y="459912"/>
                </a:cubicBezTo>
                <a:cubicBezTo>
                  <a:pt x="31141" y="569626"/>
                  <a:pt x="49837" y="803165"/>
                  <a:pt x="48779" y="840912"/>
                </a:cubicBezTo>
                <a:cubicBezTo>
                  <a:pt x="47721" y="878659"/>
                  <a:pt x="29377" y="783409"/>
                  <a:pt x="21263" y="686395"/>
                </a:cubicBezTo>
                <a:cubicBezTo>
                  <a:pt x="13149" y="589381"/>
                  <a:pt x="-1315" y="368542"/>
                  <a:pt x="96" y="258828"/>
                </a:cubicBezTo>
                <a:cubicBezTo>
                  <a:pt x="1507" y="149114"/>
                  <a:pt x="23027" y="13295"/>
                  <a:pt x="27613" y="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: 図形 1272">
            <a:extLst>
              <a:ext uri="{FF2B5EF4-FFF2-40B4-BE49-F238E27FC236}">
                <a16:creationId xmlns:a16="http://schemas.microsoft.com/office/drawing/2014/main" id="{DFFCED1E-AAC3-4633-ACC7-1A13ADA4028C}"/>
              </a:ext>
            </a:extLst>
          </p:cNvPr>
          <p:cNvSpPr/>
          <p:nvPr/>
        </p:nvSpPr>
        <p:spPr>
          <a:xfrm>
            <a:off x="1913113" y="9194638"/>
            <a:ext cx="74753" cy="942163"/>
          </a:xfrm>
          <a:custGeom>
            <a:avLst/>
            <a:gdLst>
              <a:gd name="connsiteX0" fmla="*/ 6704 w 74753"/>
              <a:gd name="connsiteY0" fmla="*/ 17095 h 942163"/>
              <a:gd name="connsiteX1" fmla="*/ 6704 w 74753"/>
              <a:gd name="connsiteY1" fmla="*/ 182195 h 942163"/>
              <a:gd name="connsiteX2" fmla="*/ 4587 w 74753"/>
              <a:gd name="connsiteY2" fmla="*/ 391745 h 942163"/>
              <a:gd name="connsiteX3" fmla="*/ 74437 w 74753"/>
              <a:gd name="connsiteY3" fmla="*/ 937845 h 942163"/>
              <a:gd name="connsiteX4" fmla="*/ 29987 w 74753"/>
              <a:gd name="connsiteY4" fmla="*/ 613995 h 942163"/>
              <a:gd name="connsiteX5" fmla="*/ 6704 w 74753"/>
              <a:gd name="connsiteY5" fmla="*/ 17095 h 94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753" h="942163">
                <a:moveTo>
                  <a:pt x="6704" y="17095"/>
                </a:moveTo>
                <a:cubicBezTo>
                  <a:pt x="2823" y="-54872"/>
                  <a:pt x="7057" y="119753"/>
                  <a:pt x="6704" y="182195"/>
                </a:cubicBezTo>
                <a:cubicBezTo>
                  <a:pt x="6351" y="244637"/>
                  <a:pt x="-6702" y="265803"/>
                  <a:pt x="4587" y="391745"/>
                </a:cubicBezTo>
                <a:cubicBezTo>
                  <a:pt x="15876" y="517687"/>
                  <a:pt x="70204" y="900803"/>
                  <a:pt x="74437" y="937845"/>
                </a:cubicBezTo>
                <a:cubicBezTo>
                  <a:pt x="78670" y="974887"/>
                  <a:pt x="39159" y="765689"/>
                  <a:pt x="29987" y="613995"/>
                </a:cubicBezTo>
                <a:cubicBezTo>
                  <a:pt x="20815" y="462301"/>
                  <a:pt x="10585" y="89062"/>
                  <a:pt x="6704" y="17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: 図形 1273">
            <a:extLst>
              <a:ext uri="{FF2B5EF4-FFF2-40B4-BE49-F238E27FC236}">
                <a16:creationId xmlns:a16="http://schemas.microsoft.com/office/drawing/2014/main" id="{83E2C613-9FD0-4D0B-AD73-93460014B3F3}"/>
              </a:ext>
            </a:extLst>
          </p:cNvPr>
          <p:cNvSpPr/>
          <p:nvPr/>
        </p:nvSpPr>
        <p:spPr>
          <a:xfrm>
            <a:off x="1985495" y="10115107"/>
            <a:ext cx="32295" cy="695870"/>
          </a:xfrm>
          <a:custGeom>
            <a:avLst/>
            <a:gdLst>
              <a:gd name="connsiteX0" fmla="*/ 2055 w 32295"/>
              <a:gd name="connsiteY0" fmla="*/ 6793 h 695870"/>
              <a:gd name="connsiteX1" fmla="*/ 4172 w 32295"/>
              <a:gd name="connsiteY1" fmla="*/ 258676 h 695870"/>
              <a:gd name="connsiteX2" fmla="*/ 31688 w 32295"/>
              <a:gd name="connsiteY2" fmla="*/ 491510 h 695870"/>
              <a:gd name="connsiteX3" fmla="*/ 23222 w 32295"/>
              <a:gd name="connsiteY3" fmla="*/ 694710 h 695870"/>
              <a:gd name="connsiteX4" fmla="*/ 23222 w 32295"/>
              <a:gd name="connsiteY4" fmla="*/ 546543 h 695870"/>
              <a:gd name="connsiteX5" fmla="*/ 2055 w 32295"/>
              <a:gd name="connsiteY5" fmla="*/ 6793 h 69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95" h="695870">
                <a:moveTo>
                  <a:pt x="2055" y="6793"/>
                </a:moveTo>
                <a:cubicBezTo>
                  <a:pt x="-1120" y="-41185"/>
                  <a:pt x="-767" y="177890"/>
                  <a:pt x="4172" y="258676"/>
                </a:cubicBezTo>
                <a:cubicBezTo>
                  <a:pt x="9111" y="339462"/>
                  <a:pt x="28513" y="418838"/>
                  <a:pt x="31688" y="491510"/>
                </a:cubicBezTo>
                <a:cubicBezTo>
                  <a:pt x="34863" y="564182"/>
                  <a:pt x="24633" y="685538"/>
                  <a:pt x="23222" y="694710"/>
                </a:cubicBezTo>
                <a:cubicBezTo>
                  <a:pt x="21811" y="703882"/>
                  <a:pt x="26044" y="659079"/>
                  <a:pt x="23222" y="546543"/>
                </a:cubicBezTo>
                <a:cubicBezTo>
                  <a:pt x="20400" y="434007"/>
                  <a:pt x="5230" y="54771"/>
                  <a:pt x="2055" y="6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: 図形 1274">
            <a:extLst>
              <a:ext uri="{FF2B5EF4-FFF2-40B4-BE49-F238E27FC236}">
                <a16:creationId xmlns:a16="http://schemas.microsoft.com/office/drawing/2014/main" id="{4D86BAD4-661C-4AE6-B23F-4927AC04626E}"/>
              </a:ext>
            </a:extLst>
          </p:cNvPr>
          <p:cNvSpPr/>
          <p:nvPr/>
        </p:nvSpPr>
        <p:spPr>
          <a:xfrm>
            <a:off x="1860528" y="10802918"/>
            <a:ext cx="170511" cy="529906"/>
          </a:xfrm>
          <a:custGeom>
            <a:avLst/>
            <a:gdLst>
              <a:gd name="connsiteX0" fmla="*/ 139722 w 170511"/>
              <a:gd name="connsiteY0" fmla="*/ 549 h 529906"/>
              <a:gd name="connsiteX1" fmla="*/ 129139 w 170511"/>
              <a:gd name="connsiteY1" fmla="*/ 220682 h 529906"/>
              <a:gd name="connsiteX2" fmla="*/ 86805 w 170511"/>
              <a:gd name="connsiteY2" fmla="*/ 320165 h 529906"/>
              <a:gd name="connsiteX3" fmla="*/ 22 w 170511"/>
              <a:gd name="connsiteY3" fmla="*/ 529715 h 529906"/>
              <a:gd name="connsiteX4" fmla="*/ 95272 w 170511"/>
              <a:gd name="connsiteY4" fmla="*/ 354032 h 529906"/>
              <a:gd name="connsiteX5" fmla="*/ 169355 w 170511"/>
              <a:gd name="connsiteY5" fmla="*/ 163532 h 529906"/>
              <a:gd name="connsiteX6" fmla="*/ 139722 w 170511"/>
              <a:gd name="connsiteY6" fmla="*/ 549 h 52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511" h="529906">
                <a:moveTo>
                  <a:pt x="139722" y="549"/>
                </a:moveTo>
                <a:cubicBezTo>
                  <a:pt x="133019" y="10074"/>
                  <a:pt x="137958" y="167413"/>
                  <a:pt x="129139" y="220682"/>
                </a:cubicBezTo>
                <a:cubicBezTo>
                  <a:pt x="120319" y="273951"/>
                  <a:pt x="108324" y="268660"/>
                  <a:pt x="86805" y="320165"/>
                </a:cubicBezTo>
                <a:cubicBezTo>
                  <a:pt x="65286" y="371670"/>
                  <a:pt x="-1389" y="524070"/>
                  <a:pt x="22" y="529715"/>
                </a:cubicBezTo>
                <a:cubicBezTo>
                  <a:pt x="1433" y="535360"/>
                  <a:pt x="67050" y="415063"/>
                  <a:pt x="95272" y="354032"/>
                </a:cubicBezTo>
                <a:cubicBezTo>
                  <a:pt x="123494" y="293002"/>
                  <a:pt x="161947" y="219271"/>
                  <a:pt x="169355" y="163532"/>
                </a:cubicBezTo>
                <a:cubicBezTo>
                  <a:pt x="176763" y="107793"/>
                  <a:pt x="146425" y="-8976"/>
                  <a:pt x="139722" y="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: 図形 1275">
            <a:extLst>
              <a:ext uri="{FF2B5EF4-FFF2-40B4-BE49-F238E27FC236}">
                <a16:creationId xmlns:a16="http://schemas.microsoft.com/office/drawing/2014/main" id="{AD4D2027-4838-433A-A71D-C1B7DDC288CB}"/>
              </a:ext>
            </a:extLst>
          </p:cNvPr>
          <p:cNvSpPr/>
          <p:nvPr/>
        </p:nvSpPr>
        <p:spPr>
          <a:xfrm>
            <a:off x="1722083" y="11327980"/>
            <a:ext cx="170295" cy="340253"/>
          </a:xfrm>
          <a:custGeom>
            <a:avLst/>
            <a:gdLst>
              <a:gd name="connsiteX0" fmla="*/ 170217 w 170295"/>
              <a:gd name="connsiteY0" fmla="*/ 420 h 340253"/>
              <a:gd name="connsiteX1" fmla="*/ 51684 w 170295"/>
              <a:gd name="connsiteY1" fmla="*/ 190920 h 340253"/>
              <a:gd name="connsiteX2" fmla="*/ 884 w 170295"/>
              <a:gd name="connsiteY2" fmla="*/ 339087 h 340253"/>
              <a:gd name="connsiteX3" fmla="*/ 32634 w 170295"/>
              <a:gd name="connsiteY3" fmla="*/ 245953 h 340253"/>
              <a:gd name="connsiteX4" fmla="*/ 170217 w 170295"/>
              <a:gd name="connsiteY4" fmla="*/ 420 h 34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295" h="340253">
                <a:moveTo>
                  <a:pt x="170217" y="420"/>
                </a:moveTo>
                <a:cubicBezTo>
                  <a:pt x="173392" y="-8752"/>
                  <a:pt x="79906" y="134476"/>
                  <a:pt x="51684" y="190920"/>
                </a:cubicBezTo>
                <a:cubicBezTo>
                  <a:pt x="23462" y="247364"/>
                  <a:pt x="4059" y="329915"/>
                  <a:pt x="884" y="339087"/>
                </a:cubicBezTo>
                <a:cubicBezTo>
                  <a:pt x="-2291" y="348259"/>
                  <a:pt x="1942" y="302045"/>
                  <a:pt x="32634" y="245953"/>
                </a:cubicBezTo>
                <a:cubicBezTo>
                  <a:pt x="63326" y="189861"/>
                  <a:pt x="167042" y="9592"/>
                  <a:pt x="170217" y="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: 図形 1276">
            <a:extLst>
              <a:ext uri="{FF2B5EF4-FFF2-40B4-BE49-F238E27FC236}">
                <a16:creationId xmlns:a16="http://schemas.microsoft.com/office/drawing/2014/main" id="{C73984E7-452D-413B-8CCF-AA4A7F503A1E}"/>
              </a:ext>
            </a:extLst>
          </p:cNvPr>
          <p:cNvSpPr/>
          <p:nvPr/>
        </p:nvSpPr>
        <p:spPr>
          <a:xfrm>
            <a:off x="1487009" y="11658200"/>
            <a:ext cx="252978" cy="367444"/>
          </a:xfrm>
          <a:custGeom>
            <a:avLst/>
            <a:gdLst>
              <a:gd name="connsiteX0" fmla="*/ 252891 w 252978"/>
              <a:gd name="connsiteY0" fmla="*/ 400 h 367444"/>
              <a:gd name="connsiteX1" fmla="*/ 189391 w 252978"/>
              <a:gd name="connsiteY1" fmla="*/ 163913 h 367444"/>
              <a:gd name="connsiteX2" fmla="*/ 162404 w 252978"/>
              <a:gd name="connsiteY2" fmla="*/ 263925 h 367444"/>
              <a:gd name="connsiteX3" fmla="*/ 100491 w 252978"/>
              <a:gd name="connsiteY3" fmla="*/ 306788 h 367444"/>
              <a:gd name="connsiteX4" fmla="*/ 479 w 252978"/>
              <a:gd name="connsiteY4" fmla="*/ 367113 h 367444"/>
              <a:gd name="connsiteX5" fmla="*/ 144941 w 252978"/>
              <a:gd name="connsiteY5" fmla="*/ 278213 h 367444"/>
              <a:gd name="connsiteX6" fmla="*/ 202091 w 252978"/>
              <a:gd name="connsiteY6" fmla="*/ 214713 h 367444"/>
              <a:gd name="connsiteX7" fmla="*/ 252891 w 252978"/>
              <a:gd name="connsiteY7" fmla="*/ 400 h 36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978" h="367444">
                <a:moveTo>
                  <a:pt x="252891" y="400"/>
                </a:moveTo>
                <a:cubicBezTo>
                  <a:pt x="250774" y="-8067"/>
                  <a:pt x="204472" y="119992"/>
                  <a:pt x="189391" y="163913"/>
                </a:cubicBezTo>
                <a:cubicBezTo>
                  <a:pt x="174310" y="207834"/>
                  <a:pt x="177221" y="240113"/>
                  <a:pt x="162404" y="263925"/>
                </a:cubicBezTo>
                <a:cubicBezTo>
                  <a:pt x="147587" y="287737"/>
                  <a:pt x="127478" y="289590"/>
                  <a:pt x="100491" y="306788"/>
                </a:cubicBezTo>
                <a:cubicBezTo>
                  <a:pt x="73504" y="323986"/>
                  <a:pt x="-6929" y="371876"/>
                  <a:pt x="479" y="367113"/>
                </a:cubicBezTo>
                <a:cubicBezTo>
                  <a:pt x="7887" y="362351"/>
                  <a:pt x="111339" y="303613"/>
                  <a:pt x="144941" y="278213"/>
                </a:cubicBezTo>
                <a:cubicBezTo>
                  <a:pt x="178543" y="252813"/>
                  <a:pt x="186216" y="260221"/>
                  <a:pt x="202091" y="214713"/>
                </a:cubicBezTo>
                <a:cubicBezTo>
                  <a:pt x="217966" y="169205"/>
                  <a:pt x="255008" y="8867"/>
                  <a:pt x="252891" y="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: 図形 1277">
            <a:extLst>
              <a:ext uri="{FF2B5EF4-FFF2-40B4-BE49-F238E27FC236}">
                <a16:creationId xmlns:a16="http://schemas.microsoft.com/office/drawing/2014/main" id="{1A84425D-0903-4E24-9E7E-7351CC7DDCE3}"/>
              </a:ext>
            </a:extLst>
          </p:cNvPr>
          <p:cNvSpPr/>
          <p:nvPr/>
        </p:nvSpPr>
        <p:spPr>
          <a:xfrm>
            <a:off x="2534258" y="8181620"/>
            <a:ext cx="233942" cy="419724"/>
          </a:xfrm>
          <a:custGeom>
            <a:avLst/>
            <a:gdLst>
              <a:gd name="connsiteX0" fmla="*/ 8917 w 233942"/>
              <a:gd name="connsiteY0" fmla="*/ 20993 h 419724"/>
              <a:gd name="connsiteX1" fmla="*/ 50192 w 233942"/>
              <a:gd name="connsiteY1" fmla="*/ 74968 h 419724"/>
              <a:gd name="connsiteX2" fmla="*/ 221642 w 233942"/>
              <a:gd name="connsiteY2" fmla="*/ 394055 h 419724"/>
              <a:gd name="connsiteX3" fmla="*/ 197830 w 233942"/>
              <a:gd name="connsiteY3" fmla="*/ 359130 h 419724"/>
              <a:gd name="connsiteX4" fmla="*/ 8917 w 233942"/>
              <a:gd name="connsiteY4" fmla="*/ 20993 h 41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942" h="419724">
                <a:moveTo>
                  <a:pt x="8917" y="20993"/>
                </a:moveTo>
                <a:cubicBezTo>
                  <a:pt x="-15689" y="-26367"/>
                  <a:pt x="14738" y="12791"/>
                  <a:pt x="50192" y="74968"/>
                </a:cubicBezTo>
                <a:cubicBezTo>
                  <a:pt x="85646" y="137145"/>
                  <a:pt x="197036" y="346695"/>
                  <a:pt x="221642" y="394055"/>
                </a:cubicBezTo>
                <a:cubicBezTo>
                  <a:pt x="246248" y="441415"/>
                  <a:pt x="231697" y="419455"/>
                  <a:pt x="197830" y="359130"/>
                </a:cubicBezTo>
                <a:cubicBezTo>
                  <a:pt x="163963" y="298805"/>
                  <a:pt x="33523" y="68353"/>
                  <a:pt x="8917" y="20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: 図形 1278">
            <a:extLst>
              <a:ext uri="{FF2B5EF4-FFF2-40B4-BE49-F238E27FC236}">
                <a16:creationId xmlns:a16="http://schemas.microsoft.com/office/drawing/2014/main" id="{3ECC2AC1-F2D1-46E9-9CD1-70D185F68B0F}"/>
              </a:ext>
            </a:extLst>
          </p:cNvPr>
          <p:cNvSpPr/>
          <p:nvPr/>
        </p:nvSpPr>
        <p:spPr>
          <a:xfrm>
            <a:off x="2757104" y="8710309"/>
            <a:ext cx="74061" cy="508292"/>
          </a:xfrm>
          <a:custGeom>
            <a:avLst/>
            <a:gdLst>
              <a:gd name="connsiteX0" fmla="*/ 73409 w 74061"/>
              <a:gd name="connsiteY0" fmla="*/ 304 h 508292"/>
              <a:gd name="connsiteX1" fmla="*/ 36896 w 74061"/>
              <a:gd name="connsiteY1" fmla="*/ 162229 h 508292"/>
              <a:gd name="connsiteX2" fmla="*/ 48009 w 74061"/>
              <a:gd name="connsiteY2" fmla="*/ 490841 h 508292"/>
              <a:gd name="connsiteX3" fmla="*/ 40071 w 74061"/>
              <a:gd name="connsiteY3" fmla="*/ 435279 h 508292"/>
              <a:gd name="connsiteX4" fmla="*/ 384 w 74061"/>
              <a:gd name="connsiteY4" fmla="*/ 198741 h 508292"/>
              <a:gd name="connsiteX5" fmla="*/ 73409 w 74061"/>
              <a:gd name="connsiteY5" fmla="*/ 304 h 50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61" h="508292">
                <a:moveTo>
                  <a:pt x="73409" y="304"/>
                </a:moveTo>
                <a:cubicBezTo>
                  <a:pt x="79494" y="-5781"/>
                  <a:pt x="41129" y="80473"/>
                  <a:pt x="36896" y="162229"/>
                </a:cubicBezTo>
                <a:cubicBezTo>
                  <a:pt x="32663" y="243985"/>
                  <a:pt x="47480" y="445333"/>
                  <a:pt x="48009" y="490841"/>
                </a:cubicBezTo>
                <a:cubicBezTo>
                  <a:pt x="48538" y="536349"/>
                  <a:pt x="48008" y="483962"/>
                  <a:pt x="40071" y="435279"/>
                </a:cubicBezTo>
                <a:cubicBezTo>
                  <a:pt x="32134" y="386596"/>
                  <a:pt x="-4114" y="268856"/>
                  <a:pt x="384" y="198741"/>
                </a:cubicBezTo>
                <a:cubicBezTo>
                  <a:pt x="4882" y="128626"/>
                  <a:pt x="67324" y="6389"/>
                  <a:pt x="73409" y="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: 図形 1279">
            <a:extLst>
              <a:ext uri="{FF2B5EF4-FFF2-40B4-BE49-F238E27FC236}">
                <a16:creationId xmlns:a16="http://schemas.microsoft.com/office/drawing/2014/main" id="{C76F53EB-A215-4A89-A39D-D656A69AD6BA}"/>
              </a:ext>
            </a:extLst>
          </p:cNvPr>
          <p:cNvSpPr/>
          <p:nvPr/>
        </p:nvSpPr>
        <p:spPr>
          <a:xfrm>
            <a:off x="2680681" y="9180503"/>
            <a:ext cx="100797" cy="633992"/>
          </a:xfrm>
          <a:custGeom>
            <a:avLst/>
            <a:gdLst>
              <a:gd name="connsiteX0" fmla="*/ 100619 w 100797"/>
              <a:gd name="connsiteY0" fmla="*/ 10 h 633992"/>
              <a:gd name="connsiteX1" fmla="*/ 40294 w 100797"/>
              <a:gd name="connsiteY1" fmla="*/ 265122 h 633992"/>
              <a:gd name="connsiteX2" fmla="*/ 607 w 100797"/>
              <a:gd name="connsiteY2" fmla="*/ 622310 h 633992"/>
              <a:gd name="connsiteX3" fmla="*/ 16482 w 100797"/>
              <a:gd name="connsiteY3" fmla="*/ 520710 h 633992"/>
              <a:gd name="connsiteX4" fmla="*/ 19657 w 100797"/>
              <a:gd name="connsiteY4" fmla="*/ 255597 h 633992"/>
              <a:gd name="connsiteX5" fmla="*/ 100619 w 100797"/>
              <a:gd name="connsiteY5" fmla="*/ 10 h 63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797" h="633992">
                <a:moveTo>
                  <a:pt x="100619" y="10"/>
                </a:moveTo>
                <a:cubicBezTo>
                  <a:pt x="104058" y="1597"/>
                  <a:pt x="56963" y="161405"/>
                  <a:pt x="40294" y="265122"/>
                </a:cubicBezTo>
                <a:cubicBezTo>
                  <a:pt x="23625" y="368839"/>
                  <a:pt x="4576" y="579712"/>
                  <a:pt x="607" y="622310"/>
                </a:cubicBezTo>
                <a:cubicBezTo>
                  <a:pt x="-3362" y="664908"/>
                  <a:pt x="13307" y="581829"/>
                  <a:pt x="16482" y="520710"/>
                </a:cubicBezTo>
                <a:cubicBezTo>
                  <a:pt x="19657" y="459591"/>
                  <a:pt x="4840" y="339205"/>
                  <a:pt x="19657" y="255597"/>
                </a:cubicBezTo>
                <a:cubicBezTo>
                  <a:pt x="34474" y="171989"/>
                  <a:pt x="97180" y="-1577"/>
                  <a:pt x="100619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: 図形 1280">
            <a:extLst>
              <a:ext uri="{FF2B5EF4-FFF2-40B4-BE49-F238E27FC236}">
                <a16:creationId xmlns:a16="http://schemas.microsoft.com/office/drawing/2014/main" id="{E6049202-5A74-4FDC-A9DB-A0116DDEA2B7}"/>
              </a:ext>
            </a:extLst>
          </p:cNvPr>
          <p:cNvSpPr/>
          <p:nvPr/>
        </p:nvSpPr>
        <p:spPr>
          <a:xfrm>
            <a:off x="2610234" y="9833379"/>
            <a:ext cx="75902" cy="513940"/>
          </a:xfrm>
          <a:custGeom>
            <a:avLst/>
            <a:gdLst>
              <a:gd name="connsiteX0" fmla="*/ 74229 w 75902"/>
              <a:gd name="connsiteY0" fmla="*/ 1184 h 513940"/>
              <a:gd name="connsiteX1" fmla="*/ 52004 w 75902"/>
              <a:gd name="connsiteY1" fmla="*/ 193271 h 513940"/>
              <a:gd name="connsiteX2" fmla="*/ 47241 w 75902"/>
              <a:gd name="connsiteY2" fmla="*/ 504421 h 513940"/>
              <a:gd name="connsiteX3" fmla="*/ 34541 w 75902"/>
              <a:gd name="connsiteY3" fmla="*/ 420284 h 513940"/>
              <a:gd name="connsiteX4" fmla="*/ 1204 w 75902"/>
              <a:gd name="connsiteY4" fmla="*/ 280584 h 513940"/>
              <a:gd name="connsiteX5" fmla="*/ 74229 w 75902"/>
              <a:gd name="connsiteY5" fmla="*/ 1184 h 51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902" h="513940">
                <a:moveTo>
                  <a:pt x="74229" y="1184"/>
                </a:moveTo>
                <a:cubicBezTo>
                  <a:pt x="82696" y="-13368"/>
                  <a:pt x="56502" y="109398"/>
                  <a:pt x="52004" y="193271"/>
                </a:cubicBezTo>
                <a:cubicBezTo>
                  <a:pt x="47506" y="277144"/>
                  <a:pt x="50151" y="466586"/>
                  <a:pt x="47241" y="504421"/>
                </a:cubicBezTo>
                <a:cubicBezTo>
                  <a:pt x="44331" y="542256"/>
                  <a:pt x="42214" y="457590"/>
                  <a:pt x="34541" y="420284"/>
                </a:cubicBezTo>
                <a:cubicBezTo>
                  <a:pt x="26868" y="382978"/>
                  <a:pt x="-6733" y="345936"/>
                  <a:pt x="1204" y="280584"/>
                </a:cubicBezTo>
                <a:cubicBezTo>
                  <a:pt x="9141" y="215232"/>
                  <a:pt x="65762" y="15736"/>
                  <a:pt x="74229" y="1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: 図形 1281">
            <a:extLst>
              <a:ext uri="{FF2B5EF4-FFF2-40B4-BE49-F238E27FC236}">
                <a16:creationId xmlns:a16="http://schemas.microsoft.com/office/drawing/2014/main" id="{D32272AF-36EE-4263-BA8D-6E2CD49398DA}"/>
              </a:ext>
            </a:extLst>
          </p:cNvPr>
          <p:cNvSpPr/>
          <p:nvPr/>
        </p:nvSpPr>
        <p:spPr>
          <a:xfrm>
            <a:off x="2581249" y="10272169"/>
            <a:ext cx="148713" cy="700634"/>
          </a:xfrm>
          <a:custGeom>
            <a:avLst/>
            <a:gdLst>
              <a:gd name="connsiteX0" fmla="*/ 60351 w 148713"/>
              <a:gd name="connsiteY0" fmla="*/ 544 h 700634"/>
              <a:gd name="connsiteX1" fmla="*/ 49239 w 148713"/>
              <a:gd name="connsiteY1" fmla="*/ 214856 h 700634"/>
              <a:gd name="connsiteX2" fmla="*/ 65114 w 148713"/>
              <a:gd name="connsiteY2" fmla="*/ 472031 h 700634"/>
              <a:gd name="connsiteX3" fmla="*/ 136551 w 148713"/>
              <a:gd name="connsiteY3" fmla="*/ 687931 h 700634"/>
              <a:gd name="connsiteX4" fmla="*/ 134964 w 148713"/>
              <a:gd name="connsiteY4" fmla="*/ 632369 h 700634"/>
              <a:gd name="connsiteX5" fmla="*/ 1614 w 148713"/>
              <a:gd name="connsiteY5" fmla="*/ 278356 h 700634"/>
              <a:gd name="connsiteX6" fmla="*/ 60351 w 148713"/>
              <a:gd name="connsiteY6" fmla="*/ 544 h 70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713" h="700634">
                <a:moveTo>
                  <a:pt x="60351" y="544"/>
                </a:moveTo>
                <a:cubicBezTo>
                  <a:pt x="68288" y="-10039"/>
                  <a:pt x="48445" y="136275"/>
                  <a:pt x="49239" y="214856"/>
                </a:cubicBezTo>
                <a:cubicBezTo>
                  <a:pt x="50033" y="293437"/>
                  <a:pt x="50562" y="393185"/>
                  <a:pt x="65114" y="472031"/>
                </a:cubicBezTo>
                <a:cubicBezTo>
                  <a:pt x="79666" y="550877"/>
                  <a:pt x="124909" y="661208"/>
                  <a:pt x="136551" y="687931"/>
                </a:cubicBezTo>
                <a:cubicBezTo>
                  <a:pt x="148193" y="714654"/>
                  <a:pt x="157453" y="700631"/>
                  <a:pt x="134964" y="632369"/>
                </a:cubicBezTo>
                <a:cubicBezTo>
                  <a:pt x="112475" y="564107"/>
                  <a:pt x="14049" y="384718"/>
                  <a:pt x="1614" y="278356"/>
                </a:cubicBezTo>
                <a:cubicBezTo>
                  <a:pt x="-10821" y="171994"/>
                  <a:pt x="52414" y="11127"/>
                  <a:pt x="60351" y="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: 図形 1282">
            <a:extLst>
              <a:ext uri="{FF2B5EF4-FFF2-40B4-BE49-F238E27FC236}">
                <a16:creationId xmlns:a16="http://schemas.microsoft.com/office/drawing/2014/main" id="{186F33E7-0EA0-4617-9DAA-B765FD9B9278}"/>
              </a:ext>
            </a:extLst>
          </p:cNvPr>
          <p:cNvSpPr/>
          <p:nvPr/>
        </p:nvSpPr>
        <p:spPr>
          <a:xfrm>
            <a:off x="2547557" y="10891397"/>
            <a:ext cx="249619" cy="705389"/>
          </a:xfrm>
          <a:custGeom>
            <a:avLst/>
            <a:gdLst>
              <a:gd name="connsiteX0" fmla="*/ 159131 w 249619"/>
              <a:gd name="connsiteY0" fmla="*/ 441 h 705389"/>
              <a:gd name="connsiteX1" fmla="*/ 240093 w 249619"/>
              <a:gd name="connsiteY1" fmla="*/ 113153 h 705389"/>
              <a:gd name="connsiteX2" fmla="*/ 235331 w 249619"/>
              <a:gd name="connsiteY2" fmla="*/ 156016 h 705389"/>
              <a:gd name="connsiteX3" fmla="*/ 170243 w 249619"/>
              <a:gd name="connsiteY3" fmla="*/ 298891 h 705389"/>
              <a:gd name="connsiteX4" fmla="*/ 6731 w 249619"/>
              <a:gd name="connsiteY4" fmla="*/ 689416 h 705389"/>
              <a:gd name="connsiteX5" fmla="*/ 46418 w 249619"/>
              <a:gd name="connsiteY5" fmla="*/ 598928 h 705389"/>
              <a:gd name="connsiteX6" fmla="*/ 184531 w 249619"/>
              <a:gd name="connsiteY6" fmla="*/ 313178 h 705389"/>
              <a:gd name="connsiteX7" fmla="*/ 249618 w 249619"/>
              <a:gd name="connsiteY7" fmla="*/ 159191 h 705389"/>
              <a:gd name="connsiteX8" fmla="*/ 159131 w 249619"/>
              <a:gd name="connsiteY8" fmla="*/ 441 h 70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619" h="705389">
                <a:moveTo>
                  <a:pt x="159131" y="441"/>
                </a:moveTo>
                <a:cubicBezTo>
                  <a:pt x="157544" y="-7232"/>
                  <a:pt x="227393" y="87224"/>
                  <a:pt x="240093" y="113153"/>
                </a:cubicBezTo>
                <a:cubicBezTo>
                  <a:pt x="252793" y="139082"/>
                  <a:pt x="246973" y="125060"/>
                  <a:pt x="235331" y="156016"/>
                </a:cubicBezTo>
                <a:cubicBezTo>
                  <a:pt x="223689" y="186972"/>
                  <a:pt x="208343" y="209991"/>
                  <a:pt x="170243" y="298891"/>
                </a:cubicBezTo>
                <a:cubicBezTo>
                  <a:pt x="132143" y="387791"/>
                  <a:pt x="27368" y="639410"/>
                  <a:pt x="6731" y="689416"/>
                </a:cubicBezTo>
                <a:cubicBezTo>
                  <a:pt x="-13906" y="739422"/>
                  <a:pt x="16785" y="661634"/>
                  <a:pt x="46418" y="598928"/>
                </a:cubicBezTo>
                <a:cubicBezTo>
                  <a:pt x="76051" y="536222"/>
                  <a:pt x="150664" y="386468"/>
                  <a:pt x="184531" y="313178"/>
                </a:cubicBezTo>
                <a:cubicBezTo>
                  <a:pt x="218398" y="239888"/>
                  <a:pt x="249883" y="207874"/>
                  <a:pt x="249618" y="159191"/>
                </a:cubicBezTo>
                <a:cubicBezTo>
                  <a:pt x="249353" y="110508"/>
                  <a:pt x="160718" y="8114"/>
                  <a:pt x="159131" y="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: 図形 1283">
            <a:extLst>
              <a:ext uri="{FF2B5EF4-FFF2-40B4-BE49-F238E27FC236}">
                <a16:creationId xmlns:a16="http://schemas.microsoft.com/office/drawing/2014/main" id="{FAED3A1F-5CF6-4428-8A2D-040DA0926980}"/>
              </a:ext>
            </a:extLst>
          </p:cNvPr>
          <p:cNvSpPr/>
          <p:nvPr/>
        </p:nvSpPr>
        <p:spPr>
          <a:xfrm>
            <a:off x="2435472" y="10913946"/>
            <a:ext cx="302204" cy="712169"/>
          </a:xfrm>
          <a:custGeom>
            <a:avLst/>
            <a:gdLst>
              <a:gd name="connsiteX0" fmla="*/ 283916 w 302204"/>
              <a:gd name="connsiteY0" fmla="*/ 117 h 712169"/>
              <a:gd name="connsiteX1" fmla="*/ 291853 w 302204"/>
              <a:gd name="connsiteY1" fmla="*/ 127117 h 712169"/>
              <a:gd name="connsiteX2" fmla="*/ 191841 w 302204"/>
              <a:gd name="connsiteY2" fmla="*/ 277929 h 712169"/>
              <a:gd name="connsiteX3" fmla="*/ 7691 w 302204"/>
              <a:gd name="connsiteY3" fmla="*/ 693854 h 712169"/>
              <a:gd name="connsiteX4" fmla="*/ 52141 w 302204"/>
              <a:gd name="connsiteY4" fmla="*/ 604954 h 712169"/>
              <a:gd name="connsiteX5" fmla="*/ 210891 w 302204"/>
              <a:gd name="connsiteY5" fmla="*/ 303329 h 712169"/>
              <a:gd name="connsiteX6" fmla="*/ 298203 w 302204"/>
              <a:gd name="connsiteY6" fmla="*/ 149342 h 712169"/>
              <a:gd name="connsiteX7" fmla="*/ 283916 w 302204"/>
              <a:gd name="connsiteY7" fmla="*/ 117 h 71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204" h="712169">
                <a:moveTo>
                  <a:pt x="283916" y="117"/>
                </a:moveTo>
                <a:cubicBezTo>
                  <a:pt x="282858" y="-3587"/>
                  <a:pt x="307199" y="80815"/>
                  <a:pt x="291853" y="127117"/>
                </a:cubicBezTo>
                <a:cubicBezTo>
                  <a:pt x="276507" y="173419"/>
                  <a:pt x="239201" y="183473"/>
                  <a:pt x="191841" y="277929"/>
                </a:cubicBezTo>
                <a:cubicBezTo>
                  <a:pt x="144481" y="372385"/>
                  <a:pt x="30974" y="639350"/>
                  <a:pt x="7691" y="693854"/>
                </a:cubicBezTo>
                <a:cubicBezTo>
                  <a:pt x="-15592" y="748358"/>
                  <a:pt x="18274" y="670041"/>
                  <a:pt x="52141" y="604954"/>
                </a:cubicBezTo>
                <a:cubicBezTo>
                  <a:pt x="86008" y="539867"/>
                  <a:pt x="169881" y="379264"/>
                  <a:pt x="210891" y="303329"/>
                </a:cubicBezTo>
                <a:cubicBezTo>
                  <a:pt x="251901" y="227394"/>
                  <a:pt x="284180" y="195115"/>
                  <a:pt x="298203" y="149342"/>
                </a:cubicBezTo>
                <a:cubicBezTo>
                  <a:pt x="312226" y="103569"/>
                  <a:pt x="284974" y="3821"/>
                  <a:pt x="283916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: 図形 1284">
            <a:extLst>
              <a:ext uri="{FF2B5EF4-FFF2-40B4-BE49-F238E27FC236}">
                <a16:creationId xmlns:a16="http://schemas.microsoft.com/office/drawing/2014/main" id="{72976961-D2B4-404A-AF0C-F39D9EC14379}"/>
              </a:ext>
            </a:extLst>
          </p:cNvPr>
          <p:cNvSpPr/>
          <p:nvPr/>
        </p:nvSpPr>
        <p:spPr>
          <a:xfrm>
            <a:off x="2552461" y="11007414"/>
            <a:ext cx="371285" cy="606853"/>
          </a:xfrm>
          <a:custGeom>
            <a:avLst/>
            <a:gdLst>
              <a:gd name="connsiteX0" fmla="*/ 230427 w 371285"/>
              <a:gd name="connsiteY0" fmla="*/ 311 h 606853"/>
              <a:gd name="connsiteX1" fmla="*/ 354252 w 371285"/>
              <a:gd name="connsiteY1" fmla="*/ 228911 h 606853"/>
              <a:gd name="connsiteX2" fmla="*/ 368539 w 371285"/>
              <a:gd name="connsiteY2" fmla="*/ 295586 h 606853"/>
              <a:gd name="connsiteX3" fmla="*/ 338377 w 371285"/>
              <a:gd name="connsiteY3" fmla="*/ 371786 h 606853"/>
              <a:gd name="connsiteX4" fmla="*/ 251064 w 371285"/>
              <a:gd name="connsiteY4" fmla="*/ 446399 h 606853"/>
              <a:gd name="connsiteX5" fmla="*/ 1827 w 371285"/>
              <a:gd name="connsiteY5" fmla="*/ 605149 h 606853"/>
              <a:gd name="connsiteX6" fmla="*/ 147877 w 371285"/>
              <a:gd name="connsiteY6" fmla="*/ 519424 h 606853"/>
              <a:gd name="connsiteX7" fmla="*/ 330439 w 371285"/>
              <a:gd name="connsiteY7" fmla="*/ 351149 h 606853"/>
              <a:gd name="connsiteX8" fmla="*/ 360602 w 371285"/>
              <a:gd name="connsiteY8" fmla="*/ 282886 h 606853"/>
              <a:gd name="connsiteX9" fmla="*/ 230427 w 371285"/>
              <a:gd name="connsiteY9" fmla="*/ 311 h 60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285" h="606853">
                <a:moveTo>
                  <a:pt x="230427" y="311"/>
                </a:moveTo>
                <a:cubicBezTo>
                  <a:pt x="229369" y="-8685"/>
                  <a:pt x="331233" y="179699"/>
                  <a:pt x="354252" y="228911"/>
                </a:cubicBezTo>
                <a:cubicBezTo>
                  <a:pt x="377271" y="278123"/>
                  <a:pt x="371185" y="271774"/>
                  <a:pt x="368539" y="295586"/>
                </a:cubicBezTo>
                <a:cubicBezTo>
                  <a:pt x="365893" y="319398"/>
                  <a:pt x="357956" y="346651"/>
                  <a:pt x="338377" y="371786"/>
                </a:cubicBezTo>
                <a:cubicBezTo>
                  <a:pt x="318798" y="396922"/>
                  <a:pt x="307156" y="407505"/>
                  <a:pt x="251064" y="446399"/>
                </a:cubicBezTo>
                <a:cubicBezTo>
                  <a:pt x="194972" y="485293"/>
                  <a:pt x="19025" y="592978"/>
                  <a:pt x="1827" y="605149"/>
                </a:cubicBezTo>
                <a:cubicBezTo>
                  <a:pt x="-15371" y="617320"/>
                  <a:pt x="93108" y="561757"/>
                  <a:pt x="147877" y="519424"/>
                </a:cubicBezTo>
                <a:cubicBezTo>
                  <a:pt x="202646" y="477091"/>
                  <a:pt x="294985" y="390572"/>
                  <a:pt x="330439" y="351149"/>
                </a:cubicBezTo>
                <a:cubicBezTo>
                  <a:pt x="365893" y="311726"/>
                  <a:pt x="374096" y="337919"/>
                  <a:pt x="360602" y="282886"/>
                </a:cubicBezTo>
                <a:cubicBezTo>
                  <a:pt x="347108" y="227853"/>
                  <a:pt x="231485" y="9307"/>
                  <a:pt x="230427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: 図形 1285">
            <a:extLst>
              <a:ext uri="{FF2B5EF4-FFF2-40B4-BE49-F238E27FC236}">
                <a16:creationId xmlns:a16="http://schemas.microsoft.com/office/drawing/2014/main" id="{861E6122-6248-4712-8AA0-68A590AB5B74}"/>
              </a:ext>
            </a:extLst>
          </p:cNvPr>
          <p:cNvSpPr/>
          <p:nvPr/>
        </p:nvSpPr>
        <p:spPr>
          <a:xfrm>
            <a:off x="2682025" y="11331406"/>
            <a:ext cx="261442" cy="885929"/>
          </a:xfrm>
          <a:custGeom>
            <a:avLst/>
            <a:gdLst>
              <a:gd name="connsiteX0" fmla="*/ 259613 w 261442"/>
              <a:gd name="connsiteY0" fmla="*/ 169 h 885929"/>
              <a:gd name="connsiteX1" fmla="*/ 226275 w 261442"/>
              <a:gd name="connsiteY1" fmla="*/ 143044 h 885929"/>
              <a:gd name="connsiteX2" fmla="*/ 110388 w 261442"/>
              <a:gd name="connsiteY2" fmla="*/ 236707 h 885929"/>
              <a:gd name="connsiteX3" fmla="*/ 46888 w 261442"/>
              <a:gd name="connsiteY3" fmla="*/ 306557 h 885929"/>
              <a:gd name="connsiteX4" fmla="*/ 15138 w 261442"/>
              <a:gd name="connsiteY4" fmla="*/ 409744 h 885929"/>
              <a:gd name="connsiteX5" fmla="*/ 7200 w 261442"/>
              <a:gd name="connsiteY5" fmla="*/ 859007 h 885929"/>
              <a:gd name="connsiteX6" fmla="*/ 11963 w 261442"/>
              <a:gd name="connsiteY6" fmla="*/ 784394 h 885929"/>
              <a:gd name="connsiteX7" fmla="*/ 2438 w 261442"/>
              <a:gd name="connsiteY7" fmla="*/ 366882 h 885929"/>
              <a:gd name="connsiteX8" fmla="*/ 64350 w 261442"/>
              <a:gd name="connsiteY8" fmla="*/ 258932 h 885929"/>
              <a:gd name="connsiteX9" fmla="*/ 181825 w 261442"/>
              <a:gd name="connsiteY9" fmla="*/ 173207 h 885929"/>
              <a:gd name="connsiteX10" fmla="*/ 259613 w 261442"/>
              <a:gd name="connsiteY10" fmla="*/ 169 h 88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1442" h="885929">
                <a:moveTo>
                  <a:pt x="259613" y="169"/>
                </a:moveTo>
                <a:cubicBezTo>
                  <a:pt x="267021" y="-4858"/>
                  <a:pt x="251146" y="103621"/>
                  <a:pt x="226275" y="143044"/>
                </a:cubicBezTo>
                <a:cubicBezTo>
                  <a:pt x="201404" y="182467"/>
                  <a:pt x="140286" y="209455"/>
                  <a:pt x="110388" y="236707"/>
                </a:cubicBezTo>
                <a:cubicBezTo>
                  <a:pt x="80490" y="263959"/>
                  <a:pt x="62763" y="277718"/>
                  <a:pt x="46888" y="306557"/>
                </a:cubicBezTo>
                <a:cubicBezTo>
                  <a:pt x="31013" y="335396"/>
                  <a:pt x="21753" y="317669"/>
                  <a:pt x="15138" y="409744"/>
                </a:cubicBezTo>
                <a:cubicBezTo>
                  <a:pt x="8523" y="501819"/>
                  <a:pt x="7729" y="796565"/>
                  <a:pt x="7200" y="859007"/>
                </a:cubicBezTo>
                <a:cubicBezTo>
                  <a:pt x="6671" y="921449"/>
                  <a:pt x="12757" y="866415"/>
                  <a:pt x="11963" y="784394"/>
                </a:cubicBezTo>
                <a:cubicBezTo>
                  <a:pt x="11169" y="702373"/>
                  <a:pt x="-6293" y="454459"/>
                  <a:pt x="2438" y="366882"/>
                </a:cubicBezTo>
                <a:cubicBezTo>
                  <a:pt x="11169" y="279305"/>
                  <a:pt x="34452" y="291211"/>
                  <a:pt x="64350" y="258932"/>
                </a:cubicBezTo>
                <a:cubicBezTo>
                  <a:pt x="94248" y="226653"/>
                  <a:pt x="149017" y="215011"/>
                  <a:pt x="181825" y="173207"/>
                </a:cubicBezTo>
                <a:cubicBezTo>
                  <a:pt x="214633" y="131403"/>
                  <a:pt x="252205" y="5196"/>
                  <a:pt x="259613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: 図形 1286">
            <a:extLst>
              <a:ext uri="{FF2B5EF4-FFF2-40B4-BE49-F238E27FC236}">
                <a16:creationId xmlns:a16="http://schemas.microsoft.com/office/drawing/2014/main" id="{285845C7-3EF4-48A5-8E32-B124224FDE19}"/>
              </a:ext>
            </a:extLst>
          </p:cNvPr>
          <p:cNvSpPr/>
          <p:nvPr/>
        </p:nvSpPr>
        <p:spPr>
          <a:xfrm>
            <a:off x="2620797" y="11658804"/>
            <a:ext cx="23996" cy="480590"/>
          </a:xfrm>
          <a:custGeom>
            <a:avLst/>
            <a:gdLst>
              <a:gd name="connsiteX0" fmla="*/ 17628 w 23996"/>
              <a:gd name="connsiteY0" fmla="*/ 12496 h 480590"/>
              <a:gd name="connsiteX1" fmla="*/ 166 w 23996"/>
              <a:gd name="connsiteY1" fmla="*/ 464934 h 480590"/>
              <a:gd name="connsiteX2" fmla="*/ 9691 w 23996"/>
              <a:gd name="connsiteY2" fmla="*/ 355396 h 480590"/>
              <a:gd name="connsiteX3" fmla="*/ 23978 w 23996"/>
              <a:gd name="connsiteY3" fmla="*/ 147434 h 480590"/>
              <a:gd name="connsiteX4" fmla="*/ 17628 w 23996"/>
              <a:gd name="connsiteY4" fmla="*/ 12496 h 48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6" h="480590">
                <a:moveTo>
                  <a:pt x="17628" y="12496"/>
                </a:moveTo>
                <a:cubicBezTo>
                  <a:pt x="13659" y="65413"/>
                  <a:pt x="1489" y="407784"/>
                  <a:pt x="166" y="464934"/>
                </a:cubicBezTo>
                <a:cubicBezTo>
                  <a:pt x="-1157" y="522084"/>
                  <a:pt x="5722" y="408313"/>
                  <a:pt x="9691" y="355396"/>
                </a:cubicBezTo>
                <a:cubicBezTo>
                  <a:pt x="13660" y="302479"/>
                  <a:pt x="24507" y="206701"/>
                  <a:pt x="23978" y="147434"/>
                </a:cubicBezTo>
                <a:cubicBezTo>
                  <a:pt x="23449" y="88167"/>
                  <a:pt x="21597" y="-40421"/>
                  <a:pt x="17628" y="12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: 図形 1287">
            <a:extLst>
              <a:ext uri="{FF2B5EF4-FFF2-40B4-BE49-F238E27FC236}">
                <a16:creationId xmlns:a16="http://schemas.microsoft.com/office/drawing/2014/main" id="{58069E2E-5BA6-4F0A-87EF-811488D7CACB}"/>
              </a:ext>
            </a:extLst>
          </p:cNvPr>
          <p:cNvSpPr/>
          <p:nvPr/>
        </p:nvSpPr>
        <p:spPr>
          <a:xfrm>
            <a:off x="2588802" y="11647842"/>
            <a:ext cx="38519" cy="499210"/>
          </a:xfrm>
          <a:custGeom>
            <a:avLst/>
            <a:gdLst>
              <a:gd name="connsiteX0" fmla="*/ 38511 w 38519"/>
              <a:gd name="connsiteY0" fmla="*/ 10758 h 499210"/>
              <a:gd name="connsiteX1" fmla="*/ 5173 w 38519"/>
              <a:gd name="connsiteY1" fmla="*/ 477483 h 499210"/>
              <a:gd name="connsiteX2" fmla="*/ 411 w 38519"/>
              <a:gd name="connsiteY2" fmla="*/ 396521 h 499210"/>
              <a:gd name="connsiteX3" fmla="*/ 8348 w 38519"/>
              <a:gd name="connsiteY3" fmla="*/ 169508 h 499210"/>
              <a:gd name="connsiteX4" fmla="*/ 38511 w 38519"/>
              <a:gd name="connsiteY4" fmla="*/ 10758 h 49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9" h="499210">
                <a:moveTo>
                  <a:pt x="38511" y="10758"/>
                </a:moveTo>
                <a:cubicBezTo>
                  <a:pt x="37982" y="62087"/>
                  <a:pt x="11523" y="413189"/>
                  <a:pt x="5173" y="477483"/>
                </a:cubicBezTo>
                <a:cubicBezTo>
                  <a:pt x="-1177" y="541777"/>
                  <a:pt x="-118" y="447850"/>
                  <a:pt x="411" y="396521"/>
                </a:cubicBezTo>
                <a:cubicBezTo>
                  <a:pt x="940" y="345192"/>
                  <a:pt x="1734" y="234066"/>
                  <a:pt x="8348" y="169508"/>
                </a:cubicBezTo>
                <a:cubicBezTo>
                  <a:pt x="14962" y="104950"/>
                  <a:pt x="39040" y="-40571"/>
                  <a:pt x="38511" y="10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: 図形 1288">
            <a:extLst>
              <a:ext uri="{FF2B5EF4-FFF2-40B4-BE49-F238E27FC236}">
                <a16:creationId xmlns:a16="http://schemas.microsoft.com/office/drawing/2014/main" id="{1AD6BBD6-C79D-41B8-9DBB-499144056094}"/>
              </a:ext>
            </a:extLst>
          </p:cNvPr>
          <p:cNvSpPr/>
          <p:nvPr/>
        </p:nvSpPr>
        <p:spPr>
          <a:xfrm>
            <a:off x="2554258" y="12139404"/>
            <a:ext cx="143513" cy="62711"/>
          </a:xfrm>
          <a:custGeom>
            <a:avLst/>
            <a:gdLst>
              <a:gd name="connsiteX0" fmla="*/ 30 w 143513"/>
              <a:gd name="connsiteY0" fmla="*/ 209 h 62711"/>
              <a:gd name="connsiteX1" fmla="*/ 58767 w 143513"/>
              <a:gd name="connsiteY1" fmla="*/ 25609 h 62711"/>
              <a:gd name="connsiteX2" fmla="*/ 142905 w 143513"/>
              <a:gd name="connsiteY2" fmla="*/ 62121 h 62711"/>
              <a:gd name="connsiteX3" fmla="*/ 95280 w 143513"/>
              <a:gd name="connsiteY3" fmla="*/ 47834 h 62711"/>
              <a:gd name="connsiteX4" fmla="*/ 68292 w 143513"/>
              <a:gd name="connsiteY4" fmla="*/ 43071 h 62711"/>
              <a:gd name="connsiteX5" fmla="*/ 30 w 143513"/>
              <a:gd name="connsiteY5" fmla="*/ 209 h 62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513" h="62711">
                <a:moveTo>
                  <a:pt x="30" y="209"/>
                </a:moveTo>
                <a:cubicBezTo>
                  <a:pt x="-1557" y="-2701"/>
                  <a:pt x="58767" y="25609"/>
                  <a:pt x="58767" y="25609"/>
                </a:cubicBezTo>
                <a:cubicBezTo>
                  <a:pt x="82580" y="35928"/>
                  <a:pt x="136820" y="58417"/>
                  <a:pt x="142905" y="62121"/>
                </a:cubicBezTo>
                <a:cubicBezTo>
                  <a:pt x="148991" y="65825"/>
                  <a:pt x="107715" y="51009"/>
                  <a:pt x="95280" y="47834"/>
                </a:cubicBezTo>
                <a:cubicBezTo>
                  <a:pt x="82845" y="44659"/>
                  <a:pt x="77817" y="49156"/>
                  <a:pt x="68292" y="43071"/>
                </a:cubicBezTo>
                <a:cubicBezTo>
                  <a:pt x="58767" y="36986"/>
                  <a:pt x="1617" y="3119"/>
                  <a:pt x="30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: 図形 1289">
            <a:extLst>
              <a:ext uri="{FF2B5EF4-FFF2-40B4-BE49-F238E27FC236}">
                <a16:creationId xmlns:a16="http://schemas.microsoft.com/office/drawing/2014/main" id="{D714E555-7975-4057-AF22-716F1B7DD3DB}"/>
              </a:ext>
            </a:extLst>
          </p:cNvPr>
          <p:cNvSpPr/>
          <p:nvPr/>
        </p:nvSpPr>
        <p:spPr>
          <a:xfrm>
            <a:off x="2101791" y="11664333"/>
            <a:ext cx="520860" cy="478073"/>
          </a:xfrm>
          <a:custGeom>
            <a:avLst/>
            <a:gdLst>
              <a:gd name="connsiteX0" fmla="*/ 515997 w 520860"/>
              <a:gd name="connsiteY0" fmla="*/ 5380 h 478073"/>
              <a:gd name="connsiteX1" fmla="*/ 373122 w 520860"/>
              <a:gd name="connsiteY1" fmla="*/ 65705 h 478073"/>
              <a:gd name="connsiteX2" fmla="*/ 236597 w 520860"/>
              <a:gd name="connsiteY2" fmla="*/ 173655 h 478073"/>
              <a:gd name="connsiteX3" fmla="*/ 79434 w 520860"/>
              <a:gd name="connsiteY3" fmla="*/ 333992 h 478073"/>
              <a:gd name="connsiteX4" fmla="*/ 4822 w 520860"/>
              <a:gd name="connsiteY4" fmla="*/ 472105 h 478073"/>
              <a:gd name="connsiteX5" fmla="*/ 27047 w 520860"/>
              <a:gd name="connsiteY5" fmla="*/ 427655 h 478073"/>
              <a:gd name="connsiteX6" fmla="*/ 185797 w 520860"/>
              <a:gd name="connsiteY6" fmla="*/ 202230 h 478073"/>
              <a:gd name="connsiteX7" fmla="*/ 515997 w 520860"/>
              <a:gd name="connsiteY7" fmla="*/ 5380 h 47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860" h="478073">
                <a:moveTo>
                  <a:pt x="515997" y="5380"/>
                </a:moveTo>
                <a:cubicBezTo>
                  <a:pt x="547218" y="-17374"/>
                  <a:pt x="419689" y="37659"/>
                  <a:pt x="373122" y="65705"/>
                </a:cubicBezTo>
                <a:cubicBezTo>
                  <a:pt x="326555" y="93751"/>
                  <a:pt x="285545" y="128941"/>
                  <a:pt x="236597" y="173655"/>
                </a:cubicBezTo>
                <a:cubicBezTo>
                  <a:pt x="187649" y="218369"/>
                  <a:pt x="118063" y="284250"/>
                  <a:pt x="79434" y="333992"/>
                </a:cubicBezTo>
                <a:cubicBezTo>
                  <a:pt x="40805" y="383734"/>
                  <a:pt x="13553" y="456495"/>
                  <a:pt x="4822" y="472105"/>
                </a:cubicBezTo>
                <a:cubicBezTo>
                  <a:pt x="-3909" y="487716"/>
                  <a:pt x="-3116" y="472634"/>
                  <a:pt x="27047" y="427655"/>
                </a:cubicBezTo>
                <a:cubicBezTo>
                  <a:pt x="57209" y="382676"/>
                  <a:pt x="101395" y="271286"/>
                  <a:pt x="185797" y="202230"/>
                </a:cubicBezTo>
                <a:cubicBezTo>
                  <a:pt x="270199" y="133174"/>
                  <a:pt x="484776" y="28134"/>
                  <a:pt x="515997" y="5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: 図形 1290">
            <a:extLst>
              <a:ext uri="{FF2B5EF4-FFF2-40B4-BE49-F238E27FC236}">
                <a16:creationId xmlns:a16="http://schemas.microsoft.com/office/drawing/2014/main" id="{6C0FE586-0126-4569-89EA-46064DBF8259}"/>
              </a:ext>
            </a:extLst>
          </p:cNvPr>
          <p:cNvSpPr/>
          <p:nvPr/>
        </p:nvSpPr>
        <p:spPr>
          <a:xfrm>
            <a:off x="2049838" y="11630025"/>
            <a:ext cx="394912" cy="494231"/>
          </a:xfrm>
          <a:custGeom>
            <a:avLst/>
            <a:gdLst>
              <a:gd name="connsiteX0" fmla="*/ 394912 w 394912"/>
              <a:gd name="connsiteY0" fmla="*/ 0 h 494231"/>
              <a:gd name="connsiteX1" fmla="*/ 147262 w 394912"/>
              <a:gd name="connsiteY1" fmla="*/ 228600 h 494231"/>
              <a:gd name="connsiteX2" fmla="*/ 58362 w 394912"/>
              <a:gd name="connsiteY2" fmla="*/ 325438 h 494231"/>
              <a:gd name="connsiteX3" fmla="*/ 1212 w 394912"/>
              <a:gd name="connsiteY3" fmla="*/ 490538 h 494231"/>
              <a:gd name="connsiteX4" fmla="*/ 23437 w 394912"/>
              <a:gd name="connsiteY4" fmla="*/ 433388 h 494231"/>
              <a:gd name="connsiteX5" fmla="*/ 71062 w 394912"/>
              <a:gd name="connsiteY5" fmla="*/ 354013 h 494231"/>
              <a:gd name="connsiteX6" fmla="*/ 123450 w 394912"/>
              <a:gd name="connsiteY6" fmla="*/ 293688 h 494231"/>
              <a:gd name="connsiteX7" fmla="*/ 394912 w 394912"/>
              <a:gd name="connsiteY7" fmla="*/ 0 h 49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912" h="494231">
                <a:moveTo>
                  <a:pt x="394912" y="0"/>
                </a:moveTo>
                <a:cubicBezTo>
                  <a:pt x="299133" y="87180"/>
                  <a:pt x="203354" y="174360"/>
                  <a:pt x="147262" y="228600"/>
                </a:cubicBezTo>
                <a:cubicBezTo>
                  <a:pt x="91170" y="282840"/>
                  <a:pt x="82704" y="281782"/>
                  <a:pt x="58362" y="325438"/>
                </a:cubicBezTo>
                <a:cubicBezTo>
                  <a:pt x="34020" y="369094"/>
                  <a:pt x="7033" y="472546"/>
                  <a:pt x="1212" y="490538"/>
                </a:cubicBezTo>
                <a:cubicBezTo>
                  <a:pt x="-4609" y="508530"/>
                  <a:pt x="11795" y="456142"/>
                  <a:pt x="23437" y="433388"/>
                </a:cubicBezTo>
                <a:cubicBezTo>
                  <a:pt x="35079" y="410634"/>
                  <a:pt x="54393" y="377296"/>
                  <a:pt x="71062" y="354013"/>
                </a:cubicBezTo>
                <a:cubicBezTo>
                  <a:pt x="87731" y="330730"/>
                  <a:pt x="123450" y="293688"/>
                  <a:pt x="123450" y="293688"/>
                </a:cubicBezTo>
                <a:lnTo>
                  <a:pt x="39491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: 図形 1291">
            <a:extLst>
              <a:ext uri="{FF2B5EF4-FFF2-40B4-BE49-F238E27FC236}">
                <a16:creationId xmlns:a16="http://schemas.microsoft.com/office/drawing/2014/main" id="{AF487C83-C198-4812-8F6E-A77EDB1FEF1E}"/>
              </a:ext>
            </a:extLst>
          </p:cNvPr>
          <p:cNvSpPr/>
          <p:nvPr/>
        </p:nvSpPr>
        <p:spPr>
          <a:xfrm>
            <a:off x="1475782" y="11902839"/>
            <a:ext cx="193660" cy="131539"/>
          </a:xfrm>
          <a:custGeom>
            <a:avLst/>
            <a:gdLst>
              <a:gd name="connsiteX0" fmla="*/ 192681 w 193660"/>
              <a:gd name="connsiteY0" fmla="*/ 236 h 131539"/>
              <a:gd name="connsiteX1" fmla="*/ 3768 w 193660"/>
              <a:gd name="connsiteY1" fmla="*/ 127236 h 131539"/>
              <a:gd name="connsiteX2" fmla="*/ 75206 w 193660"/>
              <a:gd name="connsiteY2" fmla="*/ 95486 h 131539"/>
              <a:gd name="connsiteX3" fmla="*/ 192681 w 193660"/>
              <a:gd name="connsiteY3" fmla="*/ 236 h 131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660" h="131539">
                <a:moveTo>
                  <a:pt x="192681" y="236"/>
                </a:moveTo>
                <a:cubicBezTo>
                  <a:pt x="180775" y="5528"/>
                  <a:pt x="23347" y="111361"/>
                  <a:pt x="3768" y="127236"/>
                </a:cubicBezTo>
                <a:cubicBezTo>
                  <a:pt x="-15811" y="143111"/>
                  <a:pt x="45837" y="111096"/>
                  <a:pt x="75206" y="95486"/>
                </a:cubicBezTo>
                <a:cubicBezTo>
                  <a:pt x="104575" y="79876"/>
                  <a:pt x="204587" y="-5056"/>
                  <a:pt x="192681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: 図形 1292">
            <a:extLst>
              <a:ext uri="{FF2B5EF4-FFF2-40B4-BE49-F238E27FC236}">
                <a16:creationId xmlns:a16="http://schemas.microsoft.com/office/drawing/2014/main" id="{AEFE7A8B-AB38-4382-AE2A-2289515A095A}"/>
              </a:ext>
            </a:extLst>
          </p:cNvPr>
          <p:cNvSpPr/>
          <p:nvPr/>
        </p:nvSpPr>
        <p:spPr>
          <a:xfrm>
            <a:off x="1476374" y="12031653"/>
            <a:ext cx="595347" cy="114548"/>
          </a:xfrm>
          <a:custGeom>
            <a:avLst/>
            <a:gdLst>
              <a:gd name="connsiteX0" fmla="*/ 1 w 595347"/>
              <a:gd name="connsiteY0" fmla="*/ 10 h 114548"/>
              <a:gd name="connsiteX1" fmla="*/ 155576 w 595347"/>
              <a:gd name="connsiteY1" fmla="*/ 100022 h 114548"/>
              <a:gd name="connsiteX2" fmla="*/ 247651 w 595347"/>
              <a:gd name="connsiteY2" fmla="*/ 109547 h 114548"/>
              <a:gd name="connsiteX3" fmla="*/ 396876 w 595347"/>
              <a:gd name="connsiteY3" fmla="*/ 114310 h 114548"/>
              <a:gd name="connsiteX4" fmla="*/ 542926 w 595347"/>
              <a:gd name="connsiteY4" fmla="*/ 109547 h 114548"/>
              <a:gd name="connsiteX5" fmla="*/ 592139 w 595347"/>
              <a:gd name="connsiteY5" fmla="*/ 74622 h 114548"/>
              <a:gd name="connsiteX6" fmla="*/ 463551 w 595347"/>
              <a:gd name="connsiteY6" fmla="*/ 101610 h 114548"/>
              <a:gd name="connsiteX7" fmla="*/ 195264 w 595347"/>
              <a:gd name="connsiteY7" fmla="*/ 103197 h 114548"/>
              <a:gd name="connsiteX8" fmla="*/ 158751 w 595347"/>
              <a:gd name="connsiteY8" fmla="*/ 93672 h 114548"/>
              <a:gd name="connsiteX9" fmla="*/ 1 w 595347"/>
              <a:gd name="connsiteY9" fmla="*/ 10 h 11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5347" h="114548">
                <a:moveTo>
                  <a:pt x="1" y="10"/>
                </a:moveTo>
                <a:cubicBezTo>
                  <a:pt x="-528" y="1068"/>
                  <a:pt x="114301" y="81766"/>
                  <a:pt x="155576" y="100022"/>
                </a:cubicBezTo>
                <a:cubicBezTo>
                  <a:pt x="196851" y="118278"/>
                  <a:pt x="207434" y="107166"/>
                  <a:pt x="247651" y="109547"/>
                </a:cubicBezTo>
                <a:cubicBezTo>
                  <a:pt x="287868" y="111928"/>
                  <a:pt x="347664" y="114310"/>
                  <a:pt x="396876" y="114310"/>
                </a:cubicBezTo>
                <a:cubicBezTo>
                  <a:pt x="446088" y="114310"/>
                  <a:pt x="510382" y="116162"/>
                  <a:pt x="542926" y="109547"/>
                </a:cubicBezTo>
                <a:cubicBezTo>
                  <a:pt x="575470" y="102932"/>
                  <a:pt x="605368" y="75945"/>
                  <a:pt x="592139" y="74622"/>
                </a:cubicBezTo>
                <a:cubicBezTo>
                  <a:pt x="578910" y="73299"/>
                  <a:pt x="529697" y="96848"/>
                  <a:pt x="463551" y="101610"/>
                </a:cubicBezTo>
                <a:cubicBezTo>
                  <a:pt x="397405" y="106373"/>
                  <a:pt x="246064" y="104520"/>
                  <a:pt x="195264" y="103197"/>
                </a:cubicBezTo>
                <a:cubicBezTo>
                  <a:pt x="144464" y="101874"/>
                  <a:pt x="192353" y="110870"/>
                  <a:pt x="158751" y="93672"/>
                </a:cubicBezTo>
                <a:cubicBezTo>
                  <a:pt x="125149" y="76474"/>
                  <a:pt x="530" y="-1048"/>
                  <a:pt x="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: 図形 1293">
            <a:extLst>
              <a:ext uri="{FF2B5EF4-FFF2-40B4-BE49-F238E27FC236}">
                <a16:creationId xmlns:a16="http://schemas.microsoft.com/office/drawing/2014/main" id="{C4F63107-4C90-4996-849B-A561D1891ED7}"/>
              </a:ext>
            </a:extLst>
          </p:cNvPr>
          <p:cNvSpPr/>
          <p:nvPr/>
        </p:nvSpPr>
        <p:spPr>
          <a:xfrm>
            <a:off x="864624" y="11995970"/>
            <a:ext cx="655025" cy="399739"/>
          </a:xfrm>
          <a:custGeom>
            <a:avLst/>
            <a:gdLst>
              <a:gd name="connsiteX0" fmla="*/ 6914 w 655025"/>
              <a:gd name="connsiteY0" fmla="*/ 389705 h 399739"/>
              <a:gd name="connsiteX1" fmla="*/ 79939 w 655025"/>
              <a:gd name="connsiteY1" fmla="*/ 348430 h 399739"/>
              <a:gd name="connsiteX2" fmla="*/ 281551 w 655025"/>
              <a:gd name="connsiteY2" fmla="*/ 200793 h 399739"/>
              <a:gd name="connsiteX3" fmla="*/ 427601 w 655025"/>
              <a:gd name="connsiteY3" fmla="*/ 115068 h 399739"/>
              <a:gd name="connsiteX4" fmla="*/ 654614 w 655025"/>
              <a:gd name="connsiteY4" fmla="*/ 768 h 399739"/>
              <a:gd name="connsiteX5" fmla="*/ 476814 w 655025"/>
              <a:gd name="connsiteY5" fmla="*/ 70618 h 399739"/>
              <a:gd name="connsiteX6" fmla="*/ 237101 w 655025"/>
              <a:gd name="connsiteY6" fmla="*/ 176980 h 399739"/>
              <a:gd name="connsiteX7" fmla="*/ 6914 w 655025"/>
              <a:gd name="connsiteY7" fmla="*/ 389705 h 39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5025" h="399739">
                <a:moveTo>
                  <a:pt x="6914" y="389705"/>
                </a:moveTo>
                <a:cubicBezTo>
                  <a:pt x="-19280" y="418280"/>
                  <a:pt x="34166" y="379915"/>
                  <a:pt x="79939" y="348430"/>
                </a:cubicBezTo>
                <a:cubicBezTo>
                  <a:pt x="125712" y="316945"/>
                  <a:pt x="223607" y="239687"/>
                  <a:pt x="281551" y="200793"/>
                </a:cubicBezTo>
                <a:cubicBezTo>
                  <a:pt x="339495" y="161899"/>
                  <a:pt x="365424" y="148405"/>
                  <a:pt x="427601" y="115068"/>
                </a:cubicBezTo>
                <a:cubicBezTo>
                  <a:pt x="489778" y="81731"/>
                  <a:pt x="646412" y="8176"/>
                  <a:pt x="654614" y="768"/>
                </a:cubicBezTo>
                <a:cubicBezTo>
                  <a:pt x="662816" y="-6640"/>
                  <a:pt x="546399" y="41249"/>
                  <a:pt x="476814" y="70618"/>
                </a:cubicBezTo>
                <a:cubicBezTo>
                  <a:pt x="407229" y="99987"/>
                  <a:pt x="314359" y="122211"/>
                  <a:pt x="237101" y="176980"/>
                </a:cubicBezTo>
                <a:cubicBezTo>
                  <a:pt x="159843" y="231749"/>
                  <a:pt x="33108" y="361130"/>
                  <a:pt x="6914" y="3897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: 図形 1294">
            <a:extLst>
              <a:ext uri="{FF2B5EF4-FFF2-40B4-BE49-F238E27FC236}">
                <a16:creationId xmlns:a16="http://schemas.microsoft.com/office/drawing/2014/main" id="{362AA31A-6E05-449B-9A9E-16D946FF5712}"/>
              </a:ext>
            </a:extLst>
          </p:cNvPr>
          <p:cNvSpPr/>
          <p:nvPr/>
        </p:nvSpPr>
        <p:spPr>
          <a:xfrm>
            <a:off x="1791969" y="12113638"/>
            <a:ext cx="335681" cy="335542"/>
          </a:xfrm>
          <a:custGeom>
            <a:avLst/>
            <a:gdLst>
              <a:gd name="connsiteX0" fmla="*/ 333694 w 335681"/>
              <a:gd name="connsiteY0" fmla="*/ 575 h 335542"/>
              <a:gd name="connsiteX1" fmla="*/ 292419 w 335681"/>
              <a:gd name="connsiteY1" fmla="*/ 132337 h 335542"/>
              <a:gd name="connsiteX2" fmla="*/ 217806 w 335681"/>
              <a:gd name="connsiteY2" fmla="*/ 179962 h 335542"/>
              <a:gd name="connsiteX3" fmla="*/ 213044 w 335681"/>
              <a:gd name="connsiteY3" fmla="*/ 230762 h 335542"/>
              <a:gd name="connsiteX4" fmla="*/ 170181 w 335681"/>
              <a:gd name="connsiteY4" fmla="*/ 278387 h 335542"/>
              <a:gd name="connsiteX5" fmla="*/ 319 w 335681"/>
              <a:gd name="connsiteY5" fmla="*/ 335537 h 335542"/>
              <a:gd name="connsiteX6" fmla="*/ 217806 w 335681"/>
              <a:gd name="connsiteY6" fmla="*/ 275212 h 335542"/>
              <a:gd name="connsiteX7" fmla="*/ 220981 w 335681"/>
              <a:gd name="connsiteY7" fmla="*/ 226000 h 335542"/>
              <a:gd name="connsiteX8" fmla="*/ 230506 w 335681"/>
              <a:gd name="connsiteY8" fmla="*/ 189487 h 335542"/>
              <a:gd name="connsiteX9" fmla="*/ 333694 w 335681"/>
              <a:gd name="connsiteY9" fmla="*/ 575 h 335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681" h="335542">
                <a:moveTo>
                  <a:pt x="333694" y="575"/>
                </a:moveTo>
                <a:cubicBezTo>
                  <a:pt x="344013" y="-8950"/>
                  <a:pt x="311734" y="102439"/>
                  <a:pt x="292419" y="132337"/>
                </a:cubicBezTo>
                <a:cubicBezTo>
                  <a:pt x="273104" y="162235"/>
                  <a:pt x="231035" y="163558"/>
                  <a:pt x="217806" y="179962"/>
                </a:cubicBezTo>
                <a:cubicBezTo>
                  <a:pt x="204577" y="196366"/>
                  <a:pt x="220981" y="214358"/>
                  <a:pt x="213044" y="230762"/>
                </a:cubicBezTo>
                <a:cubicBezTo>
                  <a:pt x="205106" y="247166"/>
                  <a:pt x="205635" y="260925"/>
                  <a:pt x="170181" y="278387"/>
                </a:cubicBezTo>
                <a:cubicBezTo>
                  <a:pt x="134727" y="295849"/>
                  <a:pt x="-7619" y="336066"/>
                  <a:pt x="319" y="335537"/>
                </a:cubicBezTo>
                <a:cubicBezTo>
                  <a:pt x="8256" y="335008"/>
                  <a:pt x="181029" y="293468"/>
                  <a:pt x="217806" y="275212"/>
                </a:cubicBezTo>
                <a:cubicBezTo>
                  <a:pt x="254583" y="256956"/>
                  <a:pt x="218864" y="240288"/>
                  <a:pt x="220981" y="226000"/>
                </a:cubicBezTo>
                <a:cubicBezTo>
                  <a:pt x="223098" y="211713"/>
                  <a:pt x="210927" y="225735"/>
                  <a:pt x="230506" y="189487"/>
                </a:cubicBezTo>
                <a:cubicBezTo>
                  <a:pt x="250085" y="153239"/>
                  <a:pt x="323375" y="10100"/>
                  <a:pt x="333694" y="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: 図形 1295">
            <a:extLst>
              <a:ext uri="{FF2B5EF4-FFF2-40B4-BE49-F238E27FC236}">
                <a16:creationId xmlns:a16="http://schemas.microsoft.com/office/drawing/2014/main" id="{1315CA00-5773-4416-AED5-E8DD6E854EAD}"/>
              </a:ext>
            </a:extLst>
          </p:cNvPr>
          <p:cNvSpPr/>
          <p:nvPr/>
        </p:nvSpPr>
        <p:spPr>
          <a:xfrm>
            <a:off x="863600" y="12401550"/>
            <a:ext cx="960328" cy="28013"/>
          </a:xfrm>
          <a:custGeom>
            <a:avLst/>
            <a:gdLst>
              <a:gd name="connsiteX0" fmla="*/ 0 w 960328"/>
              <a:gd name="connsiteY0" fmla="*/ 0 h 28013"/>
              <a:gd name="connsiteX1" fmla="*/ 103188 w 960328"/>
              <a:gd name="connsiteY1" fmla="*/ 0 h 28013"/>
              <a:gd name="connsiteX2" fmla="*/ 646113 w 960328"/>
              <a:gd name="connsiteY2" fmla="*/ 25400 h 28013"/>
              <a:gd name="connsiteX3" fmla="*/ 835025 w 960328"/>
              <a:gd name="connsiteY3" fmla="*/ 25400 h 28013"/>
              <a:gd name="connsiteX4" fmla="*/ 958850 w 960328"/>
              <a:gd name="connsiteY4" fmla="*/ 9525 h 28013"/>
              <a:gd name="connsiteX5" fmla="*/ 752475 w 960328"/>
              <a:gd name="connsiteY5" fmla="*/ 3175 h 28013"/>
              <a:gd name="connsiteX6" fmla="*/ 0 w 960328"/>
              <a:gd name="connsiteY6" fmla="*/ 0 h 2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0328" h="28013">
                <a:moveTo>
                  <a:pt x="0" y="0"/>
                </a:moveTo>
                <a:lnTo>
                  <a:pt x="103188" y="0"/>
                </a:lnTo>
                <a:lnTo>
                  <a:pt x="646113" y="25400"/>
                </a:lnTo>
                <a:cubicBezTo>
                  <a:pt x="768086" y="29633"/>
                  <a:pt x="782902" y="28046"/>
                  <a:pt x="835025" y="25400"/>
                </a:cubicBezTo>
                <a:cubicBezTo>
                  <a:pt x="887148" y="22754"/>
                  <a:pt x="972608" y="13229"/>
                  <a:pt x="958850" y="9525"/>
                </a:cubicBezTo>
                <a:cubicBezTo>
                  <a:pt x="945092" y="5821"/>
                  <a:pt x="752475" y="3175"/>
                  <a:pt x="752475" y="31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: 図形 1296">
            <a:extLst>
              <a:ext uri="{FF2B5EF4-FFF2-40B4-BE49-F238E27FC236}">
                <a16:creationId xmlns:a16="http://schemas.microsoft.com/office/drawing/2014/main" id="{AF4967F5-563E-4BFF-AD9D-C890372D9BCE}"/>
              </a:ext>
            </a:extLst>
          </p:cNvPr>
          <p:cNvSpPr/>
          <p:nvPr/>
        </p:nvSpPr>
        <p:spPr>
          <a:xfrm>
            <a:off x="855641" y="12393190"/>
            <a:ext cx="989034" cy="65510"/>
          </a:xfrm>
          <a:custGeom>
            <a:avLst/>
            <a:gdLst>
              <a:gd name="connsiteX0" fmla="*/ 989034 w 989034"/>
              <a:gd name="connsiteY0" fmla="*/ 54398 h 65510"/>
              <a:gd name="connsiteX1" fmla="*/ 873147 w 989034"/>
              <a:gd name="connsiteY1" fmla="*/ 65510 h 65510"/>
              <a:gd name="connsiteX2" fmla="*/ 630259 w 989034"/>
              <a:gd name="connsiteY2" fmla="*/ 62335 h 65510"/>
              <a:gd name="connsiteX3" fmla="*/ 171472 w 989034"/>
              <a:gd name="connsiteY3" fmla="*/ 59160 h 65510"/>
              <a:gd name="connsiteX4" fmla="*/ 33359 w 989034"/>
              <a:gd name="connsiteY4" fmla="*/ 36935 h 65510"/>
              <a:gd name="connsiteX5" fmla="*/ 22 w 989034"/>
              <a:gd name="connsiteY5" fmla="*/ 423 h 65510"/>
              <a:gd name="connsiteX6" fmla="*/ 31772 w 989034"/>
              <a:gd name="connsiteY6" fmla="*/ 19473 h 65510"/>
              <a:gd name="connsiteX7" fmla="*/ 182584 w 989034"/>
              <a:gd name="connsiteY7" fmla="*/ 55985 h 65510"/>
              <a:gd name="connsiteX8" fmla="*/ 989034 w 989034"/>
              <a:gd name="connsiteY8" fmla="*/ 54398 h 6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9034" h="65510">
                <a:moveTo>
                  <a:pt x="989034" y="54398"/>
                </a:moveTo>
                <a:cubicBezTo>
                  <a:pt x="960988" y="59292"/>
                  <a:pt x="932943" y="64187"/>
                  <a:pt x="873147" y="65510"/>
                </a:cubicBezTo>
                <a:lnTo>
                  <a:pt x="630259" y="62335"/>
                </a:lnTo>
                <a:lnTo>
                  <a:pt x="171472" y="59160"/>
                </a:lnTo>
                <a:cubicBezTo>
                  <a:pt x="71989" y="54927"/>
                  <a:pt x="61934" y="46724"/>
                  <a:pt x="33359" y="36935"/>
                </a:cubicBezTo>
                <a:cubicBezTo>
                  <a:pt x="4784" y="27146"/>
                  <a:pt x="287" y="3333"/>
                  <a:pt x="22" y="423"/>
                </a:cubicBezTo>
                <a:cubicBezTo>
                  <a:pt x="-243" y="-2487"/>
                  <a:pt x="1345" y="10213"/>
                  <a:pt x="31772" y="19473"/>
                </a:cubicBezTo>
                <a:cubicBezTo>
                  <a:pt x="62199" y="28733"/>
                  <a:pt x="22511" y="50693"/>
                  <a:pt x="182584" y="55985"/>
                </a:cubicBezTo>
                <a:cubicBezTo>
                  <a:pt x="342657" y="61277"/>
                  <a:pt x="667433" y="56250"/>
                  <a:pt x="989034" y="54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: 図形 1297">
            <a:extLst>
              <a:ext uri="{FF2B5EF4-FFF2-40B4-BE49-F238E27FC236}">
                <a16:creationId xmlns:a16="http://schemas.microsoft.com/office/drawing/2014/main" id="{C1F2C51E-1BCE-4C6A-A84E-E377C97E269D}"/>
              </a:ext>
            </a:extLst>
          </p:cNvPr>
          <p:cNvSpPr/>
          <p:nvPr/>
        </p:nvSpPr>
        <p:spPr>
          <a:xfrm>
            <a:off x="1694964" y="12157074"/>
            <a:ext cx="284513" cy="43400"/>
          </a:xfrm>
          <a:custGeom>
            <a:avLst/>
            <a:gdLst>
              <a:gd name="connsiteX0" fmla="*/ 486 w 284513"/>
              <a:gd name="connsiteY0" fmla="*/ 1 h 43400"/>
              <a:gd name="connsiteX1" fmla="*/ 273536 w 284513"/>
              <a:gd name="connsiteY1" fmla="*/ 39689 h 43400"/>
              <a:gd name="connsiteX2" fmla="*/ 208449 w 284513"/>
              <a:gd name="connsiteY2" fmla="*/ 38101 h 43400"/>
              <a:gd name="connsiteX3" fmla="*/ 486 w 284513"/>
              <a:gd name="connsiteY3" fmla="*/ 1 h 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513" h="43400">
                <a:moveTo>
                  <a:pt x="486" y="1"/>
                </a:moveTo>
                <a:cubicBezTo>
                  <a:pt x="11334" y="266"/>
                  <a:pt x="238876" y="33339"/>
                  <a:pt x="273536" y="39689"/>
                </a:cubicBezTo>
                <a:cubicBezTo>
                  <a:pt x="308197" y="46039"/>
                  <a:pt x="253693" y="43393"/>
                  <a:pt x="208449" y="38101"/>
                </a:cubicBezTo>
                <a:cubicBezTo>
                  <a:pt x="163205" y="32809"/>
                  <a:pt x="-10362" y="-264"/>
                  <a:pt x="48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: 図形 1298">
            <a:extLst>
              <a:ext uri="{FF2B5EF4-FFF2-40B4-BE49-F238E27FC236}">
                <a16:creationId xmlns:a16="http://schemas.microsoft.com/office/drawing/2014/main" id="{021D8744-1A84-425C-804B-7FEAA7470B64}"/>
              </a:ext>
            </a:extLst>
          </p:cNvPr>
          <p:cNvSpPr/>
          <p:nvPr/>
        </p:nvSpPr>
        <p:spPr>
          <a:xfrm>
            <a:off x="1730375" y="12247436"/>
            <a:ext cx="305676" cy="66052"/>
          </a:xfrm>
          <a:custGeom>
            <a:avLst/>
            <a:gdLst>
              <a:gd name="connsiteX0" fmla="*/ 0 w 305676"/>
              <a:gd name="connsiteY0" fmla="*/ 1714 h 66052"/>
              <a:gd name="connsiteX1" fmla="*/ 257175 w 305676"/>
              <a:gd name="connsiteY1" fmla="*/ 3302 h 66052"/>
              <a:gd name="connsiteX2" fmla="*/ 220663 w 305676"/>
              <a:gd name="connsiteY2" fmla="*/ 31877 h 66052"/>
              <a:gd name="connsiteX3" fmla="*/ 195263 w 305676"/>
              <a:gd name="connsiteY3" fmla="*/ 60452 h 66052"/>
              <a:gd name="connsiteX4" fmla="*/ 146050 w 305676"/>
              <a:gd name="connsiteY4" fmla="*/ 65214 h 66052"/>
              <a:gd name="connsiteX5" fmla="*/ 69850 w 305676"/>
              <a:gd name="connsiteY5" fmla="*/ 49339 h 66052"/>
              <a:gd name="connsiteX6" fmla="*/ 209550 w 305676"/>
              <a:gd name="connsiteY6" fmla="*/ 62039 h 66052"/>
              <a:gd name="connsiteX7" fmla="*/ 301625 w 305676"/>
              <a:gd name="connsiteY7" fmla="*/ 30289 h 66052"/>
              <a:gd name="connsiteX8" fmla="*/ 261938 w 305676"/>
              <a:gd name="connsiteY8" fmla="*/ 3302 h 66052"/>
              <a:gd name="connsiteX9" fmla="*/ 0 w 305676"/>
              <a:gd name="connsiteY9" fmla="*/ 1714 h 6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5676" h="66052">
                <a:moveTo>
                  <a:pt x="0" y="1714"/>
                </a:moveTo>
                <a:lnTo>
                  <a:pt x="257175" y="3302"/>
                </a:lnTo>
                <a:cubicBezTo>
                  <a:pt x="293952" y="8329"/>
                  <a:pt x="230982" y="22352"/>
                  <a:pt x="220663" y="31877"/>
                </a:cubicBezTo>
                <a:cubicBezTo>
                  <a:pt x="210344" y="41402"/>
                  <a:pt x="207698" y="54896"/>
                  <a:pt x="195263" y="60452"/>
                </a:cubicBezTo>
                <a:cubicBezTo>
                  <a:pt x="182828" y="66008"/>
                  <a:pt x="166952" y="67066"/>
                  <a:pt x="146050" y="65214"/>
                </a:cubicBezTo>
                <a:cubicBezTo>
                  <a:pt x="125148" y="63362"/>
                  <a:pt x="59267" y="49868"/>
                  <a:pt x="69850" y="49339"/>
                </a:cubicBezTo>
                <a:cubicBezTo>
                  <a:pt x="80433" y="48810"/>
                  <a:pt x="170921" y="65214"/>
                  <a:pt x="209550" y="62039"/>
                </a:cubicBezTo>
                <a:cubicBezTo>
                  <a:pt x="248179" y="58864"/>
                  <a:pt x="292894" y="40079"/>
                  <a:pt x="301625" y="30289"/>
                </a:cubicBezTo>
                <a:cubicBezTo>
                  <a:pt x="310356" y="20500"/>
                  <a:pt x="308240" y="9652"/>
                  <a:pt x="261938" y="3302"/>
                </a:cubicBezTo>
                <a:cubicBezTo>
                  <a:pt x="215636" y="-3048"/>
                  <a:pt x="794" y="1714"/>
                  <a:pt x="0" y="1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: 図形 1299">
            <a:extLst>
              <a:ext uri="{FF2B5EF4-FFF2-40B4-BE49-F238E27FC236}">
                <a16:creationId xmlns:a16="http://schemas.microsoft.com/office/drawing/2014/main" id="{FEBA495C-D758-4622-BF90-3AC446639CEB}"/>
              </a:ext>
            </a:extLst>
          </p:cNvPr>
          <p:cNvSpPr/>
          <p:nvPr/>
        </p:nvSpPr>
        <p:spPr>
          <a:xfrm>
            <a:off x="1712902" y="12207860"/>
            <a:ext cx="296889" cy="16109"/>
          </a:xfrm>
          <a:custGeom>
            <a:avLst/>
            <a:gdLst>
              <a:gd name="connsiteX0" fmla="*/ 11 w 296889"/>
              <a:gd name="connsiteY0" fmla="*/ 15 h 16109"/>
              <a:gd name="connsiteX1" fmla="*/ 165111 w 296889"/>
              <a:gd name="connsiteY1" fmla="*/ 12715 h 16109"/>
              <a:gd name="connsiteX2" fmla="*/ 296873 w 296889"/>
              <a:gd name="connsiteY2" fmla="*/ 15 h 16109"/>
              <a:gd name="connsiteX3" fmla="*/ 173048 w 296889"/>
              <a:gd name="connsiteY3" fmla="*/ 15890 h 16109"/>
              <a:gd name="connsiteX4" fmla="*/ 11 w 296889"/>
              <a:gd name="connsiteY4" fmla="*/ 15 h 1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889" h="16109">
                <a:moveTo>
                  <a:pt x="11" y="15"/>
                </a:moveTo>
                <a:cubicBezTo>
                  <a:pt x="-1312" y="-514"/>
                  <a:pt x="115634" y="12715"/>
                  <a:pt x="165111" y="12715"/>
                </a:cubicBezTo>
                <a:cubicBezTo>
                  <a:pt x="214588" y="12715"/>
                  <a:pt x="295550" y="-514"/>
                  <a:pt x="296873" y="15"/>
                </a:cubicBezTo>
                <a:cubicBezTo>
                  <a:pt x="298196" y="544"/>
                  <a:pt x="218556" y="13509"/>
                  <a:pt x="173048" y="15890"/>
                </a:cubicBezTo>
                <a:cubicBezTo>
                  <a:pt x="127540" y="18271"/>
                  <a:pt x="1334" y="544"/>
                  <a:pt x="11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: 図形 1300">
            <a:extLst>
              <a:ext uri="{FF2B5EF4-FFF2-40B4-BE49-F238E27FC236}">
                <a16:creationId xmlns:a16="http://schemas.microsoft.com/office/drawing/2014/main" id="{1E731E4B-0C2B-44EB-8001-2EBAFEFB1874}"/>
              </a:ext>
            </a:extLst>
          </p:cNvPr>
          <p:cNvSpPr/>
          <p:nvPr/>
        </p:nvSpPr>
        <p:spPr>
          <a:xfrm>
            <a:off x="1211534" y="12149128"/>
            <a:ext cx="131495" cy="214577"/>
          </a:xfrm>
          <a:custGeom>
            <a:avLst/>
            <a:gdLst>
              <a:gd name="connsiteX0" fmla="*/ 131491 w 131495"/>
              <a:gd name="connsiteY0" fmla="*/ 10 h 214577"/>
              <a:gd name="connsiteX1" fmla="*/ 115616 w 131495"/>
              <a:gd name="connsiteY1" fmla="*/ 100022 h 214577"/>
              <a:gd name="connsiteX2" fmla="*/ 41004 w 131495"/>
              <a:gd name="connsiteY2" fmla="*/ 142885 h 214577"/>
              <a:gd name="connsiteX3" fmla="*/ 4491 w 131495"/>
              <a:gd name="connsiteY3" fmla="*/ 214322 h 214577"/>
              <a:gd name="connsiteX4" fmla="*/ 10841 w 131495"/>
              <a:gd name="connsiteY4" fmla="*/ 165110 h 214577"/>
              <a:gd name="connsiteX5" fmla="*/ 96566 w 131495"/>
              <a:gd name="connsiteY5" fmla="*/ 122247 h 214577"/>
              <a:gd name="connsiteX6" fmla="*/ 117204 w 131495"/>
              <a:gd name="connsiteY6" fmla="*/ 106372 h 214577"/>
              <a:gd name="connsiteX7" fmla="*/ 131491 w 131495"/>
              <a:gd name="connsiteY7" fmla="*/ 10 h 214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495" h="214577">
                <a:moveTo>
                  <a:pt x="131491" y="10"/>
                </a:moveTo>
                <a:cubicBezTo>
                  <a:pt x="131226" y="-1048"/>
                  <a:pt x="130697" y="76210"/>
                  <a:pt x="115616" y="100022"/>
                </a:cubicBezTo>
                <a:cubicBezTo>
                  <a:pt x="100535" y="123834"/>
                  <a:pt x="59525" y="123835"/>
                  <a:pt x="41004" y="142885"/>
                </a:cubicBezTo>
                <a:cubicBezTo>
                  <a:pt x="22483" y="161935"/>
                  <a:pt x="9518" y="210618"/>
                  <a:pt x="4491" y="214322"/>
                </a:cubicBezTo>
                <a:cubicBezTo>
                  <a:pt x="-536" y="218026"/>
                  <a:pt x="-4505" y="180456"/>
                  <a:pt x="10841" y="165110"/>
                </a:cubicBezTo>
                <a:cubicBezTo>
                  <a:pt x="26187" y="149764"/>
                  <a:pt x="78839" y="132037"/>
                  <a:pt x="96566" y="122247"/>
                </a:cubicBezTo>
                <a:cubicBezTo>
                  <a:pt x="114293" y="112457"/>
                  <a:pt x="113500" y="122776"/>
                  <a:pt x="117204" y="106372"/>
                </a:cubicBezTo>
                <a:cubicBezTo>
                  <a:pt x="120908" y="89968"/>
                  <a:pt x="131756" y="1068"/>
                  <a:pt x="13149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: 図形 1301">
            <a:extLst>
              <a:ext uri="{FF2B5EF4-FFF2-40B4-BE49-F238E27FC236}">
                <a16:creationId xmlns:a16="http://schemas.microsoft.com/office/drawing/2014/main" id="{3F53E2E3-EB40-417C-8A57-4DE0ECDA9AD9}"/>
              </a:ext>
            </a:extLst>
          </p:cNvPr>
          <p:cNvSpPr/>
          <p:nvPr/>
        </p:nvSpPr>
        <p:spPr>
          <a:xfrm>
            <a:off x="1568508" y="12133260"/>
            <a:ext cx="44393" cy="111136"/>
          </a:xfrm>
          <a:custGeom>
            <a:avLst/>
            <a:gdLst>
              <a:gd name="connsiteX0" fmla="*/ 44392 w 44393"/>
              <a:gd name="connsiteY0" fmla="*/ 3 h 111136"/>
              <a:gd name="connsiteX1" fmla="*/ 3117 w 44393"/>
              <a:gd name="connsiteY1" fmla="*/ 68265 h 111136"/>
              <a:gd name="connsiteX2" fmla="*/ 3117 w 44393"/>
              <a:gd name="connsiteY2" fmla="*/ 111128 h 111136"/>
              <a:gd name="connsiteX3" fmla="*/ 4705 w 44393"/>
              <a:gd name="connsiteY3" fmla="*/ 65090 h 111136"/>
              <a:gd name="connsiteX4" fmla="*/ 44392 w 44393"/>
              <a:gd name="connsiteY4" fmla="*/ 3 h 11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93" h="111136">
                <a:moveTo>
                  <a:pt x="44392" y="3"/>
                </a:moveTo>
                <a:cubicBezTo>
                  <a:pt x="44127" y="532"/>
                  <a:pt x="9996" y="49744"/>
                  <a:pt x="3117" y="68265"/>
                </a:cubicBezTo>
                <a:cubicBezTo>
                  <a:pt x="-3762" y="86786"/>
                  <a:pt x="2852" y="111657"/>
                  <a:pt x="3117" y="111128"/>
                </a:cubicBezTo>
                <a:cubicBezTo>
                  <a:pt x="3382" y="110599"/>
                  <a:pt x="3647" y="77790"/>
                  <a:pt x="4705" y="65090"/>
                </a:cubicBezTo>
                <a:cubicBezTo>
                  <a:pt x="5763" y="52390"/>
                  <a:pt x="44657" y="-526"/>
                  <a:pt x="4439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: 図形 1303">
            <a:extLst>
              <a:ext uri="{FF2B5EF4-FFF2-40B4-BE49-F238E27FC236}">
                <a16:creationId xmlns:a16="http://schemas.microsoft.com/office/drawing/2014/main" id="{18CA8524-ECCB-40E8-B7AA-A89317510B66}"/>
              </a:ext>
            </a:extLst>
          </p:cNvPr>
          <p:cNvSpPr/>
          <p:nvPr/>
        </p:nvSpPr>
        <p:spPr>
          <a:xfrm>
            <a:off x="1325563" y="12076077"/>
            <a:ext cx="288935" cy="70051"/>
          </a:xfrm>
          <a:custGeom>
            <a:avLst/>
            <a:gdLst>
              <a:gd name="connsiteX0" fmla="*/ 0 w 288935"/>
              <a:gd name="connsiteY0" fmla="*/ 23848 h 70051"/>
              <a:gd name="connsiteX1" fmla="*/ 136525 w 288935"/>
              <a:gd name="connsiteY1" fmla="*/ 14323 h 70051"/>
              <a:gd name="connsiteX2" fmla="*/ 176212 w 288935"/>
              <a:gd name="connsiteY2" fmla="*/ 33373 h 70051"/>
              <a:gd name="connsiteX3" fmla="*/ 288925 w 288935"/>
              <a:gd name="connsiteY3" fmla="*/ 69886 h 70051"/>
              <a:gd name="connsiteX4" fmla="*/ 182562 w 288935"/>
              <a:gd name="connsiteY4" fmla="*/ 17498 h 70051"/>
              <a:gd name="connsiteX5" fmla="*/ 136525 w 288935"/>
              <a:gd name="connsiteY5" fmla="*/ 36 h 70051"/>
              <a:gd name="connsiteX6" fmla="*/ 0 w 288935"/>
              <a:gd name="connsiteY6" fmla="*/ 23848 h 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935" h="70051">
                <a:moveTo>
                  <a:pt x="0" y="23848"/>
                </a:moveTo>
                <a:cubicBezTo>
                  <a:pt x="0" y="26229"/>
                  <a:pt x="107156" y="12736"/>
                  <a:pt x="136525" y="14323"/>
                </a:cubicBezTo>
                <a:cubicBezTo>
                  <a:pt x="165894" y="15910"/>
                  <a:pt x="150812" y="24113"/>
                  <a:pt x="176212" y="33373"/>
                </a:cubicBezTo>
                <a:cubicBezTo>
                  <a:pt x="201612" y="42633"/>
                  <a:pt x="287867" y="72532"/>
                  <a:pt x="288925" y="69886"/>
                </a:cubicBezTo>
                <a:cubicBezTo>
                  <a:pt x="289983" y="67240"/>
                  <a:pt x="207962" y="29140"/>
                  <a:pt x="182562" y="17498"/>
                </a:cubicBezTo>
                <a:cubicBezTo>
                  <a:pt x="157162" y="5856"/>
                  <a:pt x="163248" y="1094"/>
                  <a:pt x="136525" y="36"/>
                </a:cubicBezTo>
                <a:cubicBezTo>
                  <a:pt x="109802" y="-1022"/>
                  <a:pt x="0" y="21467"/>
                  <a:pt x="0" y="23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: 図形 1304">
            <a:extLst>
              <a:ext uri="{FF2B5EF4-FFF2-40B4-BE49-F238E27FC236}">
                <a16:creationId xmlns:a16="http://schemas.microsoft.com/office/drawing/2014/main" id="{8D21BD52-B6F3-4E9D-A725-9F3E4E84B6A3}"/>
              </a:ext>
            </a:extLst>
          </p:cNvPr>
          <p:cNvSpPr/>
          <p:nvPr/>
        </p:nvSpPr>
        <p:spPr>
          <a:xfrm>
            <a:off x="1347632" y="12099826"/>
            <a:ext cx="149391" cy="63180"/>
          </a:xfrm>
          <a:custGeom>
            <a:avLst/>
            <a:gdLst>
              <a:gd name="connsiteX0" fmla="*/ 149381 w 149391"/>
              <a:gd name="connsiteY0" fmla="*/ 99 h 63180"/>
              <a:gd name="connsiteX1" fmla="*/ 52543 w 149391"/>
              <a:gd name="connsiteY1" fmla="*/ 54074 h 63180"/>
              <a:gd name="connsiteX2" fmla="*/ 31906 w 149391"/>
              <a:gd name="connsiteY2" fmla="*/ 58837 h 63180"/>
              <a:gd name="connsiteX3" fmla="*/ 156 w 149391"/>
              <a:gd name="connsiteY3" fmla="*/ 9624 h 63180"/>
              <a:gd name="connsiteX4" fmla="*/ 46193 w 149391"/>
              <a:gd name="connsiteY4" fmla="*/ 39787 h 63180"/>
              <a:gd name="connsiteX5" fmla="*/ 149381 w 149391"/>
              <a:gd name="connsiteY5" fmla="*/ 99 h 6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391" h="63180">
                <a:moveTo>
                  <a:pt x="149381" y="99"/>
                </a:moveTo>
                <a:cubicBezTo>
                  <a:pt x="150439" y="2480"/>
                  <a:pt x="72122" y="44284"/>
                  <a:pt x="52543" y="54074"/>
                </a:cubicBezTo>
                <a:cubicBezTo>
                  <a:pt x="32964" y="63864"/>
                  <a:pt x="40637" y="66245"/>
                  <a:pt x="31906" y="58837"/>
                </a:cubicBezTo>
                <a:cubicBezTo>
                  <a:pt x="23175" y="51429"/>
                  <a:pt x="-2225" y="12799"/>
                  <a:pt x="156" y="9624"/>
                </a:cubicBezTo>
                <a:cubicBezTo>
                  <a:pt x="2537" y="6449"/>
                  <a:pt x="24762" y="40581"/>
                  <a:pt x="46193" y="39787"/>
                </a:cubicBezTo>
                <a:cubicBezTo>
                  <a:pt x="67624" y="38993"/>
                  <a:pt x="148323" y="-2282"/>
                  <a:pt x="149381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: 図形 1305">
            <a:extLst>
              <a:ext uri="{FF2B5EF4-FFF2-40B4-BE49-F238E27FC236}">
                <a16:creationId xmlns:a16="http://schemas.microsoft.com/office/drawing/2014/main" id="{26EEA924-38DE-41DA-BD73-B1DA676326B9}"/>
              </a:ext>
            </a:extLst>
          </p:cNvPr>
          <p:cNvSpPr/>
          <p:nvPr/>
        </p:nvSpPr>
        <p:spPr>
          <a:xfrm>
            <a:off x="1503293" y="12141164"/>
            <a:ext cx="100127" cy="75122"/>
          </a:xfrm>
          <a:custGeom>
            <a:avLst/>
            <a:gdLst>
              <a:gd name="connsiteX0" fmla="*/ 50870 w 100127"/>
              <a:gd name="connsiteY0" fmla="*/ 36 h 75122"/>
              <a:gd name="connsiteX1" fmla="*/ 22295 w 100127"/>
              <a:gd name="connsiteY1" fmla="*/ 55599 h 75122"/>
              <a:gd name="connsiteX2" fmla="*/ 100082 w 100127"/>
              <a:gd name="connsiteY2" fmla="*/ 42899 h 75122"/>
              <a:gd name="connsiteX3" fmla="*/ 9595 w 100127"/>
              <a:gd name="connsiteY3" fmla="*/ 73061 h 75122"/>
              <a:gd name="connsiteX4" fmla="*/ 8007 w 100127"/>
              <a:gd name="connsiteY4" fmla="*/ 65124 h 75122"/>
              <a:gd name="connsiteX5" fmla="*/ 50870 w 100127"/>
              <a:gd name="connsiteY5" fmla="*/ 36 h 7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27" h="75122">
                <a:moveTo>
                  <a:pt x="50870" y="36"/>
                </a:moveTo>
                <a:cubicBezTo>
                  <a:pt x="53251" y="-1551"/>
                  <a:pt x="14093" y="48455"/>
                  <a:pt x="22295" y="55599"/>
                </a:cubicBezTo>
                <a:cubicBezTo>
                  <a:pt x="30497" y="62743"/>
                  <a:pt x="102199" y="39989"/>
                  <a:pt x="100082" y="42899"/>
                </a:cubicBezTo>
                <a:cubicBezTo>
                  <a:pt x="97965" y="45809"/>
                  <a:pt x="24941" y="69357"/>
                  <a:pt x="9595" y="73061"/>
                </a:cubicBezTo>
                <a:cubicBezTo>
                  <a:pt x="-5751" y="76765"/>
                  <a:pt x="69" y="76237"/>
                  <a:pt x="8007" y="65124"/>
                </a:cubicBezTo>
                <a:cubicBezTo>
                  <a:pt x="15944" y="54012"/>
                  <a:pt x="48489" y="1623"/>
                  <a:pt x="50870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: 図形 1306">
            <a:extLst>
              <a:ext uri="{FF2B5EF4-FFF2-40B4-BE49-F238E27FC236}">
                <a16:creationId xmlns:a16="http://schemas.microsoft.com/office/drawing/2014/main" id="{B6AF2F15-D134-4782-A9B7-157A43006F24}"/>
              </a:ext>
            </a:extLst>
          </p:cNvPr>
          <p:cNvSpPr/>
          <p:nvPr/>
        </p:nvSpPr>
        <p:spPr>
          <a:xfrm>
            <a:off x="1444765" y="12118156"/>
            <a:ext cx="96789" cy="102681"/>
          </a:xfrm>
          <a:custGeom>
            <a:avLst/>
            <a:gdLst>
              <a:gd name="connsiteX0" fmla="*/ 96698 w 96789"/>
              <a:gd name="connsiteY0" fmla="*/ 819 h 102681"/>
              <a:gd name="connsiteX1" fmla="*/ 20498 w 96789"/>
              <a:gd name="connsiteY1" fmla="*/ 64319 h 102681"/>
              <a:gd name="connsiteX2" fmla="*/ 25260 w 96789"/>
              <a:gd name="connsiteY2" fmla="*/ 102419 h 102681"/>
              <a:gd name="connsiteX3" fmla="*/ 17323 w 96789"/>
              <a:gd name="connsiteY3" fmla="*/ 78607 h 102681"/>
              <a:gd name="connsiteX4" fmla="*/ 3035 w 96789"/>
              <a:gd name="connsiteY4" fmla="*/ 30982 h 102681"/>
              <a:gd name="connsiteX5" fmla="*/ 96698 w 96789"/>
              <a:gd name="connsiteY5" fmla="*/ 819 h 10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789" h="102681">
                <a:moveTo>
                  <a:pt x="96698" y="819"/>
                </a:moveTo>
                <a:cubicBezTo>
                  <a:pt x="99609" y="6375"/>
                  <a:pt x="32404" y="47386"/>
                  <a:pt x="20498" y="64319"/>
                </a:cubicBezTo>
                <a:cubicBezTo>
                  <a:pt x="8592" y="81252"/>
                  <a:pt x="25789" y="100038"/>
                  <a:pt x="25260" y="102419"/>
                </a:cubicBezTo>
                <a:cubicBezTo>
                  <a:pt x="24731" y="104800"/>
                  <a:pt x="21027" y="90513"/>
                  <a:pt x="17323" y="78607"/>
                </a:cubicBezTo>
                <a:cubicBezTo>
                  <a:pt x="13619" y="66701"/>
                  <a:pt x="-7813" y="42624"/>
                  <a:pt x="3035" y="30982"/>
                </a:cubicBezTo>
                <a:cubicBezTo>
                  <a:pt x="13883" y="19340"/>
                  <a:pt x="93787" y="-4737"/>
                  <a:pt x="96698" y="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: 図形 1307">
            <a:extLst>
              <a:ext uri="{FF2B5EF4-FFF2-40B4-BE49-F238E27FC236}">
                <a16:creationId xmlns:a16="http://schemas.microsoft.com/office/drawing/2014/main" id="{07B42516-C37E-4518-95E4-EF52DFBDC971}"/>
              </a:ext>
            </a:extLst>
          </p:cNvPr>
          <p:cNvSpPr/>
          <p:nvPr/>
        </p:nvSpPr>
        <p:spPr>
          <a:xfrm>
            <a:off x="1254988" y="12155104"/>
            <a:ext cx="122964" cy="220004"/>
          </a:xfrm>
          <a:custGeom>
            <a:avLst/>
            <a:gdLst>
              <a:gd name="connsiteX0" fmla="*/ 121375 w 122964"/>
              <a:gd name="connsiteY0" fmla="*/ 384 h 220004"/>
              <a:gd name="connsiteX1" fmla="*/ 88037 w 122964"/>
              <a:gd name="connsiteY1" fmla="*/ 114684 h 220004"/>
              <a:gd name="connsiteX2" fmla="*/ 40412 w 122964"/>
              <a:gd name="connsiteY2" fmla="*/ 151196 h 220004"/>
              <a:gd name="connsiteX3" fmla="*/ 5487 w 122964"/>
              <a:gd name="connsiteY3" fmla="*/ 219459 h 220004"/>
              <a:gd name="connsiteX4" fmla="*/ 7075 w 122964"/>
              <a:gd name="connsiteY4" fmla="*/ 179771 h 220004"/>
              <a:gd name="connsiteX5" fmla="*/ 72162 w 122964"/>
              <a:gd name="connsiteY5" fmla="*/ 117859 h 220004"/>
              <a:gd name="connsiteX6" fmla="*/ 113437 w 122964"/>
              <a:gd name="connsiteY6" fmla="*/ 78171 h 220004"/>
              <a:gd name="connsiteX7" fmla="*/ 121375 w 122964"/>
              <a:gd name="connsiteY7" fmla="*/ 384 h 22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64" h="220004">
                <a:moveTo>
                  <a:pt x="121375" y="384"/>
                </a:moveTo>
                <a:cubicBezTo>
                  <a:pt x="117142" y="6469"/>
                  <a:pt x="101531" y="89549"/>
                  <a:pt x="88037" y="114684"/>
                </a:cubicBezTo>
                <a:cubicBezTo>
                  <a:pt x="74543" y="139819"/>
                  <a:pt x="54170" y="133734"/>
                  <a:pt x="40412" y="151196"/>
                </a:cubicBezTo>
                <a:cubicBezTo>
                  <a:pt x="26654" y="168658"/>
                  <a:pt x="11043" y="214697"/>
                  <a:pt x="5487" y="219459"/>
                </a:cubicBezTo>
                <a:cubicBezTo>
                  <a:pt x="-69" y="224221"/>
                  <a:pt x="-4037" y="196704"/>
                  <a:pt x="7075" y="179771"/>
                </a:cubicBezTo>
                <a:cubicBezTo>
                  <a:pt x="18187" y="162838"/>
                  <a:pt x="54435" y="134792"/>
                  <a:pt x="72162" y="117859"/>
                </a:cubicBezTo>
                <a:cubicBezTo>
                  <a:pt x="89889" y="100926"/>
                  <a:pt x="106029" y="94046"/>
                  <a:pt x="113437" y="78171"/>
                </a:cubicBezTo>
                <a:cubicBezTo>
                  <a:pt x="120845" y="62296"/>
                  <a:pt x="125608" y="-5701"/>
                  <a:pt x="121375" y="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: 図形 1308">
            <a:extLst>
              <a:ext uri="{FF2B5EF4-FFF2-40B4-BE49-F238E27FC236}">
                <a16:creationId xmlns:a16="http://schemas.microsoft.com/office/drawing/2014/main" id="{872D7B0E-EF7F-49C1-92CB-49D7F4E2A4CC}"/>
              </a:ext>
            </a:extLst>
          </p:cNvPr>
          <p:cNvSpPr/>
          <p:nvPr/>
        </p:nvSpPr>
        <p:spPr>
          <a:xfrm>
            <a:off x="1082287" y="12272269"/>
            <a:ext cx="114737" cy="99411"/>
          </a:xfrm>
          <a:custGeom>
            <a:avLst/>
            <a:gdLst>
              <a:gd name="connsiteX0" fmla="*/ 388 w 114737"/>
              <a:gd name="connsiteY0" fmla="*/ 694 h 99411"/>
              <a:gd name="connsiteX1" fmla="*/ 76588 w 114737"/>
              <a:gd name="connsiteY1" fmla="*/ 27681 h 99411"/>
              <a:gd name="connsiteX2" fmla="*/ 54363 w 114737"/>
              <a:gd name="connsiteY2" fmla="*/ 92769 h 99411"/>
              <a:gd name="connsiteX3" fmla="*/ 22613 w 114737"/>
              <a:gd name="connsiteY3" fmla="*/ 92769 h 99411"/>
              <a:gd name="connsiteX4" fmla="*/ 114688 w 114737"/>
              <a:gd name="connsiteY4" fmla="*/ 53081 h 99411"/>
              <a:gd name="connsiteX5" fmla="*/ 388 w 114737"/>
              <a:gd name="connsiteY5" fmla="*/ 694 h 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737" h="99411">
                <a:moveTo>
                  <a:pt x="388" y="694"/>
                </a:moveTo>
                <a:cubicBezTo>
                  <a:pt x="-5962" y="-3539"/>
                  <a:pt x="67592" y="12335"/>
                  <a:pt x="76588" y="27681"/>
                </a:cubicBezTo>
                <a:cubicBezTo>
                  <a:pt x="85584" y="43027"/>
                  <a:pt x="63359" y="81921"/>
                  <a:pt x="54363" y="92769"/>
                </a:cubicBezTo>
                <a:cubicBezTo>
                  <a:pt x="45367" y="103617"/>
                  <a:pt x="12559" y="99384"/>
                  <a:pt x="22613" y="92769"/>
                </a:cubicBezTo>
                <a:cubicBezTo>
                  <a:pt x="32667" y="86154"/>
                  <a:pt x="117069" y="71073"/>
                  <a:pt x="114688" y="53081"/>
                </a:cubicBezTo>
                <a:cubicBezTo>
                  <a:pt x="112307" y="35089"/>
                  <a:pt x="6738" y="4927"/>
                  <a:pt x="388" y="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: 図形 1310">
            <a:extLst>
              <a:ext uri="{FF2B5EF4-FFF2-40B4-BE49-F238E27FC236}">
                <a16:creationId xmlns:a16="http://schemas.microsoft.com/office/drawing/2014/main" id="{EB56986C-03BA-421B-8D53-DBBD3641F7EF}"/>
              </a:ext>
            </a:extLst>
          </p:cNvPr>
          <p:cNvSpPr/>
          <p:nvPr/>
        </p:nvSpPr>
        <p:spPr>
          <a:xfrm>
            <a:off x="1854089" y="7378697"/>
            <a:ext cx="186429" cy="522837"/>
          </a:xfrm>
          <a:custGeom>
            <a:avLst/>
            <a:gdLst>
              <a:gd name="connsiteX0" fmla="*/ 186378 w 186429"/>
              <a:gd name="connsiteY0" fmla="*/ 3 h 522837"/>
              <a:gd name="connsiteX1" fmla="*/ 124994 w 186429"/>
              <a:gd name="connsiteY1" fmla="*/ 152403 h 522837"/>
              <a:gd name="connsiteX2" fmla="*/ 72078 w 186429"/>
              <a:gd name="connsiteY2" fmla="*/ 196853 h 522837"/>
              <a:gd name="connsiteX3" fmla="*/ 53028 w 186429"/>
              <a:gd name="connsiteY3" fmla="*/ 254003 h 522837"/>
              <a:gd name="connsiteX4" fmla="*/ 69961 w 186429"/>
              <a:gd name="connsiteY4" fmla="*/ 294220 h 522837"/>
              <a:gd name="connsiteX5" fmla="*/ 93244 w 186429"/>
              <a:gd name="connsiteY5" fmla="*/ 345020 h 522837"/>
              <a:gd name="connsiteX6" fmla="*/ 111 w 186429"/>
              <a:gd name="connsiteY6" fmla="*/ 522820 h 522837"/>
              <a:gd name="connsiteX7" fmla="*/ 74194 w 186429"/>
              <a:gd name="connsiteY7" fmla="*/ 355603 h 522837"/>
              <a:gd name="connsiteX8" fmla="*/ 69961 w 186429"/>
              <a:gd name="connsiteY8" fmla="*/ 302686 h 522837"/>
              <a:gd name="connsiteX9" fmla="*/ 50911 w 186429"/>
              <a:gd name="connsiteY9" fmla="*/ 196853 h 522837"/>
              <a:gd name="connsiteX10" fmla="*/ 114411 w 186429"/>
              <a:gd name="connsiteY10" fmla="*/ 148170 h 522837"/>
              <a:gd name="connsiteX11" fmla="*/ 186378 w 186429"/>
              <a:gd name="connsiteY11" fmla="*/ 3 h 52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6429" h="522837">
                <a:moveTo>
                  <a:pt x="186378" y="3"/>
                </a:moveTo>
                <a:cubicBezTo>
                  <a:pt x="188142" y="709"/>
                  <a:pt x="144044" y="119595"/>
                  <a:pt x="124994" y="152403"/>
                </a:cubicBezTo>
                <a:cubicBezTo>
                  <a:pt x="105944" y="185211"/>
                  <a:pt x="84072" y="179920"/>
                  <a:pt x="72078" y="196853"/>
                </a:cubicBezTo>
                <a:cubicBezTo>
                  <a:pt x="60084" y="213786"/>
                  <a:pt x="53381" y="237775"/>
                  <a:pt x="53028" y="254003"/>
                </a:cubicBezTo>
                <a:cubicBezTo>
                  <a:pt x="52675" y="270231"/>
                  <a:pt x="63258" y="279051"/>
                  <a:pt x="69961" y="294220"/>
                </a:cubicBezTo>
                <a:cubicBezTo>
                  <a:pt x="76664" y="309389"/>
                  <a:pt x="104886" y="306920"/>
                  <a:pt x="93244" y="345020"/>
                </a:cubicBezTo>
                <a:cubicBezTo>
                  <a:pt x="81602" y="383120"/>
                  <a:pt x="3286" y="521056"/>
                  <a:pt x="111" y="522820"/>
                </a:cubicBezTo>
                <a:cubicBezTo>
                  <a:pt x="-3064" y="524584"/>
                  <a:pt x="62552" y="392292"/>
                  <a:pt x="74194" y="355603"/>
                </a:cubicBezTo>
                <a:cubicBezTo>
                  <a:pt x="85836" y="318914"/>
                  <a:pt x="73841" y="329144"/>
                  <a:pt x="69961" y="302686"/>
                </a:cubicBezTo>
                <a:cubicBezTo>
                  <a:pt x="66081" y="276228"/>
                  <a:pt x="43503" y="222606"/>
                  <a:pt x="50911" y="196853"/>
                </a:cubicBezTo>
                <a:cubicBezTo>
                  <a:pt x="58319" y="171100"/>
                  <a:pt x="91833" y="179920"/>
                  <a:pt x="114411" y="148170"/>
                </a:cubicBezTo>
                <a:cubicBezTo>
                  <a:pt x="136989" y="116420"/>
                  <a:pt x="184614" y="-703"/>
                  <a:pt x="18637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: 図形 1311">
            <a:extLst>
              <a:ext uri="{FF2B5EF4-FFF2-40B4-BE49-F238E27FC236}">
                <a16:creationId xmlns:a16="http://schemas.microsoft.com/office/drawing/2014/main" id="{D00E155A-3434-46C5-96EE-20C618BD6C8C}"/>
              </a:ext>
            </a:extLst>
          </p:cNvPr>
          <p:cNvSpPr/>
          <p:nvPr/>
        </p:nvSpPr>
        <p:spPr>
          <a:xfrm>
            <a:off x="2018993" y="7568960"/>
            <a:ext cx="214123" cy="203575"/>
          </a:xfrm>
          <a:custGeom>
            <a:avLst/>
            <a:gdLst>
              <a:gd name="connsiteX0" fmla="*/ 214090 w 214123"/>
              <a:gd name="connsiteY0" fmla="*/ 240 h 203575"/>
              <a:gd name="connsiteX1" fmla="*/ 199274 w 214123"/>
              <a:gd name="connsiteY1" fmla="*/ 129357 h 203575"/>
              <a:gd name="connsiteX2" fmla="*/ 184457 w 214123"/>
              <a:gd name="connsiteY2" fmla="*/ 163223 h 203575"/>
              <a:gd name="connsiteX3" fmla="*/ 307 w 214123"/>
              <a:gd name="connsiteY3" fmla="*/ 203440 h 203575"/>
              <a:gd name="connsiteX4" fmla="*/ 142124 w 214123"/>
              <a:gd name="connsiteY4" fmla="*/ 175923 h 203575"/>
              <a:gd name="connsiteX5" fmla="*/ 195040 w 214123"/>
              <a:gd name="connsiteY5" fmla="*/ 165340 h 203575"/>
              <a:gd name="connsiteX6" fmla="*/ 214090 w 214123"/>
              <a:gd name="connsiteY6" fmla="*/ 240 h 20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123" h="203575">
                <a:moveTo>
                  <a:pt x="214090" y="240"/>
                </a:moveTo>
                <a:cubicBezTo>
                  <a:pt x="214796" y="-5757"/>
                  <a:pt x="204213" y="102193"/>
                  <a:pt x="199274" y="129357"/>
                </a:cubicBezTo>
                <a:cubicBezTo>
                  <a:pt x="194335" y="156521"/>
                  <a:pt x="217618" y="150876"/>
                  <a:pt x="184457" y="163223"/>
                </a:cubicBezTo>
                <a:cubicBezTo>
                  <a:pt x="151296" y="175570"/>
                  <a:pt x="7362" y="201323"/>
                  <a:pt x="307" y="203440"/>
                </a:cubicBezTo>
                <a:cubicBezTo>
                  <a:pt x="-6748" y="205557"/>
                  <a:pt x="109669" y="182273"/>
                  <a:pt x="142124" y="175923"/>
                </a:cubicBezTo>
                <a:cubicBezTo>
                  <a:pt x="174579" y="169573"/>
                  <a:pt x="184809" y="188976"/>
                  <a:pt x="195040" y="165340"/>
                </a:cubicBezTo>
                <a:cubicBezTo>
                  <a:pt x="205270" y="141704"/>
                  <a:pt x="213384" y="6237"/>
                  <a:pt x="214090" y="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: 図形 1312">
            <a:extLst>
              <a:ext uri="{FF2B5EF4-FFF2-40B4-BE49-F238E27FC236}">
                <a16:creationId xmlns:a16="http://schemas.microsoft.com/office/drawing/2014/main" id="{F06F1488-01AA-43A6-9C62-A86B6931FA6F}"/>
              </a:ext>
            </a:extLst>
          </p:cNvPr>
          <p:cNvSpPr/>
          <p:nvPr/>
        </p:nvSpPr>
        <p:spPr>
          <a:xfrm>
            <a:off x="1915208" y="7873445"/>
            <a:ext cx="79693" cy="305505"/>
          </a:xfrm>
          <a:custGeom>
            <a:avLst/>
            <a:gdLst>
              <a:gd name="connsiteX0" fmla="*/ 44825 w 79693"/>
              <a:gd name="connsiteY0" fmla="*/ 2672 h 305505"/>
              <a:gd name="connsiteX1" fmla="*/ 36359 w 79693"/>
              <a:gd name="connsiteY1" fmla="*/ 176238 h 305505"/>
              <a:gd name="connsiteX2" fmla="*/ 375 w 79693"/>
              <a:gd name="connsiteY2" fmla="*/ 305355 h 305505"/>
              <a:gd name="connsiteX3" fmla="*/ 61759 w 79693"/>
              <a:gd name="connsiteY3" fmla="*/ 199522 h 305505"/>
              <a:gd name="connsiteX4" fmla="*/ 78692 w 79693"/>
              <a:gd name="connsiteY4" fmla="*/ 78872 h 305505"/>
              <a:gd name="connsiteX5" fmla="*/ 44825 w 79693"/>
              <a:gd name="connsiteY5" fmla="*/ 2672 h 30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93" h="305505">
                <a:moveTo>
                  <a:pt x="44825" y="2672"/>
                </a:moveTo>
                <a:cubicBezTo>
                  <a:pt x="37769" y="18900"/>
                  <a:pt x="43767" y="125791"/>
                  <a:pt x="36359" y="176238"/>
                </a:cubicBezTo>
                <a:cubicBezTo>
                  <a:pt x="28951" y="226685"/>
                  <a:pt x="-3858" y="301474"/>
                  <a:pt x="375" y="305355"/>
                </a:cubicBezTo>
                <a:cubicBezTo>
                  <a:pt x="4608" y="309236"/>
                  <a:pt x="48706" y="237269"/>
                  <a:pt x="61759" y="199522"/>
                </a:cubicBezTo>
                <a:cubicBezTo>
                  <a:pt x="74812" y="161775"/>
                  <a:pt x="82573" y="109564"/>
                  <a:pt x="78692" y="78872"/>
                </a:cubicBezTo>
                <a:cubicBezTo>
                  <a:pt x="74811" y="48180"/>
                  <a:pt x="51881" y="-13556"/>
                  <a:pt x="44825" y="2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: 図形 1313">
            <a:extLst>
              <a:ext uri="{FF2B5EF4-FFF2-40B4-BE49-F238E27FC236}">
                <a16:creationId xmlns:a16="http://schemas.microsoft.com/office/drawing/2014/main" id="{90018E84-C252-4F95-ABA9-6BB8E8284139}"/>
              </a:ext>
            </a:extLst>
          </p:cNvPr>
          <p:cNvSpPr/>
          <p:nvPr/>
        </p:nvSpPr>
        <p:spPr>
          <a:xfrm>
            <a:off x="2151522" y="7890556"/>
            <a:ext cx="206524" cy="417478"/>
          </a:xfrm>
          <a:custGeom>
            <a:avLst/>
            <a:gdLst>
              <a:gd name="connsiteX0" fmla="*/ 206445 w 206524"/>
              <a:gd name="connsiteY0" fmla="*/ 377 h 417478"/>
              <a:gd name="connsiteX1" fmla="*/ 41345 w 206524"/>
              <a:gd name="connsiteY1" fmla="*/ 180294 h 417478"/>
              <a:gd name="connsiteX2" fmla="*/ 1128 w 206524"/>
              <a:gd name="connsiteY2" fmla="*/ 415244 h 417478"/>
              <a:gd name="connsiteX3" fmla="*/ 11711 w 206524"/>
              <a:gd name="connsiteY3" fmla="*/ 292477 h 417478"/>
              <a:gd name="connsiteX4" fmla="*/ 18061 w 206524"/>
              <a:gd name="connsiteY4" fmla="*/ 188761 h 417478"/>
              <a:gd name="connsiteX5" fmla="*/ 62511 w 206524"/>
              <a:gd name="connsiteY5" fmla="*/ 133727 h 417478"/>
              <a:gd name="connsiteX6" fmla="*/ 206445 w 206524"/>
              <a:gd name="connsiteY6" fmla="*/ 377 h 417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524" h="417478">
                <a:moveTo>
                  <a:pt x="206445" y="377"/>
                </a:moveTo>
                <a:cubicBezTo>
                  <a:pt x="202917" y="8138"/>
                  <a:pt x="75564" y="111150"/>
                  <a:pt x="41345" y="180294"/>
                </a:cubicBezTo>
                <a:cubicBezTo>
                  <a:pt x="7126" y="249438"/>
                  <a:pt x="6067" y="396547"/>
                  <a:pt x="1128" y="415244"/>
                </a:cubicBezTo>
                <a:cubicBezTo>
                  <a:pt x="-3811" y="433941"/>
                  <a:pt x="8889" y="330224"/>
                  <a:pt x="11711" y="292477"/>
                </a:cubicBezTo>
                <a:cubicBezTo>
                  <a:pt x="14533" y="254730"/>
                  <a:pt x="9594" y="215219"/>
                  <a:pt x="18061" y="188761"/>
                </a:cubicBezTo>
                <a:cubicBezTo>
                  <a:pt x="26528" y="162303"/>
                  <a:pt x="30408" y="160538"/>
                  <a:pt x="62511" y="133727"/>
                </a:cubicBezTo>
                <a:cubicBezTo>
                  <a:pt x="94614" y="106916"/>
                  <a:pt x="209973" y="-7384"/>
                  <a:pt x="206445" y="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: 図形 1314">
            <a:extLst>
              <a:ext uri="{FF2B5EF4-FFF2-40B4-BE49-F238E27FC236}">
                <a16:creationId xmlns:a16="http://schemas.microsoft.com/office/drawing/2014/main" id="{26A87C5B-CB95-4A23-B42F-253BC2A13AC1}"/>
              </a:ext>
            </a:extLst>
          </p:cNvPr>
          <p:cNvSpPr/>
          <p:nvPr/>
        </p:nvSpPr>
        <p:spPr>
          <a:xfrm>
            <a:off x="2167744" y="8373520"/>
            <a:ext cx="238969" cy="817708"/>
          </a:xfrm>
          <a:custGeom>
            <a:avLst/>
            <a:gdLst>
              <a:gd name="connsiteX0" fmla="*/ 238906 w 238969"/>
              <a:gd name="connsiteY0" fmla="*/ 13 h 817708"/>
              <a:gd name="connsiteX1" fmla="*/ 58989 w 238969"/>
              <a:gd name="connsiteY1" fmla="*/ 431813 h 817708"/>
              <a:gd name="connsiteX2" fmla="*/ 10306 w 238969"/>
              <a:gd name="connsiteY2" fmla="*/ 804347 h 817708"/>
              <a:gd name="connsiteX3" fmla="*/ 1839 w 238969"/>
              <a:gd name="connsiteY3" fmla="*/ 709097 h 817708"/>
              <a:gd name="connsiteX4" fmla="*/ 35706 w 238969"/>
              <a:gd name="connsiteY4" fmla="*/ 459330 h 817708"/>
              <a:gd name="connsiteX5" fmla="*/ 37823 w 238969"/>
              <a:gd name="connsiteY5" fmla="*/ 416997 h 817708"/>
              <a:gd name="connsiteX6" fmla="*/ 238906 w 238969"/>
              <a:gd name="connsiteY6" fmla="*/ 13 h 81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969" h="817708">
                <a:moveTo>
                  <a:pt x="238906" y="13"/>
                </a:moveTo>
                <a:cubicBezTo>
                  <a:pt x="242434" y="2482"/>
                  <a:pt x="97089" y="297757"/>
                  <a:pt x="58989" y="431813"/>
                </a:cubicBezTo>
                <a:cubicBezTo>
                  <a:pt x="20889" y="565869"/>
                  <a:pt x="19831" y="758133"/>
                  <a:pt x="10306" y="804347"/>
                </a:cubicBezTo>
                <a:cubicBezTo>
                  <a:pt x="781" y="850561"/>
                  <a:pt x="-2394" y="766600"/>
                  <a:pt x="1839" y="709097"/>
                </a:cubicBezTo>
                <a:cubicBezTo>
                  <a:pt x="6072" y="651594"/>
                  <a:pt x="29709" y="508013"/>
                  <a:pt x="35706" y="459330"/>
                </a:cubicBezTo>
                <a:cubicBezTo>
                  <a:pt x="41703" y="410647"/>
                  <a:pt x="-1335" y="490375"/>
                  <a:pt x="37823" y="416997"/>
                </a:cubicBezTo>
                <a:cubicBezTo>
                  <a:pt x="76981" y="343619"/>
                  <a:pt x="235378" y="-2456"/>
                  <a:pt x="238906" y="1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: 図形 1315">
            <a:extLst>
              <a:ext uri="{FF2B5EF4-FFF2-40B4-BE49-F238E27FC236}">
                <a16:creationId xmlns:a16="http://schemas.microsoft.com/office/drawing/2014/main" id="{F8CF50E6-AED2-478D-88CA-53A4D3DD01E0}"/>
              </a:ext>
            </a:extLst>
          </p:cNvPr>
          <p:cNvSpPr/>
          <p:nvPr/>
        </p:nvSpPr>
        <p:spPr>
          <a:xfrm>
            <a:off x="1680850" y="11646494"/>
            <a:ext cx="120117" cy="358877"/>
          </a:xfrm>
          <a:custGeom>
            <a:avLst/>
            <a:gdLst>
              <a:gd name="connsiteX0" fmla="*/ 103500 w 120117"/>
              <a:gd name="connsiteY0" fmla="*/ 8931 h 358877"/>
              <a:gd name="connsiteX1" fmla="*/ 97150 w 120117"/>
              <a:gd name="connsiteY1" fmla="*/ 234356 h 358877"/>
              <a:gd name="connsiteX2" fmla="*/ 36825 w 120117"/>
              <a:gd name="connsiteY2" fmla="*/ 316906 h 358877"/>
              <a:gd name="connsiteX3" fmla="*/ 1900 w 120117"/>
              <a:gd name="connsiteY3" fmla="*/ 358181 h 358877"/>
              <a:gd name="connsiteX4" fmla="*/ 93975 w 120117"/>
              <a:gd name="connsiteY4" fmla="*/ 285156 h 358877"/>
              <a:gd name="connsiteX5" fmla="*/ 119375 w 120117"/>
              <a:gd name="connsiteY5" fmla="*/ 218481 h 358877"/>
              <a:gd name="connsiteX6" fmla="*/ 113025 w 120117"/>
              <a:gd name="connsiteY6" fmla="*/ 59731 h 358877"/>
              <a:gd name="connsiteX7" fmla="*/ 103500 w 120117"/>
              <a:gd name="connsiteY7" fmla="*/ 8931 h 35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117" h="358877">
                <a:moveTo>
                  <a:pt x="103500" y="8931"/>
                </a:moveTo>
                <a:cubicBezTo>
                  <a:pt x="100854" y="38035"/>
                  <a:pt x="108262" y="183027"/>
                  <a:pt x="97150" y="234356"/>
                </a:cubicBezTo>
                <a:cubicBezTo>
                  <a:pt x="86038" y="285685"/>
                  <a:pt x="52700" y="296269"/>
                  <a:pt x="36825" y="316906"/>
                </a:cubicBezTo>
                <a:cubicBezTo>
                  <a:pt x="20950" y="337544"/>
                  <a:pt x="-7625" y="363473"/>
                  <a:pt x="1900" y="358181"/>
                </a:cubicBezTo>
                <a:cubicBezTo>
                  <a:pt x="11425" y="352889"/>
                  <a:pt x="74396" y="308439"/>
                  <a:pt x="93975" y="285156"/>
                </a:cubicBezTo>
                <a:cubicBezTo>
                  <a:pt x="113554" y="261873"/>
                  <a:pt x="116200" y="256052"/>
                  <a:pt x="119375" y="218481"/>
                </a:cubicBezTo>
                <a:cubicBezTo>
                  <a:pt x="122550" y="180910"/>
                  <a:pt x="114612" y="90952"/>
                  <a:pt x="113025" y="59731"/>
                </a:cubicBezTo>
                <a:cubicBezTo>
                  <a:pt x="111438" y="28510"/>
                  <a:pt x="106146" y="-20173"/>
                  <a:pt x="103500" y="8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: 図形 1316">
            <a:extLst>
              <a:ext uri="{FF2B5EF4-FFF2-40B4-BE49-F238E27FC236}">
                <a16:creationId xmlns:a16="http://schemas.microsoft.com/office/drawing/2014/main" id="{324AF36D-6115-4C27-A6C4-EFB288094FAD}"/>
              </a:ext>
            </a:extLst>
          </p:cNvPr>
          <p:cNvSpPr/>
          <p:nvPr/>
        </p:nvSpPr>
        <p:spPr>
          <a:xfrm>
            <a:off x="1707224" y="11871166"/>
            <a:ext cx="258965" cy="225825"/>
          </a:xfrm>
          <a:custGeom>
            <a:avLst/>
            <a:gdLst>
              <a:gd name="connsiteX0" fmla="*/ 926 w 258965"/>
              <a:gd name="connsiteY0" fmla="*/ 225584 h 225825"/>
              <a:gd name="connsiteX1" fmla="*/ 153326 w 258965"/>
              <a:gd name="connsiteY1" fmla="*/ 114459 h 225825"/>
              <a:gd name="connsiteX2" fmla="*/ 258101 w 258965"/>
              <a:gd name="connsiteY2" fmla="*/ 159 h 225825"/>
              <a:gd name="connsiteX3" fmla="*/ 96176 w 258965"/>
              <a:gd name="connsiteY3" fmla="*/ 139859 h 225825"/>
              <a:gd name="connsiteX4" fmla="*/ 926 w 258965"/>
              <a:gd name="connsiteY4" fmla="*/ 225584 h 22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965" h="225825">
                <a:moveTo>
                  <a:pt x="926" y="225584"/>
                </a:moveTo>
                <a:cubicBezTo>
                  <a:pt x="10451" y="221351"/>
                  <a:pt x="110464" y="152030"/>
                  <a:pt x="153326" y="114459"/>
                </a:cubicBezTo>
                <a:cubicBezTo>
                  <a:pt x="196188" y="76888"/>
                  <a:pt x="267626" y="-4074"/>
                  <a:pt x="258101" y="159"/>
                </a:cubicBezTo>
                <a:cubicBezTo>
                  <a:pt x="248576" y="4392"/>
                  <a:pt x="134805" y="102288"/>
                  <a:pt x="96176" y="139859"/>
                </a:cubicBezTo>
                <a:cubicBezTo>
                  <a:pt x="57547" y="177430"/>
                  <a:pt x="-8599" y="229817"/>
                  <a:pt x="926" y="225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: 図形 1318">
            <a:extLst>
              <a:ext uri="{FF2B5EF4-FFF2-40B4-BE49-F238E27FC236}">
                <a16:creationId xmlns:a16="http://schemas.microsoft.com/office/drawing/2014/main" id="{21B78888-D210-406D-93BF-226F6AC3892B}"/>
              </a:ext>
            </a:extLst>
          </p:cNvPr>
          <p:cNvSpPr/>
          <p:nvPr/>
        </p:nvSpPr>
        <p:spPr>
          <a:xfrm>
            <a:off x="1961813" y="11391684"/>
            <a:ext cx="195629" cy="635562"/>
          </a:xfrm>
          <a:custGeom>
            <a:avLst/>
            <a:gdLst>
              <a:gd name="connsiteX0" fmla="*/ 184487 w 195629"/>
              <a:gd name="connsiteY0" fmla="*/ 216 h 635562"/>
              <a:gd name="connsiteX1" fmla="*/ 194012 w 195629"/>
              <a:gd name="connsiteY1" fmla="*/ 216116 h 635562"/>
              <a:gd name="connsiteX2" fmla="*/ 146387 w 195629"/>
              <a:gd name="connsiteY2" fmla="*/ 292316 h 635562"/>
              <a:gd name="connsiteX3" fmla="*/ 136862 w 195629"/>
              <a:gd name="connsiteY3" fmla="*/ 432016 h 635562"/>
              <a:gd name="connsiteX4" fmla="*/ 337 w 195629"/>
              <a:gd name="connsiteY4" fmla="*/ 635216 h 635562"/>
              <a:gd name="connsiteX5" fmla="*/ 98762 w 195629"/>
              <a:gd name="connsiteY5" fmla="*/ 476466 h 635562"/>
              <a:gd name="connsiteX6" fmla="*/ 117812 w 195629"/>
              <a:gd name="connsiteY6" fmla="*/ 317716 h 635562"/>
              <a:gd name="connsiteX7" fmla="*/ 184487 w 195629"/>
              <a:gd name="connsiteY7" fmla="*/ 178016 h 635562"/>
              <a:gd name="connsiteX8" fmla="*/ 184487 w 195629"/>
              <a:gd name="connsiteY8" fmla="*/ 216 h 63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629" h="635562">
                <a:moveTo>
                  <a:pt x="184487" y="216"/>
                </a:moveTo>
                <a:cubicBezTo>
                  <a:pt x="186075" y="6566"/>
                  <a:pt x="200362" y="167433"/>
                  <a:pt x="194012" y="216116"/>
                </a:cubicBezTo>
                <a:cubicBezTo>
                  <a:pt x="187662" y="264799"/>
                  <a:pt x="155912" y="256333"/>
                  <a:pt x="146387" y="292316"/>
                </a:cubicBezTo>
                <a:cubicBezTo>
                  <a:pt x="136862" y="328299"/>
                  <a:pt x="161204" y="374866"/>
                  <a:pt x="136862" y="432016"/>
                </a:cubicBezTo>
                <a:cubicBezTo>
                  <a:pt x="112520" y="489166"/>
                  <a:pt x="6687" y="627808"/>
                  <a:pt x="337" y="635216"/>
                </a:cubicBezTo>
                <a:cubicBezTo>
                  <a:pt x="-6013" y="642624"/>
                  <a:pt x="79183" y="529382"/>
                  <a:pt x="98762" y="476466"/>
                </a:cubicBezTo>
                <a:cubicBezTo>
                  <a:pt x="118341" y="423550"/>
                  <a:pt x="103524" y="367458"/>
                  <a:pt x="117812" y="317716"/>
                </a:cubicBezTo>
                <a:cubicBezTo>
                  <a:pt x="132099" y="267974"/>
                  <a:pt x="170729" y="227228"/>
                  <a:pt x="184487" y="178016"/>
                </a:cubicBezTo>
                <a:cubicBezTo>
                  <a:pt x="198245" y="128804"/>
                  <a:pt x="182899" y="-6134"/>
                  <a:pt x="184487" y="21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: 図形 1319">
            <a:extLst>
              <a:ext uri="{FF2B5EF4-FFF2-40B4-BE49-F238E27FC236}">
                <a16:creationId xmlns:a16="http://schemas.microsoft.com/office/drawing/2014/main" id="{417AC6BF-19D7-47C2-A891-3F6E2844E6CD}"/>
              </a:ext>
            </a:extLst>
          </p:cNvPr>
          <p:cNvSpPr/>
          <p:nvPr/>
        </p:nvSpPr>
        <p:spPr>
          <a:xfrm>
            <a:off x="1968497" y="10967932"/>
            <a:ext cx="210031" cy="477973"/>
          </a:xfrm>
          <a:custGeom>
            <a:avLst/>
            <a:gdLst>
              <a:gd name="connsiteX0" fmla="*/ 209553 w 210031"/>
              <a:gd name="connsiteY0" fmla="*/ 1693 h 477973"/>
              <a:gd name="connsiteX1" fmla="*/ 88903 w 210031"/>
              <a:gd name="connsiteY1" fmla="*/ 373168 h 477973"/>
              <a:gd name="connsiteX2" fmla="*/ 3 w 210031"/>
              <a:gd name="connsiteY2" fmla="*/ 477943 h 477973"/>
              <a:gd name="connsiteX3" fmla="*/ 92078 w 210031"/>
              <a:gd name="connsiteY3" fmla="*/ 366818 h 477973"/>
              <a:gd name="connsiteX4" fmla="*/ 120653 w 210031"/>
              <a:gd name="connsiteY4" fmla="*/ 290618 h 477973"/>
              <a:gd name="connsiteX5" fmla="*/ 130178 w 210031"/>
              <a:gd name="connsiteY5" fmla="*/ 236643 h 477973"/>
              <a:gd name="connsiteX6" fmla="*/ 209553 w 210031"/>
              <a:gd name="connsiteY6" fmla="*/ 1693 h 47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031" h="477973">
                <a:moveTo>
                  <a:pt x="209553" y="1693"/>
                </a:moveTo>
                <a:cubicBezTo>
                  <a:pt x="202674" y="24447"/>
                  <a:pt x="123828" y="293793"/>
                  <a:pt x="88903" y="373168"/>
                </a:cubicBezTo>
                <a:cubicBezTo>
                  <a:pt x="53978" y="452543"/>
                  <a:pt x="-526" y="479001"/>
                  <a:pt x="3" y="477943"/>
                </a:cubicBezTo>
                <a:cubicBezTo>
                  <a:pt x="532" y="476885"/>
                  <a:pt x="71970" y="398039"/>
                  <a:pt x="92078" y="366818"/>
                </a:cubicBezTo>
                <a:cubicBezTo>
                  <a:pt x="112186" y="335597"/>
                  <a:pt x="114303" y="312314"/>
                  <a:pt x="120653" y="290618"/>
                </a:cubicBezTo>
                <a:cubicBezTo>
                  <a:pt x="127003" y="268922"/>
                  <a:pt x="113245" y="281093"/>
                  <a:pt x="130178" y="236643"/>
                </a:cubicBezTo>
                <a:cubicBezTo>
                  <a:pt x="147111" y="192193"/>
                  <a:pt x="216432" y="-21061"/>
                  <a:pt x="209553" y="169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: 図形 1320">
            <a:extLst>
              <a:ext uri="{FF2B5EF4-FFF2-40B4-BE49-F238E27FC236}">
                <a16:creationId xmlns:a16="http://schemas.microsoft.com/office/drawing/2014/main" id="{B3B7D4BD-E2AD-42DD-B3B1-F26132248D36}"/>
              </a:ext>
            </a:extLst>
          </p:cNvPr>
          <p:cNvSpPr/>
          <p:nvPr/>
        </p:nvSpPr>
        <p:spPr>
          <a:xfrm>
            <a:off x="2279650" y="10658803"/>
            <a:ext cx="185790" cy="316204"/>
          </a:xfrm>
          <a:custGeom>
            <a:avLst/>
            <a:gdLst>
              <a:gd name="connsiteX0" fmla="*/ 184150 w 185790"/>
              <a:gd name="connsiteY0" fmla="*/ 9197 h 316204"/>
              <a:gd name="connsiteX1" fmla="*/ 146050 w 185790"/>
              <a:gd name="connsiteY1" fmla="*/ 269547 h 316204"/>
              <a:gd name="connsiteX2" fmla="*/ 0 w 185790"/>
              <a:gd name="connsiteY2" fmla="*/ 313997 h 316204"/>
              <a:gd name="connsiteX3" fmla="*/ 146050 w 185790"/>
              <a:gd name="connsiteY3" fmla="*/ 240972 h 316204"/>
              <a:gd name="connsiteX4" fmla="*/ 174625 w 185790"/>
              <a:gd name="connsiteY4" fmla="*/ 72697 h 316204"/>
              <a:gd name="connsiteX5" fmla="*/ 184150 w 185790"/>
              <a:gd name="connsiteY5" fmla="*/ 9197 h 316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790" h="316204">
                <a:moveTo>
                  <a:pt x="184150" y="9197"/>
                </a:moveTo>
                <a:cubicBezTo>
                  <a:pt x="179387" y="42005"/>
                  <a:pt x="176742" y="218747"/>
                  <a:pt x="146050" y="269547"/>
                </a:cubicBezTo>
                <a:cubicBezTo>
                  <a:pt x="115358" y="320347"/>
                  <a:pt x="0" y="318759"/>
                  <a:pt x="0" y="313997"/>
                </a:cubicBezTo>
                <a:cubicBezTo>
                  <a:pt x="0" y="309235"/>
                  <a:pt x="116946" y="281189"/>
                  <a:pt x="146050" y="240972"/>
                </a:cubicBezTo>
                <a:cubicBezTo>
                  <a:pt x="175154" y="200755"/>
                  <a:pt x="166688" y="106034"/>
                  <a:pt x="174625" y="72697"/>
                </a:cubicBezTo>
                <a:cubicBezTo>
                  <a:pt x="182562" y="39360"/>
                  <a:pt x="188913" y="-23611"/>
                  <a:pt x="184150" y="919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: 図形 1321">
            <a:extLst>
              <a:ext uri="{FF2B5EF4-FFF2-40B4-BE49-F238E27FC236}">
                <a16:creationId xmlns:a16="http://schemas.microsoft.com/office/drawing/2014/main" id="{13B4D74B-8DA8-46A7-9696-36F75D516975}"/>
              </a:ext>
            </a:extLst>
          </p:cNvPr>
          <p:cNvSpPr/>
          <p:nvPr/>
        </p:nvSpPr>
        <p:spPr>
          <a:xfrm>
            <a:off x="2186651" y="10064420"/>
            <a:ext cx="143560" cy="386795"/>
          </a:xfrm>
          <a:custGeom>
            <a:avLst/>
            <a:gdLst>
              <a:gd name="connsiteX0" fmla="*/ 140624 w 143560"/>
              <a:gd name="connsiteY0" fmla="*/ 330 h 386795"/>
              <a:gd name="connsiteX1" fmla="*/ 67599 w 143560"/>
              <a:gd name="connsiteY1" fmla="*/ 330530 h 386795"/>
              <a:gd name="connsiteX2" fmla="*/ 924 w 143560"/>
              <a:gd name="connsiteY2" fmla="*/ 381330 h 386795"/>
              <a:gd name="connsiteX3" fmla="*/ 118399 w 143560"/>
              <a:gd name="connsiteY3" fmla="*/ 270205 h 386795"/>
              <a:gd name="connsiteX4" fmla="*/ 140624 w 143560"/>
              <a:gd name="connsiteY4" fmla="*/ 330 h 38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560" h="386795">
                <a:moveTo>
                  <a:pt x="140624" y="330"/>
                </a:moveTo>
                <a:cubicBezTo>
                  <a:pt x="132157" y="10384"/>
                  <a:pt x="90882" y="267030"/>
                  <a:pt x="67599" y="330530"/>
                </a:cubicBezTo>
                <a:cubicBezTo>
                  <a:pt x="44316" y="394030"/>
                  <a:pt x="-7543" y="391384"/>
                  <a:pt x="924" y="381330"/>
                </a:cubicBezTo>
                <a:cubicBezTo>
                  <a:pt x="9391" y="371276"/>
                  <a:pt x="98291" y="327884"/>
                  <a:pt x="118399" y="270205"/>
                </a:cubicBezTo>
                <a:cubicBezTo>
                  <a:pt x="138507" y="212526"/>
                  <a:pt x="149091" y="-9724"/>
                  <a:pt x="140624" y="33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: 図形 1322">
            <a:extLst>
              <a:ext uri="{FF2B5EF4-FFF2-40B4-BE49-F238E27FC236}">
                <a16:creationId xmlns:a16="http://schemas.microsoft.com/office/drawing/2014/main" id="{E6E14166-0EAA-41F0-9333-E98CF035601B}"/>
              </a:ext>
            </a:extLst>
          </p:cNvPr>
          <p:cNvSpPr/>
          <p:nvPr/>
        </p:nvSpPr>
        <p:spPr>
          <a:xfrm>
            <a:off x="2187508" y="9438007"/>
            <a:ext cx="331878" cy="558652"/>
          </a:xfrm>
          <a:custGeom>
            <a:avLst/>
            <a:gdLst>
              <a:gd name="connsiteX0" fmla="*/ 67 w 331878"/>
              <a:gd name="connsiteY0" fmla="*/ 1268 h 558652"/>
              <a:gd name="connsiteX1" fmla="*/ 212792 w 331878"/>
              <a:gd name="connsiteY1" fmla="*/ 258443 h 558652"/>
              <a:gd name="connsiteX2" fmla="*/ 327092 w 331878"/>
              <a:gd name="connsiteY2" fmla="*/ 553718 h 558652"/>
              <a:gd name="connsiteX3" fmla="*/ 298517 w 331878"/>
              <a:gd name="connsiteY3" fmla="*/ 423543 h 558652"/>
              <a:gd name="connsiteX4" fmla="*/ 190567 w 331878"/>
              <a:gd name="connsiteY4" fmla="*/ 169543 h 558652"/>
              <a:gd name="connsiteX5" fmla="*/ 67 w 331878"/>
              <a:gd name="connsiteY5" fmla="*/ 1268 h 55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878" h="558652">
                <a:moveTo>
                  <a:pt x="67" y="1268"/>
                </a:moveTo>
                <a:cubicBezTo>
                  <a:pt x="3771" y="16085"/>
                  <a:pt x="158288" y="166368"/>
                  <a:pt x="212792" y="258443"/>
                </a:cubicBezTo>
                <a:cubicBezTo>
                  <a:pt x="267296" y="350518"/>
                  <a:pt x="312805" y="526201"/>
                  <a:pt x="327092" y="553718"/>
                </a:cubicBezTo>
                <a:cubicBezTo>
                  <a:pt x="341380" y="581235"/>
                  <a:pt x="321271" y="487572"/>
                  <a:pt x="298517" y="423543"/>
                </a:cubicBezTo>
                <a:cubicBezTo>
                  <a:pt x="275763" y="359514"/>
                  <a:pt x="234488" y="234101"/>
                  <a:pt x="190567" y="169543"/>
                </a:cubicBezTo>
                <a:cubicBezTo>
                  <a:pt x="146646" y="104985"/>
                  <a:pt x="-3637" y="-13549"/>
                  <a:pt x="67" y="126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: 図形 1323">
            <a:extLst>
              <a:ext uri="{FF2B5EF4-FFF2-40B4-BE49-F238E27FC236}">
                <a16:creationId xmlns:a16="http://schemas.microsoft.com/office/drawing/2014/main" id="{55E005F9-0A8E-4F4E-B019-2F56439AAB45}"/>
              </a:ext>
            </a:extLst>
          </p:cNvPr>
          <p:cNvSpPr/>
          <p:nvPr/>
        </p:nvSpPr>
        <p:spPr>
          <a:xfrm>
            <a:off x="3969613" y="3468686"/>
            <a:ext cx="86745" cy="806621"/>
          </a:xfrm>
          <a:custGeom>
            <a:avLst/>
            <a:gdLst>
              <a:gd name="connsiteX0" fmla="*/ 86450 w 86745"/>
              <a:gd name="connsiteY0" fmla="*/ 2 h 806621"/>
              <a:gd name="connsiteX1" fmla="*/ 32475 w 86745"/>
              <a:gd name="connsiteY1" fmla="*/ 298452 h 806621"/>
              <a:gd name="connsiteX2" fmla="*/ 59462 w 86745"/>
              <a:gd name="connsiteY2" fmla="*/ 774702 h 806621"/>
              <a:gd name="connsiteX3" fmla="*/ 65812 w 86745"/>
              <a:gd name="connsiteY3" fmla="*/ 727077 h 806621"/>
              <a:gd name="connsiteX4" fmla="*/ 27712 w 86745"/>
              <a:gd name="connsiteY4" fmla="*/ 438152 h 806621"/>
              <a:gd name="connsiteX5" fmla="*/ 3900 w 86745"/>
              <a:gd name="connsiteY5" fmla="*/ 303214 h 806621"/>
              <a:gd name="connsiteX6" fmla="*/ 86450 w 86745"/>
              <a:gd name="connsiteY6" fmla="*/ 2 h 80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745" h="806621">
                <a:moveTo>
                  <a:pt x="86450" y="2"/>
                </a:moveTo>
                <a:cubicBezTo>
                  <a:pt x="91212" y="-792"/>
                  <a:pt x="36973" y="169335"/>
                  <a:pt x="32475" y="298452"/>
                </a:cubicBezTo>
                <a:cubicBezTo>
                  <a:pt x="27977" y="427569"/>
                  <a:pt x="53906" y="703265"/>
                  <a:pt x="59462" y="774702"/>
                </a:cubicBezTo>
                <a:cubicBezTo>
                  <a:pt x="65018" y="846140"/>
                  <a:pt x="71104" y="783169"/>
                  <a:pt x="65812" y="727077"/>
                </a:cubicBezTo>
                <a:cubicBezTo>
                  <a:pt x="60520" y="670985"/>
                  <a:pt x="38031" y="508796"/>
                  <a:pt x="27712" y="438152"/>
                </a:cubicBezTo>
                <a:cubicBezTo>
                  <a:pt x="17393" y="367508"/>
                  <a:pt x="-10123" y="375445"/>
                  <a:pt x="3900" y="303214"/>
                </a:cubicBezTo>
                <a:cubicBezTo>
                  <a:pt x="17923" y="230983"/>
                  <a:pt x="81688" y="796"/>
                  <a:pt x="8645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: 図形 1324">
            <a:extLst>
              <a:ext uri="{FF2B5EF4-FFF2-40B4-BE49-F238E27FC236}">
                <a16:creationId xmlns:a16="http://schemas.microsoft.com/office/drawing/2014/main" id="{519B7CB6-2F08-49F3-81BC-447A7F02F72A}"/>
              </a:ext>
            </a:extLst>
          </p:cNvPr>
          <p:cNvSpPr/>
          <p:nvPr/>
        </p:nvSpPr>
        <p:spPr>
          <a:xfrm>
            <a:off x="3805943" y="3429608"/>
            <a:ext cx="51893" cy="510613"/>
          </a:xfrm>
          <a:custGeom>
            <a:avLst/>
            <a:gdLst>
              <a:gd name="connsiteX0" fmla="*/ 7232 w 51893"/>
              <a:gd name="connsiteY0" fmla="*/ 980 h 510613"/>
              <a:gd name="connsiteX1" fmla="*/ 2470 w 51893"/>
              <a:gd name="connsiteY1" fmla="*/ 112105 h 510613"/>
              <a:gd name="connsiteX2" fmla="*/ 38982 w 51893"/>
              <a:gd name="connsiteY2" fmla="*/ 216880 h 510613"/>
              <a:gd name="connsiteX3" fmla="*/ 46920 w 51893"/>
              <a:gd name="connsiteY3" fmla="*/ 504217 h 510613"/>
              <a:gd name="connsiteX4" fmla="*/ 46920 w 51893"/>
              <a:gd name="connsiteY4" fmla="*/ 402617 h 510613"/>
              <a:gd name="connsiteX5" fmla="*/ 51682 w 51893"/>
              <a:gd name="connsiteY5" fmla="*/ 243867 h 510613"/>
              <a:gd name="connsiteX6" fmla="*/ 38982 w 51893"/>
              <a:gd name="connsiteY6" fmla="*/ 178780 h 510613"/>
              <a:gd name="connsiteX7" fmla="*/ 7232 w 51893"/>
              <a:gd name="connsiteY7" fmla="*/ 980 h 51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93" h="510613">
                <a:moveTo>
                  <a:pt x="7232" y="980"/>
                </a:moveTo>
                <a:cubicBezTo>
                  <a:pt x="1147" y="-10133"/>
                  <a:pt x="-2822" y="76122"/>
                  <a:pt x="2470" y="112105"/>
                </a:cubicBezTo>
                <a:cubicBezTo>
                  <a:pt x="7762" y="148088"/>
                  <a:pt x="31574" y="151528"/>
                  <a:pt x="38982" y="216880"/>
                </a:cubicBezTo>
                <a:cubicBezTo>
                  <a:pt x="46390" y="282232"/>
                  <a:pt x="45597" y="473261"/>
                  <a:pt x="46920" y="504217"/>
                </a:cubicBezTo>
                <a:cubicBezTo>
                  <a:pt x="48243" y="535173"/>
                  <a:pt x="46126" y="446009"/>
                  <a:pt x="46920" y="402617"/>
                </a:cubicBezTo>
                <a:cubicBezTo>
                  <a:pt x="47714" y="359225"/>
                  <a:pt x="53005" y="281173"/>
                  <a:pt x="51682" y="243867"/>
                </a:cubicBezTo>
                <a:cubicBezTo>
                  <a:pt x="50359" y="206561"/>
                  <a:pt x="46655" y="214763"/>
                  <a:pt x="38982" y="178780"/>
                </a:cubicBezTo>
                <a:cubicBezTo>
                  <a:pt x="31309" y="142797"/>
                  <a:pt x="13317" y="12093"/>
                  <a:pt x="7232" y="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: 図形 1325">
            <a:extLst>
              <a:ext uri="{FF2B5EF4-FFF2-40B4-BE49-F238E27FC236}">
                <a16:creationId xmlns:a16="http://schemas.microsoft.com/office/drawing/2014/main" id="{416C34DD-5A10-415E-A28A-8ED83EF0E312}"/>
              </a:ext>
            </a:extLst>
          </p:cNvPr>
          <p:cNvSpPr/>
          <p:nvPr/>
        </p:nvSpPr>
        <p:spPr>
          <a:xfrm>
            <a:off x="4380401" y="3549645"/>
            <a:ext cx="268015" cy="375273"/>
          </a:xfrm>
          <a:custGeom>
            <a:avLst/>
            <a:gdLst>
              <a:gd name="connsiteX0" fmla="*/ 267799 w 268015"/>
              <a:gd name="connsiteY0" fmla="*/ 5 h 375273"/>
              <a:gd name="connsiteX1" fmla="*/ 58249 w 268015"/>
              <a:gd name="connsiteY1" fmla="*/ 215905 h 375273"/>
              <a:gd name="connsiteX2" fmla="*/ 77299 w 268015"/>
              <a:gd name="connsiteY2" fmla="*/ 317505 h 375273"/>
              <a:gd name="connsiteX3" fmla="*/ 118574 w 268015"/>
              <a:gd name="connsiteY3" fmla="*/ 374655 h 375273"/>
              <a:gd name="connsiteX4" fmla="*/ 45549 w 268015"/>
              <a:gd name="connsiteY4" fmla="*/ 282580 h 375273"/>
              <a:gd name="connsiteX5" fmla="*/ 13799 w 268015"/>
              <a:gd name="connsiteY5" fmla="*/ 222255 h 375273"/>
              <a:gd name="connsiteX6" fmla="*/ 267799 w 268015"/>
              <a:gd name="connsiteY6" fmla="*/ 5 h 37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015" h="375273">
                <a:moveTo>
                  <a:pt x="267799" y="5"/>
                </a:moveTo>
                <a:cubicBezTo>
                  <a:pt x="275207" y="-1053"/>
                  <a:pt x="89999" y="162988"/>
                  <a:pt x="58249" y="215905"/>
                </a:cubicBezTo>
                <a:cubicBezTo>
                  <a:pt x="26499" y="268822"/>
                  <a:pt x="67245" y="291047"/>
                  <a:pt x="77299" y="317505"/>
                </a:cubicBezTo>
                <a:cubicBezTo>
                  <a:pt x="87353" y="343963"/>
                  <a:pt x="123866" y="380476"/>
                  <a:pt x="118574" y="374655"/>
                </a:cubicBezTo>
                <a:cubicBezTo>
                  <a:pt x="113282" y="368834"/>
                  <a:pt x="63012" y="307980"/>
                  <a:pt x="45549" y="282580"/>
                </a:cubicBezTo>
                <a:cubicBezTo>
                  <a:pt x="28086" y="257180"/>
                  <a:pt x="-24830" y="267234"/>
                  <a:pt x="13799" y="222255"/>
                </a:cubicBezTo>
                <a:cubicBezTo>
                  <a:pt x="52428" y="177276"/>
                  <a:pt x="260391" y="1063"/>
                  <a:pt x="26779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: 図形 1326">
            <a:extLst>
              <a:ext uri="{FF2B5EF4-FFF2-40B4-BE49-F238E27FC236}">
                <a16:creationId xmlns:a16="http://schemas.microsoft.com/office/drawing/2014/main" id="{89CEDCCA-4AD8-4BD4-984B-AFC41DE9B0E5}"/>
              </a:ext>
            </a:extLst>
          </p:cNvPr>
          <p:cNvSpPr/>
          <p:nvPr/>
        </p:nvSpPr>
        <p:spPr>
          <a:xfrm>
            <a:off x="5170365" y="3435116"/>
            <a:ext cx="813494" cy="772697"/>
          </a:xfrm>
          <a:custGeom>
            <a:avLst/>
            <a:gdLst>
              <a:gd name="connsiteX0" fmla="*/ 795460 w 813494"/>
              <a:gd name="connsiteY0" fmla="*/ 12934 h 772697"/>
              <a:gd name="connsiteX1" fmla="*/ 709735 w 813494"/>
              <a:gd name="connsiteY1" fmla="*/ 79609 h 772697"/>
              <a:gd name="connsiteX2" fmla="*/ 128710 w 813494"/>
              <a:gd name="connsiteY2" fmla="*/ 562209 h 772697"/>
              <a:gd name="connsiteX3" fmla="*/ 1710 w 813494"/>
              <a:gd name="connsiteY3" fmla="*/ 771759 h 772697"/>
              <a:gd name="connsiteX4" fmla="*/ 71560 w 813494"/>
              <a:gd name="connsiteY4" fmla="*/ 628884 h 772697"/>
              <a:gd name="connsiteX5" fmla="*/ 290635 w 813494"/>
              <a:gd name="connsiteY5" fmla="*/ 387584 h 772697"/>
              <a:gd name="connsiteX6" fmla="*/ 795460 w 813494"/>
              <a:gd name="connsiteY6" fmla="*/ 12934 h 77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3494" h="772697">
                <a:moveTo>
                  <a:pt x="795460" y="12934"/>
                </a:moveTo>
                <a:cubicBezTo>
                  <a:pt x="865310" y="-38395"/>
                  <a:pt x="709735" y="79609"/>
                  <a:pt x="709735" y="79609"/>
                </a:cubicBezTo>
                <a:cubicBezTo>
                  <a:pt x="598610" y="171155"/>
                  <a:pt x="246714" y="446851"/>
                  <a:pt x="128710" y="562209"/>
                </a:cubicBezTo>
                <a:cubicBezTo>
                  <a:pt x="10706" y="677567"/>
                  <a:pt x="11235" y="760647"/>
                  <a:pt x="1710" y="771759"/>
                </a:cubicBezTo>
                <a:cubicBezTo>
                  <a:pt x="-7815" y="782872"/>
                  <a:pt x="23406" y="692913"/>
                  <a:pt x="71560" y="628884"/>
                </a:cubicBezTo>
                <a:cubicBezTo>
                  <a:pt x="119714" y="564855"/>
                  <a:pt x="169985" y="485480"/>
                  <a:pt x="290635" y="387584"/>
                </a:cubicBezTo>
                <a:cubicBezTo>
                  <a:pt x="411285" y="289688"/>
                  <a:pt x="725610" y="64263"/>
                  <a:pt x="795460" y="12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: 図形 1327">
            <a:extLst>
              <a:ext uri="{FF2B5EF4-FFF2-40B4-BE49-F238E27FC236}">
                <a16:creationId xmlns:a16="http://schemas.microsoft.com/office/drawing/2014/main" id="{B317FFFB-67FB-455C-B822-8A42FEE68423}"/>
              </a:ext>
            </a:extLst>
          </p:cNvPr>
          <p:cNvSpPr/>
          <p:nvPr/>
        </p:nvSpPr>
        <p:spPr>
          <a:xfrm>
            <a:off x="5220695" y="3298818"/>
            <a:ext cx="1027805" cy="1232004"/>
          </a:xfrm>
          <a:custGeom>
            <a:avLst/>
            <a:gdLst>
              <a:gd name="connsiteX0" fmla="*/ 1027705 w 1027805"/>
              <a:gd name="connsiteY0" fmla="*/ 7 h 1232004"/>
              <a:gd name="connsiteX1" fmla="*/ 516530 w 1027805"/>
              <a:gd name="connsiteY1" fmla="*/ 587382 h 1232004"/>
              <a:gd name="connsiteX2" fmla="*/ 380005 w 1027805"/>
              <a:gd name="connsiteY2" fmla="*/ 815982 h 1232004"/>
              <a:gd name="connsiteX3" fmla="*/ 2180 w 1027805"/>
              <a:gd name="connsiteY3" fmla="*/ 1228732 h 1232004"/>
              <a:gd name="connsiteX4" fmla="*/ 240305 w 1027805"/>
              <a:gd name="connsiteY4" fmla="*/ 987432 h 1232004"/>
              <a:gd name="connsiteX5" fmla="*/ 557805 w 1027805"/>
              <a:gd name="connsiteY5" fmla="*/ 600082 h 1232004"/>
              <a:gd name="connsiteX6" fmla="*/ 1027705 w 1027805"/>
              <a:gd name="connsiteY6" fmla="*/ 7 h 1232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7805" h="1232004">
                <a:moveTo>
                  <a:pt x="1027705" y="7"/>
                </a:moveTo>
                <a:cubicBezTo>
                  <a:pt x="1020826" y="-2110"/>
                  <a:pt x="624480" y="451386"/>
                  <a:pt x="516530" y="587382"/>
                </a:cubicBezTo>
                <a:cubicBezTo>
                  <a:pt x="408580" y="723378"/>
                  <a:pt x="465730" y="709090"/>
                  <a:pt x="380005" y="815982"/>
                </a:cubicBezTo>
                <a:cubicBezTo>
                  <a:pt x="294280" y="922874"/>
                  <a:pt x="25463" y="1200157"/>
                  <a:pt x="2180" y="1228732"/>
                </a:cubicBezTo>
                <a:cubicBezTo>
                  <a:pt x="-21103" y="1257307"/>
                  <a:pt x="147701" y="1092207"/>
                  <a:pt x="240305" y="987432"/>
                </a:cubicBezTo>
                <a:cubicBezTo>
                  <a:pt x="332909" y="882657"/>
                  <a:pt x="429217" y="760949"/>
                  <a:pt x="557805" y="600082"/>
                </a:cubicBezTo>
                <a:cubicBezTo>
                  <a:pt x="686392" y="439215"/>
                  <a:pt x="1034584" y="2124"/>
                  <a:pt x="1027705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: 図形 1328">
            <a:extLst>
              <a:ext uri="{FF2B5EF4-FFF2-40B4-BE49-F238E27FC236}">
                <a16:creationId xmlns:a16="http://schemas.microsoft.com/office/drawing/2014/main" id="{3D6EB5D4-B0C9-4024-A4D5-CBEEBDB8C08B}"/>
              </a:ext>
            </a:extLst>
          </p:cNvPr>
          <p:cNvSpPr/>
          <p:nvPr/>
        </p:nvSpPr>
        <p:spPr>
          <a:xfrm>
            <a:off x="5172296" y="3282486"/>
            <a:ext cx="988445" cy="952621"/>
          </a:xfrm>
          <a:custGeom>
            <a:avLst/>
            <a:gdLst>
              <a:gd name="connsiteX0" fmla="*/ 987204 w 988445"/>
              <a:gd name="connsiteY0" fmla="*/ 464 h 952621"/>
              <a:gd name="connsiteX1" fmla="*/ 498254 w 988445"/>
              <a:gd name="connsiteY1" fmla="*/ 502114 h 952621"/>
              <a:gd name="connsiteX2" fmla="*/ 2954 w 988445"/>
              <a:gd name="connsiteY2" fmla="*/ 949789 h 952621"/>
              <a:gd name="connsiteX3" fmla="*/ 307754 w 988445"/>
              <a:gd name="connsiteY3" fmla="*/ 679914 h 952621"/>
              <a:gd name="connsiteX4" fmla="*/ 628429 w 988445"/>
              <a:gd name="connsiteY4" fmla="*/ 416389 h 952621"/>
              <a:gd name="connsiteX5" fmla="*/ 987204 w 988445"/>
              <a:gd name="connsiteY5" fmla="*/ 464 h 95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8445" h="952621">
                <a:moveTo>
                  <a:pt x="987204" y="464"/>
                </a:moveTo>
                <a:cubicBezTo>
                  <a:pt x="965508" y="14752"/>
                  <a:pt x="662296" y="343893"/>
                  <a:pt x="498254" y="502114"/>
                </a:cubicBezTo>
                <a:cubicBezTo>
                  <a:pt x="334212" y="660335"/>
                  <a:pt x="34704" y="920156"/>
                  <a:pt x="2954" y="949789"/>
                </a:cubicBezTo>
                <a:cubicBezTo>
                  <a:pt x="-28796" y="979422"/>
                  <a:pt x="203508" y="768814"/>
                  <a:pt x="307754" y="679914"/>
                </a:cubicBezTo>
                <a:cubicBezTo>
                  <a:pt x="412000" y="591014"/>
                  <a:pt x="516246" y="527514"/>
                  <a:pt x="628429" y="416389"/>
                </a:cubicBezTo>
                <a:cubicBezTo>
                  <a:pt x="740612" y="305264"/>
                  <a:pt x="1008900" y="-13824"/>
                  <a:pt x="987204" y="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: 図形 1329">
            <a:extLst>
              <a:ext uri="{FF2B5EF4-FFF2-40B4-BE49-F238E27FC236}">
                <a16:creationId xmlns:a16="http://schemas.microsoft.com/office/drawing/2014/main" id="{F8C24558-224B-4AD5-8C57-DB78F54C0B82}"/>
              </a:ext>
            </a:extLst>
          </p:cNvPr>
          <p:cNvSpPr/>
          <p:nvPr/>
        </p:nvSpPr>
        <p:spPr>
          <a:xfrm>
            <a:off x="6475716" y="3057421"/>
            <a:ext cx="116066" cy="558545"/>
          </a:xfrm>
          <a:custGeom>
            <a:avLst/>
            <a:gdLst>
              <a:gd name="connsiteX0" fmla="*/ 115584 w 116066"/>
              <a:gd name="connsiteY0" fmla="*/ 104 h 558545"/>
              <a:gd name="connsiteX1" fmla="*/ 4459 w 116066"/>
              <a:gd name="connsiteY1" fmla="*/ 92179 h 558545"/>
              <a:gd name="connsiteX2" fmla="*/ 26684 w 116066"/>
              <a:gd name="connsiteY2" fmla="*/ 149329 h 558545"/>
              <a:gd name="connsiteX3" fmla="*/ 71134 w 116066"/>
              <a:gd name="connsiteY3" fmla="*/ 314429 h 558545"/>
              <a:gd name="connsiteX4" fmla="*/ 67959 w 116066"/>
              <a:gd name="connsiteY4" fmla="*/ 555729 h 558545"/>
              <a:gd name="connsiteX5" fmla="*/ 80659 w 116066"/>
              <a:gd name="connsiteY5" fmla="*/ 428729 h 558545"/>
              <a:gd name="connsiteX6" fmla="*/ 71134 w 116066"/>
              <a:gd name="connsiteY6" fmla="*/ 168379 h 558545"/>
              <a:gd name="connsiteX7" fmla="*/ 45734 w 116066"/>
              <a:gd name="connsiteY7" fmla="*/ 111229 h 558545"/>
              <a:gd name="connsiteX8" fmla="*/ 115584 w 116066"/>
              <a:gd name="connsiteY8" fmla="*/ 104 h 558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66" h="558545">
                <a:moveTo>
                  <a:pt x="115584" y="104"/>
                </a:moveTo>
                <a:cubicBezTo>
                  <a:pt x="108705" y="-3071"/>
                  <a:pt x="19276" y="67308"/>
                  <a:pt x="4459" y="92179"/>
                </a:cubicBezTo>
                <a:cubicBezTo>
                  <a:pt x="-10358" y="117050"/>
                  <a:pt x="15572" y="112287"/>
                  <a:pt x="26684" y="149329"/>
                </a:cubicBezTo>
                <a:cubicBezTo>
                  <a:pt x="37796" y="186371"/>
                  <a:pt x="64255" y="246696"/>
                  <a:pt x="71134" y="314429"/>
                </a:cubicBezTo>
                <a:cubicBezTo>
                  <a:pt x="78013" y="382162"/>
                  <a:pt x="66372" y="536679"/>
                  <a:pt x="67959" y="555729"/>
                </a:cubicBezTo>
                <a:cubicBezTo>
                  <a:pt x="69546" y="574779"/>
                  <a:pt x="80130" y="493287"/>
                  <a:pt x="80659" y="428729"/>
                </a:cubicBezTo>
                <a:cubicBezTo>
                  <a:pt x="81188" y="364171"/>
                  <a:pt x="76955" y="221296"/>
                  <a:pt x="71134" y="168379"/>
                </a:cubicBezTo>
                <a:cubicBezTo>
                  <a:pt x="65313" y="115462"/>
                  <a:pt x="37796" y="139275"/>
                  <a:pt x="45734" y="111229"/>
                </a:cubicBezTo>
                <a:cubicBezTo>
                  <a:pt x="53671" y="83183"/>
                  <a:pt x="122463" y="3279"/>
                  <a:pt x="115584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: 図形 1330">
            <a:extLst>
              <a:ext uri="{FF2B5EF4-FFF2-40B4-BE49-F238E27FC236}">
                <a16:creationId xmlns:a16="http://schemas.microsoft.com/office/drawing/2014/main" id="{BCD0C792-C376-4D24-BB68-DB9FC4440F6F}"/>
              </a:ext>
            </a:extLst>
          </p:cNvPr>
          <p:cNvSpPr/>
          <p:nvPr/>
        </p:nvSpPr>
        <p:spPr>
          <a:xfrm>
            <a:off x="6377144" y="3143374"/>
            <a:ext cx="76942" cy="441222"/>
          </a:xfrm>
          <a:custGeom>
            <a:avLst/>
            <a:gdLst>
              <a:gd name="connsiteX0" fmla="*/ 1431 w 76942"/>
              <a:gd name="connsiteY0" fmla="*/ 3051 h 441222"/>
              <a:gd name="connsiteX1" fmla="*/ 26831 w 76942"/>
              <a:gd name="connsiteY1" fmla="*/ 66551 h 441222"/>
              <a:gd name="connsiteX2" fmla="*/ 58581 w 76942"/>
              <a:gd name="connsiteY2" fmla="*/ 291976 h 441222"/>
              <a:gd name="connsiteX3" fmla="*/ 36356 w 76942"/>
              <a:gd name="connsiteY3" fmla="*/ 441201 h 441222"/>
              <a:gd name="connsiteX4" fmla="*/ 68106 w 76942"/>
              <a:gd name="connsiteY4" fmla="*/ 282451 h 441222"/>
              <a:gd name="connsiteX5" fmla="*/ 71281 w 76942"/>
              <a:gd name="connsiteY5" fmla="*/ 142751 h 441222"/>
              <a:gd name="connsiteX6" fmla="*/ 1431 w 76942"/>
              <a:gd name="connsiteY6" fmla="*/ 3051 h 44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942" h="441222">
                <a:moveTo>
                  <a:pt x="1431" y="3051"/>
                </a:moveTo>
                <a:cubicBezTo>
                  <a:pt x="-5977" y="-9649"/>
                  <a:pt x="17306" y="18397"/>
                  <a:pt x="26831" y="66551"/>
                </a:cubicBezTo>
                <a:cubicBezTo>
                  <a:pt x="36356" y="114705"/>
                  <a:pt x="56994" y="229534"/>
                  <a:pt x="58581" y="291976"/>
                </a:cubicBezTo>
                <a:cubicBezTo>
                  <a:pt x="60168" y="354418"/>
                  <a:pt x="34769" y="442788"/>
                  <a:pt x="36356" y="441201"/>
                </a:cubicBezTo>
                <a:cubicBezTo>
                  <a:pt x="37943" y="439614"/>
                  <a:pt x="62285" y="332193"/>
                  <a:pt x="68106" y="282451"/>
                </a:cubicBezTo>
                <a:cubicBezTo>
                  <a:pt x="73927" y="232709"/>
                  <a:pt x="82923" y="186143"/>
                  <a:pt x="71281" y="142751"/>
                </a:cubicBezTo>
                <a:cubicBezTo>
                  <a:pt x="59639" y="99359"/>
                  <a:pt x="8839" y="15751"/>
                  <a:pt x="1431" y="3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: 図形 1331">
            <a:extLst>
              <a:ext uri="{FF2B5EF4-FFF2-40B4-BE49-F238E27FC236}">
                <a16:creationId xmlns:a16="http://schemas.microsoft.com/office/drawing/2014/main" id="{57E620AD-A3B7-4031-A4D7-0BE4138DB6CC}"/>
              </a:ext>
            </a:extLst>
          </p:cNvPr>
          <p:cNvSpPr/>
          <p:nvPr/>
        </p:nvSpPr>
        <p:spPr>
          <a:xfrm>
            <a:off x="6549359" y="3625337"/>
            <a:ext cx="147666" cy="964342"/>
          </a:xfrm>
          <a:custGeom>
            <a:avLst/>
            <a:gdLst>
              <a:gd name="connsiteX0" fmla="*/ 10191 w 147666"/>
              <a:gd name="connsiteY0" fmla="*/ 16388 h 964342"/>
              <a:gd name="connsiteX1" fmla="*/ 666 w 147666"/>
              <a:gd name="connsiteY1" fmla="*/ 95763 h 964342"/>
              <a:gd name="connsiteX2" fmla="*/ 29241 w 147666"/>
              <a:gd name="connsiteY2" fmla="*/ 279913 h 964342"/>
              <a:gd name="connsiteX3" fmla="*/ 140366 w 147666"/>
              <a:gd name="connsiteY3" fmla="*/ 940313 h 964342"/>
              <a:gd name="connsiteX4" fmla="*/ 124491 w 147666"/>
              <a:gd name="connsiteY4" fmla="*/ 781563 h 964342"/>
              <a:gd name="connsiteX5" fmla="*/ 22891 w 147666"/>
              <a:gd name="connsiteY5" fmla="*/ 413263 h 964342"/>
              <a:gd name="connsiteX6" fmla="*/ 10191 w 147666"/>
              <a:gd name="connsiteY6" fmla="*/ 16388 h 96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666" h="964342">
                <a:moveTo>
                  <a:pt x="10191" y="16388"/>
                </a:moveTo>
                <a:cubicBezTo>
                  <a:pt x="6487" y="-36529"/>
                  <a:pt x="-2509" y="51842"/>
                  <a:pt x="666" y="95763"/>
                </a:cubicBezTo>
                <a:cubicBezTo>
                  <a:pt x="3841" y="139684"/>
                  <a:pt x="5958" y="139155"/>
                  <a:pt x="29241" y="279913"/>
                </a:cubicBezTo>
                <a:cubicBezTo>
                  <a:pt x="52524" y="420671"/>
                  <a:pt x="124491" y="856705"/>
                  <a:pt x="140366" y="940313"/>
                </a:cubicBezTo>
                <a:cubicBezTo>
                  <a:pt x="156241" y="1023921"/>
                  <a:pt x="144070" y="869405"/>
                  <a:pt x="124491" y="781563"/>
                </a:cubicBezTo>
                <a:cubicBezTo>
                  <a:pt x="104912" y="693721"/>
                  <a:pt x="38237" y="541850"/>
                  <a:pt x="22891" y="413263"/>
                </a:cubicBezTo>
                <a:cubicBezTo>
                  <a:pt x="7545" y="284676"/>
                  <a:pt x="13895" y="69305"/>
                  <a:pt x="10191" y="16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: 図形 1332">
            <a:extLst>
              <a:ext uri="{FF2B5EF4-FFF2-40B4-BE49-F238E27FC236}">
                <a16:creationId xmlns:a16="http://schemas.microsoft.com/office/drawing/2014/main" id="{45A6B3AF-6635-4617-85AC-52D081D28897}"/>
              </a:ext>
            </a:extLst>
          </p:cNvPr>
          <p:cNvSpPr/>
          <p:nvPr/>
        </p:nvSpPr>
        <p:spPr>
          <a:xfrm>
            <a:off x="6471920" y="3666218"/>
            <a:ext cx="183419" cy="1134866"/>
          </a:xfrm>
          <a:custGeom>
            <a:avLst/>
            <a:gdLst>
              <a:gd name="connsiteX0" fmla="*/ 1905 w 183419"/>
              <a:gd name="connsiteY0" fmla="*/ 907 h 1134866"/>
              <a:gd name="connsiteX1" fmla="*/ 20955 w 183419"/>
              <a:gd name="connsiteY1" fmla="*/ 315232 h 1134866"/>
              <a:gd name="connsiteX2" fmla="*/ 176530 w 183419"/>
              <a:gd name="connsiteY2" fmla="*/ 1102632 h 1134866"/>
              <a:gd name="connsiteX3" fmla="*/ 147955 w 183419"/>
              <a:gd name="connsiteY3" fmla="*/ 959757 h 1134866"/>
              <a:gd name="connsiteX4" fmla="*/ 74930 w 183419"/>
              <a:gd name="connsiteY4" fmla="*/ 743857 h 1134866"/>
              <a:gd name="connsiteX5" fmla="*/ 24130 w 183419"/>
              <a:gd name="connsiteY5" fmla="*/ 397782 h 1134866"/>
              <a:gd name="connsiteX6" fmla="*/ 1905 w 183419"/>
              <a:gd name="connsiteY6" fmla="*/ 907 h 1134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419" h="1134866">
                <a:moveTo>
                  <a:pt x="1905" y="907"/>
                </a:moveTo>
                <a:cubicBezTo>
                  <a:pt x="1376" y="-12851"/>
                  <a:pt x="-8149" y="131611"/>
                  <a:pt x="20955" y="315232"/>
                </a:cubicBezTo>
                <a:cubicBezTo>
                  <a:pt x="50059" y="498853"/>
                  <a:pt x="155363" y="995211"/>
                  <a:pt x="176530" y="1102632"/>
                </a:cubicBezTo>
                <a:cubicBezTo>
                  <a:pt x="197697" y="1210053"/>
                  <a:pt x="164888" y="1019553"/>
                  <a:pt x="147955" y="959757"/>
                </a:cubicBezTo>
                <a:cubicBezTo>
                  <a:pt x="131022" y="899961"/>
                  <a:pt x="95567" y="837519"/>
                  <a:pt x="74930" y="743857"/>
                </a:cubicBezTo>
                <a:cubicBezTo>
                  <a:pt x="54293" y="650195"/>
                  <a:pt x="34184" y="516844"/>
                  <a:pt x="24130" y="397782"/>
                </a:cubicBezTo>
                <a:cubicBezTo>
                  <a:pt x="14076" y="278720"/>
                  <a:pt x="2434" y="14665"/>
                  <a:pt x="1905" y="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: 図形 1333">
            <a:extLst>
              <a:ext uri="{FF2B5EF4-FFF2-40B4-BE49-F238E27FC236}">
                <a16:creationId xmlns:a16="http://schemas.microsoft.com/office/drawing/2014/main" id="{27915920-6F2F-49E6-8858-8B1986DF02FC}"/>
              </a:ext>
            </a:extLst>
          </p:cNvPr>
          <p:cNvSpPr/>
          <p:nvPr/>
        </p:nvSpPr>
        <p:spPr>
          <a:xfrm>
            <a:off x="6765493" y="4750603"/>
            <a:ext cx="225662" cy="1155985"/>
          </a:xfrm>
          <a:custGeom>
            <a:avLst/>
            <a:gdLst>
              <a:gd name="connsiteX0" fmla="*/ 432 w 225662"/>
              <a:gd name="connsiteY0" fmla="*/ 18247 h 1155985"/>
              <a:gd name="connsiteX1" fmla="*/ 38532 w 225662"/>
              <a:gd name="connsiteY1" fmla="*/ 129372 h 1155985"/>
              <a:gd name="connsiteX2" fmla="*/ 41707 w 225662"/>
              <a:gd name="connsiteY2" fmla="*/ 583397 h 1155985"/>
              <a:gd name="connsiteX3" fmla="*/ 98857 w 225662"/>
              <a:gd name="connsiteY3" fmla="*/ 815172 h 1155985"/>
              <a:gd name="connsiteX4" fmla="*/ 178232 w 225662"/>
              <a:gd name="connsiteY4" fmla="*/ 1002497 h 1155985"/>
              <a:gd name="connsiteX5" fmla="*/ 178232 w 225662"/>
              <a:gd name="connsiteY5" fmla="*/ 1031072 h 1155985"/>
              <a:gd name="connsiteX6" fmla="*/ 159182 w 225662"/>
              <a:gd name="connsiteY6" fmla="*/ 1088222 h 1155985"/>
              <a:gd name="connsiteX7" fmla="*/ 38532 w 225662"/>
              <a:gd name="connsiteY7" fmla="*/ 1154897 h 1155985"/>
              <a:gd name="connsiteX8" fmla="*/ 216332 w 225662"/>
              <a:gd name="connsiteY8" fmla="*/ 1031072 h 1155985"/>
              <a:gd name="connsiteX9" fmla="*/ 187757 w 225662"/>
              <a:gd name="connsiteY9" fmla="*/ 913597 h 1155985"/>
              <a:gd name="connsiteX10" fmla="*/ 76632 w 225662"/>
              <a:gd name="connsiteY10" fmla="*/ 624672 h 1155985"/>
              <a:gd name="connsiteX11" fmla="*/ 67107 w 225662"/>
              <a:gd name="connsiteY11" fmla="*/ 446872 h 1155985"/>
              <a:gd name="connsiteX12" fmla="*/ 432 w 225662"/>
              <a:gd name="connsiteY12" fmla="*/ 18247 h 115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5662" h="1155985">
                <a:moveTo>
                  <a:pt x="432" y="18247"/>
                </a:moveTo>
                <a:cubicBezTo>
                  <a:pt x="-4330" y="-34670"/>
                  <a:pt x="31653" y="35180"/>
                  <a:pt x="38532" y="129372"/>
                </a:cubicBezTo>
                <a:cubicBezTo>
                  <a:pt x="45411" y="223564"/>
                  <a:pt x="31653" y="469097"/>
                  <a:pt x="41707" y="583397"/>
                </a:cubicBezTo>
                <a:cubicBezTo>
                  <a:pt x="51761" y="697697"/>
                  <a:pt x="76103" y="745322"/>
                  <a:pt x="98857" y="815172"/>
                </a:cubicBezTo>
                <a:cubicBezTo>
                  <a:pt x="121611" y="885022"/>
                  <a:pt x="165003" y="966514"/>
                  <a:pt x="178232" y="1002497"/>
                </a:cubicBezTo>
                <a:cubicBezTo>
                  <a:pt x="191461" y="1038480"/>
                  <a:pt x="181407" y="1016785"/>
                  <a:pt x="178232" y="1031072"/>
                </a:cubicBezTo>
                <a:cubicBezTo>
                  <a:pt x="175057" y="1045359"/>
                  <a:pt x="182465" y="1067585"/>
                  <a:pt x="159182" y="1088222"/>
                </a:cubicBezTo>
                <a:cubicBezTo>
                  <a:pt x="135899" y="1108859"/>
                  <a:pt x="29007" y="1164422"/>
                  <a:pt x="38532" y="1154897"/>
                </a:cubicBezTo>
                <a:cubicBezTo>
                  <a:pt x="48057" y="1145372"/>
                  <a:pt x="191461" y="1071289"/>
                  <a:pt x="216332" y="1031072"/>
                </a:cubicBezTo>
                <a:cubicBezTo>
                  <a:pt x="241203" y="990855"/>
                  <a:pt x="211040" y="981330"/>
                  <a:pt x="187757" y="913597"/>
                </a:cubicBezTo>
                <a:cubicBezTo>
                  <a:pt x="164474" y="845864"/>
                  <a:pt x="96740" y="702460"/>
                  <a:pt x="76632" y="624672"/>
                </a:cubicBezTo>
                <a:cubicBezTo>
                  <a:pt x="56524" y="546885"/>
                  <a:pt x="75574" y="542651"/>
                  <a:pt x="67107" y="446872"/>
                </a:cubicBezTo>
                <a:cubicBezTo>
                  <a:pt x="58640" y="351093"/>
                  <a:pt x="5194" y="71164"/>
                  <a:pt x="432" y="18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: 図形 1334">
            <a:extLst>
              <a:ext uri="{FF2B5EF4-FFF2-40B4-BE49-F238E27FC236}">
                <a16:creationId xmlns:a16="http://schemas.microsoft.com/office/drawing/2014/main" id="{D61A94FD-2DA0-431A-AAD4-F8DEDB01DB5B}"/>
              </a:ext>
            </a:extLst>
          </p:cNvPr>
          <p:cNvSpPr/>
          <p:nvPr/>
        </p:nvSpPr>
        <p:spPr>
          <a:xfrm>
            <a:off x="6896656" y="5829631"/>
            <a:ext cx="415391" cy="101603"/>
          </a:xfrm>
          <a:custGeom>
            <a:avLst/>
            <a:gdLst>
              <a:gd name="connsiteX0" fmla="*/ 5794 w 415391"/>
              <a:gd name="connsiteY0" fmla="*/ 2844 h 101603"/>
              <a:gd name="connsiteX1" fmla="*/ 104219 w 415391"/>
              <a:gd name="connsiteY1" fmla="*/ 12369 h 101603"/>
              <a:gd name="connsiteX2" fmla="*/ 282019 w 415391"/>
              <a:gd name="connsiteY2" fmla="*/ 69519 h 101603"/>
              <a:gd name="connsiteX3" fmla="*/ 415369 w 415391"/>
              <a:gd name="connsiteY3" fmla="*/ 101269 h 101603"/>
              <a:gd name="connsiteX4" fmla="*/ 272494 w 415391"/>
              <a:gd name="connsiteY4" fmla="*/ 50469 h 101603"/>
              <a:gd name="connsiteX5" fmla="*/ 5794 w 415391"/>
              <a:gd name="connsiteY5" fmla="*/ 2844 h 101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391" h="101603">
                <a:moveTo>
                  <a:pt x="5794" y="2844"/>
                </a:moveTo>
                <a:cubicBezTo>
                  <a:pt x="-22252" y="-3506"/>
                  <a:pt x="58182" y="1257"/>
                  <a:pt x="104219" y="12369"/>
                </a:cubicBezTo>
                <a:cubicBezTo>
                  <a:pt x="150256" y="23481"/>
                  <a:pt x="230161" y="54702"/>
                  <a:pt x="282019" y="69519"/>
                </a:cubicBezTo>
                <a:cubicBezTo>
                  <a:pt x="333877" y="84336"/>
                  <a:pt x="416956" y="104444"/>
                  <a:pt x="415369" y="101269"/>
                </a:cubicBezTo>
                <a:cubicBezTo>
                  <a:pt x="413782" y="98094"/>
                  <a:pt x="342344" y="71106"/>
                  <a:pt x="272494" y="50469"/>
                </a:cubicBezTo>
                <a:cubicBezTo>
                  <a:pt x="202644" y="29832"/>
                  <a:pt x="33840" y="9194"/>
                  <a:pt x="5794" y="2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: 図形 1335">
            <a:extLst>
              <a:ext uri="{FF2B5EF4-FFF2-40B4-BE49-F238E27FC236}">
                <a16:creationId xmlns:a16="http://schemas.microsoft.com/office/drawing/2014/main" id="{5C8F949B-2A82-4683-B4DE-6025A30288F9}"/>
              </a:ext>
            </a:extLst>
          </p:cNvPr>
          <p:cNvSpPr/>
          <p:nvPr/>
        </p:nvSpPr>
        <p:spPr>
          <a:xfrm>
            <a:off x="3782169" y="4242301"/>
            <a:ext cx="137043" cy="385049"/>
          </a:xfrm>
          <a:custGeom>
            <a:avLst/>
            <a:gdLst>
              <a:gd name="connsiteX0" fmla="*/ 4548 w 137043"/>
              <a:gd name="connsiteY0" fmla="*/ 3732 h 385049"/>
              <a:gd name="connsiteX1" fmla="*/ 65931 w 137043"/>
              <a:gd name="connsiteY1" fmla="*/ 255616 h 385049"/>
              <a:gd name="connsiteX2" fmla="*/ 133664 w 137043"/>
              <a:gd name="connsiteY2" fmla="*/ 369916 h 385049"/>
              <a:gd name="connsiteX3" fmla="*/ 127314 w 137043"/>
              <a:gd name="connsiteY3" fmla="*/ 272549 h 385049"/>
              <a:gd name="connsiteX4" fmla="*/ 131548 w 137043"/>
              <a:gd name="connsiteY4" fmla="*/ 170949 h 385049"/>
              <a:gd name="connsiteX5" fmla="*/ 114614 w 137043"/>
              <a:gd name="connsiteY5" fmla="*/ 382616 h 385049"/>
              <a:gd name="connsiteX6" fmla="*/ 76514 w 137043"/>
              <a:gd name="connsiteY6" fmla="*/ 291599 h 385049"/>
              <a:gd name="connsiteX7" fmla="*/ 34181 w 137043"/>
              <a:gd name="connsiteY7" fmla="*/ 189999 h 385049"/>
              <a:gd name="connsiteX8" fmla="*/ 6664 w 137043"/>
              <a:gd name="connsiteY8" fmla="*/ 109566 h 385049"/>
              <a:gd name="connsiteX9" fmla="*/ 4548 w 137043"/>
              <a:gd name="connsiteY9" fmla="*/ 3732 h 38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043" h="385049">
                <a:moveTo>
                  <a:pt x="4548" y="3732"/>
                </a:moveTo>
                <a:cubicBezTo>
                  <a:pt x="14426" y="28074"/>
                  <a:pt x="44412" y="194585"/>
                  <a:pt x="65931" y="255616"/>
                </a:cubicBezTo>
                <a:cubicBezTo>
                  <a:pt x="87450" y="316647"/>
                  <a:pt x="123434" y="367094"/>
                  <a:pt x="133664" y="369916"/>
                </a:cubicBezTo>
                <a:cubicBezTo>
                  <a:pt x="143894" y="372738"/>
                  <a:pt x="127667" y="305710"/>
                  <a:pt x="127314" y="272549"/>
                </a:cubicBezTo>
                <a:cubicBezTo>
                  <a:pt x="126961" y="239388"/>
                  <a:pt x="133665" y="152604"/>
                  <a:pt x="131548" y="170949"/>
                </a:cubicBezTo>
                <a:cubicBezTo>
                  <a:pt x="129431" y="189294"/>
                  <a:pt x="123786" y="362508"/>
                  <a:pt x="114614" y="382616"/>
                </a:cubicBezTo>
                <a:cubicBezTo>
                  <a:pt x="105442" y="402724"/>
                  <a:pt x="76514" y="291599"/>
                  <a:pt x="76514" y="291599"/>
                </a:cubicBezTo>
                <a:cubicBezTo>
                  <a:pt x="63108" y="259496"/>
                  <a:pt x="45823" y="220338"/>
                  <a:pt x="34181" y="189999"/>
                </a:cubicBezTo>
                <a:cubicBezTo>
                  <a:pt x="22539" y="159660"/>
                  <a:pt x="9839" y="138141"/>
                  <a:pt x="6664" y="109566"/>
                </a:cubicBezTo>
                <a:cubicBezTo>
                  <a:pt x="3489" y="80991"/>
                  <a:pt x="-5330" y="-20610"/>
                  <a:pt x="4548" y="3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: 図形 1336">
            <a:extLst>
              <a:ext uri="{FF2B5EF4-FFF2-40B4-BE49-F238E27FC236}">
                <a16:creationId xmlns:a16="http://schemas.microsoft.com/office/drawing/2014/main" id="{CA042281-7C52-45DB-A281-3D7BE7F42AB7}"/>
              </a:ext>
            </a:extLst>
          </p:cNvPr>
          <p:cNvSpPr/>
          <p:nvPr/>
        </p:nvSpPr>
        <p:spPr>
          <a:xfrm>
            <a:off x="3724741" y="4247758"/>
            <a:ext cx="178862" cy="659711"/>
          </a:xfrm>
          <a:custGeom>
            <a:avLst/>
            <a:gdLst>
              <a:gd name="connsiteX0" fmla="*/ 2709 w 178862"/>
              <a:gd name="connsiteY0" fmla="*/ 392 h 659711"/>
              <a:gd name="connsiteX1" fmla="*/ 15409 w 178862"/>
              <a:gd name="connsiteY1" fmla="*/ 224759 h 659711"/>
              <a:gd name="connsiteX2" fmla="*/ 117009 w 178862"/>
              <a:gd name="connsiteY2" fmla="*/ 478759 h 659711"/>
              <a:gd name="connsiteX3" fmla="*/ 146642 w 178862"/>
              <a:gd name="connsiteY3" fmla="*/ 658675 h 659711"/>
              <a:gd name="connsiteX4" fmla="*/ 159342 w 178862"/>
              <a:gd name="connsiteY4" fmla="*/ 548609 h 659711"/>
              <a:gd name="connsiteX5" fmla="*/ 178392 w 178862"/>
              <a:gd name="connsiteY5" fmla="*/ 466059 h 659711"/>
              <a:gd name="connsiteX6" fmla="*/ 138176 w 178862"/>
              <a:gd name="connsiteY6" fmla="*/ 531675 h 659711"/>
              <a:gd name="connsiteX7" fmla="*/ 93726 w 178862"/>
              <a:gd name="connsiteY7" fmla="*/ 385625 h 659711"/>
              <a:gd name="connsiteX8" fmla="*/ 38692 w 178862"/>
              <a:gd name="connsiteY8" fmla="*/ 279792 h 659711"/>
              <a:gd name="connsiteX9" fmla="*/ 2709 w 178862"/>
              <a:gd name="connsiteY9" fmla="*/ 392 h 65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862" h="659711">
                <a:moveTo>
                  <a:pt x="2709" y="392"/>
                </a:moveTo>
                <a:cubicBezTo>
                  <a:pt x="-1171" y="-8780"/>
                  <a:pt x="-3641" y="145031"/>
                  <a:pt x="15409" y="224759"/>
                </a:cubicBezTo>
                <a:cubicBezTo>
                  <a:pt x="34459" y="304487"/>
                  <a:pt x="95137" y="406440"/>
                  <a:pt x="117009" y="478759"/>
                </a:cubicBezTo>
                <a:cubicBezTo>
                  <a:pt x="138881" y="551078"/>
                  <a:pt x="139587" y="647033"/>
                  <a:pt x="146642" y="658675"/>
                </a:cubicBezTo>
                <a:cubicBezTo>
                  <a:pt x="153697" y="670317"/>
                  <a:pt x="154050" y="580712"/>
                  <a:pt x="159342" y="548609"/>
                </a:cubicBezTo>
                <a:cubicBezTo>
                  <a:pt x="164634" y="516506"/>
                  <a:pt x="181920" y="468881"/>
                  <a:pt x="178392" y="466059"/>
                </a:cubicBezTo>
                <a:cubicBezTo>
                  <a:pt x="174864" y="463237"/>
                  <a:pt x="152287" y="545081"/>
                  <a:pt x="138176" y="531675"/>
                </a:cubicBezTo>
                <a:cubicBezTo>
                  <a:pt x="124065" y="518269"/>
                  <a:pt x="110307" y="427606"/>
                  <a:pt x="93726" y="385625"/>
                </a:cubicBezTo>
                <a:cubicBezTo>
                  <a:pt x="77145" y="343645"/>
                  <a:pt x="54214" y="341881"/>
                  <a:pt x="38692" y="279792"/>
                </a:cubicBezTo>
                <a:cubicBezTo>
                  <a:pt x="23170" y="217703"/>
                  <a:pt x="6589" y="9564"/>
                  <a:pt x="2709" y="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: 図形 1337">
            <a:extLst>
              <a:ext uri="{FF2B5EF4-FFF2-40B4-BE49-F238E27FC236}">
                <a16:creationId xmlns:a16="http://schemas.microsoft.com/office/drawing/2014/main" id="{A0D2D844-EB43-47D6-8694-BA7A11CCD782}"/>
              </a:ext>
            </a:extLst>
          </p:cNvPr>
          <p:cNvSpPr/>
          <p:nvPr/>
        </p:nvSpPr>
        <p:spPr>
          <a:xfrm>
            <a:off x="3539661" y="4297635"/>
            <a:ext cx="177486" cy="561806"/>
          </a:xfrm>
          <a:custGeom>
            <a:avLst/>
            <a:gdLst>
              <a:gd name="connsiteX0" fmla="*/ 5756 w 177486"/>
              <a:gd name="connsiteY0" fmla="*/ 9782 h 561806"/>
              <a:gd name="connsiteX1" fmla="*/ 5756 w 177486"/>
              <a:gd name="connsiteY1" fmla="*/ 92332 h 561806"/>
              <a:gd name="connsiteX2" fmla="*/ 37506 w 177486"/>
              <a:gd name="connsiteY2" fmla="*/ 310348 h 561806"/>
              <a:gd name="connsiteX3" fmla="*/ 132756 w 177486"/>
              <a:gd name="connsiteY3" fmla="*/ 502965 h 561806"/>
              <a:gd name="connsiteX4" fmla="*/ 177206 w 177486"/>
              <a:gd name="connsiteY4" fmla="*/ 560115 h 561806"/>
              <a:gd name="connsiteX5" fmla="*/ 113706 w 177486"/>
              <a:gd name="connsiteY5" fmla="*/ 452165 h 561806"/>
              <a:gd name="connsiteX6" fmla="*/ 7872 w 177486"/>
              <a:gd name="connsiteY6" fmla="*/ 303998 h 561806"/>
              <a:gd name="connsiteX7" fmla="*/ 5756 w 177486"/>
              <a:gd name="connsiteY7" fmla="*/ 9782 h 56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486" h="561806">
                <a:moveTo>
                  <a:pt x="5756" y="9782"/>
                </a:moveTo>
                <a:cubicBezTo>
                  <a:pt x="5403" y="-25496"/>
                  <a:pt x="464" y="42238"/>
                  <a:pt x="5756" y="92332"/>
                </a:cubicBezTo>
                <a:cubicBezTo>
                  <a:pt x="11048" y="142426"/>
                  <a:pt x="16339" y="241909"/>
                  <a:pt x="37506" y="310348"/>
                </a:cubicBezTo>
                <a:cubicBezTo>
                  <a:pt x="58673" y="378787"/>
                  <a:pt x="109473" y="461337"/>
                  <a:pt x="132756" y="502965"/>
                </a:cubicBezTo>
                <a:cubicBezTo>
                  <a:pt x="156039" y="544593"/>
                  <a:pt x="180381" y="568582"/>
                  <a:pt x="177206" y="560115"/>
                </a:cubicBezTo>
                <a:cubicBezTo>
                  <a:pt x="174031" y="551648"/>
                  <a:pt x="141928" y="494851"/>
                  <a:pt x="113706" y="452165"/>
                </a:cubicBezTo>
                <a:cubicBezTo>
                  <a:pt x="85484" y="409479"/>
                  <a:pt x="24453" y="379140"/>
                  <a:pt x="7872" y="303998"/>
                </a:cubicBezTo>
                <a:cubicBezTo>
                  <a:pt x="-8709" y="228856"/>
                  <a:pt x="6109" y="45060"/>
                  <a:pt x="5756" y="9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: 図形 1338">
            <a:extLst>
              <a:ext uri="{FF2B5EF4-FFF2-40B4-BE49-F238E27FC236}">
                <a16:creationId xmlns:a16="http://schemas.microsoft.com/office/drawing/2014/main" id="{B4D6F3A6-3B95-41D0-B7DD-15C8716B3E3C}"/>
              </a:ext>
            </a:extLst>
          </p:cNvPr>
          <p:cNvSpPr/>
          <p:nvPr/>
        </p:nvSpPr>
        <p:spPr>
          <a:xfrm>
            <a:off x="3488418" y="4358785"/>
            <a:ext cx="180381" cy="910403"/>
          </a:xfrm>
          <a:custGeom>
            <a:avLst/>
            <a:gdLst>
              <a:gd name="connsiteX0" fmla="*/ 6199 w 180381"/>
              <a:gd name="connsiteY0" fmla="*/ 18482 h 910403"/>
              <a:gd name="connsiteX1" fmla="*/ 6199 w 180381"/>
              <a:gd name="connsiteY1" fmla="*/ 111615 h 910403"/>
              <a:gd name="connsiteX2" fmla="*/ 12549 w 180381"/>
              <a:gd name="connsiteY2" fmla="*/ 325398 h 910403"/>
              <a:gd name="connsiteX3" fmla="*/ 148015 w 180381"/>
              <a:gd name="connsiteY3" fmla="*/ 634432 h 910403"/>
              <a:gd name="connsiteX4" fmla="*/ 179765 w 180381"/>
              <a:gd name="connsiteY4" fmla="*/ 727565 h 910403"/>
              <a:gd name="connsiteX5" fmla="*/ 158599 w 180381"/>
              <a:gd name="connsiteY5" fmla="*/ 909598 h 910403"/>
              <a:gd name="connsiteX6" fmla="*/ 177649 w 180381"/>
              <a:gd name="connsiteY6" fmla="*/ 649248 h 910403"/>
              <a:gd name="connsiteX7" fmla="*/ 86632 w 180381"/>
              <a:gd name="connsiteY7" fmla="*/ 473565 h 910403"/>
              <a:gd name="connsiteX8" fmla="*/ 6199 w 180381"/>
              <a:gd name="connsiteY8" fmla="*/ 18482 h 91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381" h="910403">
                <a:moveTo>
                  <a:pt x="6199" y="18482"/>
                </a:moveTo>
                <a:cubicBezTo>
                  <a:pt x="-7206" y="-41843"/>
                  <a:pt x="5141" y="60462"/>
                  <a:pt x="6199" y="111615"/>
                </a:cubicBezTo>
                <a:cubicBezTo>
                  <a:pt x="7257" y="162768"/>
                  <a:pt x="-11087" y="238262"/>
                  <a:pt x="12549" y="325398"/>
                </a:cubicBezTo>
                <a:cubicBezTo>
                  <a:pt x="36185" y="412534"/>
                  <a:pt x="120146" y="567404"/>
                  <a:pt x="148015" y="634432"/>
                </a:cubicBezTo>
                <a:cubicBezTo>
                  <a:pt x="175884" y="701460"/>
                  <a:pt x="178001" y="681704"/>
                  <a:pt x="179765" y="727565"/>
                </a:cubicBezTo>
                <a:cubicBezTo>
                  <a:pt x="181529" y="773426"/>
                  <a:pt x="158952" y="922651"/>
                  <a:pt x="158599" y="909598"/>
                </a:cubicBezTo>
                <a:cubicBezTo>
                  <a:pt x="158246" y="896545"/>
                  <a:pt x="189643" y="721920"/>
                  <a:pt x="177649" y="649248"/>
                </a:cubicBezTo>
                <a:cubicBezTo>
                  <a:pt x="165655" y="576576"/>
                  <a:pt x="119440" y="576223"/>
                  <a:pt x="86632" y="473565"/>
                </a:cubicBezTo>
                <a:cubicBezTo>
                  <a:pt x="53824" y="370907"/>
                  <a:pt x="19604" y="78807"/>
                  <a:pt x="6199" y="18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: 図形 1339">
            <a:extLst>
              <a:ext uri="{FF2B5EF4-FFF2-40B4-BE49-F238E27FC236}">
                <a16:creationId xmlns:a16="http://schemas.microsoft.com/office/drawing/2014/main" id="{E43DCBC7-FA49-41A2-B774-FEFCA5382AED}"/>
              </a:ext>
            </a:extLst>
          </p:cNvPr>
          <p:cNvSpPr/>
          <p:nvPr/>
        </p:nvSpPr>
        <p:spPr>
          <a:xfrm>
            <a:off x="3888070" y="4994205"/>
            <a:ext cx="61727" cy="185019"/>
          </a:xfrm>
          <a:custGeom>
            <a:avLst/>
            <a:gdLst>
              <a:gd name="connsiteX0" fmla="*/ 61630 w 61727"/>
              <a:gd name="connsiteY0" fmla="*/ 1128 h 185019"/>
              <a:gd name="connsiteX1" fmla="*/ 23530 w 61727"/>
              <a:gd name="connsiteY1" fmla="*/ 166228 h 185019"/>
              <a:gd name="connsiteX2" fmla="*/ 17180 w 61727"/>
              <a:gd name="connsiteY2" fmla="*/ 176812 h 185019"/>
              <a:gd name="connsiteX3" fmla="*/ 247 w 61727"/>
              <a:gd name="connsiteY3" fmla="*/ 126012 h 185019"/>
              <a:gd name="connsiteX4" fmla="*/ 10830 w 61727"/>
              <a:gd name="connsiteY4" fmla="*/ 94262 h 185019"/>
              <a:gd name="connsiteX5" fmla="*/ 61630 w 61727"/>
              <a:gd name="connsiteY5" fmla="*/ 1128 h 18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727" h="185019">
                <a:moveTo>
                  <a:pt x="61630" y="1128"/>
                </a:moveTo>
                <a:cubicBezTo>
                  <a:pt x="63747" y="13122"/>
                  <a:pt x="30938" y="136947"/>
                  <a:pt x="23530" y="166228"/>
                </a:cubicBezTo>
                <a:cubicBezTo>
                  <a:pt x="16122" y="195509"/>
                  <a:pt x="21060" y="183515"/>
                  <a:pt x="17180" y="176812"/>
                </a:cubicBezTo>
                <a:cubicBezTo>
                  <a:pt x="13300" y="170109"/>
                  <a:pt x="1305" y="139770"/>
                  <a:pt x="247" y="126012"/>
                </a:cubicBezTo>
                <a:cubicBezTo>
                  <a:pt x="-811" y="112254"/>
                  <a:pt x="1305" y="112254"/>
                  <a:pt x="10830" y="94262"/>
                </a:cubicBezTo>
                <a:cubicBezTo>
                  <a:pt x="20355" y="76270"/>
                  <a:pt x="59513" y="-10866"/>
                  <a:pt x="61630" y="1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: 図形 1340">
            <a:extLst>
              <a:ext uri="{FF2B5EF4-FFF2-40B4-BE49-F238E27FC236}">
                <a16:creationId xmlns:a16="http://schemas.microsoft.com/office/drawing/2014/main" id="{D6A09816-60CE-4BFD-B96E-F3A9FE7BC194}"/>
              </a:ext>
            </a:extLst>
          </p:cNvPr>
          <p:cNvSpPr/>
          <p:nvPr/>
        </p:nvSpPr>
        <p:spPr>
          <a:xfrm>
            <a:off x="4052684" y="3182704"/>
            <a:ext cx="218828" cy="1255426"/>
          </a:xfrm>
          <a:custGeom>
            <a:avLst/>
            <a:gdLst>
              <a:gd name="connsiteX0" fmla="*/ 148899 w 218828"/>
              <a:gd name="connsiteY0" fmla="*/ 763 h 1255426"/>
              <a:gd name="connsiteX1" fmla="*/ 170066 w 218828"/>
              <a:gd name="connsiteY1" fmla="*/ 754296 h 1255426"/>
              <a:gd name="connsiteX2" fmla="*/ 170066 w 218828"/>
              <a:gd name="connsiteY2" fmla="*/ 1006179 h 1255426"/>
              <a:gd name="connsiteX3" fmla="*/ 733 w 218828"/>
              <a:gd name="connsiteY3" fmla="*/ 1253829 h 1255426"/>
              <a:gd name="connsiteX4" fmla="*/ 112916 w 218828"/>
              <a:gd name="connsiteY4" fmla="*/ 1103546 h 1255426"/>
              <a:gd name="connsiteX5" fmla="*/ 216633 w 218828"/>
              <a:gd name="connsiteY5" fmla="*/ 923629 h 1255426"/>
              <a:gd name="connsiteX6" fmla="*/ 182766 w 218828"/>
              <a:gd name="connsiteY6" fmla="*/ 618829 h 1255426"/>
              <a:gd name="connsiteX7" fmla="*/ 148899 w 218828"/>
              <a:gd name="connsiteY7" fmla="*/ 763 h 125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828" h="1255426">
                <a:moveTo>
                  <a:pt x="148899" y="763"/>
                </a:moveTo>
                <a:cubicBezTo>
                  <a:pt x="146782" y="23341"/>
                  <a:pt x="166538" y="586727"/>
                  <a:pt x="170066" y="754296"/>
                </a:cubicBezTo>
                <a:cubicBezTo>
                  <a:pt x="173594" y="921865"/>
                  <a:pt x="198288" y="922924"/>
                  <a:pt x="170066" y="1006179"/>
                </a:cubicBezTo>
                <a:cubicBezTo>
                  <a:pt x="141844" y="1089434"/>
                  <a:pt x="10258" y="1237601"/>
                  <a:pt x="733" y="1253829"/>
                </a:cubicBezTo>
                <a:cubicBezTo>
                  <a:pt x="-8792" y="1270057"/>
                  <a:pt x="76933" y="1158579"/>
                  <a:pt x="112916" y="1103546"/>
                </a:cubicBezTo>
                <a:cubicBezTo>
                  <a:pt x="148899" y="1048513"/>
                  <a:pt x="204991" y="1004415"/>
                  <a:pt x="216633" y="923629"/>
                </a:cubicBezTo>
                <a:cubicBezTo>
                  <a:pt x="228275" y="842843"/>
                  <a:pt x="190174" y="775110"/>
                  <a:pt x="182766" y="618829"/>
                </a:cubicBezTo>
                <a:cubicBezTo>
                  <a:pt x="175358" y="462549"/>
                  <a:pt x="151016" y="-21815"/>
                  <a:pt x="148899" y="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: 図形 1341">
            <a:extLst>
              <a:ext uri="{FF2B5EF4-FFF2-40B4-BE49-F238E27FC236}">
                <a16:creationId xmlns:a16="http://schemas.microsoft.com/office/drawing/2014/main" id="{47D49A18-7B7B-4DC1-B104-241210CD5C2F}"/>
              </a:ext>
            </a:extLst>
          </p:cNvPr>
          <p:cNvSpPr/>
          <p:nvPr/>
        </p:nvSpPr>
        <p:spPr>
          <a:xfrm>
            <a:off x="5005173" y="4097853"/>
            <a:ext cx="472939" cy="430518"/>
          </a:xfrm>
          <a:custGeom>
            <a:avLst/>
            <a:gdLst>
              <a:gd name="connsiteX0" fmla="*/ 472760 w 472939"/>
              <a:gd name="connsiteY0" fmla="*/ 14 h 430518"/>
              <a:gd name="connsiteX1" fmla="*/ 108694 w 472939"/>
              <a:gd name="connsiteY1" fmla="*/ 232847 h 430518"/>
              <a:gd name="connsiteX2" fmla="*/ 2860 w 472939"/>
              <a:gd name="connsiteY2" fmla="*/ 427580 h 430518"/>
              <a:gd name="connsiteX3" fmla="*/ 32494 w 472939"/>
              <a:gd name="connsiteY3" fmla="*/ 342914 h 430518"/>
              <a:gd name="connsiteX4" fmla="*/ 57894 w 472939"/>
              <a:gd name="connsiteY4" fmla="*/ 243430 h 430518"/>
              <a:gd name="connsiteX5" fmla="*/ 472760 w 472939"/>
              <a:gd name="connsiteY5" fmla="*/ 14 h 43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939" h="430518">
                <a:moveTo>
                  <a:pt x="472760" y="14"/>
                </a:moveTo>
                <a:cubicBezTo>
                  <a:pt x="481227" y="-1750"/>
                  <a:pt x="187010" y="161586"/>
                  <a:pt x="108694" y="232847"/>
                </a:cubicBezTo>
                <a:cubicBezTo>
                  <a:pt x="30378" y="304108"/>
                  <a:pt x="15560" y="409235"/>
                  <a:pt x="2860" y="427580"/>
                </a:cubicBezTo>
                <a:cubicBezTo>
                  <a:pt x="-9840" y="445925"/>
                  <a:pt x="23322" y="373606"/>
                  <a:pt x="32494" y="342914"/>
                </a:cubicBezTo>
                <a:cubicBezTo>
                  <a:pt x="41666" y="312222"/>
                  <a:pt x="-13720" y="300933"/>
                  <a:pt x="57894" y="243430"/>
                </a:cubicBezTo>
                <a:cubicBezTo>
                  <a:pt x="129508" y="185927"/>
                  <a:pt x="464293" y="1778"/>
                  <a:pt x="472760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: 図形 1342">
            <a:extLst>
              <a:ext uri="{FF2B5EF4-FFF2-40B4-BE49-F238E27FC236}">
                <a16:creationId xmlns:a16="http://schemas.microsoft.com/office/drawing/2014/main" id="{EE87B13D-CAAA-4865-BA54-DE0BEEB7561B}"/>
              </a:ext>
            </a:extLst>
          </p:cNvPr>
          <p:cNvSpPr/>
          <p:nvPr/>
        </p:nvSpPr>
        <p:spPr>
          <a:xfrm>
            <a:off x="4156767" y="4341208"/>
            <a:ext cx="624084" cy="201275"/>
          </a:xfrm>
          <a:custGeom>
            <a:avLst/>
            <a:gdLst>
              <a:gd name="connsiteX0" fmla="*/ 622666 w 624084"/>
              <a:gd name="connsiteY0" fmla="*/ 75 h 201275"/>
              <a:gd name="connsiteX1" fmla="*/ 461800 w 624084"/>
              <a:gd name="connsiteY1" fmla="*/ 108025 h 201275"/>
              <a:gd name="connsiteX2" fmla="*/ 366 w 624084"/>
              <a:gd name="connsiteY2" fmla="*/ 201159 h 201275"/>
              <a:gd name="connsiteX3" fmla="*/ 387716 w 624084"/>
              <a:gd name="connsiteY3" fmla="*/ 124959 h 201275"/>
              <a:gd name="connsiteX4" fmla="*/ 622666 w 624084"/>
              <a:gd name="connsiteY4" fmla="*/ 75 h 20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084" h="201275">
                <a:moveTo>
                  <a:pt x="622666" y="75"/>
                </a:moveTo>
                <a:cubicBezTo>
                  <a:pt x="635013" y="-2747"/>
                  <a:pt x="565517" y="74511"/>
                  <a:pt x="461800" y="108025"/>
                </a:cubicBezTo>
                <a:cubicBezTo>
                  <a:pt x="358083" y="141539"/>
                  <a:pt x="12713" y="198337"/>
                  <a:pt x="366" y="201159"/>
                </a:cubicBezTo>
                <a:cubicBezTo>
                  <a:pt x="-11981" y="203981"/>
                  <a:pt x="290702" y="154945"/>
                  <a:pt x="387716" y="124959"/>
                </a:cubicBezTo>
                <a:cubicBezTo>
                  <a:pt x="484730" y="94973"/>
                  <a:pt x="610319" y="2897"/>
                  <a:pt x="622666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: 図形 1343">
            <a:extLst>
              <a:ext uri="{FF2B5EF4-FFF2-40B4-BE49-F238E27FC236}">
                <a16:creationId xmlns:a16="http://schemas.microsoft.com/office/drawing/2014/main" id="{34F998FD-E1CF-498B-B769-EB9E9B156A28}"/>
              </a:ext>
            </a:extLst>
          </p:cNvPr>
          <p:cNvSpPr/>
          <p:nvPr/>
        </p:nvSpPr>
        <p:spPr>
          <a:xfrm>
            <a:off x="4268698" y="4917978"/>
            <a:ext cx="417289" cy="297577"/>
          </a:xfrm>
          <a:custGeom>
            <a:avLst/>
            <a:gdLst>
              <a:gd name="connsiteX0" fmla="*/ 9085 w 417289"/>
              <a:gd name="connsiteY0" fmla="*/ 291139 h 297577"/>
              <a:gd name="connsiteX1" fmla="*/ 68352 w 417289"/>
              <a:gd name="connsiteY1" fmla="*/ 255155 h 297577"/>
              <a:gd name="connsiteX2" fmla="*/ 400669 w 417289"/>
              <a:gd name="connsiteY2" fmla="*/ 13855 h 297577"/>
              <a:gd name="connsiteX3" fmla="*/ 349869 w 417289"/>
              <a:gd name="connsiteY3" fmla="*/ 45605 h 297577"/>
              <a:gd name="connsiteX4" fmla="*/ 197469 w 417289"/>
              <a:gd name="connsiteY4" fmla="*/ 181072 h 297577"/>
              <a:gd name="connsiteX5" fmla="*/ 9085 w 417289"/>
              <a:gd name="connsiteY5" fmla="*/ 291139 h 297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289" h="297577">
                <a:moveTo>
                  <a:pt x="9085" y="291139"/>
                </a:moveTo>
                <a:cubicBezTo>
                  <a:pt x="-12434" y="303486"/>
                  <a:pt x="3088" y="301369"/>
                  <a:pt x="68352" y="255155"/>
                </a:cubicBezTo>
                <a:cubicBezTo>
                  <a:pt x="133616" y="208941"/>
                  <a:pt x="353750" y="48780"/>
                  <a:pt x="400669" y="13855"/>
                </a:cubicBezTo>
                <a:cubicBezTo>
                  <a:pt x="447588" y="-21070"/>
                  <a:pt x="383736" y="17736"/>
                  <a:pt x="349869" y="45605"/>
                </a:cubicBezTo>
                <a:cubicBezTo>
                  <a:pt x="316002" y="73474"/>
                  <a:pt x="258500" y="139091"/>
                  <a:pt x="197469" y="181072"/>
                </a:cubicBezTo>
                <a:cubicBezTo>
                  <a:pt x="136438" y="223053"/>
                  <a:pt x="30604" y="278792"/>
                  <a:pt x="9085" y="291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: 図形 1344">
            <a:extLst>
              <a:ext uri="{FF2B5EF4-FFF2-40B4-BE49-F238E27FC236}">
                <a16:creationId xmlns:a16="http://schemas.microsoft.com/office/drawing/2014/main" id="{6937F5E0-891B-4BC1-905F-04B6F2598518}"/>
              </a:ext>
            </a:extLst>
          </p:cNvPr>
          <p:cNvSpPr/>
          <p:nvPr/>
        </p:nvSpPr>
        <p:spPr>
          <a:xfrm>
            <a:off x="4479108" y="4783982"/>
            <a:ext cx="374733" cy="719401"/>
          </a:xfrm>
          <a:custGeom>
            <a:avLst/>
            <a:gdLst>
              <a:gd name="connsiteX0" fmla="*/ 365942 w 374733"/>
              <a:gd name="connsiteY0" fmla="*/ 1801 h 719401"/>
              <a:gd name="connsiteX1" fmla="*/ 257992 w 374733"/>
              <a:gd name="connsiteY1" fmla="*/ 412435 h 719401"/>
              <a:gd name="connsiteX2" fmla="*/ 1875 w 374733"/>
              <a:gd name="connsiteY2" fmla="*/ 715118 h 719401"/>
              <a:gd name="connsiteX3" fmla="*/ 152159 w 374733"/>
              <a:gd name="connsiteY3" fmla="*/ 569068 h 719401"/>
              <a:gd name="connsiteX4" fmla="*/ 342659 w 374733"/>
              <a:gd name="connsiteY4" fmla="*/ 274851 h 719401"/>
              <a:gd name="connsiteX5" fmla="*/ 365942 w 374733"/>
              <a:gd name="connsiteY5" fmla="*/ 1801 h 71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733" h="719401">
                <a:moveTo>
                  <a:pt x="365942" y="1801"/>
                </a:moveTo>
                <a:cubicBezTo>
                  <a:pt x="351831" y="24732"/>
                  <a:pt x="318670" y="293549"/>
                  <a:pt x="257992" y="412435"/>
                </a:cubicBezTo>
                <a:cubicBezTo>
                  <a:pt x="197314" y="531321"/>
                  <a:pt x="19514" y="689012"/>
                  <a:pt x="1875" y="715118"/>
                </a:cubicBezTo>
                <a:cubicBezTo>
                  <a:pt x="-15764" y="741224"/>
                  <a:pt x="95362" y="642446"/>
                  <a:pt x="152159" y="569068"/>
                </a:cubicBezTo>
                <a:cubicBezTo>
                  <a:pt x="208956" y="495690"/>
                  <a:pt x="304912" y="369043"/>
                  <a:pt x="342659" y="274851"/>
                </a:cubicBezTo>
                <a:cubicBezTo>
                  <a:pt x="380406" y="180659"/>
                  <a:pt x="380053" y="-21130"/>
                  <a:pt x="365942" y="1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: 図形 1345">
            <a:extLst>
              <a:ext uri="{FF2B5EF4-FFF2-40B4-BE49-F238E27FC236}">
                <a16:creationId xmlns:a16="http://schemas.microsoft.com/office/drawing/2014/main" id="{60C1BA18-F754-4A5A-9A05-770A7B6C5E01}"/>
              </a:ext>
            </a:extLst>
          </p:cNvPr>
          <p:cNvSpPr/>
          <p:nvPr/>
        </p:nvSpPr>
        <p:spPr>
          <a:xfrm>
            <a:off x="4660841" y="4851621"/>
            <a:ext cx="367051" cy="888791"/>
          </a:xfrm>
          <a:custGeom>
            <a:avLst/>
            <a:gdLst>
              <a:gd name="connsiteX0" fmla="*/ 362009 w 367051"/>
              <a:gd name="connsiteY0" fmla="*/ 12479 h 888791"/>
              <a:gd name="connsiteX1" fmla="*/ 328142 w 367051"/>
              <a:gd name="connsiteY1" fmla="*/ 103496 h 888791"/>
              <a:gd name="connsiteX2" fmla="*/ 150342 w 367051"/>
              <a:gd name="connsiteY2" fmla="*/ 522596 h 888791"/>
              <a:gd name="connsiteX3" fmla="*/ 59 w 367051"/>
              <a:gd name="connsiteY3" fmla="*/ 719446 h 888791"/>
              <a:gd name="connsiteX4" fmla="*/ 167276 w 367051"/>
              <a:gd name="connsiteY4" fmla="*/ 567046 h 888791"/>
              <a:gd name="connsiteX5" fmla="*/ 110126 w 367051"/>
              <a:gd name="connsiteY5" fmla="*/ 799879 h 888791"/>
              <a:gd name="connsiteX6" fmla="*/ 232892 w 367051"/>
              <a:gd name="connsiteY6" fmla="*/ 514129 h 888791"/>
              <a:gd name="connsiteX7" fmla="*/ 118592 w 367051"/>
              <a:gd name="connsiteY7" fmla="*/ 888779 h 888791"/>
              <a:gd name="connsiteX8" fmla="*/ 163042 w 367051"/>
              <a:gd name="connsiteY8" fmla="*/ 526829 h 888791"/>
              <a:gd name="connsiteX9" fmla="*/ 251942 w 367051"/>
              <a:gd name="connsiteY9" fmla="*/ 313046 h 888791"/>
              <a:gd name="connsiteX10" fmla="*/ 362009 w 367051"/>
              <a:gd name="connsiteY10" fmla="*/ 12479 h 888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7051" h="888791">
                <a:moveTo>
                  <a:pt x="362009" y="12479"/>
                </a:moveTo>
                <a:cubicBezTo>
                  <a:pt x="374709" y="-22446"/>
                  <a:pt x="363420" y="18477"/>
                  <a:pt x="328142" y="103496"/>
                </a:cubicBezTo>
                <a:cubicBezTo>
                  <a:pt x="292864" y="188515"/>
                  <a:pt x="205022" y="419938"/>
                  <a:pt x="150342" y="522596"/>
                </a:cubicBezTo>
                <a:cubicBezTo>
                  <a:pt x="95662" y="625254"/>
                  <a:pt x="-2763" y="712038"/>
                  <a:pt x="59" y="719446"/>
                </a:cubicBezTo>
                <a:cubicBezTo>
                  <a:pt x="2881" y="726854"/>
                  <a:pt x="148932" y="553641"/>
                  <a:pt x="167276" y="567046"/>
                </a:cubicBezTo>
                <a:cubicBezTo>
                  <a:pt x="185620" y="580451"/>
                  <a:pt x="99190" y="808699"/>
                  <a:pt x="110126" y="799879"/>
                </a:cubicBezTo>
                <a:cubicBezTo>
                  <a:pt x="121062" y="791060"/>
                  <a:pt x="231481" y="499312"/>
                  <a:pt x="232892" y="514129"/>
                </a:cubicBezTo>
                <a:cubicBezTo>
                  <a:pt x="234303" y="528946"/>
                  <a:pt x="130234" y="886662"/>
                  <a:pt x="118592" y="888779"/>
                </a:cubicBezTo>
                <a:cubicBezTo>
                  <a:pt x="106950" y="890896"/>
                  <a:pt x="140817" y="622784"/>
                  <a:pt x="163042" y="526829"/>
                </a:cubicBezTo>
                <a:cubicBezTo>
                  <a:pt x="185267" y="430874"/>
                  <a:pt x="218781" y="394538"/>
                  <a:pt x="251942" y="313046"/>
                </a:cubicBezTo>
                <a:cubicBezTo>
                  <a:pt x="285103" y="231554"/>
                  <a:pt x="349309" y="47404"/>
                  <a:pt x="362009" y="12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: 図形 1346">
            <a:extLst>
              <a:ext uri="{FF2B5EF4-FFF2-40B4-BE49-F238E27FC236}">
                <a16:creationId xmlns:a16="http://schemas.microsoft.com/office/drawing/2014/main" id="{C9D51FFB-343E-44E3-A265-3196D78A7822}"/>
              </a:ext>
            </a:extLst>
          </p:cNvPr>
          <p:cNvSpPr/>
          <p:nvPr/>
        </p:nvSpPr>
        <p:spPr>
          <a:xfrm>
            <a:off x="4163421" y="5824642"/>
            <a:ext cx="110132" cy="407358"/>
          </a:xfrm>
          <a:custGeom>
            <a:avLst/>
            <a:gdLst>
              <a:gd name="connsiteX0" fmla="*/ 110129 w 110132"/>
              <a:gd name="connsiteY0" fmla="*/ 425 h 407358"/>
              <a:gd name="connsiteX1" fmla="*/ 61446 w 110132"/>
              <a:gd name="connsiteY1" fmla="*/ 207858 h 407358"/>
              <a:gd name="connsiteX2" fmla="*/ 14879 w 110132"/>
              <a:gd name="connsiteY2" fmla="*/ 309458 h 407358"/>
              <a:gd name="connsiteX3" fmla="*/ 62 w 110132"/>
              <a:gd name="connsiteY3" fmla="*/ 406825 h 407358"/>
              <a:gd name="connsiteX4" fmla="*/ 19112 w 110132"/>
              <a:gd name="connsiteY4" fmla="*/ 265008 h 407358"/>
              <a:gd name="connsiteX5" fmla="*/ 63562 w 110132"/>
              <a:gd name="connsiteY5" fmla="*/ 157058 h 407358"/>
              <a:gd name="connsiteX6" fmla="*/ 110129 w 110132"/>
              <a:gd name="connsiteY6" fmla="*/ 425 h 40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132" h="407358">
                <a:moveTo>
                  <a:pt x="110129" y="425"/>
                </a:moveTo>
                <a:cubicBezTo>
                  <a:pt x="109776" y="8892"/>
                  <a:pt x="77321" y="156353"/>
                  <a:pt x="61446" y="207858"/>
                </a:cubicBezTo>
                <a:cubicBezTo>
                  <a:pt x="45571" y="259363"/>
                  <a:pt x="25110" y="276297"/>
                  <a:pt x="14879" y="309458"/>
                </a:cubicBezTo>
                <a:cubicBezTo>
                  <a:pt x="4648" y="342619"/>
                  <a:pt x="-643" y="414233"/>
                  <a:pt x="62" y="406825"/>
                </a:cubicBezTo>
                <a:cubicBezTo>
                  <a:pt x="767" y="399417"/>
                  <a:pt x="8529" y="306636"/>
                  <a:pt x="19112" y="265008"/>
                </a:cubicBezTo>
                <a:cubicBezTo>
                  <a:pt x="29695" y="223380"/>
                  <a:pt x="43101" y="201861"/>
                  <a:pt x="63562" y="157058"/>
                </a:cubicBezTo>
                <a:cubicBezTo>
                  <a:pt x="84023" y="112255"/>
                  <a:pt x="110482" y="-8042"/>
                  <a:pt x="110129" y="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: 図形 1347">
            <a:extLst>
              <a:ext uri="{FF2B5EF4-FFF2-40B4-BE49-F238E27FC236}">
                <a16:creationId xmlns:a16="http://schemas.microsoft.com/office/drawing/2014/main" id="{954C5C76-EBC1-4F7A-86D0-FA32D781797E}"/>
              </a:ext>
            </a:extLst>
          </p:cNvPr>
          <p:cNvSpPr/>
          <p:nvPr/>
        </p:nvSpPr>
        <p:spPr>
          <a:xfrm>
            <a:off x="4683314" y="5975029"/>
            <a:ext cx="600596" cy="414755"/>
          </a:xfrm>
          <a:custGeom>
            <a:avLst/>
            <a:gdLst>
              <a:gd name="connsiteX0" fmla="*/ 439019 w 600596"/>
              <a:gd name="connsiteY0" fmla="*/ 4554 h 414755"/>
              <a:gd name="connsiteX1" fmla="*/ 55903 w 600596"/>
              <a:gd name="connsiteY1" fmla="*/ 319938 h 414755"/>
              <a:gd name="connsiteX2" fmla="*/ 60136 w 600596"/>
              <a:gd name="connsiteY2" fmla="*/ 391904 h 414755"/>
              <a:gd name="connsiteX3" fmla="*/ 138453 w 600596"/>
              <a:gd name="connsiteY3" fmla="*/ 377088 h 414755"/>
              <a:gd name="connsiteX4" fmla="*/ 261219 w 600596"/>
              <a:gd name="connsiteY4" fmla="*/ 349571 h 414755"/>
              <a:gd name="connsiteX5" fmla="*/ 599886 w 600596"/>
              <a:gd name="connsiteY5" fmla="*/ 406721 h 414755"/>
              <a:gd name="connsiteX6" fmla="*/ 161736 w 600596"/>
              <a:gd name="connsiteY6" fmla="*/ 377088 h 414755"/>
              <a:gd name="connsiteX7" fmla="*/ 13569 w 600596"/>
              <a:gd name="connsiteY7" fmla="*/ 413071 h 414755"/>
              <a:gd name="connsiteX8" fmla="*/ 32619 w 600596"/>
              <a:gd name="connsiteY8" fmla="*/ 311471 h 414755"/>
              <a:gd name="connsiteX9" fmla="*/ 242169 w 600596"/>
              <a:gd name="connsiteY9" fmla="*/ 144254 h 414755"/>
              <a:gd name="connsiteX10" fmla="*/ 439019 w 600596"/>
              <a:gd name="connsiteY10" fmla="*/ 4554 h 41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0596" h="414755">
                <a:moveTo>
                  <a:pt x="439019" y="4554"/>
                </a:moveTo>
                <a:cubicBezTo>
                  <a:pt x="407975" y="33835"/>
                  <a:pt x="119050" y="255380"/>
                  <a:pt x="55903" y="319938"/>
                </a:cubicBezTo>
                <a:cubicBezTo>
                  <a:pt x="-7244" y="384496"/>
                  <a:pt x="46378" y="382379"/>
                  <a:pt x="60136" y="391904"/>
                </a:cubicBezTo>
                <a:cubicBezTo>
                  <a:pt x="73894" y="401429"/>
                  <a:pt x="104939" y="384143"/>
                  <a:pt x="138453" y="377088"/>
                </a:cubicBezTo>
                <a:cubicBezTo>
                  <a:pt x="171967" y="370033"/>
                  <a:pt x="184314" y="344632"/>
                  <a:pt x="261219" y="349571"/>
                </a:cubicBezTo>
                <a:cubicBezTo>
                  <a:pt x="338124" y="354510"/>
                  <a:pt x="616466" y="402135"/>
                  <a:pt x="599886" y="406721"/>
                </a:cubicBezTo>
                <a:cubicBezTo>
                  <a:pt x="583306" y="411307"/>
                  <a:pt x="259455" y="376030"/>
                  <a:pt x="161736" y="377088"/>
                </a:cubicBezTo>
                <a:cubicBezTo>
                  <a:pt x="64017" y="378146"/>
                  <a:pt x="35088" y="424007"/>
                  <a:pt x="13569" y="413071"/>
                </a:cubicBezTo>
                <a:cubicBezTo>
                  <a:pt x="-7950" y="402135"/>
                  <a:pt x="-5481" y="356274"/>
                  <a:pt x="32619" y="311471"/>
                </a:cubicBezTo>
                <a:cubicBezTo>
                  <a:pt x="70719" y="266668"/>
                  <a:pt x="176905" y="193643"/>
                  <a:pt x="242169" y="144254"/>
                </a:cubicBezTo>
                <a:cubicBezTo>
                  <a:pt x="307433" y="94865"/>
                  <a:pt x="470063" y="-24727"/>
                  <a:pt x="439019" y="4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: 図形 1348">
            <a:extLst>
              <a:ext uri="{FF2B5EF4-FFF2-40B4-BE49-F238E27FC236}">
                <a16:creationId xmlns:a16="http://schemas.microsoft.com/office/drawing/2014/main" id="{DF584442-2154-4246-80EA-8A581F790EFE}"/>
              </a:ext>
            </a:extLst>
          </p:cNvPr>
          <p:cNvSpPr/>
          <p:nvPr/>
        </p:nvSpPr>
        <p:spPr>
          <a:xfrm>
            <a:off x="4539235" y="5764063"/>
            <a:ext cx="991622" cy="92772"/>
          </a:xfrm>
          <a:custGeom>
            <a:avLst/>
            <a:gdLst>
              <a:gd name="connsiteX0" fmla="*/ 47582 w 991622"/>
              <a:gd name="connsiteY0" fmla="*/ 1737 h 92772"/>
              <a:gd name="connsiteX1" fmla="*/ 130132 w 991622"/>
              <a:gd name="connsiteY1" fmla="*/ 16554 h 92772"/>
              <a:gd name="connsiteX2" fmla="*/ 475148 w 991622"/>
              <a:gd name="connsiteY2" fmla="*/ 65237 h 92772"/>
              <a:gd name="connsiteX3" fmla="*/ 805348 w 991622"/>
              <a:gd name="connsiteY3" fmla="*/ 92754 h 92772"/>
              <a:gd name="connsiteX4" fmla="*/ 293115 w 991622"/>
              <a:gd name="connsiteY4" fmla="*/ 69470 h 92772"/>
              <a:gd name="connsiteX5" fmla="*/ 989498 w 991622"/>
              <a:gd name="connsiteY5" fmla="*/ 65237 h 92772"/>
              <a:gd name="connsiteX6" fmla="*/ 47582 w 991622"/>
              <a:gd name="connsiteY6" fmla="*/ 1737 h 9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1622" h="92772">
                <a:moveTo>
                  <a:pt x="47582" y="1737"/>
                </a:moveTo>
                <a:cubicBezTo>
                  <a:pt x="-95645" y="-6377"/>
                  <a:pt x="130132" y="16554"/>
                  <a:pt x="130132" y="16554"/>
                </a:cubicBezTo>
                <a:cubicBezTo>
                  <a:pt x="201393" y="27137"/>
                  <a:pt x="362612" y="52537"/>
                  <a:pt x="475148" y="65237"/>
                </a:cubicBezTo>
                <a:cubicBezTo>
                  <a:pt x="587684" y="77937"/>
                  <a:pt x="835687" y="92049"/>
                  <a:pt x="805348" y="92754"/>
                </a:cubicBezTo>
                <a:cubicBezTo>
                  <a:pt x="775009" y="93459"/>
                  <a:pt x="262423" y="74056"/>
                  <a:pt x="293115" y="69470"/>
                </a:cubicBezTo>
                <a:cubicBezTo>
                  <a:pt x="323807" y="64884"/>
                  <a:pt x="1035359" y="76526"/>
                  <a:pt x="989498" y="65237"/>
                </a:cubicBezTo>
                <a:cubicBezTo>
                  <a:pt x="943637" y="53948"/>
                  <a:pt x="190809" y="9851"/>
                  <a:pt x="47582" y="1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: 図形 1349">
            <a:extLst>
              <a:ext uri="{FF2B5EF4-FFF2-40B4-BE49-F238E27FC236}">
                <a16:creationId xmlns:a16="http://schemas.microsoft.com/office/drawing/2014/main" id="{1D6FDBC8-2A91-413A-8F81-D9E1193963C8}"/>
              </a:ext>
            </a:extLst>
          </p:cNvPr>
          <p:cNvSpPr/>
          <p:nvPr/>
        </p:nvSpPr>
        <p:spPr>
          <a:xfrm>
            <a:off x="5330542" y="5929301"/>
            <a:ext cx="508842" cy="414465"/>
          </a:xfrm>
          <a:custGeom>
            <a:avLst/>
            <a:gdLst>
              <a:gd name="connsiteX0" fmla="*/ 5575 w 508842"/>
              <a:gd name="connsiteY0" fmla="*/ 412232 h 414465"/>
              <a:gd name="connsiteX1" fmla="*/ 56375 w 508842"/>
              <a:gd name="connsiteY1" fmla="*/ 283116 h 414465"/>
              <a:gd name="connsiteX2" fmla="*/ 401391 w 508842"/>
              <a:gd name="connsiteY2" fmla="*/ 33349 h 414465"/>
              <a:gd name="connsiteX3" fmla="*/ 492408 w 508842"/>
              <a:gd name="connsiteY3" fmla="*/ 18532 h 414465"/>
              <a:gd name="connsiteX4" fmla="*/ 111408 w 508842"/>
              <a:gd name="connsiteY4" fmla="*/ 181516 h 414465"/>
              <a:gd name="connsiteX5" fmla="*/ 5575 w 508842"/>
              <a:gd name="connsiteY5" fmla="*/ 412232 h 41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842" h="414465">
                <a:moveTo>
                  <a:pt x="5575" y="412232"/>
                </a:moveTo>
                <a:cubicBezTo>
                  <a:pt x="-3597" y="429165"/>
                  <a:pt x="-9594" y="346263"/>
                  <a:pt x="56375" y="283116"/>
                </a:cubicBezTo>
                <a:cubicBezTo>
                  <a:pt x="122344" y="219969"/>
                  <a:pt x="328719" y="77446"/>
                  <a:pt x="401391" y="33349"/>
                </a:cubicBezTo>
                <a:cubicBezTo>
                  <a:pt x="474063" y="-10748"/>
                  <a:pt x="540738" y="-6162"/>
                  <a:pt x="492408" y="18532"/>
                </a:cubicBezTo>
                <a:cubicBezTo>
                  <a:pt x="444078" y="43226"/>
                  <a:pt x="190783" y="119074"/>
                  <a:pt x="111408" y="181516"/>
                </a:cubicBezTo>
                <a:cubicBezTo>
                  <a:pt x="32033" y="243958"/>
                  <a:pt x="14747" y="395299"/>
                  <a:pt x="5575" y="412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: 図形 1350">
            <a:extLst>
              <a:ext uri="{FF2B5EF4-FFF2-40B4-BE49-F238E27FC236}">
                <a16:creationId xmlns:a16="http://schemas.microsoft.com/office/drawing/2014/main" id="{B77C2457-CA9B-400E-956A-BEE37CEDCB9A}"/>
              </a:ext>
            </a:extLst>
          </p:cNvPr>
          <p:cNvSpPr/>
          <p:nvPr/>
        </p:nvSpPr>
        <p:spPr>
          <a:xfrm>
            <a:off x="5182348" y="5900158"/>
            <a:ext cx="228110" cy="232510"/>
          </a:xfrm>
          <a:custGeom>
            <a:avLst/>
            <a:gdLst>
              <a:gd name="connsiteX0" fmla="*/ 3485 w 228110"/>
              <a:gd name="connsiteY0" fmla="*/ 1109 h 232510"/>
              <a:gd name="connsiteX1" fmla="*/ 191869 w 228110"/>
              <a:gd name="connsiteY1" fmla="*/ 73075 h 232510"/>
              <a:gd name="connsiteX2" fmla="*/ 219385 w 228110"/>
              <a:gd name="connsiteY2" fmla="*/ 231825 h 232510"/>
              <a:gd name="connsiteX3" fmla="*/ 219385 w 228110"/>
              <a:gd name="connsiteY3" fmla="*/ 128109 h 232510"/>
              <a:gd name="connsiteX4" fmla="*/ 217269 w 228110"/>
              <a:gd name="connsiteY4" fmla="*/ 66725 h 232510"/>
              <a:gd name="connsiteX5" fmla="*/ 79685 w 228110"/>
              <a:gd name="connsiteY5" fmla="*/ 30742 h 232510"/>
              <a:gd name="connsiteX6" fmla="*/ 3485 w 228110"/>
              <a:gd name="connsiteY6" fmla="*/ 1109 h 23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110" h="232510">
                <a:moveTo>
                  <a:pt x="3485" y="1109"/>
                </a:moveTo>
                <a:cubicBezTo>
                  <a:pt x="22182" y="8164"/>
                  <a:pt x="155886" y="34622"/>
                  <a:pt x="191869" y="73075"/>
                </a:cubicBezTo>
                <a:cubicBezTo>
                  <a:pt x="227852" y="111528"/>
                  <a:pt x="214799" y="222653"/>
                  <a:pt x="219385" y="231825"/>
                </a:cubicBezTo>
                <a:cubicBezTo>
                  <a:pt x="223971" y="240997"/>
                  <a:pt x="219738" y="155626"/>
                  <a:pt x="219385" y="128109"/>
                </a:cubicBezTo>
                <a:cubicBezTo>
                  <a:pt x="219032" y="100592"/>
                  <a:pt x="240552" y="82953"/>
                  <a:pt x="217269" y="66725"/>
                </a:cubicBezTo>
                <a:cubicBezTo>
                  <a:pt x="193986" y="50497"/>
                  <a:pt x="113552" y="38856"/>
                  <a:pt x="79685" y="30742"/>
                </a:cubicBezTo>
                <a:cubicBezTo>
                  <a:pt x="45818" y="22628"/>
                  <a:pt x="-15212" y="-5946"/>
                  <a:pt x="3485" y="1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: 図形 1351">
            <a:extLst>
              <a:ext uri="{FF2B5EF4-FFF2-40B4-BE49-F238E27FC236}">
                <a16:creationId xmlns:a16="http://schemas.microsoft.com/office/drawing/2014/main" id="{E9AFC9F7-591D-4F4A-B420-EC3038609271}"/>
              </a:ext>
            </a:extLst>
          </p:cNvPr>
          <p:cNvSpPr/>
          <p:nvPr/>
        </p:nvSpPr>
        <p:spPr>
          <a:xfrm>
            <a:off x="5439869" y="6013280"/>
            <a:ext cx="432090" cy="411058"/>
          </a:xfrm>
          <a:custGeom>
            <a:avLst/>
            <a:gdLst>
              <a:gd name="connsiteX0" fmla="*/ 431764 w 432090"/>
              <a:gd name="connsiteY0" fmla="*/ 170 h 411058"/>
              <a:gd name="connsiteX1" fmla="*/ 76164 w 432090"/>
              <a:gd name="connsiteY1" fmla="*/ 175853 h 411058"/>
              <a:gd name="connsiteX2" fmla="*/ 29598 w 432090"/>
              <a:gd name="connsiteY2" fmla="*/ 317670 h 411058"/>
              <a:gd name="connsiteX3" fmla="*/ 95214 w 432090"/>
              <a:gd name="connsiteY3" fmla="*/ 410803 h 411058"/>
              <a:gd name="connsiteX4" fmla="*/ 16898 w 432090"/>
              <a:gd name="connsiteY4" fmla="*/ 343070 h 411058"/>
              <a:gd name="connsiteX5" fmla="*/ 10548 w 432090"/>
              <a:gd name="connsiteY5" fmla="*/ 275337 h 411058"/>
              <a:gd name="connsiteX6" fmla="*/ 137548 w 432090"/>
              <a:gd name="connsiteY6" fmla="*/ 146220 h 411058"/>
              <a:gd name="connsiteX7" fmla="*/ 431764 w 432090"/>
              <a:gd name="connsiteY7" fmla="*/ 170 h 41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090" h="411058">
                <a:moveTo>
                  <a:pt x="431764" y="170"/>
                </a:moveTo>
                <a:cubicBezTo>
                  <a:pt x="421533" y="5109"/>
                  <a:pt x="143192" y="122936"/>
                  <a:pt x="76164" y="175853"/>
                </a:cubicBezTo>
                <a:cubicBezTo>
                  <a:pt x="9136" y="228770"/>
                  <a:pt x="26423" y="278512"/>
                  <a:pt x="29598" y="317670"/>
                </a:cubicBezTo>
                <a:cubicBezTo>
                  <a:pt x="32773" y="356828"/>
                  <a:pt x="97331" y="406570"/>
                  <a:pt x="95214" y="410803"/>
                </a:cubicBezTo>
                <a:cubicBezTo>
                  <a:pt x="93097" y="415036"/>
                  <a:pt x="31009" y="365648"/>
                  <a:pt x="16898" y="343070"/>
                </a:cubicBezTo>
                <a:cubicBezTo>
                  <a:pt x="2787" y="320492"/>
                  <a:pt x="-9560" y="308145"/>
                  <a:pt x="10548" y="275337"/>
                </a:cubicBezTo>
                <a:cubicBezTo>
                  <a:pt x="30656" y="242529"/>
                  <a:pt x="65934" y="193492"/>
                  <a:pt x="137548" y="146220"/>
                </a:cubicBezTo>
                <a:cubicBezTo>
                  <a:pt x="209162" y="98948"/>
                  <a:pt x="441995" y="-4769"/>
                  <a:pt x="431764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: 図形 1352">
            <a:extLst>
              <a:ext uri="{FF2B5EF4-FFF2-40B4-BE49-F238E27FC236}">
                <a16:creationId xmlns:a16="http://schemas.microsoft.com/office/drawing/2014/main" id="{89B9BD0F-8865-4958-A69C-022B6BF36130}"/>
              </a:ext>
            </a:extLst>
          </p:cNvPr>
          <p:cNvSpPr/>
          <p:nvPr/>
        </p:nvSpPr>
        <p:spPr>
          <a:xfrm>
            <a:off x="4296833" y="6496046"/>
            <a:ext cx="1051524" cy="89325"/>
          </a:xfrm>
          <a:custGeom>
            <a:avLst/>
            <a:gdLst>
              <a:gd name="connsiteX0" fmla="*/ 0 w 1051524"/>
              <a:gd name="connsiteY0" fmla="*/ 80437 h 89325"/>
              <a:gd name="connsiteX1" fmla="*/ 76200 w 1051524"/>
              <a:gd name="connsiteY1" fmla="*/ 80437 h 89325"/>
              <a:gd name="connsiteX2" fmla="*/ 533400 w 1051524"/>
              <a:gd name="connsiteY2" fmla="*/ 65621 h 89325"/>
              <a:gd name="connsiteX3" fmla="*/ 797984 w 1051524"/>
              <a:gd name="connsiteY3" fmla="*/ 4237 h 89325"/>
              <a:gd name="connsiteX4" fmla="*/ 436034 w 1051524"/>
              <a:gd name="connsiteY4" fmla="*/ 78321 h 89325"/>
              <a:gd name="connsiteX5" fmla="*/ 1049867 w 1051524"/>
              <a:gd name="connsiteY5" fmla="*/ 4 h 89325"/>
              <a:gd name="connsiteX6" fmla="*/ 596900 w 1051524"/>
              <a:gd name="connsiteY6" fmla="*/ 82554 h 89325"/>
              <a:gd name="connsiteX7" fmla="*/ 0 w 1051524"/>
              <a:gd name="connsiteY7" fmla="*/ 80437 h 8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1524" h="89325">
                <a:moveTo>
                  <a:pt x="0" y="80437"/>
                </a:moveTo>
                <a:lnTo>
                  <a:pt x="76200" y="80437"/>
                </a:lnTo>
                <a:cubicBezTo>
                  <a:pt x="165100" y="77968"/>
                  <a:pt x="413103" y="78321"/>
                  <a:pt x="533400" y="65621"/>
                </a:cubicBezTo>
                <a:cubicBezTo>
                  <a:pt x="653697" y="52921"/>
                  <a:pt x="814212" y="2120"/>
                  <a:pt x="797984" y="4237"/>
                </a:cubicBezTo>
                <a:cubicBezTo>
                  <a:pt x="781756" y="6354"/>
                  <a:pt x="394054" y="79026"/>
                  <a:pt x="436034" y="78321"/>
                </a:cubicBezTo>
                <a:cubicBezTo>
                  <a:pt x="478014" y="77616"/>
                  <a:pt x="1023056" y="-701"/>
                  <a:pt x="1049867" y="4"/>
                </a:cubicBezTo>
                <a:cubicBezTo>
                  <a:pt x="1076678" y="709"/>
                  <a:pt x="771878" y="66326"/>
                  <a:pt x="596900" y="82554"/>
                </a:cubicBezTo>
                <a:cubicBezTo>
                  <a:pt x="421922" y="98782"/>
                  <a:pt x="86783" y="80790"/>
                  <a:pt x="0" y="80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: 図形 1353">
            <a:extLst>
              <a:ext uri="{FF2B5EF4-FFF2-40B4-BE49-F238E27FC236}">
                <a16:creationId xmlns:a16="http://schemas.microsoft.com/office/drawing/2014/main" id="{441FDABC-9DAA-45F8-BF20-18706BB994A7}"/>
              </a:ext>
            </a:extLst>
          </p:cNvPr>
          <p:cNvSpPr/>
          <p:nvPr/>
        </p:nvSpPr>
        <p:spPr>
          <a:xfrm>
            <a:off x="4248035" y="6625676"/>
            <a:ext cx="1041759" cy="38843"/>
          </a:xfrm>
          <a:custGeom>
            <a:avLst/>
            <a:gdLst>
              <a:gd name="connsiteX0" fmla="*/ 2232 w 1041759"/>
              <a:gd name="connsiteY0" fmla="*/ 35474 h 38843"/>
              <a:gd name="connsiteX1" fmla="*/ 146165 w 1041759"/>
              <a:gd name="connsiteY1" fmla="*/ 35474 h 38843"/>
              <a:gd name="connsiteX2" fmla="*/ 450965 w 1041759"/>
              <a:gd name="connsiteY2" fmla="*/ 16424 h 38843"/>
              <a:gd name="connsiteX3" fmla="*/ 647815 w 1041759"/>
              <a:gd name="connsiteY3" fmla="*/ 20657 h 38843"/>
              <a:gd name="connsiteX4" fmla="*/ 1039398 w 1041759"/>
              <a:gd name="connsiteY4" fmla="*/ 35474 h 38843"/>
              <a:gd name="connsiteX5" fmla="*/ 795982 w 1041759"/>
              <a:gd name="connsiteY5" fmla="*/ 20657 h 38843"/>
              <a:gd name="connsiteX6" fmla="*/ 480598 w 1041759"/>
              <a:gd name="connsiteY6" fmla="*/ 14307 h 38843"/>
              <a:gd name="connsiteX7" fmla="*/ 249882 w 1041759"/>
              <a:gd name="connsiteY7" fmla="*/ 1607 h 38843"/>
              <a:gd name="connsiteX8" fmla="*/ 2232 w 1041759"/>
              <a:gd name="connsiteY8" fmla="*/ 35474 h 3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59" h="38843">
                <a:moveTo>
                  <a:pt x="2232" y="35474"/>
                </a:moveTo>
                <a:cubicBezTo>
                  <a:pt x="-15054" y="41118"/>
                  <a:pt x="71376" y="38649"/>
                  <a:pt x="146165" y="35474"/>
                </a:cubicBezTo>
                <a:cubicBezTo>
                  <a:pt x="220954" y="32299"/>
                  <a:pt x="367357" y="18893"/>
                  <a:pt x="450965" y="16424"/>
                </a:cubicBezTo>
                <a:lnTo>
                  <a:pt x="647815" y="20657"/>
                </a:lnTo>
                <a:lnTo>
                  <a:pt x="1039398" y="35474"/>
                </a:lnTo>
                <a:cubicBezTo>
                  <a:pt x="1064092" y="35474"/>
                  <a:pt x="889115" y="24185"/>
                  <a:pt x="795982" y="20657"/>
                </a:cubicBezTo>
                <a:cubicBezTo>
                  <a:pt x="702849" y="17129"/>
                  <a:pt x="571615" y="17482"/>
                  <a:pt x="480598" y="14307"/>
                </a:cubicBezTo>
                <a:cubicBezTo>
                  <a:pt x="389581" y="11132"/>
                  <a:pt x="333137" y="-5096"/>
                  <a:pt x="249882" y="1607"/>
                </a:cubicBezTo>
                <a:cubicBezTo>
                  <a:pt x="166627" y="8310"/>
                  <a:pt x="19518" y="29830"/>
                  <a:pt x="2232" y="35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: 図形 1354">
            <a:extLst>
              <a:ext uri="{FF2B5EF4-FFF2-40B4-BE49-F238E27FC236}">
                <a16:creationId xmlns:a16="http://schemas.microsoft.com/office/drawing/2014/main" id="{EE9EA9B2-A516-479F-B4B5-79884C943C0E}"/>
              </a:ext>
            </a:extLst>
          </p:cNvPr>
          <p:cNvSpPr/>
          <p:nvPr/>
        </p:nvSpPr>
        <p:spPr>
          <a:xfrm>
            <a:off x="5433102" y="6540016"/>
            <a:ext cx="759654" cy="175684"/>
          </a:xfrm>
          <a:custGeom>
            <a:avLst/>
            <a:gdLst>
              <a:gd name="connsiteX0" fmla="*/ 12023 w 759654"/>
              <a:gd name="connsiteY0" fmla="*/ 162409 h 175684"/>
              <a:gd name="connsiteX1" fmla="*/ 70761 w 759654"/>
              <a:gd name="connsiteY1" fmla="*/ 159234 h 175684"/>
              <a:gd name="connsiteX2" fmla="*/ 218398 w 759654"/>
              <a:gd name="connsiteY2" fmla="*/ 59222 h 175684"/>
              <a:gd name="connsiteX3" fmla="*/ 518436 w 759654"/>
              <a:gd name="connsiteY3" fmla="*/ 36997 h 175684"/>
              <a:gd name="connsiteX4" fmla="*/ 754973 w 759654"/>
              <a:gd name="connsiteY4" fmla="*/ 484 h 175684"/>
              <a:gd name="connsiteX5" fmla="*/ 300948 w 759654"/>
              <a:gd name="connsiteY5" fmla="*/ 29059 h 175684"/>
              <a:gd name="connsiteX6" fmla="*/ 12023 w 759654"/>
              <a:gd name="connsiteY6" fmla="*/ 162409 h 17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9654" h="175684">
                <a:moveTo>
                  <a:pt x="12023" y="162409"/>
                </a:moveTo>
                <a:cubicBezTo>
                  <a:pt x="-26342" y="184105"/>
                  <a:pt x="36365" y="176432"/>
                  <a:pt x="70761" y="159234"/>
                </a:cubicBezTo>
                <a:cubicBezTo>
                  <a:pt x="105157" y="142036"/>
                  <a:pt x="143786" y="79595"/>
                  <a:pt x="218398" y="59222"/>
                </a:cubicBezTo>
                <a:cubicBezTo>
                  <a:pt x="293011" y="38849"/>
                  <a:pt x="429007" y="46787"/>
                  <a:pt x="518436" y="36997"/>
                </a:cubicBezTo>
                <a:cubicBezTo>
                  <a:pt x="607865" y="27207"/>
                  <a:pt x="791221" y="1807"/>
                  <a:pt x="754973" y="484"/>
                </a:cubicBezTo>
                <a:cubicBezTo>
                  <a:pt x="718725" y="-839"/>
                  <a:pt x="425037" y="-1633"/>
                  <a:pt x="300948" y="29059"/>
                </a:cubicBezTo>
                <a:cubicBezTo>
                  <a:pt x="176859" y="59751"/>
                  <a:pt x="50388" y="140713"/>
                  <a:pt x="12023" y="162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: 図形 1355">
            <a:extLst>
              <a:ext uri="{FF2B5EF4-FFF2-40B4-BE49-F238E27FC236}">
                <a16:creationId xmlns:a16="http://schemas.microsoft.com/office/drawing/2014/main" id="{E24FCFD4-7F0C-4EEE-B5E3-6C3634F2DAFC}"/>
              </a:ext>
            </a:extLst>
          </p:cNvPr>
          <p:cNvSpPr/>
          <p:nvPr/>
        </p:nvSpPr>
        <p:spPr>
          <a:xfrm>
            <a:off x="5222840" y="6705356"/>
            <a:ext cx="1107741" cy="344355"/>
          </a:xfrm>
          <a:custGeom>
            <a:avLst/>
            <a:gdLst>
              <a:gd name="connsiteX0" fmla="*/ 35 w 1107741"/>
              <a:gd name="connsiteY0" fmla="*/ 244 h 344355"/>
              <a:gd name="connsiteX1" fmla="*/ 650910 w 1107741"/>
              <a:gd name="connsiteY1" fmla="*/ 190744 h 344355"/>
              <a:gd name="connsiteX2" fmla="*/ 1104935 w 1107741"/>
              <a:gd name="connsiteY2" fmla="*/ 343144 h 344355"/>
              <a:gd name="connsiteX3" fmla="*/ 835060 w 1107741"/>
              <a:gd name="connsiteY3" fmla="*/ 260594 h 344355"/>
              <a:gd name="connsiteX4" fmla="*/ 679485 w 1107741"/>
              <a:gd name="connsiteY4" fmla="*/ 232019 h 344355"/>
              <a:gd name="connsiteX5" fmla="*/ 35 w 1107741"/>
              <a:gd name="connsiteY5" fmla="*/ 244 h 34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7741" h="344355">
                <a:moveTo>
                  <a:pt x="35" y="244"/>
                </a:moveTo>
                <a:cubicBezTo>
                  <a:pt x="-4727" y="-6635"/>
                  <a:pt x="466760" y="133594"/>
                  <a:pt x="650910" y="190744"/>
                </a:cubicBezTo>
                <a:cubicBezTo>
                  <a:pt x="835060" y="247894"/>
                  <a:pt x="1074243" y="331502"/>
                  <a:pt x="1104935" y="343144"/>
                </a:cubicBezTo>
                <a:cubicBezTo>
                  <a:pt x="1135627" y="354786"/>
                  <a:pt x="905968" y="279115"/>
                  <a:pt x="835060" y="260594"/>
                </a:cubicBezTo>
                <a:cubicBezTo>
                  <a:pt x="764152" y="242073"/>
                  <a:pt x="815481" y="277527"/>
                  <a:pt x="679485" y="232019"/>
                </a:cubicBezTo>
                <a:lnTo>
                  <a:pt x="35" y="24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: 図形 1356">
            <a:extLst>
              <a:ext uri="{FF2B5EF4-FFF2-40B4-BE49-F238E27FC236}">
                <a16:creationId xmlns:a16="http://schemas.microsoft.com/office/drawing/2014/main" id="{345C661D-D782-4B46-8938-F1B67AA4EF41}"/>
              </a:ext>
            </a:extLst>
          </p:cNvPr>
          <p:cNvSpPr/>
          <p:nvPr/>
        </p:nvSpPr>
        <p:spPr>
          <a:xfrm>
            <a:off x="5648214" y="6619842"/>
            <a:ext cx="537031" cy="202982"/>
          </a:xfrm>
          <a:custGeom>
            <a:avLst/>
            <a:gdLst>
              <a:gd name="connsiteX0" fmla="*/ 111 w 537031"/>
              <a:gd name="connsiteY0" fmla="*/ 196883 h 202982"/>
              <a:gd name="connsiteX1" fmla="*/ 428736 w 537031"/>
              <a:gd name="connsiteY1" fmla="*/ 190533 h 202982"/>
              <a:gd name="connsiteX2" fmla="*/ 498586 w 537031"/>
              <a:gd name="connsiteY2" fmla="*/ 200058 h 202982"/>
              <a:gd name="connsiteX3" fmla="*/ 498586 w 537031"/>
              <a:gd name="connsiteY3" fmla="*/ 130208 h 202982"/>
              <a:gd name="connsiteX4" fmla="*/ 536686 w 537031"/>
              <a:gd name="connsiteY4" fmla="*/ 33 h 202982"/>
              <a:gd name="connsiteX5" fmla="*/ 473186 w 537031"/>
              <a:gd name="connsiteY5" fmla="*/ 142908 h 202982"/>
              <a:gd name="connsiteX6" fmla="*/ 387461 w 537031"/>
              <a:gd name="connsiteY6" fmla="*/ 177833 h 202982"/>
              <a:gd name="connsiteX7" fmla="*/ 111 w 537031"/>
              <a:gd name="connsiteY7" fmla="*/ 196883 h 20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7031" h="202982">
                <a:moveTo>
                  <a:pt x="111" y="196883"/>
                </a:moveTo>
                <a:cubicBezTo>
                  <a:pt x="6990" y="199000"/>
                  <a:pt x="345657" y="190004"/>
                  <a:pt x="428736" y="190533"/>
                </a:cubicBezTo>
                <a:cubicBezTo>
                  <a:pt x="511815" y="191062"/>
                  <a:pt x="486944" y="210112"/>
                  <a:pt x="498586" y="200058"/>
                </a:cubicBezTo>
                <a:cubicBezTo>
                  <a:pt x="510228" y="190004"/>
                  <a:pt x="492236" y="163545"/>
                  <a:pt x="498586" y="130208"/>
                </a:cubicBezTo>
                <a:cubicBezTo>
                  <a:pt x="504936" y="96870"/>
                  <a:pt x="540919" y="-2084"/>
                  <a:pt x="536686" y="33"/>
                </a:cubicBezTo>
                <a:cubicBezTo>
                  <a:pt x="532453" y="2150"/>
                  <a:pt x="498057" y="113275"/>
                  <a:pt x="473186" y="142908"/>
                </a:cubicBezTo>
                <a:cubicBezTo>
                  <a:pt x="448315" y="172541"/>
                  <a:pt x="468953" y="165133"/>
                  <a:pt x="387461" y="177833"/>
                </a:cubicBezTo>
                <a:cubicBezTo>
                  <a:pt x="305969" y="190533"/>
                  <a:pt x="-6768" y="194766"/>
                  <a:pt x="111" y="1968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: 図形 1357">
            <a:extLst>
              <a:ext uri="{FF2B5EF4-FFF2-40B4-BE49-F238E27FC236}">
                <a16:creationId xmlns:a16="http://schemas.microsoft.com/office/drawing/2014/main" id="{C428E922-D4AD-416D-A07A-D3C31B1E41CD}"/>
              </a:ext>
            </a:extLst>
          </p:cNvPr>
          <p:cNvSpPr/>
          <p:nvPr/>
        </p:nvSpPr>
        <p:spPr>
          <a:xfrm>
            <a:off x="5937050" y="6836951"/>
            <a:ext cx="558128" cy="252863"/>
          </a:xfrm>
          <a:custGeom>
            <a:avLst/>
            <a:gdLst>
              <a:gd name="connsiteX0" fmla="*/ 22425 w 558128"/>
              <a:gd name="connsiteY0" fmla="*/ 11524 h 252863"/>
              <a:gd name="connsiteX1" fmla="*/ 76400 w 558128"/>
              <a:gd name="connsiteY1" fmla="*/ 11524 h 252863"/>
              <a:gd name="connsiteX2" fmla="*/ 492325 w 558128"/>
              <a:gd name="connsiteY2" fmla="*/ 11524 h 252863"/>
              <a:gd name="connsiteX3" fmla="*/ 470100 w 558128"/>
              <a:gd name="connsiteY3" fmla="*/ 167099 h 252863"/>
              <a:gd name="connsiteX4" fmla="*/ 517725 w 558128"/>
              <a:gd name="connsiteY4" fmla="*/ 252824 h 252863"/>
              <a:gd name="connsiteX5" fmla="*/ 473275 w 558128"/>
              <a:gd name="connsiteY5" fmla="*/ 157574 h 252863"/>
              <a:gd name="connsiteX6" fmla="*/ 527250 w 558128"/>
              <a:gd name="connsiteY6" fmla="*/ 65499 h 252863"/>
              <a:gd name="connsiteX7" fmla="*/ 511375 w 558128"/>
              <a:gd name="connsiteY7" fmla="*/ 46449 h 252863"/>
              <a:gd name="connsiteX8" fmla="*/ 22425 w 558128"/>
              <a:gd name="connsiteY8" fmla="*/ 11524 h 25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8128" h="252863">
                <a:moveTo>
                  <a:pt x="22425" y="11524"/>
                </a:moveTo>
                <a:cubicBezTo>
                  <a:pt x="-50071" y="5703"/>
                  <a:pt x="76400" y="11524"/>
                  <a:pt x="76400" y="11524"/>
                </a:cubicBezTo>
                <a:cubicBezTo>
                  <a:pt x="154717" y="11524"/>
                  <a:pt x="426708" y="-14405"/>
                  <a:pt x="492325" y="11524"/>
                </a:cubicBezTo>
                <a:cubicBezTo>
                  <a:pt x="557942" y="37453"/>
                  <a:pt x="465867" y="126882"/>
                  <a:pt x="470100" y="167099"/>
                </a:cubicBezTo>
                <a:cubicBezTo>
                  <a:pt x="474333" y="207316"/>
                  <a:pt x="517196" y="254411"/>
                  <a:pt x="517725" y="252824"/>
                </a:cubicBezTo>
                <a:cubicBezTo>
                  <a:pt x="518254" y="251237"/>
                  <a:pt x="471688" y="188795"/>
                  <a:pt x="473275" y="157574"/>
                </a:cubicBezTo>
                <a:cubicBezTo>
                  <a:pt x="474862" y="126353"/>
                  <a:pt x="520900" y="84020"/>
                  <a:pt x="527250" y="65499"/>
                </a:cubicBezTo>
                <a:cubicBezTo>
                  <a:pt x="533600" y="46978"/>
                  <a:pt x="602392" y="57032"/>
                  <a:pt x="511375" y="46449"/>
                </a:cubicBezTo>
                <a:cubicBezTo>
                  <a:pt x="420358" y="35866"/>
                  <a:pt x="94921" y="17345"/>
                  <a:pt x="22425" y="11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: 図形 1358">
            <a:extLst>
              <a:ext uri="{FF2B5EF4-FFF2-40B4-BE49-F238E27FC236}">
                <a16:creationId xmlns:a16="http://schemas.microsoft.com/office/drawing/2014/main" id="{B85DF0C6-5E17-494C-B6FF-2B579DF6DF55}"/>
              </a:ext>
            </a:extLst>
          </p:cNvPr>
          <p:cNvSpPr/>
          <p:nvPr/>
        </p:nvSpPr>
        <p:spPr>
          <a:xfrm>
            <a:off x="4440474" y="6781376"/>
            <a:ext cx="1424500" cy="422121"/>
          </a:xfrm>
          <a:custGeom>
            <a:avLst/>
            <a:gdLst>
              <a:gd name="connsiteX0" fmla="*/ 29926 w 1424500"/>
              <a:gd name="connsiteY0" fmla="*/ 9949 h 422121"/>
              <a:gd name="connsiteX1" fmla="*/ 185501 w 1424500"/>
              <a:gd name="connsiteY1" fmla="*/ 51224 h 422121"/>
              <a:gd name="connsiteX2" fmla="*/ 677626 w 1424500"/>
              <a:gd name="connsiteY2" fmla="*/ 175049 h 422121"/>
              <a:gd name="connsiteX3" fmla="*/ 953851 w 1424500"/>
              <a:gd name="connsiteY3" fmla="*/ 324274 h 422121"/>
              <a:gd name="connsiteX4" fmla="*/ 1312626 w 1424500"/>
              <a:gd name="connsiteY4" fmla="*/ 409999 h 422121"/>
              <a:gd name="connsiteX5" fmla="*/ 1398351 w 1424500"/>
              <a:gd name="connsiteY5" fmla="*/ 406824 h 422121"/>
              <a:gd name="connsiteX6" fmla="*/ 899876 w 1424500"/>
              <a:gd name="connsiteY6" fmla="*/ 273474 h 422121"/>
              <a:gd name="connsiteX7" fmla="*/ 29926 w 1424500"/>
              <a:gd name="connsiteY7" fmla="*/ 9949 h 42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4500" h="422121">
                <a:moveTo>
                  <a:pt x="29926" y="9949"/>
                </a:moveTo>
                <a:cubicBezTo>
                  <a:pt x="-89137" y="-27093"/>
                  <a:pt x="185501" y="51224"/>
                  <a:pt x="185501" y="51224"/>
                </a:cubicBezTo>
                <a:cubicBezTo>
                  <a:pt x="293451" y="78741"/>
                  <a:pt x="549568" y="129541"/>
                  <a:pt x="677626" y="175049"/>
                </a:cubicBezTo>
                <a:cubicBezTo>
                  <a:pt x="805684" y="220557"/>
                  <a:pt x="848018" y="285116"/>
                  <a:pt x="953851" y="324274"/>
                </a:cubicBezTo>
                <a:cubicBezTo>
                  <a:pt x="1059684" y="363432"/>
                  <a:pt x="1238543" y="396241"/>
                  <a:pt x="1312626" y="409999"/>
                </a:cubicBezTo>
                <a:cubicBezTo>
                  <a:pt x="1386709" y="423757"/>
                  <a:pt x="1467143" y="429578"/>
                  <a:pt x="1398351" y="406824"/>
                </a:cubicBezTo>
                <a:cubicBezTo>
                  <a:pt x="1329559" y="384070"/>
                  <a:pt x="1131651" y="341207"/>
                  <a:pt x="899876" y="273474"/>
                </a:cubicBezTo>
                <a:cubicBezTo>
                  <a:pt x="668101" y="205741"/>
                  <a:pt x="148989" y="46991"/>
                  <a:pt x="29926" y="9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: 図形 1359">
            <a:extLst>
              <a:ext uri="{FF2B5EF4-FFF2-40B4-BE49-F238E27FC236}">
                <a16:creationId xmlns:a16="http://schemas.microsoft.com/office/drawing/2014/main" id="{DB376CC9-06B7-4935-B5C9-6EE4C59B4819}"/>
              </a:ext>
            </a:extLst>
          </p:cNvPr>
          <p:cNvSpPr/>
          <p:nvPr/>
        </p:nvSpPr>
        <p:spPr>
          <a:xfrm>
            <a:off x="4882721" y="7164579"/>
            <a:ext cx="1083621" cy="271521"/>
          </a:xfrm>
          <a:custGeom>
            <a:avLst/>
            <a:gdLst>
              <a:gd name="connsiteX0" fmla="*/ 44879 w 1083621"/>
              <a:gd name="connsiteY0" fmla="*/ 14096 h 271521"/>
              <a:gd name="connsiteX1" fmla="*/ 111554 w 1083621"/>
              <a:gd name="connsiteY1" fmla="*/ 49021 h 271521"/>
              <a:gd name="connsiteX2" fmla="*/ 762429 w 1083621"/>
              <a:gd name="connsiteY2" fmla="*/ 249046 h 271521"/>
              <a:gd name="connsiteX3" fmla="*/ 1083104 w 1083621"/>
              <a:gd name="connsiteY3" fmla="*/ 252221 h 271521"/>
              <a:gd name="connsiteX4" fmla="*/ 695754 w 1083621"/>
              <a:gd name="connsiteY4" fmla="*/ 268096 h 271521"/>
              <a:gd name="connsiteX5" fmla="*/ 581454 w 1083621"/>
              <a:gd name="connsiteY5" fmla="*/ 242696 h 271521"/>
              <a:gd name="connsiteX6" fmla="*/ 44879 w 1083621"/>
              <a:gd name="connsiteY6" fmla="*/ 14096 h 27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3621" h="271521">
                <a:moveTo>
                  <a:pt x="44879" y="14096"/>
                </a:moveTo>
                <a:cubicBezTo>
                  <a:pt x="-33438" y="-18183"/>
                  <a:pt x="-8038" y="9863"/>
                  <a:pt x="111554" y="49021"/>
                </a:cubicBezTo>
                <a:cubicBezTo>
                  <a:pt x="231146" y="88179"/>
                  <a:pt x="600504" y="215179"/>
                  <a:pt x="762429" y="249046"/>
                </a:cubicBezTo>
                <a:cubicBezTo>
                  <a:pt x="924354" y="282913"/>
                  <a:pt x="1094217" y="249046"/>
                  <a:pt x="1083104" y="252221"/>
                </a:cubicBezTo>
                <a:cubicBezTo>
                  <a:pt x="1071991" y="255396"/>
                  <a:pt x="779362" y="269684"/>
                  <a:pt x="695754" y="268096"/>
                </a:cubicBezTo>
                <a:cubicBezTo>
                  <a:pt x="612146" y="266509"/>
                  <a:pt x="693108" y="287146"/>
                  <a:pt x="581454" y="242696"/>
                </a:cubicBezTo>
                <a:cubicBezTo>
                  <a:pt x="469800" y="198246"/>
                  <a:pt x="123196" y="46375"/>
                  <a:pt x="44879" y="14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: 図形 1360">
            <a:extLst>
              <a:ext uri="{FF2B5EF4-FFF2-40B4-BE49-F238E27FC236}">
                <a16:creationId xmlns:a16="http://schemas.microsoft.com/office/drawing/2014/main" id="{EC37DBC2-783C-439C-A232-9B6B59D25D98}"/>
              </a:ext>
            </a:extLst>
          </p:cNvPr>
          <p:cNvSpPr/>
          <p:nvPr/>
        </p:nvSpPr>
        <p:spPr>
          <a:xfrm>
            <a:off x="4164605" y="7345469"/>
            <a:ext cx="1818417" cy="213118"/>
          </a:xfrm>
          <a:custGeom>
            <a:avLst/>
            <a:gdLst>
              <a:gd name="connsiteX0" fmla="*/ 178795 w 1818417"/>
              <a:gd name="connsiteY0" fmla="*/ 42756 h 213118"/>
              <a:gd name="connsiteX1" fmla="*/ 1432920 w 1818417"/>
              <a:gd name="connsiteY1" fmla="*/ 179281 h 213118"/>
              <a:gd name="connsiteX2" fmla="*/ 1817095 w 1818417"/>
              <a:gd name="connsiteY2" fmla="*/ 166581 h 213118"/>
              <a:gd name="connsiteX3" fmla="*/ 1337670 w 1818417"/>
              <a:gd name="connsiteY3" fmla="*/ 204681 h 213118"/>
              <a:gd name="connsiteX4" fmla="*/ 1105895 w 1818417"/>
              <a:gd name="connsiteY4" fmla="*/ 195156 h 213118"/>
              <a:gd name="connsiteX5" fmla="*/ 112120 w 1818417"/>
              <a:gd name="connsiteY5" fmla="*/ 23706 h 213118"/>
              <a:gd name="connsiteX6" fmla="*/ 23220 w 1818417"/>
              <a:gd name="connsiteY6" fmla="*/ 1481 h 213118"/>
              <a:gd name="connsiteX7" fmla="*/ 375645 w 1818417"/>
              <a:gd name="connsiteY7" fmla="*/ 90381 h 213118"/>
              <a:gd name="connsiteX8" fmla="*/ 178795 w 1818417"/>
              <a:gd name="connsiteY8" fmla="*/ 42756 h 21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8417" h="213118">
                <a:moveTo>
                  <a:pt x="178795" y="42756"/>
                </a:moveTo>
                <a:cubicBezTo>
                  <a:pt x="355008" y="57573"/>
                  <a:pt x="1159870" y="158644"/>
                  <a:pt x="1432920" y="179281"/>
                </a:cubicBezTo>
                <a:cubicBezTo>
                  <a:pt x="1705970" y="199918"/>
                  <a:pt x="1832970" y="162348"/>
                  <a:pt x="1817095" y="166581"/>
                </a:cubicBezTo>
                <a:cubicBezTo>
                  <a:pt x="1801220" y="170814"/>
                  <a:pt x="1456203" y="199919"/>
                  <a:pt x="1337670" y="204681"/>
                </a:cubicBezTo>
                <a:cubicBezTo>
                  <a:pt x="1219137" y="209443"/>
                  <a:pt x="1310153" y="225319"/>
                  <a:pt x="1105895" y="195156"/>
                </a:cubicBezTo>
                <a:cubicBezTo>
                  <a:pt x="901637" y="164994"/>
                  <a:pt x="292566" y="55985"/>
                  <a:pt x="112120" y="23706"/>
                </a:cubicBezTo>
                <a:cubicBezTo>
                  <a:pt x="-68326" y="-8573"/>
                  <a:pt x="23220" y="1481"/>
                  <a:pt x="23220" y="1481"/>
                </a:cubicBezTo>
                <a:lnTo>
                  <a:pt x="375645" y="90381"/>
                </a:lnTo>
                <a:cubicBezTo>
                  <a:pt x="402632" y="96731"/>
                  <a:pt x="2582" y="27939"/>
                  <a:pt x="178795" y="42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: 図形 1361">
            <a:extLst>
              <a:ext uri="{FF2B5EF4-FFF2-40B4-BE49-F238E27FC236}">
                <a16:creationId xmlns:a16="http://schemas.microsoft.com/office/drawing/2014/main" id="{4F9EAF85-A89F-43AB-8B93-29A5D5B07BB8}"/>
              </a:ext>
            </a:extLst>
          </p:cNvPr>
          <p:cNvSpPr/>
          <p:nvPr/>
        </p:nvSpPr>
        <p:spPr>
          <a:xfrm>
            <a:off x="3778284" y="7783101"/>
            <a:ext cx="2195217" cy="125147"/>
          </a:xfrm>
          <a:custGeom>
            <a:avLst/>
            <a:gdLst>
              <a:gd name="connsiteX0" fmla="*/ 82516 w 2195217"/>
              <a:gd name="connsiteY0" fmla="*/ 107832 h 125147"/>
              <a:gd name="connsiteX1" fmla="*/ 152366 w 2195217"/>
              <a:gd name="connsiteY1" fmla="*/ 114182 h 125147"/>
              <a:gd name="connsiteX2" fmla="*/ 804299 w 2195217"/>
              <a:gd name="connsiteY2" fmla="*/ 124766 h 125147"/>
              <a:gd name="connsiteX3" fmla="*/ 1371566 w 2195217"/>
              <a:gd name="connsiteY3" fmla="*/ 99366 h 125147"/>
              <a:gd name="connsiteX4" fmla="*/ 2133566 w 2195217"/>
              <a:gd name="connsiteY4" fmla="*/ 8349 h 125147"/>
              <a:gd name="connsiteX5" fmla="*/ 2148383 w 2195217"/>
              <a:gd name="connsiteY5" fmla="*/ 4116 h 125147"/>
              <a:gd name="connsiteX6" fmla="*/ 969399 w 2195217"/>
              <a:gd name="connsiteY6" fmla="*/ 86666 h 125147"/>
              <a:gd name="connsiteX7" fmla="*/ 1473166 w 2195217"/>
              <a:gd name="connsiteY7" fmla="*/ 63382 h 125147"/>
              <a:gd name="connsiteX8" fmla="*/ 82516 w 2195217"/>
              <a:gd name="connsiteY8" fmla="*/ 107832 h 12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5217" h="125147">
                <a:moveTo>
                  <a:pt x="82516" y="107832"/>
                </a:moveTo>
                <a:cubicBezTo>
                  <a:pt x="-137617" y="116299"/>
                  <a:pt x="152366" y="114182"/>
                  <a:pt x="152366" y="114182"/>
                </a:cubicBezTo>
                <a:cubicBezTo>
                  <a:pt x="272663" y="117004"/>
                  <a:pt x="601099" y="127235"/>
                  <a:pt x="804299" y="124766"/>
                </a:cubicBezTo>
                <a:cubicBezTo>
                  <a:pt x="1007499" y="122297"/>
                  <a:pt x="1150022" y="118769"/>
                  <a:pt x="1371566" y="99366"/>
                </a:cubicBezTo>
                <a:cubicBezTo>
                  <a:pt x="1593110" y="79963"/>
                  <a:pt x="2004097" y="24224"/>
                  <a:pt x="2133566" y="8349"/>
                </a:cubicBezTo>
                <a:cubicBezTo>
                  <a:pt x="2263035" y="-7526"/>
                  <a:pt x="2148383" y="4116"/>
                  <a:pt x="2148383" y="4116"/>
                </a:cubicBezTo>
                <a:lnTo>
                  <a:pt x="969399" y="86666"/>
                </a:lnTo>
                <a:cubicBezTo>
                  <a:pt x="856863" y="96544"/>
                  <a:pt x="1623802" y="60913"/>
                  <a:pt x="1473166" y="63382"/>
                </a:cubicBezTo>
                <a:cubicBezTo>
                  <a:pt x="1322530" y="65851"/>
                  <a:pt x="302649" y="99365"/>
                  <a:pt x="82516" y="107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: 図形 1362">
            <a:extLst>
              <a:ext uri="{FF2B5EF4-FFF2-40B4-BE49-F238E27FC236}">
                <a16:creationId xmlns:a16="http://schemas.microsoft.com/office/drawing/2014/main" id="{1E455441-FD9F-4D2C-89A8-50BE623DF6EF}"/>
              </a:ext>
            </a:extLst>
          </p:cNvPr>
          <p:cNvSpPr/>
          <p:nvPr/>
        </p:nvSpPr>
        <p:spPr>
          <a:xfrm>
            <a:off x="4438578" y="7954622"/>
            <a:ext cx="1206274" cy="698089"/>
          </a:xfrm>
          <a:custGeom>
            <a:avLst/>
            <a:gdLst>
              <a:gd name="connsiteX0" fmla="*/ 1054172 w 1206274"/>
              <a:gd name="connsiteY0" fmla="*/ 62253 h 698089"/>
              <a:gd name="connsiteX1" fmla="*/ 1006547 w 1206274"/>
              <a:gd name="connsiteY1" fmla="*/ 106703 h 698089"/>
              <a:gd name="connsiteX2" fmla="*/ 193747 w 1206274"/>
              <a:gd name="connsiteY2" fmla="*/ 516278 h 698089"/>
              <a:gd name="connsiteX3" fmla="*/ 108022 w 1206274"/>
              <a:gd name="connsiteY3" fmla="*/ 687728 h 698089"/>
              <a:gd name="connsiteX4" fmla="*/ 73097 w 1206274"/>
              <a:gd name="connsiteY4" fmla="*/ 608353 h 698089"/>
              <a:gd name="connsiteX5" fmla="*/ 1152597 w 1206274"/>
              <a:gd name="connsiteY5" fmla="*/ 36853 h 698089"/>
              <a:gd name="connsiteX6" fmla="*/ 1054172 w 1206274"/>
              <a:gd name="connsiteY6" fmla="*/ 62253 h 69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274" h="698089">
                <a:moveTo>
                  <a:pt x="1054172" y="62253"/>
                </a:moveTo>
                <a:cubicBezTo>
                  <a:pt x="1029830" y="73895"/>
                  <a:pt x="1149951" y="31032"/>
                  <a:pt x="1006547" y="106703"/>
                </a:cubicBezTo>
                <a:cubicBezTo>
                  <a:pt x="863143" y="182374"/>
                  <a:pt x="343501" y="419441"/>
                  <a:pt x="193747" y="516278"/>
                </a:cubicBezTo>
                <a:cubicBezTo>
                  <a:pt x="43993" y="613115"/>
                  <a:pt x="128130" y="672382"/>
                  <a:pt x="108022" y="687728"/>
                </a:cubicBezTo>
                <a:cubicBezTo>
                  <a:pt x="87914" y="703074"/>
                  <a:pt x="-100999" y="716832"/>
                  <a:pt x="73097" y="608353"/>
                </a:cubicBezTo>
                <a:cubicBezTo>
                  <a:pt x="247193" y="499874"/>
                  <a:pt x="997022" y="127870"/>
                  <a:pt x="1152597" y="36853"/>
                </a:cubicBezTo>
                <a:cubicBezTo>
                  <a:pt x="1308172" y="-54164"/>
                  <a:pt x="1078514" y="50611"/>
                  <a:pt x="1054172" y="62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: 図形 1363">
            <a:extLst>
              <a:ext uri="{FF2B5EF4-FFF2-40B4-BE49-F238E27FC236}">
                <a16:creationId xmlns:a16="http://schemas.microsoft.com/office/drawing/2014/main" id="{F3C02A74-D5E5-45CD-A861-1B81AA7E62F7}"/>
              </a:ext>
            </a:extLst>
          </p:cNvPr>
          <p:cNvSpPr/>
          <p:nvPr/>
        </p:nvSpPr>
        <p:spPr>
          <a:xfrm>
            <a:off x="3167863" y="7035751"/>
            <a:ext cx="674618" cy="196682"/>
          </a:xfrm>
          <a:custGeom>
            <a:avLst/>
            <a:gdLst>
              <a:gd name="connsiteX0" fmla="*/ 172237 w 674618"/>
              <a:gd name="connsiteY0" fmla="*/ 49 h 196682"/>
              <a:gd name="connsiteX1" fmla="*/ 86512 w 674618"/>
              <a:gd name="connsiteY1" fmla="*/ 133399 h 196682"/>
              <a:gd name="connsiteX2" fmla="*/ 581812 w 674618"/>
              <a:gd name="connsiteY2" fmla="*/ 193724 h 196682"/>
              <a:gd name="connsiteX3" fmla="*/ 648487 w 674618"/>
              <a:gd name="connsiteY3" fmla="*/ 187374 h 196682"/>
              <a:gd name="connsiteX4" fmla="*/ 277012 w 674618"/>
              <a:gd name="connsiteY4" fmla="*/ 187374 h 196682"/>
              <a:gd name="connsiteX5" fmla="*/ 787 w 674618"/>
              <a:gd name="connsiteY5" fmla="*/ 149274 h 196682"/>
              <a:gd name="connsiteX6" fmla="*/ 172237 w 674618"/>
              <a:gd name="connsiteY6" fmla="*/ 49 h 19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618" h="196682">
                <a:moveTo>
                  <a:pt x="172237" y="49"/>
                </a:moveTo>
                <a:cubicBezTo>
                  <a:pt x="186524" y="-2597"/>
                  <a:pt x="18250" y="101120"/>
                  <a:pt x="86512" y="133399"/>
                </a:cubicBezTo>
                <a:cubicBezTo>
                  <a:pt x="154774" y="165678"/>
                  <a:pt x="488150" y="184728"/>
                  <a:pt x="581812" y="193724"/>
                </a:cubicBezTo>
                <a:cubicBezTo>
                  <a:pt x="675475" y="202720"/>
                  <a:pt x="699287" y="188432"/>
                  <a:pt x="648487" y="187374"/>
                </a:cubicBezTo>
                <a:cubicBezTo>
                  <a:pt x="597687" y="186316"/>
                  <a:pt x="384962" y="193724"/>
                  <a:pt x="277012" y="187374"/>
                </a:cubicBezTo>
                <a:cubicBezTo>
                  <a:pt x="169062" y="181024"/>
                  <a:pt x="14545" y="183141"/>
                  <a:pt x="787" y="149274"/>
                </a:cubicBezTo>
                <a:cubicBezTo>
                  <a:pt x="-12971" y="115407"/>
                  <a:pt x="157950" y="2695"/>
                  <a:pt x="172237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: 図形 1364">
            <a:extLst>
              <a:ext uri="{FF2B5EF4-FFF2-40B4-BE49-F238E27FC236}">
                <a16:creationId xmlns:a16="http://schemas.microsoft.com/office/drawing/2014/main" id="{713033B0-80AF-4F60-9209-971F57F0432D}"/>
              </a:ext>
            </a:extLst>
          </p:cNvPr>
          <p:cNvSpPr/>
          <p:nvPr/>
        </p:nvSpPr>
        <p:spPr>
          <a:xfrm>
            <a:off x="3025624" y="7565431"/>
            <a:ext cx="2549711" cy="177579"/>
          </a:xfrm>
          <a:custGeom>
            <a:avLst/>
            <a:gdLst>
              <a:gd name="connsiteX0" fmla="*/ 177951 w 2549711"/>
              <a:gd name="connsiteY0" fmla="*/ 25994 h 177579"/>
              <a:gd name="connsiteX1" fmla="*/ 1555901 w 2549711"/>
              <a:gd name="connsiteY1" fmla="*/ 124419 h 177579"/>
              <a:gd name="connsiteX2" fmla="*/ 2549676 w 2549711"/>
              <a:gd name="connsiteY2" fmla="*/ 130769 h 177579"/>
              <a:gd name="connsiteX3" fmla="*/ 1590826 w 2549711"/>
              <a:gd name="connsiteY3" fmla="*/ 168869 h 177579"/>
              <a:gd name="connsiteX4" fmla="*/ 1047901 w 2549711"/>
              <a:gd name="connsiteY4" fmla="*/ 162519 h 177579"/>
              <a:gd name="connsiteX5" fmla="*/ 108101 w 2549711"/>
              <a:gd name="connsiteY5" fmla="*/ 13294 h 177579"/>
              <a:gd name="connsiteX6" fmla="*/ 177951 w 2549711"/>
              <a:gd name="connsiteY6" fmla="*/ 25994 h 17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9711" h="177579">
                <a:moveTo>
                  <a:pt x="177951" y="25994"/>
                </a:moveTo>
                <a:cubicBezTo>
                  <a:pt x="419251" y="44515"/>
                  <a:pt x="1160614" y="106957"/>
                  <a:pt x="1555901" y="124419"/>
                </a:cubicBezTo>
                <a:cubicBezTo>
                  <a:pt x="1951189" y="141882"/>
                  <a:pt x="2543855" y="123361"/>
                  <a:pt x="2549676" y="130769"/>
                </a:cubicBezTo>
                <a:cubicBezTo>
                  <a:pt x="2555497" y="138177"/>
                  <a:pt x="1841122" y="163577"/>
                  <a:pt x="1590826" y="168869"/>
                </a:cubicBezTo>
                <a:cubicBezTo>
                  <a:pt x="1340530" y="174161"/>
                  <a:pt x="1295022" y="188448"/>
                  <a:pt x="1047901" y="162519"/>
                </a:cubicBezTo>
                <a:cubicBezTo>
                  <a:pt x="800780" y="136590"/>
                  <a:pt x="247272" y="41340"/>
                  <a:pt x="108101" y="13294"/>
                </a:cubicBezTo>
                <a:cubicBezTo>
                  <a:pt x="-31070" y="-14752"/>
                  <a:pt x="-63349" y="7473"/>
                  <a:pt x="177951" y="25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: 図形 1365">
            <a:extLst>
              <a:ext uri="{FF2B5EF4-FFF2-40B4-BE49-F238E27FC236}">
                <a16:creationId xmlns:a16="http://schemas.microsoft.com/office/drawing/2014/main" id="{A64F45D4-22F9-47DF-B830-6AAE4E106EF8}"/>
              </a:ext>
            </a:extLst>
          </p:cNvPr>
          <p:cNvSpPr/>
          <p:nvPr/>
        </p:nvSpPr>
        <p:spPr>
          <a:xfrm>
            <a:off x="3100279" y="5781673"/>
            <a:ext cx="157896" cy="379583"/>
          </a:xfrm>
          <a:custGeom>
            <a:avLst/>
            <a:gdLst>
              <a:gd name="connsiteX0" fmla="*/ 81071 w 157896"/>
              <a:gd name="connsiteY0" fmla="*/ 2 h 379583"/>
              <a:gd name="connsiteX1" fmla="*/ 109646 w 157896"/>
              <a:gd name="connsiteY1" fmla="*/ 127002 h 379583"/>
              <a:gd name="connsiteX2" fmla="*/ 1696 w 157896"/>
              <a:gd name="connsiteY2" fmla="*/ 374652 h 379583"/>
              <a:gd name="connsiteX3" fmla="*/ 49321 w 157896"/>
              <a:gd name="connsiteY3" fmla="*/ 282577 h 379583"/>
              <a:gd name="connsiteX4" fmla="*/ 125521 w 157896"/>
              <a:gd name="connsiteY4" fmla="*/ 165102 h 379583"/>
              <a:gd name="connsiteX5" fmla="*/ 157271 w 157896"/>
              <a:gd name="connsiteY5" fmla="*/ 123827 h 379583"/>
              <a:gd name="connsiteX6" fmla="*/ 81071 w 157896"/>
              <a:gd name="connsiteY6" fmla="*/ 2 h 37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896" h="379583">
                <a:moveTo>
                  <a:pt x="81071" y="2"/>
                </a:moveTo>
                <a:cubicBezTo>
                  <a:pt x="73133" y="531"/>
                  <a:pt x="122875" y="64560"/>
                  <a:pt x="109646" y="127002"/>
                </a:cubicBezTo>
                <a:cubicBezTo>
                  <a:pt x="96417" y="189444"/>
                  <a:pt x="11750" y="348723"/>
                  <a:pt x="1696" y="374652"/>
                </a:cubicBezTo>
                <a:cubicBezTo>
                  <a:pt x="-8358" y="400581"/>
                  <a:pt x="28683" y="317502"/>
                  <a:pt x="49321" y="282577"/>
                </a:cubicBezTo>
                <a:cubicBezTo>
                  <a:pt x="69959" y="247652"/>
                  <a:pt x="107529" y="191560"/>
                  <a:pt x="125521" y="165102"/>
                </a:cubicBezTo>
                <a:cubicBezTo>
                  <a:pt x="143513" y="138644"/>
                  <a:pt x="161504" y="150815"/>
                  <a:pt x="157271" y="123827"/>
                </a:cubicBezTo>
                <a:cubicBezTo>
                  <a:pt x="153038" y="96840"/>
                  <a:pt x="89009" y="-527"/>
                  <a:pt x="8107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: 図形 1366">
            <a:extLst>
              <a:ext uri="{FF2B5EF4-FFF2-40B4-BE49-F238E27FC236}">
                <a16:creationId xmlns:a16="http://schemas.microsoft.com/office/drawing/2014/main" id="{F5FB30EF-89A9-4BFF-8904-D0EE02AF0DAB}"/>
              </a:ext>
            </a:extLst>
          </p:cNvPr>
          <p:cNvSpPr/>
          <p:nvPr/>
        </p:nvSpPr>
        <p:spPr>
          <a:xfrm>
            <a:off x="2560202" y="7075842"/>
            <a:ext cx="237353" cy="237442"/>
          </a:xfrm>
          <a:custGeom>
            <a:avLst/>
            <a:gdLst>
              <a:gd name="connsiteX0" fmla="*/ 91981 w 237353"/>
              <a:gd name="connsiteY0" fmla="*/ 175 h 237442"/>
              <a:gd name="connsiteX1" fmla="*/ 140665 w 237353"/>
              <a:gd name="connsiteY1" fmla="*/ 89075 h 237442"/>
              <a:gd name="connsiteX2" fmla="*/ 210515 w 237353"/>
              <a:gd name="connsiteY2" fmla="*/ 118708 h 237442"/>
              <a:gd name="connsiteX3" fmla="*/ 231681 w 237353"/>
              <a:gd name="connsiteY3" fmla="*/ 118708 h 237442"/>
              <a:gd name="connsiteX4" fmla="*/ 113148 w 237353"/>
              <a:gd name="connsiteY4" fmla="*/ 211841 h 237442"/>
              <a:gd name="connsiteX5" fmla="*/ 104681 w 237353"/>
              <a:gd name="connsiteY5" fmla="*/ 233008 h 237442"/>
              <a:gd name="connsiteX6" fmla="*/ 965 w 237353"/>
              <a:gd name="connsiteY6" fmla="*/ 139875 h 237442"/>
              <a:gd name="connsiteX7" fmla="*/ 55998 w 237353"/>
              <a:gd name="connsiteY7" fmla="*/ 114475 h 237442"/>
              <a:gd name="connsiteX8" fmla="*/ 91981 w 237353"/>
              <a:gd name="connsiteY8" fmla="*/ 175 h 23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353" h="237442">
                <a:moveTo>
                  <a:pt x="91981" y="175"/>
                </a:moveTo>
                <a:cubicBezTo>
                  <a:pt x="106092" y="-4058"/>
                  <a:pt x="120909" y="69320"/>
                  <a:pt x="140665" y="89075"/>
                </a:cubicBezTo>
                <a:cubicBezTo>
                  <a:pt x="160421" y="108830"/>
                  <a:pt x="195346" y="113769"/>
                  <a:pt x="210515" y="118708"/>
                </a:cubicBezTo>
                <a:cubicBezTo>
                  <a:pt x="225684" y="123647"/>
                  <a:pt x="247909" y="103186"/>
                  <a:pt x="231681" y="118708"/>
                </a:cubicBezTo>
                <a:cubicBezTo>
                  <a:pt x="215453" y="134230"/>
                  <a:pt x="134314" y="192791"/>
                  <a:pt x="113148" y="211841"/>
                </a:cubicBezTo>
                <a:cubicBezTo>
                  <a:pt x="91982" y="230891"/>
                  <a:pt x="123378" y="245002"/>
                  <a:pt x="104681" y="233008"/>
                </a:cubicBezTo>
                <a:cubicBezTo>
                  <a:pt x="85984" y="221014"/>
                  <a:pt x="9079" y="159631"/>
                  <a:pt x="965" y="139875"/>
                </a:cubicBezTo>
                <a:cubicBezTo>
                  <a:pt x="-7149" y="120120"/>
                  <a:pt x="38006" y="133525"/>
                  <a:pt x="55998" y="114475"/>
                </a:cubicBezTo>
                <a:cubicBezTo>
                  <a:pt x="73990" y="95425"/>
                  <a:pt x="77870" y="4408"/>
                  <a:pt x="91981" y="175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: 図形 1367">
            <a:extLst>
              <a:ext uri="{FF2B5EF4-FFF2-40B4-BE49-F238E27FC236}">
                <a16:creationId xmlns:a16="http://schemas.microsoft.com/office/drawing/2014/main" id="{62E9DA78-C812-4CBE-88C4-0CA51494BB04}"/>
              </a:ext>
            </a:extLst>
          </p:cNvPr>
          <p:cNvSpPr/>
          <p:nvPr/>
        </p:nvSpPr>
        <p:spPr>
          <a:xfrm>
            <a:off x="2476433" y="7372442"/>
            <a:ext cx="195149" cy="168881"/>
          </a:xfrm>
          <a:custGeom>
            <a:avLst/>
            <a:gdLst>
              <a:gd name="connsiteX0" fmla="*/ 2184 w 195149"/>
              <a:gd name="connsiteY0" fmla="*/ 8375 h 168881"/>
              <a:gd name="connsiteX1" fmla="*/ 55100 w 195149"/>
              <a:gd name="connsiteY1" fmla="*/ 21075 h 168881"/>
              <a:gd name="connsiteX2" fmla="*/ 165167 w 195149"/>
              <a:gd name="connsiteY2" fmla="*/ 59175 h 168881"/>
              <a:gd name="connsiteX3" fmla="*/ 152467 w 195149"/>
              <a:gd name="connsiteY3" fmla="*/ 112091 h 168881"/>
              <a:gd name="connsiteX4" fmla="*/ 194800 w 195149"/>
              <a:gd name="connsiteY4" fmla="*/ 165008 h 168881"/>
              <a:gd name="connsiteX5" fmla="*/ 124950 w 195149"/>
              <a:gd name="connsiteY5" fmla="*/ 150191 h 168881"/>
              <a:gd name="connsiteX6" fmla="*/ 2184 w 195149"/>
              <a:gd name="connsiteY6" fmla="*/ 8375 h 16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149" h="168881">
                <a:moveTo>
                  <a:pt x="2184" y="8375"/>
                </a:moveTo>
                <a:cubicBezTo>
                  <a:pt x="-9458" y="-13144"/>
                  <a:pt x="27936" y="12608"/>
                  <a:pt x="55100" y="21075"/>
                </a:cubicBezTo>
                <a:cubicBezTo>
                  <a:pt x="82264" y="29542"/>
                  <a:pt x="148939" y="44006"/>
                  <a:pt x="165167" y="59175"/>
                </a:cubicBezTo>
                <a:cubicBezTo>
                  <a:pt x="181395" y="74344"/>
                  <a:pt x="147528" y="94452"/>
                  <a:pt x="152467" y="112091"/>
                </a:cubicBezTo>
                <a:cubicBezTo>
                  <a:pt x="157406" y="129730"/>
                  <a:pt x="199386" y="158658"/>
                  <a:pt x="194800" y="165008"/>
                </a:cubicBezTo>
                <a:cubicBezTo>
                  <a:pt x="190214" y="171358"/>
                  <a:pt x="154583" y="172063"/>
                  <a:pt x="124950" y="150191"/>
                </a:cubicBezTo>
                <a:cubicBezTo>
                  <a:pt x="95317" y="128319"/>
                  <a:pt x="13826" y="29894"/>
                  <a:pt x="2184" y="8375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: 図形 1368">
            <a:extLst>
              <a:ext uri="{FF2B5EF4-FFF2-40B4-BE49-F238E27FC236}">
                <a16:creationId xmlns:a16="http://schemas.microsoft.com/office/drawing/2014/main" id="{374C7740-FC47-449F-B691-049BC637C4E5}"/>
              </a:ext>
            </a:extLst>
          </p:cNvPr>
          <p:cNvSpPr/>
          <p:nvPr/>
        </p:nvSpPr>
        <p:spPr>
          <a:xfrm>
            <a:off x="2351969" y="7503005"/>
            <a:ext cx="217268" cy="157386"/>
          </a:xfrm>
          <a:custGeom>
            <a:avLst/>
            <a:gdLst>
              <a:gd name="connsiteX0" fmla="*/ 1764 w 217268"/>
              <a:gd name="connsiteY0" fmla="*/ 4812 h 157386"/>
              <a:gd name="connsiteX1" fmla="*/ 80081 w 217268"/>
              <a:gd name="connsiteY1" fmla="*/ 17512 h 157386"/>
              <a:gd name="connsiteX2" fmla="*/ 194381 w 217268"/>
              <a:gd name="connsiteY2" fmla="*/ 47145 h 157386"/>
              <a:gd name="connsiteX3" fmla="*/ 200731 w 217268"/>
              <a:gd name="connsiteY3" fmla="*/ 142395 h 157386"/>
              <a:gd name="connsiteX4" fmla="*/ 215548 w 217268"/>
              <a:gd name="connsiteY4" fmla="*/ 152978 h 157386"/>
              <a:gd name="connsiteX5" fmla="*/ 156281 w 217268"/>
              <a:gd name="connsiteY5" fmla="*/ 100062 h 157386"/>
              <a:gd name="connsiteX6" fmla="*/ 1764 w 217268"/>
              <a:gd name="connsiteY6" fmla="*/ 4812 h 15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268" h="157386">
                <a:moveTo>
                  <a:pt x="1764" y="4812"/>
                </a:moveTo>
                <a:cubicBezTo>
                  <a:pt x="-10936" y="-8946"/>
                  <a:pt x="47978" y="10456"/>
                  <a:pt x="80081" y="17512"/>
                </a:cubicBezTo>
                <a:cubicBezTo>
                  <a:pt x="112184" y="24568"/>
                  <a:pt x="174273" y="26331"/>
                  <a:pt x="194381" y="47145"/>
                </a:cubicBezTo>
                <a:cubicBezTo>
                  <a:pt x="214489" y="67959"/>
                  <a:pt x="197203" y="124756"/>
                  <a:pt x="200731" y="142395"/>
                </a:cubicBezTo>
                <a:cubicBezTo>
                  <a:pt x="204259" y="160034"/>
                  <a:pt x="222956" y="160034"/>
                  <a:pt x="215548" y="152978"/>
                </a:cubicBezTo>
                <a:cubicBezTo>
                  <a:pt x="208140" y="145923"/>
                  <a:pt x="187325" y="122287"/>
                  <a:pt x="156281" y="100062"/>
                </a:cubicBezTo>
                <a:cubicBezTo>
                  <a:pt x="125237" y="77837"/>
                  <a:pt x="14464" y="18570"/>
                  <a:pt x="1764" y="4812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: 図形 1369">
            <a:extLst>
              <a:ext uri="{FF2B5EF4-FFF2-40B4-BE49-F238E27FC236}">
                <a16:creationId xmlns:a16="http://schemas.microsoft.com/office/drawing/2014/main" id="{ED1A3FF8-3135-4083-8510-DA542F77B317}"/>
              </a:ext>
            </a:extLst>
          </p:cNvPr>
          <p:cNvSpPr/>
          <p:nvPr/>
        </p:nvSpPr>
        <p:spPr>
          <a:xfrm>
            <a:off x="2315616" y="7505184"/>
            <a:ext cx="145127" cy="167740"/>
          </a:xfrm>
          <a:custGeom>
            <a:avLst/>
            <a:gdLst>
              <a:gd name="connsiteX0" fmla="*/ 65634 w 145127"/>
              <a:gd name="connsiteY0" fmla="*/ 516 h 167740"/>
              <a:gd name="connsiteX1" fmla="*/ 116434 w 145127"/>
              <a:gd name="connsiteY1" fmla="*/ 127516 h 167740"/>
              <a:gd name="connsiteX2" fmla="*/ 143951 w 145127"/>
              <a:gd name="connsiteY2" fmla="*/ 167733 h 167740"/>
              <a:gd name="connsiteX3" fmla="*/ 78334 w 145127"/>
              <a:gd name="connsiteY3" fmla="*/ 125399 h 167740"/>
              <a:gd name="connsiteX4" fmla="*/ 17 w 145127"/>
              <a:gd name="connsiteY4" fmla="*/ 83066 h 167740"/>
              <a:gd name="connsiteX5" fmla="*/ 65634 w 145127"/>
              <a:gd name="connsiteY5" fmla="*/ 516 h 16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127" h="167740">
                <a:moveTo>
                  <a:pt x="65634" y="516"/>
                </a:moveTo>
                <a:cubicBezTo>
                  <a:pt x="85037" y="7924"/>
                  <a:pt x="103381" y="99647"/>
                  <a:pt x="116434" y="127516"/>
                </a:cubicBezTo>
                <a:cubicBezTo>
                  <a:pt x="129487" y="155385"/>
                  <a:pt x="150301" y="168086"/>
                  <a:pt x="143951" y="167733"/>
                </a:cubicBezTo>
                <a:cubicBezTo>
                  <a:pt x="137601" y="167380"/>
                  <a:pt x="102323" y="139510"/>
                  <a:pt x="78334" y="125399"/>
                </a:cubicBezTo>
                <a:cubicBezTo>
                  <a:pt x="54345" y="111288"/>
                  <a:pt x="1075" y="98588"/>
                  <a:pt x="17" y="83066"/>
                </a:cubicBezTo>
                <a:cubicBezTo>
                  <a:pt x="-1041" y="67544"/>
                  <a:pt x="46231" y="-6892"/>
                  <a:pt x="65634" y="516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: 図形 1370">
            <a:extLst>
              <a:ext uri="{FF2B5EF4-FFF2-40B4-BE49-F238E27FC236}">
                <a16:creationId xmlns:a16="http://schemas.microsoft.com/office/drawing/2014/main" id="{138C3C7A-FEE4-4B06-90A2-3A76A9B88641}"/>
              </a:ext>
            </a:extLst>
          </p:cNvPr>
          <p:cNvSpPr/>
          <p:nvPr/>
        </p:nvSpPr>
        <p:spPr>
          <a:xfrm>
            <a:off x="4505284" y="853859"/>
            <a:ext cx="679553" cy="228843"/>
          </a:xfrm>
          <a:custGeom>
            <a:avLst/>
            <a:gdLst>
              <a:gd name="connsiteX0" fmla="*/ 679491 w 679553"/>
              <a:gd name="connsiteY0" fmla="*/ 216 h 228843"/>
              <a:gd name="connsiteX1" fmla="*/ 277854 w 679553"/>
              <a:gd name="connsiteY1" fmla="*/ 87529 h 228843"/>
              <a:gd name="connsiteX2" fmla="*/ 104816 w 679553"/>
              <a:gd name="connsiteY2" fmla="*/ 158966 h 228843"/>
              <a:gd name="connsiteX3" fmla="*/ 41 w 679553"/>
              <a:gd name="connsiteY3" fmla="*/ 228816 h 228843"/>
              <a:gd name="connsiteX4" fmla="*/ 115929 w 679553"/>
              <a:gd name="connsiteY4" fmla="*/ 151029 h 228843"/>
              <a:gd name="connsiteX5" fmla="*/ 206416 w 679553"/>
              <a:gd name="connsiteY5" fmla="*/ 89116 h 228843"/>
              <a:gd name="connsiteX6" fmla="*/ 308016 w 679553"/>
              <a:gd name="connsiteY6" fmla="*/ 63716 h 228843"/>
              <a:gd name="connsiteX7" fmla="*/ 679491 w 679553"/>
              <a:gd name="connsiteY7" fmla="*/ 216 h 22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9553" h="228843">
                <a:moveTo>
                  <a:pt x="679491" y="216"/>
                </a:moveTo>
                <a:cubicBezTo>
                  <a:pt x="674464" y="4185"/>
                  <a:pt x="373633" y="61071"/>
                  <a:pt x="277854" y="87529"/>
                </a:cubicBezTo>
                <a:cubicBezTo>
                  <a:pt x="182075" y="113987"/>
                  <a:pt x="151118" y="135418"/>
                  <a:pt x="104816" y="158966"/>
                </a:cubicBezTo>
                <a:cubicBezTo>
                  <a:pt x="58514" y="182514"/>
                  <a:pt x="-1811" y="230139"/>
                  <a:pt x="41" y="228816"/>
                </a:cubicBezTo>
                <a:cubicBezTo>
                  <a:pt x="1893" y="227493"/>
                  <a:pt x="115929" y="151029"/>
                  <a:pt x="115929" y="151029"/>
                </a:cubicBezTo>
                <a:cubicBezTo>
                  <a:pt x="150325" y="127746"/>
                  <a:pt x="174401" y="103668"/>
                  <a:pt x="206416" y="89116"/>
                </a:cubicBezTo>
                <a:cubicBezTo>
                  <a:pt x="238430" y="74564"/>
                  <a:pt x="230758" y="79591"/>
                  <a:pt x="308016" y="63716"/>
                </a:cubicBezTo>
                <a:cubicBezTo>
                  <a:pt x="385274" y="47841"/>
                  <a:pt x="684518" y="-3753"/>
                  <a:pt x="679491" y="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: 図形 1371">
            <a:extLst>
              <a:ext uri="{FF2B5EF4-FFF2-40B4-BE49-F238E27FC236}">
                <a16:creationId xmlns:a16="http://schemas.microsoft.com/office/drawing/2014/main" id="{27FF7085-70DE-4E3C-AC6A-C49876C57043}"/>
              </a:ext>
            </a:extLst>
          </p:cNvPr>
          <p:cNvSpPr/>
          <p:nvPr/>
        </p:nvSpPr>
        <p:spPr>
          <a:xfrm>
            <a:off x="4244518" y="860425"/>
            <a:ext cx="384632" cy="559643"/>
          </a:xfrm>
          <a:custGeom>
            <a:avLst/>
            <a:gdLst>
              <a:gd name="connsiteX0" fmla="*/ 384632 w 384632"/>
              <a:gd name="connsiteY0" fmla="*/ 0 h 559643"/>
              <a:gd name="connsiteX1" fmla="*/ 143332 w 384632"/>
              <a:gd name="connsiteY1" fmla="*/ 239713 h 559643"/>
              <a:gd name="connsiteX2" fmla="*/ 97295 w 384632"/>
              <a:gd name="connsiteY2" fmla="*/ 306388 h 559643"/>
              <a:gd name="connsiteX3" fmla="*/ 111582 w 384632"/>
              <a:gd name="connsiteY3" fmla="*/ 342900 h 559643"/>
              <a:gd name="connsiteX4" fmla="*/ 97295 w 384632"/>
              <a:gd name="connsiteY4" fmla="*/ 368300 h 559643"/>
              <a:gd name="connsiteX5" fmla="*/ 2045 w 384632"/>
              <a:gd name="connsiteY5" fmla="*/ 555625 h 559643"/>
              <a:gd name="connsiteX6" fmla="*/ 38557 w 384632"/>
              <a:gd name="connsiteY6" fmla="*/ 479425 h 559643"/>
              <a:gd name="connsiteX7" fmla="*/ 114757 w 384632"/>
              <a:gd name="connsiteY7" fmla="*/ 280988 h 559643"/>
              <a:gd name="connsiteX8" fmla="*/ 141745 w 384632"/>
              <a:gd name="connsiteY8" fmla="*/ 254000 h 559643"/>
              <a:gd name="connsiteX9" fmla="*/ 384632 w 384632"/>
              <a:gd name="connsiteY9" fmla="*/ 0 h 55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632" h="559643">
                <a:moveTo>
                  <a:pt x="384632" y="0"/>
                </a:moveTo>
                <a:cubicBezTo>
                  <a:pt x="287926" y="94324"/>
                  <a:pt x="191221" y="188648"/>
                  <a:pt x="143332" y="239713"/>
                </a:cubicBezTo>
                <a:cubicBezTo>
                  <a:pt x="95443" y="290778"/>
                  <a:pt x="102587" y="289190"/>
                  <a:pt x="97295" y="306388"/>
                </a:cubicBezTo>
                <a:cubicBezTo>
                  <a:pt x="92003" y="323586"/>
                  <a:pt x="111582" y="332581"/>
                  <a:pt x="111582" y="342900"/>
                </a:cubicBezTo>
                <a:cubicBezTo>
                  <a:pt x="111582" y="353219"/>
                  <a:pt x="115551" y="332846"/>
                  <a:pt x="97295" y="368300"/>
                </a:cubicBezTo>
                <a:cubicBezTo>
                  <a:pt x="79039" y="403754"/>
                  <a:pt x="11835" y="537104"/>
                  <a:pt x="2045" y="555625"/>
                </a:cubicBezTo>
                <a:cubicBezTo>
                  <a:pt x="-7745" y="574146"/>
                  <a:pt x="19772" y="525198"/>
                  <a:pt x="38557" y="479425"/>
                </a:cubicBezTo>
                <a:cubicBezTo>
                  <a:pt x="57342" y="433652"/>
                  <a:pt x="97559" y="318559"/>
                  <a:pt x="114757" y="280988"/>
                </a:cubicBezTo>
                <a:cubicBezTo>
                  <a:pt x="131955" y="243417"/>
                  <a:pt x="141745" y="254000"/>
                  <a:pt x="141745" y="254000"/>
                </a:cubicBezTo>
                <a:lnTo>
                  <a:pt x="3846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: 図形 1372">
            <a:extLst>
              <a:ext uri="{FF2B5EF4-FFF2-40B4-BE49-F238E27FC236}">
                <a16:creationId xmlns:a16="http://schemas.microsoft.com/office/drawing/2014/main" id="{266AE485-CCB6-48FE-9808-9FE03D013042}"/>
              </a:ext>
            </a:extLst>
          </p:cNvPr>
          <p:cNvSpPr/>
          <p:nvPr/>
        </p:nvSpPr>
        <p:spPr>
          <a:xfrm>
            <a:off x="5354998" y="857555"/>
            <a:ext cx="793986" cy="826238"/>
          </a:xfrm>
          <a:custGeom>
            <a:avLst/>
            <a:gdLst>
              <a:gd name="connsiteX0" fmla="*/ 5990 w 793986"/>
              <a:gd name="connsiteY0" fmla="*/ 20333 h 826238"/>
              <a:gd name="connsiteX1" fmla="*/ 25040 w 793986"/>
              <a:gd name="connsiteY1" fmla="*/ 72720 h 826238"/>
              <a:gd name="connsiteX2" fmla="*/ 83777 w 793986"/>
              <a:gd name="connsiteY2" fmla="*/ 339420 h 826238"/>
              <a:gd name="connsiteX3" fmla="*/ 204427 w 793986"/>
              <a:gd name="connsiteY3" fmla="*/ 429908 h 826238"/>
              <a:gd name="connsiteX4" fmla="*/ 628290 w 793986"/>
              <a:gd name="connsiteY4" fmla="*/ 610883 h 826238"/>
              <a:gd name="connsiteX5" fmla="*/ 788627 w 793986"/>
              <a:gd name="connsiteY5" fmla="*/ 822020 h 826238"/>
              <a:gd name="connsiteX6" fmla="*/ 741002 w 793986"/>
              <a:gd name="connsiteY6" fmla="*/ 737883 h 826238"/>
              <a:gd name="connsiteX7" fmla="*/ 594952 w 793986"/>
              <a:gd name="connsiteY7" fmla="*/ 569608 h 826238"/>
              <a:gd name="connsiteX8" fmla="*/ 126640 w 793986"/>
              <a:gd name="connsiteY8" fmla="*/ 366408 h 826238"/>
              <a:gd name="connsiteX9" fmla="*/ 5990 w 793986"/>
              <a:gd name="connsiteY9" fmla="*/ 20333 h 82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3986" h="826238">
                <a:moveTo>
                  <a:pt x="5990" y="20333"/>
                </a:moveTo>
                <a:cubicBezTo>
                  <a:pt x="-10943" y="-28615"/>
                  <a:pt x="12076" y="19539"/>
                  <a:pt x="25040" y="72720"/>
                </a:cubicBezTo>
                <a:cubicBezTo>
                  <a:pt x="38005" y="125901"/>
                  <a:pt x="53879" y="279889"/>
                  <a:pt x="83777" y="339420"/>
                </a:cubicBezTo>
                <a:cubicBezTo>
                  <a:pt x="113675" y="398951"/>
                  <a:pt x="113675" y="384664"/>
                  <a:pt x="204427" y="429908"/>
                </a:cubicBezTo>
                <a:cubicBezTo>
                  <a:pt x="295179" y="475152"/>
                  <a:pt x="530923" y="545531"/>
                  <a:pt x="628290" y="610883"/>
                </a:cubicBezTo>
                <a:cubicBezTo>
                  <a:pt x="725657" y="676235"/>
                  <a:pt x="769842" y="800853"/>
                  <a:pt x="788627" y="822020"/>
                </a:cubicBezTo>
                <a:cubicBezTo>
                  <a:pt x="807412" y="843187"/>
                  <a:pt x="773281" y="779952"/>
                  <a:pt x="741002" y="737883"/>
                </a:cubicBezTo>
                <a:cubicBezTo>
                  <a:pt x="708723" y="695814"/>
                  <a:pt x="697346" y="631520"/>
                  <a:pt x="594952" y="569608"/>
                </a:cubicBezTo>
                <a:cubicBezTo>
                  <a:pt x="492558" y="507696"/>
                  <a:pt x="220302" y="455043"/>
                  <a:pt x="126640" y="366408"/>
                </a:cubicBezTo>
                <a:cubicBezTo>
                  <a:pt x="32978" y="277773"/>
                  <a:pt x="22923" y="69281"/>
                  <a:pt x="5990" y="20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: 図形 1373">
            <a:extLst>
              <a:ext uri="{FF2B5EF4-FFF2-40B4-BE49-F238E27FC236}">
                <a16:creationId xmlns:a16="http://schemas.microsoft.com/office/drawing/2014/main" id="{088B8D45-AF61-4664-ABE9-0E4E9909AFF9}"/>
              </a:ext>
            </a:extLst>
          </p:cNvPr>
          <p:cNvSpPr/>
          <p:nvPr/>
        </p:nvSpPr>
        <p:spPr>
          <a:xfrm>
            <a:off x="5448105" y="1096426"/>
            <a:ext cx="599788" cy="500247"/>
          </a:xfrm>
          <a:custGeom>
            <a:avLst/>
            <a:gdLst>
              <a:gd name="connsiteX0" fmla="*/ 195 w 599788"/>
              <a:gd name="connsiteY0" fmla="*/ 7 h 500247"/>
              <a:gd name="connsiteX1" fmla="*/ 142012 w 599788"/>
              <a:gd name="connsiteY1" fmla="*/ 387357 h 500247"/>
              <a:gd name="connsiteX2" fmla="*/ 262662 w 599788"/>
              <a:gd name="connsiteY2" fmla="*/ 440274 h 500247"/>
              <a:gd name="connsiteX3" fmla="*/ 599212 w 599788"/>
              <a:gd name="connsiteY3" fmla="*/ 499541 h 500247"/>
              <a:gd name="connsiteX4" fmla="*/ 173762 w 599788"/>
              <a:gd name="connsiteY4" fmla="*/ 397941 h 500247"/>
              <a:gd name="connsiteX5" fmla="*/ 195 w 599788"/>
              <a:gd name="connsiteY5" fmla="*/ 7 h 50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9788" h="500247">
                <a:moveTo>
                  <a:pt x="195" y="7"/>
                </a:moveTo>
                <a:cubicBezTo>
                  <a:pt x="-5097" y="-1757"/>
                  <a:pt x="98268" y="313979"/>
                  <a:pt x="142012" y="387357"/>
                </a:cubicBezTo>
                <a:cubicBezTo>
                  <a:pt x="185756" y="460735"/>
                  <a:pt x="186462" y="421577"/>
                  <a:pt x="262662" y="440274"/>
                </a:cubicBezTo>
                <a:cubicBezTo>
                  <a:pt x="338862" y="458971"/>
                  <a:pt x="614029" y="506596"/>
                  <a:pt x="599212" y="499541"/>
                </a:cubicBezTo>
                <a:cubicBezTo>
                  <a:pt x="584395" y="492486"/>
                  <a:pt x="270776" y="483313"/>
                  <a:pt x="173762" y="397941"/>
                </a:cubicBezTo>
                <a:cubicBezTo>
                  <a:pt x="76748" y="312569"/>
                  <a:pt x="5487" y="1771"/>
                  <a:pt x="195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: 図形 1374">
            <a:extLst>
              <a:ext uri="{FF2B5EF4-FFF2-40B4-BE49-F238E27FC236}">
                <a16:creationId xmlns:a16="http://schemas.microsoft.com/office/drawing/2014/main" id="{C6CC52EC-8F65-41D7-8683-E995A4044C2B}"/>
              </a:ext>
            </a:extLst>
          </p:cNvPr>
          <p:cNvSpPr/>
          <p:nvPr/>
        </p:nvSpPr>
        <p:spPr>
          <a:xfrm>
            <a:off x="4704516" y="404805"/>
            <a:ext cx="449486" cy="306285"/>
          </a:xfrm>
          <a:custGeom>
            <a:avLst/>
            <a:gdLst>
              <a:gd name="connsiteX0" fmla="*/ 445334 w 449486"/>
              <a:gd name="connsiteY0" fmla="*/ 76208 h 306285"/>
              <a:gd name="connsiteX1" fmla="*/ 334209 w 449486"/>
              <a:gd name="connsiteY1" fmla="*/ 8 h 306285"/>
              <a:gd name="connsiteX2" fmla="*/ 164347 w 449486"/>
              <a:gd name="connsiteY2" fmla="*/ 73033 h 306285"/>
              <a:gd name="connsiteX3" fmla="*/ 7184 w 449486"/>
              <a:gd name="connsiteY3" fmla="*/ 296870 h 306285"/>
              <a:gd name="connsiteX4" fmla="*/ 29409 w 449486"/>
              <a:gd name="connsiteY4" fmla="*/ 257183 h 306285"/>
              <a:gd name="connsiteX5" fmla="*/ 54809 w 449486"/>
              <a:gd name="connsiteY5" fmla="*/ 190508 h 306285"/>
              <a:gd name="connsiteX6" fmla="*/ 73859 w 449486"/>
              <a:gd name="connsiteY6" fmla="*/ 141295 h 306285"/>
              <a:gd name="connsiteX7" fmla="*/ 188159 w 449486"/>
              <a:gd name="connsiteY7" fmla="*/ 50808 h 306285"/>
              <a:gd name="connsiteX8" fmla="*/ 445334 w 449486"/>
              <a:gd name="connsiteY8" fmla="*/ 76208 h 30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486" h="306285">
                <a:moveTo>
                  <a:pt x="445334" y="76208"/>
                </a:moveTo>
                <a:cubicBezTo>
                  <a:pt x="469676" y="67741"/>
                  <a:pt x="381040" y="537"/>
                  <a:pt x="334209" y="8"/>
                </a:cubicBezTo>
                <a:cubicBezTo>
                  <a:pt x="287378" y="-521"/>
                  <a:pt x="218851" y="23556"/>
                  <a:pt x="164347" y="73033"/>
                </a:cubicBezTo>
                <a:cubicBezTo>
                  <a:pt x="109843" y="122510"/>
                  <a:pt x="29674" y="266178"/>
                  <a:pt x="7184" y="296870"/>
                </a:cubicBezTo>
                <a:cubicBezTo>
                  <a:pt x="-15306" y="327562"/>
                  <a:pt x="21472" y="274910"/>
                  <a:pt x="29409" y="257183"/>
                </a:cubicBezTo>
                <a:cubicBezTo>
                  <a:pt x="37346" y="239456"/>
                  <a:pt x="47401" y="209823"/>
                  <a:pt x="54809" y="190508"/>
                </a:cubicBezTo>
                <a:cubicBezTo>
                  <a:pt x="62217" y="171193"/>
                  <a:pt x="51634" y="164578"/>
                  <a:pt x="73859" y="141295"/>
                </a:cubicBezTo>
                <a:cubicBezTo>
                  <a:pt x="96084" y="118012"/>
                  <a:pt x="129686" y="65360"/>
                  <a:pt x="188159" y="50808"/>
                </a:cubicBezTo>
                <a:cubicBezTo>
                  <a:pt x="246632" y="36256"/>
                  <a:pt x="420992" y="84675"/>
                  <a:pt x="445334" y="76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: 図形 1375">
            <a:extLst>
              <a:ext uri="{FF2B5EF4-FFF2-40B4-BE49-F238E27FC236}">
                <a16:creationId xmlns:a16="http://schemas.microsoft.com/office/drawing/2014/main" id="{87D11B84-71B6-4B39-BB67-47411326F5D4}"/>
              </a:ext>
            </a:extLst>
          </p:cNvPr>
          <p:cNvSpPr/>
          <p:nvPr/>
        </p:nvSpPr>
        <p:spPr>
          <a:xfrm>
            <a:off x="4755687" y="491609"/>
            <a:ext cx="682547" cy="232299"/>
          </a:xfrm>
          <a:custGeom>
            <a:avLst/>
            <a:gdLst>
              <a:gd name="connsiteX0" fmla="*/ 679913 w 682547"/>
              <a:gd name="connsiteY0" fmla="*/ 232291 h 232299"/>
              <a:gd name="connsiteX1" fmla="*/ 544446 w 682547"/>
              <a:gd name="connsiteY1" fmla="*/ 31208 h 232299"/>
              <a:gd name="connsiteX2" fmla="*/ 345480 w 682547"/>
              <a:gd name="connsiteY2" fmla="*/ 7924 h 232299"/>
              <a:gd name="connsiteX3" fmla="*/ 6813 w 682547"/>
              <a:gd name="connsiteY3" fmla="*/ 105291 h 232299"/>
              <a:gd name="connsiteX4" fmla="*/ 142280 w 682547"/>
              <a:gd name="connsiteY4" fmla="*/ 71424 h 232299"/>
              <a:gd name="connsiteX5" fmla="*/ 423796 w 682547"/>
              <a:gd name="connsiteY5" fmla="*/ 22741 h 232299"/>
              <a:gd name="connsiteX6" fmla="*/ 679913 w 682547"/>
              <a:gd name="connsiteY6" fmla="*/ 232291 h 23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547" h="232299">
                <a:moveTo>
                  <a:pt x="679913" y="232291"/>
                </a:moveTo>
                <a:cubicBezTo>
                  <a:pt x="700021" y="233702"/>
                  <a:pt x="600185" y="68602"/>
                  <a:pt x="544446" y="31208"/>
                </a:cubicBezTo>
                <a:cubicBezTo>
                  <a:pt x="488707" y="-6187"/>
                  <a:pt x="435085" y="-4423"/>
                  <a:pt x="345480" y="7924"/>
                </a:cubicBezTo>
                <a:cubicBezTo>
                  <a:pt x="255874" y="20271"/>
                  <a:pt x="40680" y="94708"/>
                  <a:pt x="6813" y="105291"/>
                </a:cubicBezTo>
                <a:cubicBezTo>
                  <a:pt x="-27054" y="115874"/>
                  <a:pt x="72783" y="85182"/>
                  <a:pt x="142280" y="71424"/>
                </a:cubicBezTo>
                <a:cubicBezTo>
                  <a:pt x="211777" y="57666"/>
                  <a:pt x="332074" y="-5128"/>
                  <a:pt x="423796" y="22741"/>
                </a:cubicBezTo>
                <a:cubicBezTo>
                  <a:pt x="515518" y="50610"/>
                  <a:pt x="659805" y="230880"/>
                  <a:pt x="679913" y="232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: 図形 1376">
            <a:extLst>
              <a:ext uri="{FF2B5EF4-FFF2-40B4-BE49-F238E27FC236}">
                <a16:creationId xmlns:a16="http://schemas.microsoft.com/office/drawing/2014/main" id="{E49670FB-57EB-4D0D-8B0E-521F5935943F}"/>
              </a:ext>
            </a:extLst>
          </p:cNvPr>
          <p:cNvSpPr/>
          <p:nvPr/>
        </p:nvSpPr>
        <p:spPr>
          <a:xfrm>
            <a:off x="4494599" y="667005"/>
            <a:ext cx="852941" cy="270244"/>
          </a:xfrm>
          <a:custGeom>
            <a:avLst/>
            <a:gdLst>
              <a:gd name="connsiteX0" fmla="*/ 852101 w 852941"/>
              <a:gd name="connsiteY0" fmla="*/ 122512 h 270244"/>
              <a:gd name="connsiteX1" fmla="*/ 612918 w 852941"/>
              <a:gd name="connsiteY1" fmla="*/ 1862 h 270244"/>
              <a:gd name="connsiteX2" fmla="*/ 236151 w 852941"/>
              <a:gd name="connsiteY2" fmla="*/ 135212 h 270244"/>
              <a:gd name="connsiteX3" fmla="*/ 3318 w 852941"/>
              <a:gd name="connsiteY3" fmla="*/ 268562 h 270244"/>
              <a:gd name="connsiteX4" fmla="*/ 117618 w 852941"/>
              <a:gd name="connsiteY4" fmla="*/ 198712 h 270244"/>
              <a:gd name="connsiteX5" fmla="*/ 373734 w 852941"/>
              <a:gd name="connsiteY5" fmla="*/ 33612 h 270244"/>
              <a:gd name="connsiteX6" fmla="*/ 532484 w 852941"/>
              <a:gd name="connsiteY6" fmla="*/ 3978 h 270244"/>
              <a:gd name="connsiteX7" fmla="*/ 852101 w 852941"/>
              <a:gd name="connsiteY7" fmla="*/ 122512 h 27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941" h="270244">
                <a:moveTo>
                  <a:pt x="852101" y="122512"/>
                </a:moveTo>
                <a:cubicBezTo>
                  <a:pt x="865507" y="122159"/>
                  <a:pt x="715576" y="-255"/>
                  <a:pt x="612918" y="1862"/>
                </a:cubicBezTo>
                <a:cubicBezTo>
                  <a:pt x="510260" y="3979"/>
                  <a:pt x="337751" y="90762"/>
                  <a:pt x="236151" y="135212"/>
                </a:cubicBezTo>
                <a:cubicBezTo>
                  <a:pt x="134551" y="179662"/>
                  <a:pt x="23073" y="257979"/>
                  <a:pt x="3318" y="268562"/>
                </a:cubicBezTo>
                <a:cubicBezTo>
                  <a:pt x="-16437" y="279145"/>
                  <a:pt x="55882" y="237870"/>
                  <a:pt x="117618" y="198712"/>
                </a:cubicBezTo>
                <a:cubicBezTo>
                  <a:pt x="179354" y="159554"/>
                  <a:pt x="304590" y="66068"/>
                  <a:pt x="373734" y="33612"/>
                </a:cubicBezTo>
                <a:cubicBezTo>
                  <a:pt x="442878" y="1156"/>
                  <a:pt x="454873" y="-5547"/>
                  <a:pt x="532484" y="3978"/>
                </a:cubicBezTo>
                <a:cubicBezTo>
                  <a:pt x="610095" y="13503"/>
                  <a:pt x="838695" y="122865"/>
                  <a:pt x="852101" y="122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: 図形 1377">
            <a:extLst>
              <a:ext uri="{FF2B5EF4-FFF2-40B4-BE49-F238E27FC236}">
                <a16:creationId xmlns:a16="http://schemas.microsoft.com/office/drawing/2014/main" id="{610ED05E-6C1F-4359-8723-C6E3537B66B5}"/>
              </a:ext>
            </a:extLst>
          </p:cNvPr>
          <p:cNvSpPr/>
          <p:nvPr/>
        </p:nvSpPr>
        <p:spPr>
          <a:xfrm>
            <a:off x="5349389" y="393086"/>
            <a:ext cx="649344" cy="362021"/>
          </a:xfrm>
          <a:custGeom>
            <a:avLst/>
            <a:gdLst>
              <a:gd name="connsiteX0" fmla="*/ 10011 w 649344"/>
              <a:gd name="connsiteY0" fmla="*/ 138197 h 362021"/>
              <a:gd name="connsiteX1" fmla="*/ 92561 w 649344"/>
              <a:gd name="connsiteY1" fmla="*/ 108564 h 362021"/>
              <a:gd name="connsiteX2" fmla="*/ 316928 w 649344"/>
              <a:gd name="connsiteY2" fmla="*/ 614 h 362021"/>
              <a:gd name="connsiteX3" fmla="*/ 346561 w 649344"/>
              <a:gd name="connsiteY3" fmla="*/ 78931 h 362021"/>
              <a:gd name="connsiteX4" fmla="*/ 636544 w 649344"/>
              <a:gd name="connsiteY4" fmla="*/ 351981 h 362021"/>
              <a:gd name="connsiteX5" fmla="*/ 568811 w 649344"/>
              <a:gd name="connsiteY5" fmla="*/ 280014 h 362021"/>
              <a:gd name="connsiteX6" fmla="*/ 306344 w 649344"/>
              <a:gd name="connsiteY6" fmla="*/ 61997 h 362021"/>
              <a:gd name="connsiteX7" fmla="*/ 10011 w 649344"/>
              <a:gd name="connsiteY7" fmla="*/ 138197 h 36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9344" h="362021">
                <a:moveTo>
                  <a:pt x="10011" y="138197"/>
                </a:moveTo>
                <a:cubicBezTo>
                  <a:pt x="-25619" y="145958"/>
                  <a:pt x="41408" y="131494"/>
                  <a:pt x="92561" y="108564"/>
                </a:cubicBezTo>
                <a:cubicBezTo>
                  <a:pt x="143714" y="85634"/>
                  <a:pt x="274595" y="5553"/>
                  <a:pt x="316928" y="614"/>
                </a:cubicBezTo>
                <a:cubicBezTo>
                  <a:pt x="359261" y="-4325"/>
                  <a:pt x="293292" y="20370"/>
                  <a:pt x="346561" y="78931"/>
                </a:cubicBezTo>
                <a:cubicBezTo>
                  <a:pt x="399830" y="137492"/>
                  <a:pt x="599502" y="318467"/>
                  <a:pt x="636544" y="351981"/>
                </a:cubicBezTo>
                <a:cubicBezTo>
                  <a:pt x="673586" y="385495"/>
                  <a:pt x="623844" y="328345"/>
                  <a:pt x="568811" y="280014"/>
                </a:cubicBezTo>
                <a:cubicBezTo>
                  <a:pt x="513778" y="231683"/>
                  <a:pt x="396655" y="89161"/>
                  <a:pt x="306344" y="61997"/>
                </a:cubicBezTo>
                <a:cubicBezTo>
                  <a:pt x="216033" y="34833"/>
                  <a:pt x="45641" y="130436"/>
                  <a:pt x="10011" y="138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: 図形 1379">
            <a:extLst>
              <a:ext uri="{FF2B5EF4-FFF2-40B4-BE49-F238E27FC236}">
                <a16:creationId xmlns:a16="http://schemas.microsoft.com/office/drawing/2014/main" id="{504CD66C-19C8-42B1-90C2-D5F3F4B89C81}"/>
              </a:ext>
            </a:extLst>
          </p:cNvPr>
          <p:cNvSpPr/>
          <p:nvPr/>
        </p:nvSpPr>
        <p:spPr>
          <a:xfrm>
            <a:off x="4356605" y="757379"/>
            <a:ext cx="941497" cy="323552"/>
          </a:xfrm>
          <a:custGeom>
            <a:avLst/>
            <a:gdLst>
              <a:gd name="connsiteX0" fmla="*/ 941412 w 941497"/>
              <a:gd name="connsiteY0" fmla="*/ 63888 h 323552"/>
              <a:gd name="connsiteX1" fmla="*/ 600628 w 941497"/>
              <a:gd name="connsiteY1" fmla="*/ 2504 h 323552"/>
              <a:gd name="connsiteX2" fmla="*/ 276778 w 941497"/>
              <a:gd name="connsiteY2" fmla="*/ 163371 h 323552"/>
              <a:gd name="connsiteX3" fmla="*/ 1612 w 941497"/>
              <a:gd name="connsiteY3" fmla="*/ 322121 h 323552"/>
              <a:gd name="connsiteX4" fmla="*/ 156128 w 941497"/>
              <a:gd name="connsiteY4" fmla="*/ 245921 h 323552"/>
              <a:gd name="connsiteX5" fmla="*/ 494795 w 941497"/>
              <a:gd name="connsiteY5" fmla="*/ 68121 h 323552"/>
              <a:gd name="connsiteX6" fmla="*/ 632378 w 941497"/>
              <a:gd name="connsiteY6" fmla="*/ 44838 h 323552"/>
              <a:gd name="connsiteX7" fmla="*/ 941412 w 941497"/>
              <a:gd name="connsiteY7" fmla="*/ 63888 h 32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497" h="323552">
                <a:moveTo>
                  <a:pt x="941412" y="63888"/>
                </a:moveTo>
                <a:cubicBezTo>
                  <a:pt x="936120" y="56832"/>
                  <a:pt x="711400" y="-14076"/>
                  <a:pt x="600628" y="2504"/>
                </a:cubicBezTo>
                <a:cubicBezTo>
                  <a:pt x="489856" y="19084"/>
                  <a:pt x="376614" y="110102"/>
                  <a:pt x="276778" y="163371"/>
                </a:cubicBezTo>
                <a:cubicBezTo>
                  <a:pt x="176942" y="216640"/>
                  <a:pt x="21720" y="308363"/>
                  <a:pt x="1612" y="322121"/>
                </a:cubicBezTo>
                <a:cubicBezTo>
                  <a:pt x="-18496" y="335879"/>
                  <a:pt x="156128" y="245921"/>
                  <a:pt x="156128" y="245921"/>
                </a:cubicBezTo>
                <a:cubicBezTo>
                  <a:pt x="238325" y="203588"/>
                  <a:pt x="415420" y="101635"/>
                  <a:pt x="494795" y="68121"/>
                </a:cubicBezTo>
                <a:cubicBezTo>
                  <a:pt x="574170" y="34607"/>
                  <a:pt x="560411" y="46955"/>
                  <a:pt x="632378" y="44838"/>
                </a:cubicBezTo>
                <a:cubicBezTo>
                  <a:pt x="704345" y="42721"/>
                  <a:pt x="946704" y="70944"/>
                  <a:pt x="941412" y="638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: 図形 1381">
            <a:extLst>
              <a:ext uri="{FF2B5EF4-FFF2-40B4-BE49-F238E27FC236}">
                <a16:creationId xmlns:a16="http://schemas.microsoft.com/office/drawing/2014/main" id="{DDE52089-46EA-4BAA-9B43-A3ADBFEA0191}"/>
              </a:ext>
            </a:extLst>
          </p:cNvPr>
          <p:cNvSpPr/>
          <p:nvPr/>
        </p:nvSpPr>
        <p:spPr>
          <a:xfrm>
            <a:off x="5141383" y="591772"/>
            <a:ext cx="1001371" cy="749970"/>
          </a:xfrm>
          <a:custGeom>
            <a:avLst/>
            <a:gdLst>
              <a:gd name="connsiteX0" fmla="*/ 0 w 1001371"/>
              <a:gd name="connsiteY0" fmla="*/ 125778 h 749970"/>
              <a:gd name="connsiteX1" fmla="*/ 88900 w 1001371"/>
              <a:gd name="connsiteY1" fmla="*/ 127895 h 749970"/>
              <a:gd name="connsiteX2" fmla="*/ 469900 w 1001371"/>
              <a:gd name="connsiteY2" fmla="*/ 34761 h 749970"/>
              <a:gd name="connsiteX3" fmla="*/ 541867 w 1001371"/>
              <a:gd name="connsiteY3" fmla="*/ 79211 h 749970"/>
              <a:gd name="connsiteX4" fmla="*/ 984250 w 1001371"/>
              <a:gd name="connsiteY4" fmla="*/ 720561 h 749970"/>
              <a:gd name="connsiteX5" fmla="*/ 901700 w 1001371"/>
              <a:gd name="connsiteY5" fmla="*/ 616845 h 749970"/>
              <a:gd name="connsiteX6" fmla="*/ 817034 w 1001371"/>
              <a:gd name="connsiteY6" fmla="*/ 392478 h 749970"/>
              <a:gd name="connsiteX7" fmla="*/ 484717 w 1001371"/>
              <a:gd name="connsiteY7" fmla="*/ 17828 h 749970"/>
              <a:gd name="connsiteX8" fmla="*/ 319617 w 1001371"/>
              <a:gd name="connsiteY8" fmla="*/ 55928 h 749970"/>
              <a:gd name="connsiteX9" fmla="*/ 0 w 1001371"/>
              <a:gd name="connsiteY9" fmla="*/ 125778 h 74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1371" h="749970">
                <a:moveTo>
                  <a:pt x="0" y="125778"/>
                </a:moveTo>
                <a:cubicBezTo>
                  <a:pt x="5291" y="134421"/>
                  <a:pt x="10583" y="143064"/>
                  <a:pt x="88900" y="127895"/>
                </a:cubicBezTo>
                <a:cubicBezTo>
                  <a:pt x="167217" y="112726"/>
                  <a:pt x="394406" y="42875"/>
                  <a:pt x="469900" y="34761"/>
                </a:cubicBezTo>
                <a:cubicBezTo>
                  <a:pt x="545394" y="26647"/>
                  <a:pt x="456142" y="-35089"/>
                  <a:pt x="541867" y="79211"/>
                </a:cubicBezTo>
                <a:cubicBezTo>
                  <a:pt x="627592" y="193511"/>
                  <a:pt x="924278" y="630955"/>
                  <a:pt x="984250" y="720561"/>
                </a:cubicBezTo>
                <a:cubicBezTo>
                  <a:pt x="1044222" y="810167"/>
                  <a:pt x="929569" y="671525"/>
                  <a:pt x="901700" y="616845"/>
                </a:cubicBezTo>
                <a:cubicBezTo>
                  <a:pt x="873831" y="562165"/>
                  <a:pt x="886531" y="492314"/>
                  <a:pt x="817034" y="392478"/>
                </a:cubicBezTo>
                <a:cubicBezTo>
                  <a:pt x="747537" y="292642"/>
                  <a:pt x="567620" y="73920"/>
                  <a:pt x="484717" y="17828"/>
                </a:cubicBezTo>
                <a:cubicBezTo>
                  <a:pt x="401814" y="-38264"/>
                  <a:pt x="319617" y="55928"/>
                  <a:pt x="319617" y="55928"/>
                </a:cubicBezTo>
                <a:lnTo>
                  <a:pt x="0" y="12577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: 図形 1382">
            <a:extLst>
              <a:ext uri="{FF2B5EF4-FFF2-40B4-BE49-F238E27FC236}">
                <a16:creationId xmlns:a16="http://schemas.microsoft.com/office/drawing/2014/main" id="{C22D0849-BD0F-4A80-AE84-9848A0014F90}"/>
              </a:ext>
            </a:extLst>
          </p:cNvPr>
          <p:cNvSpPr/>
          <p:nvPr/>
        </p:nvSpPr>
        <p:spPr>
          <a:xfrm>
            <a:off x="4997450" y="746895"/>
            <a:ext cx="1265835" cy="764591"/>
          </a:xfrm>
          <a:custGeom>
            <a:avLst/>
            <a:gdLst>
              <a:gd name="connsiteX0" fmla="*/ 0 w 1265835"/>
              <a:gd name="connsiteY0" fmla="*/ 34155 h 764591"/>
              <a:gd name="connsiteX1" fmla="*/ 582083 w 1265835"/>
              <a:gd name="connsiteY1" fmla="*/ 288 h 764591"/>
              <a:gd name="connsiteX2" fmla="*/ 645583 w 1265835"/>
              <a:gd name="connsiteY2" fmla="*/ 51088 h 764591"/>
              <a:gd name="connsiteX3" fmla="*/ 846667 w 1265835"/>
              <a:gd name="connsiteY3" fmla="*/ 383405 h 764591"/>
              <a:gd name="connsiteX4" fmla="*/ 1246717 w 1265835"/>
              <a:gd name="connsiteY4" fmla="*/ 747472 h 764591"/>
              <a:gd name="connsiteX5" fmla="*/ 1174750 w 1265835"/>
              <a:gd name="connsiteY5" fmla="*/ 686088 h 764591"/>
              <a:gd name="connsiteX6" fmla="*/ 935567 w 1265835"/>
              <a:gd name="connsiteY6" fmla="*/ 516755 h 764591"/>
              <a:gd name="connsiteX7" fmla="*/ 730250 w 1265835"/>
              <a:gd name="connsiteY7" fmla="*/ 292388 h 764591"/>
              <a:gd name="connsiteX8" fmla="*/ 594783 w 1265835"/>
              <a:gd name="connsiteY8" fmla="*/ 46855 h 764591"/>
              <a:gd name="connsiteX9" fmla="*/ 493183 w 1265835"/>
              <a:gd name="connsiteY9" fmla="*/ 23572 h 764591"/>
              <a:gd name="connsiteX10" fmla="*/ 0 w 1265835"/>
              <a:gd name="connsiteY10" fmla="*/ 34155 h 76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5835" h="764591">
                <a:moveTo>
                  <a:pt x="0" y="34155"/>
                </a:moveTo>
                <a:cubicBezTo>
                  <a:pt x="237243" y="15810"/>
                  <a:pt x="474486" y="-2534"/>
                  <a:pt x="582083" y="288"/>
                </a:cubicBezTo>
                <a:cubicBezTo>
                  <a:pt x="689680" y="3110"/>
                  <a:pt x="601486" y="-12765"/>
                  <a:pt x="645583" y="51088"/>
                </a:cubicBezTo>
                <a:cubicBezTo>
                  <a:pt x="689680" y="114941"/>
                  <a:pt x="746478" y="267341"/>
                  <a:pt x="846667" y="383405"/>
                </a:cubicBezTo>
                <a:cubicBezTo>
                  <a:pt x="946856" y="499469"/>
                  <a:pt x="1192037" y="697025"/>
                  <a:pt x="1246717" y="747472"/>
                </a:cubicBezTo>
                <a:cubicBezTo>
                  <a:pt x="1301398" y="797919"/>
                  <a:pt x="1226608" y="724541"/>
                  <a:pt x="1174750" y="686088"/>
                </a:cubicBezTo>
                <a:cubicBezTo>
                  <a:pt x="1122892" y="647635"/>
                  <a:pt x="1009650" y="582372"/>
                  <a:pt x="935567" y="516755"/>
                </a:cubicBezTo>
                <a:cubicBezTo>
                  <a:pt x="861484" y="451138"/>
                  <a:pt x="787047" y="370705"/>
                  <a:pt x="730250" y="292388"/>
                </a:cubicBezTo>
                <a:cubicBezTo>
                  <a:pt x="673453" y="214071"/>
                  <a:pt x="634294" y="91658"/>
                  <a:pt x="594783" y="46855"/>
                </a:cubicBezTo>
                <a:cubicBezTo>
                  <a:pt x="555272" y="2052"/>
                  <a:pt x="590902" y="25689"/>
                  <a:pt x="493183" y="23572"/>
                </a:cubicBezTo>
                <a:lnTo>
                  <a:pt x="0" y="3415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: 図形 1383">
            <a:extLst>
              <a:ext uri="{FF2B5EF4-FFF2-40B4-BE49-F238E27FC236}">
                <a16:creationId xmlns:a16="http://schemas.microsoft.com/office/drawing/2014/main" id="{700B42C5-A42C-4C83-A81B-19482D9A7705}"/>
              </a:ext>
            </a:extLst>
          </p:cNvPr>
          <p:cNvSpPr/>
          <p:nvPr/>
        </p:nvSpPr>
        <p:spPr>
          <a:xfrm>
            <a:off x="5521811" y="820975"/>
            <a:ext cx="761154" cy="1047901"/>
          </a:xfrm>
          <a:custGeom>
            <a:avLst/>
            <a:gdLst>
              <a:gd name="connsiteX0" fmla="*/ 23856 w 761154"/>
              <a:gd name="connsiteY0" fmla="*/ 292 h 1047901"/>
              <a:gd name="connsiteX1" fmla="*/ 23856 w 761154"/>
              <a:gd name="connsiteY1" fmla="*/ 190792 h 1047901"/>
              <a:gd name="connsiteX2" fmla="*/ 174139 w 761154"/>
              <a:gd name="connsiteY2" fmla="*/ 377058 h 1047901"/>
              <a:gd name="connsiteX3" fmla="*/ 595356 w 761154"/>
              <a:gd name="connsiteY3" fmla="*/ 614125 h 1047901"/>
              <a:gd name="connsiteX4" fmla="*/ 654622 w 761154"/>
              <a:gd name="connsiteY4" fmla="*/ 669158 h 1047901"/>
              <a:gd name="connsiteX5" fmla="*/ 760456 w 761154"/>
              <a:gd name="connsiteY5" fmla="*/ 1043808 h 1047901"/>
              <a:gd name="connsiteX6" fmla="*/ 703306 w 761154"/>
              <a:gd name="connsiteY6" fmla="*/ 878708 h 1047901"/>
              <a:gd name="connsiteX7" fmla="*/ 595356 w 761154"/>
              <a:gd name="connsiteY7" fmla="*/ 569675 h 1047901"/>
              <a:gd name="connsiteX8" fmla="*/ 229172 w 761154"/>
              <a:gd name="connsiteY8" fmla="*/ 377058 h 1047901"/>
              <a:gd name="connsiteX9" fmla="*/ 11156 w 761154"/>
              <a:gd name="connsiteY9" fmla="*/ 235242 h 1047901"/>
              <a:gd name="connsiteX10" fmla="*/ 23856 w 761154"/>
              <a:gd name="connsiteY10" fmla="*/ 292 h 1047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1154" h="1047901">
                <a:moveTo>
                  <a:pt x="23856" y="292"/>
                </a:moveTo>
                <a:cubicBezTo>
                  <a:pt x="25973" y="-7116"/>
                  <a:pt x="-1191" y="127998"/>
                  <a:pt x="23856" y="190792"/>
                </a:cubicBezTo>
                <a:cubicBezTo>
                  <a:pt x="48903" y="253586"/>
                  <a:pt x="78889" y="306503"/>
                  <a:pt x="174139" y="377058"/>
                </a:cubicBezTo>
                <a:cubicBezTo>
                  <a:pt x="269389" y="447614"/>
                  <a:pt x="515276" y="565442"/>
                  <a:pt x="595356" y="614125"/>
                </a:cubicBezTo>
                <a:cubicBezTo>
                  <a:pt x="675437" y="662808"/>
                  <a:pt x="627105" y="597544"/>
                  <a:pt x="654622" y="669158"/>
                </a:cubicBezTo>
                <a:cubicBezTo>
                  <a:pt x="682139" y="740772"/>
                  <a:pt x="752342" y="1008883"/>
                  <a:pt x="760456" y="1043808"/>
                </a:cubicBezTo>
                <a:cubicBezTo>
                  <a:pt x="768570" y="1078733"/>
                  <a:pt x="703306" y="878708"/>
                  <a:pt x="703306" y="878708"/>
                </a:cubicBezTo>
                <a:cubicBezTo>
                  <a:pt x="675789" y="799686"/>
                  <a:pt x="674378" y="653283"/>
                  <a:pt x="595356" y="569675"/>
                </a:cubicBezTo>
                <a:cubicBezTo>
                  <a:pt x="516334" y="486067"/>
                  <a:pt x="326539" y="432797"/>
                  <a:pt x="229172" y="377058"/>
                </a:cubicBezTo>
                <a:cubicBezTo>
                  <a:pt x="131805" y="321319"/>
                  <a:pt x="41495" y="296978"/>
                  <a:pt x="11156" y="235242"/>
                </a:cubicBezTo>
                <a:cubicBezTo>
                  <a:pt x="-19183" y="173506"/>
                  <a:pt x="21739" y="7700"/>
                  <a:pt x="23856" y="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: 図形 1384">
            <a:extLst>
              <a:ext uri="{FF2B5EF4-FFF2-40B4-BE49-F238E27FC236}">
                <a16:creationId xmlns:a16="http://schemas.microsoft.com/office/drawing/2014/main" id="{D6CCE105-B933-45A0-8F0B-9742024F7B9B}"/>
              </a:ext>
            </a:extLst>
          </p:cNvPr>
          <p:cNvSpPr/>
          <p:nvPr/>
        </p:nvSpPr>
        <p:spPr>
          <a:xfrm>
            <a:off x="5448008" y="825475"/>
            <a:ext cx="689189" cy="632390"/>
          </a:xfrm>
          <a:custGeom>
            <a:avLst/>
            <a:gdLst>
              <a:gd name="connsiteX0" fmla="*/ 25692 w 689189"/>
              <a:gd name="connsiteY0" fmla="*/ 25 h 632390"/>
              <a:gd name="connsiteX1" fmla="*/ 32042 w 689189"/>
              <a:gd name="connsiteY1" fmla="*/ 243442 h 632390"/>
              <a:gd name="connsiteX2" fmla="*/ 161159 w 689189"/>
              <a:gd name="connsiteY2" fmla="*/ 412775 h 632390"/>
              <a:gd name="connsiteX3" fmla="*/ 664925 w 689189"/>
              <a:gd name="connsiteY3" fmla="*/ 624442 h 632390"/>
              <a:gd name="connsiteX4" fmla="*/ 552742 w 689189"/>
              <a:gd name="connsiteY4" fmla="*/ 569408 h 632390"/>
              <a:gd name="connsiteX5" fmla="*/ 57442 w 689189"/>
              <a:gd name="connsiteY5" fmla="*/ 397958 h 632390"/>
              <a:gd name="connsiteX6" fmla="*/ 6642 w 689189"/>
              <a:gd name="connsiteY6" fmla="*/ 258258 h 632390"/>
              <a:gd name="connsiteX7" fmla="*/ 25692 w 689189"/>
              <a:gd name="connsiteY7" fmla="*/ 25 h 63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9189" h="632390">
                <a:moveTo>
                  <a:pt x="25692" y="25"/>
                </a:moveTo>
                <a:cubicBezTo>
                  <a:pt x="29925" y="-2444"/>
                  <a:pt x="9464" y="174650"/>
                  <a:pt x="32042" y="243442"/>
                </a:cubicBezTo>
                <a:cubicBezTo>
                  <a:pt x="54620" y="312234"/>
                  <a:pt x="55679" y="349275"/>
                  <a:pt x="161159" y="412775"/>
                </a:cubicBezTo>
                <a:cubicBezTo>
                  <a:pt x="266639" y="476275"/>
                  <a:pt x="599661" y="598337"/>
                  <a:pt x="664925" y="624442"/>
                </a:cubicBezTo>
                <a:cubicBezTo>
                  <a:pt x="730189" y="650548"/>
                  <a:pt x="653989" y="607155"/>
                  <a:pt x="552742" y="569408"/>
                </a:cubicBezTo>
                <a:cubicBezTo>
                  <a:pt x="451495" y="531661"/>
                  <a:pt x="148459" y="449816"/>
                  <a:pt x="57442" y="397958"/>
                </a:cubicBezTo>
                <a:cubicBezTo>
                  <a:pt x="-33575" y="346100"/>
                  <a:pt x="12286" y="320700"/>
                  <a:pt x="6642" y="258258"/>
                </a:cubicBezTo>
                <a:cubicBezTo>
                  <a:pt x="997" y="195816"/>
                  <a:pt x="21459" y="2494"/>
                  <a:pt x="25692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: 図形 1385">
            <a:extLst>
              <a:ext uri="{FF2B5EF4-FFF2-40B4-BE49-F238E27FC236}">
                <a16:creationId xmlns:a16="http://schemas.microsoft.com/office/drawing/2014/main" id="{83A11549-1D35-4953-BBE9-7EB1343E82CE}"/>
              </a:ext>
            </a:extLst>
          </p:cNvPr>
          <p:cNvSpPr/>
          <p:nvPr/>
        </p:nvSpPr>
        <p:spPr>
          <a:xfrm>
            <a:off x="5541418" y="1284728"/>
            <a:ext cx="771893" cy="785253"/>
          </a:xfrm>
          <a:custGeom>
            <a:avLst/>
            <a:gdLst>
              <a:gd name="connsiteX0" fmla="*/ 15 w 771893"/>
              <a:gd name="connsiteY0" fmla="*/ 89 h 785253"/>
              <a:gd name="connsiteX1" fmla="*/ 527065 w 771893"/>
              <a:gd name="connsiteY1" fmla="*/ 188472 h 785253"/>
              <a:gd name="connsiteX2" fmla="*/ 639249 w 771893"/>
              <a:gd name="connsiteY2" fmla="*/ 417072 h 785253"/>
              <a:gd name="connsiteX3" fmla="*/ 770482 w 771893"/>
              <a:gd name="connsiteY3" fmla="*/ 781139 h 785253"/>
              <a:gd name="connsiteX4" fmla="*/ 696399 w 771893"/>
              <a:gd name="connsiteY4" fmla="*/ 588522 h 785253"/>
              <a:gd name="connsiteX5" fmla="*/ 510132 w 771893"/>
              <a:gd name="connsiteY5" fmla="*/ 211755 h 785253"/>
              <a:gd name="connsiteX6" fmla="*/ 15 w 771893"/>
              <a:gd name="connsiteY6" fmla="*/ 89 h 78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1893" h="785253">
                <a:moveTo>
                  <a:pt x="15" y="89"/>
                </a:moveTo>
                <a:cubicBezTo>
                  <a:pt x="2837" y="-3792"/>
                  <a:pt x="420526" y="118975"/>
                  <a:pt x="527065" y="188472"/>
                </a:cubicBezTo>
                <a:cubicBezTo>
                  <a:pt x="633604" y="257969"/>
                  <a:pt x="598680" y="318294"/>
                  <a:pt x="639249" y="417072"/>
                </a:cubicBezTo>
                <a:cubicBezTo>
                  <a:pt x="679818" y="515850"/>
                  <a:pt x="760957" y="752564"/>
                  <a:pt x="770482" y="781139"/>
                </a:cubicBezTo>
                <a:cubicBezTo>
                  <a:pt x="780007" y="809714"/>
                  <a:pt x="739791" y="683419"/>
                  <a:pt x="696399" y="588522"/>
                </a:cubicBezTo>
                <a:cubicBezTo>
                  <a:pt x="653007" y="493625"/>
                  <a:pt x="630429" y="311591"/>
                  <a:pt x="510132" y="211755"/>
                </a:cubicBezTo>
                <a:cubicBezTo>
                  <a:pt x="389835" y="111919"/>
                  <a:pt x="-2807" y="3970"/>
                  <a:pt x="15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: 図形 1387">
            <a:extLst>
              <a:ext uri="{FF2B5EF4-FFF2-40B4-BE49-F238E27FC236}">
                <a16:creationId xmlns:a16="http://schemas.microsoft.com/office/drawing/2014/main" id="{2E334DA3-D5D7-4D23-BEBE-2477810C8F09}"/>
              </a:ext>
            </a:extLst>
          </p:cNvPr>
          <p:cNvSpPr/>
          <p:nvPr/>
        </p:nvSpPr>
        <p:spPr>
          <a:xfrm>
            <a:off x="5494785" y="1297493"/>
            <a:ext cx="786895" cy="505983"/>
          </a:xfrm>
          <a:custGeom>
            <a:avLst/>
            <a:gdLst>
              <a:gd name="connsiteX0" fmla="*/ 82 w 786895"/>
              <a:gd name="connsiteY0" fmla="*/ 24 h 505983"/>
              <a:gd name="connsiteX1" fmla="*/ 110148 w 786895"/>
              <a:gd name="connsiteY1" fmla="*/ 124907 h 505983"/>
              <a:gd name="connsiteX2" fmla="*/ 241382 w 786895"/>
              <a:gd name="connsiteY2" fmla="*/ 163007 h 505983"/>
              <a:gd name="connsiteX3" fmla="*/ 317582 w 786895"/>
              <a:gd name="connsiteY3" fmla="*/ 237090 h 505983"/>
              <a:gd name="connsiteX4" fmla="*/ 408598 w 786895"/>
              <a:gd name="connsiteY4" fmla="*/ 340807 h 505983"/>
              <a:gd name="connsiteX5" fmla="*/ 781132 w 786895"/>
              <a:gd name="connsiteY5" fmla="*/ 503790 h 505983"/>
              <a:gd name="connsiteX6" fmla="*/ 622382 w 786895"/>
              <a:gd name="connsiteY6" fmla="*/ 427590 h 505983"/>
              <a:gd name="connsiteX7" fmla="*/ 448815 w 786895"/>
              <a:gd name="connsiteY7" fmla="*/ 323874 h 505983"/>
              <a:gd name="connsiteX8" fmla="*/ 262548 w 786895"/>
              <a:gd name="connsiteY8" fmla="*/ 156657 h 505983"/>
              <a:gd name="connsiteX9" fmla="*/ 95332 w 786895"/>
              <a:gd name="connsiteY9" fmla="*/ 114324 h 505983"/>
              <a:gd name="connsiteX10" fmla="*/ 82 w 786895"/>
              <a:gd name="connsiteY10" fmla="*/ 24 h 50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6895" h="505983">
                <a:moveTo>
                  <a:pt x="82" y="24"/>
                </a:moveTo>
                <a:cubicBezTo>
                  <a:pt x="2551" y="1788"/>
                  <a:pt x="69931" y="97743"/>
                  <a:pt x="110148" y="124907"/>
                </a:cubicBezTo>
                <a:cubicBezTo>
                  <a:pt x="150365" y="152071"/>
                  <a:pt x="206810" y="144310"/>
                  <a:pt x="241382" y="163007"/>
                </a:cubicBezTo>
                <a:cubicBezTo>
                  <a:pt x="275954" y="181704"/>
                  <a:pt x="289713" y="207457"/>
                  <a:pt x="317582" y="237090"/>
                </a:cubicBezTo>
                <a:cubicBezTo>
                  <a:pt x="345451" y="266723"/>
                  <a:pt x="331340" y="296357"/>
                  <a:pt x="408598" y="340807"/>
                </a:cubicBezTo>
                <a:cubicBezTo>
                  <a:pt x="485856" y="385257"/>
                  <a:pt x="745501" y="489326"/>
                  <a:pt x="781132" y="503790"/>
                </a:cubicBezTo>
                <a:cubicBezTo>
                  <a:pt x="816763" y="518254"/>
                  <a:pt x="677768" y="457576"/>
                  <a:pt x="622382" y="427590"/>
                </a:cubicBezTo>
                <a:cubicBezTo>
                  <a:pt x="566996" y="397604"/>
                  <a:pt x="508787" y="369029"/>
                  <a:pt x="448815" y="323874"/>
                </a:cubicBezTo>
                <a:cubicBezTo>
                  <a:pt x="388843" y="278719"/>
                  <a:pt x="321462" y="191582"/>
                  <a:pt x="262548" y="156657"/>
                </a:cubicBezTo>
                <a:cubicBezTo>
                  <a:pt x="203634" y="121732"/>
                  <a:pt x="139429" y="137960"/>
                  <a:pt x="95332" y="114324"/>
                </a:cubicBezTo>
                <a:cubicBezTo>
                  <a:pt x="51235" y="90688"/>
                  <a:pt x="-2387" y="-1740"/>
                  <a:pt x="82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: 図形 1388">
            <a:extLst>
              <a:ext uri="{FF2B5EF4-FFF2-40B4-BE49-F238E27FC236}">
                <a16:creationId xmlns:a16="http://schemas.microsoft.com/office/drawing/2014/main" id="{D57D1CF6-25F6-43CF-9539-A54789E81416}"/>
              </a:ext>
            </a:extLst>
          </p:cNvPr>
          <p:cNvSpPr/>
          <p:nvPr/>
        </p:nvSpPr>
        <p:spPr>
          <a:xfrm>
            <a:off x="5198438" y="709341"/>
            <a:ext cx="238809" cy="432554"/>
          </a:xfrm>
          <a:custGeom>
            <a:avLst/>
            <a:gdLst>
              <a:gd name="connsiteX0" fmla="*/ 64125 w 238809"/>
              <a:gd name="connsiteY0" fmla="*/ 14559 h 432554"/>
              <a:gd name="connsiteX1" fmla="*/ 56187 w 238809"/>
              <a:gd name="connsiteY1" fmla="*/ 65359 h 432554"/>
              <a:gd name="connsiteX2" fmla="*/ 625 w 238809"/>
              <a:gd name="connsiteY2" fmla="*/ 286022 h 432554"/>
              <a:gd name="connsiteX3" fmla="*/ 97462 w 238809"/>
              <a:gd name="connsiteY3" fmla="*/ 387622 h 432554"/>
              <a:gd name="connsiteX4" fmla="*/ 238750 w 238809"/>
              <a:gd name="connsiteY4" fmla="*/ 432072 h 432554"/>
              <a:gd name="connsiteX5" fmla="*/ 80000 w 238809"/>
              <a:gd name="connsiteY5" fmla="*/ 362222 h 432554"/>
              <a:gd name="connsiteX6" fmla="*/ 33962 w 238809"/>
              <a:gd name="connsiteY6" fmla="*/ 293959 h 432554"/>
              <a:gd name="connsiteX7" fmla="*/ 64125 w 238809"/>
              <a:gd name="connsiteY7" fmla="*/ 14559 h 43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809" h="432554">
                <a:moveTo>
                  <a:pt x="64125" y="14559"/>
                </a:moveTo>
                <a:cubicBezTo>
                  <a:pt x="67829" y="-23541"/>
                  <a:pt x="66770" y="20115"/>
                  <a:pt x="56187" y="65359"/>
                </a:cubicBezTo>
                <a:cubicBezTo>
                  <a:pt x="45604" y="110603"/>
                  <a:pt x="-6254" y="232312"/>
                  <a:pt x="625" y="286022"/>
                </a:cubicBezTo>
                <a:cubicBezTo>
                  <a:pt x="7504" y="339732"/>
                  <a:pt x="57774" y="363280"/>
                  <a:pt x="97462" y="387622"/>
                </a:cubicBezTo>
                <a:cubicBezTo>
                  <a:pt x="137150" y="411964"/>
                  <a:pt x="241660" y="436305"/>
                  <a:pt x="238750" y="432072"/>
                </a:cubicBezTo>
                <a:cubicBezTo>
                  <a:pt x="235840" y="427839"/>
                  <a:pt x="114131" y="385241"/>
                  <a:pt x="80000" y="362222"/>
                </a:cubicBezTo>
                <a:cubicBezTo>
                  <a:pt x="45869" y="339203"/>
                  <a:pt x="34227" y="351374"/>
                  <a:pt x="33962" y="293959"/>
                </a:cubicBezTo>
                <a:cubicBezTo>
                  <a:pt x="33697" y="236544"/>
                  <a:pt x="60421" y="52659"/>
                  <a:pt x="64125" y="14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: 図形 1389">
            <a:extLst>
              <a:ext uri="{FF2B5EF4-FFF2-40B4-BE49-F238E27FC236}">
                <a16:creationId xmlns:a16="http://schemas.microsoft.com/office/drawing/2014/main" id="{10F3F093-2317-4D67-B5FC-11D4E4E6DE7A}"/>
              </a:ext>
            </a:extLst>
          </p:cNvPr>
          <p:cNvSpPr/>
          <p:nvPr/>
        </p:nvSpPr>
        <p:spPr>
          <a:xfrm>
            <a:off x="5300473" y="796924"/>
            <a:ext cx="173692" cy="303233"/>
          </a:xfrm>
          <a:custGeom>
            <a:avLst/>
            <a:gdLst>
              <a:gd name="connsiteX0" fmla="*/ 16065 w 173692"/>
              <a:gd name="connsiteY0" fmla="*/ 1 h 303233"/>
              <a:gd name="connsiteX1" fmla="*/ 31940 w 173692"/>
              <a:gd name="connsiteY1" fmla="*/ 180976 h 303233"/>
              <a:gd name="connsiteX2" fmla="*/ 166877 w 173692"/>
              <a:gd name="connsiteY2" fmla="*/ 298451 h 303233"/>
              <a:gd name="connsiteX3" fmla="*/ 139890 w 173692"/>
              <a:gd name="connsiteY3" fmla="*/ 273051 h 303233"/>
              <a:gd name="connsiteX4" fmla="*/ 20827 w 173692"/>
              <a:gd name="connsiteY4" fmla="*/ 204789 h 303233"/>
              <a:gd name="connsiteX5" fmla="*/ 190 w 173692"/>
              <a:gd name="connsiteY5" fmla="*/ 177801 h 303233"/>
              <a:gd name="connsiteX6" fmla="*/ 16065 w 173692"/>
              <a:gd name="connsiteY6" fmla="*/ 1 h 30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692" h="303233">
                <a:moveTo>
                  <a:pt x="16065" y="1"/>
                </a:moveTo>
                <a:cubicBezTo>
                  <a:pt x="21357" y="530"/>
                  <a:pt x="6805" y="131234"/>
                  <a:pt x="31940" y="180976"/>
                </a:cubicBezTo>
                <a:cubicBezTo>
                  <a:pt x="57075" y="230718"/>
                  <a:pt x="148885" y="283105"/>
                  <a:pt x="166877" y="298451"/>
                </a:cubicBezTo>
                <a:cubicBezTo>
                  <a:pt x="184869" y="313797"/>
                  <a:pt x="164231" y="288661"/>
                  <a:pt x="139890" y="273051"/>
                </a:cubicBezTo>
                <a:cubicBezTo>
                  <a:pt x="115549" y="257441"/>
                  <a:pt x="44110" y="220664"/>
                  <a:pt x="20827" y="204789"/>
                </a:cubicBezTo>
                <a:cubicBezTo>
                  <a:pt x="-2456" y="188914"/>
                  <a:pt x="-75" y="210345"/>
                  <a:pt x="190" y="177801"/>
                </a:cubicBezTo>
                <a:cubicBezTo>
                  <a:pt x="455" y="145257"/>
                  <a:pt x="10773" y="-528"/>
                  <a:pt x="1606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: 図形 1390">
            <a:extLst>
              <a:ext uri="{FF2B5EF4-FFF2-40B4-BE49-F238E27FC236}">
                <a16:creationId xmlns:a16="http://schemas.microsoft.com/office/drawing/2014/main" id="{D95F5AE3-964F-4901-B1BA-1144CAD4ED95}"/>
              </a:ext>
            </a:extLst>
          </p:cNvPr>
          <p:cNvSpPr/>
          <p:nvPr/>
        </p:nvSpPr>
        <p:spPr>
          <a:xfrm>
            <a:off x="5187948" y="692608"/>
            <a:ext cx="776745" cy="452540"/>
          </a:xfrm>
          <a:custGeom>
            <a:avLst/>
            <a:gdLst>
              <a:gd name="connsiteX0" fmla="*/ 2 w 776745"/>
              <a:gd name="connsiteY0" fmla="*/ 31292 h 452540"/>
              <a:gd name="connsiteX1" fmla="*/ 415927 w 776745"/>
              <a:gd name="connsiteY1" fmla="*/ 2717 h 452540"/>
              <a:gd name="connsiteX2" fmla="*/ 523877 w 776745"/>
              <a:gd name="connsiteY2" fmla="*/ 105905 h 452540"/>
              <a:gd name="connsiteX3" fmla="*/ 771527 w 776745"/>
              <a:gd name="connsiteY3" fmla="*/ 444042 h 452540"/>
              <a:gd name="connsiteX4" fmla="*/ 698502 w 776745"/>
              <a:gd name="connsiteY4" fmla="*/ 358317 h 452540"/>
              <a:gd name="connsiteX5" fmla="*/ 422277 w 776745"/>
              <a:gd name="connsiteY5" fmla="*/ 45580 h 452540"/>
              <a:gd name="connsiteX6" fmla="*/ 2 w 776745"/>
              <a:gd name="connsiteY6" fmla="*/ 31292 h 45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6745" h="452540">
                <a:moveTo>
                  <a:pt x="2" y="31292"/>
                </a:moveTo>
                <a:cubicBezTo>
                  <a:pt x="-1056" y="24148"/>
                  <a:pt x="328615" y="-9718"/>
                  <a:pt x="415927" y="2717"/>
                </a:cubicBezTo>
                <a:cubicBezTo>
                  <a:pt x="503239" y="15152"/>
                  <a:pt x="464610" y="32351"/>
                  <a:pt x="523877" y="105905"/>
                </a:cubicBezTo>
                <a:cubicBezTo>
                  <a:pt x="583144" y="179459"/>
                  <a:pt x="742423" y="401973"/>
                  <a:pt x="771527" y="444042"/>
                </a:cubicBezTo>
                <a:cubicBezTo>
                  <a:pt x="800631" y="486111"/>
                  <a:pt x="698502" y="358317"/>
                  <a:pt x="698502" y="358317"/>
                </a:cubicBezTo>
                <a:cubicBezTo>
                  <a:pt x="640294" y="291907"/>
                  <a:pt x="541869" y="100878"/>
                  <a:pt x="422277" y="45580"/>
                </a:cubicBezTo>
                <a:cubicBezTo>
                  <a:pt x="302685" y="-9718"/>
                  <a:pt x="1060" y="38436"/>
                  <a:pt x="2" y="31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: 図形 1391">
            <a:extLst>
              <a:ext uri="{FF2B5EF4-FFF2-40B4-BE49-F238E27FC236}">
                <a16:creationId xmlns:a16="http://schemas.microsoft.com/office/drawing/2014/main" id="{C46203C8-1996-4259-A758-4040BDBA9C24}"/>
              </a:ext>
            </a:extLst>
          </p:cNvPr>
          <p:cNvSpPr/>
          <p:nvPr/>
        </p:nvSpPr>
        <p:spPr>
          <a:xfrm>
            <a:off x="4314446" y="837096"/>
            <a:ext cx="695012" cy="538518"/>
          </a:xfrm>
          <a:custGeom>
            <a:avLst/>
            <a:gdLst>
              <a:gd name="connsiteX0" fmla="*/ 694117 w 695012"/>
              <a:gd name="connsiteY0" fmla="*/ 1104 h 538518"/>
              <a:gd name="connsiteX1" fmla="*/ 140079 w 695012"/>
              <a:gd name="connsiteY1" fmla="*/ 261454 h 538518"/>
              <a:gd name="connsiteX2" fmla="*/ 3554 w 695012"/>
              <a:gd name="connsiteY2" fmla="*/ 536092 h 538518"/>
              <a:gd name="connsiteX3" fmla="*/ 44829 w 695012"/>
              <a:gd name="connsiteY3" fmla="*/ 388454 h 538518"/>
              <a:gd name="connsiteX4" fmla="*/ 97217 w 695012"/>
              <a:gd name="connsiteY4" fmla="*/ 261454 h 538518"/>
              <a:gd name="connsiteX5" fmla="*/ 265492 w 695012"/>
              <a:gd name="connsiteY5" fmla="*/ 170967 h 538518"/>
              <a:gd name="connsiteX6" fmla="*/ 694117 w 695012"/>
              <a:gd name="connsiteY6" fmla="*/ 1104 h 53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5012" h="538518">
                <a:moveTo>
                  <a:pt x="694117" y="1104"/>
                </a:moveTo>
                <a:cubicBezTo>
                  <a:pt x="673215" y="16185"/>
                  <a:pt x="255173" y="172289"/>
                  <a:pt x="140079" y="261454"/>
                </a:cubicBezTo>
                <a:cubicBezTo>
                  <a:pt x="24985" y="350619"/>
                  <a:pt x="19429" y="514925"/>
                  <a:pt x="3554" y="536092"/>
                </a:cubicBezTo>
                <a:cubicBezTo>
                  <a:pt x="-12321" y="557259"/>
                  <a:pt x="29219" y="434227"/>
                  <a:pt x="44829" y="388454"/>
                </a:cubicBezTo>
                <a:cubicBezTo>
                  <a:pt x="60439" y="342681"/>
                  <a:pt x="60440" y="297702"/>
                  <a:pt x="97217" y="261454"/>
                </a:cubicBezTo>
                <a:cubicBezTo>
                  <a:pt x="133994" y="225206"/>
                  <a:pt x="166803" y="212242"/>
                  <a:pt x="265492" y="170967"/>
                </a:cubicBezTo>
                <a:cubicBezTo>
                  <a:pt x="364181" y="129692"/>
                  <a:pt x="715019" y="-13977"/>
                  <a:pt x="694117" y="1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: 図形 1392">
            <a:extLst>
              <a:ext uri="{FF2B5EF4-FFF2-40B4-BE49-F238E27FC236}">
                <a16:creationId xmlns:a16="http://schemas.microsoft.com/office/drawing/2014/main" id="{05916EC9-0AF3-4AE6-8B58-0FE8A7D588EF}"/>
              </a:ext>
            </a:extLst>
          </p:cNvPr>
          <p:cNvSpPr/>
          <p:nvPr/>
        </p:nvSpPr>
        <p:spPr>
          <a:xfrm>
            <a:off x="4564648" y="631894"/>
            <a:ext cx="717620" cy="174237"/>
          </a:xfrm>
          <a:custGeom>
            <a:avLst/>
            <a:gdLst>
              <a:gd name="connsiteX0" fmla="*/ 715377 w 717620"/>
              <a:gd name="connsiteY0" fmla="*/ 42794 h 174237"/>
              <a:gd name="connsiteX1" fmla="*/ 361365 w 717620"/>
              <a:gd name="connsiteY1" fmla="*/ 4694 h 174237"/>
              <a:gd name="connsiteX2" fmla="*/ 10527 w 717620"/>
              <a:gd name="connsiteY2" fmla="*/ 169794 h 174237"/>
              <a:gd name="connsiteX3" fmla="*/ 113715 w 717620"/>
              <a:gd name="connsiteY3" fmla="*/ 117406 h 174237"/>
              <a:gd name="connsiteX4" fmla="*/ 339140 w 717620"/>
              <a:gd name="connsiteY4" fmla="*/ 14219 h 174237"/>
              <a:gd name="connsiteX5" fmla="*/ 502652 w 717620"/>
              <a:gd name="connsiteY5" fmla="*/ 17394 h 174237"/>
              <a:gd name="connsiteX6" fmla="*/ 715377 w 717620"/>
              <a:gd name="connsiteY6" fmla="*/ 42794 h 174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7620" h="174237">
                <a:moveTo>
                  <a:pt x="715377" y="42794"/>
                </a:moveTo>
                <a:cubicBezTo>
                  <a:pt x="691829" y="40677"/>
                  <a:pt x="478840" y="-16473"/>
                  <a:pt x="361365" y="4694"/>
                </a:cubicBezTo>
                <a:cubicBezTo>
                  <a:pt x="243890" y="25861"/>
                  <a:pt x="51802" y="151009"/>
                  <a:pt x="10527" y="169794"/>
                </a:cubicBezTo>
                <a:cubicBezTo>
                  <a:pt x="-30748" y="188579"/>
                  <a:pt x="58946" y="143335"/>
                  <a:pt x="113715" y="117406"/>
                </a:cubicBezTo>
                <a:cubicBezTo>
                  <a:pt x="168484" y="91477"/>
                  <a:pt x="274317" y="30888"/>
                  <a:pt x="339140" y="14219"/>
                </a:cubicBezTo>
                <a:cubicBezTo>
                  <a:pt x="403963" y="-2450"/>
                  <a:pt x="434389" y="10779"/>
                  <a:pt x="502652" y="17394"/>
                </a:cubicBezTo>
                <a:cubicBezTo>
                  <a:pt x="570915" y="24009"/>
                  <a:pt x="738925" y="44911"/>
                  <a:pt x="715377" y="42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: 図形 1393">
            <a:extLst>
              <a:ext uri="{FF2B5EF4-FFF2-40B4-BE49-F238E27FC236}">
                <a16:creationId xmlns:a16="http://schemas.microsoft.com/office/drawing/2014/main" id="{25E438BD-F77D-4033-8062-B8B2087524AF}"/>
              </a:ext>
            </a:extLst>
          </p:cNvPr>
          <p:cNvSpPr/>
          <p:nvPr/>
        </p:nvSpPr>
        <p:spPr>
          <a:xfrm>
            <a:off x="4324233" y="931330"/>
            <a:ext cx="603737" cy="426004"/>
          </a:xfrm>
          <a:custGeom>
            <a:avLst/>
            <a:gdLst>
              <a:gd name="connsiteX0" fmla="*/ 603367 w 603737"/>
              <a:gd name="connsiteY0" fmla="*/ 3 h 426004"/>
              <a:gd name="connsiteX1" fmla="*/ 216017 w 603737"/>
              <a:gd name="connsiteY1" fmla="*/ 171453 h 426004"/>
              <a:gd name="connsiteX2" fmla="*/ 4350 w 603737"/>
              <a:gd name="connsiteY2" fmla="*/ 423337 h 426004"/>
              <a:gd name="connsiteX3" fmla="*/ 78434 w 603737"/>
              <a:gd name="connsiteY3" fmla="*/ 296337 h 426004"/>
              <a:gd name="connsiteX4" fmla="*/ 141934 w 603737"/>
              <a:gd name="connsiteY4" fmla="*/ 175687 h 426004"/>
              <a:gd name="connsiteX5" fmla="*/ 603367 w 603737"/>
              <a:gd name="connsiteY5" fmla="*/ 3 h 42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737" h="426004">
                <a:moveTo>
                  <a:pt x="603367" y="3"/>
                </a:moveTo>
                <a:cubicBezTo>
                  <a:pt x="615714" y="-703"/>
                  <a:pt x="315853" y="100897"/>
                  <a:pt x="216017" y="171453"/>
                </a:cubicBezTo>
                <a:cubicBezTo>
                  <a:pt x="116181" y="242009"/>
                  <a:pt x="27281" y="402523"/>
                  <a:pt x="4350" y="423337"/>
                </a:cubicBezTo>
                <a:cubicBezTo>
                  <a:pt x="-18581" y="444151"/>
                  <a:pt x="55503" y="337612"/>
                  <a:pt x="78434" y="296337"/>
                </a:cubicBezTo>
                <a:cubicBezTo>
                  <a:pt x="101365" y="255062"/>
                  <a:pt x="58679" y="224018"/>
                  <a:pt x="141934" y="175687"/>
                </a:cubicBezTo>
                <a:cubicBezTo>
                  <a:pt x="225189" y="127356"/>
                  <a:pt x="591020" y="709"/>
                  <a:pt x="60336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: 図形 1394">
            <a:extLst>
              <a:ext uri="{FF2B5EF4-FFF2-40B4-BE49-F238E27FC236}">
                <a16:creationId xmlns:a16="http://schemas.microsoft.com/office/drawing/2014/main" id="{37DE6656-3D8C-4AE2-A010-1309D71898C1}"/>
              </a:ext>
            </a:extLst>
          </p:cNvPr>
          <p:cNvSpPr/>
          <p:nvPr/>
        </p:nvSpPr>
        <p:spPr>
          <a:xfrm>
            <a:off x="4379307" y="1276350"/>
            <a:ext cx="139783" cy="615095"/>
          </a:xfrm>
          <a:custGeom>
            <a:avLst/>
            <a:gdLst>
              <a:gd name="connsiteX0" fmla="*/ 139776 w 139783"/>
              <a:gd name="connsiteY0" fmla="*/ 0 h 615095"/>
              <a:gd name="connsiteX1" fmla="*/ 86860 w 139783"/>
              <a:gd name="connsiteY1" fmla="*/ 150283 h 615095"/>
              <a:gd name="connsiteX2" fmla="*/ 91093 w 139783"/>
              <a:gd name="connsiteY2" fmla="*/ 336550 h 615095"/>
              <a:gd name="connsiteX3" fmla="*/ 76 w 139783"/>
              <a:gd name="connsiteY3" fmla="*/ 613833 h 615095"/>
              <a:gd name="connsiteX4" fmla="*/ 76276 w 139783"/>
              <a:gd name="connsiteY4" fmla="*/ 431800 h 615095"/>
              <a:gd name="connsiteX5" fmla="*/ 122843 w 139783"/>
              <a:gd name="connsiteY5" fmla="*/ 254000 h 615095"/>
              <a:gd name="connsiteX6" fmla="*/ 91093 w 139783"/>
              <a:gd name="connsiteY6" fmla="*/ 148167 h 615095"/>
              <a:gd name="connsiteX7" fmla="*/ 139776 w 139783"/>
              <a:gd name="connsiteY7" fmla="*/ 0 h 61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783" h="615095">
                <a:moveTo>
                  <a:pt x="139776" y="0"/>
                </a:moveTo>
                <a:cubicBezTo>
                  <a:pt x="139071" y="353"/>
                  <a:pt x="94974" y="94192"/>
                  <a:pt x="86860" y="150283"/>
                </a:cubicBezTo>
                <a:cubicBezTo>
                  <a:pt x="78746" y="206374"/>
                  <a:pt x="105557" y="259292"/>
                  <a:pt x="91093" y="336550"/>
                </a:cubicBezTo>
                <a:cubicBezTo>
                  <a:pt x="76629" y="413808"/>
                  <a:pt x="2545" y="597958"/>
                  <a:pt x="76" y="613833"/>
                </a:cubicBezTo>
                <a:cubicBezTo>
                  <a:pt x="-2394" y="629708"/>
                  <a:pt x="55815" y="491772"/>
                  <a:pt x="76276" y="431800"/>
                </a:cubicBezTo>
                <a:cubicBezTo>
                  <a:pt x="96737" y="371828"/>
                  <a:pt x="120374" y="301272"/>
                  <a:pt x="122843" y="254000"/>
                </a:cubicBezTo>
                <a:cubicBezTo>
                  <a:pt x="125312" y="206728"/>
                  <a:pt x="87918" y="190853"/>
                  <a:pt x="91093" y="148167"/>
                </a:cubicBezTo>
                <a:cubicBezTo>
                  <a:pt x="94268" y="105481"/>
                  <a:pt x="140481" y="-353"/>
                  <a:pt x="13977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: 図形 1395">
            <a:extLst>
              <a:ext uri="{FF2B5EF4-FFF2-40B4-BE49-F238E27FC236}">
                <a16:creationId xmlns:a16="http://schemas.microsoft.com/office/drawing/2014/main" id="{09CA7CB4-219A-46F9-92B1-5DA47BE99937}"/>
              </a:ext>
            </a:extLst>
          </p:cNvPr>
          <p:cNvSpPr/>
          <p:nvPr/>
        </p:nvSpPr>
        <p:spPr>
          <a:xfrm>
            <a:off x="4355212" y="1346135"/>
            <a:ext cx="138589" cy="284253"/>
          </a:xfrm>
          <a:custGeom>
            <a:avLst/>
            <a:gdLst>
              <a:gd name="connsiteX0" fmla="*/ 138471 w 138589"/>
              <a:gd name="connsiteY0" fmla="*/ 65 h 284253"/>
              <a:gd name="connsiteX1" fmla="*/ 30521 w 138589"/>
              <a:gd name="connsiteY1" fmla="*/ 199032 h 284253"/>
              <a:gd name="connsiteX2" fmla="*/ 24171 w 138589"/>
              <a:gd name="connsiteY2" fmla="*/ 283698 h 284253"/>
              <a:gd name="connsiteX3" fmla="*/ 17821 w 138589"/>
              <a:gd name="connsiteY3" fmla="*/ 232898 h 284253"/>
              <a:gd name="connsiteX4" fmla="*/ 7238 w 138589"/>
              <a:gd name="connsiteY4" fmla="*/ 177865 h 284253"/>
              <a:gd name="connsiteX5" fmla="*/ 138471 w 138589"/>
              <a:gd name="connsiteY5" fmla="*/ 65 h 28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589" h="284253">
                <a:moveTo>
                  <a:pt x="138471" y="65"/>
                </a:moveTo>
                <a:cubicBezTo>
                  <a:pt x="142351" y="3593"/>
                  <a:pt x="49571" y="151760"/>
                  <a:pt x="30521" y="199032"/>
                </a:cubicBezTo>
                <a:cubicBezTo>
                  <a:pt x="11471" y="246304"/>
                  <a:pt x="26288" y="278054"/>
                  <a:pt x="24171" y="283698"/>
                </a:cubicBezTo>
                <a:cubicBezTo>
                  <a:pt x="22054" y="289342"/>
                  <a:pt x="20643" y="250537"/>
                  <a:pt x="17821" y="232898"/>
                </a:cubicBezTo>
                <a:cubicBezTo>
                  <a:pt x="14999" y="215259"/>
                  <a:pt x="-12870" y="219140"/>
                  <a:pt x="7238" y="177865"/>
                </a:cubicBezTo>
                <a:cubicBezTo>
                  <a:pt x="27346" y="136590"/>
                  <a:pt x="134591" y="-3463"/>
                  <a:pt x="138471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: 図形 1396">
            <a:extLst>
              <a:ext uri="{FF2B5EF4-FFF2-40B4-BE49-F238E27FC236}">
                <a16:creationId xmlns:a16="http://schemas.microsoft.com/office/drawing/2014/main" id="{1D1ECC18-9570-40FE-9B26-6D64E7C9A41E}"/>
              </a:ext>
            </a:extLst>
          </p:cNvPr>
          <p:cNvSpPr/>
          <p:nvPr/>
        </p:nvSpPr>
        <p:spPr>
          <a:xfrm>
            <a:off x="4286245" y="1714421"/>
            <a:ext cx="199668" cy="305233"/>
          </a:xfrm>
          <a:custGeom>
            <a:avLst/>
            <a:gdLst>
              <a:gd name="connsiteX0" fmla="*/ 137588 w 199668"/>
              <a:gd name="connsiteY0" fmla="*/ 79 h 305233"/>
              <a:gd name="connsiteX1" fmla="*/ 35988 w 199668"/>
              <a:gd name="connsiteY1" fmla="*/ 209629 h 305233"/>
              <a:gd name="connsiteX2" fmla="*/ 139705 w 199668"/>
              <a:gd name="connsiteY2" fmla="*/ 283712 h 305233"/>
              <a:gd name="connsiteX3" fmla="*/ 198972 w 199668"/>
              <a:gd name="connsiteY3" fmla="*/ 304879 h 305233"/>
              <a:gd name="connsiteX4" fmla="*/ 101605 w 199668"/>
              <a:gd name="connsiteY4" fmla="*/ 271012 h 305233"/>
              <a:gd name="connsiteX5" fmla="*/ 5 w 199668"/>
              <a:gd name="connsiteY5" fmla="*/ 235029 h 305233"/>
              <a:gd name="connsiteX6" fmla="*/ 137588 w 199668"/>
              <a:gd name="connsiteY6" fmla="*/ 79 h 30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668" h="305233">
                <a:moveTo>
                  <a:pt x="137588" y="79"/>
                </a:moveTo>
                <a:cubicBezTo>
                  <a:pt x="143585" y="-4154"/>
                  <a:pt x="35635" y="162357"/>
                  <a:pt x="35988" y="209629"/>
                </a:cubicBezTo>
                <a:cubicBezTo>
                  <a:pt x="36341" y="256901"/>
                  <a:pt x="112541" y="267837"/>
                  <a:pt x="139705" y="283712"/>
                </a:cubicBezTo>
                <a:cubicBezTo>
                  <a:pt x="166869" y="299587"/>
                  <a:pt x="205322" y="306996"/>
                  <a:pt x="198972" y="304879"/>
                </a:cubicBezTo>
                <a:cubicBezTo>
                  <a:pt x="192622" y="302762"/>
                  <a:pt x="134766" y="282654"/>
                  <a:pt x="101605" y="271012"/>
                </a:cubicBezTo>
                <a:cubicBezTo>
                  <a:pt x="68444" y="259370"/>
                  <a:pt x="-701" y="276657"/>
                  <a:pt x="5" y="235029"/>
                </a:cubicBezTo>
                <a:cubicBezTo>
                  <a:pt x="711" y="193401"/>
                  <a:pt x="131591" y="4312"/>
                  <a:pt x="137588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: 図形 1397">
            <a:extLst>
              <a:ext uri="{FF2B5EF4-FFF2-40B4-BE49-F238E27FC236}">
                <a16:creationId xmlns:a16="http://schemas.microsoft.com/office/drawing/2014/main" id="{B96CA17A-03C7-4B7B-817A-06890F1AC6C7}"/>
              </a:ext>
            </a:extLst>
          </p:cNvPr>
          <p:cNvSpPr/>
          <p:nvPr/>
        </p:nvSpPr>
        <p:spPr>
          <a:xfrm>
            <a:off x="4432360" y="1717928"/>
            <a:ext cx="170137" cy="490142"/>
          </a:xfrm>
          <a:custGeom>
            <a:avLst/>
            <a:gdLst>
              <a:gd name="connsiteX0" fmla="*/ 40157 w 170137"/>
              <a:gd name="connsiteY0" fmla="*/ 805 h 490142"/>
              <a:gd name="connsiteX1" fmla="*/ 38040 w 170137"/>
              <a:gd name="connsiteY1" fmla="*/ 142622 h 490142"/>
              <a:gd name="connsiteX2" fmla="*/ 167157 w 170137"/>
              <a:gd name="connsiteY2" fmla="*/ 483405 h 490142"/>
              <a:gd name="connsiteX3" fmla="*/ 118473 w 170137"/>
              <a:gd name="connsiteY3" fmla="*/ 356405 h 490142"/>
              <a:gd name="connsiteX4" fmla="*/ 2057 w 170137"/>
              <a:gd name="connsiteY4" fmla="*/ 197655 h 490142"/>
              <a:gd name="connsiteX5" fmla="*/ 40157 w 170137"/>
              <a:gd name="connsiteY5" fmla="*/ 805 h 49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137" h="490142">
                <a:moveTo>
                  <a:pt x="40157" y="805"/>
                </a:moveTo>
                <a:cubicBezTo>
                  <a:pt x="46154" y="-8367"/>
                  <a:pt x="16873" y="62189"/>
                  <a:pt x="38040" y="142622"/>
                </a:cubicBezTo>
                <a:cubicBezTo>
                  <a:pt x="59207" y="223055"/>
                  <a:pt x="153752" y="447775"/>
                  <a:pt x="167157" y="483405"/>
                </a:cubicBezTo>
                <a:cubicBezTo>
                  <a:pt x="180562" y="519035"/>
                  <a:pt x="145990" y="404030"/>
                  <a:pt x="118473" y="356405"/>
                </a:cubicBezTo>
                <a:cubicBezTo>
                  <a:pt x="90956" y="308780"/>
                  <a:pt x="14051" y="258332"/>
                  <a:pt x="2057" y="197655"/>
                </a:cubicBezTo>
                <a:cubicBezTo>
                  <a:pt x="-9937" y="136978"/>
                  <a:pt x="34160" y="9977"/>
                  <a:pt x="40157" y="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: 図形 1398">
            <a:extLst>
              <a:ext uri="{FF2B5EF4-FFF2-40B4-BE49-F238E27FC236}">
                <a16:creationId xmlns:a16="http://schemas.microsoft.com/office/drawing/2014/main" id="{A65F56E2-FC73-4EDF-B5EA-00DADC6BA571}"/>
              </a:ext>
            </a:extLst>
          </p:cNvPr>
          <p:cNvSpPr/>
          <p:nvPr/>
        </p:nvSpPr>
        <p:spPr>
          <a:xfrm>
            <a:off x="4288313" y="2051904"/>
            <a:ext cx="177455" cy="562286"/>
          </a:xfrm>
          <a:custGeom>
            <a:avLst/>
            <a:gdLst>
              <a:gd name="connsiteX0" fmla="*/ 137637 w 177455"/>
              <a:gd name="connsiteY0" fmla="*/ 1263 h 562286"/>
              <a:gd name="connsiteX1" fmla="*/ 137637 w 177455"/>
              <a:gd name="connsiteY1" fmla="*/ 71113 h 562286"/>
              <a:gd name="connsiteX2" fmla="*/ 42387 w 177455"/>
              <a:gd name="connsiteY2" fmla="*/ 259496 h 562286"/>
              <a:gd name="connsiteX3" fmla="*/ 52970 w 177455"/>
              <a:gd name="connsiteY3" fmla="*/ 388613 h 562286"/>
              <a:gd name="connsiteX4" fmla="*/ 175737 w 177455"/>
              <a:gd name="connsiteY4" fmla="*/ 560063 h 562286"/>
              <a:gd name="connsiteX5" fmla="*/ 116470 w 177455"/>
              <a:gd name="connsiteY5" fmla="*/ 477513 h 562286"/>
              <a:gd name="connsiteX6" fmla="*/ 54 w 177455"/>
              <a:gd name="connsiteY6" fmla="*/ 352629 h 562286"/>
              <a:gd name="connsiteX7" fmla="*/ 101654 w 177455"/>
              <a:gd name="connsiteY7" fmla="*/ 121913 h 562286"/>
              <a:gd name="connsiteX8" fmla="*/ 137637 w 177455"/>
              <a:gd name="connsiteY8" fmla="*/ 1263 h 56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455" h="562286">
                <a:moveTo>
                  <a:pt x="137637" y="1263"/>
                </a:moveTo>
                <a:cubicBezTo>
                  <a:pt x="143634" y="-7204"/>
                  <a:pt x="153512" y="28074"/>
                  <a:pt x="137637" y="71113"/>
                </a:cubicBezTo>
                <a:cubicBezTo>
                  <a:pt x="121762" y="114152"/>
                  <a:pt x="56498" y="206579"/>
                  <a:pt x="42387" y="259496"/>
                </a:cubicBezTo>
                <a:cubicBezTo>
                  <a:pt x="28276" y="312413"/>
                  <a:pt x="30745" y="338519"/>
                  <a:pt x="52970" y="388613"/>
                </a:cubicBezTo>
                <a:cubicBezTo>
                  <a:pt x="75195" y="438707"/>
                  <a:pt x="165154" y="545246"/>
                  <a:pt x="175737" y="560063"/>
                </a:cubicBezTo>
                <a:cubicBezTo>
                  <a:pt x="186320" y="574880"/>
                  <a:pt x="145751" y="512085"/>
                  <a:pt x="116470" y="477513"/>
                </a:cubicBezTo>
                <a:cubicBezTo>
                  <a:pt x="87189" y="442941"/>
                  <a:pt x="2523" y="411896"/>
                  <a:pt x="54" y="352629"/>
                </a:cubicBezTo>
                <a:cubicBezTo>
                  <a:pt x="-2415" y="293362"/>
                  <a:pt x="79429" y="179416"/>
                  <a:pt x="101654" y="121913"/>
                </a:cubicBezTo>
                <a:cubicBezTo>
                  <a:pt x="123879" y="64410"/>
                  <a:pt x="131640" y="9730"/>
                  <a:pt x="137637" y="1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: 図形 1399">
            <a:extLst>
              <a:ext uri="{FF2B5EF4-FFF2-40B4-BE49-F238E27FC236}">
                <a16:creationId xmlns:a16="http://schemas.microsoft.com/office/drawing/2014/main" id="{FE0C94FF-9BD1-46D1-99D4-923F258971CA}"/>
              </a:ext>
            </a:extLst>
          </p:cNvPr>
          <p:cNvSpPr/>
          <p:nvPr/>
        </p:nvSpPr>
        <p:spPr>
          <a:xfrm>
            <a:off x="4396284" y="1996025"/>
            <a:ext cx="144068" cy="616108"/>
          </a:xfrm>
          <a:custGeom>
            <a:avLst/>
            <a:gdLst>
              <a:gd name="connsiteX0" fmla="*/ 112216 w 144068"/>
              <a:gd name="connsiteY0" fmla="*/ 69842 h 616108"/>
              <a:gd name="connsiteX1" fmla="*/ 14849 w 144068"/>
              <a:gd name="connsiteY1" fmla="*/ 311142 h 616108"/>
              <a:gd name="connsiteX2" fmla="*/ 78349 w 144068"/>
              <a:gd name="connsiteY2" fmla="*/ 533392 h 616108"/>
              <a:gd name="connsiteX3" fmla="*/ 143966 w 144068"/>
              <a:gd name="connsiteY3" fmla="*/ 615942 h 616108"/>
              <a:gd name="connsiteX4" fmla="*/ 91049 w 144068"/>
              <a:gd name="connsiteY4" fmla="*/ 548208 h 616108"/>
              <a:gd name="connsiteX5" fmla="*/ 33 w 144068"/>
              <a:gd name="connsiteY5" fmla="*/ 345008 h 616108"/>
              <a:gd name="connsiteX6" fmla="*/ 101633 w 144068"/>
              <a:gd name="connsiteY6" fmla="*/ 16925 h 616108"/>
              <a:gd name="connsiteX7" fmla="*/ 112216 w 144068"/>
              <a:gd name="connsiteY7" fmla="*/ 69842 h 616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068" h="616108">
                <a:moveTo>
                  <a:pt x="112216" y="69842"/>
                </a:moveTo>
                <a:cubicBezTo>
                  <a:pt x="97752" y="118878"/>
                  <a:pt x="20493" y="233884"/>
                  <a:pt x="14849" y="311142"/>
                </a:cubicBezTo>
                <a:cubicBezTo>
                  <a:pt x="9204" y="388400"/>
                  <a:pt x="56829" y="482592"/>
                  <a:pt x="78349" y="533392"/>
                </a:cubicBezTo>
                <a:cubicBezTo>
                  <a:pt x="99869" y="584192"/>
                  <a:pt x="141849" y="613473"/>
                  <a:pt x="143966" y="615942"/>
                </a:cubicBezTo>
                <a:cubicBezTo>
                  <a:pt x="146083" y="618411"/>
                  <a:pt x="115038" y="593364"/>
                  <a:pt x="91049" y="548208"/>
                </a:cubicBezTo>
                <a:cubicBezTo>
                  <a:pt x="67060" y="503052"/>
                  <a:pt x="-1731" y="433555"/>
                  <a:pt x="33" y="345008"/>
                </a:cubicBezTo>
                <a:cubicBezTo>
                  <a:pt x="1797" y="256461"/>
                  <a:pt x="83641" y="59964"/>
                  <a:pt x="101633" y="16925"/>
                </a:cubicBezTo>
                <a:cubicBezTo>
                  <a:pt x="119625" y="-26114"/>
                  <a:pt x="126680" y="20806"/>
                  <a:pt x="112216" y="69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: 図形 1400">
            <a:extLst>
              <a:ext uri="{FF2B5EF4-FFF2-40B4-BE49-F238E27FC236}">
                <a16:creationId xmlns:a16="http://schemas.microsoft.com/office/drawing/2014/main" id="{F7732F70-DDFD-4AE9-8C2D-947ACFA4725D}"/>
              </a:ext>
            </a:extLst>
          </p:cNvPr>
          <p:cNvSpPr/>
          <p:nvPr/>
        </p:nvSpPr>
        <p:spPr>
          <a:xfrm>
            <a:off x="4549806" y="2218263"/>
            <a:ext cx="258066" cy="329710"/>
          </a:xfrm>
          <a:custGeom>
            <a:avLst/>
            <a:gdLst>
              <a:gd name="connsiteX0" fmla="*/ 30661 w 258066"/>
              <a:gd name="connsiteY0" fmla="*/ 4 h 329710"/>
              <a:gd name="connsiteX1" fmla="*/ 72994 w 258066"/>
              <a:gd name="connsiteY1" fmla="*/ 254004 h 329710"/>
              <a:gd name="connsiteX2" fmla="*/ 252911 w 258066"/>
              <a:gd name="connsiteY2" fmla="*/ 328087 h 329710"/>
              <a:gd name="connsiteX3" fmla="*/ 191527 w 258066"/>
              <a:gd name="connsiteY3" fmla="*/ 300570 h 329710"/>
              <a:gd name="connsiteX4" fmla="*/ 9494 w 258066"/>
              <a:gd name="connsiteY4" fmla="*/ 247654 h 329710"/>
              <a:gd name="connsiteX5" fmla="*/ 30661 w 258066"/>
              <a:gd name="connsiteY5" fmla="*/ 4 h 32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066" h="329710">
                <a:moveTo>
                  <a:pt x="30661" y="4"/>
                </a:moveTo>
                <a:cubicBezTo>
                  <a:pt x="41244" y="1062"/>
                  <a:pt x="35952" y="199324"/>
                  <a:pt x="72994" y="254004"/>
                </a:cubicBezTo>
                <a:cubicBezTo>
                  <a:pt x="110036" y="308684"/>
                  <a:pt x="233156" y="320326"/>
                  <a:pt x="252911" y="328087"/>
                </a:cubicBezTo>
                <a:cubicBezTo>
                  <a:pt x="272666" y="335848"/>
                  <a:pt x="232096" y="313975"/>
                  <a:pt x="191527" y="300570"/>
                </a:cubicBezTo>
                <a:cubicBezTo>
                  <a:pt x="150958" y="287165"/>
                  <a:pt x="36305" y="296337"/>
                  <a:pt x="9494" y="247654"/>
                </a:cubicBezTo>
                <a:cubicBezTo>
                  <a:pt x="-17317" y="198971"/>
                  <a:pt x="20078" y="-1054"/>
                  <a:pt x="3066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: 図形 1401">
            <a:extLst>
              <a:ext uri="{FF2B5EF4-FFF2-40B4-BE49-F238E27FC236}">
                <a16:creationId xmlns:a16="http://schemas.microsoft.com/office/drawing/2014/main" id="{48BBB09C-91D3-494A-BF1D-BFDA69C6D604}"/>
              </a:ext>
            </a:extLst>
          </p:cNvPr>
          <p:cNvSpPr/>
          <p:nvPr/>
        </p:nvSpPr>
        <p:spPr>
          <a:xfrm>
            <a:off x="4490798" y="2150173"/>
            <a:ext cx="299423" cy="499403"/>
          </a:xfrm>
          <a:custGeom>
            <a:avLst/>
            <a:gdLst>
              <a:gd name="connsiteX0" fmla="*/ 64269 w 299423"/>
              <a:gd name="connsiteY0" fmla="*/ 360 h 499403"/>
              <a:gd name="connsiteX1" fmla="*/ 15585 w 299423"/>
              <a:gd name="connsiteY1" fmla="*/ 279760 h 499403"/>
              <a:gd name="connsiteX2" fmla="*/ 290752 w 299423"/>
              <a:gd name="connsiteY2" fmla="*/ 491427 h 499403"/>
              <a:gd name="connsiteX3" fmla="*/ 218785 w 299423"/>
              <a:gd name="connsiteY3" fmla="*/ 451210 h 499403"/>
              <a:gd name="connsiteX4" fmla="*/ 100252 w 299423"/>
              <a:gd name="connsiteY4" fmla="*/ 417344 h 499403"/>
              <a:gd name="connsiteX5" fmla="*/ 769 w 299423"/>
              <a:gd name="connsiteY5" fmla="*/ 224727 h 499403"/>
              <a:gd name="connsiteX6" fmla="*/ 64269 w 299423"/>
              <a:gd name="connsiteY6" fmla="*/ 360 h 49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423" h="499403">
                <a:moveTo>
                  <a:pt x="64269" y="360"/>
                </a:moveTo>
                <a:cubicBezTo>
                  <a:pt x="66738" y="9532"/>
                  <a:pt x="-22162" y="197916"/>
                  <a:pt x="15585" y="279760"/>
                </a:cubicBezTo>
                <a:cubicBezTo>
                  <a:pt x="53332" y="361604"/>
                  <a:pt x="256885" y="462852"/>
                  <a:pt x="290752" y="491427"/>
                </a:cubicBezTo>
                <a:cubicBezTo>
                  <a:pt x="324619" y="520002"/>
                  <a:pt x="250535" y="463557"/>
                  <a:pt x="218785" y="451210"/>
                </a:cubicBezTo>
                <a:cubicBezTo>
                  <a:pt x="187035" y="438863"/>
                  <a:pt x="136588" y="455091"/>
                  <a:pt x="100252" y="417344"/>
                </a:cubicBezTo>
                <a:cubicBezTo>
                  <a:pt x="63916" y="379597"/>
                  <a:pt x="9588" y="289991"/>
                  <a:pt x="769" y="224727"/>
                </a:cubicBezTo>
                <a:cubicBezTo>
                  <a:pt x="-8050" y="159463"/>
                  <a:pt x="61800" y="-8812"/>
                  <a:pt x="64269" y="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: 図形 1402">
            <a:extLst>
              <a:ext uri="{FF2B5EF4-FFF2-40B4-BE49-F238E27FC236}">
                <a16:creationId xmlns:a16="http://schemas.microsoft.com/office/drawing/2014/main" id="{A66120E0-BA4C-4846-99D8-9FCDD9A3339F}"/>
              </a:ext>
            </a:extLst>
          </p:cNvPr>
          <p:cNvSpPr/>
          <p:nvPr/>
        </p:nvSpPr>
        <p:spPr>
          <a:xfrm>
            <a:off x="4358176" y="2356984"/>
            <a:ext cx="334508" cy="359794"/>
          </a:xfrm>
          <a:custGeom>
            <a:avLst/>
            <a:gdLst>
              <a:gd name="connsiteX0" fmla="*/ 67774 w 334508"/>
              <a:gd name="connsiteY0" fmla="*/ 983 h 359794"/>
              <a:gd name="connsiteX1" fmla="*/ 273091 w 334508"/>
              <a:gd name="connsiteY1" fmla="*/ 329066 h 359794"/>
              <a:gd name="connsiteX2" fmla="*/ 315424 w 334508"/>
              <a:gd name="connsiteY2" fmla="*/ 345999 h 359794"/>
              <a:gd name="connsiteX3" fmla="*/ 249807 w 334508"/>
              <a:gd name="connsiteY3" fmla="*/ 345999 h 359794"/>
              <a:gd name="connsiteX4" fmla="*/ 41 w 334508"/>
              <a:gd name="connsiteY4" fmla="*/ 301549 h 359794"/>
              <a:gd name="connsiteX5" fmla="*/ 230757 w 334508"/>
              <a:gd name="connsiteY5" fmla="*/ 350233 h 359794"/>
              <a:gd name="connsiteX6" fmla="*/ 334474 w 334508"/>
              <a:gd name="connsiteY6" fmla="*/ 354466 h 359794"/>
              <a:gd name="connsiteX7" fmla="*/ 241341 w 334508"/>
              <a:gd name="connsiteY7" fmla="*/ 290966 h 359794"/>
              <a:gd name="connsiteX8" fmla="*/ 163024 w 334508"/>
              <a:gd name="connsiteY8" fmla="*/ 229583 h 359794"/>
              <a:gd name="connsiteX9" fmla="*/ 67774 w 334508"/>
              <a:gd name="connsiteY9" fmla="*/ 983 h 35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508" h="359794">
                <a:moveTo>
                  <a:pt x="67774" y="983"/>
                </a:moveTo>
                <a:cubicBezTo>
                  <a:pt x="86119" y="17564"/>
                  <a:pt x="231816" y="271563"/>
                  <a:pt x="273091" y="329066"/>
                </a:cubicBezTo>
                <a:cubicBezTo>
                  <a:pt x="314366" y="386569"/>
                  <a:pt x="319305" y="343177"/>
                  <a:pt x="315424" y="345999"/>
                </a:cubicBezTo>
                <a:cubicBezTo>
                  <a:pt x="311543" y="348821"/>
                  <a:pt x="302371" y="353407"/>
                  <a:pt x="249807" y="345999"/>
                </a:cubicBezTo>
                <a:cubicBezTo>
                  <a:pt x="197243" y="338591"/>
                  <a:pt x="3216" y="300843"/>
                  <a:pt x="41" y="301549"/>
                </a:cubicBezTo>
                <a:cubicBezTo>
                  <a:pt x="-3134" y="302255"/>
                  <a:pt x="175018" y="341413"/>
                  <a:pt x="230757" y="350233"/>
                </a:cubicBezTo>
                <a:cubicBezTo>
                  <a:pt x="286496" y="359053"/>
                  <a:pt x="332710" y="364344"/>
                  <a:pt x="334474" y="354466"/>
                </a:cubicBezTo>
                <a:cubicBezTo>
                  <a:pt x="336238" y="344588"/>
                  <a:pt x="269916" y="311780"/>
                  <a:pt x="241341" y="290966"/>
                </a:cubicBezTo>
                <a:cubicBezTo>
                  <a:pt x="212766" y="270152"/>
                  <a:pt x="190541" y="276855"/>
                  <a:pt x="163024" y="229583"/>
                </a:cubicBezTo>
                <a:cubicBezTo>
                  <a:pt x="135507" y="182311"/>
                  <a:pt x="49429" y="-15598"/>
                  <a:pt x="67774" y="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: 図形 1403">
            <a:extLst>
              <a:ext uri="{FF2B5EF4-FFF2-40B4-BE49-F238E27FC236}">
                <a16:creationId xmlns:a16="http://schemas.microsoft.com/office/drawing/2014/main" id="{52B27EC0-3148-4CCB-99E5-CB63A01826BF}"/>
              </a:ext>
            </a:extLst>
          </p:cNvPr>
          <p:cNvSpPr/>
          <p:nvPr/>
        </p:nvSpPr>
        <p:spPr>
          <a:xfrm>
            <a:off x="5916525" y="1687081"/>
            <a:ext cx="324212" cy="551362"/>
          </a:xfrm>
          <a:custGeom>
            <a:avLst/>
            <a:gdLst>
              <a:gd name="connsiteX0" fmla="*/ 8025 w 324212"/>
              <a:gd name="connsiteY0" fmla="*/ 5194 h 551362"/>
              <a:gd name="connsiteX1" fmla="*/ 52475 w 324212"/>
              <a:gd name="connsiteY1" fmla="*/ 49644 h 551362"/>
              <a:gd name="connsiteX2" fmla="*/ 227100 w 324212"/>
              <a:gd name="connsiteY2" fmla="*/ 160769 h 551362"/>
              <a:gd name="connsiteX3" fmla="*/ 227100 w 324212"/>
              <a:gd name="connsiteY3" fmla="*/ 268719 h 551362"/>
              <a:gd name="connsiteX4" fmla="*/ 319175 w 324212"/>
              <a:gd name="connsiteY4" fmla="*/ 544944 h 551362"/>
              <a:gd name="connsiteX5" fmla="*/ 296950 w 324212"/>
              <a:gd name="connsiteY5" fmla="*/ 443344 h 551362"/>
              <a:gd name="connsiteX6" fmla="*/ 169950 w 324212"/>
              <a:gd name="connsiteY6" fmla="*/ 217919 h 551362"/>
              <a:gd name="connsiteX7" fmla="*/ 192175 w 324212"/>
              <a:gd name="connsiteY7" fmla="*/ 163944 h 551362"/>
              <a:gd name="connsiteX8" fmla="*/ 8025 w 324212"/>
              <a:gd name="connsiteY8" fmla="*/ 5194 h 55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212" h="551362">
                <a:moveTo>
                  <a:pt x="8025" y="5194"/>
                </a:moveTo>
                <a:cubicBezTo>
                  <a:pt x="-15258" y="-13856"/>
                  <a:pt x="15962" y="23715"/>
                  <a:pt x="52475" y="49644"/>
                </a:cubicBezTo>
                <a:cubicBezTo>
                  <a:pt x="88988" y="75573"/>
                  <a:pt x="197996" y="124257"/>
                  <a:pt x="227100" y="160769"/>
                </a:cubicBezTo>
                <a:cubicBezTo>
                  <a:pt x="256204" y="197281"/>
                  <a:pt x="211754" y="204690"/>
                  <a:pt x="227100" y="268719"/>
                </a:cubicBezTo>
                <a:cubicBezTo>
                  <a:pt x="242446" y="332748"/>
                  <a:pt x="307533" y="515840"/>
                  <a:pt x="319175" y="544944"/>
                </a:cubicBezTo>
                <a:cubicBezTo>
                  <a:pt x="330817" y="574048"/>
                  <a:pt x="321821" y="497848"/>
                  <a:pt x="296950" y="443344"/>
                </a:cubicBezTo>
                <a:cubicBezTo>
                  <a:pt x="272079" y="388840"/>
                  <a:pt x="187413" y="264486"/>
                  <a:pt x="169950" y="217919"/>
                </a:cubicBezTo>
                <a:cubicBezTo>
                  <a:pt x="152487" y="171352"/>
                  <a:pt x="217046" y="193048"/>
                  <a:pt x="192175" y="163944"/>
                </a:cubicBezTo>
                <a:cubicBezTo>
                  <a:pt x="167304" y="134840"/>
                  <a:pt x="31308" y="24244"/>
                  <a:pt x="8025" y="5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: 図形 1404">
            <a:extLst>
              <a:ext uri="{FF2B5EF4-FFF2-40B4-BE49-F238E27FC236}">
                <a16:creationId xmlns:a16="http://schemas.microsoft.com/office/drawing/2014/main" id="{520FE232-2E44-4575-8B2C-3B1894FF38B4}"/>
              </a:ext>
            </a:extLst>
          </p:cNvPr>
          <p:cNvSpPr/>
          <p:nvPr/>
        </p:nvSpPr>
        <p:spPr>
          <a:xfrm>
            <a:off x="5892254" y="1754833"/>
            <a:ext cx="384805" cy="597856"/>
          </a:xfrm>
          <a:custGeom>
            <a:avLst/>
            <a:gdLst>
              <a:gd name="connsiteX0" fmla="*/ 546 w 384805"/>
              <a:gd name="connsiteY0" fmla="*/ 4117 h 597856"/>
              <a:gd name="connsiteX1" fmla="*/ 79921 w 384805"/>
              <a:gd name="connsiteY1" fmla="*/ 42217 h 597856"/>
              <a:gd name="connsiteX2" fmla="*/ 159296 w 384805"/>
              <a:gd name="connsiteY2" fmla="*/ 305742 h 597856"/>
              <a:gd name="connsiteX3" fmla="*/ 289471 w 384805"/>
              <a:gd name="connsiteY3" fmla="*/ 493067 h 597856"/>
              <a:gd name="connsiteX4" fmla="*/ 384721 w 384805"/>
              <a:gd name="connsiteY4" fmla="*/ 597842 h 597856"/>
              <a:gd name="connsiteX5" fmla="*/ 273596 w 384805"/>
              <a:gd name="connsiteY5" fmla="*/ 486717 h 597856"/>
              <a:gd name="connsiteX6" fmla="*/ 146596 w 384805"/>
              <a:gd name="connsiteY6" fmla="*/ 350192 h 597856"/>
              <a:gd name="connsiteX7" fmla="*/ 121196 w 384805"/>
              <a:gd name="connsiteY7" fmla="*/ 80317 h 597856"/>
              <a:gd name="connsiteX8" fmla="*/ 546 w 384805"/>
              <a:gd name="connsiteY8" fmla="*/ 4117 h 59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805" h="597856">
                <a:moveTo>
                  <a:pt x="546" y="4117"/>
                </a:moveTo>
                <a:cubicBezTo>
                  <a:pt x="-6333" y="-2233"/>
                  <a:pt x="53463" y="-8054"/>
                  <a:pt x="79921" y="42217"/>
                </a:cubicBezTo>
                <a:cubicBezTo>
                  <a:pt x="106379" y="92488"/>
                  <a:pt x="124371" y="230600"/>
                  <a:pt x="159296" y="305742"/>
                </a:cubicBezTo>
                <a:cubicBezTo>
                  <a:pt x="194221" y="380884"/>
                  <a:pt x="251900" y="444384"/>
                  <a:pt x="289471" y="493067"/>
                </a:cubicBezTo>
                <a:cubicBezTo>
                  <a:pt x="327042" y="541750"/>
                  <a:pt x="387367" y="598900"/>
                  <a:pt x="384721" y="597842"/>
                </a:cubicBezTo>
                <a:cubicBezTo>
                  <a:pt x="382075" y="596784"/>
                  <a:pt x="313283" y="527992"/>
                  <a:pt x="273596" y="486717"/>
                </a:cubicBezTo>
                <a:cubicBezTo>
                  <a:pt x="233909" y="445442"/>
                  <a:pt x="171996" y="417925"/>
                  <a:pt x="146596" y="350192"/>
                </a:cubicBezTo>
                <a:cubicBezTo>
                  <a:pt x="121196" y="282459"/>
                  <a:pt x="142892" y="137467"/>
                  <a:pt x="121196" y="80317"/>
                </a:cubicBezTo>
                <a:cubicBezTo>
                  <a:pt x="99500" y="23167"/>
                  <a:pt x="7425" y="10467"/>
                  <a:pt x="546" y="4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: 図形 1405">
            <a:extLst>
              <a:ext uri="{FF2B5EF4-FFF2-40B4-BE49-F238E27FC236}">
                <a16:creationId xmlns:a16="http://schemas.microsoft.com/office/drawing/2014/main" id="{BBDE9154-7100-4F41-B784-20EB39F5A866}"/>
              </a:ext>
            </a:extLst>
          </p:cNvPr>
          <p:cNvSpPr/>
          <p:nvPr/>
        </p:nvSpPr>
        <p:spPr>
          <a:xfrm>
            <a:off x="5615609" y="1892263"/>
            <a:ext cx="305830" cy="552860"/>
          </a:xfrm>
          <a:custGeom>
            <a:avLst/>
            <a:gdLst>
              <a:gd name="connsiteX0" fmla="*/ 305766 w 305830"/>
              <a:gd name="connsiteY0" fmla="*/ 37 h 552860"/>
              <a:gd name="connsiteX1" fmla="*/ 61291 w 305830"/>
              <a:gd name="connsiteY1" fmla="*/ 355637 h 552860"/>
              <a:gd name="connsiteX2" fmla="*/ 51766 w 305830"/>
              <a:gd name="connsiteY2" fmla="*/ 552487 h 552860"/>
              <a:gd name="connsiteX3" fmla="*/ 4141 w 305830"/>
              <a:gd name="connsiteY3" fmla="*/ 403262 h 552860"/>
              <a:gd name="connsiteX4" fmla="*/ 35891 w 305830"/>
              <a:gd name="connsiteY4" fmla="*/ 333412 h 552860"/>
              <a:gd name="connsiteX5" fmla="*/ 305766 w 305830"/>
              <a:gd name="connsiteY5" fmla="*/ 37 h 55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830" h="552860">
                <a:moveTo>
                  <a:pt x="305766" y="37"/>
                </a:moveTo>
                <a:cubicBezTo>
                  <a:pt x="309999" y="3741"/>
                  <a:pt x="103624" y="263562"/>
                  <a:pt x="61291" y="355637"/>
                </a:cubicBezTo>
                <a:cubicBezTo>
                  <a:pt x="18958" y="447712"/>
                  <a:pt x="61291" y="544550"/>
                  <a:pt x="51766" y="552487"/>
                </a:cubicBezTo>
                <a:cubicBezTo>
                  <a:pt x="42241" y="560424"/>
                  <a:pt x="6787" y="439774"/>
                  <a:pt x="4141" y="403262"/>
                </a:cubicBezTo>
                <a:cubicBezTo>
                  <a:pt x="1495" y="366750"/>
                  <a:pt x="-13321" y="397970"/>
                  <a:pt x="35891" y="333412"/>
                </a:cubicBezTo>
                <a:cubicBezTo>
                  <a:pt x="85103" y="268854"/>
                  <a:pt x="301533" y="-3667"/>
                  <a:pt x="305766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: 図形 1406">
            <a:extLst>
              <a:ext uri="{FF2B5EF4-FFF2-40B4-BE49-F238E27FC236}">
                <a16:creationId xmlns:a16="http://schemas.microsoft.com/office/drawing/2014/main" id="{6D6493CE-400D-434A-A335-5394F9CB8F34}"/>
              </a:ext>
            </a:extLst>
          </p:cNvPr>
          <p:cNvSpPr/>
          <p:nvPr/>
        </p:nvSpPr>
        <p:spPr>
          <a:xfrm>
            <a:off x="5771885" y="1973452"/>
            <a:ext cx="279845" cy="652359"/>
          </a:xfrm>
          <a:custGeom>
            <a:avLst/>
            <a:gdLst>
              <a:gd name="connsiteX0" fmla="*/ 222515 w 279845"/>
              <a:gd name="connsiteY0" fmla="*/ 1398 h 652359"/>
              <a:gd name="connsiteX1" fmla="*/ 54240 w 279845"/>
              <a:gd name="connsiteY1" fmla="*/ 309373 h 652359"/>
              <a:gd name="connsiteX2" fmla="*/ 174890 w 279845"/>
              <a:gd name="connsiteY2" fmla="*/ 560198 h 652359"/>
              <a:gd name="connsiteX3" fmla="*/ 279665 w 279845"/>
              <a:gd name="connsiteY3" fmla="*/ 652273 h 652359"/>
              <a:gd name="connsiteX4" fmla="*/ 149490 w 279845"/>
              <a:gd name="connsiteY4" fmla="*/ 547498 h 652359"/>
              <a:gd name="connsiteX5" fmla="*/ 265 w 279845"/>
              <a:gd name="connsiteY5" fmla="*/ 439548 h 652359"/>
              <a:gd name="connsiteX6" fmla="*/ 222515 w 279845"/>
              <a:gd name="connsiteY6" fmla="*/ 1398 h 65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845" h="652359">
                <a:moveTo>
                  <a:pt x="222515" y="1398"/>
                </a:moveTo>
                <a:cubicBezTo>
                  <a:pt x="231511" y="-20298"/>
                  <a:pt x="62177" y="216240"/>
                  <a:pt x="54240" y="309373"/>
                </a:cubicBezTo>
                <a:cubicBezTo>
                  <a:pt x="46303" y="402506"/>
                  <a:pt x="137319" y="503048"/>
                  <a:pt x="174890" y="560198"/>
                </a:cubicBezTo>
                <a:cubicBezTo>
                  <a:pt x="212461" y="617348"/>
                  <a:pt x="283898" y="654390"/>
                  <a:pt x="279665" y="652273"/>
                </a:cubicBezTo>
                <a:cubicBezTo>
                  <a:pt x="275432" y="650156"/>
                  <a:pt x="196057" y="582952"/>
                  <a:pt x="149490" y="547498"/>
                </a:cubicBezTo>
                <a:cubicBezTo>
                  <a:pt x="102923" y="512044"/>
                  <a:pt x="-6085" y="528977"/>
                  <a:pt x="265" y="439548"/>
                </a:cubicBezTo>
                <a:cubicBezTo>
                  <a:pt x="6615" y="350119"/>
                  <a:pt x="213519" y="23094"/>
                  <a:pt x="222515" y="1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: 図形 1407">
            <a:extLst>
              <a:ext uri="{FF2B5EF4-FFF2-40B4-BE49-F238E27FC236}">
                <a16:creationId xmlns:a16="http://schemas.microsoft.com/office/drawing/2014/main" id="{8BFE4239-1038-4E0C-B506-8D420D0A8DEC}"/>
              </a:ext>
            </a:extLst>
          </p:cNvPr>
          <p:cNvSpPr/>
          <p:nvPr/>
        </p:nvSpPr>
        <p:spPr>
          <a:xfrm>
            <a:off x="5976490" y="2124070"/>
            <a:ext cx="199749" cy="344098"/>
          </a:xfrm>
          <a:custGeom>
            <a:avLst/>
            <a:gdLst>
              <a:gd name="connsiteX0" fmla="*/ 30610 w 199749"/>
              <a:gd name="connsiteY0" fmla="*/ 5 h 344098"/>
              <a:gd name="connsiteX1" fmla="*/ 33785 w 199749"/>
              <a:gd name="connsiteY1" fmla="*/ 200030 h 344098"/>
              <a:gd name="connsiteX2" fmla="*/ 192535 w 199749"/>
              <a:gd name="connsiteY2" fmla="*/ 260355 h 344098"/>
              <a:gd name="connsiteX3" fmla="*/ 135385 w 199749"/>
              <a:gd name="connsiteY3" fmla="*/ 254005 h 344098"/>
              <a:gd name="connsiteX4" fmla="*/ 198885 w 199749"/>
              <a:gd name="connsiteY4" fmla="*/ 282580 h 344098"/>
              <a:gd name="connsiteX5" fmla="*/ 173485 w 199749"/>
              <a:gd name="connsiteY5" fmla="*/ 311155 h 344098"/>
              <a:gd name="connsiteX6" fmla="*/ 192535 w 199749"/>
              <a:gd name="connsiteY6" fmla="*/ 342905 h 344098"/>
              <a:gd name="connsiteX7" fmla="*/ 100460 w 199749"/>
              <a:gd name="connsiteY7" fmla="*/ 266705 h 344098"/>
              <a:gd name="connsiteX8" fmla="*/ 2035 w 199749"/>
              <a:gd name="connsiteY8" fmla="*/ 193680 h 344098"/>
              <a:gd name="connsiteX9" fmla="*/ 30610 w 199749"/>
              <a:gd name="connsiteY9" fmla="*/ 5 h 34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9749" h="344098">
                <a:moveTo>
                  <a:pt x="30610" y="5"/>
                </a:moveTo>
                <a:cubicBezTo>
                  <a:pt x="35901" y="1063"/>
                  <a:pt x="6797" y="156638"/>
                  <a:pt x="33785" y="200030"/>
                </a:cubicBezTo>
                <a:cubicBezTo>
                  <a:pt x="60773" y="243422"/>
                  <a:pt x="175602" y="251359"/>
                  <a:pt x="192535" y="260355"/>
                </a:cubicBezTo>
                <a:cubicBezTo>
                  <a:pt x="209468" y="269351"/>
                  <a:pt x="134327" y="250301"/>
                  <a:pt x="135385" y="254005"/>
                </a:cubicBezTo>
                <a:cubicBezTo>
                  <a:pt x="136443" y="257709"/>
                  <a:pt x="192535" y="273055"/>
                  <a:pt x="198885" y="282580"/>
                </a:cubicBezTo>
                <a:cubicBezTo>
                  <a:pt x="205235" y="292105"/>
                  <a:pt x="174543" y="301101"/>
                  <a:pt x="173485" y="311155"/>
                </a:cubicBezTo>
                <a:cubicBezTo>
                  <a:pt x="172427" y="321209"/>
                  <a:pt x="204706" y="350313"/>
                  <a:pt x="192535" y="342905"/>
                </a:cubicBezTo>
                <a:cubicBezTo>
                  <a:pt x="180364" y="335497"/>
                  <a:pt x="132210" y="291576"/>
                  <a:pt x="100460" y="266705"/>
                </a:cubicBezTo>
                <a:cubicBezTo>
                  <a:pt x="68710" y="241834"/>
                  <a:pt x="12618" y="237601"/>
                  <a:pt x="2035" y="193680"/>
                </a:cubicBezTo>
                <a:cubicBezTo>
                  <a:pt x="-8548" y="149759"/>
                  <a:pt x="25319" y="-1053"/>
                  <a:pt x="3061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: 図形 1408">
            <a:extLst>
              <a:ext uri="{FF2B5EF4-FFF2-40B4-BE49-F238E27FC236}">
                <a16:creationId xmlns:a16="http://schemas.microsoft.com/office/drawing/2014/main" id="{EBDE6446-1BEF-4B3A-A3E6-515858AEC114}"/>
              </a:ext>
            </a:extLst>
          </p:cNvPr>
          <p:cNvSpPr/>
          <p:nvPr/>
        </p:nvSpPr>
        <p:spPr>
          <a:xfrm>
            <a:off x="5694910" y="2192310"/>
            <a:ext cx="372516" cy="605816"/>
          </a:xfrm>
          <a:custGeom>
            <a:avLst/>
            <a:gdLst>
              <a:gd name="connsiteX0" fmla="*/ 110578 w 372516"/>
              <a:gd name="connsiteY0" fmla="*/ 28 h 605816"/>
              <a:gd name="connsiteX1" fmla="*/ 31203 w 372516"/>
              <a:gd name="connsiteY1" fmla="*/ 320703 h 605816"/>
              <a:gd name="connsiteX2" fmla="*/ 128040 w 372516"/>
              <a:gd name="connsiteY2" fmla="*/ 371503 h 605816"/>
              <a:gd name="connsiteX3" fmla="*/ 372515 w 372516"/>
              <a:gd name="connsiteY3" fmla="*/ 436590 h 605816"/>
              <a:gd name="connsiteX4" fmla="*/ 131215 w 372516"/>
              <a:gd name="connsiteY4" fmla="*/ 393728 h 605816"/>
              <a:gd name="connsiteX5" fmla="*/ 105815 w 372516"/>
              <a:gd name="connsiteY5" fmla="*/ 403253 h 605816"/>
              <a:gd name="connsiteX6" fmla="*/ 132803 w 372516"/>
              <a:gd name="connsiteY6" fmla="*/ 406428 h 605816"/>
              <a:gd name="connsiteX7" fmla="*/ 142328 w 372516"/>
              <a:gd name="connsiteY7" fmla="*/ 479453 h 605816"/>
              <a:gd name="connsiteX8" fmla="*/ 226465 w 372516"/>
              <a:gd name="connsiteY8" fmla="*/ 554065 h 605816"/>
              <a:gd name="connsiteX9" fmla="*/ 167728 w 372516"/>
              <a:gd name="connsiteY9" fmla="*/ 604865 h 605816"/>
              <a:gd name="connsiteX10" fmla="*/ 150265 w 372516"/>
              <a:gd name="connsiteY10" fmla="*/ 576290 h 605816"/>
              <a:gd name="connsiteX11" fmla="*/ 64540 w 372516"/>
              <a:gd name="connsiteY11" fmla="*/ 450878 h 605816"/>
              <a:gd name="connsiteX12" fmla="*/ 1040 w 372516"/>
              <a:gd name="connsiteY12" fmla="*/ 444528 h 605816"/>
              <a:gd name="connsiteX13" fmla="*/ 29615 w 372516"/>
              <a:gd name="connsiteY13" fmla="*/ 339753 h 605816"/>
              <a:gd name="connsiteX14" fmla="*/ 110578 w 372516"/>
              <a:gd name="connsiteY14" fmla="*/ 28 h 60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516" h="605816">
                <a:moveTo>
                  <a:pt x="110578" y="28"/>
                </a:moveTo>
                <a:cubicBezTo>
                  <a:pt x="110843" y="-3147"/>
                  <a:pt x="28293" y="258791"/>
                  <a:pt x="31203" y="320703"/>
                </a:cubicBezTo>
                <a:cubicBezTo>
                  <a:pt x="34113" y="382615"/>
                  <a:pt x="71155" y="352189"/>
                  <a:pt x="128040" y="371503"/>
                </a:cubicBezTo>
                <a:cubicBezTo>
                  <a:pt x="184925" y="390818"/>
                  <a:pt x="371986" y="432886"/>
                  <a:pt x="372515" y="436590"/>
                </a:cubicBezTo>
                <a:cubicBezTo>
                  <a:pt x="373044" y="440294"/>
                  <a:pt x="175665" y="399284"/>
                  <a:pt x="131215" y="393728"/>
                </a:cubicBezTo>
                <a:cubicBezTo>
                  <a:pt x="86765" y="388172"/>
                  <a:pt x="105550" y="401136"/>
                  <a:pt x="105815" y="403253"/>
                </a:cubicBezTo>
                <a:cubicBezTo>
                  <a:pt x="106080" y="405370"/>
                  <a:pt x="126718" y="393728"/>
                  <a:pt x="132803" y="406428"/>
                </a:cubicBezTo>
                <a:cubicBezTo>
                  <a:pt x="138888" y="419128"/>
                  <a:pt x="126718" y="454847"/>
                  <a:pt x="142328" y="479453"/>
                </a:cubicBezTo>
                <a:cubicBezTo>
                  <a:pt x="157938" y="504059"/>
                  <a:pt x="222232" y="533163"/>
                  <a:pt x="226465" y="554065"/>
                </a:cubicBezTo>
                <a:cubicBezTo>
                  <a:pt x="230698" y="574967"/>
                  <a:pt x="180428" y="601161"/>
                  <a:pt x="167728" y="604865"/>
                </a:cubicBezTo>
                <a:cubicBezTo>
                  <a:pt x="155028" y="608569"/>
                  <a:pt x="167463" y="601955"/>
                  <a:pt x="150265" y="576290"/>
                </a:cubicBezTo>
                <a:cubicBezTo>
                  <a:pt x="133067" y="550626"/>
                  <a:pt x="89411" y="472838"/>
                  <a:pt x="64540" y="450878"/>
                </a:cubicBezTo>
                <a:cubicBezTo>
                  <a:pt x="39669" y="428918"/>
                  <a:pt x="6861" y="463049"/>
                  <a:pt x="1040" y="444528"/>
                </a:cubicBezTo>
                <a:cubicBezTo>
                  <a:pt x="-4781" y="426007"/>
                  <a:pt x="15063" y="411455"/>
                  <a:pt x="29615" y="339753"/>
                </a:cubicBezTo>
                <a:cubicBezTo>
                  <a:pt x="44167" y="268051"/>
                  <a:pt x="110313" y="3203"/>
                  <a:pt x="110578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: 図形 1409">
            <a:extLst>
              <a:ext uri="{FF2B5EF4-FFF2-40B4-BE49-F238E27FC236}">
                <a16:creationId xmlns:a16="http://schemas.microsoft.com/office/drawing/2014/main" id="{B53DABB5-55D0-429E-B1FD-74046E541E8F}"/>
              </a:ext>
            </a:extLst>
          </p:cNvPr>
          <p:cNvSpPr/>
          <p:nvPr/>
        </p:nvSpPr>
        <p:spPr>
          <a:xfrm>
            <a:off x="5899100" y="2044100"/>
            <a:ext cx="303726" cy="714346"/>
          </a:xfrm>
          <a:custGeom>
            <a:avLst/>
            <a:gdLst>
              <a:gd name="connsiteX0" fmla="*/ 93713 w 303726"/>
              <a:gd name="connsiteY0" fmla="*/ 11713 h 714346"/>
              <a:gd name="connsiteX1" fmla="*/ 77838 w 303726"/>
              <a:gd name="connsiteY1" fmla="*/ 62513 h 714346"/>
              <a:gd name="connsiteX2" fmla="*/ 28625 w 303726"/>
              <a:gd name="connsiteY2" fmla="*/ 214913 h 714346"/>
              <a:gd name="connsiteX3" fmla="*/ 96888 w 303726"/>
              <a:gd name="connsiteY3" fmla="*/ 338738 h 714346"/>
              <a:gd name="connsiteX4" fmla="*/ 298500 w 303726"/>
              <a:gd name="connsiteY4" fmla="*/ 494313 h 714346"/>
              <a:gd name="connsiteX5" fmla="*/ 247700 w 303726"/>
              <a:gd name="connsiteY5" fmla="*/ 711800 h 714346"/>
              <a:gd name="connsiteX6" fmla="*/ 284213 w 303726"/>
              <a:gd name="connsiteY6" fmla="*/ 605438 h 714346"/>
              <a:gd name="connsiteX7" fmla="*/ 238175 w 303726"/>
              <a:gd name="connsiteY7" fmla="*/ 486375 h 714346"/>
              <a:gd name="connsiteX8" fmla="*/ 96888 w 303726"/>
              <a:gd name="connsiteY8" fmla="*/ 386363 h 714346"/>
              <a:gd name="connsiteX9" fmla="*/ 50 w 303726"/>
              <a:gd name="connsiteY9" fmla="*/ 273650 h 714346"/>
              <a:gd name="connsiteX10" fmla="*/ 93713 w 303726"/>
              <a:gd name="connsiteY10" fmla="*/ 11713 h 71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3726" h="714346">
                <a:moveTo>
                  <a:pt x="93713" y="11713"/>
                </a:moveTo>
                <a:cubicBezTo>
                  <a:pt x="106678" y="-23477"/>
                  <a:pt x="88686" y="28646"/>
                  <a:pt x="77838" y="62513"/>
                </a:cubicBezTo>
                <a:cubicBezTo>
                  <a:pt x="66990" y="96380"/>
                  <a:pt x="25450" y="168876"/>
                  <a:pt x="28625" y="214913"/>
                </a:cubicBezTo>
                <a:cubicBezTo>
                  <a:pt x="31800" y="260950"/>
                  <a:pt x="51909" y="292171"/>
                  <a:pt x="96888" y="338738"/>
                </a:cubicBezTo>
                <a:cubicBezTo>
                  <a:pt x="141867" y="385305"/>
                  <a:pt x="273365" y="432136"/>
                  <a:pt x="298500" y="494313"/>
                </a:cubicBezTo>
                <a:cubicBezTo>
                  <a:pt x="323635" y="556490"/>
                  <a:pt x="250081" y="693279"/>
                  <a:pt x="247700" y="711800"/>
                </a:cubicBezTo>
                <a:cubicBezTo>
                  <a:pt x="245319" y="730321"/>
                  <a:pt x="285800" y="643009"/>
                  <a:pt x="284213" y="605438"/>
                </a:cubicBezTo>
                <a:cubicBezTo>
                  <a:pt x="282626" y="567867"/>
                  <a:pt x="269396" y="522888"/>
                  <a:pt x="238175" y="486375"/>
                </a:cubicBezTo>
                <a:cubicBezTo>
                  <a:pt x="206954" y="449863"/>
                  <a:pt x="136575" y="421817"/>
                  <a:pt x="96888" y="386363"/>
                </a:cubicBezTo>
                <a:cubicBezTo>
                  <a:pt x="57201" y="350909"/>
                  <a:pt x="2431" y="331329"/>
                  <a:pt x="50" y="273650"/>
                </a:cubicBezTo>
                <a:cubicBezTo>
                  <a:pt x="-2331" y="215971"/>
                  <a:pt x="80748" y="46903"/>
                  <a:pt x="93713" y="117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: 図形 1410">
            <a:extLst>
              <a:ext uri="{FF2B5EF4-FFF2-40B4-BE49-F238E27FC236}">
                <a16:creationId xmlns:a16="http://schemas.microsoft.com/office/drawing/2014/main" id="{FD3314BE-509A-4DB3-B170-B59B9300F87E}"/>
              </a:ext>
            </a:extLst>
          </p:cNvPr>
          <p:cNvSpPr/>
          <p:nvPr/>
        </p:nvSpPr>
        <p:spPr>
          <a:xfrm>
            <a:off x="5362031" y="2210813"/>
            <a:ext cx="304848" cy="921889"/>
          </a:xfrm>
          <a:custGeom>
            <a:avLst/>
            <a:gdLst>
              <a:gd name="connsiteX0" fmla="*/ 275182 w 304848"/>
              <a:gd name="connsiteY0" fmla="*/ 25975 h 921889"/>
              <a:gd name="connsiteX1" fmla="*/ 273594 w 304848"/>
              <a:gd name="connsiteY1" fmla="*/ 89475 h 921889"/>
              <a:gd name="connsiteX2" fmla="*/ 19594 w 304848"/>
              <a:gd name="connsiteY2" fmla="*/ 445075 h 921889"/>
              <a:gd name="connsiteX3" fmla="*/ 38644 w 304848"/>
              <a:gd name="connsiteY3" fmla="*/ 578425 h 921889"/>
              <a:gd name="connsiteX4" fmla="*/ 210094 w 304848"/>
              <a:gd name="connsiteY4" fmla="*/ 903862 h 921889"/>
              <a:gd name="connsiteX5" fmla="*/ 186282 w 304848"/>
              <a:gd name="connsiteY5" fmla="*/ 840362 h 921889"/>
              <a:gd name="connsiteX6" fmla="*/ 29119 w 304848"/>
              <a:gd name="connsiteY6" fmla="*/ 508575 h 921889"/>
              <a:gd name="connsiteX7" fmla="*/ 41819 w 304848"/>
              <a:gd name="connsiteY7" fmla="*/ 449837 h 921889"/>
              <a:gd name="connsiteX8" fmla="*/ 275182 w 304848"/>
              <a:gd name="connsiteY8" fmla="*/ 25975 h 92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848" h="921889">
                <a:moveTo>
                  <a:pt x="275182" y="25975"/>
                </a:moveTo>
                <a:cubicBezTo>
                  <a:pt x="313811" y="-34085"/>
                  <a:pt x="316192" y="19625"/>
                  <a:pt x="273594" y="89475"/>
                </a:cubicBezTo>
                <a:cubicBezTo>
                  <a:pt x="230996" y="159325"/>
                  <a:pt x="58752" y="363584"/>
                  <a:pt x="19594" y="445075"/>
                </a:cubicBezTo>
                <a:cubicBezTo>
                  <a:pt x="-19564" y="526566"/>
                  <a:pt x="6894" y="501961"/>
                  <a:pt x="38644" y="578425"/>
                </a:cubicBezTo>
                <a:cubicBezTo>
                  <a:pt x="70394" y="654889"/>
                  <a:pt x="185488" y="860206"/>
                  <a:pt x="210094" y="903862"/>
                </a:cubicBezTo>
                <a:cubicBezTo>
                  <a:pt x="234700" y="947518"/>
                  <a:pt x="216444" y="906243"/>
                  <a:pt x="186282" y="840362"/>
                </a:cubicBezTo>
                <a:cubicBezTo>
                  <a:pt x="156119" y="774481"/>
                  <a:pt x="53196" y="573663"/>
                  <a:pt x="29119" y="508575"/>
                </a:cubicBezTo>
                <a:cubicBezTo>
                  <a:pt x="5042" y="443488"/>
                  <a:pt x="-779" y="523920"/>
                  <a:pt x="41819" y="449837"/>
                </a:cubicBezTo>
                <a:cubicBezTo>
                  <a:pt x="84417" y="375754"/>
                  <a:pt x="236553" y="86035"/>
                  <a:pt x="275182" y="25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: 図形 1411">
            <a:extLst>
              <a:ext uri="{FF2B5EF4-FFF2-40B4-BE49-F238E27FC236}">
                <a16:creationId xmlns:a16="http://schemas.microsoft.com/office/drawing/2014/main" id="{1272025B-25AB-4E50-82DB-FEC25446D373}"/>
              </a:ext>
            </a:extLst>
          </p:cNvPr>
          <p:cNvSpPr/>
          <p:nvPr/>
        </p:nvSpPr>
        <p:spPr>
          <a:xfrm>
            <a:off x="5596985" y="1808133"/>
            <a:ext cx="213305" cy="150511"/>
          </a:xfrm>
          <a:custGeom>
            <a:avLst/>
            <a:gdLst>
              <a:gd name="connsiteX0" fmla="*/ 213265 w 213305"/>
              <a:gd name="connsiteY0" fmla="*/ 30 h 150511"/>
              <a:gd name="connsiteX1" fmla="*/ 32290 w 213305"/>
              <a:gd name="connsiteY1" fmla="*/ 65117 h 150511"/>
              <a:gd name="connsiteX2" fmla="*/ 27528 w 213305"/>
              <a:gd name="connsiteY2" fmla="*/ 149255 h 150511"/>
              <a:gd name="connsiteX3" fmla="*/ 14828 w 213305"/>
              <a:gd name="connsiteY3" fmla="*/ 112742 h 150511"/>
              <a:gd name="connsiteX4" fmla="*/ 14828 w 213305"/>
              <a:gd name="connsiteY4" fmla="*/ 73055 h 150511"/>
              <a:gd name="connsiteX5" fmla="*/ 213265 w 213305"/>
              <a:gd name="connsiteY5" fmla="*/ 30 h 15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305" h="150511">
                <a:moveTo>
                  <a:pt x="213265" y="30"/>
                </a:moveTo>
                <a:cubicBezTo>
                  <a:pt x="216175" y="-1293"/>
                  <a:pt x="63246" y="40246"/>
                  <a:pt x="32290" y="65117"/>
                </a:cubicBezTo>
                <a:cubicBezTo>
                  <a:pt x="1334" y="89988"/>
                  <a:pt x="30438" y="141318"/>
                  <a:pt x="27528" y="149255"/>
                </a:cubicBezTo>
                <a:cubicBezTo>
                  <a:pt x="24618" y="157192"/>
                  <a:pt x="16945" y="125442"/>
                  <a:pt x="14828" y="112742"/>
                </a:cubicBezTo>
                <a:cubicBezTo>
                  <a:pt x="12711" y="100042"/>
                  <a:pt x="-17451" y="93428"/>
                  <a:pt x="14828" y="73055"/>
                </a:cubicBezTo>
                <a:cubicBezTo>
                  <a:pt x="47107" y="52682"/>
                  <a:pt x="210355" y="1353"/>
                  <a:pt x="213265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: 図形 1413">
            <a:extLst>
              <a:ext uri="{FF2B5EF4-FFF2-40B4-BE49-F238E27FC236}">
                <a16:creationId xmlns:a16="http://schemas.microsoft.com/office/drawing/2014/main" id="{5AC9240C-3F50-4A50-B692-72269757F99B}"/>
              </a:ext>
            </a:extLst>
          </p:cNvPr>
          <p:cNvSpPr/>
          <p:nvPr/>
        </p:nvSpPr>
        <p:spPr>
          <a:xfrm>
            <a:off x="5646612" y="1854199"/>
            <a:ext cx="79510" cy="97179"/>
          </a:xfrm>
          <a:custGeom>
            <a:avLst/>
            <a:gdLst>
              <a:gd name="connsiteX0" fmla="*/ 79501 w 79510"/>
              <a:gd name="connsiteY0" fmla="*/ 1 h 97179"/>
              <a:gd name="connsiteX1" fmla="*/ 19176 w 79510"/>
              <a:gd name="connsiteY1" fmla="*/ 47626 h 97179"/>
              <a:gd name="connsiteX2" fmla="*/ 8063 w 79510"/>
              <a:gd name="connsiteY2" fmla="*/ 96839 h 97179"/>
              <a:gd name="connsiteX3" fmla="*/ 126 w 79510"/>
              <a:gd name="connsiteY3" fmla="*/ 68264 h 97179"/>
              <a:gd name="connsiteX4" fmla="*/ 14413 w 79510"/>
              <a:gd name="connsiteY4" fmla="*/ 46039 h 97179"/>
              <a:gd name="connsiteX5" fmla="*/ 79501 w 79510"/>
              <a:gd name="connsiteY5" fmla="*/ 1 h 9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10" h="97179">
                <a:moveTo>
                  <a:pt x="79501" y="1"/>
                </a:moveTo>
                <a:cubicBezTo>
                  <a:pt x="80295" y="266"/>
                  <a:pt x="31082" y="31486"/>
                  <a:pt x="19176" y="47626"/>
                </a:cubicBezTo>
                <a:cubicBezTo>
                  <a:pt x="7270" y="63766"/>
                  <a:pt x="11238" y="93399"/>
                  <a:pt x="8063" y="96839"/>
                </a:cubicBezTo>
                <a:cubicBezTo>
                  <a:pt x="4888" y="100279"/>
                  <a:pt x="-932" y="76731"/>
                  <a:pt x="126" y="68264"/>
                </a:cubicBezTo>
                <a:cubicBezTo>
                  <a:pt x="1184" y="59797"/>
                  <a:pt x="125" y="58475"/>
                  <a:pt x="14413" y="46039"/>
                </a:cubicBezTo>
                <a:cubicBezTo>
                  <a:pt x="28700" y="33604"/>
                  <a:pt x="78707" y="-264"/>
                  <a:pt x="7950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: 図形 1414">
            <a:extLst>
              <a:ext uri="{FF2B5EF4-FFF2-40B4-BE49-F238E27FC236}">
                <a16:creationId xmlns:a16="http://schemas.microsoft.com/office/drawing/2014/main" id="{A2F95943-F96A-458A-ABF7-EB6BF4A10409}"/>
              </a:ext>
            </a:extLst>
          </p:cNvPr>
          <p:cNvSpPr/>
          <p:nvPr/>
        </p:nvSpPr>
        <p:spPr>
          <a:xfrm>
            <a:off x="5681484" y="1898549"/>
            <a:ext cx="126408" cy="100947"/>
          </a:xfrm>
          <a:custGeom>
            <a:avLst/>
            <a:gdLst>
              <a:gd name="connsiteX0" fmla="*/ 11291 w 126408"/>
              <a:gd name="connsiteY0" fmla="*/ 101 h 100947"/>
              <a:gd name="connsiteX1" fmla="*/ 81141 w 126408"/>
              <a:gd name="connsiteY1" fmla="*/ 66776 h 100947"/>
              <a:gd name="connsiteX2" fmla="*/ 12879 w 126408"/>
              <a:gd name="connsiteY2" fmla="*/ 96939 h 100947"/>
              <a:gd name="connsiteX3" fmla="*/ 8116 w 126408"/>
              <a:gd name="connsiteY3" fmla="*/ 100114 h 100947"/>
              <a:gd name="connsiteX4" fmla="*/ 100191 w 126408"/>
              <a:gd name="connsiteY4" fmla="*/ 92176 h 100947"/>
              <a:gd name="connsiteX5" fmla="*/ 120829 w 126408"/>
              <a:gd name="connsiteY5" fmla="*/ 52489 h 100947"/>
              <a:gd name="connsiteX6" fmla="*/ 11291 w 126408"/>
              <a:gd name="connsiteY6" fmla="*/ 101 h 100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408" h="100947">
                <a:moveTo>
                  <a:pt x="11291" y="101"/>
                </a:moveTo>
                <a:cubicBezTo>
                  <a:pt x="4676" y="2482"/>
                  <a:pt x="80876" y="50636"/>
                  <a:pt x="81141" y="66776"/>
                </a:cubicBezTo>
                <a:cubicBezTo>
                  <a:pt x="81406" y="82916"/>
                  <a:pt x="25050" y="91383"/>
                  <a:pt x="12879" y="96939"/>
                </a:cubicBezTo>
                <a:cubicBezTo>
                  <a:pt x="708" y="102495"/>
                  <a:pt x="-6436" y="100908"/>
                  <a:pt x="8116" y="100114"/>
                </a:cubicBezTo>
                <a:cubicBezTo>
                  <a:pt x="22668" y="99320"/>
                  <a:pt x="81406" y="100113"/>
                  <a:pt x="100191" y="92176"/>
                </a:cubicBezTo>
                <a:cubicBezTo>
                  <a:pt x="118976" y="84239"/>
                  <a:pt x="135381" y="67041"/>
                  <a:pt x="120829" y="52489"/>
                </a:cubicBezTo>
                <a:cubicBezTo>
                  <a:pt x="106277" y="37937"/>
                  <a:pt x="17906" y="-2280"/>
                  <a:pt x="11291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: 図形 1415">
            <a:extLst>
              <a:ext uri="{FF2B5EF4-FFF2-40B4-BE49-F238E27FC236}">
                <a16:creationId xmlns:a16="http://schemas.microsoft.com/office/drawing/2014/main" id="{88E6A302-7E99-4760-98EA-9A33D307B1E8}"/>
              </a:ext>
            </a:extLst>
          </p:cNvPr>
          <p:cNvSpPr/>
          <p:nvPr/>
        </p:nvSpPr>
        <p:spPr>
          <a:xfrm>
            <a:off x="5633177" y="1882734"/>
            <a:ext cx="147207" cy="129202"/>
          </a:xfrm>
          <a:custGeom>
            <a:avLst/>
            <a:gdLst>
              <a:gd name="connsiteX0" fmla="*/ 146911 w 147207"/>
              <a:gd name="connsiteY0" fmla="*/ 41 h 129202"/>
              <a:gd name="connsiteX1" fmla="*/ 42136 w 147207"/>
              <a:gd name="connsiteY1" fmla="*/ 81004 h 129202"/>
              <a:gd name="connsiteX2" fmla="*/ 65948 w 147207"/>
              <a:gd name="connsiteY2" fmla="*/ 128629 h 129202"/>
              <a:gd name="connsiteX3" fmla="*/ 37373 w 147207"/>
              <a:gd name="connsiteY3" fmla="*/ 106404 h 129202"/>
              <a:gd name="connsiteX4" fmla="*/ 4036 w 147207"/>
              <a:gd name="connsiteY4" fmla="*/ 92116 h 129202"/>
              <a:gd name="connsiteX5" fmla="*/ 146911 w 147207"/>
              <a:gd name="connsiteY5" fmla="*/ 41 h 12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207" h="129202">
                <a:moveTo>
                  <a:pt x="146911" y="41"/>
                </a:moveTo>
                <a:cubicBezTo>
                  <a:pt x="153261" y="-1811"/>
                  <a:pt x="55630" y="59573"/>
                  <a:pt x="42136" y="81004"/>
                </a:cubicBezTo>
                <a:cubicBezTo>
                  <a:pt x="28642" y="102435"/>
                  <a:pt x="66742" y="124396"/>
                  <a:pt x="65948" y="128629"/>
                </a:cubicBezTo>
                <a:cubicBezTo>
                  <a:pt x="65154" y="132862"/>
                  <a:pt x="47692" y="112490"/>
                  <a:pt x="37373" y="106404"/>
                </a:cubicBezTo>
                <a:cubicBezTo>
                  <a:pt x="27054" y="100319"/>
                  <a:pt x="-12633" y="112754"/>
                  <a:pt x="4036" y="92116"/>
                </a:cubicBezTo>
                <a:cubicBezTo>
                  <a:pt x="20705" y="71478"/>
                  <a:pt x="140561" y="1893"/>
                  <a:pt x="146911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: 図形 1416">
            <a:extLst>
              <a:ext uri="{FF2B5EF4-FFF2-40B4-BE49-F238E27FC236}">
                <a16:creationId xmlns:a16="http://schemas.microsoft.com/office/drawing/2014/main" id="{C84E7DDC-4A7C-4B0E-993F-AB490F37ACB4}"/>
              </a:ext>
            </a:extLst>
          </p:cNvPr>
          <p:cNvSpPr/>
          <p:nvPr/>
        </p:nvSpPr>
        <p:spPr>
          <a:xfrm>
            <a:off x="4618032" y="1407657"/>
            <a:ext cx="97195" cy="93026"/>
          </a:xfrm>
          <a:custGeom>
            <a:avLst/>
            <a:gdLst>
              <a:gd name="connsiteX0" fmla="*/ 6 w 97195"/>
              <a:gd name="connsiteY0" fmla="*/ 456 h 93026"/>
              <a:gd name="connsiteX1" fmla="*/ 90493 w 97195"/>
              <a:gd name="connsiteY1" fmla="*/ 24268 h 93026"/>
              <a:gd name="connsiteX2" fmla="*/ 90493 w 97195"/>
              <a:gd name="connsiteY2" fmla="*/ 92531 h 93026"/>
              <a:gd name="connsiteX3" fmla="*/ 90493 w 97195"/>
              <a:gd name="connsiteY3" fmla="*/ 54431 h 93026"/>
              <a:gd name="connsiteX4" fmla="*/ 85731 w 97195"/>
              <a:gd name="connsiteY4" fmla="*/ 41731 h 93026"/>
              <a:gd name="connsiteX5" fmla="*/ 6 w 97195"/>
              <a:gd name="connsiteY5" fmla="*/ 456 h 9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195" h="93026">
                <a:moveTo>
                  <a:pt x="6" y="456"/>
                </a:moveTo>
                <a:cubicBezTo>
                  <a:pt x="800" y="-2454"/>
                  <a:pt x="75412" y="8922"/>
                  <a:pt x="90493" y="24268"/>
                </a:cubicBezTo>
                <a:cubicBezTo>
                  <a:pt x="105574" y="39614"/>
                  <a:pt x="90493" y="92531"/>
                  <a:pt x="90493" y="92531"/>
                </a:cubicBezTo>
                <a:cubicBezTo>
                  <a:pt x="90493" y="97558"/>
                  <a:pt x="91287" y="62898"/>
                  <a:pt x="90493" y="54431"/>
                </a:cubicBezTo>
                <a:cubicBezTo>
                  <a:pt x="89699" y="45964"/>
                  <a:pt x="98960" y="49139"/>
                  <a:pt x="85731" y="41731"/>
                </a:cubicBezTo>
                <a:cubicBezTo>
                  <a:pt x="72502" y="34323"/>
                  <a:pt x="-788" y="3366"/>
                  <a:pt x="6" y="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: 図形 1417">
            <a:extLst>
              <a:ext uri="{FF2B5EF4-FFF2-40B4-BE49-F238E27FC236}">
                <a16:creationId xmlns:a16="http://schemas.microsoft.com/office/drawing/2014/main" id="{3D1EF056-7758-45CA-9E20-0AF6EA8724E1}"/>
              </a:ext>
            </a:extLst>
          </p:cNvPr>
          <p:cNvSpPr/>
          <p:nvPr/>
        </p:nvSpPr>
        <p:spPr>
          <a:xfrm>
            <a:off x="4531569" y="1371600"/>
            <a:ext cx="123431" cy="12066"/>
          </a:xfrm>
          <a:custGeom>
            <a:avLst/>
            <a:gdLst>
              <a:gd name="connsiteX0" fmla="*/ 744 w 123431"/>
              <a:gd name="connsiteY0" fmla="*/ 0 h 12066"/>
              <a:gd name="connsiteX1" fmla="*/ 121394 w 123431"/>
              <a:gd name="connsiteY1" fmla="*/ 11113 h 12066"/>
              <a:gd name="connsiteX2" fmla="*/ 72181 w 123431"/>
              <a:gd name="connsiteY2" fmla="*/ 11113 h 12066"/>
              <a:gd name="connsiteX3" fmla="*/ 744 w 123431"/>
              <a:gd name="connsiteY3" fmla="*/ 0 h 1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31" h="12066">
                <a:moveTo>
                  <a:pt x="744" y="0"/>
                </a:moveTo>
                <a:cubicBezTo>
                  <a:pt x="8946" y="0"/>
                  <a:pt x="109488" y="9261"/>
                  <a:pt x="121394" y="11113"/>
                </a:cubicBezTo>
                <a:cubicBezTo>
                  <a:pt x="133300" y="12965"/>
                  <a:pt x="89908" y="11642"/>
                  <a:pt x="72181" y="11113"/>
                </a:cubicBezTo>
                <a:cubicBezTo>
                  <a:pt x="54454" y="10584"/>
                  <a:pt x="-7458" y="0"/>
                  <a:pt x="74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: 図形 1418">
            <a:extLst>
              <a:ext uri="{FF2B5EF4-FFF2-40B4-BE49-F238E27FC236}">
                <a16:creationId xmlns:a16="http://schemas.microsoft.com/office/drawing/2014/main" id="{6AE52DC9-0460-4067-B6BD-58AB803CDC59}"/>
              </a:ext>
            </a:extLst>
          </p:cNvPr>
          <p:cNvSpPr/>
          <p:nvPr/>
        </p:nvSpPr>
        <p:spPr>
          <a:xfrm>
            <a:off x="4570275" y="1460500"/>
            <a:ext cx="75871" cy="66101"/>
          </a:xfrm>
          <a:custGeom>
            <a:avLst/>
            <a:gdLst>
              <a:gd name="connsiteX0" fmla="*/ 69988 w 75871"/>
              <a:gd name="connsiteY0" fmla="*/ 0 h 66101"/>
              <a:gd name="connsiteX1" fmla="*/ 69988 w 75871"/>
              <a:gd name="connsiteY1" fmla="*/ 60325 h 66101"/>
              <a:gd name="connsiteX2" fmla="*/ 138 w 75871"/>
              <a:gd name="connsiteY2" fmla="*/ 63500 h 66101"/>
              <a:gd name="connsiteX3" fmla="*/ 52525 w 75871"/>
              <a:gd name="connsiteY3" fmla="*/ 58738 h 66101"/>
              <a:gd name="connsiteX4" fmla="*/ 69988 w 75871"/>
              <a:gd name="connsiteY4" fmla="*/ 0 h 6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71" h="66101">
                <a:moveTo>
                  <a:pt x="69988" y="0"/>
                </a:moveTo>
                <a:cubicBezTo>
                  <a:pt x="72898" y="264"/>
                  <a:pt x="81630" y="49742"/>
                  <a:pt x="69988" y="60325"/>
                </a:cubicBezTo>
                <a:cubicBezTo>
                  <a:pt x="58346" y="70908"/>
                  <a:pt x="3048" y="63764"/>
                  <a:pt x="138" y="63500"/>
                </a:cubicBezTo>
                <a:cubicBezTo>
                  <a:pt x="-2772" y="63236"/>
                  <a:pt x="41148" y="64559"/>
                  <a:pt x="52525" y="58738"/>
                </a:cubicBezTo>
                <a:cubicBezTo>
                  <a:pt x="63902" y="52917"/>
                  <a:pt x="67078" y="-264"/>
                  <a:pt x="699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: 図形 1419">
            <a:extLst>
              <a:ext uri="{FF2B5EF4-FFF2-40B4-BE49-F238E27FC236}">
                <a16:creationId xmlns:a16="http://schemas.microsoft.com/office/drawing/2014/main" id="{3E5B35D0-60F9-42BA-93B4-4B4AE3D1FDD8}"/>
              </a:ext>
            </a:extLst>
          </p:cNvPr>
          <p:cNvSpPr/>
          <p:nvPr/>
        </p:nvSpPr>
        <p:spPr>
          <a:xfrm>
            <a:off x="5244826" y="1698614"/>
            <a:ext cx="156469" cy="152544"/>
          </a:xfrm>
          <a:custGeom>
            <a:avLst/>
            <a:gdLst>
              <a:gd name="connsiteX0" fmla="*/ 135212 w 156469"/>
              <a:gd name="connsiteY0" fmla="*/ 11 h 152544"/>
              <a:gd name="connsiteX1" fmla="*/ 141562 w 156469"/>
              <a:gd name="connsiteY1" fmla="*/ 92086 h 152544"/>
              <a:gd name="connsiteX2" fmla="*/ 41549 w 156469"/>
              <a:gd name="connsiteY2" fmla="*/ 138124 h 152544"/>
              <a:gd name="connsiteX3" fmla="*/ 274 w 156469"/>
              <a:gd name="connsiteY3" fmla="*/ 152411 h 152544"/>
              <a:gd name="connsiteX4" fmla="*/ 59012 w 156469"/>
              <a:gd name="connsiteY4" fmla="*/ 131774 h 152544"/>
              <a:gd name="connsiteX5" fmla="*/ 71712 w 156469"/>
              <a:gd name="connsiteY5" fmla="*/ 138124 h 152544"/>
              <a:gd name="connsiteX6" fmla="*/ 146324 w 156469"/>
              <a:gd name="connsiteY6" fmla="*/ 114311 h 152544"/>
              <a:gd name="connsiteX7" fmla="*/ 154262 w 156469"/>
              <a:gd name="connsiteY7" fmla="*/ 98436 h 152544"/>
              <a:gd name="connsiteX8" fmla="*/ 135212 w 156469"/>
              <a:gd name="connsiteY8" fmla="*/ 11 h 15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469" h="152544">
                <a:moveTo>
                  <a:pt x="135212" y="11"/>
                </a:moveTo>
                <a:cubicBezTo>
                  <a:pt x="133095" y="-1047"/>
                  <a:pt x="157173" y="69067"/>
                  <a:pt x="141562" y="92086"/>
                </a:cubicBezTo>
                <a:cubicBezTo>
                  <a:pt x="125951" y="115105"/>
                  <a:pt x="65097" y="128070"/>
                  <a:pt x="41549" y="138124"/>
                </a:cubicBezTo>
                <a:cubicBezTo>
                  <a:pt x="18001" y="148178"/>
                  <a:pt x="-2636" y="153469"/>
                  <a:pt x="274" y="152411"/>
                </a:cubicBezTo>
                <a:cubicBezTo>
                  <a:pt x="3184" y="151353"/>
                  <a:pt x="47106" y="134155"/>
                  <a:pt x="59012" y="131774"/>
                </a:cubicBezTo>
                <a:cubicBezTo>
                  <a:pt x="70918" y="129393"/>
                  <a:pt x="57160" y="141035"/>
                  <a:pt x="71712" y="138124"/>
                </a:cubicBezTo>
                <a:cubicBezTo>
                  <a:pt x="86264" y="135214"/>
                  <a:pt x="132566" y="120926"/>
                  <a:pt x="146324" y="114311"/>
                </a:cubicBezTo>
                <a:cubicBezTo>
                  <a:pt x="160082" y="107696"/>
                  <a:pt x="156643" y="114575"/>
                  <a:pt x="154262" y="98436"/>
                </a:cubicBezTo>
                <a:cubicBezTo>
                  <a:pt x="151881" y="82297"/>
                  <a:pt x="137329" y="1069"/>
                  <a:pt x="135212" y="1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: 図形 1420">
            <a:extLst>
              <a:ext uri="{FF2B5EF4-FFF2-40B4-BE49-F238E27FC236}">
                <a16:creationId xmlns:a16="http://schemas.microsoft.com/office/drawing/2014/main" id="{D5A34E21-F153-4E34-8DDE-E54B5138E599}"/>
              </a:ext>
            </a:extLst>
          </p:cNvPr>
          <p:cNvSpPr/>
          <p:nvPr/>
        </p:nvSpPr>
        <p:spPr>
          <a:xfrm>
            <a:off x="7005320" y="3891280"/>
            <a:ext cx="2259793" cy="60960"/>
          </a:xfrm>
          <a:custGeom>
            <a:avLst/>
            <a:gdLst>
              <a:gd name="connsiteX0" fmla="*/ 0 w 2259793"/>
              <a:gd name="connsiteY0" fmla="*/ 50800 h 60960"/>
              <a:gd name="connsiteX1" fmla="*/ 233680 w 2259793"/>
              <a:gd name="connsiteY1" fmla="*/ 55880 h 60960"/>
              <a:gd name="connsiteX2" fmla="*/ 2184400 w 2259793"/>
              <a:gd name="connsiteY2" fmla="*/ 60960 h 60960"/>
              <a:gd name="connsiteX3" fmla="*/ 1889760 w 2259793"/>
              <a:gd name="connsiteY3" fmla="*/ 0 h 60960"/>
              <a:gd name="connsiteX4" fmla="*/ 0 w 2259793"/>
              <a:gd name="connsiteY4" fmla="*/ 50800 h 6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9793" h="60960">
                <a:moveTo>
                  <a:pt x="0" y="50800"/>
                </a:moveTo>
                <a:lnTo>
                  <a:pt x="233680" y="55880"/>
                </a:lnTo>
                <a:lnTo>
                  <a:pt x="2184400" y="60960"/>
                </a:lnTo>
                <a:cubicBezTo>
                  <a:pt x="2460413" y="51647"/>
                  <a:pt x="1889760" y="0"/>
                  <a:pt x="1889760" y="0"/>
                </a:cubicBezTo>
                <a:lnTo>
                  <a:pt x="0" y="50800"/>
                </a:ln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: 図形 1421">
            <a:extLst>
              <a:ext uri="{FF2B5EF4-FFF2-40B4-BE49-F238E27FC236}">
                <a16:creationId xmlns:a16="http://schemas.microsoft.com/office/drawing/2014/main" id="{59C22F7A-7249-495C-8148-03C9FE90E7BC}"/>
              </a:ext>
            </a:extLst>
          </p:cNvPr>
          <p:cNvSpPr/>
          <p:nvPr/>
        </p:nvSpPr>
        <p:spPr>
          <a:xfrm>
            <a:off x="6850971" y="4030461"/>
            <a:ext cx="2327211" cy="74223"/>
          </a:xfrm>
          <a:custGeom>
            <a:avLst/>
            <a:gdLst>
              <a:gd name="connsiteX0" fmla="*/ 194989 w 2327211"/>
              <a:gd name="connsiteY0" fmla="*/ 18299 h 74223"/>
              <a:gd name="connsiteX1" fmla="*/ 418509 w 2327211"/>
              <a:gd name="connsiteY1" fmla="*/ 8139 h 74223"/>
              <a:gd name="connsiteX2" fmla="*/ 2252389 w 2327211"/>
              <a:gd name="connsiteY2" fmla="*/ 13219 h 74223"/>
              <a:gd name="connsiteX3" fmla="*/ 1912029 w 2327211"/>
              <a:gd name="connsiteY3" fmla="*/ 18299 h 74223"/>
              <a:gd name="connsiteX4" fmla="*/ 1353229 w 2327211"/>
              <a:gd name="connsiteY4" fmla="*/ 74179 h 74223"/>
              <a:gd name="connsiteX5" fmla="*/ 98469 w 2327211"/>
              <a:gd name="connsiteY5" fmla="*/ 8139 h 74223"/>
              <a:gd name="connsiteX6" fmla="*/ 194989 w 2327211"/>
              <a:gd name="connsiteY6" fmla="*/ 18299 h 74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7211" h="74223">
                <a:moveTo>
                  <a:pt x="194989" y="18299"/>
                </a:moveTo>
                <a:cubicBezTo>
                  <a:pt x="135299" y="13642"/>
                  <a:pt x="418509" y="8139"/>
                  <a:pt x="418509" y="8139"/>
                </a:cubicBezTo>
                <a:lnTo>
                  <a:pt x="2252389" y="13219"/>
                </a:lnTo>
                <a:cubicBezTo>
                  <a:pt x="2501309" y="14912"/>
                  <a:pt x="2061889" y="8139"/>
                  <a:pt x="1912029" y="18299"/>
                </a:cubicBezTo>
                <a:cubicBezTo>
                  <a:pt x="1762169" y="28459"/>
                  <a:pt x="1655489" y="75872"/>
                  <a:pt x="1353229" y="74179"/>
                </a:cubicBezTo>
                <a:cubicBezTo>
                  <a:pt x="1050969" y="72486"/>
                  <a:pt x="295742" y="20839"/>
                  <a:pt x="98469" y="8139"/>
                </a:cubicBezTo>
                <a:cubicBezTo>
                  <a:pt x="-98804" y="-4561"/>
                  <a:pt x="35392" y="-3291"/>
                  <a:pt x="194989" y="1829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: 図形 1422">
            <a:extLst>
              <a:ext uri="{FF2B5EF4-FFF2-40B4-BE49-F238E27FC236}">
                <a16:creationId xmlns:a16="http://schemas.microsoft.com/office/drawing/2014/main" id="{558B2CBF-BEE6-4011-8DE4-225B1EF6684A}"/>
              </a:ext>
            </a:extLst>
          </p:cNvPr>
          <p:cNvSpPr/>
          <p:nvPr/>
        </p:nvSpPr>
        <p:spPr>
          <a:xfrm>
            <a:off x="7000240" y="4145186"/>
            <a:ext cx="2153798" cy="55974"/>
          </a:xfrm>
          <a:custGeom>
            <a:avLst/>
            <a:gdLst>
              <a:gd name="connsiteX0" fmla="*/ 0 w 2153798"/>
              <a:gd name="connsiteY0" fmla="*/ 55974 h 55974"/>
              <a:gd name="connsiteX1" fmla="*/ 162560 w 2153798"/>
              <a:gd name="connsiteY1" fmla="*/ 55974 h 55974"/>
              <a:gd name="connsiteX2" fmla="*/ 1315720 w 2153798"/>
              <a:gd name="connsiteY2" fmla="*/ 55974 h 55974"/>
              <a:gd name="connsiteX3" fmla="*/ 2118360 w 2153798"/>
              <a:gd name="connsiteY3" fmla="*/ 50894 h 55974"/>
              <a:gd name="connsiteX4" fmla="*/ 1808480 w 2153798"/>
              <a:gd name="connsiteY4" fmla="*/ 94 h 55974"/>
              <a:gd name="connsiteX5" fmla="*/ 0 w 2153798"/>
              <a:gd name="connsiteY5" fmla="*/ 55974 h 5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3798" h="55974">
                <a:moveTo>
                  <a:pt x="0" y="55974"/>
                </a:moveTo>
                <a:lnTo>
                  <a:pt x="162560" y="55974"/>
                </a:lnTo>
                <a:lnTo>
                  <a:pt x="1315720" y="55974"/>
                </a:lnTo>
                <a:lnTo>
                  <a:pt x="2118360" y="50894"/>
                </a:lnTo>
                <a:cubicBezTo>
                  <a:pt x="2200487" y="41581"/>
                  <a:pt x="2156460" y="1787"/>
                  <a:pt x="1808480" y="94"/>
                </a:cubicBezTo>
                <a:cubicBezTo>
                  <a:pt x="1460500" y="-1599"/>
                  <a:pt x="745490" y="19567"/>
                  <a:pt x="0" y="55974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: 図形 1423">
            <a:extLst>
              <a:ext uri="{FF2B5EF4-FFF2-40B4-BE49-F238E27FC236}">
                <a16:creationId xmlns:a16="http://schemas.microsoft.com/office/drawing/2014/main" id="{0C333C34-47FD-414F-9F30-7A0AD625EF7F}"/>
              </a:ext>
            </a:extLst>
          </p:cNvPr>
          <p:cNvSpPr/>
          <p:nvPr/>
        </p:nvSpPr>
        <p:spPr>
          <a:xfrm>
            <a:off x="8045794" y="7633359"/>
            <a:ext cx="1211574" cy="73833"/>
          </a:xfrm>
          <a:custGeom>
            <a:avLst/>
            <a:gdLst>
              <a:gd name="connsiteX0" fmla="*/ 926 w 1211574"/>
              <a:gd name="connsiteY0" fmla="*/ 1881 h 73833"/>
              <a:gd name="connsiteX1" fmla="*/ 163486 w 1211574"/>
              <a:gd name="connsiteY1" fmla="*/ 1881 h 73833"/>
              <a:gd name="connsiteX2" fmla="*/ 1159166 w 1211574"/>
              <a:gd name="connsiteY2" fmla="*/ 52681 h 73833"/>
              <a:gd name="connsiteX3" fmla="*/ 961046 w 1211574"/>
              <a:gd name="connsiteY3" fmla="*/ 73001 h 73833"/>
              <a:gd name="connsiteX4" fmla="*/ 926 w 1211574"/>
              <a:gd name="connsiteY4" fmla="*/ 1881 h 7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1574" h="73833">
                <a:moveTo>
                  <a:pt x="926" y="1881"/>
                </a:moveTo>
                <a:cubicBezTo>
                  <a:pt x="-14314" y="-2353"/>
                  <a:pt x="163486" y="1881"/>
                  <a:pt x="163486" y="1881"/>
                </a:cubicBezTo>
                <a:lnTo>
                  <a:pt x="1159166" y="52681"/>
                </a:lnTo>
                <a:cubicBezTo>
                  <a:pt x="1292093" y="64534"/>
                  <a:pt x="1152393" y="77234"/>
                  <a:pt x="961046" y="73001"/>
                </a:cubicBezTo>
                <a:cubicBezTo>
                  <a:pt x="769699" y="68768"/>
                  <a:pt x="390392" y="48024"/>
                  <a:pt x="926" y="188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: 図形 1424">
            <a:extLst>
              <a:ext uri="{FF2B5EF4-FFF2-40B4-BE49-F238E27FC236}">
                <a16:creationId xmlns:a16="http://schemas.microsoft.com/office/drawing/2014/main" id="{06A1AC95-E6B6-486E-96F1-D0D3514FC366}"/>
              </a:ext>
            </a:extLst>
          </p:cNvPr>
          <p:cNvSpPr/>
          <p:nvPr/>
        </p:nvSpPr>
        <p:spPr>
          <a:xfrm>
            <a:off x="6567700" y="7569136"/>
            <a:ext cx="771423" cy="61647"/>
          </a:xfrm>
          <a:custGeom>
            <a:avLst/>
            <a:gdLst>
              <a:gd name="connsiteX0" fmla="*/ 5820 w 771423"/>
              <a:gd name="connsiteY0" fmla="*/ 55944 h 61647"/>
              <a:gd name="connsiteX1" fmla="*/ 193780 w 771423"/>
              <a:gd name="connsiteY1" fmla="*/ 61024 h 61647"/>
              <a:gd name="connsiteX2" fmla="*/ 757660 w 771423"/>
              <a:gd name="connsiteY2" fmla="*/ 40704 h 61647"/>
              <a:gd name="connsiteX3" fmla="*/ 579860 w 771423"/>
              <a:gd name="connsiteY3" fmla="*/ 64 h 61647"/>
              <a:gd name="connsiteX4" fmla="*/ 376660 w 771423"/>
              <a:gd name="connsiteY4" fmla="*/ 50864 h 61647"/>
              <a:gd name="connsiteX5" fmla="*/ 5820 w 771423"/>
              <a:gd name="connsiteY5" fmla="*/ 55944 h 6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423" h="61647">
                <a:moveTo>
                  <a:pt x="5820" y="55944"/>
                </a:moveTo>
                <a:cubicBezTo>
                  <a:pt x="-24660" y="57637"/>
                  <a:pt x="68473" y="63564"/>
                  <a:pt x="193780" y="61024"/>
                </a:cubicBezTo>
                <a:cubicBezTo>
                  <a:pt x="319087" y="58484"/>
                  <a:pt x="693313" y="50864"/>
                  <a:pt x="757660" y="40704"/>
                </a:cubicBezTo>
                <a:cubicBezTo>
                  <a:pt x="822007" y="30544"/>
                  <a:pt x="643360" y="-1629"/>
                  <a:pt x="579860" y="64"/>
                </a:cubicBezTo>
                <a:cubicBezTo>
                  <a:pt x="516360" y="1757"/>
                  <a:pt x="477413" y="44937"/>
                  <a:pt x="376660" y="50864"/>
                </a:cubicBezTo>
                <a:cubicBezTo>
                  <a:pt x="275907" y="56791"/>
                  <a:pt x="36300" y="54251"/>
                  <a:pt x="5820" y="55944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: 図形 1425">
            <a:extLst>
              <a:ext uri="{FF2B5EF4-FFF2-40B4-BE49-F238E27FC236}">
                <a16:creationId xmlns:a16="http://schemas.microsoft.com/office/drawing/2014/main" id="{91EA1BAD-8483-4BD4-A975-ACF11F402528}"/>
              </a:ext>
            </a:extLst>
          </p:cNvPr>
          <p:cNvSpPr/>
          <p:nvPr/>
        </p:nvSpPr>
        <p:spPr>
          <a:xfrm>
            <a:off x="6474578" y="7828162"/>
            <a:ext cx="907931" cy="81442"/>
          </a:xfrm>
          <a:custGeom>
            <a:avLst/>
            <a:gdLst>
              <a:gd name="connsiteX0" fmla="*/ 17662 w 907931"/>
              <a:gd name="connsiteY0" fmla="*/ 118 h 81442"/>
              <a:gd name="connsiteX1" fmla="*/ 180222 w 907931"/>
              <a:gd name="connsiteY1" fmla="*/ 15358 h 81442"/>
              <a:gd name="connsiteX2" fmla="*/ 881262 w 907931"/>
              <a:gd name="connsiteY2" fmla="*/ 81398 h 81442"/>
              <a:gd name="connsiteX3" fmla="*/ 688222 w 907931"/>
              <a:gd name="connsiteY3" fmla="*/ 25518 h 81442"/>
              <a:gd name="connsiteX4" fmla="*/ 17662 w 907931"/>
              <a:gd name="connsiteY4" fmla="*/ 118 h 8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931" h="81442">
                <a:moveTo>
                  <a:pt x="17662" y="118"/>
                </a:moveTo>
                <a:cubicBezTo>
                  <a:pt x="-67005" y="-1575"/>
                  <a:pt x="180222" y="15358"/>
                  <a:pt x="180222" y="15358"/>
                </a:cubicBezTo>
                <a:cubicBezTo>
                  <a:pt x="324155" y="28905"/>
                  <a:pt x="796595" y="79705"/>
                  <a:pt x="881262" y="81398"/>
                </a:cubicBezTo>
                <a:cubicBezTo>
                  <a:pt x="965929" y="83091"/>
                  <a:pt x="834695" y="35678"/>
                  <a:pt x="688222" y="25518"/>
                </a:cubicBezTo>
                <a:cubicBezTo>
                  <a:pt x="541749" y="15358"/>
                  <a:pt x="102329" y="1811"/>
                  <a:pt x="17662" y="118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: 図形 1426">
            <a:extLst>
              <a:ext uri="{FF2B5EF4-FFF2-40B4-BE49-F238E27FC236}">
                <a16:creationId xmlns:a16="http://schemas.microsoft.com/office/drawing/2014/main" id="{484D3D7D-BB19-4F80-920B-DC020345005A}"/>
              </a:ext>
            </a:extLst>
          </p:cNvPr>
          <p:cNvSpPr/>
          <p:nvPr/>
        </p:nvSpPr>
        <p:spPr>
          <a:xfrm>
            <a:off x="7929482" y="7975211"/>
            <a:ext cx="1298345" cy="129107"/>
          </a:xfrm>
          <a:custGeom>
            <a:avLst/>
            <a:gdLst>
              <a:gd name="connsiteX0" fmla="*/ 398 w 1298345"/>
              <a:gd name="connsiteY0" fmla="*/ 389 h 129107"/>
              <a:gd name="connsiteX1" fmla="*/ 96918 w 1298345"/>
              <a:gd name="connsiteY1" fmla="*/ 5469 h 129107"/>
              <a:gd name="connsiteX2" fmla="*/ 670958 w 1298345"/>
              <a:gd name="connsiteY2" fmla="*/ 56269 h 129107"/>
              <a:gd name="connsiteX3" fmla="*/ 1290718 w 1298345"/>
              <a:gd name="connsiteY3" fmla="*/ 117229 h 129107"/>
              <a:gd name="connsiteX4" fmla="*/ 985918 w 1298345"/>
              <a:gd name="connsiteY4" fmla="*/ 76589 h 129107"/>
              <a:gd name="connsiteX5" fmla="*/ 533798 w 1298345"/>
              <a:gd name="connsiteY5" fmla="*/ 127389 h 129107"/>
              <a:gd name="connsiteX6" fmla="*/ 398 w 1298345"/>
              <a:gd name="connsiteY6" fmla="*/ 389 h 12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8345" h="129107">
                <a:moveTo>
                  <a:pt x="398" y="389"/>
                </a:moveTo>
                <a:cubicBezTo>
                  <a:pt x="-7222" y="-1728"/>
                  <a:pt x="96918" y="5469"/>
                  <a:pt x="96918" y="5469"/>
                </a:cubicBezTo>
                <a:lnTo>
                  <a:pt x="670958" y="56269"/>
                </a:lnTo>
                <a:lnTo>
                  <a:pt x="1290718" y="117229"/>
                </a:lnTo>
                <a:cubicBezTo>
                  <a:pt x="1343211" y="120616"/>
                  <a:pt x="1112071" y="74896"/>
                  <a:pt x="985918" y="76589"/>
                </a:cubicBezTo>
                <a:cubicBezTo>
                  <a:pt x="859765" y="78282"/>
                  <a:pt x="701438" y="140089"/>
                  <a:pt x="533798" y="127389"/>
                </a:cubicBezTo>
                <a:cubicBezTo>
                  <a:pt x="366158" y="114689"/>
                  <a:pt x="173118" y="57539"/>
                  <a:pt x="398" y="38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: 図形 1427">
            <a:extLst>
              <a:ext uri="{FF2B5EF4-FFF2-40B4-BE49-F238E27FC236}">
                <a16:creationId xmlns:a16="http://schemas.microsoft.com/office/drawing/2014/main" id="{8FE400F5-B5AA-4E37-923A-BFF3CAACF94C}"/>
              </a:ext>
            </a:extLst>
          </p:cNvPr>
          <p:cNvSpPr/>
          <p:nvPr/>
        </p:nvSpPr>
        <p:spPr>
          <a:xfrm>
            <a:off x="5375305" y="8193962"/>
            <a:ext cx="1658773" cy="61448"/>
          </a:xfrm>
          <a:custGeom>
            <a:avLst/>
            <a:gdLst>
              <a:gd name="connsiteX0" fmla="*/ 136495 w 1658773"/>
              <a:gd name="connsiteY0" fmla="*/ 20398 h 61448"/>
              <a:gd name="connsiteX1" fmla="*/ 365095 w 1658773"/>
              <a:gd name="connsiteY1" fmla="*/ 15318 h 61448"/>
              <a:gd name="connsiteX2" fmla="*/ 1619855 w 1658773"/>
              <a:gd name="connsiteY2" fmla="*/ 78 h 61448"/>
              <a:gd name="connsiteX3" fmla="*/ 1320135 w 1658773"/>
              <a:gd name="connsiteY3" fmla="*/ 25478 h 61448"/>
              <a:gd name="connsiteX4" fmla="*/ 1116935 w 1658773"/>
              <a:gd name="connsiteY4" fmla="*/ 61038 h 61448"/>
              <a:gd name="connsiteX5" fmla="*/ 90775 w 1658773"/>
              <a:gd name="connsiteY5" fmla="*/ 78 h 61448"/>
              <a:gd name="connsiteX6" fmla="*/ 136495 w 1658773"/>
              <a:gd name="connsiteY6" fmla="*/ 20398 h 6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8773" h="61448">
                <a:moveTo>
                  <a:pt x="136495" y="20398"/>
                </a:moveTo>
                <a:lnTo>
                  <a:pt x="365095" y="15318"/>
                </a:lnTo>
                <a:lnTo>
                  <a:pt x="1619855" y="78"/>
                </a:lnTo>
                <a:cubicBezTo>
                  <a:pt x="1779028" y="1771"/>
                  <a:pt x="1403955" y="15318"/>
                  <a:pt x="1320135" y="25478"/>
                </a:cubicBezTo>
                <a:cubicBezTo>
                  <a:pt x="1236315" y="35638"/>
                  <a:pt x="1321828" y="65271"/>
                  <a:pt x="1116935" y="61038"/>
                </a:cubicBezTo>
                <a:cubicBezTo>
                  <a:pt x="912042" y="56805"/>
                  <a:pt x="258415" y="1771"/>
                  <a:pt x="90775" y="78"/>
                </a:cubicBezTo>
                <a:cubicBezTo>
                  <a:pt x="-76865" y="-1615"/>
                  <a:pt x="17115" y="24631"/>
                  <a:pt x="136495" y="20398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: 図形 1428">
            <a:extLst>
              <a:ext uri="{FF2B5EF4-FFF2-40B4-BE49-F238E27FC236}">
                <a16:creationId xmlns:a16="http://schemas.microsoft.com/office/drawing/2014/main" id="{E275F2B6-A3E5-4299-94CF-874B3A6762F6}"/>
              </a:ext>
            </a:extLst>
          </p:cNvPr>
          <p:cNvSpPr/>
          <p:nvPr/>
        </p:nvSpPr>
        <p:spPr>
          <a:xfrm>
            <a:off x="6832600" y="8366760"/>
            <a:ext cx="2257700" cy="241935"/>
          </a:xfrm>
          <a:custGeom>
            <a:avLst/>
            <a:gdLst>
              <a:gd name="connsiteX0" fmla="*/ 0 w 2257700"/>
              <a:gd name="connsiteY0" fmla="*/ 0 h 241935"/>
              <a:gd name="connsiteX1" fmla="*/ 101600 w 2257700"/>
              <a:gd name="connsiteY1" fmla="*/ 20320 h 241935"/>
              <a:gd name="connsiteX2" fmla="*/ 863600 w 2257700"/>
              <a:gd name="connsiteY2" fmla="*/ 132080 h 241935"/>
              <a:gd name="connsiteX3" fmla="*/ 1468120 w 2257700"/>
              <a:gd name="connsiteY3" fmla="*/ 238760 h 241935"/>
              <a:gd name="connsiteX4" fmla="*/ 2255520 w 2257700"/>
              <a:gd name="connsiteY4" fmla="*/ 213360 h 241935"/>
              <a:gd name="connsiteX5" fmla="*/ 1691640 w 2257700"/>
              <a:gd name="connsiteY5" fmla="*/ 208280 h 241935"/>
              <a:gd name="connsiteX6" fmla="*/ 1351280 w 2257700"/>
              <a:gd name="connsiteY6" fmla="*/ 182880 h 241935"/>
              <a:gd name="connsiteX7" fmla="*/ 833120 w 2257700"/>
              <a:gd name="connsiteY7" fmla="*/ 96520 h 241935"/>
              <a:gd name="connsiteX8" fmla="*/ 0 w 2257700"/>
              <a:gd name="connsiteY8" fmla="*/ 0 h 24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7700" h="241935">
                <a:moveTo>
                  <a:pt x="0" y="0"/>
                </a:moveTo>
                <a:lnTo>
                  <a:pt x="101600" y="20320"/>
                </a:lnTo>
                <a:lnTo>
                  <a:pt x="863600" y="132080"/>
                </a:lnTo>
                <a:cubicBezTo>
                  <a:pt x="1091353" y="168487"/>
                  <a:pt x="1236133" y="225213"/>
                  <a:pt x="1468120" y="238760"/>
                </a:cubicBezTo>
                <a:cubicBezTo>
                  <a:pt x="1700107" y="252307"/>
                  <a:pt x="2218267" y="218440"/>
                  <a:pt x="2255520" y="213360"/>
                </a:cubicBezTo>
                <a:cubicBezTo>
                  <a:pt x="2292773" y="208280"/>
                  <a:pt x="1842346" y="213360"/>
                  <a:pt x="1691640" y="208280"/>
                </a:cubicBezTo>
                <a:cubicBezTo>
                  <a:pt x="1540934" y="203200"/>
                  <a:pt x="1494367" y="201507"/>
                  <a:pt x="1351280" y="182880"/>
                </a:cubicBezTo>
                <a:cubicBezTo>
                  <a:pt x="1208193" y="164253"/>
                  <a:pt x="1050713" y="124460"/>
                  <a:pt x="833120" y="96520"/>
                </a:cubicBezTo>
                <a:cubicBezTo>
                  <a:pt x="615527" y="68580"/>
                  <a:pt x="330623" y="41910"/>
                  <a:pt x="0" y="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: 図形 1429">
            <a:extLst>
              <a:ext uri="{FF2B5EF4-FFF2-40B4-BE49-F238E27FC236}">
                <a16:creationId xmlns:a16="http://schemas.microsoft.com/office/drawing/2014/main" id="{2647EEDE-32BD-4E6C-931F-D632C07DBCF2}"/>
              </a:ext>
            </a:extLst>
          </p:cNvPr>
          <p:cNvSpPr/>
          <p:nvPr/>
        </p:nvSpPr>
        <p:spPr>
          <a:xfrm>
            <a:off x="5151120" y="8595925"/>
            <a:ext cx="2581336" cy="65839"/>
          </a:xfrm>
          <a:custGeom>
            <a:avLst/>
            <a:gdLst>
              <a:gd name="connsiteX0" fmla="*/ 0 w 2581336"/>
              <a:gd name="connsiteY0" fmla="*/ 45155 h 65839"/>
              <a:gd name="connsiteX1" fmla="*/ 254000 w 2581336"/>
              <a:gd name="connsiteY1" fmla="*/ 29915 h 65839"/>
              <a:gd name="connsiteX2" fmla="*/ 1493520 w 2581336"/>
              <a:gd name="connsiteY2" fmla="*/ 29915 h 65839"/>
              <a:gd name="connsiteX3" fmla="*/ 2570480 w 2581336"/>
              <a:gd name="connsiteY3" fmla="*/ 65475 h 65839"/>
              <a:gd name="connsiteX4" fmla="*/ 2021840 w 2581336"/>
              <a:gd name="connsiteY4" fmla="*/ 4515 h 65839"/>
              <a:gd name="connsiteX5" fmla="*/ 1579880 w 2581336"/>
              <a:gd name="connsiteY5" fmla="*/ 4515 h 65839"/>
              <a:gd name="connsiteX6" fmla="*/ 0 w 2581336"/>
              <a:gd name="connsiteY6" fmla="*/ 45155 h 6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1336" h="65839">
                <a:moveTo>
                  <a:pt x="0" y="45155"/>
                </a:moveTo>
                <a:cubicBezTo>
                  <a:pt x="2540" y="38805"/>
                  <a:pt x="5080" y="32455"/>
                  <a:pt x="254000" y="29915"/>
                </a:cubicBezTo>
                <a:cubicBezTo>
                  <a:pt x="502920" y="27375"/>
                  <a:pt x="1107440" y="23988"/>
                  <a:pt x="1493520" y="29915"/>
                </a:cubicBezTo>
                <a:cubicBezTo>
                  <a:pt x="1879600" y="35842"/>
                  <a:pt x="2482427" y="69708"/>
                  <a:pt x="2570480" y="65475"/>
                </a:cubicBezTo>
                <a:cubicBezTo>
                  <a:pt x="2658533" y="61242"/>
                  <a:pt x="2186940" y="14675"/>
                  <a:pt x="2021840" y="4515"/>
                </a:cubicBezTo>
                <a:cubicBezTo>
                  <a:pt x="1856740" y="-5645"/>
                  <a:pt x="1579880" y="4515"/>
                  <a:pt x="1579880" y="4515"/>
                </a:cubicBezTo>
                <a:lnTo>
                  <a:pt x="0" y="45155"/>
                </a:ln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: 図形 1430">
            <a:extLst>
              <a:ext uri="{FF2B5EF4-FFF2-40B4-BE49-F238E27FC236}">
                <a16:creationId xmlns:a16="http://schemas.microsoft.com/office/drawing/2014/main" id="{0E7E435C-1F2D-4DE7-8BE4-242029F6B015}"/>
              </a:ext>
            </a:extLst>
          </p:cNvPr>
          <p:cNvSpPr/>
          <p:nvPr/>
        </p:nvSpPr>
        <p:spPr>
          <a:xfrm>
            <a:off x="7785820" y="8323851"/>
            <a:ext cx="1134660" cy="126618"/>
          </a:xfrm>
          <a:custGeom>
            <a:avLst/>
            <a:gdLst>
              <a:gd name="connsiteX0" fmla="*/ 17060 w 1134660"/>
              <a:gd name="connsiteY0" fmla="*/ 7349 h 126618"/>
              <a:gd name="connsiteX1" fmla="*/ 225340 w 1134660"/>
              <a:gd name="connsiteY1" fmla="*/ 22589 h 126618"/>
              <a:gd name="connsiteX2" fmla="*/ 906060 w 1134660"/>
              <a:gd name="connsiteY2" fmla="*/ 119109 h 126618"/>
              <a:gd name="connsiteX3" fmla="*/ 1134660 w 1134660"/>
              <a:gd name="connsiteY3" fmla="*/ 114029 h 126618"/>
              <a:gd name="connsiteX4" fmla="*/ 606340 w 1134660"/>
              <a:gd name="connsiteY4" fmla="*/ 119109 h 126618"/>
              <a:gd name="connsiteX5" fmla="*/ 17060 w 1134660"/>
              <a:gd name="connsiteY5" fmla="*/ 7349 h 12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4660" h="126618">
                <a:moveTo>
                  <a:pt x="17060" y="7349"/>
                </a:moveTo>
                <a:cubicBezTo>
                  <a:pt x="-46440" y="-8738"/>
                  <a:pt x="77173" y="3962"/>
                  <a:pt x="225340" y="22589"/>
                </a:cubicBezTo>
                <a:cubicBezTo>
                  <a:pt x="373507" y="41216"/>
                  <a:pt x="754507" y="103869"/>
                  <a:pt x="906060" y="119109"/>
                </a:cubicBezTo>
                <a:cubicBezTo>
                  <a:pt x="1057613" y="134349"/>
                  <a:pt x="1134660" y="114029"/>
                  <a:pt x="1134660" y="114029"/>
                </a:cubicBezTo>
                <a:cubicBezTo>
                  <a:pt x="1084707" y="114029"/>
                  <a:pt x="784987" y="138582"/>
                  <a:pt x="606340" y="119109"/>
                </a:cubicBezTo>
                <a:cubicBezTo>
                  <a:pt x="427693" y="99636"/>
                  <a:pt x="80560" y="23436"/>
                  <a:pt x="17060" y="734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: 図形 1431">
            <a:extLst>
              <a:ext uri="{FF2B5EF4-FFF2-40B4-BE49-F238E27FC236}">
                <a16:creationId xmlns:a16="http://schemas.microsoft.com/office/drawing/2014/main" id="{25BE2A98-5DBC-4AF9-8DF0-146D9D2EBE79}"/>
              </a:ext>
            </a:extLst>
          </p:cNvPr>
          <p:cNvSpPr/>
          <p:nvPr/>
        </p:nvSpPr>
        <p:spPr>
          <a:xfrm>
            <a:off x="3445619" y="9381064"/>
            <a:ext cx="5969033" cy="583127"/>
          </a:xfrm>
          <a:custGeom>
            <a:avLst/>
            <a:gdLst>
              <a:gd name="connsiteX0" fmla="*/ 481221 w 5969033"/>
              <a:gd name="connsiteY0" fmla="*/ 47416 h 583127"/>
              <a:gd name="connsiteX1" fmla="*/ 709821 w 5969033"/>
              <a:gd name="connsiteY1" fmla="*/ 47416 h 583127"/>
              <a:gd name="connsiteX2" fmla="*/ 5637421 w 5969033"/>
              <a:gd name="connsiteY2" fmla="*/ 494456 h 583127"/>
              <a:gd name="connsiteX3" fmla="*/ 5505341 w 5969033"/>
              <a:gd name="connsiteY3" fmla="*/ 519856 h 583127"/>
              <a:gd name="connsiteX4" fmla="*/ 5398661 w 5969033"/>
              <a:gd name="connsiteY4" fmla="*/ 555416 h 583127"/>
              <a:gd name="connsiteX5" fmla="*/ 4768741 w 5969033"/>
              <a:gd name="connsiteY5" fmla="*/ 540176 h 583127"/>
              <a:gd name="connsiteX6" fmla="*/ 394861 w 5969033"/>
              <a:gd name="connsiteY6" fmla="*/ 47416 h 583127"/>
              <a:gd name="connsiteX7" fmla="*/ 481221 w 5969033"/>
              <a:gd name="connsiteY7" fmla="*/ 47416 h 58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9033" h="583127">
                <a:moveTo>
                  <a:pt x="481221" y="47416"/>
                </a:moveTo>
                <a:cubicBezTo>
                  <a:pt x="165837" y="10162"/>
                  <a:pt x="709821" y="47416"/>
                  <a:pt x="709821" y="47416"/>
                </a:cubicBezTo>
                <a:lnTo>
                  <a:pt x="5637421" y="494456"/>
                </a:lnTo>
                <a:cubicBezTo>
                  <a:pt x="6436674" y="573196"/>
                  <a:pt x="5545134" y="509696"/>
                  <a:pt x="5505341" y="519856"/>
                </a:cubicBezTo>
                <a:cubicBezTo>
                  <a:pt x="5465548" y="530016"/>
                  <a:pt x="5521428" y="552029"/>
                  <a:pt x="5398661" y="555416"/>
                </a:cubicBezTo>
                <a:cubicBezTo>
                  <a:pt x="5275894" y="558803"/>
                  <a:pt x="5602708" y="624843"/>
                  <a:pt x="4768741" y="540176"/>
                </a:cubicBezTo>
                <a:cubicBezTo>
                  <a:pt x="3934774" y="455509"/>
                  <a:pt x="1110294" y="129543"/>
                  <a:pt x="394861" y="47416"/>
                </a:cubicBezTo>
                <a:cubicBezTo>
                  <a:pt x="-320572" y="-34711"/>
                  <a:pt x="77784" y="6352"/>
                  <a:pt x="481221" y="47416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: 図形 1432">
            <a:extLst>
              <a:ext uri="{FF2B5EF4-FFF2-40B4-BE49-F238E27FC236}">
                <a16:creationId xmlns:a16="http://schemas.microsoft.com/office/drawing/2014/main" id="{15CC78B8-23AF-4825-8DD2-9F49208E48F9}"/>
              </a:ext>
            </a:extLst>
          </p:cNvPr>
          <p:cNvSpPr/>
          <p:nvPr/>
        </p:nvSpPr>
        <p:spPr>
          <a:xfrm>
            <a:off x="2964560" y="8979852"/>
            <a:ext cx="210046" cy="406053"/>
          </a:xfrm>
          <a:custGeom>
            <a:avLst/>
            <a:gdLst>
              <a:gd name="connsiteX0" fmla="*/ 35815 w 210046"/>
              <a:gd name="connsiteY0" fmla="*/ 2223 h 406053"/>
              <a:gd name="connsiteX1" fmla="*/ 80265 w 210046"/>
              <a:gd name="connsiteY1" fmla="*/ 151448 h 406053"/>
              <a:gd name="connsiteX2" fmla="*/ 38990 w 210046"/>
              <a:gd name="connsiteY2" fmla="*/ 364173 h 406053"/>
              <a:gd name="connsiteX3" fmla="*/ 146940 w 210046"/>
              <a:gd name="connsiteY3" fmla="*/ 383223 h 406053"/>
              <a:gd name="connsiteX4" fmla="*/ 204090 w 210046"/>
              <a:gd name="connsiteY4" fmla="*/ 395923 h 406053"/>
              <a:gd name="connsiteX5" fmla="*/ 4065 w 210046"/>
              <a:gd name="connsiteY5" fmla="*/ 395923 h 406053"/>
              <a:gd name="connsiteX6" fmla="*/ 67565 w 210046"/>
              <a:gd name="connsiteY6" fmla="*/ 265748 h 406053"/>
              <a:gd name="connsiteX7" fmla="*/ 35815 w 210046"/>
              <a:gd name="connsiteY7" fmla="*/ 2223 h 40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046" h="406053">
                <a:moveTo>
                  <a:pt x="35815" y="2223"/>
                </a:moveTo>
                <a:cubicBezTo>
                  <a:pt x="37932" y="-16827"/>
                  <a:pt x="79736" y="91123"/>
                  <a:pt x="80265" y="151448"/>
                </a:cubicBezTo>
                <a:cubicBezTo>
                  <a:pt x="80794" y="211773"/>
                  <a:pt x="27878" y="325544"/>
                  <a:pt x="38990" y="364173"/>
                </a:cubicBezTo>
                <a:cubicBezTo>
                  <a:pt x="50102" y="402802"/>
                  <a:pt x="119423" y="377931"/>
                  <a:pt x="146940" y="383223"/>
                </a:cubicBezTo>
                <a:cubicBezTo>
                  <a:pt x="174457" y="388515"/>
                  <a:pt x="227903" y="393806"/>
                  <a:pt x="204090" y="395923"/>
                </a:cubicBezTo>
                <a:cubicBezTo>
                  <a:pt x="180277" y="398040"/>
                  <a:pt x="26819" y="417619"/>
                  <a:pt x="4065" y="395923"/>
                </a:cubicBezTo>
                <a:cubicBezTo>
                  <a:pt x="-18689" y="374227"/>
                  <a:pt x="61215" y="325544"/>
                  <a:pt x="67565" y="265748"/>
                </a:cubicBezTo>
                <a:cubicBezTo>
                  <a:pt x="73915" y="205952"/>
                  <a:pt x="33698" y="21273"/>
                  <a:pt x="35815" y="2223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: 図形 1433">
            <a:extLst>
              <a:ext uri="{FF2B5EF4-FFF2-40B4-BE49-F238E27FC236}">
                <a16:creationId xmlns:a16="http://schemas.microsoft.com/office/drawing/2014/main" id="{2B2ADB9B-530A-4F92-B4CC-F9A355D33CB4}"/>
              </a:ext>
            </a:extLst>
          </p:cNvPr>
          <p:cNvSpPr/>
          <p:nvPr/>
        </p:nvSpPr>
        <p:spPr>
          <a:xfrm>
            <a:off x="5012267" y="8746067"/>
            <a:ext cx="4449096" cy="180431"/>
          </a:xfrm>
          <a:custGeom>
            <a:avLst/>
            <a:gdLst>
              <a:gd name="connsiteX0" fmla="*/ 0 w 4449096"/>
              <a:gd name="connsiteY0" fmla="*/ 0 h 180431"/>
              <a:gd name="connsiteX1" fmla="*/ 118533 w 4449096"/>
              <a:gd name="connsiteY1" fmla="*/ 0 h 180431"/>
              <a:gd name="connsiteX2" fmla="*/ 4284133 w 4449096"/>
              <a:gd name="connsiteY2" fmla="*/ 127000 h 180431"/>
              <a:gd name="connsiteX3" fmla="*/ 3539066 w 4449096"/>
              <a:gd name="connsiteY3" fmla="*/ 127000 h 180431"/>
              <a:gd name="connsiteX4" fmla="*/ 2819400 w 4449096"/>
              <a:gd name="connsiteY4" fmla="*/ 177800 h 180431"/>
              <a:gd name="connsiteX5" fmla="*/ 0 w 4449096"/>
              <a:gd name="connsiteY5" fmla="*/ 0 h 18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9096" h="180431">
                <a:moveTo>
                  <a:pt x="0" y="0"/>
                </a:moveTo>
                <a:lnTo>
                  <a:pt x="118533" y="0"/>
                </a:lnTo>
                <a:lnTo>
                  <a:pt x="4284133" y="127000"/>
                </a:lnTo>
                <a:cubicBezTo>
                  <a:pt x="4854222" y="148167"/>
                  <a:pt x="3783188" y="118533"/>
                  <a:pt x="3539066" y="127000"/>
                </a:cubicBezTo>
                <a:cubicBezTo>
                  <a:pt x="3294944" y="135467"/>
                  <a:pt x="3413478" y="193322"/>
                  <a:pt x="2819400" y="177800"/>
                </a:cubicBezTo>
                <a:cubicBezTo>
                  <a:pt x="2225322" y="162278"/>
                  <a:pt x="1099961" y="98072"/>
                  <a:pt x="0" y="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: 図形 1434">
            <a:extLst>
              <a:ext uri="{FF2B5EF4-FFF2-40B4-BE49-F238E27FC236}">
                <a16:creationId xmlns:a16="http://schemas.microsoft.com/office/drawing/2014/main" id="{2B4F230E-2F24-4652-A476-CD011E38ED26}"/>
              </a:ext>
            </a:extLst>
          </p:cNvPr>
          <p:cNvSpPr/>
          <p:nvPr/>
        </p:nvSpPr>
        <p:spPr>
          <a:xfrm>
            <a:off x="6722567" y="8151206"/>
            <a:ext cx="2328757" cy="210394"/>
          </a:xfrm>
          <a:custGeom>
            <a:avLst/>
            <a:gdLst>
              <a:gd name="connsiteX0" fmla="*/ 194700 w 2328757"/>
              <a:gd name="connsiteY0" fmla="*/ 10661 h 210394"/>
              <a:gd name="connsiteX1" fmla="*/ 406366 w 2328757"/>
              <a:gd name="connsiteY1" fmla="*/ 10661 h 210394"/>
              <a:gd name="connsiteX2" fmla="*/ 1727166 w 2328757"/>
              <a:gd name="connsiteY2" fmla="*/ 61461 h 210394"/>
              <a:gd name="connsiteX3" fmla="*/ 2319833 w 2328757"/>
              <a:gd name="connsiteY3" fmla="*/ 205394 h 210394"/>
              <a:gd name="connsiteX4" fmla="*/ 2099700 w 2328757"/>
              <a:gd name="connsiteY4" fmla="*/ 179994 h 210394"/>
              <a:gd name="connsiteX5" fmla="*/ 135433 w 2328757"/>
              <a:gd name="connsiteY5" fmla="*/ 10661 h 210394"/>
              <a:gd name="connsiteX6" fmla="*/ 194700 w 2328757"/>
              <a:gd name="connsiteY6" fmla="*/ 10661 h 21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8757" h="210394">
                <a:moveTo>
                  <a:pt x="194700" y="10661"/>
                </a:moveTo>
                <a:lnTo>
                  <a:pt x="406366" y="10661"/>
                </a:lnTo>
                <a:cubicBezTo>
                  <a:pt x="661777" y="19128"/>
                  <a:pt x="1408255" y="29006"/>
                  <a:pt x="1727166" y="61461"/>
                </a:cubicBezTo>
                <a:cubicBezTo>
                  <a:pt x="2046077" y="93916"/>
                  <a:pt x="2257744" y="185638"/>
                  <a:pt x="2319833" y="205394"/>
                </a:cubicBezTo>
                <a:cubicBezTo>
                  <a:pt x="2381922" y="225150"/>
                  <a:pt x="2099700" y="179994"/>
                  <a:pt x="2099700" y="179994"/>
                </a:cubicBezTo>
                <a:lnTo>
                  <a:pt x="135433" y="10661"/>
                </a:lnTo>
                <a:cubicBezTo>
                  <a:pt x="-180656" y="-13328"/>
                  <a:pt x="149545" y="10661"/>
                  <a:pt x="194700" y="1066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: 図形 1435">
            <a:extLst>
              <a:ext uri="{FF2B5EF4-FFF2-40B4-BE49-F238E27FC236}">
                <a16:creationId xmlns:a16="http://schemas.microsoft.com/office/drawing/2014/main" id="{A1D3EE65-0B00-4901-8FC8-64AD0EE17B72}"/>
              </a:ext>
            </a:extLst>
          </p:cNvPr>
          <p:cNvSpPr/>
          <p:nvPr/>
        </p:nvSpPr>
        <p:spPr>
          <a:xfrm>
            <a:off x="7900813" y="4256929"/>
            <a:ext cx="373966" cy="2361401"/>
          </a:xfrm>
          <a:custGeom>
            <a:avLst/>
            <a:gdLst>
              <a:gd name="connsiteX0" fmla="*/ 15520 w 373966"/>
              <a:gd name="connsiteY0" fmla="*/ 35671 h 2361401"/>
              <a:gd name="connsiteX1" fmla="*/ 277987 w 373966"/>
              <a:gd name="connsiteY1" fmla="*/ 416671 h 2361401"/>
              <a:gd name="connsiteX2" fmla="*/ 303387 w 373966"/>
              <a:gd name="connsiteY2" fmla="*/ 1796738 h 2361401"/>
              <a:gd name="connsiteX3" fmla="*/ 286454 w 373966"/>
              <a:gd name="connsiteY3" fmla="*/ 2186204 h 2361401"/>
              <a:gd name="connsiteX4" fmla="*/ 40920 w 373966"/>
              <a:gd name="connsiteY4" fmla="*/ 2355538 h 2361401"/>
              <a:gd name="connsiteX5" fmla="*/ 218720 w 373966"/>
              <a:gd name="connsiteY5" fmla="*/ 1991471 h 2361401"/>
              <a:gd name="connsiteX6" fmla="*/ 303387 w 373966"/>
              <a:gd name="connsiteY6" fmla="*/ 1356471 h 2361401"/>
              <a:gd name="connsiteX7" fmla="*/ 362654 w 373966"/>
              <a:gd name="connsiteY7" fmla="*/ 721471 h 2361401"/>
              <a:gd name="connsiteX8" fmla="*/ 66320 w 373966"/>
              <a:gd name="connsiteY8" fmla="*/ 94938 h 2361401"/>
              <a:gd name="connsiteX9" fmla="*/ 15520 w 373966"/>
              <a:gd name="connsiteY9" fmla="*/ 35671 h 23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3966" h="2361401">
                <a:moveTo>
                  <a:pt x="15520" y="35671"/>
                </a:moveTo>
                <a:cubicBezTo>
                  <a:pt x="50798" y="89293"/>
                  <a:pt x="230009" y="123160"/>
                  <a:pt x="277987" y="416671"/>
                </a:cubicBezTo>
                <a:cubicBezTo>
                  <a:pt x="325965" y="710182"/>
                  <a:pt x="301976" y="1501816"/>
                  <a:pt x="303387" y="1796738"/>
                </a:cubicBezTo>
                <a:cubicBezTo>
                  <a:pt x="304798" y="2091660"/>
                  <a:pt x="330199" y="2093071"/>
                  <a:pt x="286454" y="2186204"/>
                </a:cubicBezTo>
                <a:cubicBezTo>
                  <a:pt x="242710" y="2279337"/>
                  <a:pt x="52209" y="2387994"/>
                  <a:pt x="40920" y="2355538"/>
                </a:cubicBezTo>
                <a:cubicBezTo>
                  <a:pt x="29631" y="2323083"/>
                  <a:pt x="174976" y="2157982"/>
                  <a:pt x="218720" y="1991471"/>
                </a:cubicBezTo>
                <a:cubicBezTo>
                  <a:pt x="262465" y="1824960"/>
                  <a:pt x="279398" y="1568138"/>
                  <a:pt x="303387" y="1356471"/>
                </a:cubicBezTo>
                <a:cubicBezTo>
                  <a:pt x="327376" y="1144804"/>
                  <a:pt x="402165" y="931726"/>
                  <a:pt x="362654" y="721471"/>
                </a:cubicBezTo>
                <a:cubicBezTo>
                  <a:pt x="323143" y="511216"/>
                  <a:pt x="124176" y="210649"/>
                  <a:pt x="66320" y="94938"/>
                </a:cubicBezTo>
                <a:cubicBezTo>
                  <a:pt x="8464" y="-20773"/>
                  <a:pt x="-19758" y="-17951"/>
                  <a:pt x="15520" y="3567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: 図形 1378">
            <a:extLst>
              <a:ext uri="{FF2B5EF4-FFF2-40B4-BE49-F238E27FC236}">
                <a16:creationId xmlns:a16="http://schemas.microsoft.com/office/drawing/2014/main" id="{E327B457-0438-47A7-AF28-0F87EFFE265E}"/>
              </a:ext>
            </a:extLst>
          </p:cNvPr>
          <p:cNvSpPr/>
          <p:nvPr/>
        </p:nvSpPr>
        <p:spPr>
          <a:xfrm>
            <a:off x="5381998" y="3666065"/>
            <a:ext cx="788085" cy="844680"/>
          </a:xfrm>
          <a:custGeom>
            <a:avLst/>
            <a:gdLst>
              <a:gd name="connsiteX0" fmla="*/ 788085 w 788085"/>
              <a:gd name="connsiteY0" fmla="*/ 2 h 844680"/>
              <a:gd name="connsiteX1" fmla="*/ 542552 w 788085"/>
              <a:gd name="connsiteY1" fmla="*/ 448735 h 844680"/>
              <a:gd name="connsiteX2" fmla="*/ 512919 w 788085"/>
              <a:gd name="connsiteY2" fmla="*/ 766235 h 844680"/>
              <a:gd name="connsiteX3" fmla="*/ 506569 w 788085"/>
              <a:gd name="connsiteY3" fmla="*/ 679452 h 844680"/>
              <a:gd name="connsiteX4" fmla="*/ 512919 w 788085"/>
              <a:gd name="connsiteY4" fmla="*/ 548218 h 844680"/>
              <a:gd name="connsiteX5" fmla="*/ 548902 w 788085"/>
              <a:gd name="connsiteY5" fmla="*/ 440268 h 844680"/>
              <a:gd name="connsiteX6" fmla="*/ 625102 w 788085"/>
              <a:gd name="connsiteY6" fmla="*/ 264585 h 844680"/>
              <a:gd name="connsiteX7" fmla="*/ 483285 w 788085"/>
              <a:gd name="connsiteY7" fmla="*/ 554568 h 844680"/>
              <a:gd name="connsiteX8" fmla="*/ 349935 w 788085"/>
              <a:gd name="connsiteY8" fmla="*/ 698502 h 844680"/>
              <a:gd name="connsiteX9" fmla="*/ 685 w 788085"/>
              <a:gd name="connsiteY9" fmla="*/ 844552 h 844680"/>
              <a:gd name="connsiteX10" fmla="*/ 265269 w 788085"/>
              <a:gd name="connsiteY10" fmla="*/ 721785 h 844680"/>
              <a:gd name="connsiteX11" fmla="*/ 426135 w 788085"/>
              <a:gd name="connsiteY11" fmla="*/ 594785 h 844680"/>
              <a:gd name="connsiteX12" fmla="*/ 540435 w 788085"/>
              <a:gd name="connsiteY12" fmla="*/ 442385 h 844680"/>
              <a:gd name="connsiteX13" fmla="*/ 788085 w 788085"/>
              <a:gd name="connsiteY13" fmla="*/ 2 h 84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8085" h="844680">
                <a:moveTo>
                  <a:pt x="788085" y="2"/>
                </a:moveTo>
                <a:cubicBezTo>
                  <a:pt x="788438" y="1060"/>
                  <a:pt x="588413" y="321030"/>
                  <a:pt x="542552" y="448735"/>
                </a:cubicBezTo>
                <a:cubicBezTo>
                  <a:pt x="496691" y="576440"/>
                  <a:pt x="518916" y="727782"/>
                  <a:pt x="512919" y="766235"/>
                </a:cubicBezTo>
                <a:cubicBezTo>
                  <a:pt x="506922" y="804688"/>
                  <a:pt x="506569" y="715788"/>
                  <a:pt x="506569" y="679452"/>
                </a:cubicBezTo>
                <a:cubicBezTo>
                  <a:pt x="506569" y="643116"/>
                  <a:pt x="505864" y="588082"/>
                  <a:pt x="512919" y="548218"/>
                </a:cubicBezTo>
                <a:cubicBezTo>
                  <a:pt x="519974" y="508354"/>
                  <a:pt x="530205" y="487540"/>
                  <a:pt x="548902" y="440268"/>
                </a:cubicBezTo>
                <a:cubicBezTo>
                  <a:pt x="567599" y="392996"/>
                  <a:pt x="636038" y="245535"/>
                  <a:pt x="625102" y="264585"/>
                </a:cubicBezTo>
                <a:cubicBezTo>
                  <a:pt x="614166" y="283635"/>
                  <a:pt x="529146" y="482249"/>
                  <a:pt x="483285" y="554568"/>
                </a:cubicBezTo>
                <a:cubicBezTo>
                  <a:pt x="437424" y="626888"/>
                  <a:pt x="430368" y="650171"/>
                  <a:pt x="349935" y="698502"/>
                </a:cubicBezTo>
                <a:cubicBezTo>
                  <a:pt x="269502" y="746833"/>
                  <a:pt x="14796" y="840671"/>
                  <a:pt x="685" y="844552"/>
                </a:cubicBezTo>
                <a:cubicBezTo>
                  <a:pt x="-13426" y="848433"/>
                  <a:pt x="194361" y="763413"/>
                  <a:pt x="265269" y="721785"/>
                </a:cubicBezTo>
                <a:cubicBezTo>
                  <a:pt x="336177" y="680157"/>
                  <a:pt x="380274" y="641352"/>
                  <a:pt x="426135" y="594785"/>
                </a:cubicBezTo>
                <a:cubicBezTo>
                  <a:pt x="471996" y="548218"/>
                  <a:pt x="483285" y="537282"/>
                  <a:pt x="540435" y="442385"/>
                </a:cubicBezTo>
                <a:cubicBezTo>
                  <a:pt x="597585" y="347488"/>
                  <a:pt x="787732" y="-1056"/>
                  <a:pt x="788085" y="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: 図形 1380">
            <a:extLst>
              <a:ext uri="{FF2B5EF4-FFF2-40B4-BE49-F238E27FC236}">
                <a16:creationId xmlns:a16="http://schemas.microsoft.com/office/drawing/2014/main" id="{8ED14440-0FB4-4E86-9C48-2919FA021736}"/>
              </a:ext>
            </a:extLst>
          </p:cNvPr>
          <p:cNvSpPr/>
          <p:nvPr/>
        </p:nvSpPr>
        <p:spPr>
          <a:xfrm>
            <a:off x="5554998" y="3105102"/>
            <a:ext cx="441519" cy="226876"/>
          </a:xfrm>
          <a:custGeom>
            <a:avLst/>
            <a:gdLst>
              <a:gd name="connsiteX0" fmla="*/ 441519 w 441519"/>
              <a:gd name="connsiteY0" fmla="*/ 48 h 226876"/>
              <a:gd name="connsiteX1" fmla="*/ 121902 w 441519"/>
              <a:gd name="connsiteY1" fmla="*/ 99531 h 226876"/>
              <a:gd name="connsiteX2" fmla="*/ 1252 w 441519"/>
              <a:gd name="connsiteY2" fmla="*/ 226531 h 226876"/>
              <a:gd name="connsiteX3" fmla="*/ 62635 w 441519"/>
              <a:gd name="connsiteY3" fmla="*/ 135515 h 226876"/>
              <a:gd name="connsiteX4" fmla="*/ 121902 w 441519"/>
              <a:gd name="connsiteY4" fmla="*/ 86831 h 226876"/>
              <a:gd name="connsiteX5" fmla="*/ 441519 w 441519"/>
              <a:gd name="connsiteY5" fmla="*/ 48 h 22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519" h="226876">
                <a:moveTo>
                  <a:pt x="441519" y="48"/>
                </a:moveTo>
                <a:cubicBezTo>
                  <a:pt x="441519" y="2165"/>
                  <a:pt x="195280" y="61784"/>
                  <a:pt x="121902" y="99531"/>
                </a:cubicBezTo>
                <a:cubicBezTo>
                  <a:pt x="48524" y="137278"/>
                  <a:pt x="11130" y="220534"/>
                  <a:pt x="1252" y="226531"/>
                </a:cubicBezTo>
                <a:cubicBezTo>
                  <a:pt x="-8626" y="232528"/>
                  <a:pt x="42527" y="158798"/>
                  <a:pt x="62635" y="135515"/>
                </a:cubicBezTo>
                <a:cubicBezTo>
                  <a:pt x="82743" y="112232"/>
                  <a:pt x="58049" y="107998"/>
                  <a:pt x="121902" y="86831"/>
                </a:cubicBezTo>
                <a:cubicBezTo>
                  <a:pt x="185755" y="65664"/>
                  <a:pt x="441519" y="-2069"/>
                  <a:pt x="441519" y="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: 図形 1386">
            <a:extLst>
              <a:ext uri="{FF2B5EF4-FFF2-40B4-BE49-F238E27FC236}">
                <a16:creationId xmlns:a16="http://schemas.microsoft.com/office/drawing/2014/main" id="{0F9C5360-38B1-4AB0-8865-769DE57C2027}"/>
              </a:ext>
            </a:extLst>
          </p:cNvPr>
          <p:cNvSpPr/>
          <p:nvPr/>
        </p:nvSpPr>
        <p:spPr>
          <a:xfrm>
            <a:off x="5156084" y="3350052"/>
            <a:ext cx="424366" cy="513052"/>
          </a:xfrm>
          <a:custGeom>
            <a:avLst/>
            <a:gdLst>
              <a:gd name="connsiteX0" fmla="*/ 419216 w 424366"/>
              <a:gd name="connsiteY0" fmla="*/ 631 h 513052"/>
              <a:gd name="connsiteX1" fmla="*/ 359949 w 424366"/>
              <a:gd name="connsiteY1" fmla="*/ 146681 h 513052"/>
              <a:gd name="connsiteX2" fmla="*/ 319733 w 424366"/>
              <a:gd name="connsiteY2" fmla="*/ 186898 h 513052"/>
              <a:gd name="connsiteX3" fmla="*/ 139816 w 424366"/>
              <a:gd name="connsiteY3" fmla="*/ 271565 h 513052"/>
              <a:gd name="connsiteX4" fmla="*/ 190616 w 424366"/>
              <a:gd name="connsiteY4" fmla="*/ 292731 h 513052"/>
              <a:gd name="connsiteX5" fmla="*/ 116 w 424366"/>
              <a:gd name="connsiteY5" fmla="*/ 512865 h 513052"/>
              <a:gd name="connsiteX6" fmla="*/ 163099 w 424366"/>
              <a:gd name="connsiteY6" fmla="*/ 328715 h 513052"/>
              <a:gd name="connsiteX7" fmla="*/ 216016 w 424366"/>
              <a:gd name="connsiteY7" fmla="*/ 210181 h 513052"/>
              <a:gd name="connsiteX8" fmla="*/ 419216 w 424366"/>
              <a:gd name="connsiteY8" fmla="*/ 631 h 51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4366" h="513052">
                <a:moveTo>
                  <a:pt x="419216" y="631"/>
                </a:moveTo>
                <a:cubicBezTo>
                  <a:pt x="443205" y="-9952"/>
                  <a:pt x="376529" y="115637"/>
                  <a:pt x="359949" y="146681"/>
                </a:cubicBezTo>
                <a:cubicBezTo>
                  <a:pt x="343368" y="177726"/>
                  <a:pt x="356422" y="166084"/>
                  <a:pt x="319733" y="186898"/>
                </a:cubicBezTo>
                <a:cubicBezTo>
                  <a:pt x="283044" y="207712"/>
                  <a:pt x="161335" y="253926"/>
                  <a:pt x="139816" y="271565"/>
                </a:cubicBezTo>
                <a:cubicBezTo>
                  <a:pt x="118296" y="289204"/>
                  <a:pt x="213899" y="252514"/>
                  <a:pt x="190616" y="292731"/>
                </a:cubicBezTo>
                <a:cubicBezTo>
                  <a:pt x="167333" y="332948"/>
                  <a:pt x="4702" y="506868"/>
                  <a:pt x="116" y="512865"/>
                </a:cubicBezTo>
                <a:cubicBezTo>
                  <a:pt x="-4470" y="518862"/>
                  <a:pt x="127116" y="379162"/>
                  <a:pt x="163099" y="328715"/>
                </a:cubicBezTo>
                <a:cubicBezTo>
                  <a:pt x="199082" y="278268"/>
                  <a:pt x="169096" y="259217"/>
                  <a:pt x="216016" y="210181"/>
                </a:cubicBezTo>
                <a:cubicBezTo>
                  <a:pt x="262936" y="161145"/>
                  <a:pt x="395227" y="11214"/>
                  <a:pt x="419216" y="63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: 図形 1412">
            <a:extLst>
              <a:ext uri="{FF2B5EF4-FFF2-40B4-BE49-F238E27FC236}">
                <a16:creationId xmlns:a16="http://schemas.microsoft.com/office/drawing/2014/main" id="{E30DC722-A6F3-450D-87D2-A276D315B0E9}"/>
              </a:ext>
            </a:extLst>
          </p:cNvPr>
          <p:cNvSpPr/>
          <p:nvPr/>
        </p:nvSpPr>
        <p:spPr>
          <a:xfrm>
            <a:off x="4947977" y="3900053"/>
            <a:ext cx="338079" cy="624932"/>
          </a:xfrm>
          <a:custGeom>
            <a:avLst/>
            <a:gdLst>
              <a:gd name="connsiteX0" fmla="*/ 337340 w 338079"/>
              <a:gd name="connsiteY0" fmla="*/ 3080 h 624932"/>
              <a:gd name="connsiteX1" fmla="*/ 19840 w 338079"/>
              <a:gd name="connsiteY1" fmla="*/ 348097 h 624932"/>
              <a:gd name="connsiteX2" fmla="*/ 30423 w 338079"/>
              <a:gd name="connsiteY2" fmla="*/ 623264 h 624932"/>
              <a:gd name="connsiteX3" fmla="*/ 5023 w 338079"/>
              <a:gd name="connsiteY3" fmla="*/ 453930 h 624932"/>
              <a:gd name="connsiteX4" fmla="*/ 45240 w 338079"/>
              <a:gd name="connsiteY4" fmla="*/ 261314 h 624932"/>
              <a:gd name="connsiteX5" fmla="*/ 104506 w 338079"/>
              <a:gd name="connsiteY5" fmla="*/ 182997 h 624932"/>
              <a:gd name="connsiteX6" fmla="*/ 337340 w 338079"/>
              <a:gd name="connsiteY6" fmla="*/ 3080 h 62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079" h="624932">
                <a:moveTo>
                  <a:pt x="337340" y="3080"/>
                </a:moveTo>
                <a:cubicBezTo>
                  <a:pt x="323229" y="30597"/>
                  <a:pt x="70993" y="244733"/>
                  <a:pt x="19840" y="348097"/>
                </a:cubicBezTo>
                <a:cubicBezTo>
                  <a:pt x="-31313" y="451461"/>
                  <a:pt x="32892" y="605625"/>
                  <a:pt x="30423" y="623264"/>
                </a:cubicBezTo>
                <a:cubicBezTo>
                  <a:pt x="27954" y="640903"/>
                  <a:pt x="2554" y="514255"/>
                  <a:pt x="5023" y="453930"/>
                </a:cubicBezTo>
                <a:cubicBezTo>
                  <a:pt x="7492" y="393605"/>
                  <a:pt x="28660" y="306469"/>
                  <a:pt x="45240" y="261314"/>
                </a:cubicBezTo>
                <a:cubicBezTo>
                  <a:pt x="61820" y="216159"/>
                  <a:pt x="49473" y="225683"/>
                  <a:pt x="104506" y="182997"/>
                </a:cubicBezTo>
                <a:cubicBezTo>
                  <a:pt x="159539" y="140311"/>
                  <a:pt x="351451" y="-24437"/>
                  <a:pt x="337340" y="308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: 図形 1436">
            <a:extLst>
              <a:ext uri="{FF2B5EF4-FFF2-40B4-BE49-F238E27FC236}">
                <a16:creationId xmlns:a16="http://schemas.microsoft.com/office/drawing/2014/main" id="{0A3E7D37-FBE5-40BA-B298-D955147143CA}"/>
              </a:ext>
            </a:extLst>
          </p:cNvPr>
          <p:cNvSpPr/>
          <p:nvPr/>
        </p:nvSpPr>
        <p:spPr>
          <a:xfrm>
            <a:off x="4531693" y="3831129"/>
            <a:ext cx="263141" cy="312066"/>
          </a:xfrm>
          <a:custGeom>
            <a:avLst/>
            <a:gdLst>
              <a:gd name="connsiteX0" fmla="*/ 90 w 263141"/>
              <a:gd name="connsiteY0" fmla="*/ 38 h 312066"/>
              <a:gd name="connsiteX1" fmla="*/ 114390 w 263141"/>
              <a:gd name="connsiteY1" fmla="*/ 201121 h 312066"/>
              <a:gd name="connsiteX2" fmla="*/ 101690 w 263141"/>
              <a:gd name="connsiteY2" fmla="*/ 304838 h 312066"/>
              <a:gd name="connsiteX3" fmla="*/ 135557 w 263141"/>
              <a:gd name="connsiteY3" fmla="*/ 241338 h 312066"/>
              <a:gd name="connsiteX4" fmla="*/ 262557 w 263141"/>
              <a:gd name="connsiteY4" fmla="*/ 167254 h 312066"/>
              <a:gd name="connsiteX5" fmla="*/ 78407 w 263141"/>
              <a:gd name="connsiteY5" fmla="*/ 311188 h 312066"/>
              <a:gd name="connsiteX6" fmla="*/ 135557 w 263141"/>
              <a:gd name="connsiteY6" fmla="*/ 218054 h 312066"/>
              <a:gd name="connsiteX7" fmla="*/ 90 w 263141"/>
              <a:gd name="connsiteY7" fmla="*/ 38 h 31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141" h="312066">
                <a:moveTo>
                  <a:pt x="90" y="38"/>
                </a:moveTo>
                <a:cubicBezTo>
                  <a:pt x="-3438" y="-2784"/>
                  <a:pt x="97457" y="150321"/>
                  <a:pt x="114390" y="201121"/>
                </a:cubicBezTo>
                <a:cubicBezTo>
                  <a:pt x="131323" y="251921"/>
                  <a:pt x="98162" y="298135"/>
                  <a:pt x="101690" y="304838"/>
                </a:cubicBezTo>
                <a:cubicBezTo>
                  <a:pt x="105218" y="311541"/>
                  <a:pt x="108746" y="264269"/>
                  <a:pt x="135557" y="241338"/>
                </a:cubicBezTo>
                <a:cubicBezTo>
                  <a:pt x="162368" y="218407"/>
                  <a:pt x="272082" y="155612"/>
                  <a:pt x="262557" y="167254"/>
                </a:cubicBezTo>
                <a:cubicBezTo>
                  <a:pt x="253032" y="178896"/>
                  <a:pt x="99574" y="302721"/>
                  <a:pt x="78407" y="311188"/>
                </a:cubicBezTo>
                <a:cubicBezTo>
                  <a:pt x="57240" y="319655"/>
                  <a:pt x="147551" y="265326"/>
                  <a:pt x="135557" y="218054"/>
                </a:cubicBezTo>
                <a:cubicBezTo>
                  <a:pt x="123563" y="170782"/>
                  <a:pt x="3618" y="2860"/>
                  <a:pt x="90" y="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: 図形 1437">
            <a:extLst>
              <a:ext uri="{FF2B5EF4-FFF2-40B4-BE49-F238E27FC236}">
                <a16:creationId xmlns:a16="http://schemas.microsoft.com/office/drawing/2014/main" id="{6722D64E-BFF2-4C59-8275-1371759253C1}"/>
              </a:ext>
            </a:extLst>
          </p:cNvPr>
          <p:cNvSpPr/>
          <p:nvPr/>
        </p:nvSpPr>
        <p:spPr>
          <a:xfrm>
            <a:off x="4231083" y="3956771"/>
            <a:ext cx="114785" cy="482069"/>
          </a:xfrm>
          <a:custGeom>
            <a:avLst/>
            <a:gdLst>
              <a:gd name="connsiteX0" fmla="*/ 103850 w 114785"/>
              <a:gd name="connsiteY0" fmla="*/ 11979 h 482069"/>
              <a:gd name="connsiteX1" fmla="*/ 103850 w 114785"/>
              <a:gd name="connsiteY1" fmla="*/ 73362 h 482069"/>
              <a:gd name="connsiteX2" fmla="*/ 80567 w 114785"/>
              <a:gd name="connsiteY2" fmla="*/ 395096 h 482069"/>
              <a:gd name="connsiteX3" fmla="*/ 134 w 114785"/>
              <a:gd name="connsiteY3" fmla="*/ 481879 h 482069"/>
              <a:gd name="connsiteX4" fmla="*/ 101734 w 114785"/>
              <a:gd name="connsiteY4" fmla="*/ 380279 h 482069"/>
              <a:gd name="connsiteX5" fmla="*/ 112317 w 114785"/>
              <a:gd name="connsiteY5" fmla="*/ 251162 h 482069"/>
              <a:gd name="connsiteX6" fmla="*/ 103850 w 114785"/>
              <a:gd name="connsiteY6" fmla="*/ 11979 h 48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85" h="482069">
                <a:moveTo>
                  <a:pt x="103850" y="11979"/>
                </a:moveTo>
                <a:cubicBezTo>
                  <a:pt x="102439" y="-17654"/>
                  <a:pt x="107730" y="9509"/>
                  <a:pt x="103850" y="73362"/>
                </a:cubicBezTo>
                <a:cubicBezTo>
                  <a:pt x="99970" y="137215"/>
                  <a:pt x="97853" y="327010"/>
                  <a:pt x="80567" y="395096"/>
                </a:cubicBezTo>
                <a:cubicBezTo>
                  <a:pt x="63281" y="463182"/>
                  <a:pt x="-3394" y="484348"/>
                  <a:pt x="134" y="481879"/>
                </a:cubicBezTo>
                <a:cubicBezTo>
                  <a:pt x="3662" y="479410"/>
                  <a:pt x="83037" y="418732"/>
                  <a:pt x="101734" y="380279"/>
                </a:cubicBezTo>
                <a:cubicBezTo>
                  <a:pt x="120431" y="341826"/>
                  <a:pt x="114081" y="308312"/>
                  <a:pt x="112317" y="251162"/>
                </a:cubicBezTo>
                <a:cubicBezTo>
                  <a:pt x="110553" y="194012"/>
                  <a:pt x="105261" y="41612"/>
                  <a:pt x="103850" y="119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: 図形 1438">
            <a:extLst>
              <a:ext uri="{FF2B5EF4-FFF2-40B4-BE49-F238E27FC236}">
                <a16:creationId xmlns:a16="http://schemas.microsoft.com/office/drawing/2014/main" id="{0E7E957D-3CA8-4884-AF7F-F94FDB3228F7}"/>
              </a:ext>
            </a:extLst>
          </p:cNvPr>
          <p:cNvSpPr/>
          <p:nvPr/>
        </p:nvSpPr>
        <p:spPr>
          <a:xfrm>
            <a:off x="5116308" y="4455445"/>
            <a:ext cx="768070" cy="688170"/>
          </a:xfrm>
          <a:custGeom>
            <a:avLst/>
            <a:gdLst>
              <a:gd name="connsiteX0" fmla="*/ 768025 w 768070"/>
              <a:gd name="connsiteY0" fmla="*/ 138 h 688170"/>
              <a:gd name="connsiteX1" fmla="*/ 399725 w 768070"/>
              <a:gd name="connsiteY1" fmla="*/ 226622 h 688170"/>
              <a:gd name="connsiteX2" fmla="*/ 268492 w 768070"/>
              <a:gd name="connsiteY2" fmla="*/ 622438 h 688170"/>
              <a:gd name="connsiteX3" fmla="*/ 247325 w 768070"/>
              <a:gd name="connsiteY3" fmla="*/ 675355 h 688170"/>
              <a:gd name="connsiteX4" fmla="*/ 88575 w 768070"/>
              <a:gd name="connsiteY4" fmla="*/ 489088 h 688170"/>
              <a:gd name="connsiteX5" fmla="*/ 3909 w 768070"/>
              <a:gd name="connsiteY5" fmla="*/ 436172 h 688170"/>
              <a:gd name="connsiteX6" fmla="*/ 211342 w 768070"/>
              <a:gd name="connsiteY6" fmla="*/ 607622 h 688170"/>
              <a:gd name="connsiteX7" fmla="*/ 234625 w 768070"/>
              <a:gd name="connsiteY7" fmla="*/ 497555 h 688170"/>
              <a:gd name="connsiteX8" fmla="*/ 266375 w 768070"/>
              <a:gd name="connsiteY8" fmla="*/ 383255 h 688170"/>
              <a:gd name="connsiteX9" fmla="*/ 374325 w 768070"/>
              <a:gd name="connsiteY9" fmla="*/ 256255 h 688170"/>
              <a:gd name="connsiteX10" fmla="*/ 768025 w 768070"/>
              <a:gd name="connsiteY10" fmla="*/ 138 h 68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70" h="688170">
                <a:moveTo>
                  <a:pt x="768025" y="138"/>
                </a:moveTo>
                <a:cubicBezTo>
                  <a:pt x="772258" y="-4801"/>
                  <a:pt x="482980" y="122905"/>
                  <a:pt x="399725" y="226622"/>
                </a:cubicBezTo>
                <a:cubicBezTo>
                  <a:pt x="316469" y="330339"/>
                  <a:pt x="293892" y="547649"/>
                  <a:pt x="268492" y="622438"/>
                </a:cubicBezTo>
                <a:cubicBezTo>
                  <a:pt x="243092" y="697227"/>
                  <a:pt x="277311" y="697580"/>
                  <a:pt x="247325" y="675355"/>
                </a:cubicBezTo>
                <a:cubicBezTo>
                  <a:pt x="217339" y="653130"/>
                  <a:pt x="129144" y="528952"/>
                  <a:pt x="88575" y="489088"/>
                </a:cubicBezTo>
                <a:cubicBezTo>
                  <a:pt x="48006" y="449224"/>
                  <a:pt x="-16552" y="416416"/>
                  <a:pt x="3909" y="436172"/>
                </a:cubicBezTo>
                <a:cubicBezTo>
                  <a:pt x="24370" y="455928"/>
                  <a:pt x="172889" y="597392"/>
                  <a:pt x="211342" y="607622"/>
                </a:cubicBezTo>
                <a:cubicBezTo>
                  <a:pt x="249795" y="617852"/>
                  <a:pt x="225453" y="534949"/>
                  <a:pt x="234625" y="497555"/>
                </a:cubicBezTo>
                <a:cubicBezTo>
                  <a:pt x="243797" y="460161"/>
                  <a:pt x="243092" y="423472"/>
                  <a:pt x="266375" y="383255"/>
                </a:cubicBezTo>
                <a:cubicBezTo>
                  <a:pt x="289658" y="343038"/>
                  <a:pt x="295303" y="316933"/>
                  <a:pt x="374325" y="256255"/>
                </a:cubicBezTo>
                <a:cubicBezTo>
                  <a:pt x="453347" y="195577"/>
                  <a:pt x="763792" y="5077"/>
                  <a:pt x="768025" y="1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: 図形 1439">
            <a:extLst>
              <a:ext uri="{FF2B5EF4-FFF2-40B4-BE49-F238E27FC236}">
                <a16:creationId xmlns:a16="http://schemas.microsoft.com/office/drawing/2014/main" id="{50451F65-F063-4EC4-BB0D-143E8BB944AF}"/>
              </a:ext>
            </a:extLst>
          </p:cNvPr>
          <p:cNvSpPr/>
          <p:nvPr/>
        </p:nvSpPr>
        <p:spPr>
          <a:xfrm>
            <a:off x="3319698" y="4613082"/>
            <a:ext cx="279229" cy="683182"/>
          </a:xfrm>
          <a:custGeom>
            <a:avLst/>
            <a:gdLst>
              <a:gd name="connsiteX0" fmla="*/ 128352 w 279229"/>
              <a:gd name="connsiteY0" fmla="*/ 193 h 683182"/>
              <a:gd name="connsiteX1" fmla="*/ 242652 w 279229"/>
              <a:gd name="connsiteY1" fmla="*/ 333568 h 683182"/>
              <a:gd name="connsiteX2" fmla="*/ 218840 w 279229"/>
              <a:gd name="connsiteY2" fmla="*/ 328806 h 683182"/>
              <a:gd name="connsiteX3" fmla="*/ 128352 w 279229"/>
              <a:gd name="connsiteY3" fmla="*/ 370081 h 683182"/>
              <a:gd name="connsiteX4" fmla="*/ 21990 w 279229"/>
              <a:gd name="connsiteY4" fmla="*/ 592331 h 683182"/>
              <a:gd name="connsiteX5" fmla="*/ 15640 w 279229"/>
              <a:gd name="connsiteY5" fmla="*/ 649481 h 683182"/>
              <a:gd name="connsiteX6" fmla="*/ 195027 w 279229"/>
              <a:gd name="connsiteY6" fmla="*/ 633606 h 683182"/>
              <a:gd name="connsiteX7" fmla="*/ 269640 w 279229"/>
              <a:gd name="connsiteY7" fmla="*/ 682818 h 683182"/>
              <a:gd name="connsiteX8" fmla="*/ 250590 w 279229"/>
              <a:gd name="connsiteY8" fmla="*/ 655831 h 683182"/>
              <a:gd name="connsiteX9" fmla="*/ 20402 w 279229"/>
              <a:gd name="connsiteY9" fmla="*/ 652656 h 683182"/>
              <a:gd name="connsiteX10" fmla="*/ 28340 w 279229"/>
              <a:gd name="connsiteY10" fmla="*/ 616143 h 683182"/>
              <a:gd name="connsiteX11" fmla="*/ 164865 w 279229"/>
              <a:gd name="connsiteY11" fmla="*/ 352618 h 683182"/>
              <a:gd name="connsiteX12" fmla="*/ 223602 w 279229"/>
              <a:gd name="connsiteY12" fmla="*/ 285943 h 683182"/>
              <a:gd name="connsiteX13" fmla="*/ 128352 w 279229"/>
              <a:gd name="connsiteY13" fmla="*/ 193 h 68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9229" h="683182">
                <a:moveTo>
                  <a:pt x="128352" y="193"/>
                </a:moveTo>
                <a:cubicBezTo>
                  <a:pt x="131527" y="8131"/>
                  <a:pt x="227571" y="278799"/>
                  <a:pt x="242652" y="333568"/>
                </a:cubicBezTo>
                <a:cubicBezTo>
                  <a:pt x="257733" y="388337"/>
                  <a:pt x="237890" y="322721"/>
                  <a:pt x="218840" y="328806"/>
                </a:cubicBezTo>
                <a:cubicBezTo>
                  <a:pt x="199790" y="334891"/>
                  <a:pt x="161160" y="326160"/>
                  <a:pt x="128352" y="370081"/>
                </a:cubicBezTo>
                <a:cubicBezTo>
                  <a:pt x="95544" y="414002"/>
                  <a:pt x="40775" y="545764"/>
                  <a:pt x="21990" y="592331"/>
                </a:cubicBezTo>
                <a:cubicBezTo>
                  <a:pt x="3205" y="638898"/>
                  <a:pt x="-13200" y="642602"/>
                  <a:pt x="15640" y="649481"/>
                </a:cubicBezTo>
                <a:cubicBezTo>
                  <a:pt x="44479" y="656360"/>
                  <a:pt x="152694" y="628050"/>
                  <a:pt x="195027" y="633606"/>
                </a:cubicBezTo>
                <a:cubicBezTo>
                  <a:pt x="237360" y="639162"/>
                  <a:pt x="260380" y="679114"/>
                  <a:pt x="269640" y="682818"/>
                </a:cubicBezTo>
                <a:cubicBezTo>
                  <a:pt x="278901" y="686522"/>
                  <a:pt x="292130" y="660858"/>
                  <a:pt x="250590" y="655831"/>
                </a:cubicBezTo>
                <a:cubicBezTo>
                  <a:pt x="209050" y="650804"/>
                  <a:pt x="57444" y="659271"/>
                  <a:pt x="20402" y="652656"/>
                </a:cubicBezTo>
                <a:cubicBezTo>
                  <a:pt x="-16640" y="646041"/>
                  <a:pt x="4263" y="666149"/>
                  <a:pt x="28340" y="616143"/>
                </a:cubicBezTo>
                <a:cubicBezTo>
                  <a:pt x="52417" y="566137"/>
                  <a:pt x="132321" y="407651"/>
                  <a:pt x="164865" y="352618"/>
                </a:cubicBezTo>
                <a:cubicBezTo>
                  <a:pt x="197409" y="297585"/>
                  <a:pt x="233127" y="340712"/>
                  <a:pt x="223602" y="285943"/>
                </a:cubicBezTo>
                <a:cubicBezTo>
                  <a:pt x="214077" y="231174"/>
                  <a:pt x="125177" y="-7745"/>
                  <a:pt x="128352" y="19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: 図形 1440">
            <a:extLst>
              <a:ext uri="{FF2B5EF4-FFF2-40B4-BE49-F238E27FC236}">
                <a16:creationId xmlns:a16="http://schemas.microsoft.com/office/drawing/2014/main" id="{77D1D4CF-5804-4956-B4D7-7F57594F65FC}"/>
              </a:ext>
            </a:extLst>
          </p:cNvPr>
          <p:cNvSpPr/>
          <p:nvPr/>
        </p:nvSpPr>
        <p:spPr>
          <a:xfrm>
            <a:off x="3692308" y="4903759"/>
            <a:ext cx="133648" cy="303751"/>
          </a:xfrm>
          <a:custGeom>
            <a:avLst/>
            <a:gdLst>
              <a:gd name="connsiteX0" fmla="*/ 217 w 133648"/>
              <a:gd name="connsiteY0" fmla="*/ 29 h 303751"/>
              <a:gd name="connsiteX1" fmla="*/ 82767 w 133648"/>
              <a:gd name="connsiteY1" fmla="*/ 65116 h 303751"/>
              <a:gd name="connsiteX2" fmla="*/ 122455 w 133648"/>
              <a:gd name="connsiteY2" fmla="*/ 301654 h 303751"/>
              <a:gd name="connsiteX3" fmla="*/ 104992 w 133648"/>
              <a:gd name="connsiteY3" fmla="*/ 176241 h 303751"/>
              <a:gd name="connsiteX4" fmla="*/ 133567 w 133648"/>
              <a:gd name="connsiteY4" fmla="*/ 93691 h 303751"/>
              <a:gd name="connsiteX5" fmla="*/ 109755 w 133648"/>
              <a:gd name="connsiteY5" fmla="*/ 57179 h 303751"/>
              <a:gd name="connsiteX6" fmla="*/ 217 w 133648"/>
              <a:gd name="connsiteY6" fmla="*/ 29 h 30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648" h="303751">
                <a:moveTo>
                  <a:pt x="217" y="29"/>
                </a:moveTo>
                <a:cubicBezTo>
                  <a:pt x="-4281" y="1352"/>
                  <a:pt x="62394" y="14845"/>
                  <a:pt x="82767" y="65116"/>
                </a:cubicBezTo>
                <a:cubicBezTo>
                  <a:pt x="103140" y="115387"/>
                  <a:pt x="118751" y="283133"/>
                  <a:pt x="122455" y="301654"/>
                </a:cubicBezTo>
                <a:cubicBezTo>
                  <a:pt x="126159" y="320175"/>
                  <a:pt x="103140" y="210901"/>
                  <a:pt x="104992" y="176241"/>
                </a:cubicBezTo>
                <a:cubicBezTo>
                  <a:pt x="106844" y="141581"/>
                  <a:pt x="132773" y="113535"/>
                  <a:pt x="133567" y="93691"/>
                </a:cubicBezTo>
                <a:cubicBezTo>
                  <a:pt x="134361" y="73847"/>
                  <a:pt x="129599" y="71731"/>
                  <a:pt x="109755" y="57179"/>
                </a:cubicBezTo>
                <a:cubicBezTo>
                  <a:pt x="89911" y="42627"/>
                  <a:pt x="4715" y="-1294"/>
                  <a:pt x="217" y="2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: 図形 1441">
            <a:extLst>
              <a:ext uri="{FF2B5EF4-FFF2-40B4-BE49-F238E27FC236}">
                <a16:creationId xmlns:a16="http://schemas.microsoft.com/office/drawing/2014/main" id="{3D03830C-0D0F-4413-828B-306009DB375B}"/>
              </a:ext>
            </a:extLst>
          </p:cNvPr>
          <p:cNvSpPr/>
          <p:nvPr/>
        </p:nvSpPr>
        <p:spPr>
          <a:xfrm>
            <a:off x="4360607" y="4057519"/>
            <a:ext cx="208371" cy="379596"/>
          </a:xfrm>
          <a:custGeom>
            <a:avLst/>
            <a:gdLst>
              <a:gd name="connsiteX0" fmla="*/ 173293 w 208371"/>
              <a:gd name="connsiteY0" fmla="*/ 2248 h 379596"/>
              <a:gd name="connsiteX1" fmla="*/ 194460 w 208371"/>
              <a:gd name="connsiteY1" fmla="*/ 247781 h 379596"/>
              <a:gd name="connsiteX2" fmla="*/ 63226 w 208371"/>
              <a:gd name="connsiteY2" fmla="*/ 349381 h 379596"/>
              <a:gd name="connsiteX3" fmla="*/ 3960 w 208371"/>
              <a:gd name="connsiteY3" fmla="*/ 374781 h 379596"/>
              <a:gd name="connsiteX4" fmla="*/ 169060 w 208371"/>
              <a:gd name="connsiteY4" fmla="*/ 266831 h 379596"/>
              <a:gd name="connsiteX5" fmla="*/ 207160 w 208371"/>
              <a:gd name="connsiteY5" fmla="*/ 196981 h 379596"/>
              <a:gd name="connsiteX6" fmla="*/ 198693 w 208371"/>
              <a:gd name="connsiteY6" fmla="*/ 129248 h 379596"/>
              <a:gd name="connsiteX7" fmla="*/ 173293 w 208371"/>
              <a:gd name="connsiteY7" fmla="*/ 2248 h 37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371" h="379596">
                <a:moveTo>
                  <a:pt x="173293" y="2248"/>
                </a:moveTo>
                <a:cubicBezTo>
                  <a:pt x="172588" y="22003"/>
                  <a:pt x="212804" y="189926"/>
                  <a:pt x="194460" y="247781"/>
                </a:cubicBezTo>
                <a:cubicBezTo>
                  <a:pt x="176116" y="305636"/>
                  <a:pt x="94976" y="328214"/>
                  <a:pt x="63226" y="349381"/>
                </a:cubicBezTo>
                <a:cubicBezTo>
                  <a:pt x="31476" y="370548"/>
                  <a:pt x="-13679" y="388539"/>
                  <a:pt x="3960" y="374781"/>
                </a:cubicBezTo>
                <a:cubicBezTo>
                  <a:pt x="21599" y="361023"/>
                  <a:pt x="135193" y="296464"/>
                  <a:pt x="169060" y="266831"/>
                </a:cubicBezTo>
                <a:cubicBezTo>
                  <a:pt x="202927" y="237198"/>
                  <a:pt x="202221" y="219911"/>
                  <a:pt x="207160" y="196981"/>
                </a:cubicBezTo>
                <a:cubicBezTo>
                  <a:pt x="212099" y="174051"/>
                  <a:pt x="200457" y="159940"/>
                  <a:pt x="198693" y="129248"/>
                </a:cubicBezTo>
                <a:cubicBezTo>
                  <a:pt x="196929" y="98556"/>
                  <a:pt x="173998" y="-17507"/>
                  <a:pt x="173293" y="22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: 図形 1442">
            <a:extLst>
              <a:ext uri="{FF2B5EF4-FFF2-40B4-BE49-F238E27FC236}">
                <a16:creationId xmlns:a16="http://schemas.microsoft.com/office/drawing/2014/main" id="{89A2BD4E-1F37-4A35-B013-BF9F40DBC3C3}"/>
              </a:ext>
            </a:extLst>
          </p:cNvPr>
          <p:cNvSpPr/>
          <p:nvPr/>
        </p:nvSpPr>
        <p:spPr>
          <a:xfrm>
            <a:off x="5689582" y="2912527"/>
            <a:ext cx="647729" cy="535529"/>
          </a:xfrm>
          <a:custGeom>
            <a:avLst/>
            <a:gdLst>
              <a:gd name="connsiteX0" fmla="*/ 647718 w 647729"/>
              <a:gd name="connsiteY0" fmla="*/ 6 h 535529"/>
              <a:gd name="connsiteX1" fmla="*/ 410651 w 647729"/>
              <a:gd name="connsiteY1" fmla="*/ 179923 h 535529"/>
              <a:gd name="connsiteX2" fmla="*/ 444518 w 647729"/>
              <a:gd name="connsiteY2" fmla="*/ 262473 h 535529"/>
              <a:gd name="connsiteX3" fmla="*/ 412768 w 647729"/>
              <a:gd name="connsiteY3" fmla="*/ 321740 h 535529"/>
              <a:gd name="connsiteX4" fmla="*/ 325985 w 647729"/>
              <a:gd name="connsiteY4" fmla="*/ 444506 h 535529"/>
              <a:gd name="connsiteX5" fmla="*/ 18 w 647729"/>
              <a:gd name="connsiteY5" fmla="*/ 535523 h 535529"/>
              <a:gd name="connsiteX6" fmla="*/ 311168 w 647729"/>
              <a:gd name="connsiteY6" fmla="*/ 448740 h 535529"/>
              <a:gd name="connsiteX7" fmla="*/ 374668 w 647729"/>
              <a:gd name="connsiteY7" fmla="*/ 334440 h 535529"/>
              <a:gd name="connsiteX8" fmla="*/ 378901 w 647729"/>
              <a:gd name="connsiteY8" fmla="*/ 249773 h 535529"/>
              <a:gd name="connsiteX9" fmla="*/ 400068 w 647729"/>
              <a:gd name="connsiteY9" fmla="*/ 186273 h 535529"/>
              <a:gd name="connsiteX10" fmla="*/ 647718 w 647729"/>
              <a:gd name="connsiteY10" fmla="*/ 6 h 535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7729" h="535529">
                <a:moveTo>
                  <a:pt x="647718" y="6"/>
                </a:moveTo>
                <a:cubicBezTo>
                  <a:pt x="649482" y="-1052"/>
                  <a:pt x="444518" y="136179"/>
                  <a:pt x="410651" y="179923"/>
                </a:cubicBezTo>
                <a:cubicBezTo>
                  <a:pt x="376784" y="223668"/>
                  <a:pt x="444165" y="238837"/>
                  <a:pt x="444518" y="262473"/>
                </a:cubicBezTo>
                <a:cubicBezTo>
                  <a:pt x="444871" y="286109"/>
                  <a:pt x="432523" y="291401"/>
                  <a:pt x="412768" y="321740"/>
                </a:cubicBezTo>
                <a:cubicBezTo>
                  <a:pt x="393013" y="352079"/>
                  <a:pt x="394777" y="408876"/>
                  <a:pt x="325985" y="444506"/>
                </a:cubicBezTo>
                <a:cubicBezTo>
                  <a:pt x="257193" y="480137"/>
                  <a:pt x="2487" y="534817"/>
                  <a:pt x="18" y="535523"/>
                </a:cubicBezTo>
                <a:cubicBezTo>
                  <a:pt x="-2451" y="536229"/>
                  <a:pt x="248726" y="482254"/>
                  <a:pt x="311168" y="448740"/>
                </a:cubicBezTo>
                <a:cubicBezTo>
                  <a:pt x="373610" y="415226"/>
                  <a:pt x="363379" y="367601"/>
                  <a:pt x="374668" y="334440"/>
                </a:cubicBezTo>
                <a:cubicBezTo>
                  <a:pt x="385957" y="301279"/>
                  <a:pt x="374668" y="274467"/>
                  <a:pt x="378901" y="249773"/>
                </a:cubicBezTo>
                <a:cubicBezTo>
                  <a:pt x="383134" y="225079"/>
                  <a:pt x="360910" y="222256"/>
                  <a:pt x="400068" y="186273"/>
                </a:cubicBezTo>
                <a:cubicBezTo>
                  <a:pt x="439226" y="150290"/>
                  <a:pt x="645954" y="1064"/>
                  <a:pt x="647718" y="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: 図形 1443">
            <a:extLst>
              <a:ext uri="{FF2B5EF4-FFF2-40B4-BE49-F238E27FC236}">
                <a16:creationId xmlns:a16="http://schemas.microsoft.com/office/drawing/2014/main" id="{337F1286-8B96-4EF3-B8B3-B6D8A7B93590}"/>
              </a:ext>
            </a:extLst>
          </p:cNvPr>
          <p:cNvSpPr/>
          <p:nvPr/>
        </p:nvSpPr>
        <p:spPr>
          <a:xfrm>
            <a:off x="5671803" y="5867331"/>
            <a:ext cx="316083" cy="493199"/>
          </a:xfrm>
          <a:custGeom>
            <a:avLst/>
            <a:gdLst>
              <a:gd name="connsiteX0" fmla="*/ 309897 w 316083"/>
              <a:gd name="connsiteY0" fmla="*/ 69 h 493199"/>
              <a:gd name="connsiteX1" fmla="*/ 287672 w 316083"/>
              <a:gd name="connsiteY1" fmla="*/ 308044 h 493199"/>
              <a:gd name="connsiteX2" fmla="*/ 125747 w 316083"/>
              <a:gd name="connsiteY2" fmla="*/ 428694 h 493199"/>
              <a:gd name="connsiteX3" fmla="*/ 1922 w 316083"/>
              <a:gd name="connsiteY3" fmla="*/ 492194 h 493199"/>
              <a:gd name="connsiteX4" fmla="*/ 224172 w 316083"/>
              <a:gd name="connsiteY4" fmla="*/ 381069 h 493199"/>
              <a:gd name="connsiteX5" fmla="*/ 306722 w 316083"/>
              <a:gd name="connsiteY5" fmla="*/ 336619 h 493199"/>
              <a:gd name="connsiteX6" fmla="*/ 309897 w 316083"/>
              <a:gd name="connsiteY6" fmla="*/ 69 h 49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083" h="493199">
                <a:moveTo>
                  <a:pt x="309897" y="69"/>
                </a:moveTo>
                <a:cubicBezTo>
                  <a:pt x="306722" y="-4693"/>
                  <a:pt x="318364" y="236606"/>
                  <a:pt x="287672" y="308044"/>
                </a:cubicBezTo>
                <a:cubicBezTo>
                  <a:pt x="256980" y="379482"/>
                  <a:pt x="173372" y="398002"/>
                  <a:pt x="125747" y="428694"/>
                </a:cubicBezTo>
                <a:cubicBezTo>
                  <a:pt x="78122" y="459386"/>
                  <a:pt x="-14482" y="500132"/>
                  <a:pt x="1922" y="492194"/>
                </a:cubicBezTo>
                <a:cubicBezTo>
                  <a:pt x="18326" y="484257"/>
                  <a:pt x="173372" y="406998"/>
                  <a:pt x="224172" y="381069"/>
                </a:cubicBezTo>
                <a:cubicBezTo>
                  <a:pt x="274972" y="355140"/>
                  <a:pt x="289789" y="396415"/>
                  <a:pt x="306722" y="336619"/>
                </a:cubicBezTo>
                <a:cubicBezTo>
                  <a:pt x="323655" y="276823"/>
                  <a:pt x="313072" y="4831"/>
                  <a:pt x="309897" y="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: 図形 1444">
            <a:extLst>
              <a:ext uri="{FF2B5EF4-FFF2-40B4-BE49-F238E27FC236}">
                <a16:creationId xmlns:a16="http://schemas.microsoft.com/office/drawing/2014/main" id="{E2191DBB-C64C-42E3-ADB0-477FA122F7F9}"/>
              </a:ext>
            </a:extLst>
          </p:cNvPr>
          <p:cNvSpPr/>
          <p:nvPr/>
        </p:nvSpPr>
        <p:spPr>
          <a:xfrm>
            <a:off x="5034036" y="8191442"/>
            <a:ext cx="328904" cy="402016"/>
          </a:xfrm>
          <a:custGeom>
            <a:avLst/>
            <a:gdLst>
              <a:gd name="connsiteX0" fmla="*/ 328539 w 328904"/>
              <a:gd name="connsiteY0" fmla="*/ 58 h 402016"/>
              <a:gd name="connsiteX1" fmla="*/ 84064 w 328904"/>
              <a:gd name="connsiteY1" fmla="*/ 235008 h 402016"/>
              <a:gd name="connsiteX2" fmla="*/ 1514 w 328904"/>
              <a:gd name="connsiteY2" fmla="*/ 400108 h 402016"/>
              <a:gd name="connsiteX3" fmla="*/ 30089 w 328904"/>
              <a:gd name="connsiteY3" fmla="*/ 320733 h 402016"/>
              <a:gd name="connsiteX4" fmla="*/ 23739 w 328904"/>
              <a:gd name="connsiteY4" fmla="*/ 257233 h 402016"/>
              <a:gd name="connsiteX5" fmla="*/ 328539 w 328904"/>
              <a:gd name="connsiteY5" fmla="*/ 58 h 40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04" h="402016">
                <a:moveTo>
                  <a:pt x="328539" y="58"/>
                </a:moveTo>
                <a:cubicBezTo>
                  <a:pt x="338593" y="-3646"/>
                  <a:pt x="138568" y="168333"/>
                  <a:pt x="84064" y="235008"/>
                </a:cubicBezTo>
                <a:cubicBezTo>
                  <a:pt x="29560" y="301683"/>
                  <a:pt x="10510" y="385821"/>
                  <a:pt x="1514" y="400108"/>
                </a:cubicBezTo>
                <a:cubicBezTo>
                  <a:pt x="-7482" y="414395"/>
                  <a:pt x="26385" y="344546"/>
                  <a:pt x="30089" y="320733"/>
                </a:cubicBezTo>
                <a:cubicBezTo>
                  <a:pt x="33793" y="296921"/>
                  <a:pt x="-22828" y="306445"/>
                  <a:pt x="23739" y="257233"/>
                </a:cubicBezTo>
                <a:cubicBezTo>
                  <a:pt x="70306" y="208021"/>
                  <a:pt x="318485" y="3762"/>
                  <a:pt x="328539" y="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: 図形 1445">
            <a:extLst>
              <a:ext uri="{FF2B5EF4-FFF2-40B4-BE49-F238E27FC236}">
                <a16:creationId xmlns:a16="http://schemas.microsoft.com/office/drawing/2014/main" id="{EC00318C-6ECF-4EDE-9938-63A2043FB1CF}"/>
              </a:ext>
            </a:extLst>
          </p:cNvPr>
          <p:cNvSpPr/>
          <p:nvPr/>
        </p:nvSpPr>
        <p:spPr>
          <a:xfrm>
            <a:off x="2792377" y="5356214"/>
            <a:ext cx="114961" cy="243315"/>
          </a:xfrm>
          <a:custGeom>
            <a:avLst/>
            <a:gdLst>
              <a:gd name="connsiteX0" fmla="*/ 36 w 114961"/>
              <a:gd name="connsiteY0" fmla="*/ 11 h 243315"/>
              <a:gd name="connsiteX1" fmla="*/ 85761 w 114961"/>
              <a:gd name="connsiteY1" fmla="*/ 146061 h 243315"/>
              <a:gd name="connsiteX2" fmla="*/ 114336 w 114961"/>
              <a:gd name="connsiteY2" fmla="*/ 242899 h 243315"/>
              <a:gd name="connsiteX3" fmla="*/ 104811 w 114961"/>
              <a:gd name="connsiteY3" fmla="*/ 179399 h 243315"/>
              <a:gd name="connsiteX4" fmla="*/ 96873 w 114961"/>
              <a:gd name="connsiteY4" fmla="*/ 138124 h 243315"/>
              <a:gd name="connsiteX5" fmla="*/ 36 w 114961"/>
              <a:gd name="connsiteY5" fmla="*/ 11 h 2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961" h="243315">
                <a:moveTo>
                  <a:pt x="36" y="11"/>
                </a:moveTo>
                <a:cubicBezTo>
                  <a:pt x="-1816" y="1334"/>
                  <a:pt x="66711" y="105580"/>
                  <a:pt x="85761" y="146061"/>
                </a:cubicBezTo>
                <a:cubicBezTo>
                  <a:pt x="104811" y="186542"/>
                  <a:pt x="111161" y="237343"/>
                  <a:pt x="114336" y="242899"/>
                </a:cubicBezTo>
                <a:cubicBezTo>
                  <a:pt x="117511" y="248455"/>
                  <a:pt x="107721" y="196861"/>
                  <a:pt x="104811" y="179399"/>
                </a:cubicBezTo>
                <a:cubicBezTo>
                  <a:pt x="101901" y="161937"/>
                  <a:pt x="112219" y="163524"/>
                  <a:pt x="96873" y="138124"/>
                </a:cubicBezTo>
                <a:cubicBezTo>
                  <a:pt x="81527" y="112724"/>
                  <a:pt x="1888" y="-1312"/>
                  <a:pt x="36" y="1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: 図形 1446">
            <a:extLst>
              <a:ext uri="{FF2B5EF4-FFF2-40B4-BE49-F238E27FC236}">
                <a16:creationId xmlns:a16="http://schemas.microsoft.com/office/drawing/2014/main" id="{E2E81CCE-E313-44C2-A82F-D331567A8B39}"/>
              </a:ext>
            </a:extLst>
          </p:cNvPr>
          <p:cNvSpPr/>
          <p:nvPr/>
        </p:nvSpPr>
        <p:spPr>
          <a:xfrm>
            <a:off x="2765376" y="5416190"/>
            <a:ext cx="77779" cy="248317"/>
          </a:xfrm>
          <a:custGeom>
            <a:avLst/>
            <a:gdLst>
              <a:gd name="connsiteX0" fmla="*/ 49 w 77779"/>
              <a:gd name="connsiteY0" fmla="*/ 360 h 248317"/>
              <a:gd name="connsiteX1" fmla="*/ 60374 w 77779"/>
              <a:gd name="connsiteY1" fmla="*/ 157523 h 248317"/>
              <a:gd name="connsiteX2" fmla="*/ 66724 w 77779"/>
              <a:gd name="connsiteY2" fmla="*/ 248010 h 248317"/>
              <a:gd name="connsiteX3" fmla="*/ 73074 w 77779"/>
              <a:gd name="connsiteY3" fmla="*/ 184510 h 248317"/>
              <a:gd name="connsiteX4" fmla="*/ 71487 w 77779"/>
              <a:gd name="connsiteY4" fmla="*/ 116248 h 248317"/>
              <a:gd name="connsiteX5" fmla="*/ 49 w 77779"/>
              <a:gd name="connsiteY5" fmla="*/ 360 h 24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79" h="248317">
                <a:moveTo>
                  <a:pt x="49" y="360"/>
                </a:moveTo>
                <a:cubicBezTo>
                  <a:pt x="-1803" y="7239"/>
                  <a:pt x="49262" y="116248"/>
                  <a:pt x="60374" y="157523"/>
                </a:cubicBezTo>
                <a:cubicBezTo>
                  <a:pt x="71486" y="198798"/>
                  <a:pt x="64607" y="243512"/>
                  <a:pt x="66724" y="248010"/>
                </a:cubicBezTo>
                <a:cubicBezTo>
                  <a:pt x="68841" y="252508"/>
                  <a:pt x="72280" y="206470"/>
                  <a:pt x="73074" y="184510"/>
                </a:cubicBezTo>
                <a:cubicBezTo>
                  <a:pt x="73868" y="162550"/>
                  <a:pt x="84187" y="145617"/>
                  <a:pt x="71487" y="116248"/>
                </a:cubicBezTo>
                <a:cubicBezTo>
                  <a:pt x="58787" y="86879"/>
                  <a:pt x="1901" y="-6519"/>
                  <a:pt x="49" y="36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: 図形 1447">
            <a:extLst>
              <a:ext uri="{FF2B5EF4-FFF2-40B4-BE49-F238E27FC236}">
                <a16:creationId xmlns:a16="http://schemas.microsoft.com/office/drawing/2014/main" id="{D93F59B9-DD7F-4E05-AC3A-67C023C7DE7F}"/>
              </a:ext>
            </a:extLst>
          </p:cNvPr>
          <p:cNvSpPr/>
          <p:nvPr/>
        </p:nvSpPr>
        <p:spPr>
          <a:xfrm>
            <a:off x="2790721" y="5659448"/>
            <a:ext cx="114570" cy="222602"/>
          </a:xfrm>
          <a:custGeom>
            <a:avLst/>
            <a:gdLst>
              <a:gd name="connsiteX0" fmla="*/ 41379 w 114570"/>
              <a:gd name="connsiteY0" fmla="*/ 1577 h 222602"/>
              <a:gd name="connsiteX1" fmla="*/ 27092 w 114570"/>
              <a:gd name="connsiteY1" fmla="*/ 131752 h 222602"/>
              <a:gd name="connsiteX2" fmla="*/ 41379 w 114570"/>
              <a:gd name="connsiteY2" fmla="*/ 171440 h 222602"/>
              <a:gd name="connsiteX3" fmla="*/ 114404 w 114570"/>
              <a:gd name="connsiteY3" fmla="*/ 222240 h 222602"/>
              <a:gd name="connsiteX4" fmla="*/ 60429 w 114570"/>
              <a:gd name="connsiteY4" fmla="*/ 190490 h 222602"/>
              <a:gd name="connsiteX5" fmla="*/ 30267 w 114570"/>
              <a:gd name="connsiteY5" fmla="*/ 122227 h 222602"/>
              <a:gd name="connsiteX6" fmla="*/ 33442 w 114570"/>
              <a:gd name="connsiteY6" fmla="*/ 92065 h 222602"/>
              <a:gd name="connsiteX7" fmla="*/ 36617 w 114570"/>
              <a:gd name="connsiteY7" fmla="*/ 58727 h 222602"/>
              <a:gd name="connsiteX8" fmla="*/ 104 w 114570"/>
              <a:gd name="connsiteY8" fmla="*/ 57140 h 222602"/>
              <a:gd name="connsiteX9" fmla="*/ 41379 w 114570"/>
              <a:gd name="connsiteY9" fmla="*/ 1577 h 22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70" h="222602">
                <a:moveTo>
                  <a:pt x="41379" y="1577"/>
                </a:moveTo>
                <a:cubicBezTo>
                  <a:pt x="45877" y="14012"/>
                  <a:pt x="27092" y="103442"/>
                  <a:pt x="27092" y="131752"/>
                </a:cubicBezTo>
                <a:cubicBezTo>
                  <a:pt x="27092" y="160062"/>
                  <a:pt x="26827" y="156359"/>
                  <a:pt x="41379" y="171440"/>
                </a:cubicBezTo>
                <a:cubicBezTo>
                  <a:pt x="55931" y="186521"/>
                  <a:pt x="111229" y="219065"/>
                  <a:pt x="114404" y="222240"/>
                </a:cubicBezTo>
                <a:cubicBezTo>
                  <a:pt x="117579" y="225415"/>
                  <a:pt x="74452" y="207159"/>
                  <a:pt x="60429" y="190490"/>
                </a:cubicBezTo>
                <a:cubicBezTo>
                  <a:pt x="46406" y="173821"/>
                  <a:pt x="34765" y="138631"/>
                  <a:pt x="30267" y="122227"/>
                </a:cubicBezTo>
                <a:cubicBezTo>
                  <a:pt x="25769" y="105823"/>
                  <a:pt x="32384" y="102648"/>
                  <a:pt x="33442" y="92065"/>
                </a:cubicBezTo>
                <a:cubicBezTo>
                  <a:pt x="34500" y="81482"/>
                  <a:pt x="42173" y="64548"/>
                  <a:pt x="36617" y="58727"/>
                </a:cubicBezTo>
                <a:cubicBezTo>
                  <a:pt x="31061" y="52906"/>
                  <a:pt x="2485" y="60050"/>
                  <a:pt x="104" y="57140"/>
                </a:cubicBezTo>
                <a:cubicBezTo>
                  <a:pt x="-2277" y="54230"/>
                  <a:pt x="36881" y="-10858"/>
                  <a:pt x="41379" y="157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: 図形 1448">
            <a:extLst>
              <a:ext uri="{FF2B5EF4-FFF2-40B4-BE49-F238E27FC236}">
                <a16:creationId xmlns:a16="http://schemas.microsoft.com/office/drawing/2014/main" id="{C7F7E972-4C4E-4D38-B69C-6175B5F8A0F1}"/>
              </a:ext>
            </a:extLst>
          </p:cNvPr>
          <p:cNvSpPr/>
          <p:nvPr/>
        </p:nvSpPr>
        <p:spPr>
          <a:xfrm>
            <a:off x="2906674" y="5492600"/>
            <a:ext cx="82931" cy="82808"/>
          </a:xfrm>
          <a:custGeom>
            <a:avLst/>
            <a:gdLst>
              <a:gd name="connsiteX0" fmla="*/ 82589 w 82931"/>
              <a:gd name="connsiteY0" fmla="*/ 150 h 82808"/>
              <a:gd name="connsiteX1" fmla="*/ 66714 w 82931"/>
              <a:gd name="connsiteY1" fmla="*/ 79525 h 82808"/>
              <a:gd name="connsiteX2" fmla="*/ 39 w 82931"/>
              <a:gd name="connsiteY2" fmla="*/ 66825 h 82808"/>
              <a:gd name="connsiteX3" fmla="*/ 57189 w 82931"/>
              <a:gd name="connsiteY3" fmla="*/ 58888 h 82808"/>
              <a:gd name="connsiteX4" fmla="*/ 82589 w 82931"/>
              <a:gd name="connsiteY4" fmla="*/ 150 h 8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931" h="82808">
                <a:moveTo>
                  <a:pt x="82589" y="150"/>
                </a:moveTo>
                <a:cubicBezTo>
                  <a:pt x="84176" y="3589"/>
                  <a:pt x="80472" y="68412"/>
                  <a:pt x="66714" y="79525"/>
                </a:cubicBezTo>
                <a:cubicBezTo>
                  <a:pt x="52956" y="90638"/>
                  <a:pt x="1626" y="70264"/>
                  <a:pt x="39" y="66825"/>
                </a:cubicBezTo>
                <a:cubicBezTo>
                  <a:pt x="-1548" y="63386"/>
                  <a:pt x="45018" y="64444"/>
                  <a:pt x="57189" y="58888"/>
                </a:cubicBezTo>
                <a:cubicBezTo>
                  <a:pt x="69360" y="53332"/>
                  <a:pt x="81002" y="-3289"/>
                  <a:pt x="82589" y="1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: 図形 1449">
            <a:extLst>
              <a:ext uri="{FF2B5EF4-FFF2-40B4-BE49-F238E27FC236}">
                <a16:creationId xmlns:a16="http://schemas.microsoft.com/office/drawing/2014/main" id="{10E2275D-F070-4A78-A4FB-B06947379C3D}"/>
              </a:ext>
            </a:extLst>
          </p:cNvPr>
          <p:cNvSpPr/>
          <p:nvPr/>
        </p:nvSpPr>
        <p:spPr>
          <a:xfrm>
            <a:off x="2874961" y="5597423"/>
            <a:ext cx="130535" cy="182959"/>
          </a:xfrm>
          <a:custGeom>
            <a:avLst/>
            <a:gdLst>
              <a:gd name="connsiteX0" fmla="*/ 2 w 130535"/>
              <a:gd name="connsiteY0" fmla="*/ 102 h 182959"/>
              <a:gd name="connsiteX1" fmla="*/ 73027 w 130535"/>
              <a:gd name="connsiteY1" fmla="*/ 108052 h 182959"/>
              <a:gd name="connsiteX2" fmla="*/ 20639 w 130535"/>
              <a:gd name="connsiteY2" fmla="*/ 162027 h 182959"/>
              <a:gd name="connsiteX3" fmla="*/ 57152 w 130535"/>
              <a:gd name="connsiteY3" fmla="*/ 152502 h 182959"/>
              <a:gd name="connsiteX4" fmla="*/ 130177 w 130535"/>
              <a:gd name="connsiteY4" fmla="*/ 181077 h 182959"/>
              <a:gd name="connsiteX5" fmla="*/ 84139 w 130535"/>
              <a:gd name="connsiteY5" fmla="*/ 176315 h 182959"/>
              <a:gd name="connsiteX6" fmla="*/ 61914 w 130535"/>
              <a:gd name="connsiteY6" fmla="*/ 144565 h 182959"/>
              <a:gd name="connsiteX7" fmla="*/ 76202 w 130535"/>
              <a:gd name="connsiteY7" fmla="*/ 128690 h 182959"/>
              <a:gd name="connsiteX8" fmla="*/ 2 w 130535"/>
              <a:gd name="connsiteY8" fmla="*/ 102 h 18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535" h="182959">
                <a:moveTo>
                  <a:pt x="2" y="102"/>
                </a:moveTo>
                <a:cubicBezTo>
                  <a:pt x="-527" y="-3338"/>
                  <a:pt x="69588" y="81065"/>
                  <a:pt x="73027" y="108052"/>
                </a:cubicBezTo>
                <a:cubicBezTo>
                  <a:pt x="76466" y="135039"/>
                  <a:pt x="23285" y="154619"/>
                  <a:pt x="20639" y="162027"/>
                </a:cubicBezTo>
                <a:cubicBezTo>
                  <a:pt x="17993" y="169435"/>
                  <a:pt x="38896" y="149327"/>
                  <a:pt x="57152" y="152502"/>
                </a:cubicBezTo>
                <a:cubicBezTo>
                  <a:pt x="75408" y="155677"/>
                  <a:pt x="125679" y="177108"/>
                  <a:pt x="130177" y="181077"/>
                </a:cubicBezTo>
                <a:cubicBezTo>
                  <a:pt x="134675" y="185046"/>
                  <a:pt x="95516" y="182400"/>
                  <a:pt x="84139" y="176315"/>
                </a:cubicBezTo>
                <a:cubicBezTo>
                  <a:pt x="72762" y="170230"/>
                  <a:pt x="63237" y="152503"/>
                  <a:pt x="61914" y="144565"/>
                </a:cubicBezTo>
                <a:cubicBezTo>
                  <a:pt x="60591" y="136628"/>
                  <a:pt x="81758" y="149857"/>
                  <a:pt x="76202" y="128690"/>
                </a:cubicBezTo>
                <a:cubicBezTo>
                  <a:pt x="70646" y="107523"/>
                  <a:pt x="531" y="3542"/>
                  <a:pt x="2" y="1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: 図形 1450">
            <a:extLst>
              <a:ext uri="{FF2B5EF4-FFF2-40B4-BE49-F238E27FC236}">
                <a16:creationId xmlns:a16="http://schemas.microsoft.com/office/drawing/2014/main" id="{DBA63999-4F8D-4F91-BEED-7D4FA229C8A6}"/>
              </a:ext>
            </a:extLst>
          </p:cNvPr>
          <p:cNvSpPr/>
          <p:nvPr/>
        </p:nvSpPr>
        <p:spPr>
          <a:xfrm>
            <a:off x="2847271" y="5573205"/>
            <a:ext cx="130994" cy="292684"/>
          </a:xfrm>
          <a:custGeom>
            <a:avLst/>
            <a:gdLst>
              <a:gd name="connsiteX0" fmla="*/ 35629 w 130994"/>
              <a:gd name="connsiteY0" fmla="*/ 508 h 292684"/>
              <a:gd name="connsiteX1" fmla="*/ 2292 w 130994"/>
              <a:gd name="connsiteY1" fmla="*/ 68770 h 292684"/>
              <a:gd name="connsiteX2" fmla="*/ 7054 w 130994"/>
              <a:gd name="connsiteY2" fmla="*/ 90995 h 292684"/>
              <a:gd name="connsiteX3" fmla="*/ 40392 w 130994"/>
              <a:gd name="connsiteY3" fmla="*/ 151320 h 292684"/>
              <a:gd name="connsiteX4" fmla="*/ 34042 w 130994"/>
              <a:gd name="connsiteY4" fmla="*/ 183070 h 292684"/>
              <a:gd name="connsiteX5" fmla="*/ 127704 w 130994"/>
              <a:gd name="connsiteY5" fmla="*/ 233870 h 292684"/>
              <a:gd name="connsiteX6" fmla="*/ 108654 w 130994"/>
              <a:gd name="connsiteY6" fmla="*/ 292608 h 292684"/>
              <a:gd name="connsiteX7" fmla="*/ 97542 w 130994"/>
              <a:gd name="connsiteY7" fmla="*/ 221170 h 292684"/>
              <a:gd name="connsiteX8" fmla="*/ 19754 w 130994"/>
              <a:gd name="connsiteY8" fmla="*/ 184658 h 292684"/>
              <a:gd name="connsiteX9" fmla="*/ 14992 w 130994"/>
              <a:gd name="connsiteY9" fmla="*/ 108458 h 292684"/>
              <a:gd name="connsiteX10" fmla="*/ 35629 w 130994"/>
              <a:gd name="connsiteY10" fmla="*/ 508 h 29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994" h="292684">
                <a:moveTo>
                  <a:pt x="35629" y="508"/>
                </a:moveTo>
                <a:cubicBezTo>
                  <a:pt x="33512" y="-6107"/>
                  <a:pt x="7054" y="53689"/>
                  <a:pt x="2292" y="68770"/>
                </a:cubicBezTo>
                <a:cubicBezTo>
                  <a:pt x="-2470" y="83851"/>
                  <a:pt x="704" y="77237"/>
                  <a:pt x="7054" y="90995"/>
                </a:cubicBezTo>
                <a:cubicBezTo>
                  <a:pt x="13404" y="104753"/>
                  <a:pt x="35894" y="135974"/>
                  <a:pt x="40392" y="151320"/>
                </a:cubicBezTo>
                <a:cubicBezTo>
                  <a:pt x="44890" y="166666"/>
                  <a:pt x="19490" y="169312"/>
                  <a:pt x="34042" y="183070"/>
                </a:cubicBezTo>
                <a:cubicBezTo>
                  <a:pt x="48594" y="196828"/>
                  <a:pt x="115269" y="215614"/>
                  <a:pt x="127704" y="233870"/>
                </a:cubicBezTo>
                <a:cubicBezTo>
                  <a:pt x="140139" y="252126"/>
                  <a:pt x="113681" y="294725"/>
                  <a:pt x="108654" y="292608"/>
                </a:cubicBezTo>
                <a:cubicBezTo>
                  <a:pt x="103627" y="290491"/>
                  <a:pt x="112359" y="239162"/>
                  <a:pt x="97542" y="221170"/>
                </a:cubicBezTo>
                <a:cubicBezTo>
                  <a:pt x="82725" y="203178"/>
                  <a:pt x="33512" y="203443"/>
                  <a:pt x="19754" y="184658"/>
                </a:cubicBezTo>
                <a:cubicBezTo>
                  <a:pt x="5996" y="165873"/>
                  <a:pt x="14992" y="132535"/>
                  <a:pt x="14992" y="108458"/>
                </a:cubicBezTo>
                <a:cubicBezTo>
                  <a:pt x="14992" y="84381"/>
                  <a:pt x="37746" y="7123"/>
                  <a:pt x="35629" y="50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: 図形 1451">
            <a:extLst>
              <a:ext uri="{FF2B5EF4-FFF2-40B4-BE49-F238E27FC236}">
                <a16:creationId xmlns:a16="http://schemas.microsoft.com/office/drawing/2014/main" id="{1F65E8BC-6EC6-46FD-92FB-3A3623F74A83}"/>
              </a:ext>
            </a:extLst>
          </p:cNvPr>
          <p:cNvSpPr/>
          <p:nvPr/>
        </p:nvSpPr>
        <p:spPr>
          <a:xfrm>
            <a:off x="2887586" y="5579479"/>
            <a:ext cx="141919" cy="100148"/>
          </a:xfrm>
          <a:custGeom>
            <a:avLst/>
            <a:gdLst>
              <a:gd name="connsiteX0" fmla="*/ 77 w 141919"/>
              <a:gd name="connsiteY0" fmla="*/ 8521 h 100148"/>
              <a:gd name="connsiteX1" fmla="*/ 114377 w 141919"/>
              <a:gd name="connsiteY1" fmla="*/ 584 h 100148"/>
              <a:gd name="connsiteX2" fmla="*/ 136602 w 141919"/>
              <a:gd name="connsiteY2" fmla="*/ 11696 h 100148"/>
              <a:gd name="connsiteX3" fmla="*/ 135014 w 141919"/>
              <a:gd name="connsiteY3" fmla="*/ 99009 h 100148"/>
              <a:gd name="connsiteX4" fmla="*/ 136602 w 141919"/>
              <a:gd name="connsiteY4" fmla="*/ 59321 h 100148"/>
              <a:gd name="connsiteX5" fmla="*/ 133427 w 141919"/>
              <a:gd name="connsiteY5" fmla="*/ 27571 h 100148"/>
              <a:gd name="connsiteX6" fmla="*/ 77 w 141919"/>
              <a:gd name="connsiteY6" fmla="*/ 8521 h 10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919" h="100148">
                <a:moveTo>
                  <a:pt x="77" y="8521"/>
                </a:moveTo>
                <a:cubicBezTo>
                  <a:pt x="-3098" y="4023"/>
                  <a:pt x="91623" y="55"/>
                  <a:pt x="114377" y="584"/>
                </a:cubicBezTo>
                <a:cubicBezTo>
                  <a:pt x="137131" y="1113"/>
                  <a:pt x="133163" y="-4708"/>
                  <a:pt x="136602" y="11696"/>
                </a:cubicBezTo>
                <a:cubicBezTo>
                  <a:pt x="140041" y="28100"/>
                  <a:pt x="135014" y="91072"/>
                  <a:pt x="135014" y="99009"/>
                </a:cubicBezTo>
                <a:cubicBezTo>
                  <a:pt x="135014" y="106946"/>
                  <a:pt x="136866" y="71227"/>
                  <a:pt x="136602" y="59321"/>
                </a:cubicBezTo>
                <a:cubicBezTo>
                  <a:pt x="136338" y="47415"/>
                  <a:pt x="150625" y="34715"/>
                  <a:pt x="133427" y="27571"/>
                </a:cubicBezTo>
                <a:cubicBezTo>
                  <a:pt x="116229" y="20427"/>
                  <a:pt x="3252" y="13019"/>
                  <a:pt x="77" y="85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: 図形 1452">
            <a:extLst>
              <a:ext uri="{FF2B5EF4-FFF2-40B4-BE49-F238E27FC236}">
                <a16:creationId xmlns:a16="http://schemas.microsoft.com/office/drawing/2014/main" id="{05BD2E4E-A4AE-4CCF-B5E7-9477DB941B1F}"/>
              </a:ext>
            </a:extLst>
          </p:cNvPr>
          <p:cNvSpPr/>
          <p:nvPr/>
        </p:nvSpPr>
        <p:spPr>
          <a:xfrm>
            <a:off x="2957162" y="5621334"/>
            <a:ext cx="67026" cy="129846"/>
          </a:xfrm>
          <a:custGeom>
            <a:avLst/>
            <a:gdLst>
              <a:gd name="connsiteX0" fmla="*/ 17813 w 67026"/>
              <a:gd name="connsiteY0" fmla="*/ 4 h 129846"/>
              <a:gd name="connsiteX1" fmla="*/ 351 w 67026"/>
              <a:gd name="connsiteY1" fmla="*/ 122241 h 129846"/>
              <a:gd name="connsiteX2" fmla="*/ 36863 w 67026"/>
              <a:gd name="connsiteY2" fmla="*/ 85729 h 129846"/>
              <a:gd name="connsiteX3" fmla="*/ 67026 w 67026"/>
              <a:gd name="connsiteY3" fmla="*/ 55566 h 129846"/>
              <a:gd name="connsiteX4" fmla="*/ 33688 w 67026"/>
              <a:gd name="connsiteY4" fmla="*/ 87316 h 129846"/>
              <a:gd name="connsiteX5" fmla="*/ 8288 w 67026"/>
              <a:gd name="connsiteY5" fmla="*/ 127004 h 129846"/>
              <a:gd name="connsiteX6" fmla="*/ 17813 w 67026"/>
              <a:gd name="connsiteY6" fmla="*/ 4 h 12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026" h="129846">
                <a:moveTo>
                  <a:pt x="17813" y="4"/>
                </a:moveTo>
                <a:cubicBezTo>
                  <a:pt x="16490" y="-790"/>
                  <a:pt x="-2824" y="107954"/>
                  <a:pt x="351" y="122241"/>
                </a:cubicBezTo>
                <a:cubicBezTo>
                  <a:pt x="3526" y="136528"/>
                  <a:pt x="25751" y="96841"/>
                  <a:pt x="36863" y="85729"/>
                </a:cubicBezTo>
                <a:lnTo>
                  <a:pt x="67026" y="55566"/>
                </a:lnTo>
                <a:cubicBezTo>
                  <a:pt x="66497" y="55831"/>
                  <a:pt x="43478" y="75410"/>
                  <a:pt x="33688" y="87316"/>
                </a:cubicBezTo>
                <a:cubicBezTo>
                  <a:pt x="23898" y="99222"/>
                  <a:pt x="8023" y="141027"/>
                  <a:pt x="8288" y="127004"/>
                </a:cubicBezTo>
                <a:cubicBezTo>
                  <a:pt x="8553" y="112981"/>
                  <a:pt x="19136" y="798"/>
                  <a:pt x="17813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: 図形 1453">
            <a:extLst>
              <a:ext uri="{FF2B5EF4-FFF2-40B4-BE49-F238E27FC236}">
                <a16:creationId xmlns:a16="http://schemas.microsoft.com/office/drawing/2014/main" id="{99B8D40E-9859-4A52-A4BA-76A520A9CF28}"/>
              </a:ext>
            </a:extLst>
          </p:cNvPr>
          <p:cNvSpPr/>
          <p:nvPr/>
        </p:nvSpPr>
        <p:spPr>
          <a:xfrm>
            <a:off x="3567953" y="5786391"/>
            <a:ext cx="267447" cy="142930"/>
          </a:xfrm>
          <a:custGeom>
            <a:avLst/>
            <a:gdLst>
              <a:gd name="connsiteX0" fmla="*/ 267447 w 267447"/>
              <a:gd name="connsiteY0" fmla="*/ 47 h 142930"/>
              <a:gd name="connsiteX1" fmla="*/ 188072 w 267447"/>
              <a:gd name="connsiteY1" fmla="*/ 95297 h 142930"/>
              <a:gd name="connsiteX2" fmla="*/ 97585 w 267447"/>
              <a:gd name="connsiteY2" fmla="*/ 134984 h 142930"/>
              <a:gd name="connsiteX3" fmla="*/ 747 w 267447"/>
              <a:gd name="connsiteY3" fmla="*/ 141334 h 142930"/>
              <a:gd name="connsiteX4" fmla="*/ 151560 w 267447"/>
              <a:gd name="connsiteY4" fmla="*/ 114347 h 142930"/>
              <a:gd name="connsiteX5" fmla="*/ 189660 w 267447"/>
              <a:gd name="connsiteY5" fmla="*/ 82597 h 142930"/>
              <a:gd name="connsiteX6" fmla="*/ 267447 w 267447"/>
              <a:gd name="connsiteY6" fmla="*/ 47 h 14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47" h="142930">
                <a:moveTo>
                  <a:pt x="267447" y="47"/>
                </a:moveTo>
                <a:cubicBezTo>
                  <a:pt x="267182" y="2164"/>
                  <a:pt x="216382" y="72808"/>
                  <a:pt x="188072" y="95297"/>
                </a:cubicBezTo>
                <a:cubicBezTo>
                  <a:pt x="159762" y="117787"/>
                  <a:pt x="128806" y="127311"/>
                  <a:pt x="97585" y="134984"/>
                </a:cubicBezTo>
                <a:cubicBezTo>
                  <a:pt x="66364" y="142657"/>
                  <a:pt x="-8249" y="144773"/>
                  <a:pt x="747" y="141334"/>
                </a:cubicBezTo>
                <a:cubicBezTo>
                  <a:pt x="9743" y="137895"/>
                  <a:pt x="120075" y="124136"/>
                  <a:pt x="151560" y="114347"/>
                </a:cubicBezTo>
                <a:cubicBezTo>
                  <a:pt x="183045" y="104558"/>
                  <a:pt x="174843" y="97943"/>
                  <a:pt x="189660" y="82597"/>
                </a:cubicBezTo>
                <a:cubicBezTo>
                  <a:pt x="204477" y="67251"/>
                  <a:pt x="267712" y="-2070"/>
                  <a:pt x="267447" y="4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: 図形 1454">
            <a:extLst>
              <a:ext uri="{FF2B5EF4-FFF2-40B4-BE49-F238E27FC236}">
                <a16:creationId xmlns:a16="http://schemas.microsoft.com/office/drawing/2014/main" id="{A9FDF520-FF5E-4EF0-8B66-81E9E7AA368A}"/>
              </a:ext>
            </a:extLst>
          </p:cNvPr>
          <p:cNvSpPr/>
          <p:nvPr/>
        </p:nvSpPr>
        <p:spPr>
          <a:xfrm>
            <a:off x="3590907" y="5822835"/>
            <a:ext cx="251353" cy="187799"/>
          </a:xfrm>
          <a:custGeom>
            <a:avLst/>
            <a:gdLst>
              <a:gd name="connsiteX0" fmla="*/ 250843 w 251353"/>
              <a:gd name="connsiteY0" fmla="*/ 115 h 187799"/>
              <a:gd name="connsiteX1" fmla="*/ 166706 w 251353"/>
              <a:gd name="connsiteY1" fmla="*/ 101715 h 187799"/>
              <a:gd name="connsiteX2" fmla="*/ 122256 w 251353"/>
              <a:gd name="connsiteY2" fmla="*/ 114415 h 187799"/>
              <a:gd name="connsiteX3" fmla="*/ 93681 w 251353"/>
              <a:gd name="connsiteY3" fmla="*/ 184265 h 187799"/>
              <a:gd name="connsiteX4" fmla="*/ 49231 w 251353"/>
              <a:gd name="connsiteY4" fmla="*/ 174740 h 187799"/>
              <a:gd name="connsiteX5" fmla="*/ 18 w 251353"/>
              <a:gd name="connsiteY5" fmla="*/ 150928 h 187799"/>
              <a:gd name="connsiteX6" fmla="*/ 44468 w 251353"/>
              <a:gd name="connsiteY6" fmla="*/ 160453 h 187799"/>
              <a:gd name="connsiteX7" fmla="*/ 123843 w 251353"/>
              <a:gd name="connsiteY7" fmla="*/ 123940 h 187799"/>
              <a:gd name="connsiteX8" fmla="*/ 250843 w 251353"/>
              <a:gd name="connsiteY8" fmla="*/ 115 h 18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353" h="187799">
                <a:moveTo>
                  <a:pt x="250843" y="115"/>
                </a:moveTo>
                <a:cubicBezTo>
                  <a:pt x="257987" y="-3589"/>
                  <a:pt x="188137" y="82665"/>
                  <a:pt x="166706" y="101715"/>
                </a:cubicBezTo>
                <a:cubicBezTo>
                  <a:pt x="145275" y="120765"/>
                  <a:pt x="134427" y="100657"/>
                  <a:pt x="122256" y="114415"/>
                </a:cubicBezTo>
                <a:cubicBezTo>
                  <a:pt x="110085" y="128173"/>
                  <a:pt x="105852" y="174211"/>
                  <a:pt x="93681" y="184265"/>
                </a:cubicBezTo>
                <a:cubicBezTo>
                  <a:pt x="81510" y="194319"/>
                  <a:pt x="64841" y="180296"/>
                  <a:pt x="49231" y="174740"/>
                </a:cubicBezTo>
                <a:cubicBezTo>
                  <a:pt x="33621" y="169184"/>
                  <a:pt x="812" y="153309"/>
                  <a:pt x="18" y="150928"/>
                </a:cubicBezTo>
                <a:cubicBezTo>
                  <a:pt x="-776" y="148547"/>
                  <a:pt x="23831" y="164951"/>
                  <a:pt x="44468" y="160453"/>
                </a:cubicBezTo>
                <a:cubicBezTo>
                  <a:pt x="65105" y="155955"/>
                  <a:pt x="90506" y="151721"/>
                  <a:pt x="123843" y="123940"/>
                </a:cubicBezTo>
                <a:cubicBezTo>
                  <a:pt x="157180" y="96159"/>
                  <a:pt x="243699" y="3819"/>
                  <a:pt x="250843" y="11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: 図形 1455">
            <a:extLst>
              <a:ext uri="{FF2B5EF4-FFF2-40B4-BE49-F238E27FC236}">
                <a16:creationId xmlns:a16="http://schemas.microsoft.com/office/drawing/2014/main" id="{01313582-1D0A-45C6-8289-C078441FBA03}"/>
              </a:ext>
            </a:extLst>
          </p:cNvPr>
          <p:cNvSpPr/>
          <p:nvPr/>
        </p:nvSpPr>
        <p:spPr>
          <a:xfrm>
            <a:off x="3467898" y="5951235"/>
            <a:ext cx="330990" cy="174633"/>
          </a:xfrm>
          <a:custGeom>
            <a:avLst/>
            <a:gdLst>
              <a:gd name="connsiteX0" fmla="*/ 330990 w 330990"/>
              <a:gd name="connsiteY0" fmla="*/ 303 h 174633"/>
              <a:gd name="connsiteX1" fmla="*/ 270665 w 330990"/>
              <a:gd name="connsiteY1" fmla="*/ 168578 h 174633"/>
              <a:gd name="connsiteX2" fmla="*/ 262727 w 330990"/>
              <a:gd name="connsiteY2" fmla="*/ 140003 h 174633"/>
              <a:gd name="connsiteX3" fmla="*/ 272252 w 330990"/>
              <a:gd name="connsiteY3" fmla="*/ 165403 h 174633"/>
              <a:gd name="connsiteX4" fmla="*/ 161127 w 330990"/>
              <a:gd name="connsiteY4" fmla="*/ 154290 h 174633"/>
              <a:gd name="connsiteX5" fmla="*/ 2377 w 330990"/>
              <a:gd name="connsiteY5" fmla="*/ 133653 h 174633"/>
              <a:gd name="connsiteX6" fmla="*/ 69052 w 330990"/>
              <a:gd name="connsiteY6" fmla="*/ 122540 h 174633"/>
              <a:gd name="connsiteX7" fmla="*/ 115090 w 330990"/>
              <a:gd name="connsiteY7" fmla="*/ 132065 h 174633"/>
              <a:gd name="connsiteX8" fmla="*/ 261140 w 330990"/>
              <a:gd name="connsiteY8" fmla="*/ 144765 h 174633"/>
              <a:gd name="connsiteX9" fmla="*/ 270665 w 330990"/>
              <a:gd name="connsiteY9" fmla="*/ 127303 h 174633"/>
              <a:gd name="connsiteX10" fmla="*/ 330990 w 330990"/>
              <a:gd name="connsiteY10" fmla="*/ 303 h 17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0990" h="174633">
                <a:moveTo>
                  <a:pt x="330990" y="303"/>
                </a:moveTo>
                <a:cubicBezTo>
                  <a:pt x="330990" y="7182"/>
                  <a:pt x="282042" y="145295"/>
                  <a:pt x="270665" y="168578"/>
                </a:cubicBezTo>
                <a:cubicBezTo>
                  <a:pt x="259288" y="191861"/>
                  <a:pt x="262462" y="140532"/>
                  <a:pt x="262727" y="140003"/>
                </a:cubicBezTo>
                <a:cubicBezTo>
                  <a:pt x="262991" y="139474"/>
                  <a:pt x="289185" y="163022"/>
                  <a:pt x="272252" y="165403"/>
                </a:cubicBezTo>
                <a:cubicBezTo>
                  <a:pt x="255319" y="167784"/>
                  <a:pt x="161127" y="154290"/>
                  <a:pt x="161127" y="154290"/>
                </a:cubicBezTo>
                <a:cubicBezTo>
                  <a:pt x="116148" y="148998"/>
                  <a:pt x="17723" y="138945"/>
                  <a:pt x="2377" y="133653"/>
                </a:cubicBezTo>
                <a:cubicBezTo>
                  <a:pt x="-12969" y="128361"/>
                  <a:pt x="50267" y="122805"/>
                  <a:pt x="69052" y="122540"/>
                </a:cubicBezTo>
                <a:cubicBezTo>
                  <a:pt x="87837" y="122275"/>
                  <a:pt x="83075" y="128361"/>
                  <a:pt x="115090" y="132065"/>
                </a:cubicBezTo>
                <a:cubicBezTo>
                  <a:pt x="147105" y="135769"/>
                  <a:pt x="235211" y="145559"/>
                  <a:pt x="261140" y="144765"/>
                </a:cubicBezTo>
                <a:cubicBezTo>
                  <a:pt x="287069" y="143971"/>
                  <a:pt x="259817" y="148999"/>
                  <a:pt x="270665" y="127303"/>
                </a:cubicBezTo>
                <a:cubicBezTo>
                  <a:pt x="281513" y="105607"/>
                  <a:pt x="330990" y="-6576"/>
                  <a:pt x="330990" y="30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: 図形 1456">
            <a:extLst>
              <a:ext uri="{FF2B5EF4-FFF2-40B4-BE49-F238E27FC236}">
                <a16:creationId xmlns:a16="http://schemas.microsoft.com/office/drawing/2014/main" id="{CEFBE130-7083-40B0-9E64-907D56F5BDE9}"/>
              </a:ext>
            </a:extLst>
          </p:cNvPr>
          <p:cNvSpPr/>
          <p:nvPr/>
        </p:nvSpPr>
        <p:spPr>
          <a:xfrm>
            <a:off x="3522080" y="5917863"/>
            <a:ext cx="309422" cy="112073"/>
          </a:xfrm>
          <a:custGeom>
            <a:avLst/>
            <a:gdLst>
              <a:gd name="connsiteX0" fmla="*/ 308558 w 309422"/>
              <a:gd name="connsiteY0" fmla="*/ 337 h 112073"/>
              <a:gd name="connsiteX1" fmla="*/ 195845 w 309422"/>
              <a:gd name="connsiteY1" fmla="*/ 59075 h 112073"/>
              <a:gd name="connsiteX2" fmla="*/ 187908 w 309422"/>
              <a:gd name="connsiteY2" fmla="*/ 103525 h 112073"/>
              <a:gd name="connsiteX3" fmla="*/ 99008 w 309422"/>
              <a:gd name="connsiteY3" fmla="*/ 109875 h 112073"/>
              <a:gd name="connsiteX4" fmla="*/ 583 w 309422"/>
              <a:gd name="connsiteY4" fmla="*/ 106700 h 112073"/>
              <a:gd name="connsiteX5" fmla="*/ 146633 w 309422"/>
              <a:gd name="connsiteY5" fmla="*/ 101937 h 112073"/>
              <a:gd name="connsiteX6" fmla="*/ 202195 w 309422"/>
              <a:gd name="connsiteY6" fmla="*/ 111462 h 112073"/>
              <a:gd name="connsiteX7" fmla="*/ 197433 w 309422"/>
              <a:gd name="connsiteY7" fmla="*/ 81300 h 112073"/>
              <a:gd name="connsiteX8" fmla="*/ 245058 w 309422"/>
              <a:gd name="connsiteY8" fmla="*/ 36850 h 112073"/>
              <a:gd name="connsiteX9" fmla="*/ 308558 w 309422"/>
              <a:gd name="connsiteY9" fmla="*/ 337 h 11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422" h="112073">
                <a:moveTo>
                  <a:pt x="308558" y="337"/>
                </a:moveTo>
                <a:cubicBezTo>
                  <a:pt x="300356" y="4041"/>
                  <a:pt x="215953" y="41877"/>
                  <a:pt x="195845" y="59075"/>
                </a:cubicBezTo>
                <a:cubicBezTo>
                  <a:pt x="175737" y="76273"/>
                  <a:pt x="204047" y="95058"/>
                  <a:pt x="187908" y="103525"/>
                </a:cubicBezTo>
                <a:cubicBezTo>
                  <a:pt x="171769" y="111992"/>
                  <a:pt x="130229" y="109346"/>
                  <a:pt x="99008" y="109875"/>
                </a:cubicBezTo>
                <a:cubicBezTo>
                  <a:pt x="67787" y="110404"/>
                  <a:pt x="-7354" y="108023"/>
                  <a:pt x="583" y="106700"/>
                </a:cubicBezTo>
                <a:cubicBezTo>
                  <a:pt x="8520" y="105377"/>
                  <a:pt x="113031" y="101143"/>
                  <a:pt x="146633" y="101937"/>
                </a:cubicBezTo>
                <a:cubicBezTo>
                  <a:pt x="180235" y="102731"/>
                  <a:pt x="193728" y="114902"/>
                  <a:pt x="202195" y="111462"/>
                </a:cubicBezTo>
                <a:cubicBezTo>
                  <a:pt x="210662" y="108022"/>
                  <a:pt x="190289" y="93735"/>
                  <a:pt x="197433" y="81300"/>
                </a:cubicBezTo>
                <a:cubicBezTo>
                  <a:pt x="204577" y="68865"/>
                  <a:pt x="225743" y="49286"/>
                  <a:pt x="245058" y="36850"/>
                </a:cubicBezTo>
                <a:cubicBezTo>
                  <a:pt x="264372" y="24415"/>
                  <a:pt x="316760" y="-3367"/>
                  <a:pt x="308558" y="33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: 図形 1457">
            <a:extLst>
              <a:ext uri="{FF2B5EF4-FFF2-40B4-BE49-F238E27FC236}">
                <a16:creationId xmlns:a16="http://schemas.microsoft.com/office/drawing/2014/main" id="{054364BD-8980-4D09-9EB4-F5C076A10F4C}"/>
              </a:ext>
            </a:extLst>
          </p:cNvPr>
          <p:cNvSpPr/>
          <p:nvPr/>
        </p:nvSpPr>
        <p:spPr>
          <a:xfrm>
            <a:off x="3384367" y="6118081"/>
            <a:ext cx="370768" cy="123479"/>
          </a:xfrm>
          <a:custGeom>
            <a:avLst/>
            <a:gdLst>
              <a:gd name="connsiteX0" fmla="*/ 63683 w 370768"/>
              <a:gd name="connsiteY0" fmla="*/ 144 h 123479"/>
              <a:gd name="connsiteX1" fmla="*/ 320858 w 370768"/>
              <a:gd name="connsiteY1" fmla="*/ 31894 h 123479"/>
              <a:gd name="connsiteX2" fmla="*/ 314508 w 370768"/>
              <a:gd name="connsiteY2" fmla="*/ 38244 h 123479"/>
              <a:gd name="connsiteX3" fmla="*/ 316096 w 370768"/>
              <a:gd name="connsiteY3" fmla="*/ 43007 h 123479"/>
              <a:gd name="connsiteX4" fmla="*/ 327208 w 370768"/>
              <a:gd name="connsiteY4" fmla="*/ 116032 h 123479"/>
              <a:gd name="connsiteX5" fmla="*/ 251008 w 370768"/>
              <a:gd name="connsiteY5" fmla="*/ 116032 h 123479"/>
              <a:gd name="connsiteX6" fmla="*/ 183 w 370768"/>
              <a:gd name="connsiteY6" fmla="*/ 71582 h 123479"/>
              <a:gd name="connsiteX7" fmla="*/ 293871 w 370768"/>
              <a:gd name="connsiteY7" fmla="*/ 109682 h 123479"/>
              <a:gd name="connsiteX8" fmla="*/ 362133 w 370768"/>
              <a:gd name="connsiteY8" fmla="*/ 112857 h 123479"/>
              <a:gd name="connsiteX9" fmla="*/ 363721 w 370768"/>
              <a:gd name="connsiteY9" fmla="*/ 82694 h 123479"/>
              <a:gd name="connsiteX10" fmla="*/ 306571 w 370768"/>
              <a:gd name="connsiteY10" fmla="*/ 46182 h 123479"/>
              <a:gd name="connsiteX11" fmla="*/ 63683 w 370768"/>
              <a:gd name="connsiteY11" fmla="*/ 144 h 123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0768" h="123479">
                <a:moveTo>
                  <a:pt x="63683" y="144"/>
                </a:moveTo>
                <a:cubicBezTo>
                  <a:pt x="66064" y="-2237"/>
                  <a:pt x="279054" y="25544"/>
                  <a:pt x="320858" y="31894"/>
                </a:cubicBezTo>
                <a:cubicBezTo>
                  <a:pt x="362662" y="38244"/>
                  <a:pt x="314508" y="38244"/>
                  <a:pt x="314508" y="38244"/>
                </a:cubicBezTo>
                <a:cubicBezTo>
                  <a:pt x="313714" y="40096"/>
                  <a:pt x="313979" y="30042"/>
                  <a:pt x="316096" y="43007"/>
                </a:cubicBezTo>
                <a:cubicBezTo>
                  <a:pt x="318213" y="55972"/>
                  <a:pt x="338056" y="103861"/>
                  <a:pt x="327208" y="116032"/>
                </a:cubicBezTo>
                <a:cubicBezTo>
                  <a:pt x="316360" y="128203"/>
                  <a:pt x="305512" y="123440"/>
                  <a:pt x="251008" y="116032"/>
                </a:cubicBezTo>
                <a:cubicBezTo>
                  <a:pt x="196504" y="108624"/>
                  <a:pt x="-6961" y="72640"/>
                  <a:pt x="183" y="71582"/>
                </a:cubicBezTo>
                <a:cubicBezTo>
                  <a:pt x="7327" y="70524"/>
                  <a:pt x="233546" y="102803"/>
                  <a:pt x="293871" y="109682"/>
                </a:cubicBezTo>
                <a:cubicBezTo>
                  <a:pt x="354196" y="116561"/>
                  <a:pt x="350491" y="117355"/>
                  <a:pt x="362133" y="112857"/>
                </a:cubicBezTo>
                <a:cubicBezTo>
                  <a:pt x="373775" y="108359"/>
                  <a:pt x="372981" y="93807"/>
                  <a:pt x="363721" y="82694"/>
                </a:cubicBezTo>
                <a:cubicBezTo>
                  <a:pt x="354461" y="71582"/>
                  <a:pt x="360282" y="57824"/>
                  <a:pt x="306571" y="46182"/>
                </a:cubicBezTo>
                <a:cubicBezTo>
                  <a:pt x="252860" y="34540"/>
                  <a:pt x="61302" y="2525"/>
                  <a:pt x="63683" y="14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: 図形 1458">
            <a:extLst>
              <a:ext uri="{FF2B5EF4-FFF2-40B4-BE49-F238E27FC236}">
                <a16:creationId xmlns:a16="http://schemas.microsoft.com/office/drawing/2014/main" id="{701264A2-B618-417B-A7E4-EC52FBC806EC}"/>
              </a:ext>
            </a:extLst>
          </p:cNvPr>
          <p:cNvSpPr/>
          <p:nvPr/>
        </p:nvSpPr>
        <p:spPr>
          <a:xfrm>
            <a:off x="3670657" y="5738787"/>
            <a:ext cx="162778" cy="90556"/>
          </a:xfrm>
          <a:custGeom>
            <a:avLst/>
            <a:gdLst>
              <a:gd name="connsiteX0" fmla="*/ 13931 w 162778"/>
              <a:gd name="connsiteY0" fmla="*/ 26 h 90556"/>
              <a:gd name="connsiteX1" fmla="*/ 13931 w 162778"/>
              <a:gd name="connsiteY1" fmla="*/ 68288 h 90556"/>
              <a:gd name="connsiteX2" fmla="*/ 104418 w 162778"/>
              <a:gd name="connsiteY2" fmla="*/ 50826 h 90556"/>
              <a:gd name="connsiteX3" fmla="*/ 159981 w 162778"/>
              <a:gd name="connsiteY3" fmla="*/ 54001 h 90556"/>
              <a:gd name="connsiteX4" fmla="*/ 17106 w 162778"/>
              <a:gd name="connsiteY4" fmla="*/ 90513 h 90556"/>
              <a:gd name="connsiteX5" fmla="*/ 1231 w 162778"/>
              <a:gd name="connsiteY5" fmla="*/ 60351 h 90556"/>
              <a:gd name="connsiteX6" fmla="*/ 13931 w 162778"/>
              <a:gd name="connsiteY6" fmla="*/ 26 h 9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778" h="90556">
                <a:moveTo>
                  <a:pt x="13931" y="26"/>
                </a:moveTo>
                <a:cubicBezTo>
                  <a:pt x="16048" y="1349"/>
                  <a:pt x="-1150" y="59821"/>
                  <a:pt x="13931" y="68288"/>
                </a:cubicBezTo>
                <a:cubicBezTo>
                  <a:pt x="29012" y="76755"/>
                  <a:pt x="80076" y="53207"/>
                  <a:pt x="104418" y="50826"/>
                </a:cubicBezTo>
                <a:cubicBezTo>
                  <a:pt x="128760" y="48445"/>
                  <a:pt x="174533" y="47387"/>
                  <a:pt x="159981" y="54001"/>
                </a:cubicBezTo>
                <a:cubicBezTo>
                  <a:pt x="145429" y="60615"/>
                  <a:pt x="43564" y="89455"/>
                  <a:pt x="17106" y="90513"/>
                </a:cubicBezTo>
                <a:cubicBezTo>
                  <a:pt x="-9352" y="91571"/>
                  <a:pt x="3348" y="73316"/>
                  <a:pt x="1231" y="60351"/>
                </a:cubicBezTo>
                <a:cubicBezTo>
                  <a:pt x="-886" y="47386"/>
                  <a:pt x="11814" y="-1297"/>
                  <a:pt x="13931" y="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94" name="グループ化 493">
            <a:extLst>
              <a:ext uri="{FF2B5EF4-FFF2-40B4-BE49-F238E27FC236}">
                <a16:creationId xmlns:a16="http://schemas.microsoft.com/office/drawing/2014/main" id="{37E78BD1-2FB9-447C-919D-B9CD5CD60C1D}"/>
              </a:ext>
            </a:extLst>
          </p:cNvPr>
          <p:cNvGrpSpPr/>
          <p:nvPr/>
        </p:nvGrpSpPr>
        <p:grpSpPr>
          <a:xfrm>
            <a:off x="381000" y="607424"/>
            <a:ext cx="2685904" cy="2882609"/>
            <a:chOff x="3581400" y="2690224"/>
            <a:chExt cx="2685904" cy="2882609"/>
          </a:xfrm>
        </p:grpSpPr>
        <p:grpSp>
          <p:nvGrpSpPr>
            <p:cNvPr id="495" name="グループ化 494">
              <a:extLst>
                <a:ext uri="{FF2B5EF4-FFF2-40B4-BE49-F238E27FC236}">
                  <a16:creationId xmlns:a16="http://schemas.microsoft.com/office/drawing/2014/main" id="{9D98AE62-5C02-49EF-B89D-DCF4A02903EE}"/>
                </a:ext>
              </a:extLst>
            </p:cNvPr>
            <p:cNvGrpSpPr/>
            <p:nvPr/>
          </p:nvGrpSpPr>
          <p:grpSpPr>
            <a:xfrm>
              <a:off x="4421171" y="3131472"/>
              <a:ext cx="1317363" cy="2069309"/>
              <a:chOff x="1193224" y="974694"/>
              <a:chExt cx="7150755" cy="10823951"/>
            </a:xfrm>
          </p:grpSpPr>
          <p:sp>
            <p:nvSpPr>
              <p:cNvPr id="507" name="フリーフォーム: 図形 506">
                <a:extLst>
                  <a:ext uri="{FF2B5EF4-FFF2-40B4-BE49-F238E27FC236}">
                    <a16:creationId xmlns:a16="http://schemas.microsoft.com/office/drawing/2014/main" id="{678E62C1-C497-444B-9CBE-9E19D36C9289}"/>
                  </a:ext>
                </a:extLst>
              </p:cNvPr>
              <p:cNvSpPr/>
              <p:nvPr/>
            </p:nvSpPr>
            <p:spPr>
              <a:xfrm>
                <a:off x="2340734" y="992384"/>
                <a:ext cx="936395" cy="1745657"/>
              </a:xfrm>
              <a:custGeom>
                <a:avLst/>
                <a:gdLst>
                  <a:gd name="connsiteX0" fmla="*/ 1146 w 936395"/>
                  <a:gd name="connsiteY0" fmla="*/ 272536 h 1745657"/>
                  <a:gd name="connsiteX1" fmla="*/ 534546 w 936395"/>
                  <a:gd name="connsiteY1" fmla="*/ 120136 h 1745657"/>
                  <a:gd name="connsiteX2" fmla="*/ 768226 w 936395"/>
                  <a:gd name="connsiteY2" fmla="*/ 313176 h 1745657"/>
                  <a:gd name="connsiteX3" fmla="*/ 808866 w 936395"/>
                  <a:gd name="connsiteY3" fmla="*/ 617976 h 1745657"/>
                  <a:gd name="connsiteX4" fmla="*/ 331346 w 936395"/>
                  <a:gd name="connsiteY4" fmla="*/ 1705096 h 1745657"/>
                  <a:gd name="connsiteX5" fmla="*/ 539626 w 936395"/>
                  <a:gd name="connsiteY5" fmla="*/ 1415536 h 1745657"/>
                  <a:gd name="connsiteX6" fmla="*/ 935866 w 936395"/>
                  <a:gd name="connsiteY6" fmla="*/ 485896 h 1745657"/>
                  <a:gd name="connsiteX7" fmla="*/ 625986 w 936395"/>
                  <a:gd name="connsiteY7" fmla="*/ 140456 h 1745657"/>
                  <a:gd name="connsiteX8" fmla="*/ 692026 w 936395"/>
                  <a:gd name="connsiteY8" fmla="*/ 3296 h 1745657"/>
                  <a:gd name="connsiteX9" fmla="*/ 1146 w 936395"/>
                  <a:gd name="connsiteY9" fmla="*/ 272536 h 174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6395" h="1745657">
                    <a:moveTo>
                      <a:pt x="1146" y="272536"/>
                    </a:moveTo>
                    <a:cubicBezTo>
                      <a:pt x="-25101" y="292009"/>
                      <a:pt x="406699" y="113363"/>
                      <a:pt x="534546" y="120136"/>
                    </a:cubicBezTo>
                    <a:cubicBezTo>
                      <a:pt x="662393" y="126909"/>
                      <a:pt x="722506" y="230203"/>
                      <a:pt x="768226" y="313176"/>
                    </a:cubicBezTo>
                    <a:cubicBezTo>
                      <a:pt x="813946" y="396149"/>
                      <a:pt x="881679" y="385989"/>
                      <a:pt x="808866" y="617976"/>
                    </a:cubicBezTo>
                    <a:cubicBezTo>
                      <a:pt x="736053" y="849963"/>
                      <a:pt x="376219" y="1572169"/>
                      <a:pt x="331346" y="1705096"/>
                    </a:cubicBezTo>
                    <a:cubicBezTo>
                      <a:pt x="286473" y="1838023"/>
                      <a:pt x="438873" y="1618736"/>
                      <a:pt x="539626" y="1415536"/>
                    </a:cubicBezTo>
                    <a:cubicBezTo>
                      <a:pt x="640379" y="1212336"/>
                      <a:pt x="921473" y="698409"/>
                      <a:pt x="935866" y="485896"/>
                    </a:cubicBezTo>
                    <a:cubicBezTo>
                      <a:pt x="950259" y="273383"/>
                      <a:pt x="666626" y="220889"/>
                      <a:pt x="625986" y="140456"/>
                    </a:cubicBezTo>
                    <a:cubicBezTo>
                      <a:pt x="585346" y="60023"/>
                      <a:pt x="799553" y="-17024"/>
                      <a:pt x="692026" y="3296"/>
                    </a:cubicBezTo>
                    <a:cubicBezTo>
                      <a:pt x="584499" y="23616"/>
                      <a:pt x="27393" y="253063"/>
                      <a:pt x="1146" y="27253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8" name="フリーフォーム: 図形 507">
                <a:extLst>
                  <a:ext uri="{FF2B5EF4-FFF2-40B4-BE49-F238E27FC236}">
                    <a16:creationId xmlns:a16="http://schemas.microsoft.com/office/drawing/2014/main" id="{1E611C78-00F1-494B-A714-DCD96159B270}"/>
                  </a:ext>
                </a:extLst>
              </p:cNvPr>
              <p:cNvSpPr/>
              <p:nvPr/>
            </p:nvSpPr>
            <p:spPr>
              <a:xfrm>
                <a:off x="1193224" y="974694"/>
                <a:ext cx="1265933" cy="2111541"/>
              </a:xfrm>
              <a:custGeom>
                <a:avLst/>
                <a:gdLst>
                  <a:gd name="connsiteX0" fmla="*/ 1133416 w 1265933"/>
                  <a:gd name="connsiteY0" fmla="*/ 290226 h 2111541"/>
                  <a:gd name="connsiteX1" fmla="*/ 1052136 w 1265933"/>
                  <a:gd name="connsiteY1" fmla="*/ 234346 h 2111541"/>
                  <a:gd name="connsiteX2" fmla="*/ 478096 w 1265933"/>
                  <a:gd name="connsiteY2" fmla="*/ 666 h 2111541"/>
                  <a:gd name="connsiteX3" fmla="*/ 224096 w 1265933"/>
                  <a:gd name="connsiteY3" fmla="*/ 183546 h 2111541"/>
                  <a:gd name="connsiteX4" fmla="*/ 132656 w 1265933"/>
                  <a:gd name="connsiteY4" fmla="*/ 711866 h 2111541"/>
                  <a:gd name="connsiteX5" fmla="*/ 945456 w 1265933"/>
                  <a:gd name="connsiteY5" fmla="*/ 1783746 h 2111541"/>
                  <a:gd name="connsiteX6" fmla="*/ 1265496 w 1265933"/>
                  <a:gd name="connsiteY6" fmla="*/ 2108866 h 2111541"/>
                  <a:gd name="connsiteX7" fmla="*/ 889576 w 1265933"/>
                  <a:gd name="connsiteY7" fmla="*/ 1651666 h 2111541"/>
                  <a:gd name="connsiteX8" fmla="*/ 5656 w 1265933"/>
                  <a:gd name="connsiteY8" fmla="*/ 666146 h 2111541"/>
                  <a:gd name="connsiteX9" fmla="*/ 544136 w 1265933"/>
                  <a:gd name="connsiteY9" fmla="*/ 117506 h 2111541"/>
                  <a:gd name="connsiteX10" fmla="*/ 1204536 w 1265933"/>
                  <a:gd name="connsiteY10" fmla="*/ 274986 h 2111541"/>
                  <a:gd name="connsiteX11" fmla="*/ 1133416 w 1265933"/>
                  <a:gd name="connsiteY11" fmla="*/ 290226 h 2111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5933" h="2111541">
                    <a:moveTo>
                      <a:pt x="1133416" y="290226"/>
                    </a:moveTo>
                    <a:cubicBezTo>
                      <a:pt x="1108016" y="283453"/>
                      <a:pt x="1161356" y="282606"/>
                      <a:pt x="1052136" y="234346"/>
                    </a:cubicBezTo>
                    <a:cubicBezTo>
                      <a:pt x="942916" y="186086"/>
                      <a:pt x="616103" y="9133"/>
                      <a:pt x="478096" y="666"/>
                    </a:cubicBezTo>
                    <a:cubicBezTo>
                      <a:pt x="340089" y="-7801"/>
                      <a:pt x="281669" y="65013"/>
                      <a:pt x="224096" y="183546"/>
                    </a:cubicBezTo>
                    <a:cubicBezTo>
                      <a:pt x="166523" y="302079"/>
                      <a:pt x="12429" y="445166"/>
                      <a:pt x="132656" y="711866"/>
                    </a:cubicBezTo>
                    <a:cubicBezTo>
                      <a:pt x="252883" y="978566"/>
                      <a:pt x="756649" y="1550913"/>
                      <a:pt x="945456" y="1783746"/>
                    </a:cubicBezTo>
                    <a:cubicBezTo>
                      <a:pt x="1134263" y="2016579"/>
                      <a:pt x="1274809" y="2130879"/>
                      <a:pt x="1265496" y="2108866"/>
                    </a:cubicBezTo>
                    <a:cubicBezTo>
                      <a:pt x="1256183" y="2086853"/>
                      <a:pt x="1099549" y="1892119"/>
                      <a:pt x="889576" y="1651666"/>
                    </a:cubicBezTo>
                    <a:cubicBezTo>
                      <a:pt x="679603" y="1411213"/>
                      <a:pt x="63229" y="921839"/>
                      <a:pt x="5656" y="666146"/>
                    </a:cubicBezTo>
                    <a:cubicBezTo>
                      <a:pt x="-51917" y="410453"/>
                      <a:pt x="344323" y="182699"/>
                      <a:pt x="544136" y="117506"/>
                    </a:cubicBezTo>
                    <a:cubicBezTo>
                      <a:pt x="743949" y="52313"/>
                      <a:pt x="1105476" y="251279"/>
                      <a:pt x="1204536" y="274986"/>
                    </a:cubicBezTo>
                    <a:cubicBezTo>
                      <a:pt x="1303596" y="298693"/>
                      <a:pt x="1158816" y="296999"/>
                      <a:pt x="1133416" y="29022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9" name="フリーフォーム: 図形 508">
                <a:extLst>
                  <a:ext uri="{FF2B5EF4-FFF2-40B4-BE49-F238E27FC236}">
                    <a16:creationId xmlns:a16="http://schemas.microsoft.com/office/drawing/2014/main" id="{92E3E329-1193-42F7-AE6E-CA30F4D2E26B}"/>
                  </a:ext>
                </a:extLst>
              </p:cNvPr>
              <p:cNvSpPr/>
              <p:nvPr/>
            </p:nvSpPr>
            <p:spPr>
              <a:xfrm>
                <a:off x="2570653" y="2961799"/>
                <a:ext cx="211044" cy="990766"/>
              </a:xfrm>
              <a:custGeom>
                <a:avLst/>
                <a:gdLst>
                  <a:gd name="connsiteX0" fmla="*/ 65867 w 211044"/>
                  <a:gd name="connsiteY0" fmla="*/ 10001 h 990766"/>
                  <a:gd name="connsiteX1" fmla="*/ 20147 w 211044"/>
                  <a:gd name="connsiteY1" fmla="*/ 91281 h 990766"/>
                  <a:gd name="connsiteX2" fmla="*/ 40467 w 211044"/>
                  <a:gd name="connsiteY2" fmla="*/ 309721 h 990766"/>
                  <a:gd name="connsiteX3" fmla="*/ 197947 w 211044"/>
                  <a:gd name="connsiteY3" fmla="*/ 482441 h 990766"/>
                  <a:gd name="connsiteX4" fmla="*/ 197947 w 211044"/>
                  <a:gd name="connsiteY4" fmla="*/ 634841 h 990766"/>
                  <a:gd name="connsiteX5" fmla="*/ 162387 w 211044"/>
                  <a:gd name="connsiteY5" fmla="*/ 939641 h 990766"/>
                  <a:gd name="connsiteX6" fmla="*/ 177627 w 211044"/>
                  <a:gd name="connsiteY6" fmla="*/ 949801 h 990766"/>
                  <a:gd name="connsiteX7" fmla="*/ 25227 w 211044"/>
                  <a:gd name="connsiteY7" fmla="*/ 533241 h 990766"/>
                  <a:gd name="connsiteX8" fmla="*/ 4907 w 211044"/>
                  <a:gd name="connsiteY8" fmla="*/ 304641 h 990766"/>
                  <a:gd name="connsiteX9" fmla="*/ 65867 w 211044"/>
                  <a:gd name="connsiteY9" fmla="*/ 10001 h 990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1044" h="990766">
                    <a:moveTo>
                      <a:pt x="65867" y="10001"/>
                    </a:moveTo>
                    <a:cubicBezTo>
                      <a:pt x="68407" y="-25559"/>
                      <a:pt x="24380" y="41328"/>
                      <a:pt x="20147" y="91281"/>
                    </a:cubicBezTo>
                    <a:cubicBezTo>
                      <a:pt x="15914" y="141234"/>
                      <a:pt x="10834" y="244528"/>
                      <a:pt x="40467" y="309721"/>
                    </a:cubicBezTo>
                    <a:cubicBezTo>
                      <a:pt x="70100" y="374914"/>
                      <a:pt x="171700" y="428254"/>
                      <a:pt x="197947" y="482441"/>
                    </a:cubicBezTo>
                    <a:cubicBezTo>
                      <a:pt x="224194" y="536628"/>
                      <a:pt x="203874" y="558641"/>
                      <a:pt x="197947" y="634841"/>
                    </a:cubicBezTo>
                    <a:cubicBezTo>
                      <a:pt x="192020" y="711041"/>
                      <a:pt x="162387" y="939641"/>
                      <a:pt x="162387" y="939641"/>
                    </a:cubicBezTo>
                    <a:cubicBezTo>
                      <a:pt x="159000" y="992134"/>
                      <a:pt x="200487" y="1017534"/>
                      <a:pt x="177627" y="949801"/>
                    </a:cubicBezTo>
                    <a:cubicBezTo>
                      <a:pt x="154767" y="882068"/>
                      <a:pt x="54014" y="640768"/>
                      <a:pt x="25227" y="533241"/>
                    </a:cubicBezTo>
                    <a:cubicBezTo>
                      <a:pt x="-3560" y="425714"/>
                      <a:pt x="-3560" y="389308"/>
                      <a:pt x="4907" y="304641"/>
                    </a:cubicBezTo>
                    <a:cubicBezTo>
                      <a:pt x="13374" y="219974"/>
                      <a:pt x="63327" y="45561"/>
                      <a:pt x="65867" y="1000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0" name="フリーフォーム: 図形 509">
                <a:extLst>
                  <a:ext uri="{FF2B5EF4-FFF2-40B4-BE49-F238E27FC236}">
                    <a16:creationId xmlns:a16="http://schemas.microsoft.com/office/drawing/2014/main" id="{BD0B870F-7D32-4057-A22F-2CB7E12ACCB0}"/>
                  </a:ext>
                </a:extLst>
              </p:cNvPr>
              <p:cNvSpPr/>
              <p:nvPr/>
            </p:nvSpPr>
            <p:spPr>
              <a:xfrm>
                <a:off x="2609621" y="2949525"/>
                <a:ext cx="1508320" cy="1668210"/>
              </a:xfrm>
              <a:custGeom>
                <a:avLst/>
                <a:gdLst>
                  <a:gd name="connsiteX0" fmla="*/ 103099 w 1508320"/>
                  <a:gd name="connsiteY0" fmla="*/ 37515 h 1668210"/>
                  <a:gd name="connsiteX1" fmla="*/ 98019 w 1508320"/>
                  <a:gd name="connsiteY1" fmla="*/ 93395 h 1668210"/>
                  <a:gd name="connsiteX2" fmla="*/ 534899 w 1508320"/>
                  <a:gd name="connsiteY2" fmla="*/ 520115 h 1668210"/>
                  <a:gd name="connsiteX3" fmla="*/ 641579 w 1508320"/>
                  <a:gd name="connsiteY3" fmla="*/ 682675 h 1668210"/>
                  <a:gd name="connsiteX4" fmla="*/ 682219 w 1508320"/>
                  <a:gd name="connsiteY4" fmla="*/ 1012875 h 1668210"/>
                  <a:gd name="connsiteX5" fmla="*/ 880339 w 1508320"/>
                  <a:gd name="connsiteY5" fmla="*/ 1327835 h 1668210"/>
                  <a:gd name="connsiteX6" fmla="*/ 1495019 w 1508320"/>
                  <a:gd name="connsiteY6" fmla="*/ 1566595 h 1668210"/>
                  <a:gd name="connsiteX7" fmla="*/ 1271499 w 1508320"/>
                  <a:gd name="connsiteY7" fmla="*/ 1520875 h 1668210"/>
                  <a:gd name="connsiteX8" fmla="*/ 905739 w 1508320"/>
                  <a:gd name="connsiteY8" fmla="*/ 1490395 h 1668210"/>
                  <a:gd name="connsiteX9" fmla="*/ 860019 w 1508320"/>
                  <a:gd name="connsiteY9" fmla="*/ 1500555 h 1668210"/>
                  <a:gd name="connsiteX10" fmla="*/ 1459459 w 1508320"/>
                  <a:gd name="connsiteY10" fmla="*/ 1668195 h 1668210"/>
                  <a:gd name="connsiteX11" fmla="*/ 834619 w 1508320"/>
                  <a:gd name="connsiteY11" fmla="*/ 1490395 h 1668210"/>
                  <a:gd name="connsiteX12" fmla="*/ 697459 w 1508320"/>
                  <a:gd name="connsiteY12" fmla="*/ 1246555 h 1668210"/>
                  <a:gd name="connsiteX13" fmla="*/ 656819 w 1508320"/>
                  <a:gd name="connsiteY13" fmla="*/ 672515 h 1668210"/>
                  <a:gd name="connsiteX14" fmla="*/ 31979 w 1508320"/>
                  <a:gd name="connsiteY14" fmla="*/ 52755 h 1668210"/>
                  <a:gd name="connsiteX15" fmla="*/ 103099 w 1508320"/>
                  <a:gd name="connsiteY15" fmla="*/ 37515 h 166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08320" h="1668210">
                    <a:moveTo>
                      <a:pt x="103099" y="37515"/>
                    </a:moveTo>
                    <a:cubicBezTo>
                      <a:pt x="114106" y="44288"/>
                      <a:pt x="26052" y="12962"/>
                      <a:pt x="98019" y="93395"/>
                    </a:cubicBezTo>
                    <a:cubicBezTo>
                      <a:pt x="169986" y="173828"/>
                      <a:pt x="444306" y="421902"/>
                      <a:pt x="534899" y="520115"/>
                    </a:cubicBezTo>
                    <a:cubicBezTo>
                      <a:pt x="625492" y="618328"/>
                      <a:pt x="617026" y="600548"/>
                      <a:pt x="641579" y="682675"/>
                    </a:cubicBezTo>
                    <a:cubicBezTo>
                      <a:pt x="666132" y="764802"/>
                      <a:pt x="642426" y="905348"/>
                      <a:pt x="682219" y="1012875"/>
                    </a:cubicBezTo>
                    <a:cubicBezTo>
                      <a:pt x="722012" y="1120402"/>
                      <a:pt x="744872" y="1235548"/>
                      <a:pt x="880339" y="1327835"/>
                    </a:cubicBezTo>
                    <a:cubicBezTo>
                      <a:pt x="1015806" y="1420122"/>
                      <a:pt x="1429826" y="1534422"/>
                      <a:pt x="1495019" y="1566595"/>
                    </a:cubicBezTo>
                    <a:cubicBezTo>
                      <a:pt x="1560212" y="1598768"/>
                      <a:pt x="1369712" y="1533575"/>
                      <a:pt x="1271499" y="1520875"/>
                    </a:cubicBezTo>
                    <a:cubicBezTo>
                      <a:pt x="1173286" y="1508175"/>
                      <a:pt x="974319" y="1493782"/>
                      <a:pt x="905739" y="1490395"/>
                    </a:cubicBezTo>
                    <a:cubicBezTo>
                      <a:pt x="837159" y="1487008"/>
                      <a:pt x="767732" y="1470922"/>
                      <a:pt x="860019" y="1500555"/>
                    </a:cubicBezTo>
                    <a:cubicBezTo>
                      <a:pt x="952306" y="1530188"/>
                      <a:pt x="1463692" y="1669888"/>
                      <a:pt x="1459459" y="1668195"/>
                    </a:cubicBezTo>
                    <a:cubicBezTo>
                      <a:pt x="1455226" y="1666502"/>
                      <a:pt x="961619" y="1560668"/>
                      <a:pt x="834619" y="1490395"/>
                    </a:cubicBezTo>
                    <a:cubicBezTo>
                      <a:pt x="707619" y="1420122"/>
                      <a:pt x="727092" y="1382868"/>
                      <a:pt x="697459" y="1246555"/>
                    </a:cubicBezTo>
                    <a:cubicBezTo>
                      <a:pt x="667826" y="1110242"/>
                      <a:pt x="767732" y="871482"/>
                      <a:pt x="656819" y="672515"/>
                    </a:cubicBezTo>
                    <a:cubicBezTo>
                      <a:pt x="545906" y="473548"/>
                      <a:pt x="130192" y="157741"/>
                      <a:pt x="31979" y="52755"/>
                    </a:cubicBezTo>
                    <a:cubicBezTo>
                      <a:pt x="-66234" y="-52231"/>
                      <a:pt x="92092" y="30742"/>
                      <a:pt x="103099" y="375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1" name="フリーフォーム: 図形 510">
                <a:extLst>
                  <a:ext uri="{FF2B5EF4-FFF2-40B4-BE49-F238E27FC236}">
                    <a16:creationId xmlns:a16="http://schemas.microsoft.com/office/drawing/2014/main" id="{D1A1297E-7D27-4718-8D98-3BF81BC3E404}"/>
                  </a:ext>
                </a:extLst>
              </p:cNvPr>
              <p:cNvSpPr/>
              <p:nvPr/>
            </p:nvSpPr>
            <p:spPr>
              <a:xfrm>
                <a:off x="4983980" y="5069048"/>
                <a:ext cx="2227093" cy="1261425"/>
              </a:xfrm>
              <a:custGeom>
                <a:avLst/>
                <a:gdLst>
                  <a:gd name="connsiteX0" fmla="*/ 2138180 w 2227093"/>
                  <a:gd name="connsiteY0" fmla="*/ 1225072 h 1261425"/>
                  <a:gd name="connsiteX1" fmla="*/ 2016260 w 2227093"/>
                  <a:gd name="connsiteY1" fmla="*/ 1174272 h 1261425"/>
                  <a:gd name="connsiteX2" fmla="*/ 1340620 w 2227093"/>
                  <a:gd name="connsiteY2" fmla="*/ 920272 h 1261425"/>
                  <a:gd name="connsiteX3" fmla="*/ 1208540 w 2227093"/>
                  <a:gd name="connsiteY3" fmla="*/ 783112 h 1261425"/>
                  <a:gd name="connsiteX4" fmla="*/ 858020 w 2227093"/>
                  <a:gd name="connsiteY4" fmla="*/ 620552 h 1261425"/>
                  <a:gd name="connsiteX5" fmla="*/ 558300 w 2227093"/>
                  <a:gd name="connsiteY5" fmla="*/ 447832 h 1261425"/>
                  <a:gd name="connsiteX6" fmla="*/ 365260 w 2227093"/>
                  <a:gd name="connsiteY6" fmla="*/ 259872 h 1261425"/>
                  <a:gd name="connsiteX7" fmla="*/ 268740 w 2227093"/>
                  <a:gd name="connsiteY7" fmla="*/ 198912 h 1261425"/>
                  <a:gd name="connsiteX8" fmla="*/ 4580 w 2227093"/>
                  <a:gd name="connsiteY8" fmla="*/ 792 h 1261425"/>
                  <a:gd name="connsiteX9" fmla="*/ 106180 w 2227093"/>
                  <a:gd name="connsiteY9" fmla="*/ 132872 h 1261425"/>
                  <a:gd name="connsiteX10" fmla="*/ 172220 w 2227093"/>
                  <a:gd name="connsiteY10" fmla="*/ 219232 h 1261425"/>
                  <a:gd name="connsiteX11" fmla="*/ 791980 w 2227093"/>
                  <a:gd name="connsiteY11" fmla="*/ 661192 h 1261425"/>
                  <a:gd name="connsiteX12" fmla="*/ 2138180 w 2227093"/>
                  <a:gd name="connsiteY12" fmla="*/ 1225072 h 126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27093" h="1261425">
                    <a:moveTo>
                      <a:pt x="2138180" y="1225072"/>
                    </a:moveTo>
                    <a:cubicBezTo>
                      <a:pt x="2342227" y="1310585"/>
                      <a:pt x="2149187" y="1225072"/>
                      <a:pt x="2016260" y="1174272"/>
                    </a:cubicBezTo>
                    <a:cubicBezTo>
                      <a:pt x="1883333" y="1123472"/>
                      <a:pt x="1475240" y="985465"/>
                      <a:pt x="1340620" y="920272"/>
                    </a:cubicBezTo>
                    <a:cubicBezTo>
                      <a:pt x="1206000" y="855079"/>
                      <a:pt x="1288973" y="833065"/>
                      <a:pt x="1208540" y="783112"/>
                    </a:cubicBezTo>
                    <a:cubicBezTo>
                      <a:pt x="1128107" y="733159"/>
                      <a:pt x="966393" y="676432"/>
                      <a:pt x="858020" y="620552"/>
                    </a:cubicBezTo>
                    <a:cubicBezTo>
                      <a:pt x="749647" y="564672"/>
                      <a:pt x="640427" y="507945"/>
                      <a:pt x="558300" y="447832"/>
                    </a:cubicBezTo>
                    <a:cubicBezTo>
                      <a:pt x="476173" y="387719"/>
                      <a:pt x="413520" y="301359"/>
                      <a:pt x="365260" y="259872"/>
                    </a:cubicBezTo>
                    <a:cubicBezTo>
                      <a:pt x="317000" y="218385"/>
                      <a:pt x="328853" y="242092"/>
                      <a:pt x="268740" y="198912"/>
                    </a:cubicBezTo>
                    <a:cubicBezTo>
                      <a:pt x="208627" y="155732"/>
                      <a:pt x="31673" y="11799"/>
                      <a:pt x="4580" y="792"/>
                    </a:cubicBezTo>
                    <a:cubicBezTo>
                      <a:pt x="-22513" y="-10215"/>
                      <a:pt x="78240" y="96465"/>
                      <a:pt x="106180" y="132872"/>
                    </a:cubicBezTo>
                    <a:cubicBezTo>
                      <a:pt x="134120" y="169279"/>
                      <a:pt x="57920" y="131179"/>
                      <a:pt x="172220" y="219232"/>
                    </a:cubicBezTo>
                    <a:cubicBezTo>
                      <a:pt x="286520" y="307285"/>
                      <a:pt x="463473" y="491012"/>
                      <a:pt x="791980" y="661192"/>
                    </a:cubicBezTo>
                    <a:cubicBezTo>
                      <a:pt x="1120487" y="831372"/>
                      <a:pt x="1934133" y="1139559"/>
                      <a:pt x="2138180" y="122507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2" name="フリーフォーム: 図形 511">
                <a:extLst>
                  <a:ext uri="{FF2B5EF4-FFF2-40B4-BE49-F238E27FC236}">
                    <a16:creationId xmlns:a16="http://schemas.microsoft.com/office/drawing/2014/main" id="{2425DAF3-E956-4616-8510-EE77680F2175}"/>
                  </a:ext>
                </a:extLst>
              </p:cNvPr>
              <p:cNvSpPr/>
              <p:nvPr/>
            </p:nvSpPr>
            <p:spPr>
              <a:xfrm>
                <a:off x="4769958" y="5252261"/>
                <a:ext cx="677608" cy="419561"/>
              </a:xfrm>
              <a:custGeom>
                <a:avLst/>
                <a:gdLst>
                  <a:gd name="connsiteX0" fmla="*/ 675802 w 677608"/>
                  <a:gd name="connsiteY0" fmla="*/ 203659 h 419561"/>
                  <a:gd name="connsiteX1" fmla="*/ 264322 w 677608"/>
                  <a:gd name="connsiteY1" fmla="*/ 25859 h 419561"/>
                  <a:gd name="connsiteX2" fmla="*/ 162 w 677608"/>
                  <a:gd name="connsiteY2" fmla="*/ 459 h 419561"/>
                  <a:gd name="connsiteX3" fmla="*/ 299882 w 677608"/>
                  <a:gd name="connsiteY3" fmla="*/ 15699 h 419561"/>
                  <a:gd name="connsiteX4" fmla="*/ 340522 w 677608"/>
                  <a:gd name="connsiteY4" fmla="*/ 86819 h 419561"/>
                  <a:gd name="connsiteX5" fmla="*/ 416722 w 677608"/>
                  <a:gd name="connsiteY5" fmla="*/ 208739 h 419561"/>
                  <a:gd name="connsiteX6" fmla="*/ 350682 w 677608"/>
                  <a:gd name="connsiteY6" fmla="*/ 386539 h 419561"/>
                  <a:gd name="connsiteX7" fmla="*/ 330362 w 677608"/>
                  <a:gd name="connsiteY7" fmla="*/ 406859 h 419561"/>
                  <a:gd name="connsiteX8" fmla="*/ 421802 w 677608"/>
                  <a:gd name="connsiteY8" fmla="*/ 244299 h 419561"/>
                  <a:gd name="connsiteX9" fmla="*/ 335442 w 677608"/>
                  <a:gd name="connsiteY9" fmla="*/ 86819 h 419561"/>
                  <a:gd name="connsiteX10" fmla="*/ 411642 w 677608"/>
                  <a:gd name="connsiteY10" fmla="*/ 127459 h 419561"/>
                  <a:gd name="connsiteX11" fmla="*/ 675802 w 677608"/>
                  <a:gd name="connsiteY11" fmla="*/ 203659 h 419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7608" h="419561">
                    <a:moveTo>
                      <a:pt x="675802" y="203659"/>
                    </a:moveTo>
                    <a:cubicBezTo>
                      <a:pt x="651249" y="186726"/>
                      <a:pt x="376929" y="59726"/>
                      <a:pt x="264322" y="25859"/>
                    </a:cubicBezTo>
                    <a:cubicBezTo>
                      <a:pt x="151715" y="-8008"/>
                      <a:pt x="-5765" y="2152"/>
                      <a:pt x="162" y="459"/>
                    </a:cubicBezTo>
                    <a:cubicBezTo>
                      <a:pt x="6089" y="-1234"/>
                      <a:pt x="243155" y="1306"/>
                      <a:pt x="299882" y="15699"/>
                    </a:cubicBezTo>
                    <a:cubicBezTo>
                      <a:pt x="356609" y="30092"/>
                      <a:pt x="321049" y="54646"/>
                      <a:pt x="340522" y="86819"/>
                    </a:cubicBezTo>
                    <a:cubicBezTo>
                      <a:pt x="359995" y="118992"/>
                      <a:pt x="415029" y="158786"/>
                      <a:pt x="416722" y="208739"/>
                    </a:cubicBezTo>
                    <a:cubicBezTo>
                      <a:pt x="418415" y="258692"/>
                      <a:pt x="365075" y="353519"/>
                      <a:pt x="350682" y="386539"/>
                    </a:cubicBezTo>
                    <a:cubicBezTo>
                      <a:pt x="336289" y="419559"/>
                      <a:pt x="318509" y="430566"/>
                      <a:pt x="330362" y="406859"/>
                    </a:cubicBezTo>
                    <a:cubicBezTo>
                      <a:pt x="342215" y="383152"/>
                      <a:pt x="420955" y="297639"/>
                      <a:pt x="421802" y="244299"/>
                    </a:cubicBezTo>
                    <a:cubicBezTo>
                      <a:pt x="422649" y="190959"/>
                      <a:pt x="337135" y="106292"/>
                      <a:pt x="335442" y="86819"/>
                    </a:cubicBezTo>
                    <a:cubicBezTo>
                      <a:pt x="333749" y="67346"/>
                      <a:pt x="355762" y="108832"/>
                      <a:pt x="411642" y="127459"/>
                    </a:cubicBezTo>
                    <a:cubicBezTo>
                      <a:pt x="467522" y="146086"/>
                      <a:pt x="700355" y="220592"/>
                      <a:pt x="675802" y="20365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3" name="フリーフォーム: 図形 512">
                <a:extLst>
                  <a:ext uri="{FF2B5EF4-FFF2-40B4-BE49-F238E27FC236}">
                    <a16:creationId xmlns:a16="http://schemas.microsoft.com/office/drawing/2014/main" id="{35766C76-DE27-4497-976B-630D59B311D4}"/>
                  </a:ext>
                </a:extLst>
              </p:cNvPr>
              <p:cNvSpPr/>
              <p:nvPr/>
            </p:nvSpPr>
            <p:spPr>
              <a:xfrm>
                <a:off x="4941253" y="5291437"/>
                <a:ext cx="448290" cy="484890"/>
              </a:xfrm>
              <a:custGeom>
                <a:avLst/>
                <a:gdLst>
                  <a:gd name="connsiteX0" fmla="*/ 1587 w 448290"/>
                  <a:gd name="connsiteY0" fmla="*/ 1923 h 484890"/>
                  <a:gd name="connsiteX1" fmla="*/ 275907 w 448290"/>
                  <a:gd name="connsiteY1" fmla="*/ 169563 h 484890"/>
                  <a:gd name="connsiteX2" fmla="*/ 296227 w 448290"/>
                  <a:gd name="connsiteY2" fmla="*/ 250843 h 484890"/>
                  <a:gd name="connsiteX3" fmla="*/ 108267 w 448290"/>
                  <a:gd name="connsiteY3" fmla="*/ 454043 h 484890"/>
                  <a:gd name="connsiteX4" fmla="*/ 98107 w 448290"/>
                  <a:gd name="connsiteY4" fmla="*/ 474363 h 484890"/>
                  <a:gd name="connsiteX5" fmla="*/ 382587 w 448290"/>
                  <a:gd name="connsiteY5" fmla="*/ 357523 h 484890"/>
                  <a:gd name="connsiteX6" fmla="*/ 418147 w 448290"/>
                  <a:gd name="connsiteY6" fmla="*/ 291483 h 484890"/>
                  <a:gd name="connsiteX7" fmla="*/ 1587 w 448290"/>
                  <a:gd name="connsiteY7" fmla="*/ 1923 h 48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8290" h="484890">
                    <a:moveTo>
                      <a:pt x="1587" y="1923"/>
                    </a:moveTo>
                    <a:cubicBezTo>
                      <a:pt x="-22120" y="-18397"/>
                      <a:pt x="226801" y="128076"/>
                      <a:pt x="275907" y="169563"/>
                    </a:cubicBezTo>
                    <a:cubicBezTo>
                      <a:pt x="325013" y="211050"/>
                      <a:pt x="324167" y="203430"/>
                      <a:pt x="296227" y="250843"/>
                    </a:cubicBezTo>
                    <a:cubicBezTo>
                      <a:pt x="268287" y="298256"/>
                      <a:pt x="141287" y="416790"/>
                      <a:pt x="108267" y="454043"/>
                    </a:cubicBezTo>
                    <a:cubicBezTo>
                      <a:pt x="75247" y="491296"/>
                      <a:pt x="52387" y="490450"/>
                      <a:pt x="98107" y="474363"/>
                    </a:cubicBezTo>
                    <a:cubicBezTo>
                      <a:pt x="143827" y="458276"/>
                      <a:pt x="329247" y="388003"/>
                      <a:pt x="382587" y="357523"/>
                    </a:cubicBezTo>
                    <a:cubicBezTo>
                      <a:pt x="435927" y="327043"/>
                      <a:pt x="479954" y="349056"/>
                      <a:pt x="418147" y="291483"/>
                    </a:cubicBezTo>
                    <a:cubicBezTo>
                      <a:pt x="356340" y="233910"/>
                      <a:pt x="25294" y="22243"/>
                      <a:pt x="1587" y="19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4" name="フリーフォーム: 図形 513">
                <a:extLst>
                  <a:ext uri="{FF2B5EF4-FFF2-40B4-BE49-F238E27FC236}">
                    <a16:creationId xmlns:a16="http://schemas.microsoft.com/office/drawing/2014/main" id="{7575EAA0-B9B2-4C4A-8C89-7FEE30FD81E1}"/>
                  </a:ext>
                </a:extLst>
              </p:cNvPr>
              <p:cNvSpPr/>
              <p:nvPr/>
            </p:nvSpPr>
            <p:spPr>
              <a:xfrm>
                <a:off x="5275500" y="5647377"/>
                <a:ext cx="1396575" cy="1327181"/>
              </a:xfrm>
              <a:custGeom>
                <a:avLst/>
                <a:gdLst>
                  <a:gd name="connsiteX0" fmla="*/ 33100 w 1396575"/>
                  <a:gd name="connsiteY0" fmla="*/ 21903 h 1327181"/>
                  <a:gd name="connsiteX1" fmla="*/ 185500 w 1396575"/>
                  <a:gd name="connsiteY1" fmla="*/ 118423 h 1327181"/>
                  <a:gd name="connsiteX2" fmla="*/ 845900 w 1396575"/>
                  <a:gd name="connsiteY2" fmla="*/ 519743 h 1327181"/>
                  <a:gd name="connsiteX3" fmla="*/ 1333580 w 1396575"/>
                  <a:gd name="connsiteY3" fmla="*/ 768663 h 1327181"/>
                  <a:gd name="connsiteX4" fmla="*/ 1384380 w 1396575"/>
                  <a:gd name="connsiteY4" fmla="*/ 870263 h 1327181"/>
                  <a:gd name="connsiteX5" fmla="*/ 1277700 w 1396575"/>
                  <a:gd name="connsiteY5" fmla="*/ 1241103 h 1327181"/>
                  <a:gd name="connsiteX6" fmla="*/ 1247220 w 1396575"/>
                  <a:gd name="connsiteY6" fmla="*/ 1302063 h 1327181"/>
                  <a:gd name="connsiteX7" fmla="*/ 1348820 w 1396575"/>
                  <a:gd name="connsiteY7" fmla="*/ 905823 h 1327181"/>
                  <a:gd name="connsiteX8" fmla="*/ 947500 w 1396575"/>
                  <a:gd name="connsiteY8" fmla="*/ 616263 h 1327181"/>
                  <a:gd name="connsiteX9" fmla="*/ 33100 w 1396575"/>
                  <a:gd name="connsiteY9" fmla="*/ 21903 h 132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96575" h="1327181">
                    <a:moveTo>
                      <a:pt x="33100" y="21903"/>
                    </a:moveTo>
                    <a:cubicBezTo>
                      <a:pt x="-93900" y="-61070"/>
                      <a:pt x="185500" y="118423"/>
                      <a:pt x="185500" y="118423"/>
                    </a:cubicBezTo>
                    <a:cubicBezTo>
                      <a:pt x="320967" y="201396"/>
                      <a:pt x="654553" y="411370"/>
                      <a:pt x="845900" y="519743"/>
                    </a:cubicBezTo>
                    <a:cubicBezTo>
                      <a:pt x="1037247" y="628116"/>
                      <a:pt x="1243833" y="710243"/>
                      <a:pt x="1333580" y="768663"/>
                    </a:cubicBezTo>
                    <a:cubicBezTo>
                      <a:pt x="1423327" y="827083"/>
                      <a:pt x="1393693" y="791523"/>
                      <a:pt x="1384380" y="870263"/>
                    </a:cubicBezTo>
                    <a:cubicBezTo>
                      <a:pt x="1375067" y="949003"/>
                      <a:pt x="1300560" y="1169136"/>
                      <a:pt x="1277700" y="1241103"/>
                    </a:cubicBezTo>
                    <a:cubicBezTo>
                      <a:pt x="1254840" y="1313070"/>
                      <a:pt x="1235367" y="1357943"/>
                      <a:pt x="1247220" y="1302063"/>
                    </a:cubicBezTo>
                    <a:cubicBezTo>
                      <a:pt x="1259073" y="1246183"/>
                      <a:pt x="1398773" y="1020123"/>
                      <a:pt x="1348820" y="905823"/>
                    </a:cubicBezTo>
                    <a:cubicBezTo>
                      <a:pt x="1298867" y="791523"/>
                      <a:pt x="1171867" y="761043"/>
                      <a:pt x="947500" y="616263"/>
                    </a:cubicBezTo>
                    <a:lnTo>
                      <a:pt x="33100" y="21903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5" name="フリーフォーム: 図形 514">
                <a:extLst>
                  <a:ext uri="{FF2B5EF4-FFF2-40B4-BE49-F238E27FC236}">
                    <a16:creationId xmlns:a16="http://schemas.microsoft.com/office/drawing/2014/main" id="{20E03A54-543C-4E0C-A97C-3A728C36F6F5}"/>
                  </a:ext>
                </a:extLst>
              </p:cNvPr>
              <p:cNvSpPr/>
              <p:nvPr/>
            </p:nvSpPr>
            <p:spPr>
              <a:xfrm>
                <a:off x="6461342" y="6262037"/>
                <a:ext cx="585460" cy="694249"/>
              </a:xfrm>
              <a:custGeom>
                <a:avLst/>
                <a:gdLst>
                  <a:gd name="connsiteX0" fmla="*/ 584618 w 585460"/>
                  <a:gd name="connsiteY0" fmla="*/ 1603 h 694249"/>
                  <a:gd name="connsiteX1" fmla="*/ 162978 w 585460"/>
                  <a:gd name="connsiteY1" fmla="*/ 392763 h 694249"/>
                  <a:gd name="connsiteX2" fmla="*/ 51218 w 585460"/>
                  <a:gd name="connsiteY2" fmla="*/ 687403 h 694249"/>
                  <a:gd name="connsiteX3" fmla="*/ 41058 w 585460"/>
                  <a:gd name="connsiteY3" fmla="*/ 550243 h 694249"/>
                  <a:gd name="connsiteX4" fmla="*/ 584618 w 585460"/>
                  <a:gd name="connsiteY4" fmla="*/ 1603 h 694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5460" h="694249">
                    <a:moveTo>
                      <a:pt x="584618" y="1603"/>
                    </a:moveTo>
                    <a:cubicBezTo>
                      <a:pt x="604938" y="-24643"/>
                      <a:pt x="251878" y="278463"/>
                      <a:pt x="162978" y="392763"/>
                    </a:cubicBezTo>
                    <a:cubicBezTo>
                      <a:pt x="74078" y="507063"/>
                      <a:pt x="71538" y="661157"/>
                      <a:pt x="51218" y="687403"/>
                    </a:cubicBezTo>
                    <a:cubicBezTo>
                      <a:pt x="30898" y="713649"/>
                      <a:pt x="-46995" y="663696"/>
                      <a:pt x="41058" y="550243"/>
                    </a:cubicBezTo>
                    <a:cubicBezTo>
                      <a:pt x="129111" y="436790"/>
                      <a:pt x="564298" y="27849"/>
                      <a:pt x="584618" y="160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6" name="フリーフォーム: 図形 515">
                <a:extLst>
                  <a:ext uri="{FF2B5EF4-FFF2-40B4-BE49-F238E27FC236}">
                    <a16:creationId xmlns:a16="http://schemas.microsoft.com/office/drawing/2014/main" id="{6467C3FE-7182-4680-9B72-E888A5881077}"/>
                  </a:ext>
                </a:extLst>
              </p:cNvPr>
              <p:cNvSpPr/>
              <p:nvPr/>
            </p:nvSpPr>
            <p:spPr>
              <a:xfrm>
                <a:off x="6439602" y="7025270"/>
                <a:ext cx="323028" cy="314843"/>
              </a:xfrm>
              <a:custGeom>
                <a:avLst/>
                <a:gdLst>
                  <a:gd name="connsiteX0" fmla="*/ 255838 w 323028"/>
                  <a:gd name="connsiteY0" fmla="*/ 20690 h 314843"/>
                  <a:gd name="connsiteX1" fmla="*/ 62798 w 323028"/>
                  <a:gd name="connsiteY1" fmla="*/ 162930 h 314843"/>
                  <a:gd name="connsiteX2" fmla="*/ 57718 w 323028"/>
                  <a:gd name="connsiteY2" fmla="*/ 310250 h 314843"/>
                  <a:gd name="connsiteX3" fmla="*/ 11998 w 323028"/>
                  <a:gd name="connsiteY3" fmla="*/ 254370 h 314843"/>
                  <a:gd name="connsiteX4" fmla="*/ 306638 w 323028"/>
                  <a:gd name="connsiteY4" fmla="*/ 25770 h 314843"/>
                  <a:gd name="connsiteX5" fmla="*/ 255838 w 323028"/>
                  <a:gd name="connsiteY5" fmla="*/ 20690 h 31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3028" h="314843">
                    <a:moveTo>
                      <a:pt x="255838" y="20690"/>
                    </a:moveTo>
                    <a:cubicBezTo>
                      <a:pt x="215198" y="43550"/>
                      <a:pt x="95818" y="114670"/>
                      <a:pt x="62798" y="162930"/>
                    </a:cubicBezTo>
                    <a:cubicBezTo>
                      <a:pt x="29778" y="211190"/>
                      <a:pt x="66185" y="295010"/>
                      <a:pt x="57718" y="310250"/>
                    </a:cubicBezTo>
                    <a:cubicBezTo>
                      <a:pt x="49251" y="325490"/>
                      <a:pt x="-29489" y="301783"/>
                      <a:pt x="11998" y="254370"/>
                    </a:cubicBezTo>
                    <a:cubicBezTo>
                      <a:pt x="53485" y="206957"/>
                      <a:pt x="262611" y="64717"/>
                      <a:pt x="306638" y="25770"/>
                    </a:cubicBezTo>
                    <a:cubicBezTo>
                      <a:pt x="350665" y="-13177"/>
                      <a:pt x="296478" y="-2170"/>
                      <a:pt x="255838" y="2069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7" name="フリーフォーム: 図形 516">
                <a:extLst>
                  <a:ext uri="{FF2B5EF4-FFF2-40B4-BE49-F238E27FC236}">
                    <a16:creationId xmlns:a16="http://schemas.microsoft.com/office/drawing/2014/main" id="{7376217A-0A5C-4C7D-8ED6-BD8399625B18}"/>
                  </a:ext>
                </a:extLst>
              </p:cNvPr>
              <p:cNvSpPr/>
              <p:nvPr/>
            </p:nvSpPr>
            <p:spPr>
              <a:xfrm>
                <a:off x="6247010" y="7482840"/>
                <a:ext cx="702455" cy="534977"/>
              </a:xfrm>
              <a:custGeom>
                <a:avLst/>
                <a:gdLst>
                  <a:gd name="connsiteX0" fmla="*/ 702430 w 702455"/>
                  <a:gd name="connsiteY0" fmla="*/ 127000 h 534977"/>
                  <a:gd name="connsiteX1" fmla="*/ 296030 w 702455"/>
                  <a:gd name="connsiteY1" fmla="*/ 0 h 534977"/>
                  <a:gd name="connsiteX2" fmla="*/ 255390 w 702455"/>
                  <a:gd name="connsiteY2" fmla="*/ 127000 h 534977"/>
                  <a:gd name="connsiteX3" fmla="*/ 1390 w 702455"/>
                  <a:gd name="connsiteY3" fmla="*/ 533400 h 534977"/>
                  <a:gd name="connsiteX4" fmla="*/ 158870 w 702455"/>
                  <a:gd name="connsiteY4" fmla="*/ 259080 h 534977"/>
                  <a:gd name="connsiteX5" fmla="*/ 275710 w 702455"/>
                  <a:gd name="connsiteY5" fmla="*/ 40640 h 534977"/>
                  <a:gd name="connsiteX6" fmla="*/ 702430 w 702455"/>
                  <a:gd name="connsiteY6" fmla="*/ 127000 h 534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2455" h="534977">
                    <a:moveTo>
                      <a:pt x="702430" y="127000"/>
                    </a:moveTo>
                    <a:cubicBezTo>
                      <a:pt x="705817" y="120227"/>
                      <a:pt x="370537" y="0"/>
                      <a:pt x="296030" y="0"/>
                    </a:cubicBezTo>
                    <a:cubicBezTo>
                      <a:pt x="221523" y="0"/>
                      <a:pt x="304497" y="38100"/>
                      <a:pt x="255390" y="127000"/>
                    </a:cubicBezTo>
                    <a:cubicBezTo>
                      <a:pt x="206283" y="215900"/>
                      <a:pt x="17477" y="511387"/>
                      <a:pt x="1390" y="533400"/>
                    </a:cubicBezTo>
                    <a:cubicBezTo>
                      <a:pt x="-14697" y="555413"/>
                      <a:pt x="113150" y="341207"/>
                      <a:pt x="158870" y="259080"/>
                    </a:cubicBezTo>
                    <a:cubicBezTo>
                      <a:pt x="204590" y="176953"/>
                      <a:pt x="183423" y="61807"/>
                      <a:pt x="275710" y="40640"/>
                    </a:cubicBezTo>
                    <a:cubicBezTo>
                      <a:pt x="367997" y="19473"/>
                      <a:pt x="699043" y="133773"/>
                      <a:pt x="702430" y="12700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8" name="フリーフォーム: 図形 517">
                <a:extLst>
                  <a:ext uri="{FF2B5EF4-FFF2-40B4-BE49-F238E27FC236}">
                    <a16:creationId xmlns:a16="http://schemas.microsoft.com/office/drawing/2014/main" id="{87A877CF-233A-4007-9E90-BC69843B0FDC}"/>
                  </a:ext>
                </a:extLst>
              </p:cNvPr>
              <p:cNvSpPr/>
              <p:nvPr/>
            </p:nvSpPr>
            <p:spPr>
              <a:xfrm>
                <a:off x="6579146" y="7409747"/>
                <a:ext cx="232451" cy="79034"/>
              </a:xfrm>
              <a:custGeom>
                <a:avLst/>
                <a:gdLst>
                  <a:gd name="connsiteX0" fmla="*/ 3687 w 232451"/>
                  <a:gd name="connsiteY0" fmla="*/ 7053 h 79034"/>
                  <a:gd name="connsiteX1" fmla="*/ 96821 w 232451"/>
                  <a:gd name="connsiteY1" fmla="*/ 703 h 79034"/>
                  <a:gd name="connsiteX2" fmla="*/ 206887 w 232451"/>
                  <a:gd name="connsiteY2" fmla="*/ 4936 h 79034"/>
                  <a:gd name="connsiteX3" fmla="*/ 223821 w 232451"/>
                  <a:gd name="connsiteY3" fmla="*/ 43036 h 79034"/>
                  <a:gd name="connsiteX4" fmla="*/ 94704 w 232451"/>
                  <a:gd name="connsiteY4" fmla="*/ 79020 h 79034"/>
                  <a:gd name="connsiteX5" fmla="*/ 228054 w 232451"/>
                  <a:gd name="connsiteY5" fmla="*/ 38803 h 79034"/>
                  <a:gd name="connsiteX6" fmla="*/ 3687 w 232451"/>
                  <a:gd name="connsiteY6" fmla="*/ 7053 h 79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2451" h="79034">
                    <a:moveTo>
                      <a:pt x="3687" y="7053"/>
                    </a:moveTo>
                    <a:cubicBezTo>
                      <a:pt x="-18185" y="703"/>
                      <a:pt x="62954" y="1056"/>
                      <a:pt x="96821" y="703"/>
                    </a:cubicBezTo>
                    <a:cubicBezTo>
                      <a:pt x="130688" y="350"/>
                      <a:pt x="185720" y="-2119"/>
                      <a:pt x="206887" y="4936"/>
                    </a:cubicBezTo>
                    <a:cubicBezTo>
                      <a:pt x="228054" y="11991"/>
                      <a:pt x="242518" y="30689"/>
                      <a:pt x="223821" y="43036"/>
                    </a:cubicBezTo>
                    <a:cubicBezTo>
                      <a:pt x="205124" y="55383"/>
                      <a:pt x="93999" y="79725"/>
                      <a:pt x="94704" y="79020"/>
                    </a:cubicBezTo>
                    <a:cubicBezTo>
                      <a:pt x="95409" y="78315"/>
                      <a:pt x="238284" y="49739"/>
                      <a:pt x="228054" y="38803"/>
                    </a:cubicBezTo>
                    <a:cubicBezTo>
                      <a:pt x="217824" y="27867"/>
                      <a:pt x="25559" y="13403"/>
                      <a:pt x="3687" y="705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9" name="フリーフォーム: 図形 518">
                <a:extLst>
                  <a:ext uri="{FF2B5EF4-FFF2-40B4-BE49-F238E27FC236}">
                    <a16:creationId xmlns:a16="http://schemas.microsoft.com/office/drawing/2014/main" id="{6869B3D5-0B9C-47A6-892F-E98C41853258}"/>
                  </a:ext>
                </a:extLst>
              </p:cNvPr>
              <p:cNvSpPr/>
              <p:nvPr/>
            </p:nvSpPr>
            <p:spPr>
              <a:xfrm>
                <a:off x="6100030" y="7843465"/>
                <a:ext cx="363580" cy="930272"/>
              </a:xfrm>
              <a:custGeom>
                <a:avLst/>
                <a:gdLst>
                  <a:gd name="connsiteX0" fmla="*/ 347337 w 363580"/>
                  <a:gd name="connsiteY0" fmla="*/ 30535 h 930272"/>
                  <a:gd name="connsiteX1" fmla="*/ 305003 w 363580"/>
                  <a:gd name="connsiteY1" fmla="*/ 60168 h 930272"/>
                  <a:gd name="connsiteX2" fmla="*/ 127203 w 363580"/>
                  <a:gd name="connsiteY2" fmla="*/ 394602 h 930272"/>
                  <a:gd name="connsiteX3" fmla="*/ 25603 w 363580"/>
                  <a:gd name="connsiteY3" fmla="*/ 775602 h 930272"/>
                  <a:gd name="connsiteX4" fmla="*/ 203 w 363580"/>
                  <a:gd name="connsiteY4" fmla="*/ 928002 h 930272"/>
                  <a:gd name="connsiteX5" fmla="*/ 34070 w 363580"/>
                  <a:gd name="connsiteY5" fmla="*/ 674002 h 930272"/>
                  <a:gd name="connsiteX6" fmla="*/ 55237 w 363580"/>
                  <a:gd name="connsiteY6" fmla="*/ 386135 h 930272"/>
                  <a:gd name="connsiteX7" fmla="*/ 347337 w 363580"/>
                  <a:gd name="connsiteY7" fmla="*/ 30535 h 930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3580" h="930272">
                    <a:moveTo>
                      <a:pt x="347337" y="30535"/>
                    </a:moveTo>
                    <a:cubicBezTo>
                      <a:pt x="388965" y="-23793"/>
                      <a:pt x="341692" y="-510"/>
                      <a:pt x="305003" y="60168"/>
                    </a:cubicBezTo>
                    <a:cubicBezTo>
                      <a:pt x="268314" y="120846"/>
                      <a:pt x="173770" y="275363"/>
                      <a:pt x="127203" y="394602"/>
                    </a:cubicBezTo>
                    <a:cubicBezTo>
                      <a:pt x="80636" y="513841"/>
                      <a:pt x="46770" y="686702"/>
                      <a:pt x="25603" y="775602"/>
                    </a:cubicBezTo>
                    <a:cubicBezTo>
                      <a:pt x="4436" y="864502"/>
                      <a:pt x="-1208" y="944935"/>
                      <a:pt x="203" y="928002"/>
                    </a:cubicBezTo>
                    <a:cubicBezTo>
                      <a:pt x="1614" y="911069"/>
                      <a:pt x="24898" y="764313"/>
                      <a:pt x="34070" y="674002"/>
                    </a:cubicBezTo>
                    <a:cubicBezTo>
                      <a:pt x="43242" y="583691"/>
                      <a:pt x="3731" y="493380"/>
                      <a:pt x="55237" y="386135"/>
                    </a:cubicBezTo>
                    <a:cubicBezTo>
                      <a:pt x="106742" y="278891"/>
                      <a:pt x="305709" y="84863"/>
                      <a:pt x="347337" y="3053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0" name="フリーフォーム: 図形 519">
                <a:extLst>
                  <a:ext uri="{FF2B5EF4-FFF2-40B4-BE49-F238E27FC236}">
                    <a16:creationId xmlns:a16="http://schemas.microsoft.com/office/drawing/2014/main" id="{2061F6E3-9906-47BE-9E8A-E6B26FCF8262}"/>
                  </a:ext>
                </a:extLst>
              </p:cNvPr>
              <p:cNvSpPr/>
              <p:nvPr/>
            </p:nvSpPr>
            <p:spPr>
              <a:xfrm>
                <a:off x="5668247" y="8562057"/>
                <a:ext cx="476560" cy="569473"/>
              </a:xfrm>
              <a:custGeom>
                <a:avLst/>
                <a:gdLst>
                  <a:gd name="connsiteX0" fmla="*/ 465853 w 476560"/>
                  <a:gd name="connsiteY0" fmla="*/ 1976 h 569473"/>
                  <a:gd name="connsiteX1" fmla="*/ 228786 w 476560"/>
                  <a:gd name="connsiteY1" fmla="*/ 387210 h 569473"/>
                  <a:gd name="connsiteX2" fmla="*/ 186 w 476560"/>
                  <a:gd name="connsiteY2" fmla="*/ 569243 h 569473"/>
                  <a:gd name="connsiteX3" fmla="*/ 266886 w 476560"/>
                  <a:gd name="connsiteY3" fmla="*/ 421076 h 569473"/>
                  <a:gd name="connsiteX4" fmla="*/ 419286 w 476560"/>
                  <a:gd name="connsiteY4" fmla="*/ 243276 h 569473"/>
                  <a:gd name="connsiteX5" fmla="*/ 465853 w 476560"/>
                  <a:gd name="connsiteY5" fmla="*/ 1976 h 569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560" h="569473">
                    <a:moveTo>
                      <a:pt x="465853" y="1976"/>
                    </a:moveTo>
                    <a:cubicBezTo>
                      <a:pt x="434103" y="25965"/>
                      <a:pt x="306397" y="292666"/>
                      <a:pt x="228786" y="387210"/>
                    </a:cubicBezTo>
                    <a:cubicBezTo>
                      <a:pt x="151175" y="481755"/>
                      <a:pt x="-6164" y="563599"/>
                      <a:pt x="186" y="569243"/>
                    </a:cubicBezTo>
                    <a:cubicBezTo>
                      <a:pt x="6536" y="574887"/>
                      <a:pt x="197036" y="475404"/>
                      <a:pt x="266886" y="421076"/>
                    </a:cubicBezTo>
                    <a:cubicBezTo>
                      <a:pt x="336736" y="366748"/>
                      <a:pt x="386830" y="307482"/>
                      <a:pt x="419286" y="243276"/>
                    </a:cubicBezTo>
                    <a:cubicBezTo>
                      <a:pt x="451742" y="179070"/>
                      <a:pt x="497603" y="-22013"/>
                      <a:pt x="465853" y="197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1" name="フリーフォーム: 図形 520">
                <a:extLst>
                  <a:ext uri="{FF2B5EF4-FFF2-40B4-BE49-F238E27FC236}">
                    <a16:creationId xmlns:a16="http://schemas.microsoft.com/office/drawing/2014/main" id="{4B1D9D8D-0D85-4124-B4B5-290C7E3197CA}"/>
                  </a:ext>
                </a:extLst>
              </p:cNvPr>
              <p:cNvSpPr/>
              <p:nvPr/>
            </p:nvSpPr>
            <p:spPr>
              <a:xfrm>
                <a:off x="5184101" y="9101631"/>
                <a:ext cx="1597493" cy="940248"/>
              </a:xfrm>
              <a:custGeom>
                <a:avLst/>
                <a:gdLst>
                  <a:gd name="connsiteX0" fmla="*/ 687532 w 1597493"/>
                  <a:gd name="connsiteY0" fmla="*/ 59302 h 940248"/>
                  <a:gd name="connsiteX1" fmla="*/ 640966 w 1597493"/>
                  <a:gd name="connsiteY1" fmla="*/ 80469 h 940248"/>
                  <a:gd name="connsiteX2" fmla="*/ 52532 w 1597493"/>
                  <a:gd name="connsiteY2" fmla="*/ 596936 h 940248"/>
                  <a:gd name="connsiteX3" fmla="*/ 179532 w 1597493"/>
                  <a:gd name="connsiteY3" fmla="*/ 711236 h 940248"/>
                  <a:gd name="connsiteX4" fmla="*/ 1386032 w 1597493"/>
                  <a:gd name="connsiteY4" fmla="*/ 914436 h 940248"/>
                  <a:gd name="connsiteX5" fmla="*/ 1491866 w 1597493"/>
                  <a:gd name="connsiteY5" fmla="*/ 935602 h 940248"/>
                  <a:gd name="connsiteX6" fmla="*/ 276899 w 1597493"/>
                  <a:gd name="connsiteY6" fmla="*/ 897502 h 940248"/>
                  <a:gd name="connsiteX7" fmla="*/ 243032 w 1597493"/>
                  <a:gd name="connsiteY7" fmla="*/ 643502 h 940248"/>
                  <a:gd name="connsiteX8" fmla="*/ 687532 w 1597493"/>
                  <a:gd name="connsiteY8" fmla="*/ 59302 h 940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493" h="940248">
                    <a:moveTo>
                      <a:pt x="687532" y="59302"/>
                    </a:moveTo>
                    <a:cubicBezTo>
                      <a:pt x="753854" y="-34537"/>
                      <a:pt x="746799" y="-9137"/>
                      <a:pt x="640966" y="80469"/>
                    </a:cubicBezTo>
                    <a:cubicBezTo>
                      <a:pt x="535133" y="170075"/>
                      <a:pt x="129438" y="491808"/>
                      <a:pt x="52532" y="596936"/>
                    </a:cubicBezTo>
                    <a:cubicBezTo>
                      <a:pt x="-24374" y="702064"/>
                      <a:pt x="-42718" y="658319"/>
                      <a:pt x="179532" y="711236"/>
                    </a:cubicBezTo>
                    <a:cubicBezTo>
                      <a:pt x="401782" y="764153"/>
                      <a:pt x="1167310" y="877042"/>
                      <a:pt x="1386032" y="914436"/>
                    </a:cubicBezTo>
                    <a:cubicBezTo>
                      <a:pt x="1604754" y="951830"/>
                      <a:pt x="1676721" y="938424"/>
                      <a:pt x="1491866" y="935602"/>
                    </a:cubicBezTo>
                    <a:cubicBezTo>
                      <a:pt x="1307011" y="932780"/>
                      <a:pt x="485038" y="946185"/>
                      <a:pt x="276899" y="897502"/>
                    </a:cubicBezTo>
                    <a:cubicBezTo>
                      <a:pt x="68760" y="848819"/>
                      <a:pt x="178121" y="781085"/>
                      <a:pt x="243032" y="643502"/>
                    </a:cubicBezTo>
                    <a:cubicBezTo>
                      <a:pt x="307943" y="505919"/>
                      <a:pt x="621210" y="153141"/>
                      <a:pt x="687532" y="5930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2" name="フリーフォーム: 図形 521">
                <a:extLst>
                  <a:ext uri="{FF2B5EF4-FFF2-40B4-BE49-F238E27FC236}">
                    <a16:creationId xmlns:a16="http://schemas.microsoft.com/office/drawing/2014/main" id="{866D6836-6511-4F2C-9141-A6407146E7AD}"/>
                  </a:ext>
                </a:extLst>
              </p:cNvPr>
              <p:cNvSpPr/>
              <p:nvPr/>
            </p:nvSpPr>
            <p:spPr>
              <a:xfrm>
                <a:off x="6518010" y="4657114"/>
                <a:ext cx="969299" cy="127439"/>
              </a:xfrm>
              <a:custGeom>
                <a:avLst/>
                <a:gdLst>
                  <a:gd name="connsiteX0" fmla="*/ 9790 w 969299"/>
                  <a:gd name="connsiteY0" fmla="*/ 5903 h 127439"/>
                  <a:gd name="connsiteX1" fmla="*/ 136790 w 969299"/>
                  <a:gd name="connsiteY1" fmla="*/ 24953 h 127439"/>
                  <a:gd name="connsiteX2" fmla="*/ 502973 w 969299"/>
                  <a:gd name="connsiteY2" fmla="*/ 86336 h 127439"/>
                  <a:gd name="connsiteX3" fmla="*/ 886090 w 969299"/>
                  <a:gd name="connsiteY3" fmla="*/ 71519 h 127439"/>
                  <a:gd name="connsiteX4" fmla="*/ 945357 w 969299"/>
                  <a:gd name="connsiteY4" fmla="*/ 63053 h 127439"/>
                  <a:gd name="connsiteX5" fmla="*/ 577057 w 969299"/>
                  <a:gd name="connsiteY5" fmla="*/ 90569 h 127439"/>
                  <a:gd name="connsiteX6" fmla="*/ 369623 w 969299"/>
                  <a:gd name="connsiteY6" fmla="*/ 124436 h 127439"/>
                  <a:gd name="connsiteX7" fmla="*/ 9790 w 969299"/>
                  <a:gd name="connsiteY7" fmla="*/ 5903 h 127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9299" h="127439">
                    <a:moveTo>
                      <a:pt x="9790" y="5903"/>
                    </a:moveTo>
                    <a:cubicBezTo>
                      <a:pt x="-29015" y="-10677"/>
                      <a:pt x="54593" y="11548"/>
                      <a:pt x="136790" y="24953"/>
                    </a:cubicBezTo>
                    <a:cubicBezTo>
                      <a:pt x="218987" y="38358"/>
                      <a:pt x="378090" y="78575"/>
                      <a:pt x="502973" y="86336"/>
                    </a:cubicBezTo>
                    <a:cubicBezTo>
                      <a:pt x="627856" y="94097"/>
                      <a:pt x="812359" y="75400"/>
                      <a:pt x="886090" y="71519"/>
                    </a:cubicBezTo>
                    <a:cubicBezTo>
                      <a:pt x="959821" y="67638"/>
                      <a:pt x="996862" y="59878"/>
                      <a:pt x="945357" y="63053"/>
                    </a:cubicBezTo>
                    <a:cubicBezTo>
                      <a:pt x="893852" y="66228"/>
                      <a:pt x="673013" y="80339"/>
                      <a:pt x="577057" y="90569"/>
                    </a:cubicBezTo>
                    <a:cubicBezTo>
                      <a:pt x="481101" y="100799"/>
                      <a:pt x="464167" y="138194"/>
                      <a:pt x="369623" y="124436"/>
                    </a:cubicBezTo>
                    <a:cubicBezTo>
                      <a:pt x="275079" y="110678"/>
                      <a:pt x="48595" y="22483"/>
                      <a:pt x="9790" y="590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3" name="フリーフォーム: 図形 522">
                <a:extLst>
                  <a:ext uri="{FF2B5EF4-FFF2-40B4-BE49-F238E27FC236}">
                    <a16:creationId xmlns:a16="http://schemas.microsoft.com/office/drawing/2014/main" id="{4E3BA89F-FFCA-4472-B2C4-9D296F5315A6}"/>
                  </a:ext>
                </a:extLst>
              </p:cNvPr>
              <p:cNvSpPr/>
              <p:nvPr/>
            </p:nvSpPr>
            <p:spPr>
              <a:xfrm>
                <a:off x="6659978" y="4519045"/>
                <a:ext cx="962761" cy="150188"/>
              </a:xfrm>
              <a:custGeom>
                <a:avLst/>
                <a:gdLst>
                  <a:gd name="connsiteX0" fmla="*/ 782222 w 962761"/>
                  <a:gd name="connsiteY0" fmla="*/ 38 h 150188"/>
                  <a:gd name="connsiteX1" fmla="*/ 962139 w 962761"/>
                  <a:gd name="connsiteY1" fmla="*/ 148205 h 150188"/>
                  <a:gd name="connsiteX2" fmla="*/ 706022 w 962761"/>
                  <a:gd name="connsiteY2" fmla="*/ 86822 h 150188"/>
                  <a:gd name="connsiteX3" fmla="*/ 559972 w 962761"/>
                  <a:gd name="connsiteY3" fmla="*/ 107988 h 150188"/>
                  <a:gd name="connsiteX4" fmla="*/ 490122 w 962761"/>
                  <a:gd name="connsiteY4" fmla="*/ 120688 h 150188"/>
                  <a:gd name="connsiteX5" fmla="*/ 303855 w 962761"/>
                  <a:gd name="connsiteY5" fmla="*/ 120688 h 150188"/>
                  <a:gd name="connsiteX6" fmla="*/ 286922 w 962761"/>
                  <a:gd name="connsiteY6" fmla="*/ 129155 h 150188"/>
                  <a:gd name="connsiteX7" fmla="*/ 134522 w 962761"/>
                  <a:gd name="connsiteY7" fmla="*/ 116455 h 150188"/>
                  <a:gd name="connsiteX8" fmla="*/ 5405 w 962761"/>
                  <a:gd name="connsiteY8" fmla="*/ 97405 h 150188"/>
                  <a:gd name="connsiteX9" fmla="*/ 322905 w 962761"/>
                  <a:gd name="connsiteY9" fmla="*/ 93172 h 150188"/>
                  <a:gd name="connsiteX10" fmla="*/ 902872 w 962761"/>
                  <a:gd name="connsiteY10" fmla="*/ 137622 h 150188"/>
                  <a:gd name="connsiteX11" fmla="*/ 921922 w 962761"/>
                  <a:gd name="connsiteY11" fmla="*/ 133388 h 150188"/>
                  <a:gd name="connsiteX12" fmla="*/ 782222 w 962761"/>
                  <a:gd name="connsiteY12" fmla="*/ 38 h 150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62761" h="150188">
                    <a:moveTo>
                      <a:pt x="782222" y="38"/>
                    </a:moveTo>
                    <a:cubicBezTo>
                      <a:pt x="788925" y="2507"/>
                      <a:pt x="974839" y="133741"/>
                      <a:pt x="962139" y="148205"/>
                    </a:cubicBezTo>
                    <a:cubicBezTo>
                      <a:pt x="949439" y="162669"/>
                      <a:pt x="773050" y="93525"/>
                      <a:pt x="706022" y="86822"/>
                    </a:cubicBezTo>
                    <a:cubicBezTo>
                      <a:pt x="638994" y="80119"/>
                      <a:pt x="595955" y="102344"/>
                      <a:pt x="559972" y="107988"/>
                    </a:cubicBezTo>
                    <a:cubicBezTo>
                      <a:pt x="523989" y="113632"/>
                      <a:pt x="532808" y="118571"/>
                      <a:pt x="490122" y="120688"/>
                    </a:cubicBezTo>
                    <a:cubicBezTo>
                      <a:pt x="447436" y="122805"/>
                      <a:pt x="337722" y="119277"/>
                      <a:pt x="303855" y="120688"/>
                    </a:cubicBezTo>
                    <a:cubicBezTo>
                      <a:pt x="269988" y="122099"/>
                      <a:pt x="315144" y="129860"/>
                      <a:pt x="286922" y="129155"/>
                    </a:cubicBezTo>
                    <a:cubicBezTo>
                      <a:pt x="258700" y="128450"/>
                      <a:pt x="181441" y="121747"/>
                      <a:pt x="134522" y="116455"/>
                    </a:cubicBezTo>
                    <a:cubicBezTo>
                      <a:pt x="87603" y="111163"/>
                      <a:pt x="-25992" y="101286"/>
                      <a:pt x="5405" y="97405"/>
                    </a:cubicBezTo>
                    <a:cubicBezTo>
                      <a:pt x="36802" y="93525"/>
                      <a:pt x="173327" y="86469"/>
                      <a:pt x="322905" y="93172"/>
                    </a:cubicBezTo>
                    <a:cubicBezTo>
                      <a:pt x="472483" y="99875"/>
                      <a:pt x="803036" y="130919"/>
                      <a:pt x="902872" y="137622"/>
                    </a:cubicBezTo>
                    <a:cubicBezTo>
                      <a:pt x="1002708" y="144325"/>
                      <a:pt x="938855" y="151027"/>
                      <a:pt x="921922" y="133388"/>
                    </a:cubicBezTo>
                    <a:cubicBezTo>
                      <a:pt x="904989" y="115749"/>
                      <a:pt x="775519" y="-2431"/>
                      <a:pt x="782222" y="3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4" name="フリーフォーム: 図形 523">
                <a:extLst>
                  <a:ext uri="{FF2B5EF4-FFF2-40B4-BE49-F238E27FC236}">
                    <a16:creationId xmlns:a16="http://schemas.microsoft.com/office/drawing/2014/main" id="{F959B57F-59F0-4E15-89DB-1172BA7F762E}"/>
                  </a:ext>
                </a:extLst>
              </p:cNvPr>
              <p:cNvSpPr/>
              <p:nvPr/>
            </p:nvSpPr>
            <p:spPr>
              <a:xfrm>
                <a:off x="7804868" y="4623691"/>
                <a:ext cx="330757" cy="203711"/>
              </a:xfrm>
              <a:custGeom>
                <a:avLst/>
                <a:gdLst>
                  <a:gd name="connsiteX0" fmla="*/ 3515 w 330757"/>
                  <a:gd name="connsiteY0" fmla="*/ 1226 h 203711"/>
                  <a:gd name="connsiteX1" fmla="*/ 327365 w 330757"/>
                  <a:gd name="connsiteY1" fmla="*/ 200192 h 203711"/>
                  <a:gd name="connsiteX2" fmla="*/ 164382 w 330757"/>
                  <a:gd name="connsiteY2" fmla="*/ 119759 h 203711"/>
                  <a:gd name="connsiteX3" fmla="*/ 3515 w 330757"/>
                  <a:gd name="connsiteY3" fmla="*/ 1226 h 203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0757" h="203711">
                    <a:moveTo>
                      <a:pt x="3515" y="1226"/>
                    </a:moveTo>
                    <a:cubicBezTo>
                      <a:pt x="30679" y="14631"/>
                      <a:pt x="300554" y="180437"/>
                      <a:pt x="327365" y="200192"/>
                    </a:cubicBezTo>
                    <a:cubicBezTo>
                      <a:pt x="354176" y="219947"/>
                      <a:pt x="214829" y="151509"/>
                      <a:pt x="164382" y="119759"/>
                    </a:cubicBezTo>
                    <a:cubicBezTo>
                      <a:pt x="113935" y="88009"/>
                      <a:pt x="-23649" y="-12179"/>
                      <a:pt x="3515" y="122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5" name="フリーフォーム: 図形 524">
                <a:extLst>
                  <a:ext uri="{FF2B5EF4-FFF2-40B4-BE49-F238E27FC236}">
                    <a16:creationId xmlns:a16="http://schemas.microsoft.com/office/drawing/2014/main" id="{ED72E1AC-F594-4771-9D76-376E31AE3BA8}"/>
                  </a:ext>
                </a:extLst>
              </p:cNvPr>
              <p:cNvSpPr/>
              <p:nvPr/>
            </p:nvSpPr>
            <p:spPr>
              <a:xfrm>
                <a:off x="7408308" y="4562700"/>
                <a:ext cx="441943" cy="143538"/>
              </a:xfrm>
              <a:custGeom>
                <a:avLst/>
                <a:gdLst>
                  <a:gd name="connsiteX0" fmla="*/ 201109 w 441943"/>
                  <a:gd name="connsiteY0" fmla="*/ 833 h 143538"/>
                  <a:gd name="connsiteX1" fmla="*/ 400075 w 441943"/>
                  <a:gd name="connsiteY1" fmla="*/ 129950 h 143538"/>
                  <a:gd name="connsiteX2" fmla="*/ 429709 w 441943"/>
                  <a:gd name="connsiteY2" fmla="*/ 134183 h 143538"/>
                  <a:gd name="connsiteX3" fmla="*/ 245559 w 441943"/>
                  <a:gd name="connsiteY3" fmla="*/ 81267 h 143538"/>
                  <a:gd name="connsiteX4" fmla="*/ 25 w 441943"/>
                  <a:gd name="connsiteY4" fmla="*/ 74917 h 143538"/>
                  <a:gd name="connsiteX5" fmla="*/ 260375 w 441943"/>
                  <a:gd name="connsiteY5" fmla="*/ 72800 h 143538"/>
                  <a:gd name="connsiteX6" fmla="*/ 201109 w 441943"/>
                  <a:gd name="connsiteY6" fmla="*/ 833 h 143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943" h="143538">
                    <a:moveTo>
                      <a:pt x="201109" y="833"/>
                    </a:moveTo>
                    <a:cubicBezTo>
                      <a:pt x="224392" y="10358"/>
                      <a:pt x="361975" y="107725"/>
                      <a:pt x="400075" y="129950"/>
                    </a:cubicBezTo>
                    <a:cubicBezTo>
                      <a:pt x="438175" y="152175"/>
                      <a:pt x="455462" y="142297"/>
                      <a:pt x="429709" y="134183"/>
                    </a:cubicBezTo>
                    <a:cubicBezTo>
                      <a:pt x="403956" y="126069"/>
                      <a:pt x="317173" y="91145"/>
                      <a:pt x="245559" y="81267"/>
                    </a:cubicBezTo>
                    <a:cubicBezTo>
                      <a:pt x="173945" y="71389"/>
                      <a:pt x="-2444" y="76328"/>
                      <a:pt x="25" y="74917"/>
                    </a:cubicBezTo>
                    <a:cubicBezTo>
                      <a:pt x="2494" y="73506"/>
                      <a:pt x="224744" y="79150"/>
                      <a:pt x="260375" y="72800"/>
                    </a:cubicBezTo>
                    <a:cubicBezTo>
                      <a:pt x="296006" y="66450"/>
                      <a:pt x="177826" y="-8692"/>
                      <a:pt x="201109" y="83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6" name="フリーフォーム: 図形 525">
                <a:extLst>
                  <a:ext uri="{FF2B5EF4-FFF2-40B4-BE49-F238E27FC236}">
                    <a16:creationId xmlns:a16="http://schemas.microsoft.com/office/drawing/2014/main" id="{786A88AB-A2F8-4D4F-8098-C1ED3CB9B547}"/>
                  </a:ext>
                </a:extLst>
              </p:cNvPr>
              <p:cNvSpPr/>
              <p:nvPr/>
            </p:nvSpPr>
            <p:spPr>
              <a:xfrm>
                <a:off x="7278832" y="4749631"/>
                <a:ext cx="492494" cy="652603"/>
              </a:xfrm>
              <a:custGeom>
                <a:avLst/>
                <a:gdLst>
                  <a:gd name="connsiteX0" fmla="*/ 423718 w 492494"/>
                  <a:gd name="connsiteY0" fmla="*/ 169 h 652603"/>
                  <a:gd name="connsiteX1" fmla="*/ 188768 w 492494"/>
                  <a:gd name="connsiteY1" fmla="*/ 59436 h 652603"/>
                  <a:gd name="connsiteX2" fmla="*/ 377151 w 492494"/>
                  <a:gd name="connsiteY2" fmla="*/ 222419 h 652603"/>
                  <a:gd name="connsiteX3" fmla="*/ 142201 w 492494"/>
                  <a:gd name="connsiteY3" fmla="*/ 190669 h 652603"/>
                  <a:gd name="connsiteX4" fmla="*/ 173951 w 492494"/>
                  <a:gd name="connsiteY4" fmla="*/ 254169 h 652603"/>
                  <a:gd name="connsiteX5" fmla="*/ 127385 w 492494"/>
                  <a:gd name="connsiteY5" fmla="*/ 268986 h 652603"/>
                  <a:gd name="connsiteX6" fmla="*/ 275551 w 492494"/>
                  <a:gd name="connsiteY6" fmla="*/ 326136 h 652603"/>
                  <a:gd name="connsiteX7" fmla="*/ 55418 w 492494"/>
                  <a:gd name="connsiteY7" fmla="*/ 389636 h 652603"/>
                  <a:gd name="connsiteX8" fmla="*/ 85051 w 492494"/>
                  <a:gd name="connsiteY8" fmla="*/ 408686 h 652603"/>
                  <a:gd name="connsiteX9" fmla="*/ 74468 w 492494"/>
                  <a:gd name="connsiteY9" fmla="*/ 487002 h 652603"/>
                  <a:gd name="connsiteX10" fmla="*/ 330585 w 492494"/>
                  <a:gd name="connsiteY10" fmla="*/ 451019 h 652603"/>
                  <a:gd name="connsiteX11" fmla="*/ 461818 w 492494"/>
                  <a:gd name="connsiteY11" fmla="*/ 542036 h 652603"/>
                  <a:gd name="connsiteX12" fmla="*/ 472401 w 492494"/>
                  <a:gd name="connsiteY12" fmla="*/ 652102 h 652603"/>
                  <a:gd name="connsiteX13" fmla="*/ 226868 w 492494"/>
                  <a:gd name="connsiteY13" fmla="*/ 495469 h 652603"/>
                  <a:gd name="connsiteX14" fmla="*/ 385 w 492494"/>
                  <a:gd name="connsiteY14" fmla="*/ 427736 h 652603"/>
                  <a:gd name="connsiteX15" fmla="*/ 281901 w 492494"/>
                  <a:gd name="connsiteY15" fmla="*/ 281686 h 652603"/>
                  <a:gd name="connsiteX16" fmla="*/ 216285 w 492494"/>
                  <a:gd name="connsiteY16" fmla="*/ 74252 h 652603"/>
                  <a:gd name="connsiteX17" fmla="*/ 423718 w 492494"/>
                  <a:gd name="connsiteY17" fmla="*/ 169 h 652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2494" h="652603">
                    <a:moveTo>
                      <a:pt x="423718" y="169"/>
                    </a:moveTo>
                    <a:cubicBezTo>
                      <a:pt x="419132" y="-2300"/>
                      <a:pt x="196529" y="22394"/>
                      <a:pt x="188768" y="59436"/>
                    </a:cubicBezTo>
                    <a:cubicBezTo>
                      <a:pt x="181007" y="96478"/>
                      <a:pt x="384912" y="200547"/>
                      <a:pt x="377151" y="222419"/>
                    </a:cubicBezTo>
                    <a:cubicBezTo>
                      <a:pt x="369390" y="244291"/>
                      <a:pt x="176068" y="185377"/>
                      <a:pt x="142201" y="190669"/>
                    </a:cubicBezTo>
                    <a:cubicBezTo>
                      <a:pt x="108334" y="195961"/>
                      <a:pt x="176420" y="241116"/>
                      <a:pt x="173951" y="254169"/>
                    </a:cubicBezTo>
                    <a:cubicBezTo>
                      <a:pt x="171482" y="267222"/>
                      <a:pt x="110452" y="256992"/>
                      <a:pt x="127385" y="268986"/>
                    </a:cubicBezTo>
                    <a:cubicBezTo>
                      <a:pt x="144318" y="280981"/>
                      <a:pt x="287545" y="306028"/>
                      <a:pt x="275551" y="326136"/>
                    </a:cubicBezTo>
                    <a:cubicBezTo>
                      <a:pt x="263556" y="346244"/>
                      <a:pt x="87168" y="375878"/>
                      <a:pt x="55418" y="389636"/>
                    </a:cubicBezTo>
                    <a:cubicBezTo>
                      <a:pt x="23668" y="403394"/>
                      <a:pt x="81876" y="392458"/>
                      <a:pt x="85051" y="408686"/>
                    </a:cubicBezTo>
                    <a:cubicBezTo>
                      <a:pt x="88226" y="424914"/>
                      <a:pt x="33546" y="479947"/>
                      <a:pt x="74468" y="487002"/>
                    </a:cubicBezTo>
                    <a:cubicBezTo>
                      <a:pt x="115390" y="494057"/>
                      <a:pt x="266027" y="441847"/>
                      <a:pt x="330585" y="451019"/>
                    </a:cubicBezTo>
                    <a:cubicBezTo>
                      <a:pt x="395143" y="460191"/>
                      <a:pt x="438182" y="508522"/>
                      <a:pt x="461818" y="542036"/>
                    </a:cubicBezTo>
                    <a:cubicBezTo>
                      <a:pt x="485454" y="575550"/>
                      <a:pt x="511559" y="659863"/>
                      <a:pt x="472401" y="652102"/>
                    </a:cubicBezTo>
                    <a:cubicBezTo>
                      <a:pt x="433243" y="644341"/>
                      <a:pt x="305537" y="532863"/>
                      <a:pt x="226868" y="495469"/>
                    </a:cubicBezTo>
                    <a:cubicBezTo>
                      <a:pt x="148199" y="458075"/>
                      <a:pt x="-8787" y="463367"/>
                      <a:pt x="385" y="427736"/>
                    </a:cubicBezTo>
                    <a:cubicBezTo>
                      <a:pt x="9557" y="392106"/>
                      <a:pt x="245918" y="340600"/>
                      <a:pt x="281901" y="281686"/>
                    </a:cubicBezTo>
                    <a:cubicBezTo>
                      <a:pt x="317884" y="222772"/>
                      <a:pt x="196882" y="121877"/>
                      <a:pt x="216285" y="74252"/>
                    </a:cubicBezTo>
                    <a:cubicBezTo>
                      <a:pt x="235688" y="26627"/>
                      <a:pt x="428304" y="2638"/>
                      <a:pt x="423718" y="16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7" name="フリーフォーム: 図形 526">
                <a:extLst>
                  <a:ext uri="{FF2B5EF4-FFF2-40B4-BE49-F238E27FC236}">
                    <a16:creationId xmlns:a16="http://schemas.microsoft.com/office/drawing/2014/main" id="{5ABF82F2-A7EA-4DB6-ADA7-B879756EE777}"/>
                  </a:ext>
                </a:extLst>
              </p:cNvPr>
              <p:cNvSpPr/>
              <p:nvPr/>
            </p:nvSpPr>
            <p:spPr>
              <a:xfrm>
                <a:off x="6588244" y="4802716"/>
                <a:ext cx="773176" cy="356867"/>
              </a:xfrm>
              <a:custGeom>
                <a:avLst/>
                <a:gdLst>
                  <a:gd name="connsiteX0" fmla="*/ 769289 w 773176"/>
                  <a:gd name="connsiteY0" fmla="*/ 1 h 356867"/>
                  <a:gd name="connsiteX1" fmla="*/ 269756 w 773176"/>
                  <a:gd name="connsiteY1" fmla="*/ 76201 h 356867"/>
                  <a:gd name="connsiteX2" fmla="*/ 142756 w 773176"/>
                  <a:gd name="connsiteY2" fmla="*/ 80434 h 356867"/>
                  <a:gd name="connsiteX3" fmla="*/ 494123 w 773176"/>
                  <a:gd name="connsiteY3" fmla="*/ 80434 h 356867"/>
                  <a:gd name="connsiteX4" fmla="*/ 392523 w 773176"/>
                  <a:gd name="connsiteY4" fmla="*/ 112184 h 356867"/>
                  <a:gd name="connsiteX5" fmla="*/ 132173 w 773176"/>
                  <a:gd name="connsiteY5" fmla="*/ 171451 h 356867"/>
                  <a:gd name="connsiteX6" fmla="*/ 115239 w 773176"/>
                  <a:gd name="connsiteY6" fmla="*/ 175684 h 356867"/>
                  <a:gd name="connsiteX7" fmla="*/ 142756 w 773176"/>
                  <a:gd name="connsiteY7" fmla="*/ 198967 h 356867"/>
                  <a:gd name="connsiteX8" fmla="*/ 115239 w 773176"/>
                  <a:gd name="connsiteY8" fmla="*/ 275167 h 356867"/>
                  <a:gd name="connsiteX9" fmla="*/ 115239 w 773176"/>
                  <a:gd name="connsiteY9" fmla="*/ 355601 h 356867"/>
                  <a:gd name="connsiteX10" fmla="*/ 3056 w 773176"/>
                  <a:gd name="connsiteY10" fmla="*/ 325967 h 356867"/>
                  <a:gd name="connsiteX11" fmla="*/ 254939 w 773176"/>
                  <a:gd name="connsiteY11" fmla="*/ 347134 h 356867"/>
                  <a:gd name="connsiteX12" fmla="*/ 225306 w 773176"/>
                  <a:gd name="connsiteY12" fmla="*/ 198967 h 356867"/>
                  <a:gd name="connsiteX13" fmla="*/ 360773 w 773176"/>
                  <a:gd name="connsiteY13" fmla="*/ 112184 h 356867"/>
                  <a:gd name="connsiteX14" fmla="*/ 496239 w 773176"/>
                  <a:gd name="connsiteY14" fmla="*/ 78317 h 356867"/>
                  <a:gd name="connsiteX15" fmla="*/ 769289 w 773176"/>
                  <a:gd name="connsiteY15" fmla="*/ 1 h 35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73176" h="356867">
                    <a:moveTo>
                      <a:pt x="769289" y="1"/>
                    </a:moveTo>
                    <a:cubicBezTo>
                      <a:pt x="731542" y="-352"/>
                      <a:pt x="374178" y="62796"/>
                      <a:pt x="269756" y="76201"/>
                    </a:cubicBezTo>
                    <a:cubicBezTo>
                      <a:pt x="165334" y="89606"/>
                      <a:pt x="105362" y="79729"/>
                      <a:pt x="142756" y="80434"/>
                    </a:cubicBezTo>
                    <a:cubicBezTo>
                      <a:pt x="180150" y="81139"/>
                      <a:pt x="452495" y="75142"/>
                      <a:pt x="494123" y="80434"/>
                    </a:cubicBezTo>
                    <a:cubicBezTo>
                      <a:pt x="535751" y="85726"/>
                      <a:pt x="452848" y="97015"/>
                      <a:pt x="392523" y="112184"/>
                    </a:cubicBezTo>
                    <a:cubicBezTo>
                      <a:pt x="332198" y="127354"/>
                      <a:pt x="178387" y="160868"/>
                      <a:pt x="132173" y="171451"/>
                    </a:cubicBezTo>
                    <a:cubicBezTo>
                      <a:pt x="85959" y="182034"/>
                      <a:pt x="113475" y="171098"/>
                      <a:pt x="115239" y="175684"/>
                    </a:cubicBezTo>
                    <a:cubicBezTo>
                      <a:pt x="117003" y="180270"/>
                      <a:pt x="142756" y="182387"/>
                      <a:pt x="142756" y="198967"/>
                    </a:cubicBezTo>
                    <a:cubicBezTo>
                      <a:pt x="142756" y="215547"/>
                      <a:pt x="119825" y="249061"/>
                      <a:pt x="115239" y="275167"/>
                    </a:cubicBezTo>
                    <a:cubicBezTo>
                      <a:pt x="110653" y="301273"/>
                      <a:pt x="133936" y="347134"/>
                      <a:pt x="115239" y="355601"/>
                    </a:cubicBezTo>
                    <a:cubicBezTo>
                      <a:pt x="96542" y="364068"/>
                      <a:pt x="-20227" y="327378"/>
                      <a:pt x="3056" y="325967"/>
                    </a:cubicBezTo>
                    <a:cubicBezTo>
                      <a:pt x="26339" y="324556"/>
                      <a:pt x="217897" y="368301"/>
                      <a:pt x="254939" y="347134"/>
                    </a:cubicBezTo>
                    <a:cubicBezTo>
                      <a:pt x="291981" y="325967"/>
                      <a:pt x="207667" y="238125"/>
                      <a:pt x="225306" y="198967"/>
                    </a:cubicBezTo>
                    <a:cubicBezTo>
                      <a:pt x="242945" y="159809"/>
                      <a:pt x="315618" y="132292"/>
                      <a:pt x="360773" y="112184"/>
                    </a:cubicBezTo>
                    <a:cubicBezTo>
                      <a:pt x="405928" y="92076"/>
                      <a:pt x="433445" y="96661"/>
                      <a:pt x="496239" y="78317"/>
                    </a:cubicBezTo>
                    <a:cubicBezTo>
                      <a:pt x="559033" y="59973"/>
                      <a:pt x="807036" y="354"/>
                      <a:pt x="769289" y="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8" name="フリーフォーム: 図形 527">
                <a:extLst>
                  <a:ext uri="{FF2B5EF4-FFF2-40B4-BE49-F238E27FC236}">
                    <a16:creationId xmlns:a16="http://schemas.microsoft.com/office/drawing/2014/main" id="{942D67B0-5FF2-4A04-A7FE-861F8C068C4A}"/>
                  </a:ext>
                </a:extLst>
              </p:cNvPr>
              <p:cNvSpPr/>
              <p:nvPr/>
            </p:nvSpPr>
            <p:spPr>
              <a:xfrm>
                <a:off x="6956033" y="4855253"/>
                <a:ext cx="363945" cy="508627"/>
              </a:xfrm>
              <a:custGeom>
                <a:avLst/>
                <a:gdLst>
                  <a:gd name="connsiteX0" fmla="*/ 363400 w 363945"/>
                  <a:gd name="connsiteY0" fmla="*/ 380 h 508627"/>
                  <a:gd name="connsiteX1" fmla="*/ 88234 w 363945"/>
                  <a:gd name="connsiteY1" fmla="*/ 150664 h 508627"/>
                  <a:gd name="connsiteX2" fmla="*/ 58600 w 363945"/>
                  <a:gd name="connsiteY2" fmla="*/ 207814 h 508627"/>
                  <a:gd name="connsiteX3" fmla="*/ 145384 w 363945"/>
                  <a:gd name="connsiteY3" fmla="*/ 491447 h 508627"/>
                  <a:gd name="connsiteX4" fmla="*/ 122100 w 363945"/>
                  <a:gd name="connsiteY4" fmla="*/ 446997 h 508627"/>
                  <a:gd name="connsiteX5" fmla="*/ 7800 w 363945"/>
                  <a:gd name="connsiteY5" fmla="*/ 199347 h 508627"/>
                  <a:gd name="connsiteX6" fmla="*/ 363400 w 363945"/>
                  <a:gd name="connsiteY6" fmla="*/ 380 h 508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3945" h="508627">
                    <a:moveTo>
                      <a:pt x="363400" y="380"/>
                    </a:moveTo>
                    <a:cubicBezTo>
                      <a:pt x="376806" y="-7734"/>
                      <a:pt x="139034" y="116092"/>
                      <a:pt x="88234" y="150664"/>
                    </a:cubicBezTo>
                    <a:cubicBezTo>
                      <a:pt x="37434" y="185236"/>
                      <a:pt x="49075" y="151017"/>
                      <a:pt x="58600" y="207814"/>
                    </a:cubicBezTo>
                    <a:cubicBezTo>
                      <a:pt x="68125" y="264611"/>
                      <a:pt x="134801" y="451583"/>
                      <a:pt x="145384" y="491447"/>
                    </a:cubicBezTo>
                    <a:cubicBezTo>
                      <a:pt x="155967" y="531311"/>
                      <a:pt x="145031" y="495680"/>
                      <a:pt x="122100" y="446997"/>
                    </a:cubicBezTo>
                    <a:cubicBezTo>
                      <a:pt x="99169" y="398314"/>
                      <a:pt x="-33122" y="273430"/>
                      <a:pt x="7800" y="199347"/>
                    </a:cubicBezTo>
                    <a:cubicBezTo>
                      <a:pt x="48722" y="125264"/>
                      <a:pt x="349994" y="8494"/>
                      <a:pt x="363400" y="38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9" name="フリーフォーム: 図形 528">
                <a:extLst>
                  <a:ext uri="{FF2B5EF4-FFF2-40B4-BE49-F238E27FC236}">
                    <a16:creationId xmlns:a16="http://schemas.microsoft.com/office/drawing/2014/main" id="{D6DBDBFF-F8C2-4D62-9C21-5EE09E0F7C41}"/>
                  </a:ext>
                </a:extLst>
              </p:cNvPr>
              <p:cNvSpPr/>
              <p:nvPr/>
            </p:nvSpPr>
            <p:spPr>
              <a:xfrm>
                <a:off x="6732140" y="5189711"/>
                <a:ext cx="450846" cy="178158"/>
              </a:xfrm>
              <a:custGeom>
                <a:avLst/>
                <a:gdLst>
                  <a:gd name="connsiteX0" fmla="*/ 977 w 450846"/>
                  <a:gd name="connsiteY0" fmla="*/ 356 h 178158"/>
                  <a:gd name="connsiteX1" fmla="*/ 102577 w 450846"/>
                  <a:gd name="connsiteY1" fmla="*/ 70206 h 178158"/>
                  <a:gd name="connsiteX2" fmla="*/ 32727 w 450846"/>
                  <a:gd name="connsiteY2" fmla="*/ 163339 h 178158"/>
                  <a:gd name="connsiteX3" fmla="*/ 157610 w 450846"/>
                  <a:gd name="connsiteY3" fmla="*/ 91372 h 178158"/>
                  <a:gd name="connsiteX4" fmla="*/ 305777 w 450846"/>
                  <a:gd name="connsiteY4" fmla="*/ 125239 h 178158"/>
                  <a:gd name="connsiteX5" fmla="*/ 449710 w 450846"/>
                  <a:gd name="connsiteY5" fmla="*/ 178156 h 178158"/>
                  <a:gd name="connsiteX6" fmla="*/ 225343 w 450846"/>
                  <a:gd name="connsiteY6" fmla="*/ 123122 h 178158"/>
                  <a:gd name="connsiteX7" fmla="*/ 47543 w 450846"/>
                  <a:gd name="connsiteY7" fmla="*/ 148522 h 178158"/>
                  <a:gd name="connsiteX8" fmla="*/ 176660 w 450846"/>
                  <a:gd name="connsiteY8" fmla="*/ 99839 h 178158"/>
                  <a:gd name="connsiteX9" fmla="*/ 977 w 450846"/>
                  <a:gd name="connsiteY9" fmla="*/ 356 h 178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0846" h="178158">
                    <a:moveTo>
                      <a:pt x="977" y="356"/>
                    </a:moveTo>
                    <a:cubicBezTo>
                      <a:pt x="-11370" y="-4583"/>
                      <a:pt x="97285" y="43042"/>
                      <a:pt x="102577" y="70206"/>
                    </a:cubicBezTo>
                    <a:cubicBezTo>
                      <a:pt x="107869" y="97370"/>
                      <a:pt x="23555" y="159811"/>
                      <a:pt x="32727" y="163339"/>
                    </a:cubicBezTo>
                    <a:cubicBezTo>
                      <a:pt x="41899" y="166867"/>
                      <a:pt x="112102" y="97722"/>
                      <a:pt x="157610" y="91372"/>
                    </a:cubicBezTo>
                    <a:cubicBezTo>
                      <a:pt x="203118" y="85022"/>
                      <a:pt x="257094" y="110775"/>
                      <a:pt x="305777" y="125239"/>
                    </a:cubicBezTo>
                    <a:cubicBezTo>
                      <a:pt x="354460" y="139703"/>
                      <a:pt x="463116" y="178509"/>
                      <a:pt x="449710" y="178156"/>
                    </a:cubicBezTo>
                    <a:cubicBezTo>
                      <a:pt x="436304" y="177803"/>
                      <a:pt x="292371" y="128061"/>
                      <a:pt x="225343" y="123122"/>
                    </a:cubicBezTo>
                    <a:cubicBezTo>
                      <a:pt x="158315" y="118183"/>
                      <a:pt x="55657" y="152402"/>
                      <a:pt x="47543" y="148522"/>
                    </a:cubicBezTo>
                    <a:cubicBezTo>
                      <a:pt x="39429" y="144642"/>
                      <a:pt x="180893" y="121358"/>
                      <a:pt x="176660" y="99839"/>
                    </a:cubicBezTo>
                    <a:cubicBezTo>
                      <a:pt x="172427" y="78320"/>
                      <a:pt x="13324" y="5295"/>
                      <a:pt x="977" y="35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0" name="フリーフォーム: 図形 529">
                <a:extLst>
                  <a:ext uri="{FF2B5EF4-FFF2-40B4-BE49-F238E27FC236}">
                    <a16:creationId xmlns:a16="http://schemas.microsoft.com/office/drawing/2014/main" id="{5EA89F54-1D5C-45EC-920D-E591ECF72CE4}"/>
                  </a:ext>
                </a:extLst>
              </p:cNvPr>
              <p:cNvSpPr/>
              <p:nvPr/>
            </p:nvSpPr>
            <p:spPr>
              <a:xfrm>
                <a:off x="6739386" y="5402250"/>
                <a:ext cx="192459" cy="120666"/>
              </a:xfrm>
              <a:custGeom>
                <a:avLst/>
                <a:gdLst>
                  <a:gd name="connsiteX0" fmla="*/ 20189 w 192459"/>
                  <a:gd name="connsiteY0" fmla="*/ 13 h 120666"/>
                  <a:gd name="connsiteX1" fmla="*/ 120202 w 192459"/>
                  <a:gd name="connsiteY1" fmla="*/ 73038 h 120666"/>
                  <a:gd name="connsiteX2" fmla="*/ 183702 w 192459"/>
                  <a:gd name="connsiteY2" fmla="*/ 76213 h 120666"/>
                  <a:gd name="connsiteX3" fmla="*/ 104327 w 192459"/>
                  <a:gd name="connsiteY3" fmla="*/ 98438 h 120666"/>
                  <a:gd name="connsiteX4" fmla="*/ 1139 w 192459"/>
                  <a:gd name="connsiteY4" fmla="*/ 120663 h 120666"/>
                  <a:gd name="connsiteX5" fmla="*/ 175764 w 192459"/>
                  <a:gd name="connsiteY5" fmla="*/ 100025 h 120666"/>
                  <a:gd name="connsiteX6" fmla="*/ 169414 w 192459"/>
                  <a:gd name="connsiteY6" fmla="*/ 79388 h 120666"/>
                  <a:gd name="connsiteX7" fmla="*/ 20189 w 192459"/>
                  <a:gd name="connsiteY7" fmla="*/ 13 h 120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2459" h="120666">
                    <a:moveTo>
                      <a:pt x="20189" y="13"/>
                    </a:moveTo>
                    <a:cubicBezTo>
                      <a:pt x="11987" y="-1045"/>
                      <a:pt x="92950" y="60338"/>
                      <a:pt x="120202" y="73038"/>
                    </a:cubicBezTo>
                    <a:cubicBezTo>
                      <a:pt x="147454" y="85738"/>
                      <a:pt x="186348" y="71980"/>
                      <a:pt x="183702" y="76213"/>
                    </a:cubicBezTo>
                    <a:cubicBezTo>
                      <a:pt x="181056" y="80446"/>
                      <a:pt x="134754" y="91030"/>
                      <a:pt x="104327" y="98438"/>
                    </a:cubicBezTo>
                    <a:cubicBezTo>
                      <a:pt x="73900" y="105846"/>
                      <a:pt x="-10767" y="120399"/>
                      <a:pt x="1139" y="120663"/>
                    </a:cubicBezTo>
                    <a:cubicBezTo>
                      <a:pt x="13045" y="120927"/>
                      <a:pt x="147718" y="106904"/>
                      <a:pt x="175764" y="100025"/>
                    </a:cubicBezTo>
                    <a:cubicBezTo>
                      <a:pt x="203810" y="93146"/>
                      <a:pt x="192962" y="93411"/>
                      <a:pt x="169414" y="79388"/>
                    </a:cubicBezTo>
                    <a:cubicBezTo>
                      <a:pt x="145866" y="65365"/>
                      <a:pt x="28391" y="1071"/>
                      <a:pt x="20189" y="1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1" name="フリーフォーム: 図形 530">
                <a:extLst>
                  <a:ext uri="{FF2B5EF4-FFF2-40B4-BE49-F238E27FC236}">
                    <a16:creationId xmlns:a16="http://schemas.microsoft.com/office/drawing/2014/main" id="{1F34A217-2418-4046-98AD-AA56E63DFF01}"/>
                  </a:ext>
                </a:extLst>
              </p:cNvPr>
              <p:cNvSpPr/>
              <p:nvPr/>
            </p:nvSpPr>
            <p:spPr>
              <a:xfrm>
                <a:off x="6772006" y="5509690"/>
                <a:ext cx="267032" cy="135527"/>
              </a:xfrm>
              <a:custGeom>
                <a:avLst/>
                <a:gdLst>
                  <a:gd name="connsiteX0" fmla="*/ 269 w 267032"/>
                  <a:gd name="connsiteY0" fmla="*/ 523 h 135527"/>
                  <a:gd name="connsiteX1" fmla="*/ 41544 w 267032"/>
                  <a:gd name="connsiteY1" fmla="*/ 71960 h 135527"/>
                  <a:gd name="connsiteX2" fmla="*/ 138382 w 267032"/>
                  <a:gd name="connsiteY2" fmla="*/ 121173 h 135527"/>
                  <a:gd name="connsiteX3" fmla="*/ 266969 w 267032"/>
                  <a:gd name="connsiteY3" fmla="*/ 135460 h 135527"/>
                  <a:gd name="connsiteX4" fmla="*/ 154257 w 267032"/>
                  <a:gd name="connsiteY4" fmla="*/ 125935 h 135527"/>
                  <a:gd name="connsiteX5" fmla="*/ 59007 w 267032"/>
                  <a:gd name="connsiteY5" fmla="*/ 111648 h 135527"/>
                  <a:gd name="connsiteX6" fmla="*/ 269 w 267032"/>
                  <a:gd name="connsiteY6" fmla="*/ 523 h 135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032" h="135527">
                    <a:moveTo>
                      <a:pt x="269" y="523"/>
                    </a:moveTo>
                    <a:cubicBezTo>
                      <a:pt x="-2642" y="-6092"/>
                      <a:pt x="18525" y="51852"/>
                      <a:pt x="41544" y="71960"/>
                    </a:cubicBezTo>
                    <a:cubicBezTo>
                      <a:pt x="64563" y="92068"/>
                      <a:pt x="100811" y="110590"/>
                      <a:pt x="138382" y="121173"/>
                    </a:cubicBezTo>
                    <a:cubicBezTo>
                      <a:pt x="175953" y="131756"/>
                      <a:pt x="264323" y="134666"/>
                      <a:pt x="266969" y="135460"/>
                    </a:cubicBezTo>
                    <a:cubicBezTo>
                      <a:pt x="269615" y="136254"/>
                      <a:pt x="188917" y="129904"/>
                      <a:pt x="154257" y="125935"/>
                    </a:cubicBezTo>
                    <a:cubicBezTo>
                      <a:pt x="119597" y="121966"/>
                      <a:pt x="83613" y="128052"/>
                      <a:pt x="59007" y="111648"/>
                    </a:cubicBezTo>
                    <a:cubicBezTo>
                      <a:pt x="34401" y="95244"/>
                      <a:pt x="3180" y="7138"/>
                      <a:pt x="269" y="5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2" name="フリーフォーム: 図形 531">
                <a:extLst>
                  <a:ext uri="{FF2B5EF4-FFF2-40B4-BE49-F238E27FC236}">
                    <a16:creationId xmlns:a16="http://schemas.microsoft.com/office/drawing/2014/main" id="{B6D316E0-243F-4199-AC0A-BDB71B29AFAD}"/>
                  </a:ext>
                </a:extLst>
              </p:cNvPr>
              <p:cNvSpPr/>
              <p:nvPr/>
            </p:nvSpPr>
            <p:spPr>
              <a:xfrm>
                <a:off x="6734398" y="5622833"/>
                <a:ext cx="138205" cy="180119"/>
              </a:xfrm>
              <a:custGeom>
                <a:avLst/>
                <a:gdLst>
                  <a:gd name="connsiteX0" fmla="*/ 31527 w 138205"/>
                  <a:gd name="connsiteY0" fmla="*/ 92 h 180119"/>
                  <a:gd name="connsiteX1" fmla="*/ 137890 w 138205"/>
                  <a:gd name="connsiteY1" fmla="*/ 73117 h 180119"/>
                  <a:gd name="connsiteX2" fmla="*/ 63277 w 138205"/>
                  <a:gd name="connsiteY2" fmla="*/ 85817 h 180119"/>
                  <a:gd name="connsiteX3" fmla="*/ 34702 w 138205"/>
                  <a:gd name="connsiteY3" fmla="*/ 179480 h 180119"/>
                  <a:gd name="connsiteX4" fmla="*/ 2952 w 138205"/>
                  <a:gd name="connsiteY4" fmla="*/ 123917 h 180119"/>
                  <a:gd name="connsiteX5" fmla="*/ 114077 w 138205"/>
                  <a:gd name="connsiteY5" fmla="*/ 63592 h 180119"/>
                  <a:gd name="connsiteX6" fmla="*/ 107727 w 138205"/>
                  <a:gd name="connsiteY6" fmla="*/ 57242 h 180119"/>
                  <a:gd name="connsiteX7" fmla="*/ 31527 w 138205"/>
                  <a:gd name="connsiteY7" fmla="*/ 92 h 180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205" h="180119">
                    <a:moveTo>
                      <a:pt x="31527" y="92"/>
                    </a:moveTo>
                    <a:cubicBezTo>
                      <a:pt x="36554" y="2738"/>
                      <a:pt x="132598" y="58830"/>
                      <a:pt x="137890" y="73117"/>
                    </a:cubicBezTo>
                    <a:cubicBezTo>
                      <a:pt x="143182" y="87404"/>
                      <a:pt x="80475" y="68090"/>
                      <a:pt x="63277" y="85817"/>
                    </a:cubicBezTo>
                    <a:cubicBezTo>
                      <a:pt x="46079" y="103544"/>
                      <a:pt x="44756" y="173130"/>
                      <a:pt x="34702" y="179480"/>
                    </a:cubicBezTo>
                    <a:cubicBezTo>
                      <a:pt x="24648" y="185830"/>
                      <a:pt x="-10277" y="143232"/>
                      <a:pt x="2952" y="123917"/>
                    </a:cubicBezTo>
                    <a:cubicBezTo>
                      <a:pt x="16181" y="104602"/>
                      <a:pt x="96615" y="74704"/>
                      <a:pt x="114077" y="63592"/>
                    </a:cubicBezTo>
                    <a:cubicBezTo>
                      <a:pt x="131539" y="52480"/>
                      <a:pt x="119369" y="62004"/>
                      <a:pt x="107727" y="57242"/>
                    </a:cubicBezTo>
                    <a:cubicBezTo>
                      <a:pt x="96085" y="52480"/>
                      <a:pt x="26500" y="-2554"/>
                      <a:pt x="31527" y="9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3" name="フリーフォーム: 図形 532">
                <a:extLst>
                  <a:ext uri="{FF2B5EF4-FFF2-40B4-BE49-F238E27FC236}">
                    <a16:creationId xmlns:a16="http://schemas.microsoft.com/office/drawing/2014/main" id="{146F7D3D-42CE-456E-8B0A-BDD775AB1CF1}"/>
                  </a:ext>
                </a:extLst>
              </p:cNvPr>
              <p:cNvSpPr/>
              <p:nvPr/>
            </p:nvSpPr>
            <p:spPr>
              <a:xfrm>
                <a:off x="6713532" y="5666225"/>
                <a:ext cx="282454" cy="192785"/>
              </a:xfrm>
              <a:custGeom>
                <a:avLst/>
                <a:gdLst>
                  <a:gd name="connsiteX0" fmla="*/ 241306 w 282454"/>
                  <a:gd name="connsiteY0" fmla="*/ 1150 h 192785"/>
                  <a:gd name="connsiteX1" fmla="*/ 266706 w 282454"/>
                  <a:gd name="connsiteY1" fmla="*/ 77350 h 192785"/>
                  <a:gd name="connsiteX2" fmla="*/ 168281 w 282454"/>
                  <a:gd name="connsiteY2" fmla="*/ 186888 h 192785"/>
                  <a:gd name="connsiteX3" fmla="*/ 6 w 282454"/>
                  <a:gd name="connsiteY3" fmla="*/ 175775 h 192785"/>
                  <a:gd name="connsiteX4" fmla="*/ 174631 w 282454"/>
                  <a:gd name="connsiteY4" fmla="*/ 156725 h 192785"/>
                  <a:gd name="connsiteX5" fmla="*/ 280993 w 282454"/>
                  <a:gd name="connsiteY5" fmla="*/ 136088 h 192785"/>
                  <a:gd name="connsiteX6" fmla="*/ 241306 w 282454"/>
                  <a:gd name="connsiteY6" fmla="*/ 1150 h 19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454" h="192785">
                    <a:moveTo>
                      <a:pt x="241306" y="1150"/>
                    </a:moveTo>
                    <a:cubicBezTo>
                      <a:pt x="238925" y="-8640"/>
                      <a:pt x="278877" y="46394"/>
                      <a:pt x="266706" y="77350"/>
                    </a:cubicBezTo>
                    <a:cubicBezTo>
                      <a:pt x="254535" y="108306"/>
                      <a:pt x="212731" y="170484"/>
                      <a:pt x="168281" y="186888"/>
                    </a:cubicBezTo>
                    <a:cubicBezTo>
                      <a:pt x="123831" y="203292"/>
                      <a:pt x="-1052" y="180802"/>
                      <a:pt x="6" y="175775"/>
                    </a:cubicBezTo>
                    <a:cubicBezTo>
                      <a:pt x="1064" y="170748"/>
                      <a:pt x="174631" y="156725"/>
                      <a:pt x="174631" y="156725"/>
                    </a:cubicBezTo>
                    <a:cubicBezTo>
                      <a:pt x="221462" y="150110"/>
                      <a:pt x="270674" y="163869"/>
                      <a:pt x="280993" y="136088"/>
                    </a:cubicBezTo>
                    <a:cubicBezTo>
                      <a:pt x="291312" y="108307"/>
                      <a:pt x="243687" y="10940"/>
                      <a:pt x="241306" y="115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4" name="フリーフォーム: 図形 533">
                <a:extLst>
                  <a:ext uri="{FF2B5EF4-FFF2-40B4-BE49-F238E27FC236}">
                    <a16:creationId xmlns:a16="http://schemas.microsoft.com/office/drawing/2014/main" id="{72C60146-DB3E-4C2B-BB46-7863803541BD}"/>
                  </a:ext>
                </a:extLst>
              </p:cNvPr>
              <p:cNvSpPr/>
              <p:nvPr/>
            </p:nvSpPr>
            <p:spPr>
              <a:xfrm>
                <a:off x="8005925" y="4858832"/>
                <a:ext cx="338054" cy="1205428"/>
              </a:xfrm>
              <a:custGeom>
                <a:avLst/>
                <a:gdLst>
                  <a:gd name="connsiteX0" fmla="*/ 105142 w 338054"/>
                  <a:gd name="connsiteY0" fmla="*/ 1035 h 1205428"/>
                  <a:gd name="connsiteX1" fmla="*/ 337975 w 338054"/>
                  <a:gd name="connsiteY1" fmla="*/ 525968 h 1205428"/>
                  <a:gd name="connsiteX2" fmla="*/ 75508 w 338054"/>
                  <a:gd name="connsiteY2" fmla="*/ 1038201 h 1205428"/>
                  <a:gd name="connsiteX3" fmla="*/ 12008 w 338054"/>
                  <a:gd name="connsiteY3" fmla="*/ 1186368 h 1205428"/>
                  <a:gd name="connsiteX4" fmla="*/ 278708 w 338054"/>
                  <a:gd name="connsiteY4" fmla="*/ 665668 h 1205428"/>
                  <a:gd name="connsiteX5" fmla="*/ 105142 w 338054"/>
                  <a:gd name="connsiteY5" fmla="*/ 1035 h 120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8054" h="1205428">
                    <a:moveTo>
                      <a:pt x="105142" y="1035"/>
                    </a:moveTo>
                    <a:cubicBezTo>
                      <a:pt x="115020" y="-22248"/>
                      <a:pt x="342914" y="353107"/>
                      <a:pt x="337975" y="525968"/>
                    </a:cubicBezTo>
                    <a:cubicBezTo>
                      <a:pt x="333036" y="698829"/>
                      <a:pt x="129836" y="928134"/>
                      <a:pt x="75508" y="1038201"/>
                    </a:cubicBezTo>
                    <a:cubicBezTo>
                      <a:pt x="21180" y="1148268"/>
                      <a:pt x="-21859" y="1248457"/>
                      <a:pt x="12008" y="1186368"/>
                    </a:cubicBezTo>
                    <a:cubicBezTo>
                      <a:pt x="45875" y="1124279"/>
                      <a:pt x="261775" y="857579"/>
                      <a:pt x="278708" y="665668"/>
                    </a:cubicBezTo>
                    <a:cubicBezTo>
                      <a:pt x="295641" y="473757"/>
                      <a:pt x="95264" y="24318"/>
                      <a:pt x="105142" y="103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5" name="フリーフォーム: 図形 534">
                <a:extLst>
                  <a:ext uri="{FF2B5EF4-FFF2-40B4-BE49-F238E27FC236}">
                    <a16:creationId xmlns:a16="http://schemas.microsoft.com/office/drawing/2014/main" id="{5D9F345B-C4A5-442F-ACF4-59EADBC72645}"/>
                  </a:ext>
                </a:extLst>
              </p:cNvPr>
              <p:cNvSpPr/>
              <p:nvPr/>
            </p:nvSpPr>
            <p:spPr>
              <a:xfrm>
                <a:off x="6774184" y="5863337"/>
                <a:ext cx="693430" cy="396593"/>
              </a:xfrm>
              <a:custGeom>
                <a:avLst/>
                <a:gdLst>
                  <a:gd name="connsiteX0" fmla="*/ 3383 w 693430"/>
                  <a:gd name="connsiteY0" fmla="*/ 1946 h 396593"/>
                  <a:gd name="connsiteX1" fmla="*/ 176949 w 693430"/>
                  <a:gd name="connsiteY1" fmla="*/ 128946 h 396593"/>
                  <a:gd name="connsiteX2" fmla="*/ 276433 w 693430"/>
                  <a:gd name="connsiteY2" fmla="*/ 200913 h 396593"/>
                  <a:gd name="connsiteX3" fmla="*/ 335699 w 693430"/>
                  <a:gd name="connsiteY3" fmla="*/ 323680 h 396593"/>
                  <a:gd name="connsiteX4" fmla="*/ 342049 w 693430"/>
                  <a:gd name="connsiteY4" fmla="*/ 395646 h 396593"/>
                  <a:gd name="connsiteX5" fmla="*/ 405549 w 693430"/>
                  <a:gd name="connsiteY5" fmla="*/ 366013 h 396593"/>
                  <a:gd name="connsiteX6" fmla="*/ 693416 w 693430"/>
                  <a:gd name="connsiteY6" fmla="*/ 382946 h 396593"/>
                  <a:gd name="connsiteX7" fmla="*/ 392849 w 693430"/>
                  <a:gd name="connsiteY7" fmla="*/ 372363 h 396593"/>
                  <a:gd name="connsiteX8" fmla="*/ 346283 w 693430"/>
                  <a:gd name="connsiteY8" fmla="*/ 236896 h 396593"/>
                  <a:gd name="connsiteX9" fmla="*/ 3383 w 693430"/>
                  <a:gd name="connsiteY9" fmla="*/ 1946 h 39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3430" h="396593">
                    <a:moveTo>
                      <a:pt x="3383" y="1946"/>
                    </a:moveTo>
                    <a:cubicBezTo>
                      <a:pt x="-24839" y="-16046"/>
                      <a:pt x="131441" y="95785"/>
                      <a:pt x="176949" y="128946"/>
                    </a:cubicBezTo>
                    <a:cubicBezTo>
                      <a:pt x="222457" y="162107"/>
                      <a:pt x="249975" y="168457"/>
                      <a:pt x="276433" y="200913"/>
                    </a:cubicBezTo>
                    <a:cubicBezTo>
                      <a:pt x="302891" y="233369"/>
                      <a:pt x="324763" y="291225"/>
                      <a:pt x="335699" y="323680"/>
                    </a:cubicBezTo>
                    <a:cubicBezTo>
                      <a:pt x="346635" y="356135"/>
                      <a:pt x="330407" y="388591"/>
                      <a:pt x="342049" y="395646"/>
                    </a:cubicBezTo>
                    <a:cubicBezTo>
                      <a:pt x="353691" y="402701"/>
                      <a:pt x="346988" y="368130"/>
                      <a:pt x="405549" y="366013"/>
                    </a:cubicBezTo>
                    <a:cubicBezTo>
                      <a:pt x="464110" y="363896"/>
                      <a:pt x="695533" y="381888"/>
                      <a:pt x="693416" y="382946"/>
                    </a:cubicBezTo>
                    <a:cubicBezTo>
                      <a:pt x="691299" y="384004"/>
                      <a:pt x="450705" y="396705"/>
                      <a:pt x="392849" y="372363"/>
                    </a:cubicBezTo>
                    <a:cubicBezTo>
                      <a:pt x="334993" y="348021"/>
                      <a:pt x="411900" y="297926"/>
                      <a:pt x="346283" y="236896"/>
                    </a:cubicBezTo>
                    <a:cubicBezTo>
                      <a:pt x="280666" y="175866"/>
                      <a:pt x="31605" y="19938"/>
                      <a:pt x="3383" y="194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6" name="フリーフォーム: 図形 535">
                <a:extLst>
                  <a:ext uri="{FF2B5EF4-FFF2-40B4-BE49-F238E27FC236}">
                    <a16:creationId xmlns:a16="http://schemas.microsoft.com/office/drawing/2014/main" id="{17023C67-250B-4D22-B8CF-0CAD7EE5E2B0}"/>
                  </a:ext>
                </a:extLst>
              </p:cNvPr>
              <p:cNvSpPr/>
              <p:nvPr/>
            </p:nvSpPr>
            <p:spPr>
              <a:xfrm>
                <a:off x="7717270" y="5928750"/>
                <a:ext cx="383300" cy="271078"/>
              </a:xfrm>
              <a:custGeom>
                <a:avLst/>
                <a:gdLst>
                  <a:gd name="connsiteX0" fmla="*/ 383213 w 383300"/>
                  <a:gd name="connsiteY0" fmla="*/ 33 h 271078"/>
                  <a:gd name="connsiteX1" fmla="*/ 196947 w 383300"/>
                  <a:gd name="connsiteY1" fmla="*/ 177833 h 271078"/>
                  <a:gd name="connsiteX2" fmla="*/ 97 w 383300"/>
                  <a:gd name="connsiteY2" fmla="*/ 270967 h 271078"/>
                  <a:gd name="connsiteX3" fmla="*/ 173663 w 383300"/>
                  <a:gd name="connsiteY3" fmla="*/ 192650 h 271078"/>
                  <a:gd name="connsiteX4" fmla="*/ 383213 w 383300"/>
                  <a:gd name="connsiteY4" fmla="*/ 33 h 27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3300" h="271078">
                    <a:moveTo>
                      <a:pt x="383213" y="33"/>
                    </a:moveTo>
                    <a:cubicBezTo>
                      <a:pt x="387094" y="-2437"/>
                      <a:pt x="260800" y="132677"/>
                      <a:pt x="196947" y="177833"/>
                    </a:cubicBezTo>
                    <a:cubicBezTo>
                      <a:pt x="133094" y="222989"/>
                      <a:pt x="3978" y="268498"/>
                      <a:pt x="97" y="270967"/>
                    </a:cubicBezTo>
                    <a:cubicBezTo>
                      <a:pt x="-3784" y="273437"/>
                      <a:pt x="109105" y="234631"/>
                      <a:pt x="173663" y="192650"/>
                    </a:cubicBezTo>
                    <a:cubicBezTo>
                      <a:pt x="238221" y="150669"/>
                      <a:pt x="379332" y="2503"/>
                      <a:pt x="383213" y="3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7" name="フリーフォーム: 図形 536">
                <a:extLst>
                  <a:ext uri="{FF2B5EF4-FFF2-40B4-BE49-F238E27FC236}">
                    <a16:creationId xmlns:a16="http://schemas.microsoft.com/office/drawing/2014/main" id="{04584B70-EF5C-46D3-A7B3-B008DBC4DFEC}"/>
                  </a:ext>
                </a:extLst>
              </p:cNvPr>
              <p:cNvSpPr/>
              <p:nvPr/>
            </p:nvSpPr>
            <p:spPr>
              <a:xfrm>
                <a:off x="7661629" y="6173594"/>
                <a:ext cx="404996" cy="487257"/>
              </a:xfrm>
              <a:custGeom>
                <a:avLst/>
                <a:gdLst>
                  <a:gd name="connsiteX0" fmla="*/ 704 w 404996"/>
                  <a:gd name="connsiteY0" fmla="*/ 2839 h 487257"/>
                  <a:gd name="connsiteX1" fmla="*/ 121354 w 404996"/>
                  <a:gd name="connsiteY1" fmla="*/ 136189 h 487257"/>
                  <a:gd name="connsiteX2" fmla="*/ 203904 w 404996"/>
                  <a:gd name="connsiteY2" fmla="*/ 182756 h 487257"/>
                  <a:gd name="connsiteX3" fmla="*/ 398638 w 404996"/>
                  <a:gd name="connsiteY3" fmla="*/ 474856 h 487257"/>
                  <a:gd name="connsiteX4" fmla="*/ 341488 w 404996"/>
                  <a:gd name="connsiteY4" fmla="*/ 417706 h 487257"/>
                  <a:gd name="connsiteX5" fmla="*/ 180621 w 404996"/>
                  <a:gd name="connsiteY5" fmla="*/ 275889 h 487257"/>
                  <a:gd name="connsiteX6" fmla="*/ 704 w 404996"/>
                  <a:gd name="connsiteY6" fmla="*/ 2839 h 48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4996" h="487257">
                    <a:moveTo>
                      <a:pt x="704" y="2839"/>
                    </a:moveTo>
                    <a:cubicBezTo>
                      <a:pt x="-9174" y="-20444"/>
                      <a:pt x="87487" y="106203"/>
                      <a:pt x="121354" y="136189"/>
                    </a:cubicBezTo>
                    <a:cubicBezTo>
                      <a:pt x="155221" y="166175"/>
                      <a:pt x="157690" y="126312"/>
                      <a:pt x="203904" y="182756"/>
                    </a:cubicBezTo>
                    <a:cubicBezTo>
                      <a:pt x="250118" y="239200"/>
                      <a:pt x="375707" y="435698"/>
                      <a:pt x="398638" y="474856"/>
                    </a:cubicBezTo>
                    <a:cubicBezTo>
                      <a:pt x="421569" y="514014"/>
                      <a:pt x="377824" y="450867"/>
                      <a:pt x="341488" y="417706"/>
                    </a:cubicBezTo>
                    <a:cubicBezTo>
                      <a:pt x="305152" y="384545"/>
                      <a:pt x="232832" y="341153"/>
                      <a:pt x="180621" y="275889"/>
                    </a:cubicBezTo>
                    <a:cubicBezTo>
                      <a:pt x="128410" y="210625"/>
                      <a:pt x="10582" y="26122"/>
                      <a:pt x="704" y="283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8" name="フリーフォーム: 図形 537">
                <a:extLst>
                  <a:ext uri="{FF2B5EF4-FFF2-40B4-BE49-F238E27FC236}">
                    <a16:creationId xmlns:a16="http://schemas.microsoft.com/office/drawing/2014/main" id="{1DB8E6D2-8C35-435B-BD45-D896214E5D37}"/>
                  </a:ext>
                </a:extLst>
              </p:cNvPr>
              <p:cNvSpPr/>
              <p:nvPr/>
            </p:nvSpPr>
            <p:spPr>
              <a:xfrm>
                <a:off x="7111247" y="6216500"/>
                <a:ext cx="504583" cy="500745"/>
              </a:xfrm>
              <a:custGeom>
                <a:avLst/>
                <a:gdLst>
                  <a:gd name="connsiteX0" fmla="*/ 76953 w 504583"/>
                  <a:gd name="connsiteY0" fmla="*/ 150 h 500745"/>
                  <a:gd name="connsiteX1" fmla="*/ 409270 w 504583"/>
                  <a:gd name="connsiteY1" fmla="*/ 99633 h 500745"/>
                  <a:gd name="connsiteX2" fmla="*/ 430436 w 504583"/>
                  <a:gd name="connsiteY2" fmla="*/ 105983 h 500745"/>
                  <a:gd name="connsiteX3" fmla="*/ 352120 w 504583"/>
                  <a:gd name="connsiteY3" fmla="*/ 209700 h 500745"/>
                  <a:gd name="connsiteX4" fmla="*/ 79070 w 504583"/>
                  <a:gd name="connsiteY4" fmla="*/ 275317 h 500745"/>
                  <a:gd name="connsiteX5" fmla="*/ 4986 w 504583"/>
                  <a:gd name="connsiteY5" fmla="*/ 451000 h 500745"/>
                  <a:gd name="connsiteX6" fmla="*/ 15570 w 504583"/>
                  <a:gd name="connsiteY6" fmla="*/ 499683 h 500745"/>
                  <a:gd name="connsiteX7" fmla="*/ 43086 w 504583"/>
                  <a:gd name="connsiteY7" fmla="*/ 417133 h 500745"/>
                  <a:gd name="connsiteX8" fmla="*/ 504520 w 504583"/>
                  <a:gd name="connsiteY8" fmla="*/ 125033 h 500745"/>
                  <a:gd name="connsiteX9" fmla="*/ 76953 w 504583"/>
                  <a:gd name="connsiteY9" fmla="*/ 150 h 500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583" h="500745">
                    <a:moveTo>
                      <a:pt x="76953" y="150"/>
                    </a:moveTo>
                    <a:cubicBezTo>
                      <a:pt x="61078" y="-4083"/>
                      <a:pt x="350356" y="81994"/>
                      <a:pt x="409270" y="99633"/>
                    </a:cubicBezTo>
                    <a:cubicBezTo>
                      <a:pt x="468184" y="117272"/>
                      <a:pt x="439961" y="87639"/>
                      <a:pt x="430436" y="105983"/>
                    </a:cubicBezTo>
                    <a:cubicBezTo>
                      <a:pt x="420911" y="124327"/>
                      <a:pt x="410681" y="181478"/>
                      <a:pt x="352120" y="209700"/>
                    </a:cubicBezTo>
                    <a:cubicBezTo>
                      <a:pt x="293559" y="237922"/>
                      <a:pt x="136926" y="235100"/>
                      <a:pt x="79070" y="275317"/>
                    </a:cubicBezTo>
                    <a:cubicBezTo>
                      <a:pt x="21214" y="315534"/>
                      <a:pt x="15569" y="413606"/>
                      <a:pt x="4986" y="451000"/>
                    </a:cubicBezTo>
                    <a:cubicBezTo>
                      <a:pt x="-5597" y="488394"/>
                      <a:pt x="9220" y="505327"/>
                      <a:pt x="15570" y="499683"/>
                    </a:cubicBezTo>
                    <a:cubicBezTo>
                      <a:pt x="21920" y="494039"/>
                      <a:pt x="-38406" y="479575"/>
                      <a:pt x="43086" y="417133"/>
                    </a:cubicBezTo>
                    <a:cubicBezTo>
                      <a:pt x="124578" y="354691"/>
                      <a:pt x="498523" y="192061"/>
                      <a:pt x="504520" y="125033"/>
                    </a:cubicBezTo>
                    <a:cubicBezTo>
                      <a:pt x="510517" y="58005"/>
                      <a:pt x="92828" y="4383"/>
                      <a:pt x="76953" y="15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9" name="フリーフォーム: 図形 538">
                <a:extLst>
                  <a:ext uri="{FF2B5EF4-FFF2-40B4-BE49-F238E27FC236}">
                    <a16:creationId xmlns:a16="http://schemas.microsoft.com/office/drawing/2014/main" id="{43AA9C89-BF40-44CB-B3C2-3124ED5A1B70}"/>
                  </a:ext>
                </a:extLst>
              </p:cNvPr>
              <p:cNvSpPr/>
              <p:nvPr/>
            </p:nvSpPr>
            <p:spPr>
              <a:xfrm>
                <a:off x="7929944" y="6599647"/>
                <a:ext cx="90243" cy="613960"/>
              </a:xfrm>
              <a:custGeom>
                <a:avLst/>
                <a:gdLst>
                  <a:gd name="connsiteX0" fmla="*/ 90106 w 90243"/>
                  <a:gd name="connsiteY0" fmla="*/ 82670 h 613960"/>
                  <a:gd name="connsiteX1" fmla="*/ 28723 w 90243"/>
                  <a:gd name="connsiteY1" fmla="*/ 127120 h 613960"/>
                  <a:gd name="connsiteX2" fmla="*/ 18139 w 90243"/>
                  <a:gd name="connsiteY2" fmla="*/ 605486 h 613960"/>
                  <a:gd name="connsiteX3" fmla="*/ 3323 w 90243"/>
                  <a:gd name="connsiteY3" fmla="*/ 402286 h 613960"/>
                  <a:gd name="connsiteX4" fmla="*/ 9673 w 90243"/>
                  <a:gd name="connsiteY4" fmla="*/ 14936 h 613960"/>
                  <a:gd name="connsiteX5" fmla="*/ 90106 w 90243"/>
                  <a:gd name="connsiteY5" fmla="*/ 82670 h 613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243" h="613960">
                    <a:moveTo>
                      <a:pt x="90106" y="82670"/>
                    </a:moveTo>
                    <a:cubicBezTo>
                      <a:pt x="93281" y="101367"/>
                      <a:pt x="40717" y="39984"/>
                      <a:pt x="28723" y="127120"/>
                    </a:cubicBezTo>
                    <a:cubicBezTo>
                      <a:pt x="16729" y="214256"/>
                      <a:pt x="22372" y="559625"/>
                      <a:pt x="18139" y="605486"/>
                    </a:cubicBezTo>
                    <a:cubicBezTo>
                      <a:pt x="13906" y="651347"/>
                      <a:pt x="4734" y="500711"/>
                      <a:pt x="3323" y="402286"/>
                    </a:cubicBezTo>
                    <a:cubicBezTo>
                      <a:pt x="1912" y="303861"/>
                      <a:pt x="-6202" y="67500"/>
                      <a:pt x="9673" y="14936"/>
                    </a:cubicBezTo>
                    <a:cubicBezTo>
                      <a:pt x="25548" y="-37628"/>
                      <a:pt x="86931" y="63973"/>
                      <a:pt x="90106" y="8267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0" name="フリーフォーム: 図形 539">
                <a:extLst>
                  <a:ext uri="{FF2B5EF4-FFF2-40B4-BE49-F238E27FC236}">
                    <a16:creationId xmlns:a16="http://schemas.microsoft.com/office/drawing/2014/main" id="{EED85785-3A3C-471B-B6E9-6534974A85E1}"/>
                  </a:ext>
                </a:extLst>
              </p:cNvPr>
              <p:cNvSpPr/>
              <p:nvPr/>
            </p:nvSpPr>
            <p:spPr>
              <a:xfrm>
                <a:off x="7289138" y="6562219"/>
                <a:ext cx="431093" cy="847219"/>
              </a:xfrm>
              <a:custGeom>
                <a:avLst/>
                <a:gdLst>
                  <a:gd name="connsiteX0" fmla="*/ 2779 w 431093"/>
                  <a:gd name="connsiteY0" fmla="*/ 84114 h 847219"/>
                  <a:gd name="connsiteX1" fmla="*/ 155179 w 431093"/>
                  <a:gd name="connsiteY1" fmla="*/ 1564 h 847219"/>
                  <a:gd name="connsiteX2" fmla="*/ 256779 w 431093"/>
                  <a:gd name="connsiteY2" fmla="*/ 173014 h 847219"/>
                  <a:gd name="connsiteX3" fmla="*/ 299112 w 431093"/>
                  <a:gd name="connsiteY3" fmla="*/ 407964 h 847219"/>
                  <a:gd name="connsiteX4" fmla="*/ 364729 w 431093"/>
                  <a:gd name="connsiteY4" fmla="*/ 554014 h 847219"/>
                  <a:gd name="connsiteX5" fmla="*/ 430345 w 431093"/>
                  <a:gd name="connsiteY5" fmla="*/ 841881 h 847219"/>
                  <a:gd name="connsiteX6" fmla="*/ 396479 w 431093"/>
                  <a:gd name="connsiteY6" fmla="*/ 704298 h 847219"/>
                  <a:gd name="connsiteX7" fmla="*/ 339329 w 431093"/>
                  <a:gd name="connsiteY7" fmla="*/ 261914 h 847219"/>
                  <a:gd name="connsiteX8" fmla="*/ 296995 w 431093"/>
                  <a:gd name="connsiteY8" fmla="*/ 14264 h 847219"/>
                  <a:gd name="connsiteX9" fmla="*/ 2779 w 431093"/>
                  <a:gd name="connsiteY9" fmla="*/ 84114 h 847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1093" h="847219">
                    <a:moveTo>
                      <a:pt x="2779" y="84114"/>
                    </a:moveTo>
                    <a:cubicBezTo>
                      <a:pt x="-20857" y="81997"/>
                      <a:pt x="112846" y="-13253"/>
                      <a:pt x="155179" y="1564"/>
                    </a:cubicBezTo>
                    <a:cubicBezTo>
                      <a:pt x="197512" y="16381"/>
                      <a:pt x="232790" y="105281"/>
                      <a:pt x="256779" y="173014"/>
                    </a:cubicBezTo>
                    <a:cubicBezTo>
                      <a:pt x="280768" y="240747"/>
                      <a:pt x="281120" y="344464"/>
                      <a:pt x="299112" y="407964"/>
                    </a:cubicBezTo>
                    <a:cubicBezTo>
                      <a:pt x="317104" y="471464"/>
                      <a:pt x="342857" y="481695"/>
                      <a:pt x="364729" y="554014"/>
                    </a:cubicBezTo>
                    <a:cubicBezTo>
                      <a:pt x="386601" y="626333"/>
                      <a:pt x="425053" y="816834"/>
                      <a:pt x="430345" y="841881"/>
                    </a:cubicBezTo>
                    <a:cubicBezTo>
                      <a:pt x="435637" y="866928"/>
                      <a:pt x="411648" y="800959"/>
                      <a:pt x="396479" y="704298"/>
                    </a:cubicBezTo>
                    <a:cubicBezTo>
                      <a:pt x="381310" y="607637"/>
                      <a:pt x="355910" y="376920"/>
                      <a:pt x="339329" y="261914"/>
                    </a:cubicBezTo>
                    <a:cubicBezTo>
                      <a:pt x="322748" y="146908"/>
                      <a:pt x="358026" y="43192"/>
                      <a:pt x="296995" y="14264"/>
                    </a:cubicBezTo>
                    <a:cubicBezTo>
                      <a:pt x="235964" y="-14664"/>
                      <a:pt x="26415" y="86231"/>
                      <a:pt x="2779" y="8411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1" name="フリーフォーム: 図形 540">
                <a:extLst>
                  <a:ext uri="{FF2B5EF4-FFF2-40B4-BE49-F238E27FC236}">
                    <a16:creationId xmlns:a16="http://schemas.microsoft.com/office/drawing/2014/main" id="{7C28FED1-22B8-4887-9750-CA8875969F02}"/>
                  </a:ext>
                </a:extLst>
              </p:cNvPr>
              <p:cNvSpPr/>
              <p:nvPr/>
            </p:nvSpPr>
            <p:spPr>
              <a:xfrm>
                <a:off x="7964446" y="7213578"/>
                <a:ext cx="82195" cy="760980"/>
              </a:xfrm>
              <a:custGeom>
                <a:avLst/>
                <a:gdLst>
                  <a:gd name="connsiteX0" fmla="*/ 571 w 82195"/>
                  <a:gd name="connsiteY0" fmla="*/ 22 h 760980"/>
                  <a:gd name="connsiteX1" fmla="*/ 45021 w 82195"/>
                  <a:gd name="connsiteY1" fmla="*/ 256139 h 760980"/>
                  <a:gd name="connsiteX2" fmla="*/ 45021 w 82195"/>
                  <a:gd name="connsiteY2" fmla="*/ 508022 h 760980"/>
                  <a:gd name="connsiteX3" fmla="*/ 17504 w 82195"/>
                  <a:gd name="connsiteY3" fmla="*/ 759905 h 760980"/>
                  <a:gd name="connsiteX4" fmla="*/ 36554 w 82195"/>
                  <a:gd name="connsiteY4" fmla="*/ 584222 h 760980"/>
                  <a:gd name="connsiteX5" fmla="*/ 81004 w 82195"/>
                  <a:gd name="connsiteY5" fmla="*/ 243439 h 760980"/>
                  <a:gd name="connsiteX6" fmla="*/ 571 w 82195"/>
                  <a:gd name="connsiteY6" fmla="*/ 22 h 76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195" h="760980">
                    <a:moveTo>
                      <a:pt x="571" y="22"/>
                    </a:moveTo>
                    <a:cubicBezTo>
                      <a:pt x="-5426" y="2139"/>
                      <a:pt x="37613" y="171472"/>
                      <a:pt x="45021" y="256139"/>
                    </a:cubicBezTo>
                    <a:cubicBezTo>
                      <a:pt x="52429" y="340806"/>
                      <a:pt x="49607" y="424061"/>
                      <a:pt x="45021" y="508022"/>
                    </a:cubicBezTo>
                    <a:cubicBezTo>
                      <a:pt x="40435" y="591983"/>
                      <a:pt x="18915" y="747205"/>
                      <a:pt x="17504" y="759905"/>
                    </a:cubicBezTo>
                    <a:cubicBezTo>
                      <a:pt x="16093" y="772605"/>
                      <a:pt x="25971" y="670300"/>
                      <a:pt x="36554" y="584222"/>
                    </a:cubicBezTo>
                    <a:cubicBezTo>
                      <a:pt x="47137" y="498144"/>
                      <a:pt x="89823" y="341864"/>
                      <a:pt x="81004" y="243439"/>
                    </a:cubicBezTo>
                    <a:cubicBezTo>
                      <a:pt x="72185" y="145014"/>
                      <a:pt x="6568" y="-2095"/>
                      <a:pt x="571" y="2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2" name="フリーフォーム: 図形 541">
                <a:extLst>
                  <a:ext uri="{FF2B5EF4-FFF2-40B4-BE49-F238E27FC236}">
                    <a16:creationId xmlns:a16="http://schemas.microsoft.com/office/drawing/2014/main" id="{521489F0-4804-49E6-8EF7-B929781E95ED}"/>
                  </a:ext>
                </a:extLst>
              </p:cNvPr>
              <p:cNvSpPr/>
              <p:nvPr/>
            </p:nvSpPr>
            <p:spPr>
              <a:xfrm>
                <a:off x="7058463" y="6725585"/>
                <a:ext cx="587870" cy="796518"/>
              </a:xfrm>
              <a:custGeom>
                <a:avLst/>
                <a:gdLst>
                  <a:gd name="connsiteX0" fmla="*/ 620 w 587870"/>
                  <a:gd name="connsiteY0" fmla="*/ 123948 h 796518"/>
                  <a:gd name="connsiteX1" fmla="*/ 239804 w 587870"/>
                  <a:gd name="connsiteY1" fmla="*/ 9648 h 796518"/>
                  <a:gd name="connsiteX2" fmla="*/ 269437 w 587870"/>
                  <a:gd name="connsiteY2" fmla="*/ 20232 h 796518"/>
                  <a:gd name="connsiteX3" fmla="*/ 320237 w 587870"/>
                  <a:gd name="connsiteY3" fmla="*/ 132415 h 796518"/>
                  <a:gd name="connsiteX4" fmla="*/ 394320 w 587870"/>
                  <a:gd name="connsiteY4" fmla="*/ 191682 h 796518"/>
                  <a:gd name="connsiteX5" fmla="*/ 510737 w 587870"/>
                  <a:gd name="connsiteY5" fmla="*/ 456265 h 796518"/>
                  <a:gd name="connsiteX6" fmla="*/ 531904 w 587870"/>
                  <a:gd name="connsiteY6" fmla="*/ 538815 h 796518"/>
                  <a:gd name="connsiteX7" fmla="*/ 500154 w 587870"/>
                  <a:gd name="connsiteY7" fmla="*/ 528232 h 796518"/>
                  <a:gd name="connsiteX8" fmla="*/ 586937 w 587870"/>
                  <a:gd name="connsiteY8" fmla="*/ 794932 h 796518"/>
                  <a:gd name="connsiteX9" fmla="*/ 434537 w 587870"/>
                  <a:gd name="connsiteY9" fmla="*/ 386415 h 796518"/>
                  <a:gd name="connsiteX10" fmla="*/ 320237 w 587870"/>
                  <a:gd name="connsiteY10" fmla="*/ 45632 h 796518"/>
                  <a:gd name="connsiteX11" fmla="*/ 620 w 587870"/>
                  <a:gd name="connsiteY11" fmla="*/ 123948 h 79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7870" h="796518">
                    <a:moveTo>
                      <a:pt x="620" y="123948"/>
                    </a:moveTo>
                    <a:cubicBezTo>
                      <a:pt x="-12785" y="117951"/>
                      <a:pt x="195001" y="26934"/>
                      <a:pt x="239804" y="9648"/>
                    </a:cubicBezTo>
                    <a:cubicBezTo>
                      <a:pt x="284607" y="-7638"/>
                      <a:pt x="256032" y="-229"/>
                      <a:pt x="269437" y="20232"/>
                    </a:cubicBezTo>
                    <a:cubicBezTo>
                      <a:pt x="282843" y="40693"/>
                      <a:pt x="299423" y="103840"/>
                      <a:pt x="320237" y="132415"/>
                    </a:cubicBezTo>
                    <a:cubicBezTo>
                      <a:pt x="341051" y="160990"/>
                      <a:pt x="362570" y="137707"/>
                      <a:pt x="394320" y="191682"/>
                    </a:cubicBezTo>
                    <a:cubicBezTo>
                      <a:pt x="426070" y="245657"/>
                      <a:pt x="487806" y="398410"/>
                      <a:pt x="510737" y="456265"/>
                    </a:cubicBezTo>
                    <a:cubicBezTo>
                      <a:pt x="533668" y="514121"/>
                      <a:pt x="533668" y="526820"/>
                      <a:pt x="531904" y="538815"/>
                    </a:cubicBezTo>
                    <a:cubicBezTo>
                      <a:pt x="530140" y="550810"/>
                      <a:pt x="490982" y="485546"/>
                      <a:pt x="500154" y="528232"/>
                    </a:cubicBezTo>
                    <a:cubicBezTo>
                      <a:pt x="509326" y="570918"/>
                      <a:pt x="597873" y="818568"/>
                      <a:pt x="586937" y="794932"/>
                    </a:cubicBezTo>
                    <a:cubicBezTo>
                      <a:pt x="576001" y="771296"/>
                      <a:pt x="478987" y="511298"/>
                      <a:pt x="434537" y="386415"/>
                    </a:cubicBezTo>
                    <a:cubicBezTo>
                      <a:pt x="390087" y="261532"/>
                      <a:pt x="389029" y="89729"/>
                      <a:pt x="320237" y="45632"/>
                    </a:cubicBezTo>
                    <a:cubicBezTo>
                      <a:pt x="251445" y="1535"/>
                      <a:pt x="14025" y="129945"/>
                      <a:pt x="620" y="12394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3" name="フリーフォーム: 図形 542">
                <a:extLst>
                  <a:ext uri="{FF2B5EF4-FFF2-40B4-BE49-F238E27FC236}">
                    <a16:creationId xmlns:a16="http://schemas.microsoft.com/office/drawing/2014/main" id="{83606C4E-E865-4C74-A53A-DAAD593C9CE9}"/>
                  </a:ext>
                </a:extLst>
              </p:cNvPr>
              <p:cNvSpPr/>
              <p:nvPr/>
            </p:nvSpPr>
            <p:spPr>
              <a:xfrm>
                <a:off x="6927650" y="6881199"/>
                <a:ext cx="399279" cy="268151"/>
              </a:xfrm>
              <a:custGeom>
                <a:avLst/>
                <a:gdLst>
                  <a:gd name="connsiteX0" fmla="*/ 165300 w 399279"/>
                  <a:gd name="connsiteY0" fmla="*/ 84 h 268151"/>
                  <a:gd name="connsiteX1" fmla="*/ 305000 w 399279"/>
                  <a:gd name="connsiteY1" fmla="*/ 110151 h 268151"/>
                  <a:gd name="connsiteX2" fmla="*/ 200 w 399279"/>
                  <a:gd name="connsiteY2" fmla="*/ 266784 h 268151"/>
                  <a:gd name="connsiteX3" fmla="*/ 254200 w 399279"/>
                  <a:gd name="connsiteY3" fmla="*/ 190584 h 268151"/>
                  <a:gd name="connsiteX4" fmla="*/ 398133 w 399279"/>
                  <a:gd name="connsiteY4" fmla="*/ 127084 h 268151"/>
                  <a:gd name="connsiteX5" fmla="*/ 165300 w 399279"/>
                  <a:gd name="connsiteY5" fmla="*/ 84 h 268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279" h="268151">
                    <a:moveTo>
                      <a:pt x="165300" y="84"/>
                    </a:moveTo>
                    <a:cubicBezTo>
                      <a:pt x="149778" y="-2738"/>
                      <a:pt x="332517" y="65701"/>
                      <a:pt x="305000" y="110151"/>
                    </a:cubicBezTo>
                    <a:cubicBezTo>
                      <a:pt x="277483" y="154601"/>
                      <a:pt x="8667" y="253379"/>
                      <a:pt x="200" y="266784"/>
                    </a:cubicBezTo>
                    <a:cubicBezTo>
                      <a:pt x="-8267" y="280190"/>
                      <a:pt x="254200" y="190584"/>
                      <a:pt x="254200" y="190584"/>
                    </a:cubicBezTo>
                    <a:cubicBezTo>
                      <a:pt x="320522" y="167301"/>
                      <a:pt x="410480" y="157776"/>
                      <a:pt x="398133" y="127084"/>
                    </a:cubicBezTo>
                    <a:cubicBezTo>
                      <a:pt x="385786" y="96392"/>
                      <a:pt x="180822" y="2906"/>
                      <a:pt x="165300" y="8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4" name="フリーフォーム: 図形 543">
                <a:extLst>
                  <a:ext uri="{FF2B5EF4-FFF2-40B4-BE49-F238E27FC236}">
                    <a16:creationId xmlns:a16="http://schemas.microsoft.com/office/drawing/2014/main" id="{4A709AC7-47C6-4932-9EBC-58C7B474A459}"/>
                  </a:ext>
                </a:extLst>
              </p:cNvPr>
              <p:cNvSpPr/>
              <p:nvPr/>
            </p:nvSpPr>
            <p:spPr>
              <a:xfrm>
                <a:off x="7675390" y="7392417"/>
                <a:ext cx="178627" cy="675551"/>
              </a:xfrm>
              <a:custGeom>
                <a:avLst/>
                <a:gdLst>
                  <a:gd name="connsiteX0" fmla="*/ 1760 w 178627"/>
                  <a:gd name="connsiteY0" fmla="*/ 1100 h 675551"/>
                  <a:gd name="connsiteX1" fmla="*/ 90660 w 178627"/>
                  <a:gd name="connsiteY1" fmla="*/ 47666 h 675551"/>
                  <a:gd name="connsiteX2" fmla="*/ 149927 w 178627"/>
                  <a:gd name="connsiteY2" fmla="*/ 43433 h 675551"/>
                  <a:gd name="connsiteX3" fmla="*/ 137227 w 178627"/>
                  <a:gd name="connsiteY3" fmla="*/ 257216 h 675551"/>
                  <a:gd name="connsiteX4" fmla="*/ 22927 w 178627"/>
                  <a:gd name="connsiteY4" fmla="*/ 667850 h 675551"/>
                  <a:gd name="connsiteX5" fmla="*/ 94893 w 178627"/>
                  <a:gd name="connsiteY5" fmla="*/ 490050 h 675551"/>
                  <a:gd name="connsiteX6" fmla="*/ 177443 w 178627"/>
                  <a:gd name="connsiteY6" fmla="*/ 60366 h 675551"/>
                  <a:gd name="connsiteX7" fmla="*/ 1760 w 178627"/>
                  <a:gd name="connsiteY7" fmla="*/ 1100 h 67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627" h="675551">
                    <a:moveTo>
                      <a:pt x="1760" y="1100"/>
                    </a:moveTo>
                    <a:cubicBezTo>
                      <a:pt x="-12704" y="-1017"/>
                      <a:pt x="65966" y="40611"/>
                      <a:pt x="90660" y="47666"/>
                    </a:cubicBezTo>
                    <a:cubicBezTo>
                      <a:pt x="115355" y="54722"/>
                      <a:pt x="142166" y="8508"/>
                      <a:pt x="149927" y="43433"/>
                    </a:cubicBezTo>
                    <a:cubicBezTo>
                      <a:pt x="157688" y="78358"/>
                      <a:pt x="158394" y="153147"/>
                      <a:pt x="137227" y="257216"/>
                    </a:cubicBezTo>
                    <a:cubicBezTo>
                      <a:pt x="116060" y="361285"/>
                      <a:pt x="29983" y="629044"/>
                      <a:pt x="22927" y="667850"/>
                    </a:cubicBezTo>
                    <a:cubicBezTo>
                      <a:pt x="15871" y="706656"/>
                      <a:pt x="69140" y="591297"/>
                      <a:pt x="94893" y="490050"/>
                    </a:cubicBezTo>
                    <a:cubicBezTo>
                      <a:pt x="120646" y="388803"/>
                      <a:pt x="188379" y="138683"/>
                      <a:pt x="177443" y="60366"/>
                    </a:cubicBezTo>
                    <a:cubicBezTo>
                      <a:pt x="166507" y="-17951"/>
                      <a:pt x="16224" y="3217"/>
                      <a:pt x="1760" y="110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5" name="フリーフォーム: 図形 544">
                <a:extLst>
                  <a:ext uri="{FF2B5EF4-FFF2-40B4-BE49-F238E27FC236}">
                    <a16:creationId xmlns:a16="http://schemas.microsoft.com/office/drawing/2014/main" id="{7D54AF04-33F4-4D3E-B677-0A8D118070F2}"/>
                  </a:ext>
                </a:extLst>
              </p:cNvPr>
              <p:cNvSpPr/>
              <p:nvPr/>
            </p:nvSpPr>
            <p:spPr>
              <a:xfrm>
                <a:off x="7343469" y="7454882"/>
                <a:ext cx="335971" cy="812864"/>
              </a:xfrm>
              <a:custGeom>
                <a:avLst/>
                <a:gdLst>
                  <a:gd name="connsiteX0" fmla="*/ 320981 w 335971"/>
                  <a:gd name="connsiteY0" fmla="*/ 14835 h 812864"/>
                  <a:gd name="connsiteX1" fmla="*/ 335798 w 335971"/>
                  <a:gd name="connsiteY1" fmla="*/ 129135 h 812864"/>
                  <a:gd name="connsiteX2" fmla="*/ 312514 w 335971"/>
                  <a:gd name="connsiteY2" fmla="*/ 237085 h 812864"/>
                  <a:gd name="connsiteX3" fmla="*/ 301931 w 335971"/>
                  <a:gd name="connsiteY3" fmla="*/ 524951 h 812864"/>
                  <a:gd name="connsiteX4" fmla="*/ 189748 w 335971"/>
                  <a:gd name="connsiteY4" fmla="*/ 637135 h 812864"/>
                  <a:gd name="connsiteX5" fmla="*/ 50048 w 335971"/>
                  <a:gd name="connsiteY5" fmla="*/ 692168 h 812864"/>
                  <a:gd name="connsiteX6" fmla="*/ 22531 w 335971"/>
                  <a:gd name="connsiteY6" fmla="*/ 723918 h 812864"/>
                  <a:gd name="connsiteX7" fmla="*/ 1364 w 335971"/>
                  <a:gd name="connsiteY7" fmla="*/ 812818 h 812864"/>
                  <a:gd name="connsiteX8" fmla="*/ 62748 w 335971"/>
                  <a:gd name="connsiteY8" fmla="*/ 711218 h 812864"/>
                  <a:gd name="connsiteX9" fmla="*/ 282881 w 335971"/>
                  <a:gd name="connsiteY9" fmla="*/ 486851 h 812864"/>
                  <a:gd name="connsiteX10" fmla="*/ 320981 w 335971"/>
                  <a:gd name="connsiteY10" fmla="*/ 14835 h 81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5971" h="812864">
                    <a:moveTo>
                      <a:pt x="320981" y="14835"/>
                    </a:moveTo>
                    <a:cubicBezTo>
                      <a:pt x="329800" y="-44784"/>
                      <a:pt x="337209" y="92093"/>
                      <a:pt x="335798" y="129135"/>
                    </a:cubicBezTo>
                    <a:cubicBezTo>
                      <a:pt x="334387" y="166177"/>
                      <a:pt x="318158" y="171116"/>
                      <a:pt x="312514" y="237085"/>
                    </a:cubicBezTo>
                    <a:cubicBezTo>
                      <a:pt x="306870" y="303054"/>
                      <a:pt x="322392" y="458276"/>
                      <a:pt x="301931" y="524951"/>
                    </a:cubicBezTo>
                    <a:cubicBezTo>
                      <a:pt x="281470" y="591626"/>
                      <a:pt x="231728" y="609266"/>
                      <a:pt x="189748" y="637135"/>
                    </a:cubicBezTo>
                    <a:cubicBezTo>
                      <a:pt x="147768" y="665004"/>
                      <a:pt x="77917" y="677704"/>
                      <a:pt x="50048" y="692168"/>
                    </a:cubicBezTo>
                    <a:cubicBezTo>
                      <a:pt x="22179" y="706632"/>
                      <a:pt x="30645" y="703810"/>
                      <a:pt x="22531" y="723918"/>
                    </a:cubicBezTo>
                    <a:cubicBezTo>
                      <a:pt x="14417" y="744026"/>
                      <a:pt x="-5339" y="814935"/>
                      <a:pt x="1364" y="812818"/>
                    </a:cubicBezTo>
                    <a:cubicBezTo>
                      <a:pt x="8067" y="810701"/>
                      <a:pt x="15829" y="765546"/>
                      <a:pt x="62748" y="711218"/>
                    </a:cubicBezTo>
                    <a:cubicBezTo>
                      <a:pt x="109667" y="656890"/>
                      <a:pt x="241606" y="605384"/>
                      <a:pt x="282881" y="486851"/>
                    </a:cubicBezTo>
                    <a:cubicBezTo>
                      <a:pt x="324156" y="368318"/>
                      <a:pt x="312162" y="74454"/>
                      <a:pt x="320981" y="1483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6" name="フリーフォーム: 図形 545">
                <a:extLst>
                  <a:ext uri="{FF2B5EF4-FFF2-40B4-BE49-F238E27FC236}">
                    <a16:creationId xmlns:a16="http://schemas.microsoft.com/office/drawing/2014/main" id="{D332881C-BD15-4775-8EE2-2CEF5E5C4714}"/>
                  </a:ext>
                </a:extLst>
              </p:cNvPr>
              <p:cNvSpPr/>
              <p:nvPr/>
            </p:nvSpPr>
            <p:spPr>
              <a:xfrm>
                <a:off x="7537414" y="8003085"/>
                <a:ext cx="178002" cy="199168"/>
              </a:xfrm>
              <a:custGeom>
                <a:avLst/>
                <a:gdLst>
                  <a:gd name="connsiteX0" fmla="*/ 177836 w 178002"/>
                  <a:gd name="connsiteY0" fmla="*/ 32 h 199168"/>
                  <a:gd name="connsiteX1" fmla="*/ 38136 w 178002"/>
                  <a:gd name="connsiteY1" fmla="*/ 150315 h 199168"/>
                  <a:gd name="connsiteX2" fmla="*/ 44486 w 178002"/>
                  <a:gd name="connsiteY2" fmla="*/ 198998 h 199168"/>
                  <a:gd name="connsiteX3" fmla="*/ 6386 w 178002"/>
                  <a:gd name="connsiteY3" fmla="*/ 137615 h 199168"/>
                  <a:gd name="connsiteX4" fmla="*/ 177836 w 178002"/>
                  <a:gd name="connsiteY4" fmla="*/ 32 h 199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002" h="199168">
                    <a:moveTo>
                      <a:pt x="177836" y="32"/>
                    </a:moveTo>
                    <a:cubicBezTo>
                      <a:pt x="183128" y="2149"/>
                      <a:pt x="60361" y="117154"/>
                      <a:pt x="38136" y="150315"/>
                    </a:cubicBezTo>
                    <a:cubicBezTo>
                      <a:pt x="15911" y="183476"/>
                      <a:pt x="49778" y="201115"/>
                      <a:pt x="44486" y="198998"/>
                    </a:cubicBezTo>
                    <a:cubicBezTo>
                      <a:pt x="39194" y="196881"/>
                      <a:pt x="-19014" y="175009"/>
                      <a:pt x="6386" y="137615"/>
                    </a:cubicBezTo>
                    <a:cubicBezTo>
                      <a:pt x="31786" y="100221"/>
                      <a:pt x="172544" y="-2085"/>
                      <a:pt x="177836" y="3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7" name="フリーフォーム: 図形 546">
                <a:extLst>
                  <a:ext uri="{FF2B5EF4-FFF2-40B4-BE49-F238E27FC236}">
                    <a16:creationId xmlns:a16="http://schemas.microsoft.com/office/drawing/2014/main" id="{C1C959DD-0493-4EDA-A300-1FA3AFB15D96}"/>
                  </a:ext>
                </a:extLst>
              </p:cNvPr>
              <p:cNvSpPr/>
              <p:nvPr/>
            </p:nvSpPr>
            <p:spPr>
              <a:xfrm>
                <a:off x="7177510" y="8185107"/>
                <a:ext cx="392067" cy="260515"/>
              </a:xfrm>
              <a:custGeom>
                <a:avLst/>
                <a:gdLst>
                  <a:gd name="connsiteX0" fmla="*/ 391690 w 392067"/>
                  <a:gd name="connsiteY0" fmla="*/ 43 h 260515"/>
                  <a:gd name="connsiteX1" fmla="*/ 304907 w 392067"/>
                  <a:gd name="connsiteY1" fmla="*/ 167260 h 260515"/>
                  <a:gd name="connsiteX2" fmla="*/ 237173 w 392067"/>
                  <a:gd name="connsiteY2" fmla="*/ 201126 h 260515"/>
                  <a:gd name="connsiteX3" fmla="*/ 107 w 392067"/>
                  <a:gd name="connsiteY3" fmla="*/ 260393 h 260515"/>
                  <a:gd name="connsiteX4" fmla="*/ 268923 w 392067"/>
                  <a:gd name="connsiteY4" fmla="*/ 184193 h 260515"/>
                  <a:gd name="connsiteX5" fmla="*/ 391690 w 392067"/>
                  <a:gd name="connsiteY5" fmla="*/ 43 h 260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2067" h="260515">
                    <a:moveTo>
                      <a:pt x="391690" y="43"/>
                    </a:moveTo>
                    <a:cubicBezTo>
                      <a:pt x="397687" y="-2779"/>
                      <a:pt x="330660" y="133746"/>
                      <a:pt x="304907" y="167260"/>
                    </a:cubicBezTo>
                    <a:cubicBezTo>
                      <a:pt x="279154" y="200774"/>
                      <a:pt x="287973" y="185604"/>
                      <a:pt x="237173" y="201126"/>
                    </a:cubicBezTo>
                    <a:cubicBezTo>
                      <a:pt x="186373" y="216648"/>
                      <a:pt x="-5185" y="263215"/>
                      <a:pt x="107" y="260393"/>
                    </a:cubicBezTo>
                    <a:cubicBezTo>
                      <a:pt x="5399" y="257571"/>
                      <a:pt x="203306" y="221940"/>
                      <a:pt x="268923" y="184193"/>
                    </a:cubicBezTo>
                    <a:cubicBezTo>
                      <a:pt x="334540" y="146446"/>
                      <a:pt x="385693" y="2865"/>
                      <a:pt x="391690" y="4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8" name="フリーフォーム: 図形 547">
                <a:extLst>
                  <a:ext uri="{FF2B5EF4-FFF2-40B4-BE49-F238E27FC236}">
                    <a16:creationId xmlns:a16="http://schemas.microsoft.com/office/drawing/2014/main" id="{4C5D3719-5B57-4DE8-9EB2-0732831B36A7}"/>
                  </a:ext>
                </a:extLst>
              </p:cNvPr>
              <p:cNvSpPr/>
              <p:nvPr/>
            </p:nvSpPr>
            <p:spPr>
              <a:xfrm>
                <a:off x="7343710" y="8169777"/>
                <a:ext cx="136681" cy="98178"/>
              </a:xfrm>
              <a:custGeom>
                <a:avLst/>
                <a:gdLst>
                  <a:gd name="connsiteX0" fmla="*/ 65 w 136681"/>
                  <a:gd name="connsiteY0" fmla="*/ 97923 h 98178"/>
                  <a:gd name="connsiteX1" fmla="*/ 81028 w 136681"/>
                  <a:gd name="connsiteY1" fmla="*/ 42361 h 98178"/>
                  <a:gd name="connsiteX2" fmla="*/ 136590 w 136681"/>
                  <a:gd name="connsiteY2" fmla="*/ 1086 h 98178"/>
                  <a:gd name="connsiteX3" fmla="*/ 68328 w 136681"/>
                  <a:gd name="connsiteY3" fmla="*/ 18548 h 98178"/>
                  <a:gd name="connsiteX4" fmla="*/ 65 w 136681"/>
                  <a:gd name="connsiteY4" fmla="*/ 97923 h 98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81" h="98178">
                    <a:moveTo>
                      <a:pt x="65" y="97923"/>
                    </a:moveTo>
                    <a:cubicBezTo>
                      <a:pt x="2182" y="101892"/>
                      <a:pt x="58274" y="58500"/>
                      <a:pt x="81028" y="42361"/>
                    </a:cubicBezTo>
                    <a:cubicBezTo>
                      <a:pt x="103782" y="26222"/>
                      <a:pt x="138707" y="5055"/>
                      <a:pt x="136590" y="1086"/>
                    </a:cubicBezTo>
                    <a:cubicBezTo>
                      <a:pt x="134473" y="-2883"/>
                      <a:pt x="88965" y="4261"/>
                      <a:pt x="68328" y="18548"/>
                    </a:cubicBezTo>
                    <a:cubicBezTo>
                      <a:pt x="47691" y="32835"/>
                      <a:pt x="-2052" y="93954"/>
                      <a:pt x="65" y="979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9" name="フリーフォーム: 図形 548">
                <a:extLst>
                  <a:ext uri="{FF2B5EF4-FFF2-40B4-BE49-F238E27FC236}">
                    <a16:creationId xmlns:a16="http://schemas.microsoft.com/office/drawing/2014/main" id="{B0448DBD-BE6C-455D-BFFA-5A794AD09B16}"/>
                  </a:ext>
                </a:extLst>
              </p:cNvPr>
              <p:cNvSpPr/>
              <p:nvPr/>
            </p:nvSpPr>
            <p:spPr>
              <a:xfrm>
                <a:off x="7439010" y="8165710"/>
                <a:ext cx="34095" cy="114398"/>
              </a:xfrm>
              <a:custGeom>
                <a:avLst/>
                <a:gdLst>
                  <a:gd name="connsiteX0" fmla="*/ 33353 w 34095"/>
                  <a:gd name="connsiteY0" fmla="*/ 390 h 114398"/>
                  <a:gd name="connsiteX1" fmla="*/ 23828 w 34095"/>
                  <a:gd name="connsiteY1" fmla="*/ 97228 h 114398"/>
                  <a:gd name="connsiteX2" fmla="*/ 31765 w 34095"/>
                  <a:gd name="connsiteY2" fmla="*/ 111515 h 114398"/>
                  <a:gd name="connsiteX3" fmla="*/ 15 w 34095"/>
                  <a:gd name="connsiteY3" fmla="*/ 63890 h 114398"/>
                  <a:gd name="connsiteX4" fmla="*/ 33353 w 34095"/>
                  <a:gd name="connsiteY4" fmla="*/ 390 h 114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95" h="114398">
                    <a:moveTo>
                      <a:pt x="33353" y="390"/>
                    </a:moveTo>
                    <a:cubicBezTo>
                      <a:pt x="37322" y="5946"/>
                      <a:pt x="24093" y="78707"/>
                      <a:pt x="23828" y="97228"/>
                    </a:cubicBezTo>
                    <a:cubicBezTo>
                      <a:pt x="23563" y="115749"/>
                      <a:pt x="35734" y="117071"/>
                      <a:pt x="31765" y="111515"/>
                    </a:cubicBezTo>
                    <a:cubicBezTo>
                      <a:pt x="27796" y="105959"/>
                      <a:pt x="809" y="77648"/>
                      <a:pt x="15" y="63890"/>
                    </a:cubicBezTo>
                    <a:cubicBezTo>
                      <a:pt x="-779" y="50132"/>
                      <a:pt x="29384" y="-5166"/>
                      <a:pt x="33353" y="39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0" name="フリーフォーム: 図形 549">
                <a:extLst>
                  <a:ext uri="{FF2B5EF4-FFF2-40B4-BE49-F238E27FC236}">
                    <a16:creationId xmlns:a16="http://schemas.microsoft.com/office/drawing/2014/main" id="{C2DA2DA7-7A22-4145-A2A0-EAA4EE28447E}"/>
                  </a:ext>
                </a:extLst>
              </p:cNvPr>
              <p:cNvSpPr/>
              <p:nvPr/>
            </p:nvSpPr>
            <p:spPr>
              <a:xfrm>
                <a:off x="7361874" y="8256538"/>
                <a:ext cx="113664" cy="173122"/>
              </a:xfrm>
              <a:custGeom>
                <a:avLst/>
                <a:gdLst>
                  <a:gd name="connsiteX0" fmla="*/ 113664 w 113664"/>
                  <a:gd name="connsiteY0" fmla="*/ 50 h 173122"/>
                  <a:gd name="connsiteX1" fmla="*/ 59689 w 113664"/>
                  <a:gd name="connsiteY1" fmla="*/ 63550 h 173122"/>
                  <a:gd name="connsiteX2" fmla="*/ 43814 w 113664"/>
                  <a:gd name="connsiteY2" fmla="*/ 96887 h 173122"/>
                  <a:gd name="connsiteX3" fmla="*/ 2539 w 113664"/>
                  <a:gd name="connsiteY3" fmla="*/ 173087 h 173122"/>
                  <a:gd name="connsiteX4" fmla="*/ 10476 w 113664"/>
                  <a:gd name="connsiteY4" fmla="*/ 106412 h 173122"/>
                  <a:gd name="connsiteX5" fmla="*/ 59689 w 113664"/>
                  <a:gd name="connsiteY5" fmla="*/ 74662 h 173122"/>
                  <a:gd name="connsiteX6" fmla="*/ 113664 w 113664"/>
                  <a:gd name="connsiteY6" fmla="*/ 50 h 173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664" h="173122">
                    <a:moveTo>
                      <a:pt x="113664" y="50"/>
                    </a:moveTo>
                    <a:cubicBezTo>
                      <a:pt x="113664" y="-1802"/>
                      <a:pt x="71331" y="47411"/>
                      <a:pt x="59689" y="63550"/>
                    </a:cubicBezTo>
                    <a:cubicBezTo>
                      <a:pt x="48047" y="79690"/>
                      <a:pt x="53339" y="78631"/>
                      <a:pt x="43814" y="96887"/>
                    </a:cubicBezTo>
                    <a:cubicBezTo>
                      <a:pt x="34289" y="115143"/>
                      <a:pt x="8095" y="171500"/>
                      <a:pt x="2539" y="173087"/>
                    </a:cubicBezTo>
                    <a:cubicBezTo>
                      <a:pt x="-3017" y="174674"/>
                      <a:pt x="951" y="122816"/>
                      <a:pt x="10476" y="106412"/>
                    </a:cubicBezTo>
                    <a:cubicBezTo>
                      <a:pt x="20001" y="90008"/>
                      <a:pt x="43285" y="88950"/>
                      <a:pt x="59689" y="74662"/>
                    </a:cubicBezTo>
                    <a:cubicBezTo>
                      <a:pt x="76093" y="60374"/>
                      <a:pt x="113664" y="1902"/>
                      <a:pt x="113664" y="5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1" name="フリーフォーム: 図形 550">
                <a:extLst>
                  <a:ext uri="{FF2B5EF4-FFF2-40B4-BE49-F238E27FC236}">
                    <a16:creationId xmlns:a16="http://schemas.microsoft.com/office/drawing/2014/main" id="{7DD473E2-D792-4CEC-99F2-32914334E708}"/>
                  </a:ext>
                </a:extLst>
              </p:cNvPr>
              <p:cNvSpPr/>
              <p:nvPr/>
            </p:nvSpPr>
            <p:spPr>
              <a:xfrm>
                <a:off x="6755153" y="7468417"/>
                <a:ext cx="185177" cy="581266"/>
              </a:xfrm>
              <a:custGeom>
                <a:avLst/>
                <a:gdLst>
                  <a:gd name="connsiteX0" fmla="*/ 153647 w 185177"/>
                  <a:gd name="connsiteY0" fmla="*/ 1300 h 581266"/>
                  <a:gd name="connsiteX1" fmla="*/ 181164 w 185177"/>
                  <a:gd name="connsiteY1" fmla="*/ 136766 h 581266"/>
                  <a:gd name="connsiteX2" fmla="*/ 60514 w 185177"/>
                  <a:gd name="connsiteY2" fmla="*/ 392883 h 581266"/>
                  <a:gd name="connsiteX3" fmla="*/ 1247 w 185177"/>
                  <a:gd name="connsiteY3" fmla="*/ 581266 h 581266"/>
                  <a:gd name="connsiteX4" fmla="*/ 28764 w 185177"/>
                  <a:gd name="connsiteY4" fmla="*/ 395000 h 581266"/>
                  <a:gd name="connsiteX5" fmla="*/ 126130 w 185177"/>
                  <a:gd name="connsiteY5" fmla="*/ 212966 h 581266"/>
                  <a:gd name="connsiteX6" fmla="*/ 153647 w 185177"/>
                  <a:gd name="connsiteY6" fmla="*/ 1300 h 581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177" h="581266">
                    <a:moveTo>
                      <a:pt x="153647" y="1300"/>
                    </a:moveTo>
                    <a:cubicBezTo>
                      <a:pt x="162819" y="-11400"/>
                      <a:pt x="196686" y="71502"/>
                      <a:pt x="181164" y="136766"/>
                    </a:cubicBezTo>
                    <a:cubicBezTo>
                      <a:pt x="165642" y="202030"/>
                      <a:pt x="90500" y="318800"/>
                      <a:pt x="60514" y="392883"/>
                    </a:cubicBezTo>
                    <a:cubicBezTo>
                      <a:pt x="30528" y="466966"/>
                      <a:pt x="6539" y="580913"/>
                      <a:pt x="1247" y="581266"/>
                    </a:cubicBezTo>
                    <a:cubicBezTo>
                      <a:pt x="-4045" y="581619"/>
                      <a:pt x="7950" y="456383"/>
                      <a:pt x="28764" y="395000"/>
                    </a:cubicBezTo>
                    <a:cubicBezTo>
                      <a:pt x="49578" y="333617"/>
                      <a:pt x="102847" y="272938"/>
                      <a:pt x="126130" y="212966"/>
                    </a:cubicBezTo>
                    <a:cubicBezTo>
                      <a:pt x="149413" y="152994"/>
                      <a:pt x="144475" y="14000"/>
                      <a:pt x="153647" y="130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2" name="フリーフォーム: 図形 551">
                <a:extLst>
                  <a:ext uri="{FF2B5EF4-FFF2-40B4-BE49-F238E27FC236}">
                    <a16:creationId xmlns:a16="http://schemas.microsoft.com/office/drawing/2014/main" id="{CFB1C61F-8114-4C2A-864C-ED54550867D8}"/>
                  </a:ext>
                </a:extLst>
              </p:cNvPr>
              <p:cNvSpPr/>
              <p:nvPr/>
            </p:nvSpPr>
            <p:spPr>
              <a:xfrm>
                <a:off x="6636572" y="7607703"/>
                <a:ext cx="248568" cy="241056"/>
              </a:xfrm>
              <a:custGeom>
                <a:avLst/>
                <a:gdLst>
                  <a:gd name="connsiteX0" fmla="*/ 246828 w 248568"/>
                  <a:gd name="connsiteY0" fmla="*/ 1714 h 241056"/>
                  <a:gd name="connsiteX1" fmla="*/ 39395 w 248568"/>
                  <a:gd name="connsiteY1" fmla="*/ 137180 h 241056"/>
                  <a:gd name="connsiteX2" fmla="*/ 3411 w 248568"/>
                  <a:gd name="connsiteY2" fmla="*/ 240897 h 241056"/>
                  <a:gd name="connsiteX3" fmla="*/ 16111 w 248568"/>
                  <a:gd name="connsiteY3" fmla="*/ 113897 h 241056"/>
                  <a:gd name="connsiteX4" fmla="*/ 132528 w 248568"/>
                  <a:gd name="connsiteY4" fmla="*/ 63097 h 241056"/>
                  <a:gd name="connsiteX5" fmla="*/ 246828 w 248568"/>
                  <a:gd name="connsiteY5" fmla="*/ 1714 h 241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8568" h="241056">
                    <a:moveTo>
                      <a:pt x="246828" y="1714"/>
                    </a:moveTo>
                    <a:cubicBezTo>
                      <a:pt x="231306" y="14061"/>
                      <a:pt x="79964" y="97316"/>
                      <a:pt x="39395" y="137180"/>
                    </a:cubicBezTo>
                    <a:cubicBezTo>
                      <a:pt x="-1174" y="177044"/>
                      <a:pt x="7292" y="244777"/>
                      <a:pt x="3411" y="240897"/>
                    </a:cubicBezTo>
                    <a:cubicBezTo>
                      <a:pt x="-470" y="237017"/>
                      <a:pt x="-5408" y="143530"/>
                      <a:pt x="16111" y="113897"/>
                    </a:cubicBezTo>
                    <a:cubicBezTo>
                      <a:pt x="37630" y="84264"/>
                      <a:pt x="95133" y="78972"/>
                      <a:pt x="132528" y="63097"/>
                    </a:cubicBezTo>
                    <a:cubicBezTo>
                      <a:pt x="169922" y="47222"/>
                      <a:pt x="262350" y="-10633"/>
                      <a:pt x="246828" y="171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3" name="フリーフォーム: 図形 552">
                <a:extLst>
                  <a:ext uri="{FF2B5EF4-FFF2-40B4-BE49-F238E27FC236}">
                    <a16:creationId xmlns:a16="http://schemas.microsoft.com/office/drawing/2014/main" id="{1BAC3A40-A7C0-4995-9211-58DA2818B7CC}"/>
                  </a:ext>
                </a:extLst>
              </p:cNvPr>
              <p:cNvSpPr/>
              <p:nvPr/>
            </p:nvSpPr>
            <p:spPr>
              <a:xfrm>
                <a:off x="6306080" y="7879468"/>
                <a:ext cx="430978" cy="782807"/>
              </a:xfrm>
              <a:custGeom>
                <a:avLst/>
                <a:gdLst>
                  <a:gd name="connsiteX0" fmla="*/ 422803 w 430978"/>
                  <a:gd name="connsiteY0" fmla="*/ 19932 h 782807"/>
                  <a:gd name="connsiteX1" fmla="*/ 270403 w 430978"/>
                  <a:gd name="connsiteY1" fmla="*/ 259115 h 782807"/>
                  <a:gd name="connsiteX2" fmla="*/ 20637 w 430978"/>
                  <a:gd name="connsiteY2" fmla="*/ 764999 h 782807"/>
                  <a:gd name="connsiteX3" fmla="*/ 54503 w 430978"/>
                  <a:gd name="connsiteY3" fmla="*/ 612599 h 782807"/>
                  <a:gd name="connsiteX4" fmla="*/ 374120 w 430978"/>
                  <a:gd name="connsiteY4" fmla="*/ 77082 h 782807"/>
                  <a:gd name="connsiteX5" fmla="*/ 422803 w 430978"/>
                  <a:gd name="connsiteY5" fmla="*/ 19932 h 782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0978" h="782807">
                    <a:moveTo>
                      <a:pt x="422803" y="19932"/>
                    </a:moveTo>
                    <a:cubicBezTo>
                      <a:pt x="405517" y="50271"/>
                      <a:pt x="337431" y="134937"/>
                      <a:pt x="270403" y="259115"/>
                    </a:cubicBezTo>
                    <a:cubicBezTo>
                      <a:pt x="203375" y="383293"/>
                      <a:pt x="56620" y="706085"/>
                      <a:pt x="20637" y="764999"/>
                    </a:cubicBezTo>
                    <a:cubicBezTo>
                      <a:pt x="-15346" y="823913"/>
                      <a:pt x="-4411" y="727252"/>
                      <a:pt x="54503" y="612599"/>
                    </a:cubicBezTo>
                    <a:cubicBezTo>
                      <a:pt x="113417" y="497946"/>
                      <a:pt x="315559" y="170568"/>
                      <a:pt x="374120" y="77082"/>
                    </a:cubicBezTo>
                    <a:cubicBezTo>
                      <a:pt x="432681" y="-16404"/>
                      <a:pt x="440089" y="-10407"/>
                      <a:pt x="422803" y="1993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4" name="フリーフォーム: 図形 553">
                <a:extLst>
                  <a:ext uri="{FF2B5EF4-FFF2-40B4-BE49-F238E27FC236}">
                    <a16:creationId xmlns:a16="http://schemas.microsoft.com/office/drawing/2014/main" id="{475138E5-BF40-475D-92B2-2ECF07988C57}"/>
                  </a:ext>
                </a:extLst>
              </p:cNvPr>
              <p:cNvSpPr/>
              <p:nvPr/>
            </p:nvSpPr>
            <p:spPr>
              <a:xfrm>
                <a:off x="6336782" y="7862846"/>
                <a:ext cx="315573" cy="639133"/>
              </a:xfrm>
              <a:custGeom>
                <a:avLst/>
                <a:gdLst>
                  <a:gd name="connsiteX0" fmla="*/ 313785 w 315573"/>
                  <a:gd name="connsiteY0" fmla="*/ 2687 h 639133"/>
                  <a:gd name="connsiteX1" fmla="*/ 180435 w 315573"/>
                  <a:gd name="connsiteY1" fmla="*/ 119104 h 639133"/>
                  <a:gd name="connsiteX2" fmla="*/ 114818 w 315573"/>
                  <a:gd name="connsiteY2" fmla="*/ 370987 h 639133"/>
                  <a:gd name="connsiteX3" fmla="*/ 2635 w 315573"/>
                  <a:gd name="connsiteY3" fmla="*/ 637687 h 639133"/>
                  <a:gd name="connsiteX4" fmla="*/ 38618 w 315573"/>
                  <a:gd name="connsiteY4" fmla="*/ 466237 h 639133"/>
                  <a:gd name="connsiteX5" fmla="*/ 74601 w 315573"/>
                  <a:gd name="connsiteY5" fmla="*/ 224937 h 639133"/>
                  <a:gd name="connsiteX6" fmla="*/ 313785 w 315573"/>
                  <a:gd name="connsiteY6" fmla="*/ 2687 h 639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5573" h="639133">
                    <a:moveTo>
                      <a:pt x="313785" y="2687"/>
                    </a:moveTo>
                    <a:cubicBezTo>
                      <a:pt x="331424" y="-14952"/>
                      <a:pt x="213596" y="57721"/>
                      <a:pt x="180435" y="119104"/>
                    </a:cubicBezTo>
                    <a:cubicBezTo>
                      <a:pt x="147274" y="180487"/>
                      <a:pt x="144451" y="284557"/>
                      <a:pt x="114818" y="370987"/>
                    </a:cubicBezTo>
                    <a:cubicBezTo>
                      <a:pt x="85185" y="457418"/>
                      <a:pt x="15335" y="621812"/>
                      <a:pt x="2635" y="637687"/>
                    </a:cubicBezTo>
                    <a:cubicBezTo>
                      <a:pt x="-10065" y="653562"/>
                      <a:pt x="26624" y="535029"/>
                      <a:pt x="38618" y="466237"/>
                    </a:cubicBezTo>
                    <a:cubicBezTo>
                      <a:pt x="50612" y="397445"/>
                      <a:pt x="34737" y="298667"/>
                      <a:pt x="74601" y="224937"/>
                    </a:cubicBezTo>
                    <a:cubicBezTo>
                      <a:pt x="114465" y="151207"/>
                      <a:pt x="296146" y="20326"/>
                      <a:pt x="313785" y="268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5" name="フリーフォーム: 図形 554">
                <a:extLst>
                  <a:ext uri="{FF2B5EF4-FFF2-40B4-BE49-F238E27FC236}">
                    <a16:creationId xmlns:a16="http://schemas.microsoft.com/office/drawing/2014/main" id="{0C169FD3-99DD-4C85-B7DC-4903CDEFF0CC}"/>
                  </a:ext>
                </a:extLst>
              </p:cNvPr>
              <p:cNvSpPr/>
              <p:nvPr/>
            </p:nvSpPr>
            <p:spPr>
              <a:xfrm>
                <a:off x="6620107" y="8023725"/>
                <a:ext cx="149670" cy="322294"/>
              </a:xfrm>
              <a:custGeom>
                <a:avLst/>
                <a:gdLst>
                  <a:gd name="connsiteX0" fmla="*/ 148993 w 149670"/>
                  <a:gd name="connsiteY0" fmla="*/ 9025 h 322294"/>
                  <a:gd name="connsiteX1" fmla="*/ 2943 w 149670"/>
                  <a:gd name="connsiteY1" fmla="*/ 322292 h 322294"/>
                  <a:gd name="connsiteX2" fmla="*/ 51626 w 149670"/>
                  <a:gd name="connsiteY2" fmla="*/ 2675 h 322294"/>
                  <a:gd name="connsiteX3" fmla="*/ 57976 w 149670"/>
                  <a:gd name="connsiteY3" fmla="*/ 161425 h 322294"/>
                  <a:gd name="connsiteX4" fmla="*/ 148993 w 149670"/>
                  <a:gd name="connsiteY4" fmla="*/ 9025 h 322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670" h="322294">
                    <a:moveTo>
                      <a:pt x="148993" y="9025"/>
                    </a:moveTo>
                    <a:cubicBezTo>
                      <a:pt x="139821" y="35836"/>
                      <a:pt x="19171" y="323350"/>
                      <a:pt x="2943" y="322292"/>
                    </a:cubicBezTo>
                    <a:cubicBezTo>
                      <a:pt x="-13285" y="321234"/>
                      <a:pt x="42454" y="29486"/>
                      <a:pt x="51626" y="2675"/>
                    </a:cubicBezTo>
                    <a:cubicBezTo>
                      <a:pt x="60798" y="-24136"/>
                      <a:pt x="44570" y="159308"/>
                      <a:pt x="57976" y="161425"/>
                    </a:cubicBezTo>
                    <a:cubicBezTo>
                      <a:pt x="71382" y="163542"/>
                      <a:pt x="158165" y="-17786"/>
                      <a:pt x="148993" y="902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6" name="フリーフォーム: 図形 555">
                <a:extLst>
                  <a:ext uri="{FF2B5EF4-FFF2-40B4-BE49-F238E27FC236}">
                    <a16:creationId xmlns:a16="http://schemas.microsoft.com/office/drawing/2014/main" id="{2C020527-637C-4722-94A9-452206A17F9B}"/>
                  </a:ext>
                </a:extLst>
              </p:cNvPr>
              <p:cNvSpPr/>
              <p:nvPr/>
            </p:nvSpPr>
            <p:spPr>
              <a:xfrm>
                <a:off x="7894320" y="7731747"/>
                <a:ext cx="269291" cy="1251263"/>
              </a:xfrm>
              <a:custGeom>
                <a:avLst/>
                <a:gdLst>
                  <a:gd name="connsiteX0" fmla="*/ 208280 w 269291"/>
                  <a:gd name="connsiteY0" fmla="*/ 13 h 1251263"/>
                  <a:gd name="connsiteX1" fmla="*/ 71120 w 269291"/>
                  <a:gd name="connsiteY1" fmla="*/ 320053 h 1251263"/>
                  <a:gd name="connsiteX2" fmla="*/ 132080 w 269291"/>
                  <a:gd name="connsiteY2" fmla="*/ 452133 h 1251263"/>
                  <a:gd name="connsiteX3" fmla="*/ 264160 w 269291"/>
                  <a:gd name="connsiteY3" fmla="*/ 1234453 h 1251263"/>
                  <a:gd name="connsiteX4" fmla="*/ 218440 w 269291"/>
                  <a:gd name="connsiteY4" fmla="*/ 934733 h 1251263"/>
                  <a:gd name="connsiteX5" fmla="*/ 0 w 269291"/>
                  <a:gd name="connsiteY5" fmla="*/ 309893 h 1251263"/>
                  <a:gd name="connsiteX6" fmla="*/ 208280 w 269291"/>
                  <a:gd name="connsiteY6" fmla="*/ 13 h 1251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9291" h="1251263">
                    <a:moveTo>
                      <a:pt x="208280" y="13"/>
                    </a:moveTo>
                    <a:cubicBezTo>
                      <a:pt x="220133" y="1706"/>
                      <a:pt x="83820" y="244700"/>
                      <a:pt x="71120" y="320053"/>
                    </a:cubicBezTo>
                    <a:cubicBezTo>
                      <a:pt x="58420" y="395406"/>
                      <a:pt x="99907" y="299733"/>
                      <a:pt x="132080" y="452133"/>
                    </a:cubicBezTo>
                    <a:cubicBezTo>
                      <a:pt x="164253" y="604533"/>
                      <a:pt x="249767" y="1154020"/>
                      <a:pt x="264160" y="1234453"/>
                    </a:cubicBezTo>
                    <a:cubicBezTo>
                      <a:pt x="278553" y="1314886"/>
                      <a:pt x="262467" y="1088826"/>
                      <a:pt x="218440" y="934733"/>
                    </a:cubicBezTo>
                    <a:cubicBezTo>
                      <a:pt x="174413" y="780640"/>
                      <a:pt x="0" y="464833"/>
                      <a:pt x="0" y="309893"/>
                    </a:cubicBezTo>
                    <a:cubicBezTo>
                      <a:pt x="0" y="154953"/>
                      <a:pt x="196427" y="-1680"/>
                      <a:pt x="208280" y="1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7" name="フリーフォーム: 図形 556">
                <a:extLst>
                  <a:ext uri="{FF2B5EF4-FFF2-40B4-BE49-F238E27FC236}">
                    <a16:creationId xmlns:a16="http://schemas.microsoft.com/office/drawing/2014/main" id="{4F4368E2-A81B-4537-B0AA-FDEBE075BC15}"/>
                  </a:ext>
                </a:extLst>
              </p:cNvPr>
              <p:cNvSpPr/>
              <p:nvPr/>
            </p:nvSpPr>
            <p:spPr>
              <a:xfrm>
                <a:off x="7975352" y="8662678"/>
                <a:ext cx="316883" cy="1166792"/>
              </a:xfrm>
              <a:custGeom>
                <a:avLst/>
                <a:gdLst>
                  <a:gd name="connsiteX0" fmla="*/ 178048 w 316883"/>
                  <a:gd name="connsiteY0" fmla="*/ 8882 h 1166792"/>
                  <a:gd name="connsiteX1" fmla="*/ 91688 w 316883"/>
                  <a:gd name="connsiteY1" fmla="*/ 308602 h 1166792"/>
                  <a:gd name="connsiteX2" fmla="*/ 162808 w 316883"/>
                  <a:gd name="connsiteY2" fmla="*/ 775962 h 1166792"/>
                  <a:gd name="connsiteX3" fmla="*/ 315208 w 316883"/>
                  <a:gd name="connsiteY3" fmla="*/ 1156962 h 1166792"/>
                  <a:gd name="connsiteX4" fmla="*/ 228848 w 316883"/>
                  <a:gd name="connsiteY4" fmla="*/ 1019802 h 1166792"/>
                  <a:gd name="connsiteX5" fmla="*/ 248 w 316883"/>
                  <a:gd name="connsiteY5" fmla="*/ 648962 h 1166792"/>
                  <a:gd name="connsiteX6" fmla="*/ 178048 w 316883"/>
                  <a:gd name="connsiteY6" fmla="*/ 8882 h 116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6883" h="1166792">
                    <a:moveTo>
                      <a:pt x="178048" y="8882"/>
                    </a:moveTo>
                    <a:cubicBezTo>
                      <a:pt x="193288" y="-47845"/>
                      <a:pt x="94228" y="180755"/>
                      <a:pt x="91688" y="308602"/>
                    </a:cubicBezTo>
                    <a:cubicBezTo>
                      <a:pt x="89148" y="436449"/>
                      <a:pt x="125555" y="634569"/>
                      <a:pt x="162808" y="775962"/>
                    </a:cubicBezTo>
                    <a:cubicBezTo>
                      <a:pt x="200061" y="917355"/>
                      <a:pt x="304201" y="1116322"/>
                      <a:pt x="315208" y="1156962"/>
                    </a:cubicBezTo>
                    <a:cubicBezTo>
                      <a:pt x="326215" y="1197602"/>
                      <a:pt x="281341" y="1104469"/>
                      <a:pt x="228848" y="1019802"/>
                    </a:cubicBezTo>
                    <a:cubicBezTo>
                      <a:pt x="176355" y="935135"/>
                      <a:pt x="7868" y="814062"/>
                      <a:pt x="248" y="648962"/>
                    </a:cubicBezTo>
                    <a:cubicBezTo>
                      <a:pt x="-7372" y="483862"/>
                      <a:pt x="162808" y="65609"/>
                      <a:pt x="178048" y="888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8" name="フリーフォーム: 図形 557">
                <a:extLst>
                  <a:ext uri="{FF2B5EF4-FFF2-40B4-BE49-F238E27FC236}">
                    <a16:creationId xmlns:a16="http://schemas.microsoft.com/office/drawing/2014/main" id="{0A847347-2A10-478A-819C-EE7140FBC7C8}"/>
                  </a:ext>
                </a:extLst>
              </p:cNvPr>
              <p:cNvSpPr/>
              <p:nvPr/>
            </p:nvSpPr>
            <p:spPr>
              <a:xfrm>
                <a:off x="7420428" y="9842966"/>
                <a:ext cx="922863" cy="202039"/>
              </a:xfrm>
              <a:custGeom>
                <a:avLst/>
                <a:gdLst>
                  <a:gd name="connsiteX0" fmla="*/ 1452 w 922863"/>
                  <a:gd name="connsiteY0" fmla="*/ 169714 h 202039"/>
                  <a:gd name="connsiteX1" fmla="*/ 148772 w 922863"/>
                  <a:gd name="connsiteY1" fmla="*/ 179874 h 202039"/>
                  <a:gd name="connsiteX2" fmla="*/ 702492 w 922863"/>
                  <a:gd name="connsiteY2" fmla="*/ 113834 h 202039"/>
                  <a:gd name="connsiteX3" fmla="*/ 920932 w 922863"/>
                  <a:gd name="connsiteY3" fmla="*/ 2074 h 202039"/>
                  <a:gd name="connsiteX4" fmla="*/ 595812 w 922863"/>
                  <a:gd name="connsiteY4" fmla="*/ 52874 h 202039"/>
                  <a:gd name="connsiteX5" fmla="*/ 47172 w 922863"/>
                  <a:gd name="connsiteY5" fmla="*/ 195114 h 202039"/>
                  <a:gd name="connsiteX6" fmla="*/ 72572 w 922863"/>
                  <a:gd name="connsiteY6" fmla="*/ 179874 h 202039"/>
                  <a:gd name="connsiteX7" fmla="*/ 1452 w 922863"/>
                  <a:gd name="connsiteY7" fmla="*/ 169714 h 20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2863" h="202039">
                    <a:moveTo>
                      <a:pt x="1452" y="169714"/>
                    </a:moveTo>
                    <a:cubicBezTo>
                      <a:pt x="14152" y="169714"/>
                      <a:pt x="31932" y="189187"/>
                      <a:pt x="148772" y="179874"/>
                    </a:cubicBezTo>
                    <a:cubicBezTo>
                      <a:pt x="265612" y="170561"/>
                      <a:pt x="573799" y="143467"/>
                      <a:pt x="702492" y="113834"/>
                    </a:cubicBezTo>
                    <a:cubicBezTo>
                      <a:pt x="831185" y="84201"/>
                      <a:pt x="938712" y="12234"/>
                      <a:pt x="920932" y="2074"/>
                    </a:cubicBezTo>
                    <a:cubicBezTo>
                      <a:pt x="903152" y="-8086"/>
                      <a:pt x="741439" y="20701"/>
                      <a:pt x="595812" y="52874"/>
                    </a:cubicBezTo>
                    <a:cubicBezTo>
                      <a:pt x="450185" y="85047"/>
                      <a:pt x="134379" y="173947"/>
                      <a:pt x="47172" y="195114"/>
                    </a:cubicBezTo>
                    <a:cubicBezTo>
                      <a:pt x="-40035" y="216281"/>
                      <a:pt x="81885" y="182414"/>
                      <a:pt x="72572" y="179874"/>
                    </a:cubicBezTo>
                    <a:cubicBezTo>
                      <a:pt x="63259" y="177334"/>
                      <a:pt x="-11248" y="169714"/>
                      <a:pt x="1452" y="16971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9" name="フリーフォーム: 図形 558">
                <a:extLst>
                  <a:ext uri="{FF2B5EF4-FFF2-40B4-BE49-F238E27FC236}">
                    <a16:creationId xmlns:a16="http://schemas.microsoft.com/office/drawing/2014/main" id="{6CE07459-884B-45E5-9573-44803A93DEDE}"/>
                  </a:ext>
                </a:extLst>
              </p:cNvPr>
              <p:cNvSpPr/>
              <p:nvPr/>
            </p:nvSpPr>
            <p:spPr>
              <a:xfrm>
                <a:off x="6860583" y="10008605"/>
                <a:ext cx="171979" cy="1062796"/>
              </a:xfrm>
              <a:custGeom>
                <a:avLst/>
                <a:gdLst>
                  <a:gd name="connsiteX0" fmla="*/ 2497 w 171979"/>
                  <a:gd name="connsiteY0" fmla="*/ 9155 h 1062796"/>
                  <a:gd name="connsiteX1" fmla="*/ 53297 w 171979"/>
                  <a:gd name="connsiteY1" fmla="*/ 339355 h 1062796"/>
                  <a:gd name="connsiteX2" fmla="*/ 43137 w 171979"/>
                  <a:gd name="connsiteY2" fmla="*/ 359675 h 1062796"/>
                  <a:gd name="connsiteX3" fmla="*/ 159977 w 171979"/>
                  <a:gd name="connsiteY3" fmla="*/ 1045475 h 1062796"/>
                  <a:gd name="connsiteX4" fmla="*/ 149817 w 171979"/>
                  <a:gd name="connsiteY4" fmla="*/ 786395 h 1062796"/>
                  <a:gd name="connsiteX5" fmla="*/ 2497 w 171979"/>
                  <a:gd name="connsiteY5" fmla="*/ 9155 h 106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979" h="1062796">
                    <a:moveTo>
                      <a:pt x="2497" y="9155"/>
                    </a:moveTo>
                    <a:cubicBezTo>
                      <a:pt x="-13590" y="-65352"/>
                      <a:pt x="53297" y="339355"/>
                      <a:pt x="53297" y="339355"/>
                    </a:cubicBezTo>
                    <a:cubicBezTo>
                      <a:pt x="60070" y="397775"/>
                      <a:pt x="25357" y="241988"/>
                      <a:pt x="43137" y="359675"/>
                    </a:cubicBezTo>
                    <a:cubicBezTo>
                      <a:pt x="60917" y="477362"/>
                      <a:pt x="142197" y="974355"/>
                      <a:pt x="159977" y="1045475"/>
                    </a:cubicBezTo>
                    <a:cubicBezTo>
                      <a:pt x="177757" y="1116595"/>
                      <a:pt x="176910" y="956575"/>
                      <a:pt x="149817" y="786395"/>
                    </a:cubicBezTo>
                    <a:cubicBezTo>
                      <a:pt x="122724" y="616215"/>
                      <a:pt x="18584" y="83662"/>
                      <a:pt x="2497" y="915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0" name="フリーフォーム: 図形 559">
                <a:extLst>
                  <a:ext uri="{FF2B5EF4-FFF2-40B4-BE49-F238E27FC236}">
                    <a16:creationId xmlns:a16="http://schemas.microsoft.com/office/drawing/2014/main" id="{392FE35F-C910-484C-A6DA-424EBC400268}"/>
                  </a:ext>
                </a:extLst>
              </p:cNvPr>
              <p:cNvSpPr/>
              <p:nvPr/>
            </p:nvSpPr>
            <p:spPr>
              <a:xfrm>
                <a:off x="7321292" y="9941996"/>
                <a:ext cx="838327" cy="1818213"/>
              </a:xfrm>
              <a:custGeom>
                <a:avLst/>
                <a:gdLst>
                  <a:gd name="connsiteX0" fmla="*/ 435868 w 838327"/>
                  <a:gd name="connsiteY0" fmla="*/ 35124 h 1818213"/>
                  <a:gd name="connsiteX1" fmla="*/ 395228 w 838327"/>
                  <a:gd name="connsiteY1" fmla="*/ 360244 h 1818213"/>
                  <a:gd name="connsiteX2" fmla="*/ 512068 w 838327"/>
                  <a:gd name="connsiteY2" fmla="*/ 731084 h 1818213"/>
                  <a:gd name="connsiteX3" fmla="*/ 354588 w 838327"/>
                  <a:gd name="connsiteY3" fmla="*/ 1294964 h 1818213"/>
                  <a:gd name="connsiteX4" fmla="*/ 451108 w 838327"/>
                  <a:gd name="connsiteY4" fmla="*/ 1620084 h 1818213"/>
                  <a:gd name="connsiteX5" fmla="*/ 303788 w 838327"/>
                  <a:gd name="connsiteY5" fmla="*/ 1777564 h 1818213"/>
                  <a:gd name="connsiteX6" fmla="*/ 821948 w 838327"/>
                  <a:gd name="connsiteY6" fmla="*/ 1813124 h 1818213"/>
                  <a:gd name="connsiteX7" fmla="*/ 644148 w 838327"/>
                  <a:gd name="connsiteY7" fmla="*/ 1802964 h 1818213"/>
                  <a:gd name="connsiteX8" fmla="*/ 4068 w 838327"/>
                  <a:gd name="connsiteY8" fmla="*/ 1675964 h 1818213"/>
                  <a:gd name="connsiteX9" fmla="*/ 374908 w 838327"/>
                  <a:gd name="connsiteY9" fmla="*/ 1244164 h 1818213"/>
                  <a:gd name="connsiteX10" fmla="*/ 435868 w 838327"/>
                  <a:gd name="connsiteY10" fmla="*/ 35124 h 1818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8327" h="1818213">
                    <a:moveTo>
                      <a:pt x="435868" y="35124"/>
                    </a:moveTo>
                    <a:cubicBezTo>
                      <a:pt x="439255" y="-112196"/>
                      <a:pt x="382528" y="244251"/>
                      <a:pt x="395228" y="360244"/>
                    </a:cubicBezTo>
                    <a:cubicBezTo>
                      <a:pt x="407928" y="476237"/>
                      <a:pt x="518841" y="575297"/>
                      <a:pt x="512068" y="731084"/>
                    </a:cubicBezTo>
                    <a:cubicBezTo>
                      <a:pt x="505295" y="886871"/>
                      <a:pt x="364748" y="1146797"/>
                      <a:pt x="354588" y="1294964"/>
                    </a:cubicBezTo>
                    <a:cubicBezTo>
                      <a:pt x="344428" y="1443131"/>
                      <a:pt x="459575" y="1539651"/>
                      <a:pt x="451108" y="1620084"/>
                    </a:cubicBezTo>
                    <a:cubicBezTo>
                      <a:pt x="442641" y="1700517"/>
                      <a:pt x="241981" y="1745391"/>
                      <a:pt x="303788" y="1777564"/>
                    </a:cubicBezTo>
                    <a:cubicBezTo>
                      <a:pt x="365595" y="1809737"/>
                      <a:pt x="765221" y="1808891"/>
                      <a:pt x="821948" y="1813124"/>
                    </a:cubicBezTo>
                    <a:cubicBezTo>
                      <a:pt x="878675" y="1817357"/>
                      <a:pt x="780461" y="1825824"/>
                      <a:pt x="644148" y="1802964"/>
                    </a:cubicBezTo>
                    <a:cubicBezTo>
                      <a:pt x="507835" y="1780104"/>
                      <a:pt x="48941" y="1769097"/>
                      <a:pt x="4068" y="1675964"/>
                    </a:cubicBezTo>
                    <a:cubicBezTo>
                      <a:pt x="-40805" y="1582831"/>
                      <a:pt x="298708" y="1513404"/>
                      <a:pt x="374908" y="1244164"/>
                    </a:cubicBezTo>
                    <a:cubicBezTo>
                      <a:pt x="451108" y="974924"/>
                      <a:pt x="432481" y="182444"/>
                      <a:pt x="435868" y="3512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1" name="フリーフォーム: 図形 560">
                <a:extLst>
                  <a:ext uri="{FF2B5EF4-FFF2-40B4-BE49-F238E27FC236}">
                    <a16:creationId xmlns:a16="http://schemas.microsoft.com/office/drawing/2014/main" id="{271AAC58-31CF-4704-AFCA-700295C665E2}"/>
                  </a:ext>
                </a:extLst>
              </p:cNvPr>
              <p:cNvSpPr/>
              <p:nvPr/>
            </p:nvSpPr>
            <p:spPr>
              <a:xfrm>
                <a:off x="6683533" y="11085148"/>
                <a:ext cx="336944" cy="593081"/>
              </a:xfrm>
              <a:custGeom>
                <a:avLst/>
                <a:gdLst>
                  <a:gd name="connsiteX0" fmla="*/ 330042 w 336944"/>
                  <a:gd name="connsiteY0" fmla="*/ 9890 h 593081"/>
                  <a:gd name="connsiteX1" fmla="*/ 325280 w 336944"/>
                  <a:gd name="connsiteY1" fmla="*/ 197215 h 593081"/>
                  <a:gd name="connsiteX2" fmla="*/ 326867 w 336944"/>
                  <a:gd name="connsiteY2" fmla="*/ 421052 h 593081"/>
                  <a:gd name="connsiteX3" fmla="*/ 182405 w 336944"/>
                  <a:gd name="connsiteY3" fmla="*/ 524240 h 593081"/>
                  <a:gd name="connsiteX4" fmla="*/ 60167 w 336944"/>
                  <a:gd name="connsiteY4" fmla="*/ 578215 h 593081"/>
                  <a:gd name="connsiteX5" fmla="*/ 10955 w 336944"/>
                  <a:gd name="connsiteY5" fmla="*/ 563927 h 593081"/>
                  <a:gd name="connsiteX6" fmla="*/ 266542 w 336944"/>
                  <a:gd name="connsiteY6" fmla="*/ 271827 h 593081"/>
                  <a:gd name="connsiteX7" fmla="*/ 91917 w 336944"/>
                  <a:gd name="connsiteY7" fmla="*/ 419465 h 593081"/>
                  <a:gd name="connsiteX8" fmla="*/ 44292 w 336944"/>
                  <a:gd name="connsiteY8" fmla="*/ 503602 h 593081"/>
                  <a:gd name="connsiteX9" fmla="*/ 261780 w 336944"/>
                  <a:gd name="connsiteY9" fmla="*/ 513127 h 593081"/>
                  <a:gd name="connsiteX10" fmla="*/ 330042 w 336944"/>
                  <a:gd name="connsiteY10" fmla="*/ 9890 h 593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6944" h="593081">
                    <a:moveTo>
                      <a:pt x="330042" y="9890"/>
                    </a:moveTo>
                    <a:cubicBezTo>
                      <a:pt x="340625" y="-42762"/>
                      <a:pt x="325809" y="128688"/>
                      <a:pt x="325280" y="197215"/>
                    </a:cubicBezTo>
                    <a:cubicBezTo>
                      <a:pt x="324751" y="265742"/>
                      <a:pt x="350679" y="366548"/>
                      <a:pt x="326867" y="421052"/>
                    </a:cubicBezTo>
                    <a:cubicBezTo>
                      <a:pt x="303055" y="475556"/>
                      <a:pt x="226855" y="498046"/>
                      <a:pt x="182405" y="524240"/>
                    </a:cubicBezTo>
                    <a:cubicBezTo>
                      <a:pt x="137955" y="550434"/>
                      <a:pt x="88742" y="571601"/>
                      <a:pt x="60167" y="578215"/>
                    </a:cubicBezTo>
                    <a:cubicBezTo>
                      <a:pt x="31592" y="584829"/>
                      <a:pt x="-23441" y="614992"/>
                      <a:pt x="10955" y="563927"/>
                    </a:cubicBezTo>
                    <a:cubicBezTo>
                      <a:pt x="45351" y="512862"/>
                      <a:pt x="253048" y="295904"/>
                      <a:pt x="266542" y="271827"/>
                    </a:cubicBezTo>
                    <a:cubicBezTo>
                      <a:pt x="280036" y="247750"/>
                      <a:pt x="128959" y="380836"/>
                      <a:pt x="91917" y="419465"/>
                    </a:cubicBezTo>
                    <a:cubicBezTo>
                      <a:pt x="54875" y="458094"/>
                      <a:pt x="15982" y="487992"/>
                      <a:pt x="44292" y="503602"/>
                    </a:cubicBezTo>
                    <a:cubicBezTo>
                      <a:pt x="72602" y="519212"/>
                      <a:pt x="215478" y="590650"/>
                      <a:pt x="261780" y="513127"/>
                    </a:cubicBezTo>
                    <a:cubicBezTo>
                      <a:pt x="308082" y="435604"/>
                      <a:pt x="319459" y="62542"/>
                      <a:pt x="330042" y="989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2" name="フリーフォーム: 図形 561">
                <a:extLst>
                  <a:ext uri="{FF2B5EF4-FFF2-40B4-BE49-F238E27FC236}">
                    <a16:creationId xmlns:a16="http://schemas.microsoft.com/office/drawing/2014/main" id="{DA082B5F-66BC-420E-9022-A11E4EFD3561}"/>
                  </a:ext>
                </a:extLst>
              </p:cNvPr>
              <p:cNvSpPr/>
              <p:nvPr/>
            </p:nvSpPr>
            <p:spPr>
              <a:xfrm>
                <a:off x="6442042" y="11547444"/>
                <a:ext cx="1440093" cy="251201"/>
              </a:xfrm>
              <a:custGeom>
                <a:avLst/>
                <a:gdLst>
                  <a:gd name="connsiteX0" fmla="*/ 479458 w 1440093"/>
                  <a:gd name="connsiteY0" fmla="*/ 31 h 251201"/>
                  <a:gd name="connsiteX1" fmla="*/ 171483 w 1440093"/>
                  <a:gd name="connsiteY1" fmla="*/ 66706 h 251201"/>
                  <a:gd name="connsiteX2" fmla="*/ 100046 w 1440093"/>
                  <a:gd name="connsiteY2" fmla="*/ 160369 h 251201"/>
                  <a:gd name="connsiteX3" fmla="*/ 4796 w 1440093"/>
                  <a:gd name="connsiteY3" fmla="*/ 247681 h 251201"/>
                  <a:gd name="connsiteX4" fmla="*/ 261971 w 1440093"/>
                  <a:gd name="connsiteY4" fmla="*/ 233394 h 251201"/>
                  <a:gd name="connsiteX5" fmla="*/ 1366871 w 1440093"/>
                  <a:gd name="connsiteY5" fmla="*/ 227044 h 251201"/>
                  <a:gd name="connsiteX6" fmla="*/ 1290671 w 1440093"/>
                  <a:gd name="connsiteY6" fmla="*/ 119094 h 251201"/>
                  <a:gd name="connsiteX7" fmla="*/ 922371 w 1440093"/>
                  <a:gd name="connsiteY7" fmla="*/ 209581 h 251201"/>
                  <a:gd name="connsiteX8" fmla="*/ 63533 w 1440093"/>
                  <a:gd name="connsiteY8" fmla="*/ 195294 h 251201"/>
                  <a:gd name="connsiteX9" fmla="*/ 281021 w 1440093"/>
                  <a:gd name="connsiteY9" fmla="*/ 74644 h 251201"/>
                  <a:gd name="connsiteX10" fmla="*/ 479458 w 1440093"/>
                  <a:gd name="connsiteY10" fmla="*/ 31 h 25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40093" h="251201">
                    <a:moveTo>
                      <a:pt x="479458" y="31"/>
                    </a:moveTo>
                    <a:cubicBezTo>
                      <a:pt x="461202" y="-1292"/>
                      <a:pt x="234718" y="39983"/>
                      <a:pt x="171483" y="66706"/>
                    </a:cubicBezTo>
                    <a:cubicBezTo>
                      <a:pt x="108248" y="93429"/>
                      <a:pt x="127827" y="130207"/>
                      <a:pt x="100046" y="160369"/>
                    </a:cubicBezTo>
                    <a:cubicBezTo>
                      <a:pt x="72265" y="190531"/>
                      <a:pt x="-22192" y="235510"/>
                      <a:pt x="4796" y="247681"/>
                    </a:cubicBezTo>
                    <a:cubicBezTo>
                      <a:pt x="31783" y="259852"/>
                      <a:pt x="34959" y="236833"/>
                      <a:pt x="261971" y="233394"/>
                    </a:cubicBezTo>
                    <a:lnTo>
                      <a:pt x="1366871" y="227044"/>
                    </a:lnTo>
                    <a:cubicBezTo>
                      <a:pt x="1538321" y="207994"/>
                      <a:pt x="1364754" y="122004"/>
                      <a:pt x="1290671" y="119094"/>
                    </a:cubicBezTo>
                    <a:cubicBezTo>
                      <a:pt x="1216588" y="116184"/>
                      <a:pt x="1126894" y="196881"/>
                      <a:pt x="922371" y="209581"/>
                    </a:cubicBezTo>
                    <a:cubicBezTo>
                      <a:pt x="717848" y="222281"/>
                      <a:pt x="170425" y="217783"/>
                      <a:pt x="63533" y="195294"/>
                    </a:cubicBezTo>
                    <a:cubicBezTo>
                      <a:pt x="-43359" y="172805"/>
                      <a:pt x="209848" y="102690"/>
                      <a:pt x="281021" y="74644"/>
                    </a:cubicBezTo>
                    <a:cubicBezTo>
                      <a:pt x="352194" y="46598"/>
                      <a:pt x="497714" y="1354"/>
                      <a:pt x="479458" y="3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96" name="フリーフォーム: 図形 495">
              <a:extLst>
                <a:ext uri="{FF2B5EF4-FFF2-40B4-BE49-F238E27FC236}">
                  <a16:creationId xmlns:a16="http://schemas.microsoft.com/office/drawing/2014/main" id="{F5AA7CF0-C537-4E8F-ADC9-52A1A9C1ABC3}"/>
                </a:ext>
              </a:extLst>
            </p:cNvPr>
            <p:cNvSpPr/>
            <p:nvPr/>
          </p:nvSpPr>
          <p:spPr>
            <a:xfrm>
              <a:off x="4143373" y="2911430"/>
              <a:ext cx="1823483" cy="160679"/>
            </a:xfrm>
            <a:custGeom>
              <a:avLst/>
              <a:gdLst>
                <a:gd name="connsiteX0" fmla="*/ 6911 w 2226703"/>
                <a:gd name="connsiteY0" fmla="*/ 1999 h 196209"/>
                <a:gd name="connsiteX1" fmla="*/ 254561 w 2226703"/>
                <a:gd name="connsiteY1" fmla="*/ 14699 h 196209"/>
                <a:gd name="connsiteX2" fmla="*/ 2165911 w 2226703"/>
                <a:gd name="connsiteY2" fmla="*/ 179799 h 196209"/>
                <a:gd name="connsiteX3" fmla="*/ 1689661 w 2226703"/>
                <a:gd name="connsiteY3" fmla="*/ 135349 h 196209"/>
                <a:gd name="connsiteX4" fmla="*/ 1061011 w 2226703"/>
                <a:gd name="connsiteY4" fmla="*/ 192499 h 196209"/>
                <a:gd name="connsiteX5" fmla="*/ 6911 w 2226703"/>
                <a:gd name="connsiteY5" fmla="*/ 1999 h 19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6703" h="196209">
                  <a:moveTo>
                    <a:pt x="6911" y="1999"/>
                  </a:moveTo>
                  <a:cubicBezTo>
                    <a:pt x="-49181" y="-6468"/>
                    <a:pt x="254561" y="14699"/>
                    <a:pt x="254561" y="14699"/>
                  </a:cubicBezTo>
                  <a:lnTo>
                    <a:pt x="2165911" y="179799"/>
                  </a:lnTo>
                  <a:cubicBezTo>
                    <a:pt x="2405094" y="199907"/>
                    <a:pt x="1873811" y="133232"/>
                    <a:pt x="1689661" y="135349"/>
                  </a:cubicBezTo>
                  <a:cubicBezTo>
                    <a:pt x="1505511" y="137466"/>
                    <a:pt x="1336178" y="213666"/>
                    <a:pt x="1061011" y="192499"/>
                  </a:cubicBezTo>
                  <a:cubicBezTo>
                    <a:pt x="785844" y="171332"/>
                    <a:pt x="412252" y="89840"/>
                    <a:pt x="6911" y="1999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7" name="フリーフォーム: 図形 496">
              <a:extLst>
                <a:ext uri="{FF2B5EF4-FFF2-40B4-BE49-F238E27FC236}">
                  <a16:creationId xmlns:a16="http://schemas.microsoft.com/office/drawing/2014/main" id="{F88CAA4D-3BC6-4622-A9C9-FC47D436FE07}"/>
                </a:ext>
              </a:extLst>
            </p:cNvPr>
            <p:cNvSpPr/>
            <p:nvPr/>
          </p:nvSpPr>
          <p:spPr>
            <a:xfrm>
              <a:off x="4132440" y="2829694"/>
              <a:ext cx="207696" cy="2620541"/>
            </a:xfrm>
            <a:custGeom>
              <a:avLst/>
              <a:gdLst>
                <a:gd name="connsiteX0" fmla="*/ 1211 w 253623"/>
                <a:gd name="connsiteY0" fmla="*/ 82759 h 3200011"/>
                <a:gd name="connsiteX1" fmla="*/ 153611 w 253623"/>
                <a:gd name="connsiteY1" fmla="*/ 432009 h 3200011"/>
                <a:gd name="connsiteX2" fmla="*/ 140911 w 253623"/>
                <a:gd name="connsiteY2" fmla="*/ 3099009 h 3200011"/>
                <a:gd name="connsiteX3" fmla="*/ 172661 w 253623"/>
                <a:gd name="connsiteY3" fmla="*/ 2508459 h 3200011"/>
                <a:gd name="connsiteX4" fmla="*/ 248861 w 253623"/>
                <a:gd name="connsiteY4" fmla="*/ 1257509 h 3200011"/>
                <a:gd name="connsiteX5" fmla="*/ 1211 w 253623"/>
                <a:gd name="connsiteY5" fmla="*/ 82759 h 320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623" h="3200011">
                  <a:moveTo>
                    <a:pt x="1211" y="82759"/>
                  </a:moveTo>
                  <a:cubicBezTo>
                    <a:pt x="-14664" y="-54824"/>
                    <a:pt x="130328" y="-70699"/>
                    <a:pt x="153611" y="432009"/>
                  </a:cubicBezTo>
                  <a:cubicBezTo>
                    <a:pt x="176894" y="934717"/>
                    <a:pt x="137736" y="2752934"/>
                    <a:pt x="140911" y="3099009"/>
                  </a:cubicBezTo>
                  <a:cubicBezTo>
                    <a:pt x="144086" y="3445084"/>
                    <a:pt x="154669" y="2815376"/>
                    <a:pt x="172661" y="2508459"/>
                  </a:cubicBezTo>
                  <a:cubicBezTo>
                    <a:pt x="190653" y="2201542"/>
                    <a:pt x="274261" y="1667084"/>
                    <a:pt x="248861" y="1257509"/>
                  </a:cubicBezTo>
                  <a:cubicBezTo>
                    <a:pt x="223461" y="847934"/>
                    <a:pt x="17086" y="220342"/>
                    <a:pt x="1211" y="82759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8" name="フリーフォーム: 図形 497">
              <a:extLst>
                <a:ext uri="{FF2B5EF4-FFF2-40B4-BE49-F238E27FC236}">
                  <a16:creationId xmlns:a16="http://schemas.microsoft.com/office/drawing/2014/main" id="{EBE7B34E-AA30-4243-89F5-99B0972C8109}"/>
                </a:ext>
              </a:extLst>
            </p:cNvPr>
            <p:cNvSpPr/>
            <p:nvPr/>
          </p:nvSpPr>
          <p:spPr>
            <a:xfrm>
              <a:off x="5859863" y="2838482"/>
              <a:ext cx="80350" cy="2668497"/>
            </a:xfrm>
            <a:custGeom>
              <a:avLst/>
              <a:gdLst>
                <a:gd name="connsiteX0" fmla="*/ 88910 w 98117"/>
                <a:gd name="connsiteY0" fmla="*/ 97428 h 3258572"/>
                <a:gd name="connsiteX1" fmla="*/ 10 w 98117"/>
                <a:gd name="connsiteY1" fmla="*/ 745128 h 3258572"/>
                <a:gd name="connsiteX2" fmla="*/ 95260 w 98117"/>
                <a:gd name="connsiteY2" fmla="*/ 3158128 h 3258572"/>
                <a:gd name="connsiteX3" fmla="*/ 76210 w 98117"/>
                <a:gd name="connsiteY3" fmla="*/ 2535828 h 3258572"/>
                <a:gd name="connsiteX4" fmla="*/ 88910 w 98117"/>
                <a:gd name="connsiteY4" fmla="*/ 97428 h 325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17" h="3258572">
                  <a:moveTo>
                    <a:pt x="88910" y="97428"/>
                  </a:moveTo>
                  <a:cubicBezTo>
                    <a:pt x="76210" y="-201022"/>
                    <a:pt x="-1048" y="235011"/>
                    <a:pt x="10" y="745128"/>
                  </a:cubicBezTo>
                  <a:cubicBezTo>
                    <a:pt x="1068" y="1255245"/>
                    <a:pt x="82560" y="2859678"/>
                    <a:pt x="95260" y="3158128"/>
                  </a:cubicBezTo>
                  <a:cubicBezTo>
                    <a:pt x="107960" y="3456578"/>
                    <a:pt x="74093" y="3042770"/>
                    <a:pt x="76210" y="2535828"/>
                  </a:cubicBezTo>
                  <a:cubicBezTo>
                    <a:pt x="78327" y="2028886"/>
                    <a:pt x="101610" y="395878"/>
                    <a:pt x="88910" y="97428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9" name="フリーフォーム: 図形 498">
              <a:extLst>
                <a:ext uri="{FF2B5EF4-FFF2-40B4-BE49-F238E27FC236}">
                  <a16:creationId xmlns:a16="http://schemas.microsoft.com/office/drawing/2014/main" id="{53521F09-09E6-406C-91DE-DC2C1F1D17C4}"/>
                </a:ext>
              </a:extLst>
            </p:cNvPr>
            <p:cNvSpPr/>
            <p:nvPr/>
          </p:nvSpPr>
          <p:spPr>
            <a:xfrm>
              <a:off x="4065831" y="5367523"/>
              <a:ext cx="2201473" cy="114923"/>
            </a:xfrm>
            <a:custGeom>
              <a:avLst/>
              <a:gdLst>
                <a:gd name="connsiteX0" fmla="*/ 0 w 2688277"/>
                <a:gd name="connsiteY0" fmla="*/ 0 h 140335"/>
                <a:gd name="connsiteX1" fmla="*/ 158750 w 2688277"/>
                <a:gd name="connsiteY1" fmla="*/ 19050 h 140335"/>
                <a:gd name="connsiteX2" fmla="*/ 2546350 w 2688277"/>
                <a:gd name="connsiteY2" fmla="*/ 139700 h 140335"/>
                <a:gd name="connsiteX3" fmla="*/ 2152650 w 2688277"/>
                <a:gd name="connsiteY3" fmla="*/ 63500 h 140335"/>
                <a:gd name="connsiteX4" fmla="*/ 0 w 2688277"/>
                <a:gd name="connsiteY4" fmla="*/ 0 h 14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8277" h="140335">
                  <a:moveTo>
                    <a:pt x="0" y="0"/>
                  </a:moveTo>
                  <a:lnTo>
                    <a:pt x="158750" y="19050"/>
                  </a:lnTo>
                  <a:lnTo>
                    <a:pt x="2546350" y="139700"/>
                  </a:lnTo>
                  <a:cubicBezTo>
                    <a:pt x="2878667" y="147108"/>
                    <a:pt x="2578100" y="87842"/>
                    <a:pt x="2152650" y="63500"/>
                  </a:cubicBezTo>
                  <a:cubicBezTo>
                    <a:pt x="1727200" y="39158"/>
                    <a:pt x="860425" y="16404"/>
                    <a:pt x="0" y="0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0" name="フリーフォーム: 図形 499">
              <a:extLst>
                <a:ext uri="{FF2B5EF4-FFF2-40B4-BE49-F238E27FC236}">
                  <a16:creationId xmlns:a16="http://schemas.microsoft.com/office/drawing/2014/main" id="{ABD64C8A-85F7-4BDF-AA43-C11E2F10825F}"/>
                </a:ext>
              </a:extLst>
            </p:cNvPr>
            <p:cNvSpPr/>
            <p:nvPr/>
          </p:nvSpPr>
          <p:spPr>
            <a:xfrm>
              <a:off x="3841418" y="2690224"/>
              <a:ext cx="2224140" cy="181496"/>
            </a:xfrm>
            <a:custGeom>
              <a:avLst/>
              <a:gdLst>
                <a:gd name="connsiteX0" fmla="*/ 280386 w 2715956"/>
                <a:gd name="connsiteY0" fmla="*/ 11770 h 221630"/>
                <a:gd name="connsiteX1" fmla="*/ 2210786 w 2715956"/>
                <a:gd name="connsiteY1" fmla="*/ 176870 h 221630"/>
                <a:gd name="connsiteX2" fmla="*/ 2699736 w 2715956"/>
                <a:gd name="connsiteY2" fmla="*/ 183220 h 221630"/>
                <a:gd name="connsiteX3" fmla="*/ 2363186 w 2715956"/>
                <a:gd name="connsiteY3" fmla="*/ 214970 h 221630"/>
                <a:gd name="connsiteX4" fmla="*/ 235936 w 2715956"/>
                <a:gd name="connsiteY4" fmla="*/ 37170 h 221630"/>
                <a:gd name="connsiteX5" fmla="*/ 280386 w 2715956"/>
                <a:gd name="connsiteY5" fmla="*/ 11770 h 22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5956" h="221630">
                  <a:moveTo>
                    <a:pt x="280386" y="11770"/>
                  </a:moveTo>
                  <a:cubicBezTo>
                    <a:pt x="609528" y="35053"/>
                    <a:pt x="1807561" y="148295"/>
                    <a:pt x="2210786" y="176870"/>
                  </a:cubicBezTo>
                  <a:cubicBezTo>
                    <a:pt x="2614011" y="205445"/>
                    <a:pt x="2674336" y="176870"/>
                    <a:pt x="2699736" y="183220"/>
                  </a:cubicBezTo>
                  <a:cubicBezTo>
                    <a:pt x="2725136" y="189570"/>
                    <a:pt x="2773819" y="239312"/>
                    <a:pt x="2363186" y="214970"/>
                  </a:cubicBezTo>
                  <a:cubicBezTo>
                    <a:pt x="1952553" y="190628"/>
                    <a:pt x="590478" y="73153"/>
                    <a:pt x="235936" y="37170"/>
                  </a:cubicBezTo>
                  <a:cubicBezTo>
                    <a:pt x="-118606" y="1187"/>
                    <a:pt x="-48756" y="-11513"/>
                    <a:pt x="280386" y="11770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1" name="フリーフォーム: 図形 500">
              <a:extLst>
                <a:ext uri="{FF2B5EF4-FFF2-40B4-BE49-F238E27FC236}">
                  <a16:creationId xmlns:a16="http://schemas.microsoft.com/office/drawing/2014/main" id="{3CB9F33E-570C-46E2-8C8A-D84855AEF9E9}"/>
                </a:ext>
              </a:extLst>
            </p:cNvPr>
            <p:cNvSpPr/>
            <p:nvPr/>
          </p:nvSpPr>
          <p:spPr>
            <a:xfrm>
              <a:off x="6000267" y="2871430"/>
              <a:ext cx="85202" cy="1763638"/>
            </a:xfrm>
            <a:custGeom>
              <a:avLst/>
              <a:gdLst>
                <a:gd name="connsiteX0" fmla="*/ 95259 w 104043"/>
                <a:gd name="connsiteY0" fmla="*/ 12745 h 2153625"/>
                <a:gd name="connsiteX1" fmla="*/ 9 w 104043"/>
                <a:gd name="connsiteY1" fmla="*/ 1098595 h 2153625"/>
                <a:gd name="connsiteX2" fmla="*/ 101609 w 104043"/>
                <a:gd name="connsiteY2" fmla="*/ 2070145 h 2153625"/>
                <a:gd name="connsiteX3" fmla="*/ 76209 w 104043"/>
                <a:gd name="connsiteY3" fmla="*/ 1866945 h 2153625"/>
                <a:gd name="connsiteX4" fmla="*/ 95259 w 104043"/>
                <a:gd name="connsiteY4" fmla="*/ 12745 h 2153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43" h="2153625">
                  <a:moveTo>
                    <a:pt x="95259" y="12745"/>
                  </a:moveTo>
                  <a:cubicBezTo>
                    <a:pt x="82559" y="-115313"/>
                    <a:pt x="-1049" y="755695"/>
                    <a:pt x="9" y="1098595"/>
                  </a:cubicBezTo>
                  <a:cubicBezTo>
                    <a:pt x="1067" y="1441495"/>
                    <a:pt x="88909" y="1942087"/>
                    <a:pt x="101609" y="2070145"/>
                  </a:cubicBezTo>
                  <a:cubicBezTo>
                    <a:pt x="114309" y="2198203"/>
                    <a:pt x="73034" y="2213020"/>
                    <a:pt x="76209" y="1866945"/>
                  </a:cubicBezTo>
                  <a:cubicBezTo>
                    <a:pt x="79384" y="1520870"/>
                    <a:pt x="107959" y="140803"/>
                    <a:pt x="95259" y="12745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2" name="フリーフォーム: 図形 501">
              <a:extLst>
                <a:ext uri="{FF2B5EF4-FFF2-40B4-BE49-F238E27FC236}">
                  <a16:creationId xmlns:a16="http://schemas.microsoft.com/office/drawing/2014/main" id="{CEB474F8-F578-490B-8B85-8D953B87F438}"/>
                </a:ext>
              </a:extLst>
            </p:cNvPr>
            <p:cNvSpPr/>
            <p:nvPr/>
          </p:nvSpPr>
          <p:spPr>
            <a:xfrm>
              <a:off x="4013459" y="2758971"/>
              <a:ext cx="125173" cy="1627052"/>
            </a:xfrm>
            <a:custGeom>
              <a:avLst/>
              <a:gdLst>
                <a:gd name="connsiteX0" fmla="*/ 452 w 152852"/>
                <a:gd name="connsiteY0" fmla="*/ 86571 h 1986836"/>
                <a:gd name="connsiteX1" fmla="*/ 95702 w 152852"/>
                <a:gd name="connsiteY1" fmla="*/ 505671 h 1986836"/>
                <a:gd name="connsiteX2" fmla="*/ 63952 w 152852"/>
                <a:gd name="connsiteY2" fmla="*/ 1966171 h 1986836"/>
                <a:gd name="connsiteX3" fmla="*/ 152852 w 152852"/>
                <a:gd name="connsiteY3" fmla="*/ 1280371 h 1986836"/>
                <a:gd name="connsiteX4" fmla="*/ 63952 w 152852"/>
                <a:gd name="connsiteY4" fmla="*/ 111971 h 1986836"/>
                <a:gd name="connsiteX5" fmla="*/ 452 w 152852"/>
                <a:gd name="connsiteY5" fmla="*/ 86571 h 198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52" h="1986836">
                  <a:moveTo>
                    <a:pt x="452" y="86571"/>
                  </a:moveTo>
                  <a:cubicBezTo>
                    <a:pt x="5744" y="152188"/>
                    <a:pt x="85119" y="192404"/>
                    <a:pt x="95702" y="505671"/>
                  </a:cubicBezTo>
                  <a:cubicBezTo>
                    <a:pt x="106285" y="818938"/>
                    <a:pt x="54427" y="1837054"/>
                    <a:pt x="63952" y="1966171"/>
                  </a:cubicBezTo>
                  <a:cubicBezTo>
                    <a:pt x="73477" y="2095288"/>
                    <a:pt x="152852" y="1589404"/>
                    <a:pt x="152852" y="1280371"/>
                  </a:cubicBezTo>
                  <a:cubicBezTo>
                    <a:pt x="152852" y="971338"/>
                    <a:pt x="90410" y="305646"/>
                    <a:pt x="63952" y="111971"/>
                  </a:cubicBezTo>
                  <a:cubicBezTo>
                    <a:pt x="37494" y="-81704"/>
                    <a:pt x="-4840" y="20954"/>
                    <a:pt x="452" y="86571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3" name="フリーフォーム: 図形 502">
              <a:extLst>
                <a:ext uri="{FF2B5EF4-FFF2-40B4-BE49-F238E27FC236}">
                  <a16:creationId xmlns:a16="http://schemas.microsoft.com/office/drawing/2014/main" id="{2D3A4B38-A967-4339-B699-81C76EDA13E2}"/>
                </a:ext>
              </a:extLst>
            </p:cNvPr>
            <p:cNvSpPr/>
            <p:nvPr/>
          </p:nvSpPr>
          <p:spPr>
            <a:xfrm>
              <a:off x="5466456" y="2887048"/>
              <a:ext cx="665892" cy="165632"/>
            </a:xfrm>
            <a:custGeom>
              <a:avLst/>
              <a:gdLst>
                <a:gd name="connsiteX0" fmla="*/ 23210 w 813138"/>
                <a:gd name="connsiteY0" fmla="*/ 171473 h 202258"/>
                <a:gd name="connsiteX1" fmla="*/ 810610 w 813138"/>
                <a:gd name="connsiteY1" fmla="*/ 23 h 202258"/>
                <a:gd name="connsiteX2" fmla="*/ 264510 w 813138"/>
                <a:gd name="connsiteY2" fmla="*/ 184173 h 202258"/>
                <a:gd name="connsiteX3" fmla="*/ 23210 w 813138"/>
                <a:gd name="connsiteY3" fmla="*/ 171473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3138" h="202258">
                  <a:moveTo>
                    <a:pt x="23210" y="171473"/>
                  </a:moveTo>
                  <a:cubicBezTo>
                    <a:pt x="114227" y="140781"/>
                    <a:pt x="770393" y="-2094"/>
                    <a:pt x="810610" y="23"/>
                  </a:cubicBezTo>
                  <a:cubicBezTo>
                    <a:pt x="850827" y="2140"/>
                    <a:pt x="399977" y="152423"/>
                    <a:pt x="264510" y="184173"/>
                  </a:cubicBezTo>
                  <a:cubicBezTo>
                    <a:pt x="129043" y="215923"/>
                    <a:pt x="-67807" y="202165"/>
                    <a:pt x="23210" y="171473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4" name="フリーフォーム: 図形 503">
              <a:extLst>
                <a:ext uri="{FF2B5EF4-FFF2-40B4-BE49-F238E27FC236}">
                  <a16:creationId xmlns:a16="http://schemas.microsoft.com/office/drawing/2014/main" id="{7A94D8A9-CAB2-4438-A330-02689310DF25}"/>
                </a:ext>
              </a:extLst>
            </p:cNvPr>
            <p:cNvSpPr/>
            <p:nvPr/>
          </p:nvSpPr>
          <p:spPr>
            <a:xfrm>
              <a:off x="3581400" y="4489329"/>
              <a:ext cx="1180650" cy="1077275"/>
            </a:xfrm>
            <a:custGeom>
              <a:avLst/>
              <a:gdLst>
                <a:gd name="connsiteX0" fmla="*/ 680451 w 1441723"/>
                <a:gd name="connsiteY0" fmla="*/ 69086 h 1315489"/>
                <a:gd name="connsiteX1" fmla="*/ 648701 w 1441723"/>
                <a:gd name="connsiteY1" fmla="*/ 189736 h 1315489"/>
                <a:gd name="connsiteX2" fmla="*/ 591551 w 1441723"/>
                <a:gd name="connsiteY2" fmla="*/ 792986 h 1315489"/>
                <a:gd name="connsiteX3" fmla="*/ 1001 w 1441723"/>
                <a:gd name="connsiteY3" fmla="*/ 1154936 h 1315489"/>
                <a:gd name="connsiteX4" fmla="*/ 477251 w 1441723"/>
                <a:gd name="connsiteY4" fmla="*/ 983486 h 1315489"/>
                <a:gd name="connsiteX5" fmla="*/ 1436101 w 1441723"/>
                <a:gd name="connsiteY5" fmla="*/ 1281936 h 1315489"/>
                <a:gd name="connsiteX6" fmla="*/ 864601 w 1441723"/>
                <a:gd name="connsiteY6" fmla="*/ 1173986 h 1315489"/>
                <a:gd name="connsiteX7" fmla="*/ 680451 w 1441723"/>
                <a:gd name="connsiteY7" fmla="*/ 69086 h 131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1723" h="1315489">
                  <a:moveTo>
                    <a:pt x="680451" y="69086"/>
                  </a:moveTo>
                  <a:cubicBezTo>
                    <a:pt x="644468" y="-94956"/>
                    <a:pt x="663518" y="69086"/>
                    <a:pt x="648701" y="189736"/>
                  </a:cubicBezTo>
                  <a:cubicBezTo>
                    <a:pt x="633884" y="310386"/>
                    <a:pt x="699501" y="632119"/>
                    <a:pt x="591551" y="792986"/>
                  </a:cubicBezTo>
                  <a:cubicBezTo>
                    <a:pt x="483601" y="953853"/>
                    <a:pt x="20051" y="1123186"/>
                    <a:pt x="1001" y="1154936"/>
                  </a:cubicBezTo>
                  <a:cubicBezTo>
                    <a:pt x="-18049" y="1186686"/>
                    <a:pt x="238068" y="962319"/>
                    <a:pt x="477251" y="983486"/>
                  </a:cubicBezTo>
                  <a:cubicBezTo>
                    <a:pt x="716434" y="1004653"/>
                    <a:pt x="1371543" y="1250186"/>
                    <a:pt x="1436101" y="1281936"/>
                  </a:cubicBezTo>
                  <a:cubicBezTo>
                    <a:pt x="1500659" y="1313686"/>
                    <a:pt x="990543" y="1372953"/>
                    <a:pt x="864601" y="1173986"/>
                  </a:cubicBezTo>
                  <a:cubicBezTo>
                    <a:pt x="738659" y="975019"/>
                    <a:pt x="716434" y="233128"/>
                    <a:pt x="680451" y="69086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5" name="フリーフォーム: 図形 504">
              <a:extLst>
                <a:ext uri="{FF2B5EF4-FFF2-40B4-BE49-F238E27FC236}">
                  <a16:creationId xmlns:a16="http://schemas.microsoft.com/office/drawing/2014/main" id="{4E64E7DE-8503-4963-9F79-E6F2EEE119E3}"/>
                </a:ext>
              </a:extLst>
            </p:cNvPr>
            <p:cNvSpPr/>
            <p:nvPr/>
          </p:nvSpPr>
          <p:spPr>
            <a:xfrm>
              <a:off x="6045200" y="4569998"/>
              <a:ext cx="37826" cy="998267"/>
            </a:xfrm>
            <a:custGeom>
              <a:avLst/>
              <a:gdLst>
                <a:gd name="connsiteX0" fmla="*/ 35560 w 37826"/>
                <a:gd name="connsiteY0" fmla="*/ 7082 h 998267"/>
                <a:gd name="connsiteX1" fmla="*/ 30480 w 37826"/>
                <a:gd name="connsiteY1" fmla="*/ 982442 h 998267"/>
                <a:gd name="connsiteX2" fmla="*/ 0 w 37826"/>
                <a:gd name="connsiteY2" fmla="*/ 565882 h 998267"/>
                <a:gd name="connsiteX3" fmla="*/ 35560 w 37826"/>
                <a:gd name="connsiteY3" fmla="*/ 7082 h 99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26" h="998267">
                  <a:moveTo>
                    <a:pt x="35560" y="7082"/>
                  </a:moveTo>
                  <a:cubicBezTo>
                    <a:pt x="40640" y="76509"/>
                    <a:pt x="36407" y="889309"/>
                    <a:pt x="30480" y="982442"/>
                  </a:cubicBezTo>
                  <a:cubicBezTo>
                    <a:pt x="24553" y="1075575"/>
                    <a:pt x="0" y="734369"/>
                    <a:pt x="0" y="565882"/>
                  </a:cubicBezTo>
                  <a:cubicBezTo>
                    <a:pt x="0" y="397395"/>
                    <a:pt x="30480" y="-62345"/>
                    <a:pt x="35560" y="7082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6" name="フリーフォーム: 図形 505">
              <a:extLst>
                <a:ext uri="{FF2B5EF4-FFF2-40B4-BE49-F238E27FC236}">
                  <a16:creationId xmlns:a16="http://schemas.microsoft.com/office/drawing/2014/main" id="{7C277381-BF83-45A6-B869-FDD238889166}"/>
                </a:ext>
              </a:extLst>
            </p:cNvPr>
            <p:cNvSpPr/>
            <p:nvPr/>
          </p:nvSpPr>
          <p:spPr>
            <a:xfrm>
              <a:off x="4123257" y="5518380"/>
              <a:ext cx="1989373" cy="54453"/>
            </a:xfrm>
            <a:custGeom>
              <a:avLst/>
              <a:gdLst>
                <a:gd name="connsiteX0" fmla="*/ 1703 w 1989373"/>
                <a:gd name="connsiteY0" fmla="*/ 3580 h 54453"/>
                <a:gd name="connsiteX1" fmla="*/ 1886383 w 1989373"/>
                <a:gd name="connsiteY1" fmla="*/ 54380 h 54453"/>
                <a:gd name="connsiteX2" fmla="*/ 1556183 w 1989373"/>
                <a:gd name="connsiteY2" fmla="*/ 13740 h 54453"/>
                <a:gd name="connsiteX3" fmla="*/ 1703 w 1989373"/>
                <a:gd name="connsiteY3" fmla="*/ 3580 h 5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9373" h="54453">
                  <a:moveTo>
                    <a:pt x="1703" y="3580"/>
                  </a:moveTo>
                  <a:cubicBezTo>
                    <a:pt x="56736" y="10353"/>
                    <a:pt x="1627303" y="52687"/>
                    <a:pt x="1886383" y="54380"/>
                  </a:cubicBezTo>
                  <a:cubicBezTo>
                    <a:pt x="2145463" y="56073"/>
                    <a:pt x="1871143" y="28133"/>
                    <a:pt x="1556183" y="13740"/>
                  </a:cubicBezTo>
                  <a:cubicBezTo>
                    <a:pt x="1241223" y="-653"/>
                    <a:pt x="-53330" y="-3193"/>
                    <a:pt x="1703" y="3580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63" name="グループ化 562">
            <a:extLst>
              <a:ext uri="{FF2B5EF4-FFF2-40B4-BE49-F238E27FC236}">
                <a16:creationId xmlns:a16="http://schemas.microsoft.com/office/drawing/2014/main" id="{8B988E83-05C3-4D8C-A612-0E04E0AAA97C}"/>
              </a:ext>
            </a:extLst>
          </p:cNvPr>
          <p:cNvGrpSpPr/>
          <p:nvPr/>
        </p:nvGrpSpPr>
        <p:grpSpPr>
          <a:xfrm>
            <a:off x="5599241" y="11147849"/>
            <a:ext cx="3789947" cy="1471770"/>
            <a:chOff x="1356402" y="6102754"/>
            <a:chExt cx="4356547" cy="1691801"/>
          </a:xfrm>
          <a:solidFill>
            <a:srgbClr val="FF33CC"/>
          </a:solidFill>
        </p:grpSpPr>
        <p:grpSp>
          <p:nvGrpSpPr>
            <p:cNvPr id="564" name="グループ化 563">
              <a:extLst>
                <a:ext uri="{FF2B5EF4-FFF2-40B4-BE49-F238E27FC236}">
                  <a16:creationId xmlns:a16="http://schemas.microsoft.com/office/drawing/2014/main" id="{3EEF2F2F-A036-47C3-BF5F-5C25C1A7FBA8}"/>
                </a:ext>
              </a:extLst>
            </p:cNvPr>
            <p:cNvGrpSpPr/>
            <p:nvPr/>
          </p:nvGrpSpPr>
          <p:grpSpPr>
            <a:xfrm>
              <a:off x="1356402" y="6147860"/>
              <a:ext cx="1572913" cy="1564678"/>
              <a:chOff x="1356402" y="6147860"/>
              <a:chExt cx="1572913" cy="1564678"/>
            </a:xfrm>
            <a:grpFill/>
          </p:grpSpPr>
          <p:sp>
            <p:nvSpPr>
              <p:cNvPr id="579" name="フリーフォーム: 図形 578">
                <a:extLst>
                  <a:ext uri="{FF2B5EF4-FFF2-40B4-BE49-F238E27FC236}">
                    <a16:creationId xmlns:a16="http://schemas.microsoft.com/office/drawing/2014/main" id="{D166E3E2-982D-487F-A4DD-A0A55E6E6E9F}"/>
                  </a:ext>
                </a:extLst>
              </p:cNvPr>
              <p:cNvSpPr/>
              <p:nvPr/>
            </p:nvSpPr>
            <p:spPr>
              <a:xfrm>
                <a:off x="1715685" y="6147860"/>
                <a:ext cx="1182203" cy="535139"/>
              </a:xfrm>
              <a:custGeom>
                <a:avLst/>
                <a:gdLst>
                  <a:gd name="connsiteX0" fmla="*/ 15748 w 1182203"/>
                  <a:gd name="connsiteY0" fmla="*/ 109007 h 535139"/>
                  <a:gd name="connsiteX1" fmla="*/ 117348 w 1182203"/>
                  <a:gd name="connsiteY1" fmla="*/ 96307 h 535139"/>
                  <a:gd name="connsiteX2" fmla="*/ 608415 w 1182203"/>
                  <a:gd name="connsiteY2" fmla="*/ 53973 h 535139"/>
                  <a:gd name="connsiteX3" fmla="*/ 938615 w 1182203"/>
                  <a:gd name="connsiteY3" fmla="*/ 236007 h 535139"/>
                  <a:gd name="connsiteX4" fmla="*/ 1158748 w 1182203"/>
                  <a:gd name="connsiteY4" fmla="*/ 532340 h 535139"/>
                  <a:gd name="connsiteX5" fmla="*/ 1103715 w 1182203"/>
                  <a:gd name="connsiteY5" fmla="*/ 363007 h 535139"/>
                  <a:gd name="connsiteX6" fmla="*/ 519515 w 1182203"/>
                  <a:gd name="connsiteY6" fmla="*/ 7407 h 535139"/>
                  <a:gd name="connsiteX7" fmla="*/ 15748 w 1182203"/>
                  <a:gd name="connsiteY7" fmla="*/ 109007 h 535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2203" h="535139">
                    <a:moveTo>
                      <a:pt x="15748" y="109007"/>
                    </a:moveTo>
                    <a:cubicBezTo>
                      <a:pt x="-51280" y="123824"/>
                      <a:pt x="117348" y="96307"/>
                      <a:pt x="117348" y="96307"/>
                    </a:cubicBezTo>
                    <a:cubicBezTo>
                      <a:pt x="216126" y="87135"/>
                      <a:pt x="471537" y="30690"/>
                      <a:pt x="608415" y="53973"/>
                    </a:cubicBezTo>
                    <a:cubicBezTo>
                      <a:pt x="745293" y="77256"/>
                      <a:pt x="846893" y="156279"/>
                      <a:pt x="938615" y="236007"/>
                    </a:cubicBezTo>
                    <a:cubicBezTo>
                      <a:pt x="1030337" y="315735"/>
                      <a:pt x="1131231" y="511173"/>
                      <a:pt x="1158748" y="532340"/>
                    </a:cubicBezTo>
                    <a:cubicBezTo>
                      <a:pt x="1186265" y="553507"/>
                      <a:pt x="1210254" y="450496"/>
                      <a:pt x="1103715" y="363007"/>
                    </a:cubicBezTo>
                    <a:cubicBezTo>
                      <a:pt x="997176" y="275518"/>
                      <a:pt x="699432" y="46213"/>
                      <a:pt x="519515" y="7407"/>
                    </a:cubicBezTo>
                    <a:cubicBezTo>
                      <a:pt x="339598" y="-31399"/>
                      <a:pt x="82776" y="94190"/>
                      <a:pt x="15748" y="1090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0" name="フリーフォーム: 図形 579">
                <a:extLst>
                  <a:ext uri="{FF2B5EF4-FFF2-40B4-BE49-F238E27FC236}">
                    <a16:creationId xmlns:a16="http://schemas.microsoft.com/office/drawing/2014/main" id="{6684915D-CD79-453D-8BF8-E022D055DD09}"/>
                  </a:ext>
                </a:extLst>
              </p:cNvPr>
              <p:cNvSpPr/>
              <p:nvPr/>
            </p:nvSpPr>
            <p:spPr>
              <a:xfrm>
                <a:off x="1356402" y="6259545"/>
                <a:ext cx="419002" cy="1342329"/>
              </a:xfrm>
              <a:custGeom>
                <a:avLst/>
                <a:gdLst>
                  <a:gd name="connsiteX0" fmla="*/ 417365 w 419002"/>
                  <a:gd name="connsiteY0" fmla="*/ 10022 h 1342329"/>
                  <a:gd name="connsiteX1" fmla="*/ 159131 w 419002"/>
                  <a:gd name="connsiteY1" fmla="*/ 259788 h 1342329"/>
                  <a:gd name="connsiteX2" fmla="*/ 36365 w 419002"/>
                  <a:gd name="connsiteY2" fmla="*/ 484155 h 1342329"/>
                  <a:gd name="connsiteX3" fmla="*/ 27898 w 419002"/>
                  <a:gd name="connsiteY3" fmla="*/ 805888 h 1342329"/>
                  <a:gd name="connsiteX4" fmla="*/ 362331 w 419002"/>
                  <a:gd name="connsiteY4" fmla="*/ 1335055 h 1342329"/>
                  <a:gd name="connsiteX5" fmla="*/ 91398 w 419002"/>
                  <a:gd name="connsiteY5" fmla="*/ 1081055 h 1342329"/>
                  <a:gd name="connsiteX6" fmla="*/ 23665 w 419002"/>
                  <a:gd name="connsiteY6" fmla="*/ 623855 h 1342329"/>
                  <a:gd name="connsiteX7" fmla="*/ 417365 w 419002"/>
                  <a:gd name="connsiteY7" fmla="*/ 10022 h 1342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002" h="1342329">
                    <a:moveTo>
                      <a:pt x="417365" y="10022"/>
                    </a:moveTo>
                    <a:cubicBezTo>
                      <a:pt x="439943" y="-50656"/>
                      <a:pt x="222631" y="180766"/>
                      <a:pt x="159131" y="259788"/>
                    </a:cubicBezTo>
                    <a:cubicBezTo>
                      <a:pt x="95631" y="338810"/>
                      <a:pt x="58237" y="393138"/>
                      <a:pt x="36365" y="484155"/>
                    </a:cubicBezTo>
                    <a:cubicBezTo>
                      <a:pt x="14493" y="575172"/>
                      <a:pt x="-26430" y="664071"/>
                      <a:pt x="27898" y="805888"/>
                    </a:cubicBezTo>
                    <a:cubicBezTo>
                      <a:pt x="82226" y="947705"/>
                      <a:pt x="351748" y="1289194"/>
                      <a:pt x="362331" y="1335055"/>
                    </a:cubicBezTo>
                    <a:cubicBezTo>
                      <a:pt x="372914" y="1380916"/>
                      <a:pt x="147842" y="1199588"/>
                      <a:pt x="91398" y="1081055"/>
                    </a:cubicBezTo>
                    <a:cubicBezTo>
                      <a:pt x="34954" y="962522"/>
                      <a:pt x="-38424" y="802361"/>
                      <a:pt x="23665" y="623855"/>
                    </a:cubicBezTo>
                    <a:cubicBezTo>
                      <a:pt x="85754" y="445350"/>
                      <a:pt x="394787" y="70700"/>
                      <a:pt x="417365" y="100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1" name="フリーフォーム: 図形 580">
                <a:extLst>
                  <a:ext uri="{FF2B5EF4-FFF2-40B4-BE49-F238E27FC236}">
                    <a16:creationId xmlns:a16="http://schemas.microsoft.com/office/drawing/2014/main" id="{BEA546E8-2B53-4CA8-B846-4BCCD1E620FC}"/>
                  </a:ext>
                </a:extLst>
              </p:cNvPr>
              <p:cNvSpPr/>
              <p:nvPr/>
            </p:nvSpPr>
            <p:spPr>
              <a:xfrm>
                <a:off x="1699835" y="6720332"/>
                <a:ext cx="1229480" cy="992206"/>
              </a:xfrm>
              <a:custGeom>
                <a:avLst/>
                <a:gdLst>
                  <a:gd name="connsiteX0" fmla="*/ 1216932 w 1229480"/>
                  <a:gd name="connsiteY0" fmla="*/ 2201 h 992206"/>
                  <a:gd name="connsiteX1" fmla="*/ 1208465 w 1229480"/>
                  <a:gd name="connsiteY1" fmla="*/ 489035 h 992206"/>
                  <a:gd name="connsiteX2" fmla="*/ 1140732 w 1229480"/>
                  <a:gd name="connsiteY2" fmla="*/ 645668 h 992206"/>
                  <a:gd name="connsiteX3" fmla="*/ 941765 w 1229480"/>
                  <a:gd name="connsiteY3" fmla="*/ 836168 h 992206"/>
                  <a:gd name="connsiteX4" fmla="*/ 738565 w 1229480"/>
                  <a:gd name="connsiteY4" fmla="*/ 929301 h 992206"/>
                  <a:gd name="connsiteX5" fmla="*/ 526898 w 1229480"/>
                  <a:gd name="connsiteY5" fmla="*/ 988568 h 992206"/>
                  <a:gd name="connsiteX6" fmla="*/ 230565 w 1229480"/>
                  <a:gd name="connsiteY6" fmla="*/ 980101 h 992206"/>
                  <a:gd name="connsiteX7" fmla="*/ 18898 w 1229480"/>
                  <a:gd name="connsiteY7" fmla="*/ 933535 h 992206"/>
                  <a:gd name="connsiteX8" fmla="*/ 725865 w 1229480"/>
                  <a:gd name="connsiteY8" fmla="*/ 920835 h 992206"/>
                  <a:gd name="connsiteX9" fmla="*/ 1047598 w 1229480"/>
                  <a:gd name="connsiteY9" fmla="*/ 704935 h 992206"/>
                  <a:gd name="connsiteX10" fmla="*/ 1216932 w 1229480"/>
                  <a:gd name="connsiteY10" fmla="*/ 2201 h 992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29480" h="992206">
                    <a:moveTo>
                      <a:pt x="1216932" y="2201"/>
                    </a:moveTo>
                    <a:cubicBezTo>
                      <a:pt x="1243743" y="-33782"/>
                      <a:pt x="1221165" y="381791"/>
                      <a:pt x="1208465" y="489035"/>
                    </a:cubicBezTo>
                    <a:cubicBezTo>
                      <a:pt x="1195765" y="596279"/>
                      <a:pt x="1185182" y="587813"/>
                      <a:pt x="1140732" y="645668"/>
                    </a:cubicBezTo>
                    <a:cubicBezTo>
                      <a:pt x="1096282" y="703523"/>
                      <a:pt x="1008793" y="788896"/>
                      <a:pt x="941765" y="836168"/>
                    </a:cubicBezTo>
                    <a:cubicBezTo>
                      <a:pt x="874737" y="883440"/>
                      <a:pt x="807709" y="903901"/>
                      <a:pt x="738565" y="929301"/>
                    </a:cubicBezTo>
                    <a:cubicBezTo>
                      <a:pt x="669421" y="954701"/>
                      <a:pt x="611565" y="980101"/>
                      <a:pt x="526898" y="988568"/>
                    </a:cubicBezTo>
                    <a:cubicBezTo>
                      <a:pt x="442231" y="997035"/>
                      <a:pt x="315232" y="989273"/>
                      <a:pt x="230565" y="980101"/>
                    </a:cubicBezTo>
                    <a:cubicBezTo>
                      <a:pt x="145898" y="970929"/>
                      <a:pt x="-63652" y="943413"/>
                      <a:pt x="18898" y="933535"/>
                    </a:cubicBezTo>
                    <a:cubicBezTo>
                      <a:pt x="101448" y="923657"/>
                      <a:pt x="554415" y="958935"/>
                      <a:pt x="725865" y="920835"/>
                    </a:cubicBezTo>
                    <a:cubicBezTo>
                      <a:pt x="897315" y="882735"/>
                      <a:pt x="967870" y="860863"/>
                      <a:pt x="1047598" y="704935"/>
                    </a:cubicBezTo>
                    <a:cubicBezTo>
                      <a:pt x="1127326" y="549007"/>
                      <a:pt x="1190121" y="38184"/>
                      <a:pt x="1216932" y="2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2" name="フリーフォーム: 図形 581">
                <a:extLst>
                  <a:ext uri="{FF2B5EF4-FFF2-40B4-BE49-F238E27FC236}">
                    <a16:creationId xmlns:a16="http://schemas.microsoft.com/office/drawing/2014/main" id="{A28789F7-49AA-4190-8583-47113464479B}"/>
                  </a:ext>
                </a:extLst>
              </p:cNvPr>
              <p:cNvSpPr/>
              <p:nvPr/>
            </p:nvSpPr>
            <p:spPr>
              <a:xfrm>
                <a:off x="1426385" y="6302940"/>
                <a:ext cx="717789" cy="1362541"/>
              </a:xfrm>
              <a:custGeom>
                <a:avLst/>
                <a:gdLst>
                  <a:gd name="connsiteX0" fmla="*/ 504015 w 717789"/>
                  <a:gd name="connsiteY0" fmla="*/ 17427 h 1362541"/>
                  <a:gd name="connsiteX1" fmla="*/ 178048 w 717789"/>
                  <a:gd name="connsiteY1" fmla="*/ 262960 h 1362541"/>
                  <a:gd name="connsiteX2" fmla="*/ 59515 w 717789"/>
                  <a:gd name="connsiteY2" fmla="*/ 516960 h 1362541"/>
                  <a:gd name="connsiteX3" fmla="*/ 67982 w 717789"/>
                  <a:gd name="connsiteY3" fmla="*/ 834460 h 1362541"/>
                  <a:gd name="connsiteX4" fmla="*/ 233082 w 717789"/>
                  <a:gd name="connsiteY4" fmla="*/ 1050360 h 1362541"/>
                  <a:gd name="connsiteX5" fmla="*/ 698748 w 717789"/>
                  <a:gd name="connsiteY5" fmla="*/ 1342460 h 1362541"/>
                  <a:gd name="connsiteX6" fmla="*/ 592915 w 717789"/>
                  <a:gd name="connsiteY6" fmla="*/ 1317060 h 1362541"/>
                  <a:gd name="connsiteX7" fmla="*/ 271182 w 717789"/>
                  <a:gd name="connsiteY7" fmla="*/ 1156193 h 1362541"/>
                  <a:gd name="connsiteX8" fmla="*/ 4482 w 717789"/>
                  <a:gd name="connsiteY8" fmla="*/ 770960 h 1362541"/>
                  <a:gd name="connsiteX9" fmla="*/ 504015 w 717789"/>
                  <a:gd name="connsiteY9" fmla="*/ 17427 h 136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7789" h="1362541">
                    <a:moveTo>
                      <a:pt x="504015" y="17427"/>
                    </a:moveTo>
                    <a:cubicBezTo>
                      <a:pt x="532943" y="-67240"/>
                      <a:pt x="252131" y="179705"/>
                      <a:pt x="178048" y="262960"/>
                    </a:cubicBezTo>
                    <a:cubicBezTo>
                      <a:pt x="103965" y="346216"/>
                      <a:pt x="77859" y="421710"/>
                      <a:pt x="59515" y="516960"/>
                    </a:cubicBezTo>
                    <a:cubicBezTo>
                      <a:pt x="41171" y="612210"/>
                      <a:pt x="39054" y="745560"/>
                      <a:pt x="67982" y="834460"/>
                    </a:cubicBezTo>
                    <a:cubicBezTo>
                      <a:pt x="96910" y="923360"/>
                      <a:pt x="127954" y="965693"/>
                      <a:pt x="233082" y="1050360"/>
                    </a:cubicBezTo>
                    <a:cubicBezTo>
                      <a:pt x="338210" y="1135027"/>
                      <a:pt x="638776" y="1298010"/>
                      <a:pt x="698748" y="1342460"/>
                    </a:cubicBezTo>
                    <a:cubicBezTo>
                      <a:pt x="758720" y="1386910"/>
                      <a:pt x="664176" y="1348104"/>
                      <a:pt x="592915" y="1317060"/>
                    </a:cubicBezTo>
                    <a:cubicBezTo>
                      <a:pt x="521654" y="1286016"/>
                      <a:pt x="369254" y="1247210"/>
                      <a:pt x="271182" y="1156193"/>
                    </a:cubicBezTo>
                    <a:cubicBezTo>
                      <a:pt x="173110" y="1065176"/>
                      <a:pt x="-32912" y="961460"/>
                      <a:pt x="4482" y="770960"/>
                    </a:cubicBezTo>
                    <a:cubicBezTo>
                      <a:pt x="41876" y="580460"/>
                      <a:pt x="475087" y="102094"/>
                      <a:pt x="504015" y="174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3" name="フリーフォーム: 図形 582">
                <a:extLst>
                  <a:ext uri="{FF2B5EF4-FFF2-40B4-BE49-F238E27FC236}">
                    <a16:creationId xmlns:a16="http://schemas.microsoft.com/office/drawing/2014/main" id="{1CDC4A2C-60C7-4378-9770-95DB6A929D87}"/>
                  </a:ext>
                </a:extLst>
              </p:cNvPr>
              <p:cNvSpPr/>
              <p:nvPr/>
            </p:nvSpPr>
            <p:spPr>
              <a:xfrm>
                <a:off x="1938058" y="6240114"/>
                <a:ext cx="944516" cy="1376837"/>
              </a:xfrm>
              <a:custGeom>
                <a:avLst/>
                <a:gdLst>
                  <a:gd name="connsiteX0" fmla="*/ 38909 w 944516"/>
                  <a:gd name="connsiteY0" fmla="*/ 29453 h 1376837"/>
                  <a:gd name="connsiteX1" fmla="*/ 178609 w 944516"/>
                  <a:gd name="connsiteY1" fmla="*/ 33686 h 1376837"/>
                  <a:gd name="connsiteX2" fmla="*/ 517275 w 944516"/>
                  <a:gd name="connsiteY2" fmla="*/ 122586 h 1376837"/>
                  <a:gd name="connsiteX3" fmla="*/ 779742 w 944516"/>
                  <a:gd name="connsiteY3" fmla="*/ 401986 h 1376837"/>
                  <a:gd name="connsiteX4" fmla="*/ 872875 w 944516"/>
                  <a:gd name="connsiteY4" fmla="*/ 520519 h 1376837"/>
                  <a:gd name="connsiteX5" fmla="*/ 868642 w 944516"/>
                  <a:gd name="connsiteY5" fmla="*/ 655986 h 1376837"/>
                  <a:gd name="connsiteX6" fmla="*/ 813609 w 944516"/>
                  <a:gd name="connsiteY6" fmla="*/ 956553 h 1376837"/>
                  <a:gd name="connsiteX7" fmla="*/ 623109 w 944516"/>
                  <a:gd name="connsiteY7" fmla="*/ 1185153 h 1376837"/>
                  <a:gd name="connsiteX8" fmla="*/ 284442 w 944516"/>
                  <a:gd name="connsiteY8" fmla="*/ 1371419 h 1376837"/>
                  <a:gd name="connsiteX9" fmla="*/ 585009 w 944516"/>
                  <a:gd name="connsiteY9" fmla="*/ 1295219 h 1376837"/>
                  <a:gd name="connsiteX10" fmla="*/ 855942 w 944516"/>
                  <a:gd name="connsiteY10" fmla="*/ 977719 h 1376837"/>
                  <a:gd name="connsiteX11" fmla="*/ 881342 w 944516"/>
                  <a:gd name="connsiteY11" fmla="*/ 397753 h 1376837"/>
                  <a:gd name="connsiteX12" fmla="*/ 38909 w 944516"/>
                  <a:gd name="connsiteY12" fmla="*/ 29453 h 1376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44516" h="1376837">
                    <a:moveTo>
                      <a:pt x="38909" y="29453"/>
                    </a:moveTo>
                    <a:cubicBezTo>
                      <a:pt x="-78213" y="-31225"/>
                      <a:pt x="98881" y="18164"/>
                      <a:pt x="178609" y="33686"/>
                    </a:cubicBezTo>
                    <a:cubicBezTo>
                      <a:pt x="258337" y="49208"/>
                      <a:pt x="417086" y="61203"/>
                      <a:pt x="517275" y="122586"/>
                    </a:cubicBezTo>
                    <a:cubicBezTo>
                      <a:pt x="617464" y="183969"/>
                      <a:pt x="720475" y="335664"/>
                      <a:pt x="779742" y="401986"/>
                    </a:cubicBezTo>
                    <a:cubicBezTo>
                      <a:pt x="839009" y="468308"/>
                      <a:pt x="858058" y="478186"/>
                      <a:pt x="872875" y="520519"/>
                    </a:cubicBezTo>
                    <a:cubicBezTo>
                      <a:pt x="887692" y="562852"/>
                      <a:pt x="878520" y="583314"/>
                      <a:pt x="868642" y="655986"/>
                    </a:cubicBezTo>
                    <a:cubicBezTo>
                      <a:pt x="858764" y="728658"/>
                      <a:pt x="854531" y="868359"/>
                      <a:pt x="813609" y="956553"/>
                    </a:cubicBezTo>
                    <a:cubicBezTo>
                      <a:pt x="772687" y="1044747"/>
                      <a:pt x="711303" y="1116009"/>
                      <a:pt x="623109" y="1185153"/>
                    </a:cubicBezTo>
                    <a:cubicBezTo>
                      <a:pt x="534915" y="1254297"/>
                      <a:pt x="290792" y="1353075"/>
                      <a:pt x="284442" y="1371419"/>
                    </a:cubicBezTo>
                    <a:cubicBezTo>
                      <a:pt x="278092" y="1389763"/>
                      <a:pt x="489759" y="1360836"/>
                      <a:pt x="585009" y="1295219"/>
                    </a:cubicBezTo>
                    <a:cubicBezTo>
                      <a:pt x="680259" y="1229602"/>
                      <a:pt x="806553" y="1127297"/>
                      <a:pt x="855942" y="977719"/>
                    </a:cubicBezTo>
                    <a:cubicBezTo>
                      <a:pt x="905331" y="828141"/>
                      <a:pt x="1013281" y="559325"/>
                      <a:pt x="881342" y="397753"/>
                    </a:cubicBezTo>
                    <a:cubicBezTo>
                      <a:pt x="749403" y="236181"/>
                      <a:pt x="156031" y="90131"/>
                      <a:pt x="38909" y="294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65" name="グループ化 564">
              <a:extLst>
                <a:ext uri="{FF2B5EF4-FFF2-40B4-BE49-F238E27FC236}">
                  <a16:creationId xmlns:a16="http://schemas.microsoft.com/office/drawing/2014/main" id="{18D026C1-E581-4AC6-88BC-D3A31A91B9C7}"/>
                </a:ext>
              </a:extLst>
            </p:cNvPr>
            <p:cNvGrpSpPr/>
            <p:nvPr/>
          </p:nvGrpSpPr>
          <p:grpSpPr>
            <a:xfrm>
              <a:off x="3153833" y="6157787"/>
              <a:ext cx="281582" cy="1636768"/>
              <a:chOff x="3153833" y="6157787"/>
              <a:chExt cx="281582" cy="1636768"/>
            </a:xfrm>
            <a:grpFill/>
          </p:grpSpPr>
          <p:sp>
            <p:nvSpPr>
              <p:cNvPr id="576" name="フリーフォーム: 図形 575">
                <a:extLst>
                  <a:ext uri="{FF2B5EF4-FFF2-40B4-BE49-F238E27FC236}">
                    <a16:creationId xmlns:a16="http://schemas.microsoft.com/office/drawing/2014/main" id="{A8BE5A4C-FD15-4171-9923-90A4BCD8C816}"/>
                  </a:ext>
                </a:extLst>
              </p:cNvPr>
              <p:cNvSpPr/>
              <p:nvPr/>
            </p:nvSpPr>
            <p:spPr>
              <a:xfrm>
                <a:off x="3207199" y="6205752"/>
                <a:ext cx="73639" cy="1588803"/>
              </a:xfrm>
              <a:custGeom>
                <a:avLst/>
                <a:gdLst>
                  <a:gd name="connsiteX0" fmla="*/ 1668 w 73639"/>
                  <a:gd name="connsiteY0" fmla="*/ 315 h 1588803"/>
                  <a:gd name="connsiteX1" fmla="*/ 27068 w 73639"/>
                  <a:gd name="connsiteY1" fmla="*/ 1469281 h 1588803"/>
                  <a:gd name="connsiteX2" fmla="*/ 73634 w 73639"/>
                  <a:gd name="connsiteY2" fmla="*/ 1338048 h 1588803"/>
                  <a:gd name="connsiteX3" fmla="*/ 1668 w 73639"/>
                  <a:gd name="connsiteY3" fmla="*/ 315 h 158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639" h="1588803">
                    <a:moveTo>
                      <a:pt x="1668" y="315"/>
                    </a:moveTo>
                    <a:cubicBezTo>
                      <a:pt x="-6093" y="22187"/>
                      <a:pt x="15074" y="1246326"/>
                      <a:pt x="27068" y="1469281"/>
                    </a:cubicBezTo>
                    <a:cubicBezTo>
                      <a:pt x="39062" y="1692237"/>
                      <a:pt x="72929" y="1577231"/>
                      <a:pt x="73634" y="1338048"/>
                    </a:cubicBezTo>
                    <a:cubicBezTo>
                      <a:pt x="74340" y="1098865"/>
                      <a:pt x="9429" y="-21557"/>
                      <a:pt x="1668" y="3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7" name="フリーフォーム: 図形 576">
                <a:extLst>
                  <a:ext uri="{FF2B5EF4-FFF2-40B4-BE49-F238E27FC236}">
                    <a16:creationId xmlns:a16="http://schemas.microsoft.com/office/drawing/2014/main" id="{77D52E9F-DD31-4382-A1E2-BCE4166F086B}"/>
                  </a:ext>
                </a:extLst>
              </p:cNvPr>
              <p:cNvSpPr/>
              <p:nvPr/>
            </p:nvSpPr>
            <p:spPr>
              <a:xfrm>
                <a:off x="3158059" y="6157787"/>
                <a:ext cx="224183" cy="1620230"/>
              </a:xfrm>
              <a:custGeom>
                <a:avLst/>
                <a:gdLst>
                  <a:gd name="connsiteX0" fmla="*/ 8 w 224183"/>
                  <a:gd name="connsiteY0" fmla="*/ 48280 h 1620230"/>
                  <a:gd name="connsiteX1" fmla="*/ 207441 w 224183"/>
                  <a:gd name="connsiteY1" fmla="*/ 86380 h 1620230"/>
                  <a:gd name="connsiteX2" fmla="*/ 148174 w 224183"/>
                  <a:gd name="connsiteY2" fmla="*/ 179513 h 1620230"/>
                  <a:gd name="connsiteX3" fmla="*/ 177808 w 224183"/>
                  <a:gd name="connsiteY3" fmla="*/ 1563813 h 1620230"/>
                  <a:gd name="connsiteX4" fmla="*/ 220141 w 224183"/>
                  <a:gd name="connsiteY4" fmla="*/ 1229380 h 1620230"/>
                  <a:gd name="connsiteX5" fmla="*/ 198974 w 224183"/>
                  <a:gd name="connsiteY5" fmla="*/ 103313 h 1620230"/>
                  <a:gd name="connsiteX6" fmla="*/ 8 w 224183"/>
                  <a:gd name="connsiteY6" fmla="*/ 48280 h 162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183" h="1620230">
                    <a:moveTo>
                      <a:pt x="8" y="48280"/>
                    </a:moveTo>
                    <a:cubicBezTo>
                      <a:pt x="1419" y="45458"/>
                      <a:pt x="182747" y="64508"/>
                      <a:pt x="207441" y="86380"/>
                    </a:cubicBezTo>
                    <a:cubicBezTo>
                      <a:pt x="232135" y="108252"/>
                      <a:pt x="153113" y="-66726"/>
                      <a:pt x="148174" y="179513"/>
                    </a:cubicBezTo>
                    <a:cubicBezTo>
                      <a:pt x="143235" y="425752"/>
                      <a:pt x="165813" y="1388835"/>
                      <a:pt x="177808" y="1563813"/>
                    </a:cubicBezTo>
                    <a:cubicBezTo>
                      <a:pt x="189803" y="1738791"/>
                      <a:pt x="216613" y="1472797"/>
                      <a:pt x="220141" y="1229380"/>
                    </a:cubicBezTo>
                    <a:cubicBezTo>
                      <a:pt x="223669" y="985963"/>
                      <a:pt x="233546" y="299457"/>
                      <a:pt x="198974" y="103313"/>
                    </a:cubicBezTo>
                    <a:cubicBezTo>
                      <a:pt x="164402" y="-92831"/>
                      <a:pt x="-1403" y="51102"/>
                      <a:pt x="8" y="482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8" name="フリーフォーム: 図形 577">
                <a:extLst>
                  <a:ext uri="{FF2B5EF4-FFF2-40B4-BE49-F238E27FC236}">
                    <a16:creationId xmlns:a16="http://schemas.microsoft.com/office/drawing/2014/main" id="{A2C48110-247F-4234-A667-E2C44C8905A3}"/>
                  </a:ext>
                </a:extLst>
              </p:cNvPr>
              <p:cNvSpPr/>
              <p:nvPr/>
            </p:nvSpPr>
            <p:spPr>
              <a:xfrm>
                <a:off x="3153833" y="7643205"/>
                <a:ext cx="281582" cy="32582"/>
              </a:xfrm>
              <a:custGeom>
                <a:avLst/>
                <a:gdLst>
                  <a:gd name="connsiteX0" fmla="*/ 0 w 281582"/>
                  <a:gd name="connsiteY0" fmla="*/ 19128 h 32582"/>
                  <a:gd name="connsiteX1" fmla="*/ 50800 w 281582"/>
                  <a:gd name="connsiteY1" fmla="*/ 23362 h 32582"/>
                  <a:gd name="connsiteX2" fmla="*/ 279400 w 281582"/>
                  <a:gd name="connsiteY2" fmla="*/ 31828 h 32582"/>
                  <a:gd name="connsiteX3" fmla="*/ 160867 w 281582"/>
                  <a:gd name="connsiteY3" fmla="*/ 2195 h 32582"/>
                  <a:gd name="connsiteX4" fmla="*/ 71967 w 281582"/>
                  <a:gd name="connsiteY4" fmla="*/ 2195 h 32582"/>
                  <a:gd name="connsiteX5" fmla="*/ 0 w 281582"/>
                  <a:gd name="connsiteY5" fmla="*/ 19128 h 3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582" h="32582">
                    <a:moveTo>
                      <a:pt x="0" y="19128"/>
                    </a:moveTo>
                    <a:cubicBezTo>
                      <a:pt x="2116" y="20186"/>
                      <a:pt x="50800" y="23362"/>
                      <a:pt x="50800" y="23362"/>
                    </a:cubicBezTo>
                    <a:cubicBezTo>
                      <a:pt x="97367" y="25479"/>
                      <a:pt x="261056" y="35356"/>
                      <a:pt x="279400" y="31828"/>
                    </a:cubicBezTo>
                    <a:cubicBezTo>
                      <a:pt x="297744" y="28300"/>
                      <a:pt x="195439" y="7134"/>
                      <a:pt x="160867" y="2195"/>
                    </a:cubicBezTo>
                    <a:cubicBezTo>
                      <a:pt x="126295" y="-2744"/>
                      <a:pt x="71967" y="2195"/>
                      <a:pt x="71967" y="2195"/>
                    </a:cubicBezTo>
                    <a:lnTo>
                      <a:pt x="0" y="191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66" name="グループ化 565">
              <a:extLst>
                <a:ext uri="{FF2B5EF4-FFF2-40B4-BE49-F238E27FC236}">
                  <a16:creationId xmlns:a16="http://schemas.microsoft.com/office/drawing/2014/main" id="{B266259C-0E17-4585-9BC4-8D377F68FBB0}"/>
                </a:ext>
              </a:extLst>
            </p:cNvPr>
            <p:cNvGrpSpPr/>
            <p:nvPr/>
          </p:nvGrpSpPr>
          <p:grpSpPr>
            <a:xfrm rot="10800000">
              <a:off x="5431367" y="6102754"/>
              <a:ext cx="281582" cy="1636768"/>
              <a:chOff x="3153833" y="6157787"/>
              <a:chExt cx="281582" cy="1636768"/>
            </a:xfrm>
            <a:grpFill/>
          </p:grpSpPr>
          <p:sp>
            <p:nvSpPr>
              <p:cNvPr id="573" name="フリーフォーム: 図形 572">
                <a:extLst>
                  <a:ext uri="{FF2B5EF4-FFF2-40B4-BE49-F238E27FC236}">
                    <a16:creationId xmlns:a16="http://schemas.microsoft.com/office/drawing/2014/main" id="{2CEA384F-AA4B-4931-9593-5D188BFEE412}"/>
                  </a:ext>
                </a:extLst>
              </p:cNvPr>
              <p:cNvSpPr/>
              <p:nvPr/>
            </p:nvSpPr>
            <p:spPr>
              <a:xfrm>
                <a:off x="3207199" y="6205752"/>
                <a:ext cx="73639" cy="1588803"/>
              </a:xfrm>
              <a:custGeom>
                <a:avLst/>
                <a:gdLst>
                  <a:gd name="connsiteX0" fmla="*/ 1668 w 73639"/>
                  <a:gd name="connsiteY0" fmla="*/ 315 h 1588803"/>
                  <a:gd name="connsiteX1" fmla="*/ 27068 w 73639"/>
                  <a:gd name="connsiteY1" fmla="*/ 1469281 h 1588803"/>
                  <a:gd name="connsiteX2" fmla="*/ 73634 w 73639"/>
                  <a:gd name="connsiteY2" fmla="*/ 1338048 h 1588803"/>
                  <a:gd name="connsiteX3" fmla="*/ 1668 w 73639"/>
                  <a:gd name="connsiteY3" fmla="*/ 315 h 158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639" h="1588803">
                    <a:moveTo>
                      <a:pt x="1668" y="315"/>
                    </a:moveTo>
                    <a:cubicBezTo>
                      <a:pt x="-6093" y="22187"/>
                      <a:pt x="15074" y="1246326"/>
                      <a:pt x="27068" y="1469281"/>
                    </a:cubicBezTo>
                    <a:cubicBezTo>
                      <a:pt x="39062" y="1692237"/>
                      <a:pt x="72929" y="1577231"/>
                      <a:pt x="73634" y="1338048"/>
                    </a:cubicBezTo>
                    <a:cubicBezTo>
                      <a:pt x="74340" y="1098865"/>
                      <a:pt x="9429" y="-21557"/>
                      <a:pt x="1668" y="3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4" name="フリーフォーム: 図形 573">
                <a:extLst>
                  <a:ext uri="{FF2B5EF4-FFF2-40B4-BE49-F238E27FC236}">
                    <a16:creationId xmlns:a16="http://schemas.microsoft.com/office/drawing/2014/main" id="{7D604F79-BC42-45AC-ABFE-ADD742B70DEC}"/>
                  </a:ext>
                </a:extLst>
              </p:cNvPr>
              <p:cNvSpPr/>
              <p:nvPr/>
            </p:nvSpPr>
            <p:spPr>
              <a:xfrm>
                <a:off x="3158059" y="6157787"/>
                <a:ext cx="224183" cy="1620230"/>
              </a:xfrm>
              <a:custGeom>
                <a:avLst/>
                <a:gdLst>
                  <a:gd name="connsiteX0" fmla="*/ 8 w 224183"/>
                  <a:gd name="connsiteY0" fmla="*/ 48280 h 1620230"/>
                  <a:gd name="connsiteX1" fmla="*/ 207441 w 224183"/>
                  <a:gd name="connsiteY1" fmla="*/ 86380 h 1620230"/>
                  <a:gd name="connsiteX2" fmla="*/ 148174 w 224183"/>
                  <a:gd name="connsiteY2" fmla="*/ 179513 h 1620230"/>
                  <a:gd name="connsiteX3" fmla="*/ 177808 w 224183"/>
                  <a:gd name="connsiteY3" fmla="*/ 1563813 h 1620230"/>
                  <a:gd name="connsiteX4" fmla="*/ 220141 w 224183"/>
                  <a:gd name="connsiteY4" fmla="*/ 1229380 h 1620230"/>
                  <a:gd name="connsiteX5" fmla="*/ 198974 w 224183"/>
                  <a:gd name="connsiteY5" fmla="*/ 103313 h 1620230"/>
                  <a:gd name="connsiteX6" fmla="*/ 8 w 224183"/>
                  <a:gd name="connsiteY6" fmla="*/ 48280 h 162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183" h="1620230">
                    <a:moveTo>
                      <a:pt x="8" y="48280"/>
                    </a:moveTo>
                    <a:cubicBezTo>
                      <a:pt x="1419" y="45458"/>
                      <a:pt x="182747" y="64508"/>
                      <a:pt x="207441" y="86380"/>
                    </a:cubicBezTo>
                    <a:cubicBezTo>
                      <a:pt x="232135" y="108252"/>
                      <a:pt x="153113" y="-66726"/>
                      <a:pt x="148174" y="179513"/>
                    </a:cubicBezTo>
                    <a:cubicBezTo>
                      <a:pt x="143235" y="425752"/>
                      <a:pt x="165813" y="1388835"/>
                      <a:pt x="177808" y="1563813"/>
                    </a:cubicBezTo>
                    <a:cubicBezTo>
                      <a:pt x="189803" y="1738791"/>
                      <a:pt x="216613" y="1472797"/>
                      <a:pt x="220141" y="1229380"/>
                    </a:cubicBezTo>
                    <a:cubicBezTo>
                      <a:pt x="223669" y="985963"/>
                      <a:pt x="233546" y="299457"/>
                      <a:pt x="198974" y="103313"/>
                    </a:cubicBezTo>
                    <a:cubicBezTo>
                      <a:pt x="164402" y="-92831"/>
                      <a:pt x="-1403" y="51102"/>
                      <a:pt x="8" y="482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5" name="フリーフォーム: 図形 574">
                <a:extLst>
                  <a:ext uri="{FF2B5EF4-FFF2-40B4-BE49-F238E27FC236}">
                    <a16:creationId xmlns:a16="http://schemas.microsoft.com/office/drawing/2014/main" id="{4B8C064D-7D76-447A-B9C4-C7FC6F18D427}"/>
                  </a:ext>
                </a:extLst>
              </p:cNvPr>
              <p:cNvSpPr/>
              <p:nvPr/>
            </p:nvSpPr>
            <p:spPr>
              <a:xfrm>
                <a:off x="3153833" y="7643205"/>
                <a:ext cx="281582" cy="32582"/>
              </a:xfrm>
              <a:custGeom>
                <a:avLst/>
                <a:gdLst>
                  <a:gd name="connsiteX0" fmla="*/ 0 w 281582"/>
                  <a:gd name="connsiteY0" fmla="*/ 19128 h 32582"/>
                  <a:gd name="connsiteX1" fmla="*/ 50800 w 281582"/>
                  <a:gd name="connsiteY1" fmla="*/ 23362 h 32582"/>
                  <a:gd name="connsiteX2" fmla="*/ 279400 w 281582"/>
                  <a:gd name="connsiteY2" fmla="*/ 31828 h 32582"/>
                  <a:gd name="connsiteX3" fmla="*/ 160867 w 281582"/>
                  <a:gd name="connsiteY3" fmla="*/ 2195 h 32582"/>
                  <a:gd name="connsiteX4" fmla="*/ 71967 w 281582"/>
                  <a:gd name="connsiteY4" fmla="*/ 2195 h 32582"/>
                  <a:gd name="connsiteX5" fmla="*/ 0 w 281582"/>
                  <a:gd name="connsiteY5" fmla="*/ 19128 h 3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582" h="32582">
                    <a:moveTo>
                      <a:pt x="0" y="19128"/>
                    </a:moveTo>
                    <a:cubicBezTo>
                      <a:pt x="2116" y="20186"/>
                      <a:pt x="50800" y="23362"/>
                      <a:pt x="50800" y="23362"/>
                    </a:cubicBezTo>
                    <a:cubicBezTo>
                      <a:pt x="97367" y="25479"/>
                      <a:pt x="261056" y="35356"/>
                      <a:pt x="279400" y="31828"/>
                    </a:cubicBezTo>
                    <a:cubicBezTo>
                      <a:pt x="297744" y="28300"/>
                      <a:pt x="195439" y="7134"/>
                      <a:pt x="160867" y="2195"/>
                    </a:cubicBezTo>
                    <a:cubicBezTo>
                      <a:pt x="126295" y="-2744"/>
                      <a:pt x="71967" y="2195"/>
                      <a:pt x="71967" y="2195"/>
                    </a:cubicBezTo>
                    <a:lnTo>
                      <a:pt x="0" y="191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67" name="グループ化 566">
              <a:extLst>
                <a:ext uri="{FF2B5EF4-FFF2-40B4-BE49-F238E27FC236}">
                  <a16:creationId xmlns:a16="http://schemas.microsoft.com/office/drawing/2014/main" id="{1FE33BE1-D0DB-4FFE-8AA6-119EB169FA56}"/>
                </a:ext>
              </a:extLst>
            </p:cNvPr>
            <p:cNvGrpSpPr/>
            <p:nvPr/>
          </p:nvGrpSpPr>
          <p:grpSpPr>
            <a:xfrm flipV="1">
              <a:off x="3629702" y="6194427"/>
              <a:ext cx="1572913" cy="1564678"/>
              <a:chOff x="1356402" y="6147860"/>
              <a:chExt cx="1572913" cy="1564678"/>
            </a:xfrm>
            <a:grpFill/>
          </p:grpSpPr>
          <p:sp>
            <p:nvSpPr>
              <p:cNvPr id="568" name="フリーフォーム: 図形 567">
                <a:extLst>
                  <a:ext uri="{FF2B5EF4-FFF2-40B4-BE49-F238E27FC236}">
                    <a16:creationId xmlns:a16="http://schemas.microsoft.com/office/drawing/2014/main" id="{41700CD7-38B8-4E87-9B79-6E5E9E63614C}"/>
                  </a:ext>
                </a:extLst>
              </p:cNvPr>
              <p:cNvSpPr/>
              <p:nvPr/>
            </p:nvSpPr>
            <p:spPr>
              <a:xfrm>
                <a:off x="1715685" y="6147860"/>
                <a:ext cx="1182203" cy="535139"/>
              </a:xfrm>
              <a:custGeom>
                <a:avLst/>
                <a:gdLst>
                  <a:gd name="connsiteX0" fmla="*/ 15748 w 1182203"/>
                  <a:gd name="connsiteY0" fmla="*/ 109007 h 535139"/>
                  <a:gd name="connsiteX1" fmla="*/ 117348 w 1182203"/>
                  <a:gd name="connsiteY1" fmla="*/ 96307 h 535139"/>
                  <a:gd name="connsiteX2" fmla="*/ 608415 w 1182203"/>
                  <a:gd name="connsiteY2" fmla="*/ 53973 h 535139"/>
                  <a:gd name="connsiteX3" fmla="*/ 938615 w 1182203"/>
                  <a:gd name="connsiteY3" fmla="*/ 236007 h 535139"/>
                  <a:gd name="connsiteX4" fmla="*/ 1158748 w 1182203"/>
                  <a:gd name="connsiteY4" fmla="*/ 532340 h 535139"/>
                  <a:gd name="connsiteX5" fmla="*/ 1103715 w 1182203"/>
                  <a:gd name="connsiteY5" fmla="*/ 363007 h 535139"/>
                  <a:gd name="connsiteX6" fmla="*/ 519515 w 1182203"/>
                  <a:gd name="connsiteY6" fmla="*/ 7407 h 535139"/>
                  <a:gd name="connsiteX7" fmla="*/ 15748 w 1182203"/>
                  <a:gd name="connsiteY7" fmla="*/ 109007 h 535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2203" h="535139">
                    <a:moveTo>
                      <a:pt x="15748" y="109007"/>
                    </a:moveTo>
                    <a:cubicBezTo>
                      <a:pt x="-51280" y="123824"/>
                      <a:pt x="117348" y="96307"/>
                      <a:pt x="117348" y="96307"/>
                    </a:cubicBezTo>
                    <a:cubicBezTo>
                      <a:pt x="216126" y="87135"/>
                      <a:pt x="471537" y="30690"/>
                      <a:pt x="608415" y="53973"/>
                    </a:cubicBezTo>
                    <a:cubicBezTo>
                      <a:pt x="745293" y="77256"/>
                      <a:pt x="846893" y="156279"/>
                      <a:pt x="938615" y="236007"/>
                    </a:cubicBezTo>
                    <a:cubicBezTo>
                      <a:pt x="1030337" y="315735"/>
                      <a:pt x="1131231" y="511173"/>
                      <a:pt x="1158748" y="532340"/>
                    </a:cubicBezTo>
                    <a:cubicBezTo>
                      <a:pt x="1186265" y="553507"/>
                      <a:pt x="1210254" y="450496"/>
                      <a:pt x="1103715" y="363007"/>
                    </a:cubicBezTo>
                    <a:cubicBezTo>
                      <a:pt x="997176" y="275518"/>
                      <a:pt x="699432" y="46213"/>
                      <a:pt x="519515" y="7407"/>
                    </a:cubicBezTo>
                    <a:cubicBezTo>
                      <a:pt x="339598" y="-31399"/>
                      <a:pt x="82776" y="94190"/>
                      <a:pt x="15748" y="1090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9" name="フリーフォーム: 図形 568">
                <a:extLst>
                  <a:ext uri="{FF2B5EF4-FFF2-40B4-BE49-F238E27FC236}">
                    <a16:creationId xmlns:a16="http://schemas.microsoft.com/office/drawing/2014/main" id="{08323C7D-16A7-4AD0-82F3-A965E38EEE9E}"/>
                  </a:ext>
                </a:extLst>
              </p:cNvPr>
              <p:cNvSpPr/>
              <p:nvPr/>
            </p:nvSpPr>
            <p:spPr>
              <a:xfrm>
                <a:off x="1356402" y="6259545"/>
                <a:ext cx="419002" cy="1342329"/>
              </a:xfrm>
              <a:custGeom>
                <a:avLst/>
                <a:gdLst>
                  <a:gd name="connsiteX0" fmla="*/ 417365 w 419002"/>
                  <a:gd name="connsiteY0" fmla="*/ 10022 h 1342329"/>
                  <a:gd name="connsiteX1" fmla="*/ 159131 w 419002"/>
                  <a:gd name="connsiteY1" fmla="*/ 259788 h 1342329"/>
                  <a:gd name="connsiteX2" fmla="*/ 36365 w 419002"/>
                  <a:gd name="connsiteY2" fmla="*/ 484155 h 1342329"/>
                  <a:gd name="connsiteX3" fmla="*/ 27898 w 419002"/>
                  <a:gd name="connsiteY3" fmla="*/ 805888 h 1342329"/>
                  <a:gd name="connsiteX4" fmla="*/ 362331 w 419002"/>
                  <a:gd name="connsiteY4" fmla="*/ 1335055 h 1342329"/>
                  <a:gd name="connsiteX5" fmla="*/ 91398 w 419002"/>
                  <a:gd name="connsiteY5" fmla="*/ 1081055 h 1342329"/>
                  <a:gd name="connsiteX6" fmla="*/ 23665 w 419002"/>
                  <a:gd name="connsiteY6" fmla="*/ 623855 h 1342329"/>
                  <a:gd name="connsiteX7" fmla="*/ 417365 w 419002"/>
                  <a:gd name="connsiteY7" fmla="*/ 10022 h 1342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002" h="1342329">
                    <a:moveTo>
                      <a:pt x="417365" y="10022"/>
                    </a:moveTo>
                    <a:cubicBezTo>
                      <a:pt x="439943" y="-50656"/>
                      <a:pt x="222631" y="180766"/>
                      <a:pt x="159131" y="259788"/>
                    </a:cubicBezTo>
                    <a:cubicBezTo>
                      <a:pt x="95631" y="338810"/>
                      <a:pt x="58237" y="393138"/>
                      <a:pt x="36365" y="484155"/>
                    </a:cubicBezTo>
                    <a:cubicBezTo>
                      <a:pt x="14493" y="575172"/>
                      <a:pt x="-26430" y="664071"/>
                      <a:pt x="27898" y="805888"/>
                    </a:cubicBezTo>
                    <a:cubicBezTo>
                      <a:pt x="82226" y="947705"/>
                      <a:pt x="351748" y="1289194"/>
                      <a:pt x="362331" y="1335055"/>
                    </a:cubicBezTo>
                    <a:cubicBezTo>
                      <a:pt x="372914" y="1380916"/>
                      <a:pt x="147842" y="1199588"/>
                      <a:pt x="91398" y="1081055"/>
                    </a:cubicBezTo>
                    <a:cubicBezTo>
                      <a:pt x="34954" y="962522"/>
                      <a:pt x="-38424" y="802361"/>
                      <a:pt x="23665" y="623855"/>
                    </a:cubicBezTo>
                    <a:cubicBezTo>
                      <a:pt x="85754" y="445350"/>
                      <a:pt x="394787" y="70700"/>
                      <a:pt x="417365" y="100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0" name="フリーフォーム: 図形 569">
                <a:extLst>
                  <a:ext uri="{FF2B5EF4-FFF2-40B4-BE49-F238E27FC236}">
                    <a16:creationId xmlns:a16="http://schemas.microsoft.com/office/drawing/2014/main" id="{0C0E10E8-FCB1-42DA-9319-6F584CA2553F}"/>
                  </a:ext>
                </a:extLst>
              </p:cNvPr>
              <p:cNvSpPr/>
              <p:nvPr/>
            </p:nvSpPr>
            <p:spPr>
              <a:xfrm>
                <a:off x="1699835" y="6720332"/>
                <a:ext cx="1229480" cy="992206"/>
              </a:xfrm>
              <a:custGeom>
                <a:avLst/>
                <a:gdLst>
                  <a:gd name="connsiteX0" fmla="*/ 1216932 w 1229480"/>
                  <a:gd name="connsiteY0" fmla="*/ 2201 h 992206"/>
                  <a:gd name="connsiteX1" fmla="*/ 1208465 w 1229480"/>
                  <a:gd name="connsiteY1" fmla="*/ 489035 h 992206"/>
                  <a:gd name="connsiteX2" fmla="*/ 1140732 w 1229480"/>
                  <a:gd name="connsiteY2" fmla="*/ 645668 h 992206"/>
                  <a:gd name="connsiteX3" fmla="*/ 941765 w 1229480"/>
                  <a:gd name="connsiteY3" fmla="*/ 836168 h 992206"/>
                  <a:gd name="connsiteX4" fmla="*/ 738565 w 1229480"/>
                  <a:gd name="connsiteY4" fmla="*/ 929301 h 992206"/>
                  <a:gd name="connsiteX5" fmla="*/ 526898 w 1229480"/>
                  <a:gd name="connsiteY5" fmla="*/ 988568 h 992206"/>
                  <a:gd name="connsiteX6" fmla="*/ 230565 w 1229480"/>
                  <a:gd name="connsiteY6" fmla="*/ 980101 h 992206"/>
                  <a:gd name="connsiteX7" fmla="*/ 18898 w 1229480"/>
                  <a:gd name="connsiteY7" fmla="*/ 933535 h 992206"/>
                  <a:gd name="connsiteX8" fmla="*/ 725865 w 1229480"/>
                  <a:gd name="connsiteY8" fmla="*/ 920835 h 992206"/>
                  <a:gd name="connsiteX9" fmla="*/ 1047598 w 1229480"/>
                  <a:gd name="connsiteY9" fmla="*/ 704935 h 992206"/>
                  <a:gd name="connsiteX10" fmla="*/ 1216932 w 1229480"/>
                  <a:gd name="connsiteY10" fmla="*/ 2201 h 992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29480" h="992206">
                    <a:moveTo>
                      <a:pt x="1216932" y="2201"/>
                    </a:moveTo>
                    <a:cubicBezTo>
                      <a:pt x="1243743" y="-33782"/>
                      <a:pt x="1221165" y="381791"/>
                      <a:pt x="1208465" y="489035"/>
                    </a:cubicBezTo>
                    <a:cubicBezTo>
                      <a:pt x="1195765" y="596279"/>
                      <a:pt x="1185182" y="587813"/>
                      <a:pt x="1140732" y="645668"/>
                    </a:cubicBezTo>
                    <a:cubicBezTo>
                      <a:pt x="1096282" y="703523"/>
                      <a:pt x="1008793" y="788896"/>
                      <a:pt x="941765" y="836168"/>
                    </a:cubicBezTo>
                    <a:cubicBezTo>
                      <a:pt x="874737" y="883440"/>
                      <a:pt x="807709" y="903901"/>
                      <a:pt x="738565" y="929301"/>
                    </a:cubicBezTo>
                    <a:cubicBezTo>
                      <a:pt x="669421" y="954701"/>
                      <a:pt x="611565" y="980101"/>
                      <a:pt x="526898" y="988568"/>
                    </a:cubicBezTo>
                    <a:cubicBezTo>
                      <a:pt x="442231" y="997035"/>
                      <a:pt x="315232" y="989273"/>
                      <a:pt x="230565" y="980101"/>
                    </a:cubicBezTo>
                    <a:cubicBezTo>
                      <a:pt x="145898" y="970929"/>
                      <a:pt x="-63652" y="943413"/>
                      <a:pt x="18898" y="933535"/>
                    </a:cubicBezTo>
                    <a:cubicBezTo>
                      <a:pt x="101448" y="923657"/>
                      <a:pt x="554415" y="958935"/>
                      <a:pt x="725865" y="920835"/>
                    </a:cubicBezTo>
                    <a:cubicBezTo>
                      <a:pt x="897315" y="882735"/>
                      <a:pt x="967870" y="860863"/>
                      <a:pt x="1047598" y="704935"/>
                    </a:cubicBezTo>
                    <a:cubicBezTo>
                      <a:pt x="1127326" y="549007"/>
                      <a:pt x="1190121" y="38184"/>
                      <a:pt x="1216932" y="2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1" name="フリーフォーム: 図形 570">
                <a:extLst>
                  <a:ext uri="{FF2B5EF4-FFF2-40B4-BE49-F238E27FC236}">
                    <a16:creationId xmlns:a16="http://schemas.microsoft.com/office/drawing/2014/main" id="{8C80FDF4-5C05-4009-9639-FDA4B40D5CA4}"/>
                  </a:ext>
                </a:extLst>
              </p:cNvPr>
              <p:cNvSpPr/>
              <p:nvPr/>
            </p:nvSpPr>
            <p:spPr>
              <a:xfrm>
                <a:off x="1426385" y="6302940"/>
                <a:ext cx="717789" cy="1362541"/>
              </a:xfrm>
              <a:custGeom>
                <a:avLst/>
                <a:gdLst>
                  <a:gd name="connsiteX0" fmla="*/ 504015 w 717789"/>
                  <a:gd name="connsiteY0" fmla="*/ 17427 h 1362541"/>
                  <a:gd name="connsiteX1" fmla="*/ 178048 w 717789"/>
                  <a:gd name="connsiteY1" fmla="*/ 262960 h 1362541"/>
                  <a:gd name="connsiteX2" fmla="*/ 59515 w 717789"/>
                  <a:gd name="connsiteY2" fmla="*/ 516960 h 1362541"/>
                  <a:gd name="connsiteX3" fmla="*/ 67982 w 717789"/>
                  <a:gd name="connsiteY3" fmla="*/ 834460 h 1362541"/>
                  <a:gd name="connsiteX4" fmla="*/ 233082 w 717789"/>
                  <a:gd name="connsiteY4" fmla="*/ 1050360 h 1362541"/>
                  <a:gd name="connsiteX5" fmla="*/ 698748 w 717789"/>
                  <a:gd name="connsiteY5" fmla="*/ 1342460 h 1362541"/>
                  <a:gd name="connsiteX6" fmla="*/ 592915 w 717789"/>
                  <a:gd name="connsiteY6" fmla="*/ 1317060 h 1362541"/>
                  <a:gd name="connsiteX7" fmla="*/ 271182 w 717789"/>
                  <a:gd name="connsiteY7" fmla="*/ 1156193 h 1362541"/>
                  <a:gd name="connsiteX8" fmla="*/ 4482 w 717789"/>
                  <a:gd name="connsiteY8" fmla="*/ 770960 h 1362541"/>
                  <a:gd name="connsiteX9" fmla="*/ 504015 w 717789"/>
                  <a:gd name="connsiteY9" fmla="*/ 17427 h 136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7789" h="1362541">
                    <a:moveTo>
                      <a:pt x="504015" y="17427"/>
                    </a:moveTo>
                    <a:cubicBezTo>
                      <a:pt x="532943" y="-67240"/>
                      <a:pt x="252131" y="179705"/>
                      <a:pt x="178048" y="262960"/>
                    </a:cubicBezTo>
                    <a:cubicBezTo>
                      <a:pt x="103965" y="346216"/>
                      <a:pt x="77859" y="421710"/>
                      <a:pt x="59515" y="516960"/>
                    </a:cubicBezTo>
                    <a:cubicBezTo>
                      <a:pt x="41171" y="612210"/>
                      <a:pt x="39054" y="745560"/>
                      <a:pt x="67982" y="834460"/>
                    </a:cubicBezTo>
                    <a:cubicBezTo>
                      <a:pt x="96910" y="923360"/>
                      <a:pt x="127954" y="965693"/>
                      <a:pt x="233082" y="1050360"/>
                    </a:cubicBezTo>
                    <a:cubicBezTo>
                      <a:pt x="338210" y="1135027"/>
                      <a:pt x="638776" y="1298010"/>
                      <a:pt x="698748" y="1342460"/>
                    </a:cubicBezTo>
                    <a:cubicBezTo>
                      <a:pt x="758720" y="1386910"/>
                      <a:pt x="664176" y="1348104"/>
                      <a:pt x="592915" y="1317060"/>
                    </a:cubicBezTo>
                    <a:cubicBezTo>
                      <a:pt x="521654" y="1286016"/>
                      <a:pt x="369254" y="1247210"/>
                      <a:pt x="271182" y="1156193"/>
                    </a:cubicBezTo>
                    <a:cubicBezTo>
                      <a:pt x="173110" y="1065176"/>
                      <a:pt x="-32912" y="961460"/>
                      <a:pt x="4482" y="770960"/>
                    </a:cubicBezTo>
                    <a:cubicBezTo>
                      <a:pt x="41876" y="580460"/>
                      <a:pt x="475087" y="102094"/>
                      <a:pt x="504015" y="174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2" name="フリーフォーム: 図形 571">
                <a:extLst>
                  <a:ext uri="{FF2B5EF4-FFF2-40B4-BE49-F238E27FC236}">
                    <a16:creationId xmlns:a16="http://schemas.microsoft.com/office/drawing/2014/main" id="{759C82AD-82BE-4678-ABA6-C5D5F43A4100}"/>
                  </a:ext>
                </a:extLst>
              </p:cNvPr>
              <p:cNvSpPr/>
              <p:nvPr/>
            </p:nvSpPr>
            <p:spPr>
              <a:xfrm>
                <a:off x="1938058" y="6240114"/>
                <a:ext cx="944516" cy="1376837"/>
              </a:xfrm>
              <a:custGeom>
                <a:avLst/>
                <a:gdLst>
                  <a:gd name="connsiteX0" fmla="*/ 38909 w 944516"/>
                  <a:gd name="connsiteY0" fmla="*/ 29453 h 1376837"/>
                  <a:gd name="connsiteX1" fmla="*/ 178609 w 944516"/>
                  <a:gd name="connsiteY1" fmla="*/ 33686 h 1376837"/>
                  <a:gd name="connsiteX2" fmla="*/ 517275 w 944516"/>
                  <a:gd name="connsiteY2" fmla="*/ 122586 h 1376837"/>
                  <a:gd name="connsiteX3" fmla="*/ 779742 w 944516"/>
                  <a:gd name="connsiteY3" fmla="*/ 401986 h 1376837"/>
                  <a:gd name="connsiteX4" fmla="*/ 872875 w 944516"/>
                  <a:gd name="connsiteY4" fmla="*/ 520519 h 1376837"/>
                  <a:gd name="connsiteX5" fmla="*/ 868642 w 944516"/>
                  <a:gd name="connsiteY5" fmla="*/ 655986 h 1376837"/>
                  <a:gd name="connsiteX6" fmla="*/ 813609 w 944516"/>
                  <a:gd name="connsiteY6" fmla="*/ 956553 h 1376837"/>
                  <a:gd name="connsiteX7" fmla="*/ 623109 w 944516"/>
                  <a:gd name="connsiteY7" fmla="*/ 1185153 h 1376837"/>
                  <a:gd name="connsiteX8" fmla="*/ 284442 w 944516"/>
                  <a:gd name="connsiteY8" fmla="*/ 1371419 h 1376837"/>
                  <a:gd name="connsiteX9" fmla="*/ 585009 w 944516"/>
                  <a:gd name="connsiteY9" fmla="*/ 1295219 h 1376837"/>
                  <a:gd name="connsiteX10" fmla="*/ 855942 w 944516"/>
                  <a:gd name="connsiteY10" fmla="*/ 977719 h 1376837"/>
                  <a:gd name="connsiteX11" fmla="*/ 881342 w 944516"/>
                  <a:gd name="connsiteY11" fmla="*/ 397753 h 1376837"/>
                  <a:gd name="connsiteX12" fmla="*/ 38909 w 944516"/>
                  <a:gd name="connsiteY12" fmla="*/ 29453 h 1376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44516" h="1376837">
                    <a:moveTo>
                      <a:pt x="38909" y="29453"/>
                    </a:moveTo>
                    <a:cubicBezTo>
                      <a:pt x="-78213" y="-31225"/>
                      <a:pt x="98881" y="18164"/>
                      <a:pt x="178609" y="33686"/>
                    </a:cubicBezTo>
                    <a:cubicBezTo>
                      <a:pt x="258337" y="49208"/>
                      <a:pt x="417086" y="61203"/>
                      <a:pt x="517275" y="122586"/>
                    </a:cubicBezTo>
                    <a:cubicBezTo>
                      <a:pt x="617464" y="183969"/>
                      <a:pt x="720475" y="335664"/>
                      <a:pt x="779742" y="401986"/>
                    </a:cubicBezTo>
                    <a:cubicBezTo>
                      <a:pt x="839009" y="468308"/>
                      <a:pt x="858058" y="478186"/>
                      <a:pt x="872875" y="520519"/>
                    </a:cubicBezTo>
                    <a:cubicBezTo>
                      <a:pt x="887692" y="562852"/>
                      <a:pt x="878520" y="583314"/>
                      <a:pt x="868642" y="655986"/>
                    </a:cubicBezTo>
                    <a:cubicBezTo>
                      <a:pt x="858764" y="728658"/>
                      <a:pt x="854531" y="868359"/>
                      <a:pt x="813609" y="956553"/>
                    </a:cubicBezTo>
                    <a:cubicBezTo>
                      <a:pt x="772687" y="1044747"/>
                      <a:pt x="711303" y="1116009"/>
                      <a:pt x="623109" y="1185153"/>
                    </a:cubicBezTo>
                    <a:cubicBezTo>
                      <a:pt x="534915" y="1254297"/>
                      <a:pt x="290792" y="1353075"/>
                      <a:pt x="284442" y="1371419"/>
                    </a:cubicBezTo>
                    <a:cubicBezTo>
                      <a:pt x="278092" y="1389763"/>
                      <a:pt x="489759" y="1360836"/>
                      <a:pt x="585009" y="1295219"/>
                    </a:cubicBezTo>
                    <a:cubicBezTo>
                      <a:pt x="680259" y="1229602"/>
                      <a:pt x="806553" y="1127297"/>
                      <a:pt x="855942" y="977719"/>
                    </a:cubicBezTo>
                    <a:cubicBezTo>
                      <a:pt x="905331" y="828141"/>
                      <a:pt x="1013281" y="559325"/>
                      <a:pt x="881342" y="397753"/>
                    </a:cubicBezTo>
                    <a:cubicBezTo>
                      <a:pt x="749403" y="236181"/>
                      <a:pt x="156031" y="90131"/>
                      <a:pt x="38909" y="294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584" name="テキスト ボックス 583">
            <a:extLst>
              <a:ext uri="{FF2B5EF4-FFF2-40B4-BE49-F238E27FC236}">
                <a16:creationId xmlns:a16="http://schemas.microsoft.com/office/drawing/2014/main" id="{68D5C56C-A91D-4159-9241-017D471F0858}"/>
              </a:ext>
            </a:extLst>
          </p:cNvPr>
          <p:cNvSpPr txBox="1"/>
          <p:nvPr/>
        </p:nvSpPr>
        <p:spPr>
          <a:xfrm>
            <a:off x="7758896" y="491067"/>
            <a:ext cx="1046440" cy="29649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33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いくぞ。</a:t>
            </a:r>
            <a:endParaRPr kumimoji="1" lang="en-US" altLang="ja-JP" sz="2800" dirty="0">
              <a:solidFill>
                <a:srgbClr val="FF33C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dirty="0">
                <a:solidFill>
                  <a:srgbClr val="FF33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明日の私。</a:t>
            </a:r>
          </a:p>
        </p:txBody>
      </p:sp>
      <p:sp>
        <p:nvSpPr>
          <p:cNvPr id="448" name="フリーフォーム: 図形 447">
            <a:extLst>
              <a:ext uri="{FF2B5EF4-FFF2-40B4-BE49-F238E27FC236}">
                <a16:creationId xmlns:a16="http://schemas.microsoft.com/office/drawing/2014/main" id="{52664F40-EFAE-47AD-B691-A09ECB541943}"/>
              </a:ext>
            </a:extLst>
          </p:cNvPr>
          <p:cNvSpPr/>
          <p:nvPr/>
        </p:nvSpPr>
        <p:spPr>
          <a:xfrm>
            <a:off x="1222375" y="1061358"/>
            <a:ext cx="367285" cy="374770"/>
          </a:xfrm>
          <a:custGeom>
            <a:avLst/>
            <a:gdLst>
              <a:gd name="connsiteX0" fmla="*/ 230188 w 367285"/>
              <a:gd name="connsiteY0" fmla="*/ 373742 h 374770"/>
              <a:gd name="connsiteX1" fmla="*/ 296863 w 367285"/>
              <a:gd name="connsiteY1" fmla="*/ 232455 h 374770"/>
              <a:gd name="connsiteX2" fmla="*/ 366713 w 367285"/>
              <a:gd name="connsiteY2" fmla="*/ 72117 h 374770"/>
              <a:gd name="connsiteX3" fmla="*/ 325438 w 367285"/>
              <a:gd name="connsiteY3" fmla="*/ 18142 h 374770"/>
              <a:gd name="connsiteX4" fmla="*/ 246063 w 367285"/>
              <a:gd name="connsiteY4" fmla="*/ 35605 h 374770"/>
              <a:gd name="connsiteX5" fmla="*/ 206375 w 367285"/>
              <a:gd name="connsiteY5" fmla="*/ 43542 h 374770"/>
              <a:gd name="connsiteX6" fmla="*/ 104775 w 367285"/>
              <a:gd name="connsiteY6" fmla="*/ 680 h 374770"/>
              <a:gd name="connsiteX7" fmla="*/ 6350 w 367285"/>
              <a:gd name="connsiteY7" fmla="*/ 83230 h 374770"/>
              <a:gd name="connsiteX8" fmla="*/ 31750 w 367285"/>
              <a:gd name="connsiteY8" fmla="*/ 157842 h 374770"/>
              <a:gd name="connsiteX9" fmla="*/ 230188 w 367285"/>
              <a:gd name="connsiteY9" fmla="*/ 373742 h 37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7285" h="374770">
                <a:moveTo>
                  <a:pt x="230188" y="373742"/>
                </a:moveTo>
                <a:cubicBezTo>
                  <a:pt x="274373" y="386177"/>
                  <a:pt x="274109" y="282726"/>
                  <a:pt x="296863" y="232455"/>
                </a:cubicBezTo>
                <a:cubicBezTo>
                  <a:pt x="319617" y="182184"/>
                  <a:pt x="361951" y="107836"/>
                  <a:pt x="366713" y="72117"/>
                </a:cubicBezTo>
                <a:cubicBezTo>
                  <a:pt x="371475" y="36398"/>
                  <a:pt x="345546" y="24227"/>
                  <a:pt x="325438" y="18142"/>
                </a:cubicBezTo>
                <a:cubicBezTo>
                  <a:pt x="305330" y="12057"/>
                  <a:pt x="265907" y="31372"/>
                  <a:pt x="246063" y="35605"/>
                </a:cubicBezTo>
                <a:cubicBezTo>
                  <a:pt x="226219" y="39838"/>
                  <a:pt x="229923" y="49363"/>
                  <a:pt x="206375" y="43542"/>
                </a:cubicBezTo>
                <a:cubicBezTo>
                  <a:pt x="182827" y="37721"/>
                  <a:pt x="138112" y="-5935"/>
                  <a:pt x="104775" y="680"/>
                </a:cubicBezTo>
                <a:cubicBezTo>
                  <a:pt x="71438" y="7295"/>
                  <a:pt x="18521" y="57036"/>
                  <a:pt x="6350" y="83230"/>
                </a:cubicBezTo>
                <a:cubicBezTo>
                  <a:pt x="-5821" y="109424"/>
                  <a:pt x="-2117" y="113127"/>
                  <a:pt x="31750" y="157842"/>
                </a:cubicBezTo>
                <a:cubicBezTo>
                  <a:pt x="65617" y="202556"/>
                  <a:pt x="186003" y="361307"/>
                  <a:pt x="230188" y="373742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フリーフォーム: 図形 448">
            <a:extLst>
              <a:ext uri="{FF2B5EF4-FFF2-40B4-BE49-F238E27FC236}">
                <a16:creationId xmlns:a16="http://schemas.microsoft.com/office/drawing/2014/main" id="{7F808439-88D6-4A1D-B9BE-530C34701A71}"/>
              </a:ext>
            </a:extLst>
          </p:cNvPr>
          <p:cNvSpPr/>
          <p:nvPr/>
        </p:nvSpPr>
        <p:spPr>
          <a:xfrm>
            <a:off x="4633908" y="1973060"/>
            <a:ext cx="353549" cy="94396"/>
          </a:xfrm>
          <a:custGeom>
            <a:avLst/>
            <a:gdLst>
              <a:gd name="connsiteX0" fmla="*/ 5 w 353549"/>
              <a:gd name="connsiteY0" fmla="*/ 89103 h 94396"/>
              <a:gd name="connsiteX1" fmla="*/ 55567 w 353549"/>
              <a:gd name="connsiteY1" fmla="*/ 14490 h 94396"/>
              <a:gd name="connsiteX2" fmla="*/ 103192 w 353549"/>
              <a:gd name="connsiteY2" fmla="*/ 8140 h 94396"/>
              <a:gd name="connsiteX3" fmla="*/ 133355 w 353549"/>
              <a:gd name="connsiteY3" fmla="*/ 1790 h 94396"/>
              <a:gd name="connsiteX4" fmla="*/ 341317 w 353549"/>
              <a:gd name="connsiteY4" fmla="*/ 43065 h 94396"/>
              <a:gd name="connsiteX5" fmla="*/ 323855 w 353549"/>
              <a:gd name="connsiteY5" fmla="*/ 55765 h 94396"/>
              <a:gd name="connsiteX6" fmla="*/ 279405 w 353549"/>
              <a:gd name="connsiteY6" fmla="*/ 58940 h 94396"/>
              <a:gd name="connsiteX7" fmla="*/ 211142 w 353549"/>
              <a:gd name="connsiteY7" fmla="*/ 66878 h 94396"/>
              <a:gd name="connsiteX8" fmla="*/ 58742 w 353549"/>
              <a:gd name="connsiteY8" fmla="*/ 85928 h 94396"/>
              <a:gd name="connsiteX9" fmla="*/ 5 w 353549"/>
              <a:gd name="connsiteY9" fmla="*/ 89103 h 9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3549" h="94396">
                <a:moveTo>
                  <a:pt x="5" y="89103"/>
                </a:moveTo>
                <a:cubicBezTo>
                  <a:pt x="-524" y="77197"/>
                  <a:pt x="38369" y="27984"/>
                  <a:pt x="55567" y="14490"/>
                </a:cubicBezTo>
                <a:cubicBezTo>
                  <a:pt x="72765" y="996"/>
                  <a:pt x="90227" y="10257"/>
                  <a:pt x="103192" y="8140"/>
                </a:cubicBezTo>
                <a:cubicBezTo>
                  <a:pt x="116157" y="6023"/>
                  <a:pt x="93668" y="-4031"/>
                  <a:pt x="133355" y="1790"/>
                </a:cubicBezTo>
                <a:cubicBezTo>
                  <a:pt x="173042" y="7611"/>
                  <a:pt x="309567" y="34069"/>
                  <a:pt x="341317" y="43065"/>
                </a:cubicBezTo>
                <a:cubicBezTo>
                  <a:pt x="373067" y="52061"/>
                  <a:pt x="334174" y="53119"/>
                  <a:pt x="323855" y="55765"/>
                </a:cubicBezTo>
                <a:cubicBezTo>
                  <a:pt x="313536" y="58411"/>
                  <a:pt x="298191" y="57088"/>
                  <a:pt x="279405" y="58940"/>
                </a:cubicBezTo>
                <a:cubicBezTo>
                  <a:pt x="260620" y="60792"/>
                  <a:pt x="211142" y="66878"/>
                  <a:pt x="211142" y="66878"/>
                </a:cubicBezTo>
                <a:lnTo>
                  <a:pt x="58742" y="85928"/>
                </a:lnTo>
                <a:cubicBezTo>
                  <a:pt x="27521" y="89632"/>
                  <a:pt x="534" y="101009"/>
                  <a:pt x="5" y="89103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フリーフォーム: 図形 450">
            <a:extLst>
              <a:ext uri="{FF2B5EF4-FFF2-40B4-BE49-F238E27FC236}">
                <a16:creationId xmlns:a16="http://schemas.microsoft.com/office/drawing/2014/main" id="{895C9E9F-2FEF-4E1E-B030-03FFCD163394}"/>
              </a:ext>
            </a:extLst>
          </p:cNvPr>
          <p:cNvSpPr/>
          <p:nvPr/>
        </p:nvSpPr>
        <p:spPr>
          <a:xfrm>
            <a:off x="4678628" y="2033656"/>
            <a:ext cx="283406" cy="104823"/>
          </a:xfrm>
          <a:custGeom>
            <a:avLst/>
            <a:gdLst>
              <a:gd name="connsiteX0" fmla="*/ 282310 w 283406"/>
              <a:gd name="connsiteY0" fmla="*/ 3107 h 104823"/>
              <a:gd name="connsiteX1" fmla="*/ 158485 w 283406"/>
              <a:gd name="connsiteY1" fmla="*/ 74544 h 104823"/>
              <a:gd name="connsiteX2" fmla="*/ 44185 w 283406"/>
              <a:gd name="connsiteY2" fmla="*/ 104707 h 104823"/>
              <a:gd name="connsiteX3" fmla="*/ 20372 w 283406"/>
              <a:gd name="connsiteY3" fmla="*/ 65019 h 104823"/>
              <a:gd name="connsiteX4" fmla="*/ 2910 w 283406"/>
              <a:gd name="connsiteY4" fmla="*/ 34857 h 104823"/>
              <a:gd name="connsiteX5" fmla="*/ 83872 w 283406"/>
              <a:gd name="connsiteY5" fmla="*/ 15807 h 104823"/>
              <a:gd name="connsiteX6" fmla="*/ 282310 w 283406"/>
              <a:gd name="connsiteY6" fmla="*/ 3107 h 10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406" h="104823">
                <a:moveTo>
                  <a:pt x="282310" y="3107"/>
                </a:moveTo>
                <a:cubicBezTo>
                  <a:pt x="294745" y="12896"/>
                  <a:pt x="198172" y="57611"/>
                  <a:pt x="158485" y="74544"/>
                </a:cubicBezTo>
                <a:cubicBezTo>
                  <a:pt x="118798" y="91477"/>
                  <a:pt x="67204" y="106294"/>
                  <a:pt x="44185" y="104707"/>
                </a:cubicBezTo>
                <a:cubicBezTo>
                  <a:pt x="21166" y="103120"/>
                  <a:pt x="27251" y="76661"/>
                  <a:pt x="20372" y="65019"/>
                </a:cubicBezTo>
                <a:cubicBezTo>
                  <a:pt x="13493" y="53377"/>
                  <a:pt x="-7673" y="43059"/>
                  <a:pt x="2910" y="34857"/>
                </a:cubicBezTo>
                <a:cubicBezTo>
                  <a:pt x="13493" y="26655"/>
                  <a:pt x="43391" y="22422"/>
                  <a:pt x="83872" y="15807"/>
                </a:cubicBezTo>
                <a:cubicBezTo>
                  <a:pt x="124353" y="9192"/>
                  <a:pt x="269875" y="-6682"/>
                  <a:pt x="282310" y="3107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フリーフォーム: 図形 451">
            <a:extLst>
              <a:ext uri="{FF2B5EF4-FFF2-40B4-BE49-F238E27FC236}">
                <a16:creationId xmlns:a16="http://schemas.microsoft.com/office/drawing/2014/main" id="{6E25824D-7A8D-47D3-8874-1D8AE45A3DAE}"/>
              </a:ext>
            </a:extLst>
          </p:cNvPr>
          <p:cNvSpPr/>
          <p:nvPr/>
        </p:nvSpPr>
        <p:spPr>
          <a:xfrm>
            <a:off x="4528132" y="1315769"/>
            <a:ext cx="170271" cy="92009"/>
          </a:xfrm>
          <a:custGeom>
            <a:avLst/>
            <a:gdLst>
              <a:gd name="connsiteX0" fmla="*/ 2593 w 170271"/>
              <a:gd name="connsiteY0" fmla="*/ 1856 h 92009"/>
              <a:gd name="connsiteX1" fmla="*/ 148643 w 170271"/>
              <a:gd name="connsiteY1" fmla="*/ 6619 h 92009"/>
              <a:gd name="connsiteX2" fmla="*/ 162931 w 170271"/>
              <a:gd name="connsiteY2" fmla="*/ 30431 h 92009"/>
              <a:gd name="connsiteX3" fmla="*/ 169281 w 170271"/>
              <a:gd name="connsiteY3" fmla="*/ 90756 h 92009"/>
              <a:gd name="connsiteX4" fmla="*/ 142293 w 170271"/>
              <a:gd name="connsiteY4" fmla="*/ 70119 h 92009"/>
              <a:gd name="connsiteX5" fmla="*/ 107368 w 170271"/>
              <a:gd name="connsiteY5" fmla="*/ 55831 h 92009"/>
              <a:gd name="connsiteX6" fmla="*/ 59743 w 170271"/>
              <a:gd name="connsiteY6" fmla="*/ 33606 h 92009"/>
              <a:gd name="connsiteX7" fmla="*/ 2593 w 170271"/>
              <a:gd name="connsiteY7" fmla="*/ 1856 h 9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271" h="92009">
                <a:moveTo>
                  <a:pt x="2593" y="1856"/>
                </a:moveTo>
                <a:cubicBezTo>
                  <a:pt x="17410" y="-2642"/>
                  <a:pt x="121920" y="1857"/>
                  <a:pt x="148643" y="6619"/>
                </a:cubicBezTo>
                <a:cubicBezTo>
                  <a:pt x="175366" y="11381"/>
                  <a:pt x="159491" y="16408"/>
                  <a:pt x="162931" y="30431"/>
                </a:cubicBezTo>
                <a:cubicBezTo>
                  <a:pt x="166371" y="44454"/>
                  <a:pt x="172721" y="84141"/>
                  <a:pt x="169281" y="90756"/>
                </a:cubicBezTo>
                <a:cubicBezTo>
                  <a:pt x="165841" y="97371"/>
                  <a:pt x="152612" y="75940"/>
                  <a:pt x="142293" y="70119"/>
                </a:cubicBezTo>
                <a:cubicBezTo>
                  <a:pt x="131974" y="64298"/>
                  <a:pt x="121126" y="61916"/>
                  <a:pt x="107368" y="55831"/>
                </a:cubicBezTo>
                <a:cubicBezTo>
                  <a:pt x="93610" y="49746"/>
                  <a:pt x="79057" y="36252"/>
                  <a:pt x="59743" y="33606"/>
                </a:cubicBezTo>
                <a:cubicBezTo>
                  <a:pt x="40429" y="30960"/>
                  <a:pt x="-12224" y="6354"/>
                  <a:pt x="2593" y="1856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フリーフォーム: 図形 452">
            <a:extLst>
              <a:ext uri="{FF2B5EF4-FFF2-40B4-BE49-F238E27FC236}">
                <a16:creationId xmlns:a16="http://schemas.microsoft.com/office/drawing/2014/main" id="{20B89E1C-F05F-4792-BF34-4E4EADFDAD3F}"/>
              </a:ext>
            </a:extLst>
          </p:cNvPr>
          <p:cNvSpPr/>
          <p:nvPr/>
        </p:nvSpPr>
        <p:spPr>
          <a:xfrm>
            <a:off x="4819620" y="1256942"/>
            <a:ext cx="404422" cy="87072"/>
          </a:xfrm>
          <a:custGeom>
            <a:avLst/>
            <a:gdLst>
              <a:gd name="connsiteX0" fmla="*/ 3205 w 404422"/>
              <a:gd name="connsiteY0" fmla="*/ 44808 h 87072"/>
              <a:gd name="connsiteX1" fmla="*/ 106393 w 404422"/>
              <a:gd name="connsiteY1" fmla="*/ 86083 h 87072"/>
              <a:gd name="connsiteX2" fmla="*/ 142905 w 404422"/>
              <a:gd name="connsiteY2" fmla="*/ 71796 h 87072"/>
              <a:gd name="connsiteX3" fmla="*/ 173068 w 404422"/>
              <a:gd name="connsiteY3" fmla="*/ 44808 h 87072"/>
              <a:gd name="connsiteX4" fmla="*/ 249268 w 404422"/>
              <a:gd name="connsiteY4" fmla="*/ 44808 h 87072"/>
              <a:gd name="connsiteX5" fmla="*/ 369918 w 404422"/>
              <a:gd name="connsiteY5" fmla="*/ 65446 h 87072"/>
              <a:gd name="connsiteX6" fmla="*/ 403255 w 404422"/>
              <a:gd name="connsiteY6" fmla="*/ 79733 h 87072"/>
              <a:gd name="connsiteX7" fmla="*/ 338168 w 404422"/>
              <a:gd name="connsiteY7" fmla="*/ 41633 h 87072"/>
              <a:gd name="connsiteX8" fmla="*/ 241330 w 404422"/>
              <a:gd name="connsiteY8" fmla="*/ 358 h 87072"/>
              <a:gd name="connsiteX9" fmla="*/ 3205 w 404422"/>
              <a:gd name="connsiteY9" fmla="*/ 44808 h 8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4422" h="87072">
                <a:moveTo>
                  <a:pt x="3205" y="44808"/>
                </a:moveTo>
                <a:cubicBezTo>
                  <a:pt x="-19285" y="59096"/>
                  <a:pt x="83110" y="81585"/>
                  <a:pt x="106393" y="86083"/>
                </a:cubicBezTo>
                <a:cubicBezTo>
                  <a:pt x="129676" y="90581"/>
                  <a:pt x="131793" y="78675"/>
                  <a:pt x="142905" y="71796"/>
                </a:cubicBezTo>
                <a:cubicBezTo>
                  <a:pt x="154017" y="64917"/>
                  <a:pt x="155341" y="49306"/>
                  <a:pt x="173068" y="44808"/>
                </a:cubicBezTo>
                <a:cubicBezTo>
                  <a:pt x="190795" y="40310"/>
                  <a:pt x="216460" y="41368"/>
                  <a:pt x="249268" y="44808"/>
                </a:cubicBezTo>
                <a:cubicBezTo>
                  <a:pt x="282076" y="48248"/>
                  <a:pt x="344254" y="59625"/>
                  <a:pt x="369918" y="65446"/>
                </a:cubicBezTo>
                <a:cubicBezTo>
                  <a:pt x="395582" y="71267"/>
                  <a:pt x="408547" y="83702"/>
                  <a:pt x="403255" y="79733"/>
                </a:cubicBezTo>
                <a:cubicBezTo>
                  <a:pt x="397963" y="75764"/>
                  <a:pt x="365156" y="54862"/>
                  <a:pt x="338168" y="41633"/>
                </a:cubicBezTo>
                <a:cubicBezTo>
                  <a:pt x="311181" y="28404"/>
                  <a:pt x="291336" y="4591"/>
                  <a:pt x="241330" y="358"/>
                </a:cubicBezTo>
                <a:cubicBezTo>
                  <a:pt x="191324" y="-3875"/>
                  <a:pt x="25695" y="30520"/>
                  <a:pt x="3205" y="44808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楕円 453">
            <a:extLst>
              <a:ext uri="{FF2B5EF4-FFF2-40B4-BE49-F238E27FC236}">
                <a16:creationId xmlns:a16="http://schemas.microsoft.com/office/drawing/2014/main" id="{E4DFDAC6-3988-41D5-B213-0E5922ADF9DF}"/>
              </a:ext>
            </a:extLst>
          </p:cNvPr>
          <p:cNvSpPr/>
          <p:nvPr/>
        </p:nvSpPr>
        <p:spPr>
          <a:xfrm>
            <a:off x="5024120" y="1681480"/>
            <a:ext cx="238760" cy="238760"/>
          </a:xfrm>
          <a:prstGeom prst="ellipse">
            <a:avLst/>
          </a:pr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フリーフォーム: 図形 454">
            <a:extLst>
              <a:ext uri="{FF2B5EF4-FFF2-40B4-BE49-F238E27FC236}">
                <a16:creationId xmlns:a16="http://schemas.microsoft.com/office/drawing/2014/main" id="{EE4A6226-AAE1-45DA-87B7-DA842B1EB65A}"/>
              </a:ext>
            </a:extLst>
          </p:cNvPr>
          <p:cNvSpPr/>
          <p:nvPr/>
        </p:nvSpPr>
        <p:spPr>
          <a:xfrm>
            <a:off x="5658386" y="1903388"/>
            <a:ext cx="124079" cy="97170"/>
          </a:xfrm>
          <a:custGeom>
            <a:avLst/>
            <a:gdLst>
              <a:gd name="connsiteX0" fmla="*/ 53439 w 124079"/>
              <a:gd name="connsiteY0" fmla="*/ 25 h 97170"/>
              <a:gd name="connsiteX1" fmla="*/ 121702 w 124079"/>
              <a:gd name="connsiteY1" fmla="*/ 63525 h 97170"/>
              <a:gd name="connsiteX2" fmla="*/ 101064 w 124079"/>
              <a:gd name="connsiteY2" fmla="*/ 84162 h 97170"/>
              <a:gd name="connsiteX3" fmla="*/ 29627 w 124079"/>
              <a:gd name="connsiteY3" fmla="*/ 96862 h 97170"/>
              <a:gd name="connsiteX4" fmla="*/ 1052 w 124079"/>
              <a:gd name="connsiteY4" fmla="*/ 71462 h 97170"/>
              <a:gd name="connsiteX5" fmla="*/ 53439 w 124079"/>
              <a:gd name="connsiteY5" fmla="*/ 25 h 9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79" h="97170">
                <a:moveTo>
                  <a:pt x="53439" y="25"/>
                </a:moveTo>
                <a:cubicBezTo>
                  <a:pt x="73547" y="-1298"/>
                  <a:pt x="113764" y="49502"/>
                  <a:pt x="121702" y="63525"/>
                </a:cubicBezTo>
                <a:cubicBezTo>
                  <a:pt x="129640" y="77548"/>
                  <a:pt x="116410" y="78606"/>
                  <a:pt x="101064" y="84162"/>
                </a:cubicBezTo>
                <a:cubicBezTo>
                  <a:pt x="85718" y="89718"/>
                  <a:pt x="46296" y="98979"/>
                  <a:pt x="29627" y="96862"/>
                </a:cubicBezTo>
                <a:cubicBezTo>
                  <a:pt x="12958" y="94745"/>
                  <a:pt x="-4504" y="84956"/>
                  <a:pt x="1052" y="71462"/>
                </a:cubicBezTo>
                <a:cubicBezTo>
                  <a:pt x="6608" y="57968"/>
                  <a:pt x="33331" y="1348"/>
                  <a:pt x="53439" y="25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内田有紀、同い年の米倉涼子は「楽しいだけじゃなく緊張感を持てる相手」…インタビュー完全版〈２〉 : スポーツ報知" hidden="1">
            <a:extLst>
              <a:ext uri="{FF2B5EF4-FFF2-40B4-BE49-F238E27FC236}">
                <a16:creationId xmlns:a16="http://schemas.microsoft.com/office/drawing/2014/main" id="{3DE77460-C41A-412A-8F40-0F900AFFD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4167" r="9000" b="5667"/>
          <a:stretch/>
        </p:blipFill>
        <p:spPr bwMode="auto">
          <a:xfrm>
            <a:off x="509915" y="80627"/>
            <a:ext cx="8581369" cy="1272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6D101D77-AF4C-412C-9C4F-CCD6B44854D0}"/>
              </a:ext>
            </a:extLst>
          </p:cNvPr>
          <p:cNvSpPr/>
          <p:nvPr/>
        </p:nvSpPr>
        <p:spPr>
          <a:xfrm>
            <a:off x="4849776" y="1263558"/>
            <a:ext cx="146532" cy="22735"/>
          </a:xfrm>
          <a:custGeom>
            <a:avLst/>
            <a:gdLst>
              <a:gd name="connsiteX0" fmla="*/ 37 w 146532"/>
              <a:gd name="connsiteY0" fmla="*/ 14380 h 22735"/>
              <a:gd name="connsiteX1" fmla="*/ 109574 w 146532"/>
              <a:gd name="connsiteY1" fmla="*/ 92 h 22735"/>
              <a:gd name="connsiteX2" fmla="*/ 146087 w 146532"/>
              <a:gd name="connsiteY2" fmla="*/ 22317 h 22735"/>
              <a:gd name="connsiteX3" fmla="*/ 122274 w 146532"/>
              <a:gd name="connsiteY3" fmla="*/ 14380 h 22735"/>
              <a:gd name="connsiteX4" fmla="*/ 37 w 146532"/>
              <a:gd name="connsiteY4" fmla="*/ 14380 h 2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532" h="22735">
                <a:moveTo>
                  <a:pt x="37" y="14380"/>
                </a:moveTo>
                <a:cubicBezTo>
                  <a:pt x="-2080" y="11999"/>
                  <a:pt x="85232" y="-1231"/>
                  <a:pt x="109574" y="92"/>
                </a:cubicBezTo>
                <a:cubicBezTo>
                  <a:pt x="133916" y="1415"/>
                  <a:pt x="143970" y="19936"/>
                  <a:pt x="146087" y="22317"/>
                </a:cubicBezTo>
                <a:cubicBezTo>
                  <a:pt x="148204" y="24698"/>
                  <a:pt x="143176" y="16232"/>
                  <a:pt x="122274" y="14380"/>
                </a:cubicBezTo>
                <a:cubicBezTo>
                  <a:pt x="101372" y="12528"/>
                  <a:pt x="2154" y="16761"/>
                  <a:pt x="37" y="14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13843FA9-E071-4450-A5EC-AC34FB54825E}"/>
              </a:ext>
            </a:extLst>
          </p:cNvPr>
          <p:cNvSpPr/>
          <p:nvPr/>
        </p:nvSpPr>
        <p:spPr>
          <a:xfrm>
            <a:off x="4987744" y="1266821"/>
            <a:ext cx="236811" cy="59054"/>
          </a:xfrm>
          <a:custGeom>
            <a:avLst/>
            <a:gdLst>
              <a:gd name="connsiteX0" fmla="*/ 181 w 236811"/>
              <a:gd name="connsiteY0" fmla="*/ 12704 h 59054"/>
              <a:gd name="connsiteX1" fmla="*/ 100194 w 236811"/>
              <a:gd name="connsiteY1" fmla="*/ 4 h 59054"/>
              <a:gd name="connsiteX2" fmla="*/ 146231 w 236811"/>
              <a:gd name="connsiteY2" fmla="*/ 14292 h 59054"/>
              <a:gd name="connsiteX3" fmla="*/ 235131 w 236811"/>
              <a:gd name="connsiteY3" fmla="*/ 57154 h 59054"/>
              <a:gd name="connsiteX4" fmla="*/ 198619 w 236811"/>
              <a:gd name="connsiteY4" fmla="*/ 47629 h 59054"/>
              <a:gd name="connsiteX5" fmla="*/ 127181 w 236811"/>
              <a:gd name="connsiteY5" fmla="*/ 12704 h 59054"/>
              <a:gd name="connsiteX6" fmla="*/ 181 w 236811"/>
              <a:gd name="connsiteY6" fmla="*/ 12704 h 5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811" h="59054">
                <a:moveTo>
                  <a:pt x="181" y="12704"/>
                </a:moveTo>
                <a:cubicBezTo>
                  <a:pt x="-4317" y="10587"/>
                  <a:pt x="75852" y="-261"/>
                  <a:pt x="100194" y="4"/>
                </a:cubicBezTo>
                <a:cubicBezTo>
                  <a:pt x="124536" y="269"/>
                  <a:pt x="123741" y="4767"/>
                  <a:pt x="146231" y="14292"/>
                </a:cubicBezTo>
                <a:cubicBezTo>
                  <a:pt x="168721" y="23817"/>
                  <a:pt x="226400" y="51598"/>
                  <a:pt x="235131" y="57154"/>
                </a:cubicBezTo>
                <a:cubicBezTo>
                  <a:pt x="243862" y="62710"/>
                  <a:pt x="216611" y="55037"/>
                  <a:pt x="198619" y="47629"/>
                </a:cubicBezTo>
                <a:cubicBezTo>
                  <a:pt x="180627" y="40221"/>
                  <a:pt x="157608" y="19318"/>
                  <a:pt x="127181" y="12704"/>
                </a:cubicBezTo>
                <a:cubicBezTo>
                  <a:pt x="96754" y="6090"/>
                  <a:pt x="4679" y="14821"/>
                  <a:pt x="181" y="12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4EB8307F-17FB-4D96-B7B8-0401F885CB80}"/>
              </a:ext>
            </a:extLst>
          </p:cNvPr>
          <p:cNvSpPr/>
          <p:nvPr/>
        </p:nvSpPr>
        <p:spPr>
          <a:xfrm>
            <a:off x="5014910" y="1379498"/>
            <a:ext cx="93813" cy="97075"/>
          </a:xfrm>
          <a:custGeom>
            <a:avLst/>
            <a:gdLst>
              <a:gd name="connsiteX0" fmla="*/ 3 w 93813"/>
              <a:gd name="connsiteY0" fmla="*/ 40 h 97075"/>
              <a:gd name="connsiteX1" fmla="*/ 73028 w 93813"/>
              <a:gd name="connsiteY1" fmla="*/ 63540 h 97075"/>
              <a:gd name="connsiteX2" fmla="*/ 58740 w 93813"/>
              <a:gd name="connsiteY2" fmla="*/ 87352 h 97075"/>
              <a:gd name="connsiteX3" fmla="*/ 23815 w 93813"/>
              <a:gd name="connsiteY3" fmla="*/ 96877 h 97075"/>
              <a:gd name="connsiteX4" fmla="*/ 68265 w 93813"/>
              <a:gd name="connsiteY4" fmla="*/ 92115 h 97075"/>
              <a:gd name="connsiteX5" fmla="*/ 93665 w 93813"/>
              <a:gd name="connsiteY5" fmla="*/ 73065 h 97075"/>
              <a:gd name="connsiteX6" fmla="*/ 76203 w 93813"/>
              <a:gd name="connsiteY6" fmla="*/ 54015 h 97075"/>
              <a:gd name="connsiteX7" fmla="*/ 3 w 93813"/>
              <a:gd name="connsiteY7" fmla="*/ 40 h 9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813" h="97075">
                <a:moveTo>
                  <a:pt x="3" y="40"/>
                </a:moveTo>
                <a:cubicBezTo>
                  <a:pt x="-526" y="1627"/>
                  <a:pt x="63239" y="48988"/>
                  <a:pt x="73028" y="63540"/>
                </a:cubicBezTo>
                <a:cubicBezTo>
                  <a:pt x="82817" y="78092"/>
                  <a:pt x="66942" y="81796"/>
                  <a:pt x="58740" y="87352"/>
                </a:cubicBezTo>
                <a:cubicBezTo>
                  <a:pt x="50538" y="92908"/>
                  <a:pt x="22228" y="96083"/>
                  <a:pt x="23815" y="96877"/>
                </a:cubicBezTo>
                <a:cubicBezTo>
                  <a:pt x="25402" y="97671"/>
                  <a:pt x="56623" y="96084"/>
                  <a:pt x="68265" y="92115"/>
                </a:cubicBezTo>
                <a:cubicBezTo>
                  <a:pt x="79907" y="88146"/>
                  <a:pt x="92342" y="79415"/>
                  <a:pt x="93665" y="73065"/>
                </a:cubicBezTo>
                <a:cubicBezTo>
                  <a:pt x="94988" y="66715"/>
                  <a:pt x="87315" y="64598"/>
                  <a:pt x="76203" y="54015"/>
                </a:cubicBezTo>
                <a:cubicBezTo>
                  <a:pt x="65091" y="43432"/>
                  <a:pt x="532" y="-1547"/>
                  <a:pt x="3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18168C46-E78F-4BB4-BEAB-B731AC50E77E}"/>
              </a:ext>
            </a:extLst>
          </p:cNvPr>
          <p:cNvSpPr/>
          <p:nvPr/>
        </p:nvSpPr>
        <p:spPr>
          <a:xfrm>
            <a:off x="4973422" y="1291457"/>
            <a:ext cx="230409" cy="39044"/>
          </a:xfrm>
          <a:custGeom>
            <a:avLst/>
            <a:gdLst>
              <a:gd name="connsiteX0" fmla="*/ 216 w 230409"/>
              <a:gd name="connsiteY0" fmla="*/ 8706 h 39044"/>
              <a:gd name="connsiteX1" fmla="*/ 109753 w 230409"/>
              <a:gd name="connsiteY1" fmla="*/ 5531 h 39044"/>
              <a:gd name="connsiteX2" fmla="*/ 128803 w 230409"/>
              <a:gd name="connsiteY2" fmla="*/ 10293 h 39044"/>
              <a:gd name="connsiteX3" fmla="*/ 182778 w 230409"/>
              <a:gd name="connsiteY3" fmla="*/ 26168 h 39044"/>
              <a:gd name="connsiteX4" fmla="*/ 230403 w 230409"/>
              <a:gd name="connsiteY4" fmla="*/ 38868 h 39044"/>
              <a:gd name="connsiteX5" fmla="*/ 185953 w 230409"/>
              <a:gd name="connsiteY5" fmla="*/ 16643 h 39044"/>
              <a:gd name="connsiteX6" fmla="*/ 141503 w 230409"/>
              <a:gd name="connsiteY6" fmla="*/ 768 h 39044"/>
              <a:gd name="connsiteX7" fmla="*/ 216 w 230409"/>
              <a:gd name="connsiteY7" fmla="*/ 8706 h 3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409" h="39044">
                <a:moveTo>
                  <a:pt x="216" y="8706"/>
                </a:moveTo>
                <a:cubicBezTo>
                  <a:pt x="-5076" y="9500"/>
                  <a:pt x="88322" y="5266"/>
                  <a:pt x="109753" y="5531"/>
                </a:cubicBezTo>
                <a:cubicBezTo>
                  <a:pt x="131184" y="5795"/>
                  <a:pt x="116632" y="6853"/>
                  <a:pt x="128803" y="10293"/>
                </a:cubicBezTo>
                <a:cubicBezTo>
                  <a:pt x="140974" y="13733"/>
                  <a:pt x="165845" y="21406"/>
                  <a:pt x="182778" y="26168"/>
                </a:cubicBezTo>
                <a:cubicBezTo>
                  <a:pt x="199711" y="30930"/>
                  <a:pt x="229874" y="40455"/>
                  <a:pt x="230403" y="38868"/>
                </a:cubicBezTo>
                <a:cubicBezTo>
                  <a:pt x="230932" y="37281"/>
                  <a:pt x="200770" y="22993"/>
                  <a:pt x="185953" y="16643"/>
                </a:cubicBezTo>
                <a:cubicBezTo>
                  <a:pt x="171136" y="10293"/>
                  <a:pt x="171136" y="4472"/>
                  <a:pt x="141503" y="768"/>
                </a:cubicBezTo>
                <a:cubicBezTo>
                  <a:pt x="111870" y="-2936"/>
                  <a:pt x="5508" y="7912"/>
                  <a:pt x="216" y="8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FC9333AB-96D5-4298-90BD-5DAA07044311}"/>
              </a:ext>
            </a:extLst>
          </p:cNvPr>
          <p:cNvSpPr/>
          <p:nvPr/>
        </p:nvSpPr>
        <p:spPr>
          <a:xfrm>
            <a:off x="4837078" y="1296948"/>
            <a:ext cx="155640" cy="47370"/>
          </a:xfrm>
          <a:custGeom>
            <a:avLst/>
            <a:gdLst>
              <a:gd name="connsiteX0" fmla="*/ 35 w 155640"/>
              <a:gd name="connsiteY0" fmla="*/ 4802 h 47370"/>
              <a:gd name="connsiteX1" fmla="*/ 47660 w 155640"/>
              <a:gd name="connsiteY1" fmla="*/ 44490 h 47370"/>
              <a:gd name="connsiteX2" fmla="*/ 77822 w 155640"/>
              <a:gd name="connsiteY2" fmla="*/ 42902 h 47370"/>
              <a:gd name="connsiteX3" fmla="*/ 128622 w 155640"/>
              <a:gd name="connsiteY3" fmla="*/ 31790 h 47370"/>
              <a:gd name="connsiteX4" fmla="*/ 155610 w 155640"/>
              <a:gd name="connsiteY4" fmla="*/ 40 h 47370"/>
              <a:gd name="connsiteX5" fmla="*/ 123860 w 155640"/>
              <a:gd name="connsiteY5" fmla="*/ 25440 h 47370"/>
              <a:gd name="connsiteX6" fmla="*/ 79410 w 155640"/>
              <a:gd name="connsiteY6" fmla="*/ 39727 h 47370"/>
              <a:gd name="connsiteX7" fmla="*/ 55597 w 155640"/>
              <a:gd name="connsiteY7" fmla="*/ 39727 h 47370"/>
              <a:gd name="connsiteX8" fmla="*/ 35 w 155640"/>
              <a:gd name="connsiteY8" fmla="*/ 4802 h 4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640" h="47370">
                <a:moveTo>
                  <a:pt x="35" y="4802"/>
                </a:moveTo>
                <a:cubicBezTo>
                  <a:pt x="-1288" y="5596"/>
                  <a:pt x="34696" y="38140"/>
                  <a:pt x="47660" y="44490"/>
                </a:cubicBezTo>
                <a:cubicBezTo>
                  <a:pt x="60624" y="50840"/>
                  <a:pt x="64328" y="45019"/>
                  <a:pt x="77822" y="42902"/>
                </a:cubicBezTo>
                <a:cubicBezTo>
                  <a:pt x="91316" y="40785"/>
                  <a:pt x="115657" y="38934"/>
                  <a:pt x="128622" y="31790"/>
                </a:cubicBezTo>
                <a:cubicBezTo>
                  <a:pt x="141587" y="24646"/>
                  <a:pt x="156404" y="1098"/>
                  <a:pt x="155610" y="40"/>
                </a:cubicBezTo>
                <a:cubicBezTo>
                  <a:pt x="154816" y="-1018"/>
                  <a:pt x="136560" y="18826"/>
                  <a:pt x="123860" y="25440"/>
                </a:cubicBezTo>
                <a:cubicBezTo>
                  <a:pt x="111160" y="32054"/>
                  <a:pt x="90787" y="37346"/>
                  <a:pt x="79410" y="39727"/>
                </a:cubicBezTo>
                <a:cubicBezTo>
                  <a:pt x="68033" y="42108"/>
                  <a:pt x="64328" y="42902"/>
                  <a:pt x="55597" y="39727"/>
                </a:cubicBezTo>
                <a:cubicBezTo>
                  <a:pt x="46866" y="36552"/>
                  <a:pt x="1358" y="4008"/>
                  <a:pt x="35" y="4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76D0B6F1-C691-4B25-BA88-9F5A95CF656F}"/>
              </a:ext>
            </a:extLst>
          </p:cNvPr>
          <p:cNvSpPr/>
          <p:nvPr/>
        </p:nvSpPr>
        <p:spPr>
          <a:xfrm>
            <a:off x="4521198" y="1318827"/>
            <a:ext cx="141767" cy="45332"/>
          </a:xfrm>
          <a:custGeom>
            <a:avLst/>
            <a:gdLst>
              <a:gd name="connsiteX0" fmla="*/ 2 w 141767"/>
              <a:gd name="connsiteY0" fmla="*/ 386 h 45332"/>
              <a:gd name="connsiteX1" fmla="*/ 119065 w 141767"/>
              <a:gd name="connsiteY1" fmla="*/ 6736 h 45332"/>
              <a:gd name="connsiteX2" fmla="*/ 141290 w 141767"/>
              <a:gd name="connsiteY2" fmla="*/ 44836 h 45332"/>
              <a:gd name="connsiteX3" fmla="*/ 133352 w 141767"/>
              <a:gd name="connsiteY3" fmla="*/ 27373 h 45332"/>
              <a:gd name="connsiteX4" fmla="*/ 122240 w 141767"/>
              <a:gd name="connsiteY4" fmla="*/ 11498 h 45332"/>
              <a:gd name="connsiteX5" fmla="*/ 2 w 141767"/>
              <a:gd name="connsiteY5" fmla="*/ 386 h 4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767" h="45332">
                <a:moveTo>
                  <a:pt x="2" y="386"/>
                </a:moveTo>
                <a:cubicBezTo>
                  <a:pt x="-527" y="-408"/>
                  <a:pt x="95517" y="-672"/>
                  <a:pt x="119065" y="6736"/>
                </a:cubicBezTo>
                <a:cubicBezTo>
                  <a:pt x="142613" y="14144"/>
                  <a:pt x="138909" y="41397"/>
                  <a:pt x="141290" y="44836"/>
                </a:cubicBezTo>
                <a:cubicBezTo>
                  <a:pt x="143671" y="48275"/>
                  <a:pt x="136527" y="32929"/>
                  <a:pt x="133352" y="27373"/>
                </a:cubicBezTo>
                <a:cubicBezTo>
                  <a:pt x="130177" y="21817"/>
                  <a:pt x="142613" y="16525"/>
                  <a:pt x="122240" y="11498"/>
                </a:cubicBezTo>
                <a:cubicBezTo>
                  <a:pt x="101867" y="6471"/>
                  <a:pt x="531" y="1180"/>
                  <a:pt x="2" y="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C39B17FC-5B32-4A0C-8BE6-B95CDB8AD133}"/>
              </a:ext>
            </a:extLst>
          </p:cNvPr>
          <p:cNvSpPr/>
          <p:nvPr/>
        </p:nvSpPr>
        <p:spPr>
          <a:xfrm>
            <a:off x="4519611" y="1347834"/>
            <a:ext cx="154025" cy="30183"/>
          </a:xfrm>
          <a:custGeom>
            <a:avLst/>
            <a:gdLst>
              <a:gd name="connsiteX0" fmla="*/ 153989 w 154025"/>
              <a:gd name="connsiteY0" fmla="*/ 30116 h 30183"/>
              <a:gd name="connsiteX1" fmla="*/ 66677 w 154025"/>
              <a:gd name="connsiteY1" fmla="*/ 9479 h 30183"/>
              <a:gd name="connsiteX2" fmla="*/ 28577 w 154025"/>
              <a:gd name="connsiteY2" fmla="*/ 9479 h 30183"/>
              <a:gd name="connsiteX3" fmla="*/ 2 w 154025"/>
              <a:gd name="connsiteY3" fmla="*/ 23766 h 30183"/>
              <a:gd name="connsiteX4" fmla="*/ 30164 w 154025"/>
              <a:gd name="connsiteY4" fmla="*/ 3129 h 30183"/>
              <a:gd name="connsiteX5" fmla="*/ 55564 w 154025"/>
              <a:gd name="connsiteY5" fmla="*/ 1541 h 30183"/>
              <a:gd name="connsiteX6" fmla="*/ 153989 w 154025"/>
              <a:gd name="connsiteY6" fmla="*/ 30116 h 3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025" h="30183">
                <a:moveTo>
                  <a:pt x="153989" y="30116"/>
                </a:moveTo>
                <a:cubicBezTo>
                  <a:pt x="155841" y="31439"/>
                  <a:pt x="87579" y="12918"/>
                  <a:pt x="66677" y="9479"/>
                </a:cubicBezTo>
                <a:cubicBezTo>
                  <a:pt x="45775" y="6039"/>
                  <a:pt x="39689" y="7098"/>
                  <a:pt x="28577" y="9479"/>
                </a:cubicBezTo>
                <a:cubicBezTo>
                  <a:pt x="17464" y="11860"/>
                  <a:pt x="-263" y="24824"/>
                  <a:pt x="2" y="23766"/>
                </a:cubicBezTo>
                <a:cubicBezTo>
                  <a:pt x="266" y="22708"/>
                  <a:pt x="20904" y="6833"/>
                  <a:pt x="30164" y="3129"/>
                </a:cubicBezTo>
                <a:cubicBezTo>
                  <a:pt x="39424" y="-575"/>
                  <a:pt x="40218" y="-840"/>
                  <a:pt x="55564" y="1541"/>
                </a:cubicBezTo>
                <a:cubicBezTo>
                  <a:pt x="70910" y="3922"/>
                  <a:pt x="152137" y="28793"/>
                  <a:pt x="153989" y="30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30E50CD2-6A77-49F3-A19F-104CA6415A03}"/>
              </a:ext>
            </a:extLst>
          </p:cNvPr>
          <p:cNvSpPr/>
          <p:nvPr/>
        </p:nvSpPr>
        <p:spPr>
          <a:xfrm>
            <a:off x="4889468" y="1359293"/>
            <a:ext cx="314612" cy="140638"/>
          </a:xfrm>
          <a:custGeom>
            <a:avLst/>
            <a:gdLst>
              <a:gd name="connsiteX0" fmla="*/ 32 w 314612"/>
              <a:gd name="connsiteY0" fmla="*/ 139307 h 140638"/>
              <a:gd name="connsiteX1" fmla="*/ 55595 w 314612"/>
              <a:gd name="connsiteY1" fmla="*/ 74220 h 140638"/>
              <a:gd name="connsiteX2" fmla="*/ 107982 w 314612"/>
              <a:gd name="connsiteY2" fmla="*/ 34532 h 140638"/>
              <a:gd name="connsiteX3" fmla="*/ 168307 w 314612"/>
              <a:gd name="connsiteY3" fmla="*/ 44057 h 140638"/>
              <a:gd name="connsiteX4" fmla="*/ 227045 w 314612"/>
              <a:gd name="connsiteY4" fmla="*/ 82157 h 140638"/>
              <a:gd name="connsiteX5" fmla="*/ 314357 w 314612"/>
              <a:gd name="connsiteY5" fmla="*/ 125020 h 140638"/>
              <a:gd name="connsiteX6" fmla="*/ 249270 w 314612"/>
              <a:gd name="connsiteY6" fmla="*/ 77395 h 140638"/>
              <a:gd name="connsiteX7" fmla="*/ 125445 w 314612"/>
              <a:gd name="connsiteY7" fmla="*/ 12307 h 140638"/>
              <a:gd name="connsiteX8" fmla="*/ 63532 w 314612"/>
              <a:gd name="connsiteY8" fmla="*/ 9132 h 140638"/>
              <a:gd name="connsiteX9" fmla="*/ 32 w 314612"/>
              <a:gd name="connsiteY9" fmla="*/ 139307 h 14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612" h="140638">
                <a:moveTo>
                  <a:pt x="32" y="139307"/>
                </a:moveTo>
                <a:cubicBezTo>
                  <a:pt x="-1291" y="150155"/>
                  <a:pt x="37603" y="91682"/>
                  <a:pt x="55595" y="74220"/>
                </a:cubicBezTo>
                <a:cubicBezTo>
                  <a:pt x="73587" y="56758"/>
                  <a:pt x="89197" y="39559"/>
                  <a:pt x="107982" y="34532"/>
                </a:cubicBezTo>
                <a:cubicBezTo>
                  <a:pt x="126767" y="29505"/>
                  <a:pt x="148463" y="36120"/>
                  <a:pt x="168307" y="44057"/>
                </a:cubicBezTo>
                <a:cubicBezTo>
                  <a:pt x="188151" y="51994"/>
                  <a:pt x="202703" y="68663"/>
                  <a:pt x="227045" y="82157"/>
                </a:cubicBezTo>
                <a:cubicBezTo>
                  <a:pt x="251387" y="95651"/>
                  <a:pt x="310653" y="125814"/>
                  <a:pt x="314357" y="125020"/>
                </a:cubicBezTo>
                <a:cubicBezTo>
                  <a:pt x="318061" y="124226"/>
                  <a:pt x="280755" y="96180"/>
                  <a:pt x="249270" y="77395"/>
                </a:cubicBezTo>
                <a:cubicBezTo>
                  <a:pt x="217785" y="58609"/>
                  <a:pt x="156401" y="23684"/>
                  <a:pt x="125445" y="12307"/>
                </a:cubicBezTo>
                <a:cubicBezTo>
                  <a:pt x="94489" y="930"/>
                  <a:pt x="81523" y="-7007"/>
                  <a:pt x="63532" y="9132"/>
                </a:cubicBezTo>
                <a:cubicBezTo>
                  <a:pt x="45541" y="25271"/>
                  <a:pt x="1355" y="128459"/>
                  <a:pt x="32" y="139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82B12DCA-0BD0-4CA8-A0DC-85AC47836BA9}"/>
              </a:ext>
            </a:extLst>
          </p:cNvPr>
          <p:cNvSpPr/>
          <p:nvPr/>
        </p:nvSpPr>
        <p:spPr>
          <a:xfrm>
            <a:off x="4935538" y="1528763"/>
            <a:ext cx="187710" cy="19083"/>
          </a:xfrm>
          <a:custGeom>
            <a:avLst/>
            <a:gdLst>
              <a:gd name="connsiteX0" fmla="*/ 0 w 187710"/>
              <a:gd name="connsiteY0" fmla="*/ 0 h 19083"/>
              <a:gd name="connsiteX1" fmla="*/ 88900 w 187710"/>
              <a:gd name="connsiteY1" fmla="*/ 19050 h 19083"/>
              <a:gd name="connsiteX2" fmla="*/ 187325 w 187710"/>
              <a:gd name="connsiteY2" fmla="*/ 4762 h 19083"/>
              <a:gd name="connsiteX3" fmla="*/ 125412 w 187710"/>
              <a:gd name="connsiteY3" fmla="*/ 11112 h 19083"/>
              <a:gd name="connsiteX4" fmla="*/ 0 w 187710"/>
              <a:gd name="connsiteY4" fmla="*/ 0 h 1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710" h="19083">
                <a:moveTo>
                  <a:pt x="0" y="0"/>
                </a:moveTo>
                <a:cubicBezTo>
                  <a:pt x="28839" y="9128"/>
                  <a:pt x="57679" y="18256"/>
                  <a:pt x="88900" y="19050"/>
                </a:cubicBezTo>
                <a:cubicBezTo>
                  <a:pt x="120121" y="19844"/>
                  <a:pt x="181240" y="6085"/>
                  <a:pt x="187325" y="4762"/>
                </a:cubicBezTo>
                <a:cubicBezTo>
                  <a:pt x="193410" y="3439"/>
                  <a:pt x="125412" y="11112"/>
                  <a:pt x="125412" y="11112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9D94ACEA-F453-465A-9582-D1F89ABA79FE}"/>
              </a:ext>
            </a:extLst>
          </p:cNvPr>
          <p:cNvSpPr/>
          <p:nvPr/>
        </p:nvSpPr>
        <p:spPr>
          <a:xfrm>
            <a:off x="4909921" y="1479164"/>
            <a:ext cx="287887" cy="21166"/>
          </a:xfrm>
          <a:custGeom>
            <a:avLst/>
            <a:gdLst>
              <a:gd name="connsiteX0" fmla="*/ 217 w 287887"/>
              <a:gd name="connsiteY0" fmla="*/ 21024 h 21166"/>
              <a:gd name="connsiteX1" fmla="*/ 178017 w 287887"/>
              <a:gd name="connsiteY1" fmla="*/ 9911 h 21166"/>
              <a:gd name="connsiteX2" fmla="*/ 287554 w 287887"/>
              <a:gd name="connsiteY2" fmla="*/ 17849 h 21166"/>
              <a:gd name="connsiteX3" fmla="*/ 214529 w 287887"/>
              <a:gd name="connsiteY3" fmla="*/ 8324 h 21166"/>
              <a:gd name="connsiteX4" fmla="*/ 143092 w 287887"/>
              <a:gd name="connsiteY4" fmla="*/ 386 h 21166"/>
              <a:gd name="connsiteX5" fmla="*/ 217 w 287887"/>
              <a:gd name="connsiteY5" fmla="*/ 21024 h 2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887" h="21166">
                <a:moveTo>
                  <a:pt x="217" y="21024"/>
                </a:moveTo>
                <a:cubicBezTo>
                  <a:pt x="6038" y="22612"/>
                  <a:pt x="130128" y="10440"/>
                  <a:pt x="178017" y="9911"/>
                </a:cubicBezTo>
                <a:cubicBezTo>
                  <a:pt x="225906" y="9382"/>
                  <a:pt x="281469" y="18113"/>
                  <a:pt x="287554" y="17849"/>
                </a:cubicBezTo>
                <a:cubicBezTo>
                  <a:pt x="293639" y="17584"/>
                  <a:pt x="214529" y="8324"/>
                  <a:pt x="214529" y="8324"/>
                </a:cubicBezTo>
                <a:cubicBezTo>
                  <a:pt x="190452" y="5413"/>
                  <a:pt x="179075" y="-1731"/>
                  <a:pt x="143092" y="386"/>
                </a:cubicBezTo>
                <a:cubicBezTo>
                  <a:pt x="107109" y="2503"/>
                  <a:pt x="-5604" y="19436"/>
                  <a:pt x="217" y="21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3541676C-2A2F-4AA6-BE27-C6D40D3BB9A2}"/>
              </a:ext>
            </a:extLst>
          </p:cNvPr>
          <p:cNvSpPr/>
          <p:nvPr/>
        </p:nvSpPr>
        <p:spPr>
          <a:xfrm>
            <a:off x="4894229" y="1390586"/>
            <a:ext cx="68598" cy="104852"/>
          </a:xfrm>
          <a:custGeom>
            <a:avLst/>
            <a:gdLst>
              <a:gd name="connsiteX0" fmla="*/ 68296 w 68598"/>
              <a:gd name="connsiteY0" fmla="*/ 64 h 104852"/>
              <a:gd name="connsiteX1" fmla="*/ 41309 w 68598"/>
              <a:gd name="connsiteY1" fmla="*/ 71502 h 104852"/>
              <a:gd name="connsiteX2" fmla="*/ 47659 w 68598"/>
              <a:gd name="connsiteY2" fmla="*/ 84202 h 104852"/>
              <a:gd name="connsiteX3" fmla="*/ 34 w 68598"/>
              <a:gd name="connsiteY3" fmla="*/ 104839 h 104852"/>
              <a:gd name="connsiteX4" fmla="*/ 39721 w 68598"/>
              <a:gd name="connsiteY4" fmla="*/ 81027 h 104852"/>
              <a:gd name="connsiteX5" fmla="*/ 20671 w 68598"/>
              <a:gd name="connsiteY5" fmla="*/ 58802 h 104852"/>
              <a:gd name="connsiteX6" fmla="*/ 68296 w 68598"/>
              <a:gd name="connsiteY6" fmla="*/ 64 h 10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98" h="104852">
                <a:moveTo>
                  <a:pt x="68296" y="64"/>
                </a:moveTo>
                <a:cubicBezTo>
                  <a:pt x="71736" y="2181"/>
                  <a:pt x="44748" y="57479"/>
                  <a:pt x="41309" y="71502"/>
                </a:cubicBezTo>
                <a:cubicBezTo>
                  <a:pt x="37870" y="85525"/>
                  <a:pt x="54538" y="78646"/>
                  <a:pt x="47659" y="84202"/>
                </a:cubicBezTo>
                <a:cubicBezTo>
                  <a:pt x="40780" y="89758"/>
                  <a:pt x="1357" y="105368"/>
                  <a:pt x="34" y="104839"/>
                </a:cubicBezTo>
                <a:cubicBezTo>
                  <a:pt x="-1289" y="104310"/>
                  <a:pt x="36282" y="88700"/>
                  <a:pt x="39721" y="81027"/>
                </a:cubicBezTo>
                <a:cubicBezTo>
                  <a:pt x="43160" y="73354"/>
                  <a:pt x="18819" y="69121"/>
                  <a:pt x="20671" y="58802"/>
                </a:cubicBezTo>
                <a:cubicBezTo>
                  <a:pt x="22523" y="48483"/>
                  <a:pt x="64856" y="-2053"/>
                  <a:pt x="68296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9BC101E2-7C96-4901-8E72-9D876064BCE1}"/>
              </a:ext>
            </a:extLst>
          </p:cNvPr>
          <p:cNvSpPr/>
          <p:nvPr/>
        </p:nvSpPr>
        <p:spPr>
          <a:xfrm>
            <a:off x="4956000" y="1372023"/>
            <a:ext cx="86434" cy="118469"/>
          </a:xfrm>
          <a:custGeom>
            <a:avLst/>
            <a:gdLst>
              <a:gd name="connsiteX0" fmla="*/ 28750 w 86434"/>
              <a:gd name="connsiteY0" fmla="*/ 1165 h 118469"/>
              <a:gd name="connsiteX1" fmla="*/ 79550 w 86434"/>
              <a:gd name="connsiteY1" fmla="*/ 47202 h 118469"/>
              <a:gd name="connsiteX2" fmla="*/ 82725 w 86434"/>
              <a:gd name="connsiteY2" fmla="*/ 88477 h 118469"/>
              <a:gd name="connsiteX3" fmla="*/ 49388 w 86434"/>
              <a:gd name="connsiteY3" fmla="*/ 113877 h 118469"/>
              <a:gd name="connsiteX4" fmla="*/ 11288 w 86434"/>
              <a:gd name="connsiteY4" fmla="*/ 117052 h 118469"/>
              <a:gd name="connsiteX5" fmla="*/ 175 w 86434"/>
              <a:gd name="connsiteY5" fmla="*/ 98002 h 118469"/>
              <a:gd name="connsiteX6" fmla="*/ 28750 w 86434"/>
              <a:gd name="connsiteY6" fmla="*/ 1165 h 11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434" h="118469">
                <a:moveTo>
                  <a:pt x="28750" y="1165"/>
                </a:moveTo>
                <a:cubicBezTo>
                  <a:pt x="41979" y="-7302"/>
                  <a:pt x="70554" y="32650"/>
                  <a:pt x="79550" y="47202"/>
                </a:cubicBezTo>
                <a:cubicBezTo>
                  <a:pt x="88546" y="61754"/>
                  <a:pt x="87752" y="77365"/>
                  <a:pt x="82725" y="88477"/>
                </a:cubicBezTo>
                <a:cubicBezTo>
                  <a:pt x="77698" y="99589"/>
                  <a:pt x="61294" y="109115"/>
                  <a:pt x="49388" y="113877"/>
                </a:cubicBezTo>
                <a:cubicBezTo>
                  <a:pt x="37482" y="118640"/>
                  <a:pt x="19490" y="119698"/>
                  <a:pt x="11288" y="117052"/>
                </a:cubicBezTo>
                <a:cubicBezTo>
                  <a:pt x="3086" y="114406"/>
                  <a:pt x="2292" y="114141"/>
                  <a:pt x="175" y="98002"/>
                </a:cubicBezTo>
                <a:cubicBezTo>
                  <a:pt x="-1942" y="81863"/>
                  <a:pt x="15521" y="9632"/>
                  <a:pt x="28750" y="11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A1F67A81-4431-4132-AEA5-0BC2F08DD8FA}"/>
              </a:ext>
            </a:extLst>
          </p:cNvPr>
          <p:cNvSpPr/>
          <p:nvPr/>
        </p:nvSpPr>
        <p:spPr>
          <a:xfrm>
            <a:off x="4967288" y="141287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3ED6C257-7B1B-4537-AA4D-7827804833A7}"/>
              </a:ext>
            </a:extLst>
          </p:cNvPr>
          <p:cNvSpPr/>
          <p:nvPr/>
        </p:nvSpPr>
        <p:spPr>
          <a:xfrm>
            <a:off x="4541036" y="1409876"/>
            <a:ext cx="177016" cy="123663"/>
          </a:xfrm>
          <a:custGeom>
            <a:avLst/>
            <a:gdLst>
              <a:gd name="connsiteX0" fmla="*/ 802 w 177016"/>
              <a:gd name="connsiteY0" fmla="*/ 123649 h 123663"/>
              <a:gd name="connsiteX1" fmla="*/ 10327 w 177016"/>
              <a:gd name="connsiteY1" fmla="*/ 14112 h 123663"/>
              <a:gd name="connsiteX2" fmla="*/ 35727 w 177016"/>
              <a:gd name="connsiteY2" fmla="*/ 1412 h 123663"/>
              <a:gd name="connsiteX3" fmla="*/ 64302 w 177016"/>
              <a:gd name="connsiteY3" fmla="*/ 9349 h 123663"/>
              <a:gd name="connsiteX4" fmla="*/ 134152 w 177016"/>
              <a:gd name="connsiteY4" fmla="*/ 63324 h 123663"/>
              <a:gd name="connsiteX5" fmla="*/ 177014 w 177016"/>
              <a:gd name="connsiteY5" fmla="*/ 90312 h 123663"/>
              <a:gd name="connsiteX6" fmla="*/ 132564 w 177016"/>
              <a:gd name="connsiteY6" fmla="*/ 55387 h 123663"/>
              <a:gd name="connsiteX7" fmla="*/ 62714 w 177016"/>
              <a:gd name="connsiteY7" fmla="*/ 12524 h 123663"/>
              <a:gd name="connsiteX8" fmla="*/ 29377 w 177016"/>
              <a:gd name="connsiteY8" fmla="*/ 6174 h 123663"/>
              <a:gd name="connsiteX9" fmla="*/ 802 w 177016"/>
              <a:gd name="connsiteY9" fmla="*/ 123649 h 12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016" h="123663">
                <a:moveTo>
                  <a:pt x="802" y="123649"/>
                </a:moveTo>
                <a:cubicBezTo>
                  <a:pt x="-2373" y="124972"/>
                  <a:pt x="4506" y="34485"/>
                  <a:pt x="10327" y="14112"/>
                </a:cubicBezTo>
                <a:cubicBezTo>
                  <a:pt x="16148" y="-6261"/>
                  <a:pt x="26731" y="2206"/>
                  <a:pt x="35727" y="1412"/>
                </a:cubicBezTo>
                <a:cubicBezTo>
                  <a:pt x="44723" y="618"/>
                  <a:pt x="47898" y="-970"/>
                  <a:pt x="64302" y="9349"/>
                </a:cubicBezTo>
                <a:cubicBezTo>
                  <a:pt x="80706" y="19668"/>
                  <a:pt x="115367" y="49830"/>
                  <a:pt x="134152" y="63324"/>
                </a:cubicBezTo>
                <a:cubicBezTo>
                  <a:pt x="152937" y="76818"/>
                  <a:pt x="177279" y="91635"/>
                  <a:pt x="177014" y="90312"/>
                </a:cubicBezTo>
                <a:cubicBezTo>
                  <a:pt x="176749" y="88989"/>
                  <a:pt x="151614" y="68352"/>
                  <a:pt x="132564" y="55387"/>
                </a:cubicBezTo>
                <a:cubicBezTo>
                  <a:pt x="113514" y="42422"/>
                  <a:pt x="79912" y="20726"/>
                  <a:pt x="62714" y="12524"/>
                </a:cubicBezTo>
                <a:cubicBezTo>
                  <a:pt x="45516" y="4322"/>
                  <a:pt x="40225" y="-7320"/>
                  <a:pt x="29377" y="6174"/>
                </a:cubicBezTo>
                <a:cubicBezTo>
                  <a:pt x="18529" y="19668"/>
                  <a:pt x="3977" y="122326"/>
                  <a:pt x="802" y="123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BEDEB19F-7AA1-404A-AE8D-CCFFCB4C5818}"/>
              </a:ext>
            </a:extLst>
          </p:cNvPr>
          <p:cNvSpPr/>
          <p:nvPr/>
        </p:nvSpPr>
        <p:spPr>
          <a:xfrm>
            <a:off x="4554371" y="1431156"/>
            <a:ext cx="82381" cy="18134"/>
          </a:xfrm>
          <a:custGeom>
            <a:avLst/>
            <a:gdLst>
              <a:gd name="connsiteX0" fmla="*/ 167 w 82381"/>
              <a:gd name="connsiteY0" fmla="*/ 769 h 18134"/>
              <a:gd name="connsiteX1" fmla="*/ 68429 w 82381"/>
              <a:gd name="connsiteY1" fmla="*/ 3944 h 18134"/>
              <a:gd name="connsiteX2" fmla="*/ 81129 w 82381"/>
              <a:gd name="connsiteY2" fmla="*/ 16644 h 18134"/>
              <a:gd name="connsiteX3" fmla="*/ 49379 w 82381"/>
              <a:gd name="connsiteY3" fmla="*/ 16644 h 18134"/>
              <a:gd name="connsiteX4" fmla="*/ 167 w 82381"/>
              <a:gd name="connsiteY4" fmla="*/ 769 h 18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81" h="18134">
                <a:moveTo>
                  <a:pt x="167" y="769"/>
                </a:moveTo>
                <a:cubicBezTo>
                  <a:pt x="3342" y="-1348"/>
                  <a:pt x="54935" y="1298"/>
                  <a:pt x="68429" y="3944"/>
                </a:cubicBezTo>
                <a:cubicBezTo>
                  <a:pt x="81923" y="6590"/>
                  <a:pt x="84304" y="14527"/>
                  <a:pt x="81129" y="16644"/>
                </a:cubicBezTo>
                <a:cubicBezTo>
                  <a:pt x="77954" y="18761"/>
                  <a:pt x="58904" y="18496"/>
                  <a:pt x="49379" y="16644"/>
                </a:cubicBezTo>
                <a:cubicBezTo>
                  <a:pt x="39854" y="14792"/>
                  <a:pt x="-3008" y="2886"/>
                  <a:pt x="167" y="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078CB6FD-DECC-4554-9993-979A101ED00E}"/>
              </a:ext>
            </a:extLst>
          </p:cNvPr>
          <p:cNvSpPr/>
          <p:nvPr/>
        </p:nvSpPr>
        <p:spPr>
          <a:xfrm>
            <a:off x="4564346" y="1442369"/>
            <a:ext cx="68754" cy="75741"/>
          </a:xfrm>
          <a:custGeom>
            <a:avLst/>
            <a:gdLst>
              <a:gd name="connsiteX0" fmla="*/ 6067 w 68754"/>
              <a:gd name="connsiteY0" fmla="*/ 669 h 75741"/>
              <a:gd name="connsiteX1" fmla="*/ 4479 w 68754"/>
              <a:gd name="connsiteY1" fmla="*/ 64169 h 75741"/>
              <a:gd name="connsiteX2" fmla="*/ 25117 w 68754"/>
              <a:gd name="connsiteY2" fmla="*/ 75281 h 75741"/>
              <a:gd name="connsiteX3" fmla="*/ 56867 w 68754"/>
              <a:gd name="connsiteY3" fmla="*/ 57819 h 75741"/>
              <a:gd name="connsiteX4" fmla="*/ 67979 w 68754"/>
              <a:gd name="connsiteY4" fmla="*/ 32419 h 75741"/>
              <a:gd name="connsiteX5" fmla="*/ 6067 w 68754"/>
              <a:gd name="connsiteY5" fmla="*/ 669 h 7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54" h="75741">
                <a:moveTo>
                  <a:pt x="6067" y="669"/>
                </a:moveTo>
                <a:cubicBezTo>
                  <a:pt x="-4516" y="5961"/>
                  <a:pt x="1304" y="51734"/>
                  <a:pt x="4479" y="64169"/>
                </a:cubicBezTo>
                <a:cubicBezTo>
                  <a:pt x="7654" y="76604"/>
                  <a:pt x="16386" y="76339"/>
                  <a:pt x="25117" y="75281"/>
                </a:cubicBezTo>
                <a:cubicBezTo>
                  <a:pt x="33848" y="74223"/>
                  <a:pt x="49723" y="64963"/>
                  <a:pt x="56867" y="57819"/>
                </a:cubicBezTo>
                <a:cubicBezTo>
                  <a:pt x="64011" y="50675"/>
                  <a:pt x="71154" y="41944"/>
                  <a:pt x="67979" y="32419"/>
                </a:cubicBezTo>
                <a:cubicBezTo>
                  <a:pt x="64804" y="22894"/>
                  <a:pt x="16650" y="-4623"/>
                  <a:pt x="6067" y="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7BF01FD8-776A-4318-BA97-3DB77765311A}"/>
              </a:ext>
            </a:extLst>
          </p:cNvPr>
          <p:cNvSpPr/>
          <p:nvPr/>
        </p:nvSpPr>
        <p:spPr>
          <a:xfrm>
            <a:off x="4570414" y="145732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D4755356-F94D-4FFA-8270-7749E504BE0C}"/>
              </a:ext>
            </a:extLst>
          </p:cNvPr>
          <p:cNvSpPr/>
          <p:nvPr/>
        </p:nvSpPr>
        <p:spPr>
          <a:xfrm>
            <a:off x="4778228" y="1317525"/>
            <a:ext cx="32007" cy="132647"/>
          </a:xfrm>
          <a:custGeom>
            <a:avLst/>
            <a:gdLst>
              <a:gd name="connsiteX0" fmla="*/ 31897 w 32007"/>
              <a:gd name="connsiteY0" fmla="*/ 100 h 132647"/>
              <a:gd name="connsiteX1" fmla="*/ 11260 w 32007"/>
              <a:gd name="connsiteY1" fmla="*/ 69950 h 132647"/>
              <a:gd name="connsiteX2" fmla="*/ 28722 w 32007"/>
              <a:gd name="connsiteY2" fmla="*/ 131863 h 132647"/>
              <a:gd name="connsiteX3" fmla="*/ 19197 w 32007"/>
              <a:gd name="connsiteY3" fmla="*/ 101700 h 132647"/>
              <a:gd name="connsiteX4" fmla="*/ 147 w 32007"/>
              <a:gd name="connsiteY4" fmla="*/ 55663 h 132647"/>
              <a:gd name="connsiteX5" fmla="*/ 31897 w 32007"/>
              <a:gd name="connsiteY5" fmla="*/ 100 h 13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7" h="132647">
                <a:moveTo>
                  <a:pt x="31897" y="100"/>
                </a:moveTo>
                <a:cubicBezTo>
                  <a:pt x="33749" y="2481"/>
                  <a:pt x="11789" y="47990"/>
                  <a:pt x="11260" y="69950"/>
                </a:cubicBezTo>
                <a:cubicBezTo>
                  <a:pt x="10731" y="91910"/>
                  <a:pt x="27399" y="126571"/>
                  <a:pt x="28722" y="131863"/>
                </a:cubicBezTo>
                <a:cubicBezTo>
                  <a:pt x="30045" y="137155"/>
                  <a:pt x="23960" y="114400"/>
                  <a:pt x="19197" y="101700"/>
                </a:cubicBezTo>
                <a:cubicBezTo>
                  <a:pt x="14434" y="89000"/>
                  <a:pt x="-1705" y="73125"/>
                  <a:pt x="147" y="55663"/>
                </a:cubicBezTo>
                <a:cubicBezTo>
                  <a:pt x="1999" y="38201"/>
                  <a:pt x="30045" y="-2281"/>
                  <a:pt x="31897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DA3A87FA-A42F-4DBF-9610-0A38B3445EA7}"/>
              </a:ext>
            </a:extLst>
          </p:cNvPr>
          <p:cNvSpPr/>
          <p:nvPr/>
        </p:nvSpPr>
        <p:spPr>
          <a:xfrm>
            <a:off x="4617617" y="1506526"/>
            <a:ext cx="110004" cy="309636"/>
          </a:xfrm>
          <a:custGeom>
            <a:avLst/>
            <a:gdLst>
              <a:gd name="connsiteX0" fmla="*/ 109958 w 110004"/>
              <a:gd name="connsiteY0" fmla="*/ 12 h 309636"/>
              <a:gd name="connsiteX1" fmla="*/ 30583 w 110004"/>
              <a:gd name="connsiteY1" fmla="*/ 185749 h 309636"/>
              <a:gd name="connsiteX2" fmla="*/ 9946 w 110004"/>
              <a:gd name="connsiteY2" fmla="*/ 220674 h 309636"/>
              <a:gd name="connsiteX3" fmla="*/ 3596 w 110004"/>
              <a:gd name="connsiteY3" fmla="*/ 242899 h 309636"/>
              <a:gd name="connsiteX4" fmla="*/ 2008 w 110004"/>
              <a:gd name="connsiteY4" fmla="*/ 260362 h 309636"/>
              <a:gd name="connsiteX5" fmla="*/ 32171 w 110004"/>
              <a:gd name="connsiteY5" fmla="*/ 309574 h 309636"/>
              <a:gd name="connsiteX6" fmla="*/ 14708 w 110004"/>
              <a:gd name="connsiteY6" fmla="*/ 249249 h 309636"/>
              <a:gd name="connsiteX7" fmla="*/ 41696 w 110004"/>
              <a:gd name="connsiteY7" fmla="*/ 195274 h 309636"/>
              <a:gd name="connsiteX8" fmla="*/ 109958 w 110004"/>
              <a:gd name="connsiteY8" fmla="*/ 12 h 30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004" h="309636">
                <a:moveTo>
                  <a:pt x="109958" y="12"/>
                </a:moveTo>
                <a:cubicBezTo>
                  <a:pt x="108106" y="-1575"/>
                  <a:pt x="47252" y="148972"/>
                  <a:pt x="30583" y="185749"/>
                </a:cubicBezTo>
                <a:cubicBezTo>
                  <a:pt x="13914" y="222526"/>
                  <a:pt x="14444" y="211149"/>
                  <a:pt x="9946" y="220674"/>
                </a:cubicBezTo>
                <a:cubicBezTo>
                  <a:pt x="5448" y="230199"/>
                  <a:pt x="4919" y="236284"/>
                  <a:pt x="3596" y="242899"/>
                </a:cubicBezTo>
                <a:cubicBezTo>
                  <a:pt x="2273" y="249514"/>
                  <a:pt x="-2754" y="249250"/>
                  <a:pt x="2008" y="260362"/>
                </a:cubicBezTo>
                <a:cubicBezTo>
                  <a:pt x="6770" y="271474"/>
                  <a:pt x="30054" y="311426"/>
                  <a:pt x="32171" y="309574"/>
                </a:cubicBezTo>
                <a:cubicBezTo>
                  <a:pt x="34288" y="307722"/>
                  <a:pt x="13121" y="268299"/>
                  <a:pt x="14708" y="249249"/>
                </a:cubicBezTo>
                <a:cubicBezTo>
                  <a:pt x="16295" y="230199"/>
                  <a:pt x="25821" y="235226"/>
                  <a:pt x="41696" y="195274"/>
                </a:cubicBezTo>
                <a:cubicBezTo>
                  <a:pt x="57571" y="155322"/>
                  <a:pt x="111810" y="1599"/>
                  <a:pt x="109958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FDE98372-00F9-48E5-95EF-27873BC82F6C}"/>
              </a:ext>
            </a:extLst>
          </p:cNvPr>
          <p:cNvSpPr/>
          <p:nvPr/>
        </p:nvSpPr>
        <p:spPr>
          <a:xfrm>
            <a:off x="4563995" y="1469918"/>
            <a:ext cx="101784" cy="89007"/>
          </a:xfrm>
          <a:custGeom>
            <a:avLst/>
            <a:gdLst>
              <a:gd name="connsiteX0" fmla="*/ 101668 w 101784"/>
              <a:gd name="connsiteY0" fmla="*/ 107 h 89007"/>
              <a:gd name="connsiteX1" fmla="*/ 88968 w 101784"/>
              <a:gd name="connsiteY1" fmla="*/ 57257 h 89007"/>
              <a:gd name="connsiteX2" fmla="*/ 39755 w 101784"/>
              <a:gd name="connsiteY2" fmla="*/ 76307 h 89007"/>
              <a:gd name="connsiteX3" fmla="*/ 68 w 101784"/>
              <a:gd name="connsiteY3" fmla="*/ 89007 h 89007"/>
              <a:gd name="connsiteX4" fmla="*/ 49280 w 101784"/>
              <a:gd name="connsiteY4" fmla="*/ 76307 h 89007"/>
              <a:gd name="connsiteX5" fmla="*/ 84205 w 101784"/>
              <a:gd name="connsiteY5" fmla="*/ 73132 h 89007"/>
              <a:gd name="connsiteX6" fmla="*/ 101668 w 101784"/>
              <a:gd name="connsiteY6" fmla="*/ 107 h 8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84" h="89007">
                <a:moveTo>
                  <a:pt x="101668" y="107"/>
                </a:moveTo>
                <a:cubicBezTo>
                  <a:pt x="102462" y="-2539"/>
                  <a:pt x="99287" y="44557"/>
                  <a:pt x="88968" y="57257"/>
                </a:cubicBezTo>
                <a:cubicBezTo>
                  <a:pt x="78649" y="69957"/>
                  <a:pt x="54572" y="71015"/>
                  <a:pt x="39755" y="76307"/>
                </a:cubicBezTo>
                <a:cubicBezTo>
                  <a:pt x="24938" y="81599"/>
                  <a:pt x="-1519" y="89007"/>
                  <a:pt x="68" y="89007"/>
                </a:cubicBezTo>
                <a:cubicBezTo>
                  <a:pt x="1655" y="89007"/>
                  <a:pt x="35257" y="78953"/>
                  <a:pt x="49280" y="76307"/>
                </a:cubicBezTo>
                <a:cubicBezTo>
                  <a:pt x="63303" y="73661"/>
                  <a:pt x="73886" y="82392"/>
                  <a:pt x="84205" y="73132"/>
                </a:cubicBezTo>
                <a:cubicBezTo>
                  <a:pt x="94524" y="63872"/>
                  <a:pt x="100874" y="2753"/>
                  <a:pt x="101668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B334E337-1454-41E9-A87F-6BE51D5B5499}"/>
              </a:ext>
            </a:extLst>
          </p:cNvPr>
          <p:cNvSpPr/>
          <p:nvPr/>
        </p:nvSpPr>
        <p:spPr>
          <a:xfrm>
            <a:off x="4549339" y="1422969"/>
            <a:ext cx="79527" cy="97903"/>
          </a:xfrm>
          <a:custGeom>
            <a:avLst/>
            <a:gdLst>
              <a:gd name="connsiteX0" fmla="*/ 3611 w 79527"/>
              <a:gd name="connsiteY0" fmla="*/ 97856 h 97903"/>
              <a:gd name="connsiteX1" fmla="*/ 6786 w 79527"/>
              <a:gd name="connsiteY1" fmla="*/ 16894 h 97903"/>
              <a:gd name="connsiteX2" fmla="*/ 19486 w 79527"/>
              <a:gd name="connsiteY2" fmla="*/ 18481 h 97903"/>
              <a:gd name="connsiteX3" fmla="*/ 68699 w 79527"/>
              <a:gd name="connsiteY3" fmla="*/ 43881 h 97903"/>
              <a:gd name="connsiteX4" fmla="*/ 76636 w 79527"/>
              <a:gd name="connsiteY4" fmla="*/ 20069 h 97903"/>
              <a:gd name="connsiteX5" fmla="*/ 30599 w 79527"/>
              <a:gd name="connsiteY5" fmla="*/ 10544 h 97903"/>
              <a:gd name="connsiteX6" fmla="*/ 2024 w 79527"/>
              <a:gd name="connsiteY6" fmla="*/ 4194 h 97903"/>
              <a:gd name="connsiteX7" fmla="*/ 3611 w 79527"/>
              <a:gd name="connsiteY7" fmla="*/ 97856 h 9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527" h="97903">
                <a:moveTo>
                  <a:pt x="3611" y="97856"/>
                </a:moveTo>
                <a:cubicBezTo>
                  <a:pt x="4405" y="99973"/>
                  <a:pt x="4140" y="30123"/>
                  <a:pt x="6786" y="16894"/>
                </a:cubicBezTo>
                <a:cubicBezTo>
                  <a:pt x="9432" y="3665"/>
                  <a:pt x="9167" y="13983"/>
                  <a:pt x="19486" y="18481"/>
                </a:cubicBezTo>
                <a:cubicBezTo>
                  <a:pt x="29805" y="22979"/>
                  <a:pt x="59174" y="43616"/>
                  <a:pt x="68699" y="43881"/>
                </a:cubicBezTo>
                <a:cubicBezTo>
                  <a:pt x="78224" y="44146"/>
                  <a:pt x="82986" y="25625"/>
                  <a:pt x="76636" y="20069"/>
                </a:cubicBezTo>
                <a:cubicBezTo>
                  <a:pt x="70286" y="14513"/>
                  <a:pt x="43034" y="13190"/>
                  <a:pt x="30599" y="10544"/>
                </a:cubicBezTo>
                <a:cubicBezTo>
                  <a:pt x="18164" y="7898"/>
                  <a:pt x="7051" y="-7183"/>
                  <a:pt x="2024" y="4194"/>
                </a:cubicBezTo>
                <a:cubicBezTo>
                  <a:pt x="-3003" y="15571"/>
                  <a:pt x="2817" y="95739"/>
                  <a:pt x="3611" y="97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1B86D942-956B-4D5D-969B-3575410CB3D1}"/>
              </a:ext>
            </a:extLst>
          </p:cNvPr>
          <p:cNvSpPr/>
          <p:nvPr/>
        </p:nvSpPr>
        <p:spPr>
          <a:xfrm rot="13500000" flipH="1">
            <a:off x="4544380" y="1429729"/>
            <a:ext cx="45719" cy="62521"/>
          </a:xfrm>
          <a:custGeom>
            <a:avLst/>
            <a:gdLst>
              <a:gd name="connsiteX0" fmla="*/ 43495 w 43496"/>
              <a:gd name="connsiteY0" fmla="*/ 608 h 104431"/>
              <a:gd name="connsiteX1" fmla="*/ 2220 w 43496"/>
              <a:gd name="connsiteY1" fmla="*/ 94271 h 104431"/>
              <a:gd name="connsiteX2" fmla="*/ 5395 w 43496"/>
              <a:gd name="connsiteY2" fmla="*/ 97446 h 104431"/>
              <a:gd name="connsiteX3" fmla="*/ 3807 w 43496"/>
              <a:gd name="connsiteY3" fmla="*/ 54583 h 104431"/>
              <a:gd name="connsiteX4" fmla="*/ 43495 w 43496"/>
              <a:gd name="connsiteY4" fmla="*/ 608 h 10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96" h="104431">
                <a:moveTo>
                  <a:pt x="43495" y="608"/>
                </a:moveTo>
                <a:cubicBezTo>
                  <a:pt x="43231" y="7223"/>
                  <a:pt x="8570" y="78132"/>
                  <a:pt x="2220" y="94271"/>
                </a:cubicBezTo>
                <a:cubicBezTo>
                  <a:pt x="-4130" y="110410"/>
                  <a:pt x="5131" y="104061"/>
                  <a:pt x="5395" y="97446"/>
                </a:cubicBezTo>
                <a:cubicBezTo>
                  <a:pt x="5659" y="90831"/>
                  <a:pt x="1955" y="65960"/>
                  <a:pt x="3807" y="54583"/>
                </a:cubicBezTo>
                <a:cubicBezTo>
                  <a:pt x="5659" y="43206"/>
                  <a:pt x="43759" y="-6007"/>
                  <a:pt x="43495" y="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14DFA7F4-3CFA-4A06-877D-57441B35A8C2}"/>
              </a:ext>
            </a:extLst>
          </p:cNvPr>
          <p:cNvSpPr/>
          <p:nvPr/>
        </p:nvSpPr>
        <p:spPr>
          <a:xfrm>
            <a:off x="4578151" y="1514398"/>
            <a:ext cx="124026" cy="88977"/>
          </a:xfrm>
          <a:custGeom>
            <a:avLst/>
            <a:gdLst>
              <a:gd name="connsiteX0" fmla="*/ 124024 w 124026"/>
              <a:gd name="connsiteY0" fmla="*/ 77 h 88977"/>
              <a:gd name="connsiteX1" fmla="*/ 85924 w 124026"/>
              <a:gd name="connsiteY1" fmla="*/ 60402 h 88977"/>
              <a:gd name="connsiteX2" fmla="*/ 199 w 124026"/>
              <a:gd name="connsiteY2" fmla="*/ 88977 h 88977"/>
              <a:gd name="connsiteX3" fmla="*/ 60524 w 124026"/>
              <a:gd name="connsiteY3" fmla="*/ 60402 h 88977"/>
              <a:gd name="connsiteX4" fmla="*/ 84337 w 124026"/>
              <a:gd name="connsiteY4" fmla="*/ 47702 h 88977"/>
              <a:gd name="connsiteX5" fmla="*/ 124024 w 124026"/>
              <a:gd name="connsiteY5" fmla="*/ 77 h 8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26" h="88977">
                <a:moveTo>
                  <a:pt x="124024" y="77"/>
                </a:moveTo>
                <a:cubicBezTo>
                  <a:pt x="124288" y="2194"/>
                  <a:pt x="106561" y="45585"/>
                  <a:pt x="85924" y="60402"/>
                </a:cubicBezTo>
                <a:cubicBezTo>
                  <a:pt x="65287" y="75219"/>
                  <a:pt x="4432" y="88977"/>
                  <a:pt x="199" y="88977"/>
                </a:cubicBezTo>
                <a:cubicBezTo>
                  <a:pt x="-4034" y="88977"/>
                  <a:pt x="60524" y="60402"/>
                  <a:pt x="60524" y="60402"/>
                </a:cubicBezTo>
                <a:cubicBezTo>
                  <a:pt x="74547" y="53523"/>
                  <a:pt x="75341" y="55640"/>
                  <a:pt x="84337" y="47702"/>
                </a:cubicBezTo>
                <a:cubicBezTo>
                  <a:pt x="93333" y="39765"/>
                  <a:pt x="123760" y="-2040"/>
                  <a:pt x="124024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00745B6E-4C16-4303-86B3-33B6B7AE474B}"/>
              </a:ext>
            </a:extLst>
          </p:cNvPr>
          <p:cNvSpPr/>
          <p:nvPr/>
        </p:nvSpPr>
        <p:spPr>
          <a:xfrm>
            <a:off x="4554514" y="1424821"/>
            <a:ext cx="80089" cy="23075"/>
          </a:xfrm>
          <a:custGeom>
            <a:avLst/>
            <a:gdLst>
              <a:gd name="connsiteX0" fmla="*/ 24 w 80089"/>
              <a:gd name="connsiteY0" fmla="*/ 5517 h 23075"/>
              <a:gd name="connsiteX1" fmla="*/ 68286 w 80089"/>
              <a:gd name="connsiteY1" fmla="*/ 8692 h 23075"/>
              <a:gd name="connsiteX2" fmla="*/ 79399 w 80089"/>
              <a:gd name="connsiteY2" fmla="*/ 22979 h 23075"/>
              <a:gd name="connsiteX3" fmla="*/ 60349 w 80089"/>
              <a:gd name="connsiteY3" fmla="*/ 754 h 23075"/>
              <a:gd name="connsiteX4" fmla="*/ 24 w 80089"/>
              <a:gd name="connsiteY4" fmla="*/ 5517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89" h="23075">
                <a:moveTo>
                  <a:pt x="24" y="5517"/>
                </a:moveTo>
                <a:cubicBezTo>
                  <a:pt x="1347" y="6840"/>
                  <a:pt x="55057" y="5782"/>
                  <a:pt x="68286" y="8692"/>
                </a:cubicBezTo>
                <a:cubicBezTo>
                  <a:pt x="81515" y="11602"/>
                  <a:pt x="80722" y="24302"/>
                  <a:pt x="79399" y="22979"/>
                </a:cubicBezTo>
                <a:cubicBezTo>
                  <a:pt x="78076" y="21656"/>
                  <a:pt x="68551" y="3664"/>
                  <a:pt x="60349" y="754"/>
                </a:cubicBezTo>
                <a:cubicBezTo>
                  <a:pt x="52147" y="-2156"/>
                  <a:pt x="-1299" y="4194"/>
                  <a:pt x="24" y="5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018674D5-AF0C-4E39-8F52-13CAA006A3C5}"/>
              </a:ext>
            </a:extLst>
          </p:cNvPr>
          <p:cNvSpPr/>
          <p:nvPr/>
        </p:nvSpPr>
        <p:spPr>
          <a:xfrm>
            <a:off x="4694238" y="1377917"/>
            <a:ext cx="27019" cy="71682"/>
          </a:xfrm>
          <a:custGeom>
            <a:avLst/>
            <a:gdLst>
              <a:gd name="connsiteX0" fmla="*/ 0 w 27019"/>
              <a:gd name="connsiteY0" fmla="*/ 33 h 71682"/>
              <a:gd name="connsiteX1" fmla="*/ 25400 w 27019"/>
              <a:gd name="connsiteY1" fmla="*/ 68296 h 71682"/>
              <a:gd name="connsiteX2" fmla="*/ 25400 w 27019"/>
              <a:gd name="connsiteY2" fmla="*/ 58771 h 71682"/>
              <a:gd name="connsiteX3" fmla="*/ 0 w 27019"/>
              <a:gd name="connsiteY3" fmla="*/ 33 h 7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19" h="71682">
                <a:moveTo>
                  <a:pt x="0" y="33"/>
                </a:moveTo>
                <a:cubicBezTo>
                  <a:pt x="0" y="1620"/>
                  <a:pt x="21167" y="58506"/>
                  <a:pt x="25400" y="68296"/>
                </a:cubicBezTo>
                <a:cubicBezTo>
                  <a:pt x="29633" y="78086"/>
                  <a:pt x="24077" y="64063"/>
                  <a:pt x="25400" y="58771"/>
                </a:cubicBezTo>
                <a:cubicBezTo>
                  <a:pt x="26723" y="53479"/>
                  <a:pt x="0" y="-1554"/>
                  <a:pt x="0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2B0FCF7A-3EA4-4E08-93B2-DA4192F3CAF6}"/>
              </a:ext>
            </a:extLst>
          </p:cNvPr>
          <p:cNvSpPr/>
          <p:nvPr/>
        </p:nvSpPr>
        <p:spPr>
          <a:xfrm>
            <a:off x="4830188" y="1387456"/>
            <a:ext cx="46758" cy="154800"/>
          </a:xfrm>
          <a:custGeom>
            <a:avLst/>
            <a:gdLst>
              <a:gd name="connsiteX0" fmla="*/ 46612 w 46758"/>
              <a:gd name="connsiteY0" fmla="*/ 19 h 154800"/>
              <a:gd name="connsiteX1" fmla="*/ 6925 w 46758"/>
              <a:gd name="connsiteY1" fmla="*/ 93682 h 154800"/>
              <a:gd name="connsiteX2" fmla="*/ 46612 w 46758"/>
              <a:gd name="connsiteY2" fmla="*/ 154007 h 154800"/>
              <a:gd name="connsiteX3" fmla="*/ 19625 w 46758"/>
              <a:gd name="connsiteY3" fmla="*/ 125432 h 154800"/>
              <a:gd name="connsiteX4" fmla="*/ 575 w 46758"/>
              <a:gd name="connsiteY4" fmla="*/ 85744 h 154800"/>
              <a:gd name="connsiteX5" fmla="*/ 46612 w 46758"/>
              <a:gd name="connsiteY5" fmla="*/ 19 h 1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58" h="154800">
                <a:moveTo>
                  <a:pt x="46612" y="19"/>
                </a:moveTo>
                <a:cubicBezTo>
                  <a:pt x="47670" y="1342"/>
                  <a:pt x="6925" y="68017"/>
                  <a:pt x="6925" y="93682"/>
                </a:cubicBezTo>
                <a:cubicBezTo>
                  <a:pt x="6925" y="119347"/>
                  <a:pt x="44495" y="148715"/>
                  <a:pt x="46612" y="154007"/>
                </a:cubicBezTo>
                <a:cubicBezTo>
                  <a:pt x="48729" y="159299"/>
                  <a:pt x="27298" y="136809"/>
                  <a:pt x="19625" y="125432"/>
                </a:cubicBezTo>
                <a:cubicBezTo>
                  <a:pt x="11952" y="114055"/>
                  <a:pt x="-3129" y="105058"/>
                  <a:pt x="575" y="85744"/>
                </a:cubicBezTo>
                <a:cubicBezTo>
                  <a:pt x="4279" y="66430"/>
                  <a:pt x="45554" y="-1304"/>
                  <a:pt x="46612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7AED1D92-0BEC-451C-AB06-7CBDBC265B6E}"/>
              </a:ext>
            </a:extLst>
          </p:cNvPr>
          <p:cNvSpPr/>
          <p:nvPr/>
        </p:nvSpPr>
        <p:spPr>
          <a:xfrm>
            <a:off x="4700487" y="1443470"/>
            <a:ext cx="85913" cy="267430"/>
          </a:xfrm>
          <a:custGeom>
            <a:avLst/>
            <a:gdLst>
              <a:gd name="connsiteX0" fmla="*/ 71538 w 85913"/>
              <a:gd name="connsiteY0" fmla="*/ 1155 h 267430"/>
              <a:gd name="connsiteX1" fmla="*/ 82651 w 85913"/>
              <a:gd name="connsiteY1" fmla="*/ 63068 h 267430"/>
              <a:gd name="connsiteX2" fmla="*/ 8038 w 85913"/>
              <a:gd name="connsiteY2" fmla="*/ 242455 h 267430"/>
              <a:gd name="connsiteX3" fmla="*/ 15976 w 85913"/>
              <a:gd name="connsiteY3" fmla="*/ 266268 h 267430"/>
              <a:gd name="connsiteX4" fmla="*/ 1688 w 85913"/>
              <a:gd name="connsiteY4" fmla="*/ 245630 h 267430"/>
              <a:gd name="connsiteX5" fmla="*/ 62013 w 85913"/>
              <a:gd name="connsiteY5" fmla="*/ 107518 h 267430"/>
              <a:gd name="connsiteX6" fmla="*/ 71538 w 85913"/>
              <a:gd name="connsiteY6" fmla="*/ 1155 h 26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913" h="267430">
                <a:moveTo>
                  <a:pt x="71538" y="1155"/>
                </a:moveTo>
                <a:cubicBezTo>
                  <a:pt x="74978" y="-6253"/>
                  <a:pt x="93234" y="22851"/>
                  <a:pt x="82651" y="63068"/>
                </a:cubicBezTo>
                <a:cubicBezTo>
                  <a:pt x="72068" y="103285"/>
                  <a:pt x="19150" y="208588"/>
                  <a:pt x="8038" y="242455"/>
                </a:cubicBezTo>
                <a:cubicBezTo>
                  <a:pt x="-3075" y="276322"/>
                  <a:pt x="17034" y="265739"/>
                  <a:pt x="15976" y="266268"/>
                </a:cubicBezTo>
                <a:cubicBezTo>
                  <a:pt x="14918" y="266797"/>
                  <a:pt x="-5985" y="272088"/>
                  <a:pt x="1688" y="245630"/>
                </a:cubicBezTo>
                <a:cubicBezTo>
                  <a:pt x="9361" y="219172"/>
                  <a:pt x="48784" y="145618"/>
                  <a:pt x="62013" y="107518"/>
                </a:cubicBezTo>
                <a:cubicBezTo>
                  <a:pt x="75242" y="69418"/>
                  <a:pt x="68098" y="8563"/>
                  <a:pt x="71538" y="1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D479D9D0-AC21-4C93-8E56-87B6089435C6}"/>
              </a:ext>
            </a:extLst>
          </p:cNvPr>
          <p:cNvSpPr/>
          <p:nvPr/>
        </p:nvSpPr>
        <p:spPr>
          <a:xfrm>
            <a:off x="4596980" y="1763679"/>
            <a:ext cx="57827" cy="100383"/>
          </a:xfrm>
          <a:custGeom>
            <a:avLst/>
            <a:gdLst>
              <a:gd name="connsiteX0" fmla="*/ 30583 w 57827"/>
              <a:gd name="connsiteY0" fmla="*/ 34 h 100383"/>
              <a:gd name="connsiteX1" fmla="*/ 420 w 57827"/>
              <a:gd name="connsiteY1" fmla="*/ 52421 h 100383"/>
              <a:gd name="connsiteX2" fmla="*/ 57570 w 57827"/>
              <a:gd name="connsiteY2" fmla="*/ 100046 h 100383"/>
              <a:gd name="connsiteX3" fmla="*/ 21058 w 57827"/>
              <a:gd name="connsiteY3" fmla="*/ 73059 h 100383"/>
              <a:gd name="connsiteX4" fmla="*/ 9945 w 57827"/>
              <a:gd name="connsiteY4" fmla="*/ 60359 h 100383"/>
              <a:gd name="connsiteX5" fmla="*/ 30583 w 57827"/>
              <a:gd name="connsiteY5" fmla="*/ 34 h 10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827" h="100383">
                <a:moveTo>
                  <a:pt x="30583" y="34"/>
                </a:moveTo>
                <a:cubicBezTo>
                  <a:pt x="28996" y="-1289"/>
                  <a:pt x="-4078" y="35752"/>
                  <a:pt x="420" y="52421"/>
                </a:cubicBezTo>
                <a:cubicBezTo>
                  <a:pt x="4918" y="69090"/>
                  <a:pt x="54130" y="96606"/>
                  <a:pt x="57570" y="100046"/>
                </a:cubicBezTo>
                <a:cubicBezTo>
                  <a:pt x="61010" y="103486"/>
                  <a:pt x="28995" y="79673"/>
                  <a:pt x="21058" y="73059"/>
                </a:cubicBezTo>
                <a:cubicBezTo>
                  <a:pt x="13121" y="66445"/>
                  <a:pt x="10474" y="69355"/>
                  <a:pt x="9945" y="60359"/>
                </a:cubicBezTo>
                <a:cubicBezTo>
                  <a:pt x="9416" y="51363"/>
                  <a:pt x="32170" y="1357"/>
                  <a:pt x="30583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587EC516-CC23-48B4-92B2-C044A796DEC6}"/>
              </a:ext>
            </a:extLst>
          </p:cNvPr>
          <p:cNvSpPr/>
          <p:nvPr/>
        </p:nvSpPr>
        <p:spPr>
          <a:xfrm>
            <a:off x="4748207" y="1705411"/>
            <a:ext cx="140463" cy="137685"/>
          </a:xfrm>
          <a:custGeom>
            <a:avLst/>
            <a:gdLst>
              <a:gd name="connsiteX0" fmla="*/ 6 w 140463"/>
              <a:gd name="connsiteY0" fmla="*/ 15439 h 137685"/>
              <a:gd name="connsiteX1" fmla="*/ 98431 w 140463"/>
              <a:gd name="connsiteY1" fmla="*/ 1152 h 137685"/>
              <a:gd name="connsiteX2" fmla="*/ 128593 w 140463"/>
              <a:gd name="connsiteY2" fmla="*/ 48777 h 137685"/>
              <a:gd name="connsiteX3" fmla="*/ 139706 w 140463"/>
              <a:gd name="connsiteY3" fmla="*/ 82114 h 137685"/>
              <a:gd name="connsiteX4" fmla="*/ 109543 w 140463"/>
              <a:gd name="connsiteY4" fmla="*/ 104339 h 137685"/>
              <a:gd name="connsiteX5" fmla="*/ 101606 w 140463"/>
              <a:gd name="connsiteY5" fmla="*/ 137677 h 137685"/>
              <a:gd name="connsiteX6" fmla="*/ 106368 w 140463"/>
              <a:gd name="connsiteY6" fmla="*/ 101164 h 137685"/>
              <a:gd name="connsiteX7" fmla="*/ 130181 w 140463"/>
              <a:gd name="connsiteY7" fmla="*/ 74177 h 137685"/>
              <a:gd name="connsiteX8" fmla="*/ 120656 w 140463"/>
              <a:gd name="connsiteY8" fmla="*/ 47189 h 137685"/>
              <a:gd name="connsiteX9" fmla="*/ 103193 w 140463"/>
              <a:gd name="connsiteY9" fmla="*/ 23377 h 137685"/>
              <a:gd name="connsiteX10" fmla="*/ 6 w 140463"/>
              <a:gd name="connsiteY10" fmla="*/ 15439 h 13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463" h="137685">
                <a:moveTo>
                  <a:pt x="6" y="15439"/>
                </a:moveTo>
                <a:cubicBezTo>
                  <a:pt x="-788" y="11735"/>
                  <a:pt x="77000" y="-4404"/>
                  <a:pt x="98431" y="1152"/>
                </a:cubicBezTo>
                <a:cubicBezTo>
                  <a:pt x="119862" y="6708"/>
                  <a:pt x="121714" y="35283"/>
                  <a:pt x="128593" y="48777"/>
                </a:cubicBezTo>
                <a:cubicBezTo>
                  <a:pt x="135472" y="62271"/>
                  <a:pt x="142881" y="72854"/>
                  <a:pt x="139706" y="82114"/>
                </a:cubicBezTo>
                <a:cubicBezTo>
                  <a:pt x="136531" y="91374"/>
                  <a:pt x="115893" y="95079"/>
                  <a:pt x="109543" y="104339"/>
                </a:cubicBezTo>
                <a:cubicBezTo>
                  <a:pt x="103193" y="113600"/>
                  <a:pt x="102135" y="138206"/>
                  <a:pt x="101606" y="137677"/>
                </a:cubicBezTo>
                <a:cubicBezTo>
                  <a:pt x="101077" y="137148"/>
                  <a:pt x="101606" y="111747"/>
                  <a:pt x="106368" y="101164"/>
                </a:cubicBezTo>
                <a:cubicBezTo>
                  <a:pt x="111131" y="90581"/>
                  <a:pt x="127800" y="83173"/>
                  <a:pt x="130181" y="74177"/>
                </a:cubicBezTo>
                <a:cubicBezTo>
                  <a:pt x="132562" y="65181"/>
                  <a:pt x="125154" y="55656"/>
                  <a:pt x="120656" y="47189"/>
                </a:cubicBezTo>
                <a:cubicBezTo>
                  <a:pt x="116158" y="38722"/>
                  <a:pt x="122508" y="30256"/>
                  <a:pt x="103193" y="23377"/>
                </a:cubicBezTo>
                <a:cubicBezTo>
                  <a:pt x="83878" y="16498"/>
                  <a:pt x="800" y="19143"/>
                  <a:pt x="6" y="15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B2190AC9-D7CC-44E9-82A2-6ACB226B41B6}"/>
              </a:ext>
            </a:extLst>
          </p:cNvPr>
          <p:cNvSpPr/>
          <p:nvPr/>
        </p:nvSpPr>
        <p:spPr>
          <a:xfrm>
            <a:off x="4671778" y="1709561"/>
            <a:ext cx="27224" cy="78252"/>
          </a:xfrm>
          <a:custGeom>
            <a:avLst/>
            <a:gdLst>
              <a:gd name="connsiteX0" fmla="*/ 1822 w 27224"/>
              <a:gd name="connsiteY0" fmla="*/ 177 h 78252"/>
              <a:gd name="connsiteX1" fmla="*/ 27222 w 27224"/>
              <a:gd name="connsiteY1" fmla="*/ 57327 h 78252"/>
              <a:gd name="connsiteX2" fmla="*/ 3410 w 27224"/>
              <a:gd name="connsiteY2" fmla="*/ 77964 h 78252"/>
              <a:gd name="connsiteX3" fmla="*/ 1822 w 27224"/>
              <a:gd name="connsiteY3" fmla="*/ 177 h 7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24" h="78252">
                <a:moveTo>
                  <a:pt x="1822" y="177"/>
                </a:moveTo>
                <a:cubicBezTo>
                  <a:pt x="5791" y="-3262"/>
                  <a:pt x="26957" y="44363"/>
                  <a:pt x="27222" y="57327"/>
                </a:cubicBezTo>
                <a:cubicBezTo>
                  <a:pt x="27487" y="70291"/>
                  <a:pt x="5527" y="80081"/>
                  <a:pt x="3410" y="77964"/>
                </a:cubicBezTo>
                <a:cubicBezTo>
                  <a:pt x="1293" y="75847"/>
                  <a:pt x="-2147" y="3616"/>
                  <a:pt x="1822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D65B4BDA-2CCC-4A67-89B6-F3CC35A4209D}"/>
              </a:ext>
            </a:extLst>
          </p:cNvPr>
          <p:cNvSpPr/>
          <p:nvPr/>
        </p:nvSpPr>
        <p:spPr>
          <a:xfrm>
            <a:off x="4717829" y="1784303"/>
            <a:ext cx="102700" cy="54099"/>
          </a:xfrm>
          <a:custGeom>
            <a:avLst/>
            <a:gdLst>
              <a:gd name="connsiteX0" fmla="*/ 221 w 102700"/>
              <a:gd name="connsiteY0" fmla="*/ 47 h 54099"/>
              <a:gd name="connsiteX1" fmla="*/ 98646 w 102700"/>
              <a:gd name="connsiteY1" fmla="*/ 17510 h 54099"/>
              <a:gd name="connsiteX2" fmla="*/ 84359 w 102700"/>
              <a:gd name="connsiteY2" fmla="*/ 54022 h 54099"/>
              <a:gd name="connsiteX3" fmla="*/ 89121 w 102700"/>
              <a:gd name="connsiteY3" fmla="*/ 27035 h 54099"/>
              <a:gd name="connsiteX4" fmla="*/ 71659 w 102700"/>
              <a:gd name="connsiteY4" fmla="*/ 22272 h 54099"/>
              <a:gd name="connsiteX5" fmla="*/ 221 w 102700"/>
              <a:gd name="connsiteY5" fmla="*/ 47 h 5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700" h="54099">
                <a:moveTo>
                  <a:pt x="221" y="47"/>
                </a:moveTo>
                <a:cubicBezTo>
                  <a:pt x="4719" y="-747"/>
                  <a:pt x="84623" y="8514"/>
                  <a:pt x="98646" y="17510"/>
                </a:cubicBezTo>
                <a:cubicBezTo>
                  <a:pt x="112669" y="26506"/>
                  <a:pt x="85946" y="52435"/>
                  <a:pt x="84359" y="54022"/>
                </a:cubicBezTo>
                <a:cubicBezTo>
                  <a:pt x="82772" y="55609"/>
                  <a:pt x="91238" y="32327"/>
                  <a:pt x="89121" y="27035"/>
                </a:cubicBezTo>
                <a:cubicBezTo>
                  <a:pt x="87004" y="21743"/>
                  <a:pt x="82242" y="24653"/>
                  <a:pt x="71659" y="22272"/>
                </a:cubicBezTo>
                <a:cubicBezTo>
                  <a:pt x="61076" y="19891"/>
                  <a:pt x="-4277" y="841"/>
                  <a:pt x="221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D6D7771B-EC17-4D61-B137-BA465FFBE401}"/>
              </a:ext>
            </a:extLst>
          </p:cNvPr>
          <p:cNvSpPr/>
          <p:nvPr/>
        </p:nvSpPr>
        <p:spPr>
          <a:xfrm>
            <a:off x="4730694" y="1749183"/>
            <a:ext cx="100183" cy="6821"/>
          </a:xfrm>
          <a:custGeom>
            <a:avLst/>
            <a:gdLst>
              <a:gd name="connsiteX0" fmla="*/ 56 w 100183"/>
              <a:gd name="connsiteY0" fmla="*/ 242 h 6821"/>
              <a:gd name="connsiteX1" fmla="*/ 95306 w 100183"/>
              <a:gd name="connsiteY1" fmla="*/ 1830 h 6821"/>
              <a:gd name="connsiteX2" fmla="*/ 81019 w 100183"/>
              <a:gd name="connsiteY2" fmla="*/ 6592 h 6821"/>
              <a:gd name="connsiteX3" fmla="*/ 56 w 100183"/>
              <a:gd name="connsiteY3" fmla="*/ 242 h 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83" h="6821">
                <a:moveTo>
                  <a:pt x="56" y="242"/>
                </a:moveTo>
                <a:cubicBezTo>
                  <a:pt x="2437" y="-552"/>
                  <a:pt x="81812" y="772"/>
                  <a:pt x="95306" y="1830"/>
                </a:cubicBezTo>
                <a:cubicBezTo>
                  <a:pt x="108800" y="2888"/>
                  <a:pt x="91073" y="5005"/>
                  <a:pt x="81019" y="6592"/>
                </a:cubicBezTo>
                <a:cubicBezTo>
                  <a:pt x="70965" y="8179"/>
                  <a:pt x="-2325" y="1036"/>
                  <a:pt x="56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F61DDB17-1D82-484F-909D-D46D58E52FE5}"/>
              </a:ext>
            </a:extLst>
          </p:cNvPr>
          <p:cNvSpPr/>
          <p:nvPr/>
        </p:nvSpPr>
        <p:spPr>
          <a:xfrm>
            <a:off x="4741687" y="1869818"/>
            <a:ext cx="11549" cy="79778"/>
          </a:xfrm>
          <a:custGeom>
            <a:avLst/>
            <a:gdLst>
              <a:gd name="connsiteX0" fmla="*/ 4938 w 11549"/>
              <a:gd name="connsiteY0" fmla="*/ 257 h 79778"/>
              <a:gd name="connsiteX1" fmla="*/ 176 w 11549"/>
              <a:gd name="connsiteY1" fmla="*/ 78045 h 79778"/>
              <a:gd name="connsiteX2" fmla="*/ 11288 w 11549"/>
              <a:gd name="connsiteY2" fmla="*/ 52645 h 79778"/>
              <a:gd name="connsiteX3" fmla="*/ 4938 w 11549"/>
              <a:gd name="connsiteY3" fmla="*/ 257 h 7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49" h="79778">
                <a:moveTo>
                  <a:pt x="4938" y="257"/>
                </a:moveTo>
                <a:cubicBezTo>
                  <a:pt x="3086" y="4490"/>
                  <a:pt x="-882" y="69314"/>
                  <a:pt x="176" y="78045"/>
                </a:cubicBezTo>
                <a:cubicBezTo>
                  <a:pt x="1234" y="86776"/>
                  <a:pt x="9701" y="60053"/>
                  <a:pt x="11288" y="52645"/>
                </a:cubicBezTo>
                <a:cubicBezTo>
                  <a:pt x="12875" y="45237"/>
                  <a:pt x="6790" y="-3976"/>
                  <a:pt x="4938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2BBFA88C-4450-4517-89B2-DBDEF6316153}"/>
              </a:ext>
            </a:extLst>
          </p:cNvPr>
          <p:cNvSpPr/>
          <p:nvPr/>
        </p:nvSpPr>
        <p:spPr>
          <a:xfrm>
            <a:off x="4714633" y="1866691"/>
            <a:ext cx="9804" cy="83247"/>
          </a:xfrm>
          <a:custGeom>
            <a:avLst/>
            <a:gdLst>
              <a:gd name="connsiteX0" fmla="*/ 3417 w 9804"/>
              <a:gd name="connsiteY0" fmla="*/ 209 h 83247"/>
              <a:gd name="connsiteX1" fmla="*/ 9767 w 9804"/>
              <a:gd name="connsiteY1" fmla="*/ 81172 h 83247"/>
              <a:gd name="connsiteX2" fmla="*/ 242 w 9804"/>
              <a:gd name="connsiteY2" fmla="*/ 57359 h 83247"/>
              <a:gd name="connsiteX3" fmla="*/ 3417 w 9804"/>
              <a:gd name="connsiteY3" fmla="*/ 209 h 8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4" h="83247">
                <a:moveTo>
                  <a:pt x="3417" y="209"/>
                </a:moveTo>
                <a:cubicBezTo>
                  <a:pt x="5005" y="4178"/>
                  <a:pt x="10296" y="71647"/>
                  <a:pt x="9767" y="81172"/>
                </a:cubicBezTo>
                <a:cubicBezTo>
                  <a:pt x="9238" y="90697"/>
                  <a:pt x="1300" y="64767"/>
                  <a:pt x="242" y="57359"/>
                </a:cubicBezTo>
                <a:cubicBezTo>
                  <a:pt x="-816" y="49951"/>
                  <a:pt x="1829" y="-3760"/>
                  <a:pt x="3417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B2F1B8E9-59F5-41A1-9214-9811CC5D53DA}"/>
              </a:ext>
            </a:extLst>
          </p:cNvPr>
          <p:cNvSpPr/>
          <p:nvPr/>
        </p:nvSpPr>
        <p:spPr>
          <a:xfrm>
            <a:off x="4637081" y="1986722"/>
            <a:ext cx="95271" cy="81868"/>
          </a:xfrm>
          <a:custGeom>
            <a:avLst/>
            <a:gdLst>
              <a:gd name="connsiteX0" fmla="*/ 7 w 95271"/>
              <a:gd name="connsiteY0" fmla="*/ 81791 h 81868"/>
              <a:gd name="connsiteX1" fmla="*/ 38107 w 95271"/>
              <a:gd name="connsiteY1" fmla="*/ 7178 h 81868"/>
              <a:gd name="connsiteX2" fmla="*/ 49219 w 95271"/>
              <a:gd name="connsiteY2" fmla="*/ 2416 h 81868"/>
              <a:gd name="connsiteX3" fmla="*/ 95257 w 95271"/>
              <a:gd name="connsiteY3" fmla="*/ 2416 h 81868"/>
              <a:gd name="connsiteX4" fmla="*/ 53982 w 95271"/>
              <a:gd name="connsiteY4" fmla="*/ 7178 h 81868"/>
              <a:gd name="connsiteX5" fmla="*/ 34932 w 95271"/>
              <a:gd name="connsiteY5" fmla="*/ 21466 h 81868"/>
              <a:gd name="connsiteX6" fmla="*/ 7 w 95271"/>
              <a:gd name="connsiteY6" fmla="*/ 81791 h 8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71" h="81868">
                <a:moveTo>
                  <a:pt x="7" y="81791"/>
                </a:moveTo>
                <a:cubicBezTo>
                  <a:pt x="536" y="79410"/>
                  <a:pt x="29905" y="20407"/>
                  <a:pt x="38107" y="7178"/>
                </a:cubicBezTo>
                <a:cubicBezTo>
                  <a:pt x="46309" y="-6051"/>
                  <a:pt x="39694" y="3210"/>
                  <a:pt x="49219" y="2416"/>
                </a:cubicBezTo>
                <a:cubicBezTo>
                  <a:pt x="58744" y="1622"/>
                  <a:pt x="94463" y="1622"/>
                  <a:pt x="95257" y="2416"/>
                </a:cubicBezTo>
                <a:cubicBezTo>
                  <a:pt x="96051" y="3210"/>
                  <a:pt x="64036" y="4003"/>
                  <a:pt x="53982" y="7178"/>
                </a:cubicBezTo>
                <a:cubicBezTo>
                  <a:pt x="43928" y="10353"/>
                  <a:pt x="41282" y="12205"/>
                  <a:pt x="34932" y="21466"/>
                </a:cubicBezTo>
                <a:cubicBezTo>
                  <a:pt x="28582" y="30726"/>
                  <a:pt x="-522" y="84172"/>
                  <a:pt x="7" y="81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ECD7C83F-ED4E-498E-822B-FE0C6A205DC6}"/>
              </a:ext>
            </a:extLst>
          </p:cNvPr>
          <p:cNvSpPr/>
          <p:nvPr/>
        </p:nvSpPr>
        <p:spPr>
          <a:xfrm>
            <a:off x="4727421" y="1968263"/>
            <a:ext cx="260154" cy="51095"/>
          </a:xfrm>
          <a:custGeom>
            <a:avLst/>
            <a:gdLst>
              <a:gd name="connsiteX0" fmla="*/ 258917 w 260154"/>
              <a:gd name="connsiteY0" fmla="*/ 51037 h 51095"/>
              <a:gd name="connsiteX1" fmla="*/ 141442 w 260154"/>
              <a:gd name="connsiteY1" fmla="*/ 22462 h 51095"/>
              <a:gd name="connsiteX2" fmla="*/ 30317 w 260154"/>
              <a:gd name="connsiteY2" fmla="*/ 237 h 51095"/>
              <a:gd name="connsiteX3" fmla="*/ 154 w 260154"/>
              <a:gd name="connsiteY3" fmla="*/ 36750 h 51095"/>
              <a:gd name="connsiteX4" fmla="*/ 19204 w 260154"/>
              <a:gd name="connsiteY4" fmla="*/ 16112 h 51095"/>
              <a:gd name="connsiteX5" fmla="*/ 33492 w 260154"/>
              <a:gd name="connsiteY5" fmla="*/ 14525 h 51095"/>
              <a:gd name="connsiteX6" fmla="*/ 63654 w 260154"/>
              <a:gd name="connsiteY6" fmla="*/ 14525 h 51095"/>
              <a:gd name="connsiteX7" fmla="*/ 258917 w 260154"/>
              <a:gd name="connsiteY7" fmla="*/ 51037 h 5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154" h="51095">
                <a:moveTo>
                  <a:pt x="258917" y="51037"/>
                </a:moveTo>
                <a:cubicBezTo>
                  <a:pt x="271882" y="52360"/>
                  <a:pt x="179542" y="30929"/>
                  <a:pt x="141442" y="22462"/>
                </a:cubicBezTo>
                <a:cubicBezTo>
                  <a:pt x="103342" y="13995"/>
                  <a:pt x="53865" y="-2144"/>
                  <a:pt x="30317" y="237"/>
                </a:cubicBezTo>
                <a:cubicBezTo>
                  <a:pt x="6769" y="2618"/>
                  <a:pt x="2006" y="34104"/>
                  <a:pt x="154" y="36750"/>
                </a:cubicBezTo>
                <a:cubicBezTo>
                  <a:pt x="-1698" y="39396"/>
                  <a:pt x="13648" y="19816"/>
                  <a:pt x="19204" y="16112"/>
                </a:cubicBezTo>
                <a:cubicBezTo>
                  <a:pt x="24760" y="12408"/>
                  <a:pt x="26084" y="14789"/>
                  <a:pt x="33492" y="14525"/>
                </a:cubicBezTo>
                <a:cubicBezTo>
                  <a:pt x="40900" y="14260"/>
                  <a:pt x="29523" y="8704"/>
                  <a:pt x="63654" y="14525"/>
                </a:cubicBezTo>
                <a:cubicBezTo>
                  <a:pt x="97785" y="20346"/>
                  <a:pt x="245952" y="49714"/>
                  <a:pt x="258917" y="51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B2EACDEE-EDF0-42CE-AA8F-38B349C5EAF6}"/>
              </a:ext>
            </a:extLst>
          </p:cNvPr>
          <p:cNvSpPr/>
          <p:nvPr/>
        </p:nvSpPr>
        <p:spPr>
          <a:xfrm>
            <a:off x="4633099" y="2026703"/>
            <a:ext cx="112972" cy="40273"/>
          </a:xfrm>
          <a:custGeom>
            <a:avLst/>
            <a:gdLst>
              <a:gd name="connsiteX0" fmla="*/ 814 w 112972"/>
              <a:gd name="connsiteY0" fmla="*/ 40222 h 40273"/>
              <a:gd name="connsiteX1" fmla="*/ 104001 w 112972"/>
              <a:gd name="connsiteY1" fmla="*/ 3710 h 40273"/>
              <a:gd name="connsiteX2" fmla="*/ 102414 w 112972"/>
              <a:gd name="connsiteY2" fmla="*/ 2122 h 40273"/>
              <a:gd name="connsiteX3" fmla="*/ 57964 w 112972"/>
              <a:gd name="connsiteY3" fmla="*/ 11647 h 40273"/>
              <a:gd name="connsiteX4" fmla="*/ 814 w 112972"/>
              <a:gd name="connsiteY4" fmla="*/ 40222 h 4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972" h="40273">
                <a:moveTo>
                  <a:pt x="814" y="40222"/>
                </a:moveTo>
                <a:cubicBezTo>
                  <a:pt x="8487" y="38899"/>
                  <a:pt x="104001" y="3710"/>
                  <a:pt x="104001" y="3710"/>
                </a:cubicBezTo>
                <a:cubicBezTo>
                  <a:pt x="120934" y="-2640"/>
                  <a:pt x="110087" y="799"/>
                  <a:pt x="102414" y="2122"/>
                </a:cubicBezTo>
                <a:cubicBezTo>
                  <a:pt x="94741" y="3445"/>
                  <a:pt x="74104" y="6355"/>
                  <a:pt x="57964" y="11647"/>
                </a:cubicBezTo>
                <a:cubicBezTo>
                  <a:pt x="41824" y="16939"/>
                  <a:pt x="-6859" y="41545"/>
                  <a:pt x="814" y="40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A394B59C-2EEB-4016-8028-43321D6DA849}"/>
              </a:ext>
            </a:extLst>
          </p:cNvPr>
          <p:cNvSpPr/>
          <p:nvPr/>
        </p:nvSpPr>
        <p:spPr>
          <a:xfrm>
            <a:off x="4745038" y="2003386"/>
            <a:ext cx="255652" cy="31956"/>
          </a:xfrm>
          <a:custGeom>
            <a:avLst/>
            <a:gdLst>
              <a:gd name="connsiteX0" fmla="*/ 0 w 255652"/>
              <a:gd name="connsiteY0" fmla="*/ 23852 h 31956"/>
              <a:gd name="connsiteX1" fmla="*/ 133350 w 255652"/>
              <a:gd name="connsiteY1" fmla="*/ 15914 h 31956"/>
              <a:gd name="connsiteX2" fmla="*/ 165100 w 255652"/>
              <a:gd name="connsiteY2" fmla="*/ 27027 h 31956"/>
              <a:gd name="connsiteX3" fmla="*/ 206375 w 255652"/>
              <a:gd name="connsiteY3" fmla="*/ 30202 h 31956"/>
              <a:gd name="connsiteX4" fmla="*/ 255587 w 255652"/>
              <a:gd name="connsiteY4" fmla="*/ 39 h 31956"/>
              <a:gd name="connsiteX5" fmla="*/ 215900 w 255652"/>
              <a:gd name="connsiteY5" fmla="*/ 23852 h 31956"/>
              <a:gd name="connsiteX6" fmla="*/ 174625 w 255652"/>
              <a:gd name="connsiteY6" fmla="*/ 25439 h 31956"/>
              <a:gd name="connsiteX7" fmla="*/ 0 w 255652"/>
              <a:gd name="connsiteY7" fmla="*/ 23852 h 3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652" h="31956">
                <a:moveTo>
                  <a:pt x="0" y="23852"/>
                </a:moveTo>
                <a:cubicBezTo>
                  <a:pt x="52916" y="19618"/>
                  <a:pt x="105833" y="15385"/>
                  <a:pt x="133350" y="15914"/>
                </a:cubicBezTo>
                <a:cubicBezTo>
                  <a:pt x="160867" y="16443"/>
                  <a:pt x="152929" y="24646"/>
                  <a:pt x="165100" y="27027"/>
                </a:cubicBezTo>
                <a:cubicBezTo>
                  <a:pt x="177271" y="29408"/>
                  <a:pt x="191294" y="34700"/>
                  <a:pt x="206375" y="30202"/>
                </a:cubicBezTo>
                <a:cubicBezTo>
                  <a:pt x="221456" y="25704"/>
                  <a:pt x="253999" y="1097"/>
                  <a:pt x="255587" y="39"/>
                </a:cubicBezTo>
                <a:cubicBezTo>
                  <a:pt x="257175" y="-1019"/>
                  <a:pt x="229394" y="19619"/>
                  <a:pt x="215900" y="23852"/>
                </a:cubicBezTo>
                <a:cubicBezTo>
                  <a:pt x="202406" y="28085"/>
                  <a:pt x="174625" y="25439"/>
                  <a:pt x="174625" y="25439"/>
                </a:cubicBezTo>
                <a:lnTo>
                  <a:pt x="0" y="2385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A99B7929-9B84-4268-A86E-28E8EB4673C0}"/>
              </a:ext>
            </a:extLst>
          </p:cNvPr>
          <p:cNvSpPr/>
          <p:nvPr/>
        </p:nvSpPr>
        <p:spPr>
          <a:xfrm>
            <a:off x="4662257" y="2038780"/>
            <a:ext cx="212169" cy="37685"/>
          </a:xfrm>
          <a:custGeom>
            <a:avLst/>
            <a:gdLst>
              <a:gd name="connsiteX0" fmla="*/ 231 w 212169"/>
              <a:gd name="connsiteY0" fmla="*/ 37670 h 37685"/>
              <a:gd name="connsiteX1" fmla="*/ 85956 w 212169"/>
              <a:gd name="connsiteY1" fmla="*/ 1158 h 37685"/>
              <a:gd name="connsiteX2" fmla="*/ 211368 w 212169"/>
              <a:gd name="connsiteY2" fmla="*/ 9095 h 37685"/>
              <a:gd name="connsiteX3" fmla="*/ 138343 w 212169"/>
              <a:gd name="connsiteY3" fmla="*/ 9095 h 37685"/>
              <a:gd name="connsiteX4" fmla="*/ 111356 w 212169"/>
              <a:gd name="connsiteY4" fmla="*/ 5920 h 37685"/>
              <a:gd name="connsiteX5" fmla="*/ 231 w 212169"/>
              <a:gd name="connsiteY5" fmla="*/ 37670 h 3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169" h="37685">
                <a:moveTo>
                  <a:pt x="231" y="37670"/>
                </a:moveTo>
                <a:cubicBezTo>
                  <a:pt x="-4002" y="36876"/>
                  <a:pt x="50767" y="5920"/>
                  <a:pt x="85956" y="1158"/>
                </a:cubicBezTo>
                <a:cubicBezTo>
                  <a:pt x="121145" y="-3604"/>
                  <a:pt x="202637" y="7772"/>
                  <a:pt x="211368" y="9095"/>
                </a:cubicBezTo>
                <a:cubicBezTo>
                  <a:pt x="220099" y="10418"/>
                  <a:pt x="155012" y="9624"/>
                  <a:pt x="138343" y="9095"/>
                </a:cubicBezTo>
                <a:cubicBezTo>
                  <a:pt x="121674" y="8566"/>
                  <a:pt x="132787" y="2480"/>
                  <a:pt x="111356" y="5920"/>
                </a:cubicBezTo>
                <a:cubicBezTo>
                  <a:pt x="89925" y="9360"/>
                  <a:pt x="4464" y="38464"/>
                  <a:pt x="231" y="37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40F07227-BA0A-46F8-BF7D-73D44D7DEF7C}"/>
              </a:ext>
            </a:extLst>
          </p:cNvPr>
          <p:cNvSpPr/>
          <p:nvPr/>
        </p:nvSpPr>
        <p:spPr>
          <a:xfrm>
            <a:off x="4662486" y="2050965"/>
            <a:ext cx="219353" cy="39775"/>
          </a:xfrm>
          <a:custGeom>
            <a:avLst/>
            <a:gdLst>
              <a:gd name="connsiteX0" fmla="*/ 2 w 219353"/>
              <a:gd name="connsiteY0" fmla="*/ 20723 h 39775"/>
              <a:gd name="connsiteX1" fmla="*/ 93664 w 219353"/>
              <a:gd name="connsiteY1" fmla="*/ 39773 h 39775"/>
              <a:gd name="connsiteX2" fmla="*/ 138114 w 219353"/>
              <a:gd name="connsiteY2" fmla="*/ 19135 h 39775"/>
              <a:gd name="connsiteX3" fmla="*/ 219077 w 219353"/>
              <a:gd name="connsiteY3" fmla="*/ 85 h 39775"/>
              <a:gd name="connsiteX4" fmla="*/ 163514 w 219353"/>
              <a:gd name="connsiteY4" fmla="*/ 12785 h 39775"/>
              <a:gd name="connsiteX5" fmla="*/ 133352 w 219353"/>
              <a:gd name="connsiteY5" fmla="*/ 28660 h 39775"/>
              <a:gd name="connsiteX6" fmla="*/ 90489 w 219353"/>
              <a:gd name="connsiteY6" fmla="*/ 31835 h 39775"/>
              <a:gd name="connsiteX7" fmla="*/ 2 w 219353"/>
              <a:gd name="connsiteY7" fmla="*/ 20723 h 3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353" h="39775">
                <a:moveTo>
                  <a:pt x="2" y="20723"/>
                </a:moveTo>
                <a:cubicBezTo>
                  <a:pt x="531" y="22046"/>
                  <a:pt x="70645" y="40038"/>
                  <a:pt x="93664" y="39773"/>
                </a:cubicBezTo>
                <a:cubicBezTo>
                  <a:pt x="116683" y="39508"/>
                  <a:pt x="117212" y="25750"/>
                  <a:pt x="138114" y="19135"/>
                </a:cubicBezTo>
                <a:cubicBezTo>
                  <a:pt x="159016" y="12520"/>
                  <a:pt x="219077" y="85"/>
                  <a:pt x="219077" y="85"/>
                </a:cubicBezTo>
                <a:cubicBezTo>
                  <a:pt x="223310" y="-973"/>
                  <a:pt x="177802" y="8022"/>
                  <a:pt x="163514" y="12785"/>
                </a:cubicBezTo>
                <a:cubicBezTo>
                  <a:pt x="149226" y="17548"/>
                  <a:pt x="145523" y="25485"/>
                  <a:pt x="133352" y="28660"/>
                </a:cubicBezTo>
                <a:cubicBezTo>
                  <a:pt x="121181" y="31835"/>
                  <a:pt x="108216" y="32364"/>
                  <a:pt x="90489" y="31835"/>
                </a:cubicBezTo>
                <a:cubicBezTo>
                  <a:pt x="72762" y="31306"/>
                  <a:pt x="-527" y="19400"/>
                  <a:pt x="2" y="20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6EF77AAA-D5A8-44EC-A6C3-B50530646E98}"/>
              </a:ext>
            </a:extLst>
          </p:cNvPr>
          <p:cNvSpPr/>
          <p:nvPr/>
        </p:nvSpPr>
        <p:spPr>
          <a:xfrm>
            <a:off x="4493420" y="994699"/>
            <a:ext cx="516721" cy="393411"/>
          </a:xfrm>
          <a:custGeom>
            <a:avLst/>
            <a:gdLst>
              <a:gd name="connsiteX0" fmla="*/ 508793 w 516721"/>
              <a:gd name="connsiteY0" fmla="*/ 2251 h 393411"/>
              <a:gd name="connsiteX1" fmla="*/ 407193 w 516721"/>
              <a:gd name="connsiteY1" fmla="*/ 65751 h 393411"/>
              <a:gd name="connsiteX2" fmla="*/ 311943 w 516721"/>
              <a:gd name="connsiteY2" fmla="*/ 110201 h 393411"/>
              <a:gd name="connsiteX3" fmla="*/ 129380 w 516721"/>
              <a:gd name="connsiteY3" fmla="*/ 202276 h 393411"/>
              <a:gd name="connsiteX4" fmla="*/ 5555 w 516721"/>
              <a:gd name="connsiteY4" fmla="*/ 384839 h 393411"/>
              <a:gd name="connsiteX5" fmla="*/ 26193 w 516721"/>
              <a:gd name="connsiteY5" fmla="*/ 349914 h 393411"/>
              <a:gd name="connsiteX6" fmla="*/ 69055 w 516721"/>
              <a:gd name="connsiteY6" fmla="*/ 229264 h 393411"/>
              <a:gd name="connsiteX7" fmla="*/ 181768 w 516721"/>
              <a:gd name="connsiteY7" fmla="*/ 153064 h 393411"/>
              <a:gd name="connsiteX8" fmla="*/ 508793 w 516721"/>
              <a:gd name="connsiteY8" fmla="*/ 2251 h 39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721" h="393411">
                <a:moveTo>
                  <a:pt x="508793" y="2251"/>
                </a:moveTo>
                <a:cubicBezTo>
                  <a:pt x="546364" y="-12301"/>
                  <a:pt x="440001" y="47759"/>
                  <a:pt x="407193" y="65751"/>
                </a:cubicBezTo>
                <a:cubicBezTo>
                  <a:pt x="374385" y="83743"/>
                  <a:pt x="358245" y="87447"/>
                  <a:pt x="311943" y="110201"/>
                </a:cubicBezTo>
                <a:cubicBezTo>
                  <a:pt x="265641" y="132955"/>
                  <a:pt x="180445" y="156503"/>
                  <a:pt x="129380" y="202276"/>
                </a:cubicBezTo>
                <a:cubicBezTo>
                  <a:pt x="78315" y="248049"/>
                  <a:pt x="22753" y="360233"/>
                  <a:pt x="5555" y="384839"/>
                </a:cubicBezTo>
                <a:cubicBezTo>
                  <a:pt x="-11643" y="409445"/>
                  <a:pt x="15610" y="375843"/>
                  <a:pt x="26193" y="349914"/>
                </a:cubicBezTo>
                <a:cubicBezTo>
                  <a:pt x="36776" y="323985"/>
                  <a:pt x="43126" y="262072"/>
                  <a:pt x="69055" y="229264"/>
                </a:cubicBezTo>
                <a:cubicBezTo>
                  <a:pt x="94984" y="196456"/>
                  <a:pt x="111389" y="188254"/>
                  <a:pt x="181768" y="153064"/>
                </a:cubicBezTo>
                <a:cubicBezTo>
                  <a:pt x="252147" y="117874"/>
                  <a:pt x="471222" y="16803"/>
                  <a:pt x="508793" y="2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C7C3A23C-4EEA-4908-8002-6CB562468ECA}"/>
              </a:ext>
            </a:extLst>
          </p:cNvPr>
          <p:cNvSpPr/>
          <p:nvPr/>
        </p:nvSpPr>
        <p:spPr>
          <a:xfrm>
            <a:off x="4667696" y="915767"/>
            <a:ext cx="356187" cy="226558"/>
          </a:xfrm>
          <a:custGeom>
            <a:avLst/>
            <a:gdLst>
              <a:gd name="connsiteX0" fmla="*/ 355154 w 356187"/>
              <a:gd name="connsiteY0" fmla="*/ 221 h 226558"/>
              <a:gd name="connsiteX1" fmla="*/ 156717 w 356187"/>
              <a:gd name="connsiteY1" fmla="*/ 95471 h 226558"/>
              <a:gd name="connsiteX2" fmla="*/ 47179 w 356187"/>
              <a:gd name="connsiteY2" fmla="*/ 149446 h 226558"/>
              <a:gd name="connsiteX3" fmla="*/ 1142 w 356187"/>
              <a:gd name="connsiteY3" fmla="*/ 225646 h 226558"/>
              <a:gd name="connsiteX4" fmla="*/ 17017 w 356187"/>
              <a:gd name="connsiteY4" fmla="*/ 187546 h 226558"/>
              <a:gd name="connsiteX5" fmla="*/ 50354 w 356187"/>
              <a:gd name="connsiteY5" fmla="*/ 128808 h 226558"/>
              <a:gd name="connsiteX6" fmla="*/ 355154 w 356187"/>
              <a:gd name="connsiteY6" fmla="*/ 221 h 226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187" h="226558">
                <a:moveTo>
                  <a:pt x="355154" y="221"/>
                </a:moveTo>
                <a:cubicBezTo>
                  <a:pt x="372881" y="-5335"/>
                  <a:pt x="156717" y="95471"/>
                  <a:pt x="156717" y="95471"/>
                </a:cubicBezTo>
                <a:cubicBezTo>
                  <a:pt x="105388" y="120342"/>
                  <a:pt x="73108" y="127750"/>
                  <a:pt x="47179" y="149446"/>
                </a:cubicBezTo>
                <a:cubicBezTo>
                  <a:pt x="21250" y="171142"/>
                  <a:pt x="6169" y="219296"/>
                  <a:pt x="1142" y="225646"/>
                </a:cubicBezTo>
                <a:cubicBezTo>
                  <a:pt x="-3885" y="231996"/>
                  <a:pt x="8815" y="203686"/>
                  <a:pt x="17017" y="187546"/>
                </a:cubicBezTo>
                <a:cubicBezTo>
                  <a:pt x="25219" y="171406"/>
                  <a:pt x="-6796" y="160029"/>
                  <a:pt x="50354" y="128808"/>
                </a:cubicBezTo>
                <a:cubicBezTo>
                  <a:pt x="107504" y="97587"/>
                  <a:pt x="337427" y="5777"/>
                  <a:pt x="355154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7E5A94B2-29AE-41F1-A4DE-4B4F34BAF41C}"/>
              </a:ext>
            </a:extLst>
          </p:cNvPr>
          <p:cNvSpPr/>
          <p:nvPr/>
        </p:nvSpPr>
        <p:spPr>
          <a:xfrm>
            <a:off x="5046574" y="989013"/>
            <a:ext cx="204634" cy="195565"/>
          </a:xfrm>
          <a:custGeom>
            <a:avLst/>
            <a:gdLst>
              <a:gd name="connsiteX0" fmla="*/ 89 w 204634"/>
              <a:gd name="connsiteY0" fmla="*/ 0 h 195565"/>
              <a:gd name="connsiteX1" fmla="*/ 158839 w 204634"/>
              <a:gd name="connsiteY1" fmla="*/ 103187 h 195565"/>
              <a:gd name="connsiteX2" fmla="*/ 203289 w 204634"/>
              <a:gd name="connsiteY2" fmla="*/ 195262 h 195565"/>
              <a:gd name="connsiteX3" fmla="*/ 192176 w 204634"/>
              <a:gd name="connsiteY3" fmla="*/ 131762 h 195565"/>
              <a:gd name="connsiteX4" fmla="*/ 182651 w 204634"/>
              <a:gd name="connsiteY4" fmla="*/ 101600 h 195565"/>
              <a:gd name="connsiteX5" fmla="*/ 89 w 204634"/>
              <a:gd name="connsiteY5" fmla="*/ 0 h 19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634" h="195565">
                <a:moveTo>
                  <a:pt x="89" y="0"/>
                </a:moveTo>
                <a:cubicBezTo>
                  <a:pt x="-3880" y="264"/>
                  <a:pt x="124972" y="70643"/>
                  <a:pt x="158839" y="103187"/>
                </a:cubicBezTo>
                <a:cubicBezTo>
                  <a:pt x="192706" y="135731"/>
                  <a:pt x="197733" y="190500"/>
                  <a:pt x="203289" y="195262"/>
                </a:cubicBezTo>
                <a:cubicBezTo>
                  <a:pt x="208845" y="200024"/>
                  <a:pt x="195616" y="147372"/>
                  <a:pt x="192176" y="131762"/>
                </a:cubicBezTo>
                <a:cubicBezTo>
                  <a:pt x="188736" y="116152"/>
                  <a:pt x="212813" y="123825"/>
                  <a:pt x="182651" y="101600"/>
                </a:cubicBezTo>
                <a:cubicBezTo>
                  <a:pt x="152489" y="79375"/>
                  <a:pt x="4058" y="-264"/>
                  <a:pt x="8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C0F54950-23F4-49FC-9167-164691BAD531}"/>
              </a:ext>
            </a:extLst>
          </p:cNvPr>
          <p:cNvSpPr/>
          <p:nvPr/>
        </p:nvSpPr>
        <p:spPr>
          <a:xfrm>
            <a:off x="5191551" y="921488"/>
            <a:ext cx="203799" cy="304083"/>
          </a:xfrm>
          <a:custGeom>
            <a:avLst/>
            <a:gdLst>
              <a:gd name="connsiteX0" fmla="*/ 5924 w 203799"/>
              <a:gd name="connsiteY0" fmla="*/ 850 h 304083"/>
              <a:gd name="connsiteX1" fmla="*/ 15449 w 203799"/>
              <a:gd name="connsiteY1" fmla="*/ 132612 h 304083"/>
              <a:gd name="connsiteX2" fmla="*/ 158324 w 203799"/>
              <a:gd name="connsiteY2" fmla="*/ 243737 h 304083"/>
              <a:gd name="connsiteX3" fmla="*/ 202774 w 203799"/>
              <a:gd name="connsiteY3" fmla="*/ 304062 h 304083"/>
              <a:gd name="connsiteX4" fmla="*/ 185312 w 203799"/>
              <a:gd name="connsiteY4" fmla="*/ 250087 h 304083"/>
              <a:gd name="connsiteX5" fmla="*/ 137687 w 203799"/>
              <a:gd name="connsiteY5" fmla="*/ 204050 h 304083"/>
              <a:gd name="connsiteX6" fmla="*/ 42437 w 203799"/>
              <a:gd name="connsiteY6" fmla="*/ 151662 h 304083"/>
              <a:gd name="connsiteX7" fmla="*/ 2749 w 203799"/>
              <a:gd name="connsiteY7" fmla="*/ 78637 h 304083"/>
              <a:gd name="connsiteX8" fmla="*/ 5924 w 203799"/>
              <a:gd name="connsiteY8" fmla="*/ 850 h 3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799" h="304083">
                <a:moveTo>
                  <a:pt x="5924" y="850"/>
                </a:moveTo>
                <a:cubicBezTo>
                  <a:pt x="8041" y="9846"/>
                  <a:pt x="-9951" y="92131"/>
                  <a:pt x="15449" y="132612"/>
                </a:cubicBezTo>
                <a:cubicBezTo>
                  <a:pt x="40849" y="173093"/>
                  <a:pt x="127103" y="215162"/>
                  <a:pt x="158324" y="243737"/>
                </a:cubicBezTo>
                <a:cubicBezTo>
                  <a:pt x="189545" y="272312"/>
                  <a:pt x="198276" y="303004"/>
                  <a:pt x="202774" y="304062"/>
                </a:cubicBezTo>
                <a:cubicBezTo>
                  <a:pt x="207272" y="305120"/>
                  <a:pt x="196160" y="266756"/>
                  <a:pt x="185312" y="250087"/>
                </a:cubicBezTo>
                <a:cubicBezTo>
                  <a:pt x="174464" y="233418"/>
                  <a:pt x="161499" y="220454"/>
                  <a:pt x="137687" y="204050"/>
                </a:cubicBezTo>
                <a:cubicBezTo>
                  <a:pt x="113875" y="187646"/>
                  <a:pt x="64927" y="172564"/>
                  <a:pt x="42437" y="151662"/>
                </a:cubicBezTo>
                <a:cubicBezTo>
                  <a:pt x="19947" y="130760"/>
                  <a:pt x="9628" y="100597"/>
                  <a:pt x="2749" y="78637"/>
                </a:cubicBezTo>
                <a:cubicBezTo>
                  <a:pt x="-4130" y="56677"/>
                  <a:pt x="3807" y="-8146"/>
                  <a:pt x="5924" y="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FFEAB56C-7F22-4F4C-BA04-23E25C4548D1}"/>
              </a:ext>
            </a:extLst>
          </p:cNvPr>
          <p:cNvSpPr/>
          <p:nvPr/>
        </p:nvSpPr>
        <p:spPr>
          <a:xfrm>
            <a:off x="5287748" y="1204733"/>
            <a:ext cx="176178" cy="226462"/>
          </a:xfrm>
          <a:custGeom>
            <a:avLst/>
            <a:gdLst>
              <a:gd name="connsiteX0" fmla="*/ 3390 w 176178"/>
              <a:gd name="connsiteY0" fmla="*/ 180 h 226462"/>
              <a:gd name="connsiteX1" fmla="*/ 6565 w 176178"/>
              <a:gd name="connsiteY1" fmla="*/ 87492 h 226462"/>
              <a:gd name="connsiteX2" fmla="*/ 66890 w 176178"/>
              <a:gd name="connsiteY2" fmla="*/ 160517 h 226462"/>
              <a:gd name="connsiteX3" fmla="*/ 173252 w 176178"/>
              <a:gd name="connsiteY3" fmla="*/ 224017 h 226462"/>
              <a:gd name="connsiteX4" fmla="*/ 138327 w 176178"/>
              <a:gd name="connsiteY4" fmla="*/ 206555 h 226462"/>
              <a:gd name="connsiteX5" fmla="*/ 54190 w 176178"/>
              <a:gd name="connsiteY5" fmla="*/ 143055 h 226462"/>
              <a:gd name="connsiteX6" fmla="*/ 39902 w 176178"/>
              <a:gd name="connsiteY6" fmla="*/ 109717 h 226462"/>
              <a:gd name="connsiteX7" fmla="*/ 22440 w 176178"/>
              <a:gd name="connsiteY7" fmla="*/ 65267 h 226462"/>
              <a:gd name="connsiteX8" fmla="*/ 3390 w 176178"/>
              <a:gd name="connsiteY8" fmla="*/ 180 h 22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178" h="226462">
                <a:moveTo>
                  <a:pt x="3390" y="180"/>
                </a:moveTo>
                <a:cubicBezTo>
                  <a:pt x="744" y="3884"/>
                  <a:pt x="-4018" y="60769"/>
                  <a:pt x="6565" y="87492"/>
                </a:cubicBezTo>
                <a:cubicBezTo>
                  <a:pt x="17148" y="114215"/>
                  <a:pt x="39109" y="137763"/>
                  <a:pt x="66890" y="160517"/>
                </a:cubicBezTo>
                <a:cubicBezTo>
                  <a:pt x="94671" y="183271"/>
                  <a:pt x="161346" y="216344"/>
                  <a:pt x="173252" y="224017"/>
                </a:cubicBezTo>
                <a:cubicBezTo>
                  <a:pt x="185158" y="231690"/>
                  <a:pt x="158171" y="220049"/>
                  <a:pt x="138327" y="206555"/>
                </a:cubicBezTo>
                <a:cubicBezTo>
                  <a:pt x="118483" y="193061"/>
                  <a:pt x="70594" y="159195"/>
                  <a:pt x="54190" y="143055"/>
                </a:cubicBezTo>
                <a:cubicBezTo>
                  <a:pt x="37786" y="126915"/>
                  <a:pt x="45194" y="122682"/>
                  <a:pt x="39902" y="109717"/>
                </a:cubicBezTo>
                <a:cubicBezTo>
                  <a:pt x="34610" y="96752"/>
                  <a:pt x="28261" y="79819"/>
                  <a:pt x="22440" y="65267"/>
                </a:cubicBezTo>
                <a:cubicBezTo>
                  <a:pt x="16619" y="50715"/>
                  <a:pt x="6036" y="-3524"/>
                  <a:pt x="3390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299AB826-9AD7-4D73-B2E4-8474493EADC4}"/>
              </a:ext>
            </a:extLst>
          </p:cNvPr>
          <p:cNvSpPr/>
          <p:nvPr/>
        </p:nvSpPr>
        <p:spPr>
          <a:xfrm>
            <a:off x="4515328" y="1360002"/>
            <a:ext cx="34489" cy="276836"/>
          </a:xfrm>
          <a:custGeom>
            <a:avLst/>
            <a:gdLst>
              <a:gd name="connsiteX0" fmla="*/ 1110 w 34489"/>
              <a:gd name="connsiteY0" fmla="*/ 486 h 276836"/>
              <a:gd name="connsiteX1" fmla="*/ 1110 w 34489"/>
              <a:gd name="connsiteY1" fmla="*/ 63986 h 276836"/>
              <a:gd name="connsiteX2" fmla="*/ 7460 w 34489"/>
              <a:gd name="connsiteY2" fmla="*/ 102086 h 276836"/>
              <a:gd name="connsiteX3" fmla="*/ 34447 w 34489"/>
              <a:gd name="connsiteY3" fmla="*/ 183048 h 276836"/>
              <a:gd name="connsiteX4" fmla="*/ 13810 w 34489"/>
              <a:gd name="connsiteY4" fmla="*/ 276711 h 276836"/>
              <a:gd name="connsiteX5" fmla="*/ 18572 w 34489"/>
              <a:gd name="connsiteY5" fmla="*/ 162411 h 276836"/>
              <a:gd name="connsiteX6" fmla="*/ 12222 w 34489"/>
              <a:gd name="connsiteY6" fmla="*/ 100498 h 276836"/>
              <a:gd name="connsiteX7" fmla="*/ 1110 w 34489"/>
              <a:gd name="connsiteY7" fmla="*/ 486 h 27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89" h="276836">
                <a:moveTo>
                  <a:pt x="1110" y="486"/>
                </a:moveTo>
                <a:cubicBezTo>
                  <a:pt x="-742" y="-5599"/>
                  <a:pt x="52" y="47053"/>
                  <a:pt x="1110" y="63986"/>
                </a:cubicBezTo>
                <a:cubicBezTo>
                  <a:pt x="2168" y="80919"/>
                  <a:pt x="1904" y="82242"/>
                  <a:pt x="7460" y="102086"/>
                </a:cubicBezTo>
                <a:cubicBezTo>
                  <a:pt x="13016" y="121930"/>
                  <a:pt x="33389" y="153944"/>
                  <a:pt x="34447" y="183048"/>
                </a:cubicBezTo>
                <a:cubicBezTo>
                  <a:pt x="35505" y="212152"/>
                  <a:pt x="16456" y="280151"/>
                  <a:pt x="13810" y="276711"/>
                </a:cubicBezTo>
                <a:cubicBezTo>
                  <a:pt x="11164" y="273271"/>
                  <a:pt x="18837" y="191780"/>
                  <a:pt x="18572" y="162411"/>
                </a:cubicBezTo>
                <a:cubicBezTo>
                  <a:pt x="18307" y="133042"/>
                  <a:pt x="14074" y="124575"/>
                  <a:pt x="12222" y="100498"/>
                </a:cubicBezTo>
                <a:cubicBezTo>
                  <a:pt x="10370" y="76421"/>
                  <a:pt x="2962" y="6571"/>
                  <a:pt x="1110" y="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6EF91CCA-EB63-47C7-8DBD-7377DAC2B6EA}"/>
              </a:ext>
            </a:extLst>
          </p:cNvPr>
          <p:cNvSpPr/>
          <p:nvPr/>
        </p:nvSpPr>
        <p:spPr>
          <a:xfrm>
            <a:off x="4482422" y="1637781"/>
            <a:ext cx="111880" cy="486882"/>
          </a:xfrm>
          <a:custGeom>
            <a:avLst/>
            <a:gdLst>
              <a:gd name="connsiteX0" fmla="*/ 48303 w 111880"/>
              <a:gd name="connsiteY0" fmla="*/ 519 h 486882"/>
              <a:gd name="connsiteX1" fmla="*/ 22903 w 111880"/>
              <a:gd name="connsiteY1" fmla="*/ 83069 h 486882"/>
              <a:gd name="connsiteX2" fmla="*/ 16553 w 111880"/>
              <a:gd name="connsiteY2" fmla="*/ 127519 h 486882"/>
              <a:gd name="connsiteX3" fmla="*/ 26078 w 111880"/>
              <a:gd name="connsiteY3" fmla="*/ 233882 h 486882"/>
              <a:gd name="connsiteX4" fmla="*/ 105453 w 111880"/>
              <a:gd name="connsiteY4" fmla="*/ 473594 h 486882"/>
              <a:gd name="connsiteX5" fmla="*/ 95928 w 111880"/>
              <a:gd name="connsiteY5" fmla="*/ 429144 h 486882"/>
              <a:gd name="connsiteX6" fmla="*/ 7028 w 111880"/>
              <a:gd name="connsiteY6" fmla="*/ 203719 h 486882"/>
              <a:gd name="connsiteX7" fmla="*/ 10203 w 111880"/>
              <a:gd name="connsiteY7" fmla="*/ 125932 h 486882"/>
              <a:gd name="connsiteX8" fmla="*/ 48303 w 111880"/>
              <a:gd name="connsiteY8" fmla="*/ 519 h 48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880" h="486882">
                <a:moveTo>
                  <a:pt x="48303" y="519"/>
                </a:moveTo>
                <a:cubicBezTo>
                  <a:pt x="50420" y="-6625"/>
                  <a:pt x="28195" y="61903"/>
                  <a:pt x="22903" y="83069"/>
                </a:cubicBezTo>
                <a:cubicBezTo>
                  <a:pt x="17611" y="104235"/>
                  <a:pt x="16024" y="102384"/>
                  <a:pt x="16553" y="127519"/>
                </a:cubicBezTo>
                <a:cubicBezTo>
                  <a:pt x="17082" y="152654"/>
                  <a:pt x="11261" y="176203"/>
                  <a:pt x="26078" y="233882"/>
                </a:cubicBezTo>
                <a:cubicBezTo>
                  <a:pt x="40895" y="291561"/>
                  <a:pt x="93811" y="441050"/>
                  <a:pt x="105453" y="473594"/>
                </a:cubicBezTo>
                <a:cubicBezTo>
                  <a:pt x="117095" y="506138"/>
                  <a:pt x="112332" y="474123"/>
                  <a:pt x="95928" y="429144"/>
                </a:cubicBezTo>
                <a:cubicBezTo>
                  <a:pt x="79524" y="384165"/>
                  <a:pt x="21315" y="254254"/>
                  <a:pt x="7028" y="203719"/>
                </a:cubicBezTo>
                <a:cubicBezTo>
                  <a:pt x="-7260" y="153184"/>
                  <a:pt x="3588" y="159269"/>
                  <a:pt x="10203" y="125932"/>
                </a:cubicBezTo>
                <a:cubicBezTo>
                  <a:pt x="16818" y="92595"/>
                  <a:pt x="46186" y="7663"/>
                  <a:pt x="48303" y="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9BC8ACAE-FC22-41B4-9BF2-03F7BC9306B9}"/>
              </a:ext>
            </a:extLst>
          </p:cNvPr>
          <p:cNvSpPr/>
          <p:nvPr/>
        </p:nvSpPr>
        <p:spPr>
          <a:xfrm>
            <a:off x="4598787" y="2127248"/>
            <a:ext cx="125615" cy="274870"/>
          </a:xfrm>
          <a:custGeom>
            <a:avLst/>
            <a:gdLst>
              <a:gd name="connsiteX0" fmla="*/ 201 w 125615"/>
              <a:gd name="connsiteY0" fmla="*/ 2 h 274870"/>
              <a:gd name="connsiteX1" fmla="*/ 51001 w 125615"/>
              <a:gd name="connsiteY1" fmla="*/ 125415 h 274870"/>
              <a:gd name="connsiteX2" fmla="*/ 76401 w 125615"/>
              <a:gd name="connsiteY2" fmla="*/ 193677 h 274870"/>
              <a:gd name="connsiteX3" fmla="*/ 95451 w 125615"/>
              <a:gd name="connsiteY3" fmla="*/ 228602 h 274870"/>
              <a:gd name="connsiteX4" fmla="*/ 125613 w 125615"/>
              <a:gd name="connsiteY4" fmla="*/ 274640 h 274870"/>
              <a:gd name="connsiteX5" fmla="*/ 97038 w 125615"/>
              <a:gd name="connsiteY5" fmla="*/ 207965 h 274870"/>
              <a:gd name="connsiteX6" fmla="*/ 71638 w 125615"/>
              <a:gd name="connsiteY6" fmla="*/ 128590 h 274870"/>
              <a:gd name="connsiteX7" fmla="*/ 201 w 125615"/>
              <a:gd name="connsiteY7" fmla="*/ 2 h 27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615" h="274870">
                <a:moveTo>
                  <a:pt x="201" y="2"/>
                </a:moveTo>
                <a:cubicBezTo>
                  <a:pt x="-3238" y="-527"/>
                  <a:pt x="38301" y="93136"/>
                  <a:pt x="51001" y="125415"/>
                </a:cubicBezTo>
                <a:cubicBezTo>
                  <a:pt x="63701" y="157694"/>
                  <a:pt x="68993" y="176479"/>
                  <a:pt x="76401" y="193677"/>
                </a:cubicBezTo>
                <a:cubicBezTo>
                  <a:pt x="83809" y="210875"/>
                  <a:pt x="87249" y="215108"/>
                  <a:pt x="95451" y="228602"/>
                </a:cubicBezTo>
                <a:cubicBezTo>
                  <a:pt x="103653" y="242096"/>
                  <a:pt x="125349" y="278079"/>
                  <a:pt x="125613" y="274640"/>
                </a:cubicBezTo>
                <a:cubicBezTo>
                  <a:pt x="125877" y="271201"/>
                  <a:pt x="106034" y="232307"/>
                  <a:pt x="97038" y="207965"/>
                </a:cubicBezTo>
                <a:cubicBezTo>
                  <a:pt x="88042" y="183623"/>
                  <a:pt x="85661" y="160076"/>
                  <a:pt x="71638" y="128590"/>
                </a:cubicBezTo>
                <a:cubicBezTo>
                  <a:pt x="57615" y="97104"/>
                  <a:pt x="3640" y="531"/>
                  <a:pt x="20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806FFEBE-5B10-4A7D-88E9-C3BF99FB2664}"/>
              </a:ext>
            </a:extLst>
          </p:cNvPr>
          <p:cNvSpPr/>
          <p:nvPr/>
        </p:nvSpPr>
        <p:spPr>
          <a:xfrm>
            <a:off x="4755797" y="2282356"/>
            <a:ext cx="367572" cy="97393"/>
          </a:xfrm>
          <a:custGeom>
            <a:avLst/>
            <a:gdLst>
              <a:gd name="connsiteX0" fmla="*/ 353 w 367572"/>
              <a:gd name="connsiteY0" fmla="*/ 97307 h 97393"/>
              <a:gd name="connsiteX1" fmla="*/ 178153 w 367572"/>
              <a:gd name="connsiteY1" fmla="*/ 73494 h 97393"/>
              <a:gd name="connsiteX2" fmla="*/ 367066 w 367572"/>
              <a:gd name="connsiteY2" fmla="*/ 469 h 97393"/>
              <a:gd name="connsiteX3" fmla="*/ 230541 w 367572"/>
              <a:gd name="connsiteY3" fmla="*/ 43332 h 97393"/>
              <a:gd name="connsiteX4" fmla="*/ 135291 w 367572"/>
              <a:gd name="connsiteY4" fmla="*/ 67144 h 97393"/>
              <a:gd name="connsiteX5" fmla="*/ 353 w 367572"/>
              <a:gd name="connsiteY5" fmla="*/ 97307 h 9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572" h="97393">
                <a:moveTo>
                  <a:pt x="353" y="97307"/>
                </a:moveTo>
                <a:cubicBezTo>
                  <a:pt x="7497" y="98365"/>
                  <a:pt x="117034" y="89634"/>
                  <a:pt x="178153" y="73494"/>
                </a:cubicBezTo>
                <a:cubicBezTo>
                  <a:pt x="239272" y="57354"/>
                  <a:pt x="358335" y="5496"/>
                  <a:pt x="367066" y="469"/>
                </a:cubicBezTo>
                <a:cubicBezTo>
                  <a:pt x="375797" y="-4558"/>
                  <a:pt x="269170" y="32220"/>
                  <a:pt x="230541" y="43332"/>
                </a:cubicBezTo>
                <a:cubicBezTo>
                  <a:pt x="191912" y="54444"/>
                  <a:pt x="174185" y="58677"/>
                  <a:pt x="135291" y="67144"/>
                </a:cubicBezTo>
                <a:cubicBezTo>
                  <a:pt x="96397" y="75611"/>
                  <a:pt x="-6791" y="96249"/>
                  <a:pt x="353" y="97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AED4312D-1CD0-46B7-92D2-5AECA13649FE}"/>
              </a:ext>
            </a:extLst>
          </p:cNvPr>
          <p:cNvSpPr/>
          <p:nvPr/>
        </p:nvSpPr>
        <p:spPr>
          <a:xfrm>
            <a:off x="5128073" y="1893824"/>
            <a:ext cx="459308" cy="378118"/>
          </a:xfrm>
          <a:custGeom>
            <a:avLst/>
            <a:gdLst>
              <a:gd name="connsiteX0" fmla="*/ 458340 w 459308"/>
              <a:gd name="connsiteY0" fmla="*/ 64 h 378118"/>
              <a:gd name="connsiteX1" fmla="*/ 437702 w 459308"/>
              <a:gd name="connsiteY1" fmla="*/ 146114 h 378118"/>
              <a:gd name="connsiteX2" fmla="*/ 378965 w 459308"/>
              <a:gd name="connsiteY2" fmla="*/ 208026 h 378118"/>
              <a:gd name="connsiteX3" fmla="*/ 263077 w 459308"/>
              <a:gd name="connsiteY3" fmla="*/ 263589 h 378118"/>
              <a:gd name="connsiteX4" fmla="*/ 1140 w 459308"/>
              <a:gd name="connsiteY4" fmla="*/ 377889 h 378118"/>
              <a:gd name="connsiteX5" fmla="*/ 161477 w 459308"/>
              <a:gd name="connsiteY5" fmla="*/ 295339 h 378118"/>
              <a:gd name="connsiteX6" fmla="*/ 410715 w 459308"/>
              <a:gd name="connsiteY6" fmla="*/ 165164 h 378118"/>
              <a:gd name="connsiteX7" fmla="*/ 458340 w 459308"/>
              <a:gd name="connsiteY7" fmla="*/ 64 h 37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308" h="378118">
                <a:moveTo>
                  <a:pt x="458340" y="64"/>
                </a:moveTo>
                <a:cubicBezTo>
                  <a:pt x="462838" y="-3111"/>
                  <a:pt x="450931" y="111454"/>
                  <a:pt x="437702" y="146114"/>
                </a:cubicBezTo>
                <a:cubicBezTo>
                  <a:pt x="424473" y="180774"/>
                  <a:pt x="408069" y="188447"/>
                  <a:pt x="378965" y="208026"/>
                </a:cubicBezTo>
                <a:cubicBezTo>
                  <a:pt x="349861" y="227605"/>
                  <a:pt x="263077" y="263589"/>
                  <a:pt x="263077" y="263589"/>
                </a:cubicBezTo>
                <a:cubicBezTo>
                  <a:pt x="200106" y="291899"/>
                  <a:pt x="18073" y="372597"/>
                  <a:pt x="1140" y="377889"/>
                </a:cubicBezTo>
                <a:cubicBezTo>
                  <a:pt x="-15793" y="383181"/>
                  <a:pt x="161477" y="295339"/>
                  <a:pt x="161477" y="295339"/>
                </a:cubicBezTo>
                <a:cubicBezTo>
                  <a:pt x="229739" y="259885"/>
                  <a:pt x="360973" y="210408"/>
                  <a:pt x="410715" y="165164"/>
                </a:cubicBezTo>
                <a:cubicBezTo>
                  <a:pt x="460457" y="119920"/>
                  <a:pt x="453842" y="3239"/>
                  <a:pt x="458340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19093FE9-1039-4460-B97B-C361C6C01C5A}"/>
              </a:ext>
            </a:extLst>
          </p:cNvPr>
          <p:cNvSpPr/>
          <p:nvPr/>
        </p:nvSpPr>
        <p:spPr>
          <a:xfrm>
            <a:off x="4938696" y="1952409"/>
            <a:ext cx="100029" cy="99618"/>
          </a:xfrm>
          <a:custGeom>
            <a:avLst/>
            <a:gdLst>
              <a:gd name="connsiteX0" fmla="*/ 17 w 100029"/>
              <a:gd name="connsiteY0" fmla="*/ 46254 h 99618"/>
              <a:gd name="connsiteX1" fmla="*/ 92092 w 100029"/>
              <a:gd name="connsiteY1" fmla="*/ 216 h 99618"/>
              <a:gd name="connsiteX2" fmla="*/ 87329 w 100029"/>
              <a:gd name="connsiteY2" fmla="*/ 31966 h 99618"/>
              <a:gd name="connsiteX3" fmla="*/ 100029 w 100029"/>
              <a:gd name="connsiteY3" fmla="*/ 98641 h 99618"/>
              <a:gd name="connsiteX4" fmla="*/ 87329 w 100029"/>
              <a:gd name="connsiteY4" fmla="*/ 68479 h 99618"/>
              <a:gd name="connsiteX5" fmla="*/ 84154 w 100029"/>
              <a:gd name="connsiteY5" fmla="*/ 24029 h 99618"/>
              <a:gd name="connsiteX6" fmla="*/ 17 w 100029"/>
              <a:gd name="connsiteY6" fmla="*/ 46254 h 9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29" h="99618">
                <a:moveTo>
                  <a:pt x="17" y="46254"/>
                </a:moveTo>
                <a:cubicBezTo>
                  <a:pt x="1340" y="42285"/>
                  <a:pt x="77540" y="2597"/>
                  <a:pt x="92092" y="216"/>
                </a:cubicBezTo>
                <a:cubicBezTo>
                  <a:pt x="106644" y="-2165"/>
                  <a:pt x="86006" y="15562"/>
                  <a:pt x="87329" y="31966"/>
                </a:cubicBezTo>
                <a:cubicBezTo>
                  <a:pt x="88652" y="48370"/>
                  <a:pt x="100029" y="92556"/>
                  <a:pt x="100029" y="98641"/>
                </a:cubicBezTo>
                <a:cubicBezTo>
                  <a:pt x="100029" y="104726"/>
                  <a:pt x="89975" y="80914"/>
                  <a:pt x="87329" y="68479"/>
                </a:cubicBezTo>
                <a:cubicBezTo>
                  <a:pt x="84683" y="56044"/>
                  <a:pt x="96854" y="30644"/>
                  <a:pt x="84154" y="24029"/>
                </a:cubicBezTo>
                <a:cubicBezTo>
                  <a:pt x="71454" y="17414"/>
                  <a:pt x="-1306" y="50223"/>
                  <a:pt x="17" y="462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23E1A596-3FFD-4DDE-804B-234790682DF4}"/>
              </a:ext>
            </a:extLst>
          </p:cNvPr>
          <p:cNvSpPr/>
          <p:nvPr/>
        </p:nvSpPr>
        <p:spPr>
          <a:xfrm>
            <a:off x="4989487" y="2081195"/>
            <a:ext cx="54287" cy="100065"/>
          </a:xfrm>
          <a:custGeom>
            <a:avLst/>
            <a:gdLst>
              <a:gd name="connsiteX0" fmla="*/ 54001 w 54287"/>
              <a:gd name="connsiteY0" fmla="*/ 18 h 100065"/>
              <a:gd name="connsiteX1" fmla="*/ 44476 w 54287"/>
              <a:gd name="connsiteY1" fmla="*/ 61930 h 100065"/>
              <a:gd name="connsiteX2" fmla="*/ 26 w 54287"/>
              <a:gd name="connsiteY2" fmla="*/ 100030 h 100065"/>
              <a:gd name="connsiteX3" fmla="*/ 38126 w 54287"/>
              <a:gd name="connsiteY3" fmla="*/ 55580 h 100065"/>
              <a:gd name="connsiteX4" fmla="*/ 54001 w 54287"/>
              <a:gd name="connsiteY4" fmla="*/ 18 h 10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87" h="100065">
                <a:moveTo>
                  <a:pt x="54001" y="18"/>
                </a:moveTo>
                <a:cubicBezTo>
                  <a:pt x="55059" y="1076"/>
                  <a:pt x="53472" y="45261"/>
                  <a:pt x="44476" y="61930"/>
                </a:cubicBezTo>
                <a:cubicBezTo>
                  <a:pt x="35480" y="78599"/>
                  <a:pt x="1084" y="101088"/>
                  <a:pt x="26" y="100030"/>
                </a:cubicBezTo>
                <a:cubicBezTo>
                  <a:pt x="-1032" y="98972"/>
                  <a:pt x="29395" y="67751"/>
                  <a:pt x="38126" y="55580"/>
                </a:cubicBezTo>
                <a:cubicBezTo>
                  <a:pt x="46857" y="43409"/>
                  <a:pt x="52943" y="-1040"/>
                  <a:pt x="54001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DA8EA731-9873-4249-946A-E74BE90FE6ED}"/>
              </a:ext>
            </a:extLst>
          </p:cNvPr>
          <p:cNvSpPr/>
          <p:nvPr/>
        </p:nvSpPr>
        <p:spPr>
          <a:xfrm>
            <a:off x="4985647" y="2058987"/>
            <a:ext cx="22974" cy="60062"/>
          </a:xfrm>
          <a:custGeom>
            <a:avLst/>
            <a:gdLst>
              <a:gd name="connsiteX0" fmla="*/ 691 w 22974"/>
              <a:gd name="connsiteY0" fmla="*/ 1 h 60062"/>
              <a:gd name="connsiteX1" fmla="*/ 22916 w 22974"/>
              <a:gd name="connsiteY1" fmla="*/ 55563 h 60062"/>
              <a:gd name="connsiteX2" fmla="*/ 7041 w 22974"/>
              <a:gd name="connsiteY2" fmla="*/ 53976 h 60062"/>
              <a:gd name="connsiteX3" fmla="*/ 691 w 22974"/>
              <a:gd name="connsiteY3" fmla="*/ 1 h 6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74" h="60062">
                <a:moveTo>
                  <a:pt x="691" y="1"/>
                </a:moveTo>
                <a:cubicBezTo>
                  <a:pt x="3337" y="265"/>
                  <a:pt x="21858" y="46567"/>
                  <a:pt x="22916" y="55563"/>
                </a:cubicBezTo>
                <a:cubicBezTo>
                  <a:pt x="23974" y="64559"/>
                  <a:pt x="10481" y="57945"/>
                  <a:pt x="7041" y="53976"/>
                </a:cubicBezTo>
                <a:cubicBezTo>
                  <a:pt x="3601" y="50007"/>
                  <a:pt x="-1955" y="-263"/>
                  <a:pt x="691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AD9A0631-7492-4A9C-9573-0882BABBB596}"/>
              </a:ext>
            </a:extLst>
          </p:cNvPr>
          <p:cNvSpPr/>
          <p:nvPr/>
        </p:nvSpPr>
        <p:spPr>
          <a:xfrm>
            <a:off x="4767196" y="2125659"/>
            <a:ext cx="153795" cy="50806"/>
          </a:xfrm>
          <a:custGeom>
            <a:avLst/>
            <a:gdLst>
              <a:gd name="connsiteX0" fmla="*/ 67 w 153795"/>
              <a:gd name="connsiteY0" fmla="*/ 50804 h 50806"/>
              <a:gd name="connsiteX1" fmla="*/ 130242 w 153795"/>
              <a:gd name="connsiteY1" fmla="*/ 20641 h 50806"/>
              <a:gd name="connsiteX2" fmla="*/ 152467 w 153795"/>
              <a:gd name="connsiteY2" fmla="*/ 4 h 50806"/>
              <a:gd name="connsiteX3" fmla="*/ 112779 w 153795"/>
              <a:gd name="connsiteY3" fmla="*/ 19054 h 50806"/>
              <a:gd name="connsiteX4" fmla="*/ 67 w 153795"/>
              <a:gd name="connsiteY4" fmla="*/ 50804 h 5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95" h="50806">
                <a:moveTo>
                  <a:pt x="67" y="50804"/>
                </a:moveTo>
                <a:cubicBezTo>
                  <a:pt x="2977" y="51068"/>
                  <a:pt x="104842" y="29108"/>
                  <a:pt x="130242" y="20641"/>
                </a:cubicBezTo>
                <a:cubicBezTo>
                  <a:pt x="155642" y="12174"/>
                  <a:pt x="155377" y="268"/>
                  <a:pt x="152467" y="4"/>
                </a:cubicBezTo>
                <a:cubicBezTo>
                  <a:pt x="149557" y="-260"/>
                  <a:pt x="135798" y="11910"/>
                  <a:pt x="112779" y="19054"/>
                </a:cubicBezTo>
                <a:cubicBezTo>
                  <a:pt x="89760" y="26198"/>
                  <a:pt x="-2843" y="50540"/>
                  <a:pt x="67" y="5080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166233CB-9803-4286-A63C-F54D9275E8C3}"/>
              </a:ext>
            </a:extLst>
          </p:cNvPr>
          <p:cNvSpPr/>
          <p:nvPr/>
        </p:nvSpPr>
        <p:spPr>
          <a:xfrm>
            <a:off x="5475114" y="1540085"/>
            <a:ext cx="43588" cy="318272"/>
          </a:xfrm>
          <a:custGeom>
            <a:avLst/>
            <a:gdLst>
              <a:gd name="connsiteX0" fmla="*/ 19224 w 43588"/>
              <a:gd name="connsiteY0" fmla="*/ 1378 h 318272"/>
              <a:gd name="connsiteX1" fmla="*/ 20811 w 43588"/>
              <a:gd name="connsiteY1" fmla="*/ 77578 h 318272"/>
              <a:gd name="connsiteX2" fmla="*/ 41449 w 43588"/>
              <a:gd name="connsiteY2" fmla="*/ 309353 h 318272"/>
              <a:gd name="connsiteX3" fmla="*/ 38274 w 43588"/>
              <a:gd name="connsiteY3" fmla="*/ 256965 h 318272"/>
              <a:gd name="connsiteX4" fmla="*/ 174 w 43588"/>
              <a:gd name="connsiteY4" fmla="*/ 129965 h 318272"/>
              <a:gd name="connsiteX5" fmla="*/ 19224 w 43588"/>
              <a:gd name="connsiteY5" fmla="*/ 1378 h 31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88" h="318272">
                <a:moveTo>
                  <a:pt x="19224" y="1378"/>
                </a:moveTo>
                <a:cubicBezTo>
                  <a:pt x="22664" y="-7353"/>
                  <a:pt x="17107" y="26249"/>
                  <a:pt x="20811" y="77578"/>
                </a:cubicBezTo>
                <a:cubicBezTo>
                  <a:pt x="24515" y="128907"/>
                  <a:pt x="38539" y="279455"/>
                  <a:pt x="41449" y="309353"/>
                </a:cubicBezTo>
                <a:cubicBezTo>
                  <a:pt x="44360" y="339251"/>
                  <a:pt x="45153" y="286863"/>
                  <a:pt x="38274" y="256965"/>
                </a:cubicBezTo>
                <a:cubicBezTo>
                  <a:pt x="31395" y="227067"/>
                  <a:pt x="2291" y="170711"/>
                  <a:pt x="174" y="129965"/>
                </a:cubicBezTo>
                <a:cubicBezTo>
                  <a:pt x="-1943" y="89219"/>
                  <a:pt x="15784" y="10109"/>
                  <a:pt x="19224" y="1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4557533F-0289-43CA-AB55-237EBEEC6587}"/>
              </a:ext>
            </a:extLst>
          </p:cNvPr>
          <p:cNvSpPr/>
          <p:nvPr/>
        </p:nvSpPr>
        <p:spPr>
          <a:xfrm>
            <a:off x="5754923" y="1593579"/>
            <a:ext cx="120793" cy="370460"/>
          </a:xfrm>
          <a:custGeom>
            <a:avLst/>
            <a:gdLst>
              <a:gd name="connsiteX0" fmla="*/ 77552 w 120793"/>
              <a:gd name="connsiteY0" fmla="*/ 271 h 370460"/>
              <a:gd name="connsiteX1" fmla="*/ 118827 w 120793"/>
              <a:gd name="connsiteY1" fmla="*/ 197121 h 370460"/>
              <a:gd name="connsiteX2" fmla="*/ 1352 w 120793"/>
              <a:gd name="connsiteY2" fmla="*/ 365396 h 370460"/>
              <a:gd name="connsiteX3" fmla="*/ 58502 w 120793"/>
              <a:gd name="connsiteY3" fmla="*/ 311421 h 370460"/>
              <a:gd name="connsiteX4" fmla="*/ 112477 w 120793"/>
              <a:gd name="connsiteY4" fmla="*/ 157434 h 370460"/>
              <a:gd name="connsiteX5" fmla="*/ 77552 w 120793"/>
              <a:gd name="connsiteY5" fmla="*/ 271 h 37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793" h="370460">
                <a:moveTo>
                  <a:pt x="77552" y="271"/>
                </a:moveTo>
                <a:cubicBezTo>
                  <a:pt x="78610" y="6885"/>
                  <a:pt x="131527" y="136267"/>
                  <a:pt x="118827" y="197121"/>
                </a:cubicBezTo>
                <a:cubicBezTo>
                  <a:pt x="106127" y="257975"/>
                  <a:pt x="11406" y="346346"/>
                  <a:pt x="1352" y="365396"/>
                </a:cubicBezTo>
                <a:cubicBezTo>
                  <a:pt x="-8702" y="384446"/>
                  <a:pt x="39981" y="346081"/>
                  <a:pt x="58502" y="311421"/>
                </a:cubicBezTo>
                <a:cubicBezTo>
                  <a:pt x="77023" y="276761"/>
                  <a:pt x="106656" y="205324"/>
                  <a:pt x="112477" y="157434"/>
                </a:cubicBezTo>
                <a:cubicBezTo>
                  <a:pt x="118298" y="109544"/>
                  <a:pt x="76494" y="-6343"/>
                  <a:pt x="77552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BAE7296C-5403-4044-92BA-633D193698C7}"/>
              </a:ext>
            </a:extLst>
          </p:cNvPr>
          <p:cNvSpPr/>
          <p:nvPr/>
        </p:nvSpPr>
        <p:spPr>
          <a:xfrm>
            <a:off x="5710174" y="1528695"/>
            <a:ext cx="138452" cy="300262"/>
          </a:xfrm>
          <a:custGeom>
            <a:avLst/>
            <a:gdLst>
              <a:gd name="connsiteX0" fmla="*/ 64 w 138452"/>
              <a:gd name="connsiteY0" fmla="*/ 68 h 300262"/>
              <a:gd name="connsiteX1" fmla="*/ 109601 w 138452"/>
              <a:gd name="connsiteY1" fmla="*/ 225493 h 300262"/>
              <a:gd name="connsiteX2" fmla="*/ 95314 w 138452"/>
              <a:gd name="connsiteY2" fmla="*/ 252480 h 300262"/>
              <a:gd name="connsiteX3" fmla="*/ 3239 w 138452"/>
              <a:gd name="connsiteY3" fmla="*/ 300105 h 300262"/>
              <a:gd name="connsiteX4" fmla="*/ 119126 w 138452"/>
              <a:gd name="connsiteY4" fmla="*/ 235018 h 300262"/>
              <a:gd name="connsiteX5" fmla="*/ 127064 w 138452"/>
              <a:gd name="connsiteY5" fmla="*/ 201680 h 300262"/>
              <a:gd name="connsiteX6" fmla="*/ 64 w 138452"/>
              <a:gd name="connsiteY6" fmla="*/ 68 h 30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452" h="300262">
                <a:moveTo>
                  <a:pt x="64" y="68"/>
                </a:moveTo>
                <a:cubicBezTo>
                  <a:pt x="-2846" y="4037"/>
                  <a:pt x="93726" y="183424"/>
                  <a:pt x="109601" y="225493"/>
                </a:cubicBezTo>
                <a:cubicBezTo>
                  <a:pt x="125476" y="267562"/>
                  <a:pt x="113041" y="240045"/>
                  <a:pt x="95314" y="252480"/>
                </a:cubicBezTo>
                <a:cubicBezTo>
                  <a:pt x="77587" y="264915"/>
                  <a:pt x="-730" y="303015"/>
                  <a:pt x="3239" y="300105"/>
                </a:cubicBezTo>
                <a:cubicBezTo>
                  <a:pt x="7208" y="297195"/>
                  <a:pt x="98489" y="251422"/>
                  <a:pt x="119126" y="235018"/>
                </a:cubicBezTo>
                <a:cubicBezTo>
                  <a:pt x="139763" y="218614"/>
                  <a:pt x="146114" y="238192"/>
                  <a:pt x="127064" y="201680"/>
                </a:cubicBezTo>
                <a:cubicBezTo>
                  <a:pt x="108014" y="165168"/>
                  <a:pt x="2974" y="-3901"/>
                  <a:pt x="64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2084F297-4F43-451D-92AF-0E4037726F8C}"/>
              </a:ext>
            </a:extLst>
          </p:cNvPr>
          <p:cNvSpPr/>
          <p:nvPr/>
        </p:nvSpPr>
        <p:spPr>
          <a:xfrm>
            <a:off x="5534019" y="1428055"/>
            <a:ext cx="41501" cy="247318"/>
          </a:xfrm>
          <a:custGeom>
            <a:avLst/>
            <a:gdLst>
              <a:gd name="connsiteX0" fmla="*/ 6 w 41501"/>
              <a:gd name="connsiteY0" fmla="*/ 3870 h 247318"/>
              <a:gd name="connsiteX1" fmla="*/ 39694 w 41501"/>
              <a:gd name="connsiteY1" fmla="*/ 238820 h 247318"/>
              <a:gd name="connsiteX2" fmla="*/ 34931 w 41501"/>
              <a:gd name="connsiteY2" fmla="*/ 186433 h 247318"/>
              <a:gd name="connsiteX3" fmla="*/ 36519 w 41501"/>
              <a:gd name="connsiteY3" fmla="*/ 97533 h 247318"/>
              <a:gd name="connsiteX4" fmla="*/ 6 w 41501"/>
              <a:gd name="connsiteY4" fmla="*/ 3870 h 24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01" h="247318">
                <a:moveTo>
                  <a:pt x="6" y="3870"/>
                </a:moveTo>
                <a:cubicBezTo>
                  <a:pt x="535" y="27418"/>
                  <a:pt x="33873" y="208393"/>
                  <a:pt x="39694" y="238820"/>
                </a:cubicBezTo>
                <a:cubicBezTo>
                  <a:pt x="45515" y="269247"/>
                  <a:pt x="35460" y="209981"/>
                  <a:pt x="34931" y="186433"/>
                </a:cubicBezTo>
                <a:cubicBezTo>
                  <a:pt x="34402" y="162885"/>
                  <a:pt x="42075" y="124256"/>
                  <a:pt x="36519" y="97533"/>
                </a:cubicBezTo>
                <a:cubicBezTo>
                  <a:pt x="30963" y="70810"/>
                  <a:pt x="-523" y="-19678"/>
                  <a:pt x="6" y="3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8AA73314-46D5-4E70-A474-0AA645996B12}"/>
              </a:ext>
            </a:extLst>
          </p:cNvPr>
          <p:cNvSpPr/>
          <p:nvPr/>
        </p:nvSpPr>
        <p:spPr>
          <a:xfrm>
            <a:off x="5601204" y="1779434"/>
            <a:ext cx="211173" cy="61584"/>
          </a:xfrm>
          <a:custGeom>
            <a:avLst/>
            <a:gdLst>
              <a:gd name="connsiteX0" fmla="*/ 210634 w 211173"/>
              <a:gd name="connsiteY0" fmla="*/ 4916 h 61584"/>
              <a:gd name="connsiteX1" fmla="*/ 32834 w 211173"/>
              <a:gd name="connsiteY1" fmla="*/ 43016 h 61584"/>
              <a:gd name="connsiteX2" fmla="*/ 1084 w 211173"/>
              <a:gd name="connsiteY2" fmla="*/ 60479 h 61584"/>
              <a:gd name="connsiteX3" fmla="*/ 48709 w 211173"/>
              <a:gd name="connsiteY3" fmla="*/ 12854 h 61584"/>
              <a:gd name="connsiteX4" fmla="*/ 86809 w 211173"/>
              <a:gd name="connsiteY4" fmla="*/ 154 h 61584"/>
              <a:gd name="connsiteX5" fmla="*/ 210634 w 211173"/>
              <a:gd name="connsiteY5" fmla="*/ 4916 h 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173" h="61584">
                <a:moveTo>
                  <a:pt x="210634" y="4916"/>
                </a:moveTo>
                <a:cubicBezTo>
                  <a:pt x="201638" y="12060"/>
                  <a:pt x="67759" y="33756"/>
                  <a:pt x="32834" y="43016"/>
                </a:cubicBezTo>
                <a:cubicBezTo>
                  <a:pt x="-2091" y="52277"/>
                  <a:pt x="-1562" y="65506"/>
                  <a:pt x="1084" y="60479"/>
                </a:cubicBezTo>
                <a:cubicBezTo>
                  <a:pt x="3730" y="55452"/>
                  <a:pt x="34422" y="22908"/>
                  <a:pt x="48709" y="12854"/>
                </a:cubicBezTo>
                <a:cubicBezTo>
                  <a:pt x="62996" y="2800"/>
                  <a:pt x="60086" y="-375"/>
                  <a:pt x="86809" y="154"/>
                </a:cubicBezTo>
                <a:cubicBezTo>
                  <a:pt x="113532" y="683"/>
                  <a:pt x="219630" y="-2228"/>
                  <a:pt x="210634" y="4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AECAAF9B-4407-4782-8290-DD5120B12013}"/>
              </a:ext>
            </a:extLst>
          </p:cNvPr>
          <p:cNvSpPr/>
          <p:nvPr/>
        </p:nvSpPr>
        <p:spPr>
          <a:xfrm>
            <a:off x="5592394" y="1952598"/>
            <a:ext cx="190871" cy="55929"/>
          </a:xfrm>
          <a:custGeom>
            <a:avLst/>
            <a:gdLst>
              <a:gd name="connsiteX0" fmla="*/ 369 w 190871"/>
              <a:gd name="connsiteY0" fmla="*/ 15902 h 55929"/>
              <a:gd name="connsiteX1" fmla="*/ 151181 w 190871"/>
              <a:gd name="connsiteY1" fmla="*/ 44477 h 55929"/>
              <a:gd name="connsiteX2" fmla="*/ 190869 w 190871"/>
              <a:gd name="connsiteY2" fmla="*/ 27 h 55929"/>
              <a:gd name="connsiteX3" fmla="*/ 152769 w 190871"/>
              <a:gd name="connsiteY3" fmla="*/ 38127 h 55929"/>
              <a:gd name="connsiteX4" fmla="*/ 109906 w 190871"/>
              <a:gd name="connsiteY4" fmla="*/ 55590 h 55929"/>
              <a:gd name="connsiteX5" fmla="*/ 369 w 190871"/>
              <a:gd name="connsiteY5" fmla="*/ 15902 h 5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871" h="55929">
                <a:moveTo>
                  <a:pt x="369" y="15902"/>
                </a:moveTo>
                <a:cubicBezTo>
                  <a:pt x="7248" y="14050"/>
                  <a:pt x="119431" y="47123"/>
                  <a:pt x="151181" y="44477"/>
                </a:cubicBezTo>
                <a:cubicBezTo>
                  <a:pt x="182931" y="41831"/>
                  <a:pt x="190604" y="1085"/>
                  <a:pt x="190869" y="27"/>
                </a:cubicBezTo>
                <a:cubicBezTo>
                  <a:pt x="191134" y="-1031"/>
                  <a:pt x="166263" y="28866"/>
                  <a:pt x="152769" y="38127"/>
                </a:cubicBezTo>
                <a:cubicBezTo>
                  <a:pt x="139275" y="47388"/>
                  <a:pt x="135306" y="57971"/>
                  <a:pt x="109906" y="55590"/>
                </a:cubicBezTo>
                <a:cubicBezTo>
                  <a:pt x="84506" y="53209"/>
                  <a:pt x="-6510" y="17754"/>
                  <a:pt x="369" y="15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7C4701F3-0F84-441F-801D-28443B7606CE}"/>
              </a:ext>
            </a:extLst>
          </p:cNvPr>
          <p:cNvSpPr/>
          <p:nvPr/>
        </p:nvSpPr>
        <p:spPr>
          <a:xfrm>
            <a:off x="4705877" y="378820"/>
            <a:ext cx="731933" cy="245853"/>
          </a:xfrm>
          <a:custGeom>
            <a:avLst/>
            <a:gdLst>
              <a:gd name="connsiteX0" fmla="*/ 731311 w 731933"/>
              <a:gd name="connsiteY0" fmla="*/ 195855 h 245853"/>
              <a:gd name="connsiteX1" fmla="*/ 539223 w 731933"/>
              <a:gd name="connsiteY1" fmla="*/ 18055 h 245853"/>
              <a:gd name="connsiteX2" fmla="*/ 437623 w 731933"/>
              <a:gd name="connsiteY2" fmla="*/ 30755 h 245853"/>
              <a:gd name="connsiteX3" fmla="*/ 20111 w 731933"/>
              <a:gd name="connsiteY3" fmla="*/ 237130 h 245853"/>
              <a:gd name="connsiteX4" fmla="*/ 107423 w 731933"/>
              <a:gd name="connsiteY4" fmla="*/ 191093 h 245853"/>
              <a:gd name="connsiteX5" fmla="*/ 469373 w 731933"/>
              <a:gd name="connsiteY5" fmla="*/ 41868 h 245853"/>
              <a:gd name="connsiteX6" fmla="*/ 731311 w 731933"/>
              <a:gd name="connsiteY6" fmla="*/ 195855 h 245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933" h="245853">
                <a:moveTo>
                  <a:pt x="731311" y="195855"/>
                </a:moveTo>
                <a:cubicBezTo>
                  <a:pt x="742953" y="191886"/>
                  <a:pt x="588171" y="45572"/>
                  <a:pt x="539223" y="18055"/>
                </a:cubicBezTo>
                <a:cubicBezTo>
                  <a:pt x="490275" y="-9462"/>
                  <a:pt x="524142" y="-5757"/>
                  <a:pt x="437623" y="30755"/>
                </a:cubicBezTo>
                <a:cubicBezTo>
                  <a:pt x="351104" y="67267"/>
                  <a:pt x="75144" y="210407"/>
                  <a:pt x="20111" y="237130"/>
                </a:cubicBezTo>
                <a:cubicBezTo>
                  <a:pt x="-34922" y="263853"/>
                  <a:pt x="32546" y="223637"/>
                  <a:pt x="107423" y="191093"/>
                </a:cubicBezTo>
                <a:cubicBezTo>
                  <a:pt x="182300" y="158549"/>
                  <a:pt x="367244" y="41339"/>
                  <a:pt x="469373" y="41868"/>
                </a:cubicBezTo>
                <a:cubicBezTo>
                  <a:pt x="571502" y="42397"/>
                  <a:pt x="719669" y="199824"/>
                  <a:pt x="731311" y="195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DD973AA0-E5C1-4A03-99DD-4C9EAED1E5EE}"/>
              </a:ext>
            </a:extLst>
          </p:cNvPr>
          <p:cNvSpPr/>
          <p:nvPr/>
        </p:nvSpPr>
        <p:spPr>
          <a:xfrm>
            <a:off x="4364589" y="555079"/>
            <a:ext cx="1005924" cy="517057"/>
          </a:xfrm>
          <a:custGeom>
            <a:avLst/>
            <a:gdLst>
              <a:gd name="connsiteX0" fmla="*/ 1005924 w 1005924"/>
              <a:gd name="connsiteY0" fmla="*/ 154534 h 517057"/>
              <a:gd name="connsiteX1" fmla="*/ 783674 w 1005924"/>
              <a:gd name="connsiteY1" fmla="*/ 6896 h 517057"/>
              <a:gd name="connsiteX2" fmla="*/ 661436 w 1005924"/>
              <a:gd name="connsiteY2" fmla="*/ 37059 h 517057"/>
              <a:gd name="connsiteX3" fmla="*/ 331236 w 1005924"/>
              <a:gd name="connsiteY3" fmla="*/ 149771 h 517057"/>
              <a:gd name="connsiteX4" fmla="*/ 205824 w 1005924"/>
              <a:gd name="connsiteY4" fmla="*/ 192634 h 517057"/>
              <a:gd name="connsiteX5" fmla="*/ 7386 w 1005924"/>
              <a:gd name="connsiteY5" fmla="*/ 503784 h 517057"/>
              <a:gd name="connsiteX6" fmla="*/ 39136 w 1005924"/>
              <a:gd name="connsiteY6" fmla="*/ 464096 h 517057"/>
              <a:gd name="connsiteX7" fmla="*/ 275674 w 1005924"/>
              <a:gd name="connsiteY7" fmla="*/ 191046 h 517057"/>
              <a:gd name="connsiteX8" fmla="*/ 785261 w 1005924"/>
              <a:gd name="connsiteY8" fmla="*/ 33884 h 517057"/>
              <a:gd name="connsiteX9" fmla="*/ 1005924 w 1005924"/>
              <a:gd name="connsiteY9" fmla="*/ 154534 h 51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924" h="517057">
                <a:moveTo>
                  <a:pt x="1005924" y="154534"/>
                </a:moveTo>
                <a:cubicBezTo>
                  <a:pt x="1005659" y="150036"/>
                  <a:pt x="841089" y="26475"/>
                  <a:pt x="783674" y="6896"/>
                </a:cubicBezTo>
                <a:cubicBezTo>
                  <a:pt x="726259" y="-12683"/>
                  <a:pt x="736842" y="13246"/>
                  <a:pt x="661436" y="37059"/>
                </a:cubicBezTo>
                <a:cubicBezTo>
                  <a:pt x="586030" y="60871"/>
                  <a:pt x="331236" y="149771"/>
                  <a:pt x="331236" y="149771"/>
                </a:cubicBezTo>
                <a:cubicBezTo>
                  <a:pt x="255301" y="175700"/>
                  <a:pt x="259799" y="133632"/>
                  <a:pt x="205824" y="192634"/>
                </a:cubicBezTo>
                <a:cubicBezTo>
                  <a:pt x="151849" y="251636"/>
                  <a:pt x="35167" y="458540"/>
                  <a:pt x="7386" y="503784"/>
                </a:cubicBezTo>
                <a:cubicBezTo>
                  <a:pt x="-20395" y="549028"/>
                  <a:pt x="39136" y="464096"/>
                  <a:pt x="39136" y="464096"/>
                </a:cubicBezTo>
                <a:cubicBezTo>
                  <a:pt x="83851" y="411973"/>
                  <a:pt x="151320" y="262748"/>
                  <a:pt x="275674" y="191046"/>
                </a:cubicBezTo>
                <a:cubicBezTo>
                  <a:pt x="400028" y="119344"/>
                  <a:pt x="665670" y="38646"/>
                  <a:pt x="785261" y="33884"/>
                </a:cubicBezTo>
                <a:cubicBezTo>
                  <a:pt x="904852" y="29122"/>
                  <a:pt x="1006189" y="159032"/>
                  <a:pt x="1005924" y="154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B4AD518B-27FD-42E5-8AF0-B45AC5E3841C}"/>
              </a:ext>
            </a:extLst>
          </p:cNvPr>
          <p:cNvSpPr/>
          <p:nvPr/>
        </p:nvSpPr>
        <p:spPr>
          <a:xfrm>
            <a:off x="4266967" y="735013"/>
            <a:ext cx="1005121" cy="668495"/>
          </a:xfrm>
          <a:custGeom>
            <a:avLst/>
            <a:gdLst>
              <a:gd name="connsiteX0" fmla="*/ 1005121 w 1005121"/>
              <a:gd name="connsiteY0" fmla="*/ 0 h 668495"/>
              <a:gd name="connsiteX1" fmla="*/ 792396 w 1005121"/>
              <a:gd name="connsiteY1" fmla="*/ 136525 h 668495"/>
              <a:gd name="connsiteX2" fmla="*/ 136758 w 1005121"/>
              <a:gd name="connsiteY2" fmla="*/ 395287 h 668495"/>
              <a:gd name="connsiteX3" fmla="*/ 193908 w 1005121"/>
              <a:gd name="connsiteY3" fmla="*/ 376237 h 668495"/>
              <a:gd name="connsiteX4" fmla="*/ 135171 w 1005121"/>
              <a:gd name="connsiteY4" fmla="*/ 401637 h 668495"/>
              <a:gd name="connsiteX5" fmla="*/ 103421 w 1005121"/>
              <a:gd name="connsiteY5" fmla="*/ 473075 h 668495"/>
              <a:gd name="connsiteX6" fmla="*/ 44683 w 1005121"/>
              <a:gd name="connsiteY6" fmla="*/ 611187 h 668495"/>
              <a:gd name="connsiteX7" fmla="*/ 233 w 1005121"/>
              <a:gd name="connsiteY7" fmla="*/ 668337 h 668495"/>
              <a:gd name="connsiteX8" fmla="*/ 33571 w 1005121"/>
              <a:gd name="connsiteY8" fmla="*/ 617537 h 668495"/>
              <a:gd name="connsiteX9" fmla="*/ 157396 w 1005121"/>
              <a:gd name="connsiteY9" fmla="*/ 374650 h 668495"/>
              <a:gd name="connsiteX10" fmla="*/ 562208 w 1005121"/>
              <a:gd name="connsiteY10" fmla="*/ 198437 h 668495"/>
              <a:gd name="connsiteX11" fmla="*/ 1005121 w 1005121"/>
              <a:gd name="connsiteY11" fmla="*/ 0 h 668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5121" h="668495">
                <a:moveTo>
                  <a:pt x="1005121" y="0"/>
                </a:moveTo>
                <a:cubicBezTo>
                  <a:pt x="971122" y="35322"/>
                  <a:pt x="937123" y="70644"/>
                  <a:pt x="792396" y="136525"/>
                </a:cubicBezTo>
                <a:cubicBezTo>
                  <a:pt x="647669" y="202406"/>
                  <a:pt x="236506" y="355335"/>
                  <a:pt x="136758" y="395287"/>
                </a:cubicBezTo>
                <a:cubicBezTo>
                  <a:pt x="37010" y="435239"/>
                  <a:pt x="194172" y="375179"/>
                  <a:pt x="193908" y="376237"/>
                </a:cubicBezTo>
                <a:cubicBezTo>
                  <a:pt x="193643" y="377295"/>
                  <a:pt x="150252" y="385497"/>
                  <a:pt x="135171" y="401637"/>
                </a:cubicBezTo>
                <a:cubicBezTo>
                  <a:pt x="120090" y="417777"/>
                  <a:pt x="118502" y="438150"/>
                  <a:pt x="103421" y="473075"/>
                </a:cubicBezTo>
                <a:cubicBezTo>
                  <a:pt x="88340" y="508000"/>
                  <a:pt x="61881" y="578643"/>
                  <a:pt x="44683" y="611187"/>
                </a:cubicBezTo>
                <a:cubicBezTo>
                  <a:pt x="27485" y="643731"/>
                  <a:pt x="2085" y="667279"/>
                  <a:pt x="233" y="668337"/>
                </a:cubicBezTo>
                <a:cubicBezTo>
                  <a:pt x="-1619" y="669395"/>
                  <a:pt x="7377" y="666485"/>
                  <a:pt x="33571" y="617537"/>
                </a:cubicBezTo>
                <a:cubicBezTo>
                  <a:pt x="59765" y="568589"/>
                  <a:pt x="69290" y="444500"/>
                  <a:pt x="157396" y="374650"/>
                </a:cubicBezTo>
                <a:cubicBezTo>
                  <a:pt x="245502" y="304800"/>
                  <a:pt x="562208" y="198437"/>
                  <a:pt x="562208" y="198437"/>
                </a:cubicBezTo>
                <a:lnTo>
                  <a:pt x="100512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8C6AB7EC-CCC0-4F11-861A-C9A3714178C1}"/>
              </a:ext>
            </a:extLst>
          </p:cNvPr>
          <p:cNvSpPr/>
          <p:nvPr/>
        </p:nvSpPr>
        <p:spPr>
          <a:xfrm>
            <a:off x="4280183" y="1104817"/>
            <a:ext cx="343213" cy="585896"/>
          </a:xfrm>
          <a:custGeom>
            <a:avLst/>
            <a:gdLst>
              <a:gd name="connsiteX0" fmla="*/ 342617 w 343213"/>
              <a:gd name="connsiteY0" fmla="*/ 83 h 585896"/>
              <a:gd name="connsiteX1" fmla="*/ 25117 w 343213"/>
              <a:gd name="connsiteY1" fmla="*/ 335046 h 585896"/>
              <a:gd name="connsiteX2" fmla="*/ 23530 w 343213"/>
              <a:gd name="connsiteY2" fmla="*/ 373146 h 585896"/>
              <a:gd name="connsiteX3" fmla="*/ 52105 w 343213"/>
              <a:gd name="connsiteY3" fmla="*/ 511258 h 585896"/>
              <a:gd name="connsiteX4" fmla="*/ 60042 w 343213"/>
              <a:gd name="connsiteY4" fmla="*/ 585871 h 585896"/>
              <a:gd name="connsiteX5" fmla="*/ 60042 w 343213"/>
              <a:gd name="connsiteY5" fmla="*/ 517608 h 585896"/>
              <a:gd name="connsiteX6" fmla="*/ 39405 w 343213"/>
              <a:gd name="connsiteY6" fmla="*/ 363621 h 585896"/>
              <a:gd name="connsiteX7" fmla="*/ 102905 w 343213"/>
              <a:gd name="connsiteY7" fmla="*/ 303296 h 585896"/>
              <a:gd name="connsiteX8" fmla="*/ 342617 w 343213"/>
              <a:gd name="connsiteY8" fmla="*/ 83 h 58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213" h="585896">
                <a:moveTo>
                  <a:pt x="342617" y="83"/>
                </a:moveTo>
                <a:cubicBezTo>
                  <a:pt x="329652" y="5375"/>
                  <a:pt x="78298" y="272869"/>
                  <a:pt x="25117" y="335046"/>
                </a:cubicBezTo>
                <a:cubicBezTo>
                  <a:pt x="-28064" y="397223"/>
                  <a:pt x="19032" y="343777"/>
                  <a:pt x="23530" y="373146"/>
                </a:cubicBezTo>
                <a:cubicBezTo>
                  <a:pt x="28028" y="402515"/>
                  <a:pt x="46020" y="475804"/>
                  <a:pt x="52105" y="511258"/>
                </a:cubicBezTo>
                <a:cubicBezTo>
                  <a:pt x="58190" y="546712"/>
                  <a:pt x="58719" y="584813"/>
                  <a:pt x="60042" y="585871"/>
                </a:cubicBezTo>
                <a:cubicBezTo>
                  <a:pt x="61365" y="586929"/>
                  <a:pt x="63481" y="554650"/>
                  <a:pt x="60042" y="517608"/>
                </a:cubicBezTo>
                <a:cubicBezTo>
                  <a:pt x="56602" y="480566"/>
                  <a:pt x="32261" y="399340"/>
                  <a:pt x="39405" y="363621"/>
                </a:cubicBezTo>
                <a:cubicBezTo>
                  <a:pt x="46549" y="327902"/>
                  <a:pt x="52370" y="365473"/>
                  <a:pt x="102905" y="303296"/>
                </a:cubicBezTo>
                <a:cubicBezTo>
                  <a:pt x="153440" y="241119"/>
                  <a:pt x="355582" y="-5209"/>
                  <a:pt x="342617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3CB7ADCB-A561-47EB-8575-4E6C280A195D}"/>
              </a:ext>
            </a:extLst>
          </p:cNvPr>
          <p:cNvSpPr/>
          <p:nvPr/>
        </p:nvSpPr>
        <p:spPr>
          <a:xfrm>
            <a:off x="4248625" y="1459407"/>
            <a:ext cx="218807" cy="775425"/>
          </a:xfrm>
          <a:custGeom>
            <a:avLst/>
            <a:gdLst>
              <a:gd name="connsiteX0" fmla="*/ 210663 w 218807"/>
              <a:gd name="connsiteY0" fmla="*/ 1093 h 775425"/>
              <a:gd name="connsiteX1" fmla="*/ 177325 w 218807"/>
              <a:gd name="connsiteY1" fmla="*/ 174131 h 775425"/>
              <a:gd name="connsiteX2" fmla="*/ 123350 w 218807"/>
              <a:gd name="connsiteY2" fmla="*/ 251918 h 775425"/>
              <a:gd name="connsiteX3" fmla="*/ 4288 w 218807"/>
              <a:gd name="connsiteY3" fmla="*/ 520206 h 775425"/>
              <a:gd name="connsiteX4" fmla="*/ 28100 w 218807"/>
              <a:gd name="connsiteY4" fmla="*/ 566243 h 775425"/>
              <a:gd name="connsiteX5" fmla="*/ 45563 w 218807"/>
              <a:gd name="connsiteY5" fmla="*/ 698006 h 775425"/>
              <a:gd name="connsiteX6" fmla="*/ 1113 w 218807"/>
              <a:gd name="connsiteY6" fmla="*/ 774206 h 775425"/>
              <a:gd name="connsiteX7" fmla="*/ 66200 w 218807"/>
              <a:gd name="connsiteY7" fmla="*/ 639268 h 775425"/>
              <a:gd name="connsiteX8" fmla="*/ 67788 w 218807"/>
              <a:gd name="connsiteY8" fmla="*/ 551956 h 775425"/>
              <a:gd name="connsiteX9" fmla="*/ 12225 w 218807"/>
              <a:gd name="connsiteY9" fmla="*/ 507506 h 775425"/>
              <a:gd name="connsiteX10" fmla="*/ 199550 w 218807"/>
              <a:gd name="connsiteY10" fmla="*/ 120156 h 775425"/>
              <a:gd name="connsiteX11" fmla="*/ 210663 w 218807"/>
              <a:gd name="connsiteY11" fmla="*/ 1093 h 77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807" h="775425">
                <a:moveTo>
                  <a:pt x="210663" y="1093"/>
                </a:moveTo>
                <a:cubicBezTo>
                  <a:pt x="206959" y="10089"/>
                  <a:pt x="191877" y="132327"/>
                  <a:pt x="177325" y="174131"/>
                </a:cubicBezTo>
                <a:cubicBezTo>
                  <a:pt x="162773" y="215935"/>
                  <a:pt x="152189" y="194239"/>
                  <a:pt x="123350" y="251918"/>
                </a:cubicBezTo>
                <a:cubicBezTo>
                  <a:pt x="94511" y="309597"/>
                  <a:pt x="20163" y="467819"/>
                  <a:pt x="4288" y="520206"/>
                </a:cubicBezTo>
                <a:cubicBezTo>
                  <a:pt x="-11587" y="572593"/>
                  <a:pt x="21221" y="536610"/>
                  <a:pt x="28100" y="566243"/>
                </a:cubicBezTo>
                <a:cubicBezTo>
                  <a:pt x="34979" y="595876"/>
                  <a:pt x="50061" y="663346"/>
                  <a:pt x="45563" y="698006"/>
                </a:cubicBezTo>
                <a:cubicBezTo>
                  <a:pt x="41065" y="732666"/>
                  <a:pt x="-2326" y="783996"/>
                  <a:pt x="1113" y="774206"/>
                </a:cubicBezTo>
                <a:cubicBezTo>
                  <a:pt x="4552" y="764416"/>
                  <a:pt x="55088" y="676310"/>
                  <a:pt x="66200" y="639268"/>
                </a:cubicBezTo>
                <a:cubicBezTo>
                  <a:pt x="77312" y="602226"/>
                  <a:pt x="76784" y="573916"/>
                  <a:pt x="67788" y="551956"/>
                </a:cubicBezTo>
                <a:cubicBezTo>
                  <a:pt x="58792" y="529996"/>
                  <a:pt x="-9735" y="579473"/>
                  <a:pt x="12225" y="507506"/>
                </a:cubicBezTo>
                <a:cubicBezTo>
                  <a:pt x="34185" y="435539"/>
                  <a:pt x="167006" y="201119"/>
                  <a:pt x="199550" y="120156"/>
                </a:cubicBezTo>
                <a:cubicBezTo>
                  <a:pt x="232094" y="39194"/>
                  <a:pt x="214367" y="-7903"/>
                  <a:pt x="210663" y="1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BA1041E2-4DDB-4509-A69D-53EBE692E51E}"/>
              </a:ext>
            </a:extLst>
          </p:cNvPr>
          <p:cNvSpPr/>
          <p:nvPr/>
        </p:nvSpPr>
        <p:spPr>
          <a:xfrm>
            <a:off x="4215125" y="2144681"/>
            <a:ext cx="259411" cy="590043"/>
          </a:xfrm>
          <a:custGeom>
            <a:avLst/>
            <a:gdLst>
              <a:gd name="connsiteX0" fmla="*/ 115575 w 259411"/>
              <a:gd name="connsiteY0" fmla="*/ 1619 h 590043"/>
              <a:gd name="connsiteX1" fmla="*/ 18738 w 259411"/>
              <a:gd name="connsiteY1" fmla="*/ 146082 h 590043"/>
              <a:gd name="connsiteX2" fmla="*/ 2863 w 259411"/>
              <a:gd name="connsiteY2" fmla="*/ 223869 h 590043"/>
              <a:gd name="connsiteX3" fmla="*/ 26675 w 259411"/>
              <a:gd name="connsiteY3" fmla="*/ 323882 h 590043"/>
              <a:gd name="connsiteX4" fmla="*/ 245750 w 259411"/>
              <a:gd name="connsiteY4" fmla="*/ 576294 h 590043"/>
              <a:gd name="connsiteX5" fmla="*/ 229875 w 259411"/>
              <a:gd name="connsiteY5" fmla="*/ 549307 h 590043"/>
              <a:gd name="connsiteX6" fmla="*/ 177488 w 259411"/>
              <a:gd name="connsiteY6" fmla="*/ 487394 h 590043"/>
              <a:gd name="connsiteX7" fmla="*/ 21913 w 259411"/>
              <a:gd name="connsiteY7" fmla="*/ 342932 h 590043"/>
              <a:gd name="connsiteX8" fmla="*/ 33025 w 259411"/>
              <a:gd name="connsiteY8" fmla="*/ 249269 h 590043"/>
              <a:gd name="connsiteX9" fmla="*/ 115575 w 259411"/>
              <a:gd name="connsiteY9" fmla="*/ 1619 h 59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411" h="590043">
                <a:moveTo>
                  <a:pt x="115575" y="1619"/>
                </a:moveTo>
                <a:cubicBezTo>
                  <a:pt x="113194" y="-15579"/>
                  <a:pt x="37523" y="109040"/>
                  <a:pt x="18738" y="146082"/>
                </a:cubicBezTo>
                <a:cubicBezTo>
                  <a:pt x="-47" y="183124"/>
                  <a:pt x="1540" y="194236"/>
                  <a:pt x="2863" y="223869"/>
                </a:cubicBezTo>
                <a:cubicBezTo>
                  <a:pt x="4186" y="253502"/>
                  <a:pt x="-13806" y="265145"/>
                  <a:pt x="26675" y="323882"/>
                </a:cubicBezTo>
                <a:cubicBezTo>
                  <a:pt x="67156" y="382619"/>
                  <a:pt x="211883" y="538723"/>
                  <a:pt x="245750" y="576294"/>
                </a:cubicBezTo>
                <a:cubicBezTo>
                  <a:pt x="279617" y="613865"/>
                  <a:pt x="241252" y="564124"/>
                  <a:pt x="229875" y="549307"/>
                </a:cubicBezTo>
                <a:cubicBezTo>
                  <a:pt x="218498" y="534490"/>
                  <a:pt x="212148" y="521790"/>
                  <a:pt x="177488" y="487394"/>
                </a:cubicBezTo>
                <a:cubicBezTo>
                  <a:pt x="142828" y="452998"/>
                  <a:pt x="45990" y="382620"/>
                  <a:pt x="21913" y="342932"/>
                </a:cubicBezTo>
                <a:cubicBezTo>
                  <a:pt x="-2164" y="303245"/>
                  <a:pt x="19267" y="304567"/>
                  <a:pt x="33025" y="249269"/>
                </a:cubicBezTo>
                <a:cubicBezTo>
                  <a:pt x="46783" y="193971"/>
                  <a:pt x="117956" y="18817"/>
                  <a:pt x="115575" y="1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0F848A86-9503-4C53-8912-DB992E8D1C99}"/>
              </a:ext>
            </a:extLst>
          </p:cNvPr>
          <p:cNvSpPr/>
          <p:nvPr/>
        </p:nvSpPr>
        <p:spPr>
          <a:xfrm>
            <a:off x="4362290" y="2477591"/>
            <a:ext cx="463786" cy="408931"/>
          </a:xfrm>
          <a:custGeom>
            <a:avLst/>
            <a:gdLst>
              <a:gd name="connsiteX0" fmla="*/ 454185 w 463786"/>
              <a:gd name="connsiteY0" fmla="*/ 497 h 408931"/>
              <a:gd name="connsiteX1" fmla="*/ 393860 w 463786"/>
              <a:gd name="connsiteY1" fmla="*/ 186234 h 408931"/>
              <a:gd name="connsiteX2" fmla="*/ 11273 w 463786"/>
              <a:gd name="connsiteY2" fmla="*/ 400547 h 408931"/>
              <a:gd name="connsiteX3" fmla="*/ 93823 w 463786"/>
              <a:gd name="connsiteY3" fmla="*/ 368797 h 408931"/>
              <a:gd name="connsiteX4" fmla="*/ 354173 w 463786"/>
              <a:gd name="connsiteY4" fmla="*/ 262434 h 408931"/>
              <a:gd name="connsiteX5" fmla="*/ 452598 w 463786"/>
              <a:gd name="connsiteY5" fmla="*/ 135434 h 408931"/>
              <a:gd name="connsiteX6" fmla="*/ 454185 w 463786"/>
              <a:gd name="connsiteY6" fmla="*/ 497 h 40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786" h="408931">
                <a:moveTo>
                  <a:pt x="454185" y="497"/>
                </a:moveTo>
                <a:cubicBezTo>
                  <a:pt x="444395" y="8964"/>
                  <a:pt x="467679" y="119559"/>
                  <a:pt x="393860" y="186234"/>
                </a:cubicBezTo>
                <a:cubicBezTo>
                  <a:pt x="320041" y="252909"/>
                  <a:pt x="61279" y="370120"/>
                  <a:pt x="11273" y="400547"/>
                </a:cubicBezTo>
                <a:cubicBezTo>
                  <a:pt x="-38733" y="430974"/>
                  <a:pt x="93823" y="368797"/>
                  <a:pt x="93823" y="368797"/>
                </a:cubicBezTo>
                <a:cubicBezTo>
                  <a:pt x="150973" y="345778"/>
                  <a:pt x="294377" y="301328"/>
                  <a:pt x="354173" y="262434"/>
                </a:cubicBezTo>
                <a:cubicBezTo>
                  <a:pt x="413969" y="223540"/>
                  <a:pt x="434871" y="176973"/>
                  <a:pt x="452598" y="135434"/>
                </a:cubicBezTo>
                <a:cubicBezTo>
                  <a:pt x="470325" y="93895"/>
                  <a:pt x="463975" y="-7970"/>
                  <a:pt x="454185" y="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CA59CFCE-FA04-461C-A77D-E36F9E97A9DE}"/>
              </a:ext>
            </a:extLst>
          </p:cNvPr>
          <p:cNvSpPr/>
          <p:nvPr/>
        </p:nvSpPr>
        <p:spPr>
          <a:xfrm>
            <a:off x="4424102" y="2832667"/>
            <a:ext cx="226166" cy="550919"/>
          </a:xfrm>
          <a:custGeom>
            <a:avLst/>
            <a:gdLst>
              <a:gd name="connsiteX0" fmla="*/ 225686 w 226166"/>
              <a:gd name="connsiteY0" fmla="*/ 2608 h 550919"/>
              <a:gd name="connsiteX1" fmla="*/ 89161 w 226166"/>
              <a:gd name="connsiteY1" fmla="*/ 94683 h 550919"/>
              <a:gd name="connsiteX2" fmla="*/ 30423 w 226166"/>
              <a:gd name="connsiteY2" fmla="*/ 197871 h 550919"/>
              <a:gd name="connsiteX3" fmla="*/ 261 w 226166"/>
              <a:gd name="connsiteY3" fmla="*/ 285183 h 550919"/>
              <a:gd name="connsiteX4" fmla="*/ 46298 w 226166"/>
              <a:gd name="connsiteY4" fmla="*/ 399483 h 550919"/>
              <a:gd name="connsiteX5" fmla="*/ 170123 w 226166"/>
              <a:gd name="connsiteY5" fmla="*/ 545533 h 550919"/>
              <a:gd name="connsiteX6" fmla="*/ 151073 w 226166"/>
              <a:gd name="connsiteY6" fmla="*/ 510608 h 550919"/>
              <a:gd name="connsiteX7" fmla="*/ 81223 w 226166"/>
              <a:gd name="connsiteY7" fmla="*/ 426471 h 550919"/>
              <a:gd name="connsiteX8" fmla="*/ 22486 w 226166"/>
              <a:gd name="connsiteY8" fmla="*/ 247083 h 550919"/>
              <a:gd name="connsiteX9" fmla="*/ 36773 w 226166"/>
              <a:gd name="connsiteY9" fmla="*/ 201046 h 550919"/>
              <a:gd name="connsiteX10" fmla="*/ 225686 w 226166"/>
              <a:gd name="connsiteY10" fmla="*/ 2608 h 55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166" h="550919">
                <a:moveTo>
                  <a:pt x="225686" y="2608"/>
                </a:moveTo>
                <a:cubicBezTo>
                  <a:pt x="234417" y="-15119"/>
                  <a:pt x="121705" y="62139"/>
                  <a:pt x="89161" y="94683"/>
                </a:cubicBezTo>
                <a:cubicBezTo>
                  <a:pt x="56617" y="127227"/>
                  <a:pt x="45240" y="166121"/>
                  <a:pt x="30423" y="197871"/>
                </a:cubicBezTo>
                <a:cubicBezTo>
                  <a:pt x="15606" y="229621"/>
                  <a:pt x="-2385" y="251581"/>
                  <a:pt x="261" y="285183"/>
                </a:cubicBezTo>
                <a:cubicBezTo>
                  <a:pt x="2907" y="318785"/>
                  <a:pt x="17988" y="356091"/>
                  <a:pt x="46298" y="399483"/>
                </a:cubicBezTo>
                <a:cubicBezTo>
                  <a:pt x="74608" y="442875"/>
                  <a:pt x="152660" y="527012"/>
                  <a:pt x="170123" y="545533"/>
                </a:cubicBezTo>
                <a:cubicBezTo>
                  <a:pt x="187585" y="564054"/>
                  <a:pt x="165890" y="530452"/>
                  <a:pt x="151073" y="510608"/>
                </a:cubicBezTo>
                <a:cubicBezTo>
                  <a:pt x="136256" y="490764"/>
                  <a:pt x="102654" y="470392"/>
                  <a:pt x="81223" y="426471"/>
                </a:cubicBezTo>
                <a:cubicBezTo>
                  <a:pt x="59792" y="382550"/>
                  <a:pt x="29894" y="284654"/>
                  <a:pt x="22486" y="247083"/>
                </a:cubicBezTo>
                <a:cubicBezTo>
                  <a:pt x="15078" y="209512"/>
                  <a:pt x="5817" y="243379"/>
                  <a:pt x="36773" y="201046"/>
                </a:cubicBezTo>
                <a:cubicBezTo>
                  <a:pt x="67729" y="158713"/>
                  <a:pt x="216955" y="20335"/>
                  <a:pt x="225686" y="2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503FD4C9-DD7F-4B7B-80EB-3792C439E1CC}"/>
              </a:ext>
            </a:extLst>
          </p:cNvPr>
          <p:cNvSpPr/>
          <p:nvPr/>
        </p:nvSpPr>
        <p:spPr>
          <a:xfrm>
            <a:off x="4555618" y="2812896"/>
            <a:ext cx="380517" cy="577294"/>
          </a:xfrm>
          <a:custGeom>
            <a:avLst/>
            <a:gdLst>
              <a:gd name="connsiteX0" fmla="*/ 379920 w 380517"/>
              <a:gd name="connsiteY0" fmla="*/ 154 h 577294"/>
              <a:gd name="connsiteX1" fmla="*/ 103695 w 380517"/>
              <a:gd name="connsiteY1" fmla="*/ 206529 h 577294"/>
              <a:gd name="connsiteX2" fmla="*/ 60832 w 380517"/>
              <a:gd name="connsiteY2" fmla="*/ 309717 h 577294"/>
              <a:gd name="connsiteX3" fmla="*/ 56070 w 380517"/>
              <a:gd name="connsiteY3" fmla="*/ 563717 h 577294"/>
              <a:gd name="connsiteX4" fmla="*/ 59245 w 380517"/>
              <a:gd name="connsiteY4" fmla="*/ 527204 h 577294"/>
              <a:gd name="connsiteX5" fmla="*/ 49720 w 380517"/>
              <a:gd name="connsiteY5" fmla="*/ 395442 h 577294"/>
              <a:gd name="connsiteX6" fmla="*/ 19557 w 380517"/>
              <a:gd name="connsiteY6" fmla="*/ 241454 h 577294"/>
              <a:gd name="connsiteX7" fmla="*/ 379920 w 380517"/>
              <a:gd name="connsiteY7" fmla="*/ 154 h 57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517" h="577294">
                <a:moveTo>
                  <a:pt x="379920" y="154"/>
                </a:moveTo>
                <a:cubicBezTo>
                  <a:pt x="393943" y="-5667"/>
                  <a:pt x="156876" y="154935"/>
                  <a:pt x="103695" y="206529"/>
                </a:cubicBezTo>
                <a:cubicBezTo>
                  <a:pt x="50514" y="258123"/>
                  <a:pt x="68769" y="250186"/>
                  <a:pt x="60832" y="309717"/>
                </a:cubicBezTo>
                <a:cubicBezTo>
                  <a:pt x="52895" y="369248"/>
                  <a:pt x="56334" y="527469"/>
                  <a:pt x="56070" y="563717"/>
                </a:cubicBezTo>
                <a:cubicBezTo>
                  <a:pt x="55805" y="599965"/>
                  <a:pt x="60303" y="555250"/>
                  <a:pt x="59245" y="527204"/>
                </a:cubicBezTo>
                <a:cubicBezTo>
                  <a:pt x="58187" y="499158"/>
                  <a:pt x="56335" y="443067"/>
                  <a:pt x="49720" y="395442"/>
                </a:cubicBezTo>
                <a:cubicBezTo>
                  <a:pt x="43105" y="347817"/>
                  <a:pt x="-35741" y="306542"/>
                  <a:pt x="19557" y="241454"/>
                </a:cubicBezTo>
                <a:cubicBezTo>
                  <a:pt x="74855" y="176367"/>
                  <a:pt x="365897" y="5975"/>
                  <a:pt x="379920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87FD26A4-8B89-44E5-B186-451CC0A54E68}"/>
              </a:ext>
            </a:extLst>
          </p:cNvPr>
          <p:cNvSpPr/>
          <p:nvPr/>
        </p:nvSpPr>
        <p:spPr>
          <a:xfrm>
            <a:off x="5344314" y="517717"/>
            <a:ext cx="845369" cy="877583"/>
          </a:xfrm>
          <a:custGeom>
            <a:avLst/>
            <a:gdLst>
              <a:gd name="connsiteX0" fmla="*/ 269 w 845369"/>
              <a:gd name="connsiteY0" fmla="*/ 100350 h 877583"/>
              <a:gd name="connsiteX1" fmla="*/ 211936 w 845369"/>
              <a:gd name="connsiteY1" fmla="*/ 5100 h 877583"/>
              <a:gd name="connsiteX2" fmla="*/ 345286 w 845369"/>
              <a:gd name="connsiteY2" fmla="*/ 19916 h 877583"/>
              <a:gd name="connsiteX3" fmla="*/ 440536 w 845369"/>
              <a:gd name="connsiteY3" fmla="*/ 79183 h 877583"/>
              <a:gd name="connsiteX4" fmla="*/ 491336 w 845369"/>
              <a:gd name="connsiteY4" fmla="*/ 136333 h 877583"/>
              <a:gd name="connsiteX5" fmla="*/ 779203 w 845369"/>
              <a:gd name="connsiteY5" fmla="*/ 589300 h 877583"/>
              <a:gd name="connsiteX6" fmla="*/ 779203 w 845369"/>
              <a:gd name="connsiteY6" fmla="*/ 650683 h 877583"/>
              <a:gd name="connsiteX7" fmla="*/ 844819 w 845369"/>
              <a:gd name="connsiteY7" fmla="*/ 875050 h 877583"/>
              <a:gd name="connsiteX8" fmla="*/ 806719 w 845369"/>
              <a:gd name="connsiteY8" fmla="*/ 760750 h 877583"/>
              <a:gd name="connsiteX9" fmla="*/ 738986 w 845369"/>
              <a:gd name="connsiteY9" fmla="*/ 593533 h 877583"/>
              <a:gd name="connsiteX10" fmla="*/ 717819 w 845369"/>
              <a:gd name="connsiteY10" fmla="*/ 494050 h 877583"/>
              <a:gd name="connsiteX11" fmla="*/ 410903 w 845369"/>
              <a:gd name="connsiteY11" fmla="*/ 74950 h 877583"/>
              <a:gd name="connsiteX12" fmla="*/ 355869 w 845369"/>
              <a:gd name="connsiteY12" fmla="*/ 41083 h 877583"/>
              <a:gd name="connsiteX13" fmla="*/ 258503 w 845369"/>
              <a:gd name="connsiteY13" fmla="*/ 30500 h 877583"/>
              <a:gd name="connsiteX14" fmla="*/ 269 w 845369"/>
              <a:gd name="connsiteY14" fmla="*/ 100350 h 87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5369" h="877583">
                <a:moveTo>
                  <a:pt x="269" y="100350"/>
                </a:moveTo>
                <a:cubicBezTo>
                  <a:pt x="-7492" y="96117"/>
                  <a:pt x="154433" y="18506"/>
                  <a:pt x="211936" y="5100"/>
                </a:cubicBezTo>
                <a:cubicBezTo>
                  <a:pt x="269439" y="-8306"/>
                  <a:pt x="307186" y="7569"/>
                  <a:pt x="345286" y="19916"/>
                </a:cubicBezTo>
                <a:cubicBezTo>
                  <a:pt x="383386" y="32263"/>
                  <a:pt x="416194" y="59780"/>
                  <a:pt x="440536" y="79183"/>
                </a:cubicBezTo>
                <a:cubicBezTo>
                  <a:pt x="464878" y="98586"/>
                  <a:pt x="434892" y="51314"/>
                  <a:pt x="491336" y="136333"/>
                </a:cubicBezTo>
                <a:cubicBezTo>
                  <a:pt x="547780" y="221352"/>
                  <a:pt x="731225" y="503575"/>
                  <a:pt x="779203" y="589300"/>
                </a:cubicBezTo>
                <a:cubicBezTo>
                  <a:pt x="827181" y="675025"/>
                  <a:pt x="768267" y="603058"/>
                  <a:pt x="779203" y="650683"/>
                </a:cubicBezTo>
                <a:cubicBezTo>
                  <a:pt x="790139" y="698308"/>
                  <a:pt x="840233" y="856706"/>
                  <a:pt x="844819" y="875050"/>
                </a:cubicBezTo>
                <a:cubicBezTo>
                  <a:pt x="849405" y="893394"/>
                  <a:pt x="824358" y="807669"/>
                  <a:pt x="806719" y="760750"/>
                </a:cubicBezTo>
                <a:cubicBezTo>
                  <a:pt x="789080" y="713831"/>
                  <a:pt x="753803" y="637983"/>
                  <a:pt x="738986" y="593533"/>
                </a:cubicBezTo>
                <a:cubicBezTo>
                  <a:pt x="724169" y="549083"/>
                  <a:pt x="772499" y="580480"/>
                  <a:pt x="717819" y="494050"/>
                </a:cubicBezTo>
                <a:cubicBezTo>
                  <a:pt x="663139" y="407620"/>
                  <a:pt x="471228" y="150445"/>
                  <a:pt x="410903" y="74950"/>
                </a:cubicBezTo>
                <a:cubicBezTo>
                  <a:pt x="350578" y="-545"/>
                  <a:pt x="381269" y="48491"/>
                  <a:pt x="355869" y="41083"/>
                </a:cubicBezTo>
                <a:cubicBezTo>
                  <a:pt x="330469" y="33675"/>
                  <a:pt x="318475" y="22033"/>
                  <a:pt x="258503" y="30500"/>
                </a:cubicBezTo>
                <a:cubicBezTo>
                  <a:pt x="198531" y="38967"/>
                  <a:pt x="8030" y="104583"/>
                  <a:pt x="269" y="100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C2687229-C393-4FB1-82B2-42239EDB1CE0}"/>
              </a:ext>
            </a:extLst>
          </p:cNvPr>
          <p:cNvSpPr/>
          <p:nvPr/>
        </p:nvSpPr>
        <p:spPr>
          <a:xfrm>
            <a:off x="6227312" y="1438150"/>
            <a:ext cx="107868" cy="701497"/>
          </a:xfrm>
          <a:custGeom>
            <a:avLst/>
            <a:gdLst>
              <a:gd name="connsiteX0" fmla="*/ 2038 w 107868"/>
              <a:gd name="connsiteY0" fmla="*/ 3300 h 701497"/>
              <a:gd name="connsiteX1" fmla="*/ 10505 w 107868"/>
              <a:gd name="connsiteY1" fmla="*/ 132417 h 701497"/>
              <a:gd name="connsiteX2" fmla="*/ 69771 w 107868"/>
              <a:gd name="connsiteY2" fmla="*/ 301750 h 701497"/>
              <a:gd name="connsiteX3" fmla="*/ 105755 w 107868"/>
              <a:gd name="connsiteY3" fmla="*/ 405467 h 701497"/>
              <a:gd name="connsiteX4" fmla="*/ 103638 w 107868"/>
              <a:gd name="connsiteY4" fmla="*/ 689100 h 701497"/>
              <a:gd name="connsiteX5" fmla="*/ 103638 w 107868"/>
              <a:gd name="connsiteY5" fmla="*/ 623483 h 701497"/>
              <a:gd name="connsiteX6" fmla="*/ 82471 w 107868"/>
              <a:gd name="connsiteY6" fmla="*/ 377950 h 701497"/>
              <a:gd name="connsiteX7" fmla="*/ 33788 w 107868"/>
              <a:gd name="connsiteY7" fmla="*/ 270000 h 701497"/>
              <a:gd name="connsiteX8" fmla="*/ 2038 w 107868"/>
              <a:gd name="connsiteY8" fmla="*/ 3300 h 70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868" h="701497">
                <a:moveTo>
                  <a:pt x="2038" y="3300"/>
                </a:moveTo>
                <a:cubicBezTo>
                  <a:pt x="-1843" y="-19631"/>
                  <a:pt x="-784" y="82675"/>
                  <a:pt x="10505" y="132417"/>
                </a:cubicBezTo>
                <a:cubicBezTo>
                  <a:pt x="21794" y="182159"/>
                  <a:pt x="53896" y="256242"/>
                  <a:pt x="69771" y="301750"/>
                </a:cubicBezTo>
                <a:cubicBezTo>
                  <a:pt x="85646" y="347258"/>
                  <a:pt x="100110" y="340909"/>
                  <a:pt x="105755" y="405467"/>
                </a:cubicBezTo>
                <a:cubicBezTo>
                  <a:pt x="111400" y="470025"/>
                  <a:pt x="103991" y="652764"/>
                  <a:pt x="103638" y="689100"/>
                </a:cubicBezTo>
                <a:cubicBezTo>
                  <a:pt x="103285" y="725436"/>
                  <a:pt x="107166" y="675341"/>
                  <a:pt x="103638" y="623483"/>
                </a:cubicBezTo>
                <a:cubicBezTo>
                  <a:pt x="100110" y="571625"/>
                  <a:pt x="94113" y="436864"/>
                  <a:pt x="82471" y="377950"/>
                </a:cubicBezTo>
                <a:cubicBezTo>
                  <a:pt x="70829" y="319036"/>
                  <a:pt x="46488" y="328561"/>
                  <a:pt x="33788" y="270000"/>
                </a:cubicBezTo>
                <a:cubicBezTo>
                  <a:pt x="21088" y="211439"/>
                  <a:pt x="5919" y="26231"/>
                  <a:pt x="2038" y="3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9D097D44-4BFA-4A0E-87C4-76227B50B0BC}"/>
              </a:ext>
            </a:extLst>
          </p:cNvPr>
          <p:cNvSpPr/>
          <p:nvPr/>
        </p:nvSpPr>
        <p:spPr>
          <a:xfrm>
            <a:off x="6259394" y="1918546"/>
            <a:ext cx="169728" cy="593555"/>
          </a:xfrm>
          <a:custGeom>
            <a:avLst/>
            <a:gdLst>
              <a:gd name="connsiteX0" fmla="*/ 48273 w 169728"/>
              <a:gd name="connsiteY0" fmla="*/ 1271 h 593555"/>
              <a:gd name="connsiteX1" fmla="*/ 22873 w 169728"/>
              <a:gd name="connsiteY1" fmla="*/ 181187 h 593555"/>
              <a:gd name="connsiteX2" fmla="*/ 63089 w 169728"/>
              <a:gd name="connsiteY2" fmla="*/ 354754 h 593555"/>
              <a:gd name="connsiteX3" fmla="*/ 162573 w 169728"/>
              <a:gd name="connsiteY3" fmla="*/ 460587 h 593555"/>
              <a:gd name="connsiteX4" fmla="*/ 137173 w 169728"/>
              <a:gd name="connsiteY4" fmla="*/ 545254 h 593555"/>
              <a:gd name="connsiteX5" fmla="*/ 58856 w 169728"/>
              <a:gd name="connsiteY5" fmla="*/ 591821 h 593555"/>
              <a:gd name="connsiteX6" fmla="*/ 164689 w 169728"/>
              <a:gd name="connsiteY6" fmla="*/ 485987 h 593555"/>
              <a:gd name="connsiteX7" fmla="*/ 137173 w 169728"/>
              <a:gd name="connsiteY7" fmla="*/ 443654 h 593555"/>
              <a:gd name="connsiteX8" fmla="*/ 1706 w 169728"/>
              <a:gd name="connsiteY8" fmla="*/ 276437 h 593555"/>
              <a:gd name="connsiteX9" fmla="*/ 48273 w 169728"/>
              <a:gd name="connsiteY9" fmla="*/ 1271 h 59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728" h="593555">
                <a:moveTo>
                  <a:pt x="48273" y="1271"/>
                </a:moveTo>
                <a:cubicBezTo>
                  <a:pt x="51801" y="-14604"/>
                  <a:pt x="20404" y="122273"/>
                  <a:pt x="22873" y="181187"/>
                </a:cubicBezTo>
                <a:cubicBezTo>
                  <a:pt x="25342" y="240101"/>
                  <a:pt x="39806" y="308187"/>
                  <a:pt x="63089" y="354754"/>
                </a:cubicBezTo>
                <a:cubicBezTo>
                  <a:pt x="86372" y="401321"/>
                  <a:pt x="150226" y="428837"/>
                  <a:pt x="162573" y="460587"/>
                </a:cubicBezTo>
                <a:cubicBezTo>
                  <a:pt x="174920" y="492337"/>
                  <a:pt x="154459" y="523382"/>
                  <a:pt x="137173" y="545254"/>
                </a:cubicBezTo>
                <a:cubicBezTo>
                  <a:pt x="119887" y="567126"/>
                  <a:pt x="54270" y="601699"/>
                  <a:pt x="58856" y="591821"/>
                </a:cubicBezTo>
                <a:cubicBezTo>
                  <a:pt x="63442" y="581943"/>
                  <a:pt x="151636" y="510681"/>
                  <a:pt x="164689" y="485987"/>
                </a:cubicBezTo>
                <a:cubicBezTo>
                  <a:pt x="177742" y="461293"/>
                  <a:pt x="164337" y="478579"/>
                  <a:pt x="137173" y="443654"/>
                </a:cubicBezTo>
                <a:cubicBezTo>
                  <a:pt x="110009" y="408729"/>
                  <a:pt x="13700" y="349462"/>
                  <a:pt x="1706" y="276437"/>
                </a:cubicBezTo>
                <a:cubicBezTo>
                  <a:pt x="-10288" y="203412"/>
                  <a:pt x="44745" y="17146"/>
                  <a:pt x="48273" y="1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DF28487B-39E3-42BB-A50B-3DF1F79F9CAC}"/>
              </a:ext>
            </a:extLst>
          </p:cNvPr>
          <p:cNvSpPr/>
          <p:nvPr/>
        </p:nvSpPr>
        <p:spPr>
          <a:xfrm>
            <a:off x="5481305" y="2048402"/>
            <a:ext cx="208304" cy="449156"/>
          </a:xfrm>
          <a:custGeom>
            <a:avLst/>
            <a:gdLst>
              <a:gd name="connsiteX0" fmla="*/ 208295 w 208304"/>
              <a:gd name="connsiteY0" fmla="*/ 531 h 449156"/>
              <a:gd name="connsiteX1" fmla="*/ 22028 w 208304"/>
              <a:gd name="connsiteY1" fmla="*/ 195265 h 449156"/>
              <a:gd name="connsiteX2" fmla="*/ 9328 w 208304"/>
              <a:gd name="connsiteY2" fmla="*/ 447148 h 449156"/>
              <a:gd name="connsiteX3" fmla="*/ 9328 w 208304"/>
              <a:gd name="connsiteY3" fmla="*/ 320148 h 449156"/>
              <a:gd name="connsiteX4" fmla="*/ 13562 w 208304"/>
              <a:gd name="connsiteY4" fmla="*/ 254531 h 449156"/>
              <a:gd name="connsiteX5" fmla="*/ 208295 w 208304"/>
              <a:gd name="connsiteY5" fmla="*/ 531 h 44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304" h="449156">
                <a:moveTo>
                  <a:pt x="208295" y="531"/>
                </a:moveTo>
                <a:cubicBezTo>
                  <a:pt x="209706" y="-9347"/>
                  <a:pt x="55189" y="120829"/>
                  <a:pt x="22028" y="195265"/>
                </a:cubicBezTo>
                <a:cubicBezTo>
                  <a:pt x="-11133" y="269701"/>
                  <a:pt x="11445" y="426334"/>
                  <a:pt x="9328" y="447148"/>
                </a:cubicBezTo>
                <a:cubicBezTo>
                  <a:pt x="7211" y="467962"/>
                  <a:pt x="9328" y="320148"/>
                  <a:pt x="9328" y="320148"/>
                </a:cubicBezTo>
                <a:cubicBezTo>
                  <a:pt x="10034" y="288045"/>
                  <a:pt x="-14660" y="306389"/>
                  <a:pt x="13562" y="254531"/>
                </a:cubicBezTo>
                <a:cubicBezTo>
                  <a:pt x="41784" y="202673"/>
                  <a:pt x="206884" y="10409"/>
                  <a:pt x="208295" y="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60FF2DE8-DA93-4228-8A32-B36743A5E7D2}"/>
              </a:ext>
            </a:extLst>
          </p:cNvPr>
          <p:cNvSpPr/>
          <p:nvPr/>
        </p:nvSpPr>
        <p:spPr>
          <a:xfrm>
            <a:off x="6199399" y="2347383"/>
            <a:ext cx="123174" cy="441826"/>
          </a:xfrm>
          <a:custGeom>
            <a:avLst/>
            <a:gdLst>
              <a:gd name="connsiteX0" fmla="*/ 318 w 123174"/>
              <a:gd name="connsiteY0" fmla="*/ 0 h 441826"/>
              <a:gd name="connsiteX1" fmla="*/ 74401 w 123174"/>
              <a:gd name="connsiteY1" fmla="*/ 198967 h 441826"/>
              <a:gd name="connsiteX2" fmla="*/ 114618 w 123174"/>
              <a:gd name="connsiteY2" fmla="*/ 239184 h 441826"/>
              <a:gd name="connsiteX3" fmla="*/ 101918 w 123174"/>
              <a:gd name="connsiteY3" fmla="*/ 317500 h 441826"/>
              <a:gd name="connsiteX4" fmla="*/ 123084 w 123174"/>
              <a:gd name="connsiteY4" fmla="*/ 440267 h 441826"/>
              <a:gd name="connsiteX5" fmla="*/ 108268 w 123174"/>
              <a:gd name="connsiteY5" fmla="*/ 381000 h 441826"/>
              <a:gd name="connsiteX6" fmla="*/ 78634 w 123174"/>
              <a:gd name="connsiteY6" fmla="*/ 296334 h 441826"/>
              <a:gd name="connsiteX7" fmla="*/ 95568 w 123174"/>
              <a:gd name="connsiteY7" fmla="*/ 254000 h 441826"/>
              <a:gd name="connsiteX8" fmla="*/ 49001 w 123174"/>
              <a:gd name="connsiteY8" fmla="*/ 201084 h 441826"/>
              <a:gd name="connsiteX9" fmla="*/ 318 w 123174"/>
              <a:gd name="connsiteY9" fmla="*/ 0 h 44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174" h="441826">
                <a:moveTo>
                  <a:pt x="318" y="0"/>
                </a:moveTo>
                <a:cubicBezTo>
                  <a:pt x="4551" y="-353"/>
                  <a:pt x="55351" y="159103"/>
                  <a:pt x="74401" y="198967"/>
                </a:cubicBezTo>
                <a:cubicBezTo>
                  <a:pt x="93451" y="238831"/>
                  <a:pt x="110032" y="219429"/>
                  <a:pt x="114618" y="239184"/>
                </a:cubicBezTo>
                <a:cubicBezTo>
                  <a:pt x="119204" y="258940"/>
                  <a:pt x="100507" y="283986"/>
                  <a:pt x="101918" y="317500"/>
                </a:cubicBezTo>
                <a:cubicBezTo>
                  <a:pt x="103329" y="351014"/>
                  <a:pt x="122026" y="429684"/>
                  <a:pt x="123084" y="440267"/>
                </a:cubicBezTo>
                <a:cubicBezTo>
                  <a:pt x="124142" y="450850"/>
                  <a:pt x="115676" y="404989"/>
                  <a:pt x="108268" y="381000"/>
                </a:cubicBezTo>
                <a:cubicBezTo>
                  <a:pt x="100860" y="357011"/>
                  <a:pt x="80751" y="317501"/>
                  <a:pt x="78634" y="296334"/>
                </a:cubicBezTo>
                <a:cubicBezTo>
                  <a:pt x="76517" y="275167"/>
                  <a:pt x="100507" y="269875"/>
                  <a:pt x="95568" y="254000"/>
                </a:cubicBezTo>
                <a:cubicBezTo>
                  <a:pt x="90629" y="238125"/>
                  <a:pt x="62759" y="240595"/>
                  <a:pt x="49001" y="201084"/>
                </a:cubicBezTo>
                <a:cubicBezTo>
                  <a:pt x="35243" y="161573"/>
                  <a:pt x="-3915" y="353"/>
                  <a:pt x="31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10E10CD9-9D43-4B8D-8480-8D633D279584}"/>
              </a:ext>
            </a:extLst>
          </p:cNvPr>
          <p:cNvSpPr/>
          <p:nvPr/>
        </p:nvSpPr>
        <p:spPr>
          <a:xfrm>
            <a:off x="6123723" y="2681708"/>
            <a:ext cx="150591" cy="341589"/>
          </a:xfrm>
          <a:custGeom>
            <a:avLst/>
            <a:gdLst>
              <a:gd name="connsiteX0" fmla="*/ 150077 w 150591"/>
              <a:gd name="connsiteY0" fmla="*/ 109 h 341589"/>
              <a:gd name="connsiteX1" fmla="*/ 52710 w 150591"/>
              <a:gd name="connsiteY1" fmla="*/ 105942 h 341589"/>
              <a:gd name="connsiteX2" fmla="*/ 12494 w 150591"/>
              <a:gd name="connsiteY2" fmla="*/ 338775 h 341589"/>
              <a:gd name="connsiteX3" fmla="*/ 27310 w 150591"/>
              <a:gd name="connsiteY3" fmla="*/ 230825 h 341589"/>
              <a:gd name="connsiteX4" fmla="*/ 27310 w 150591"/>
              <a:gd name="connsiteY4" fmla="*/ 169442 h 341589"/>
              <a:gd name="connsiteX5" fmla="*/ 6144 w 150591"/>
              <a:gd name="connsiteY5" fmla="*/ 122875 h 341589"/>
              <a:gd name="connsiteX6" fmla="*/ 150077 w 150591"/>
              <a:gd name="connsiteY6" fmla="*/ 109 h 34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591" h="341589">
                <a:moveTo>
                  <a:pt x="150077" y="109"/>
                </a:moveTo>
                <a:cubicBezTo>
                  <a:pt x="157838" y="-2713"/>
                  <a:pt x="75640" y="49498"/>
                  <a:pt x="52710" y="105942"/>
                </a:cubicBezTo>
                <a:cubicBezTo>
                  <a:pt x="29779" y="162386"/>
                  <a:pt x="16727" y="317961"/>
                  <a:pt x="12494" y="338775"/>
                </a:cubicBezTo>
                <a:cubicBezTo>
                  <a:pt x="8261" y="359589"/>
                  <a:pt x="24841" y="259047"/>
                  <a:pt x="27310" y="230825"/>
                </a:cubicBezTo>
                <a:cubicBezTo>
                  <a:pt x="29779" y="202603"/>
                  <a:pt x="30838" y="187434"/>
                  <a:pt x="27310" y="169442"/>
                </a:cubicBezTo>
                <a:cubicBezTo>
                  <a:pt x="23782" y="151450"/>
                  <a:pt x="-14670" y="153567"/>
                  <a:pt x="6144" y="122875"/>
                </a:cubicBezTo>
                <a:cubicBezTo>
                  <a:pt x="26958" y="92183"/>
                  <a:pt x="142316" y="2931"/>
                  <a:pt x="150077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4E596961-6B33-40C6-8721-BDB2EFF22DEA}"/>
              </a:ext>
            </a:extLst>
          </p:cNvPr>
          <p:cNvSpPr/>
          <p:nvPr/>
        </p:nvSpPr>
        <p:spPr>
          <a:xfrm>
            <a:off x="5808132" y="2611898"/>
            <a:ext cx="272608" cy="144053"/>
          </a:xfrm>
          <a:custGeom>
            <a:avLst/>
            <a:gdLst>
              <a:gd name="connsiteX0" fmla="*/ 1 w 272608"/>
              <a:gd name="connsiteY0" fmla="*/ 69 h 144053"/>
              <a:gd name="connsiteX1" fmla="*/ 247651 w 272608"/>
              <a:gd name="connsiteY1" fmla="*/ 114369 h 144053"/>
              <a:gd name="connsiteX2" fmla="*/ 264585 w 272608"/>
              <a:gd name="connsiteY2" fmla="*/ 144002 h 144053"/>
              <a:gd name="connsiteX3" fmla="*/ 260351 w 272608"/>
              <a:gd name="connsiteY3" fmla="*/ 110135 h 144053"/>
              <a:gd name="connsiteX4" fmla="*/ 251885 w 272608"/>
              <a:gd name="connsiteY4" fmla="*/ 97435 h 144053"/>
              <a:gd name="connsiteX5" fmla="*/ 1 w 272608"/>
              <a:gd name="connsiteY5" fmla="*/ 69 h 144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608" h="144053">
                <a:moveTo>
                  <a:pt x="1" y="69"/>
                </a:moveTo>
                <a:cubicBezTo>
                  <a:pt x="-705" y="2891"/>
                  <a:pt x="203554" y="90380"/>
                  <a:pt x="247651" y="114369"/>
                </a:cubicBezTo>
                <a:cubicBezTo>
                  <a:pt x="291748" y="138358"/>
                  <a:pt x="262468" y="144708"/>
                  <a:pt x="264585" y="144002"/>
                </a:cubicBezTo>
                <a:cubicBezTo>
                  <a:pt x="266702" y="143296"/>
                  <a:pt x="262468" y="117896"/>
                  <a:pt x="260351" y="110135"/>
                </a:cubicBezTo>
                <a:cubicBezTo>
                  <a:pt x="258234" y="102374"/>
                  <a:pt x="294218" y="113310"/>
                  <a:pt x="251885" y="97435"/>
                </a:cubicBezTo>
                <a:cubicBezTo>
                  <a:pt x="209552" y="81560"/>
                  <a:pt x="707" y="-2753"/>
                  <a:pt x="1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AE71AF99-AB54-47F6-B69E-A139506D09B3}"/>
              </a:ext>
            </a:extLst>
          </p:cNvPr>
          <p:cNvSpPr/>
          <p:nvPr/>
        </p:nvSpPr>
        <p:spPr>
          <a:xfrm>
            <a:off x="5839540" y="2677141"/>
            <a:ext cx="167102" cy="457196"/>
          </a:xfrm>
          <a:custGeom>
            <a:avLst/>
            <a:gdLst>
              <a:gd name="connsiteX0" fmla="*/ 343 w 167102"/>
              <a:gd name="connsiteY0" fmla="*/ 442 h 457196"/>
              <a:gd name="connsiteX1" fmla="*/ 150627 w 167102"/>
              <a:gd name="connsiteY1" fmla="*/ 104159 h 457196"/>
              <a:gd name="connsiteX2" fmla="*/ 152743 w 167102"/>
              <a:gd name="connsiteY2" fmla="*/ 269259 h 457196"/>
              <a:gd name="connsiteX3" fmla="*/ 57493 w 167102"/>
              <a:gd name="connsiteY3" fmla="*/ 455526 h 457196"/>
              <a:gd name="connsiteX4" fmla="*/ 108293 w 167102"/>
              <a:gd name="connsiteY4" fmla="*/ 349692 h 457196"/>
              <a:gd name="connsiteX5" fmla="*/ 148510 w 167102"/>
              <a:gd name="connsiteY5" fmla="*/ 161309 h 457196"/>
              <a:gd name="connsiteX6" fmla="*/ 110410 w 167102"/>
              <a:gd name="connsiteY6" fmla="*/ 70292 h 457196"/>
              <a:gd name="connsiteX7" fmla="*/ 343 w 167102"/>
              <a:gd name="connsiteY7" fmla="*/ 442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102" h="457196">
                <a:moveTo>
                  <a:pt x="343" y="442"/>
                </a:moveTo>
                <a:cubicBezTo>
                  <a:pt x="7046" y="6087"/>
                  <a:pt x="125227" y="59356"/>
                  <a:pt x="150627" y="104159"/>
                </a:cubicBezTo>
                <a:cubicBezTo>
                  <a:pt x="176027" y="148962"/>
                  <a:pt x="168265" y="210698"/>
                  <a:pt x="152743" y="269259"/>
                </a:cubicBezTo>
                <a:cubicBezTo>
                  <a:pt x="137221" y="327820"/>
                  <a:pt x="57493" y="455526"/>
                  <a:pt x="57493" y="455526"/>
                </a:cubicBezTo>
                <a:cubicBezTo>
                  <a:pt x="50085" y="468931"/>
                  <a:pt x="93124" y="398728"/>
                  <a:pt x="108293" y="349692"/>
                </a:cubicBezTo>
                <a:cubicBezTo>
                  <a:pt x="123462" y="300656"/>
                  <a:pt x="148157" y="207876"/>
                  <a:pt x="148510" y="161309"/>
                </a:cubicBezTo>
                <a:cubicBezTo>
                  <a:pt x="148863" y="114742"/>
                  <a:pt x="133693" y="96045"/>
                  <a:pt x="110410" y="70292"/>
                </a:cubicBezTo>
                <a:cubicBezTo>
                  <a:pt x="87127" y="44539"/>
                  <a:pt x="-6360" y="-5203"/>
                  <a:pt x="343" y="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27ACFEEA-A7EC-44E2-A05D-E3D2FCD1D11D}"/>
              </a:ext>
            </a:extLst>
          </p:cNvPr>
          <p:cNvSpPr/>
          <p:nvPr/>
        </p:nvSpPr>
        <p:spPr>
          <a:xfrm>
            <a:off x="5213397" y="2700470"/>
            <a:ext cx="673236" cy="396453"/>
          </a:xfrm>
          <a:custGeom>
            <a:avLst/>
            <a:gdLst>
              <a:gd name="connsiteX0" fmla="*/ 550286 w 673236"/>
              <a:gd name="connsiteY0" fmla="*/ 397 h 396453"/>
              <a:gd name="connsiteX1" fmla="*/ 662470 w 673236"/>
              <a:gd name="connsiteY1" fmla="*/ 248047 h 396453"/>
              <a:gd name="connsiteX2" fmla="*/ 507953 w 673236"/>
              <a:gd name="connsiteY2" fmla="*/ 355997 h 396453"/>
              <a:gd name="connsiteX3" fmla="*/ 368253 w 673236"/>
              <a:gd name="connsiteY3" fmla="*/ 372930 h 396453"/>
              <a:gd name="connsiteX4" fmla="*/ 4186 w 673236"/>
              <a:gd name="connsiteY4" fmla="*/ 292497 h 396453"/>
              <a:gd name="connsiteX5" fmla="*/ 192570 w 673236"/>
              <a:gd name="connsiteY5" fmla="*/ 345413 h 396453"/>
              <a:gd name="connsiteX6" fmla="*/ 524886 w 673236"/>
              <a:gd name="connsiteY6" fmla="*/ 389863 h 396453"/>
              <a:gd name="connsiteX7" fmla="*/ 673053 w 673236"/>
              <a:gd name="connsiteY7" fmla="*/ 195130 h 396453"/>
              <a:gd name="connsiteX8" fmla="*/ 550286 w 673236"/>
              <a:gd name="connsiteY8" fmla="*/ 397 h 3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3236" h="396453">
                <a:moveTo>
                  <a:pt x="550286" y="397"/>
                </a:moveTo>
                <a:cubicBezTo>
                  <a:pt x="548522" y="9216"/>
                  <a:pt x="669526" y="188780"/>
                  <a:pt x="662470" y="248047"/>
                </a:cubicBezTo>
                <a:cubicBezTo>
                  <a:pt x="655414" y="307314"/>
                  <a:pt x="556989" y="335183"/>
                  <a:pt x="507953" y="355997"/>
                </a:cubicBezTo>
                <a:cubicBezTo>
                  <a:pt x="458917" y="376811"/>
                  <a:pt x="452214" y="383513"/>
                  <a:pt x="368253" y="372930"/>
                </a:cubicBezTo>
                <a:cubicBezTo>
                  <a:pt x="284292" y="362347"/>
                  <a:pt x="33466" y="297083"/>
                  <a:pt x="4186" y="292497"/>
                </a:cubicBezTo>
                <a:cubicBezTo>
                  <a:pt x="-25094" y="287911"/>
                  <a:pt x="105787" y="329185"/>
                  <a:pt x="192570" y="345413"/>
                </a:cubicBezTo>
                <a:cubicBezTo>
                  <a:pt x="279353" y="361641"/>
                  <a:pt x="444806" y="414910"/>
                  <a:pt x="524886" y="389863"/>
                </a:cubicBezTo>
                <a:cubicBezTo>
                  <a:pt x="604966" y="364816"/>
                  <a:pt x="667409" y="258630"/>
                  <a:pt x="673053" y="195130"/>
                </a:cubicBezTo>
                <a:cubicBezTo>
                  <a:pt x="678697" y="131630"/>
                  <a:pt x="552050" y="-8422"/>
                  <a:pt x="550286" y="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CCE7E939-5740-4166-BDE7-51C86CD8883B}"/>
              </a:ext>
            </a:extLst>
          </p:cNvPr>
          <p:cNvSpPr/>
          <p:nvPr/>
        </p:nvSpPr>
        <p:spPr>
          <a:xfrm>
            <a:off x="5193086" y="2628900"/>
            <a:ext cx="468542" cy="604570"/>
          </a:xfrm>
          <a:custGeom>
            <a:avLst/>
            <a:gdLst>
              <a:gd name="connsiteX0" fmla="*/ 365281 w 468542"/>
              <a:gd name="connsiteY0" fmla="*/ 0 h 604570"/>
              <a:gd name="connsiteX1" fmla="*/ 435131 w 468542"/>
              <a:gd name="connsiteY1" fmla="*/ 228600 h 604570"/>
              <a:gd name="connsiteX2" fmla="*/ 318714 w 468542"/>
              <a:gd name="connsiteY2" fmla="*/ 368300 h 604570"/>
              <a:gd name="connsiteX3" fmla="*/ 1214 w 468542"/>
              <a:gd name="connsiteY3" fmla="*/ 603250 h 604570"/>
              <a:gd name="connsiteX4" fmla="*/ 219231 w 468542"/>
              <a:gd name="connsiteY4" fmla="*/ 452967 h 604570"/>
              <a:gd name="connsiteX5" fmla="*/ 464764 w 468542"/>
              <a:gd name="connsiteY5" fmla="*/ 230717 h 604570"/>
              <a:gd name="connsiteX6" fmla="*/ 365281 w 468542"/>
              <a:gd name="connsiteY6" fmla="*/ 0 h 60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542" h="604570">
                <a:moveTo>
                  <a:pt x="365281" y="0"/>
                </a:moveTo>
                <a:cubicBezTo>
                  <a:pt x="360342" y="-353"/>
                  <a:pt x="442892" y="167217"/>
                  <a:pt x="435131" y="228600"/>
                </a:cubicBezTo>
                <a:cubicBezTo>
                  <a:pt x="427370" y="289983"/>
                  <a:pt x="391033" y="305858"/>
                  <a:pt x="318714" y="368300"/>
                </a:cubicBezTo>
                <a:cubicBezTo>
                  <a:pt x="246395" y="430742"/>
                  <a:pt x="17795" y="589139"/>
                  <a:pt x="1214" y="603250"/>
                </a:cubicBezTo>
                <a:cubicBezTo>
                  <a:pt x="-15367" y="617361"/>
                  <a:pt x="141973" y="515056"/>
                  <a:pt x="219231" y="452967"/>
                </a:cubicBezTo>
                <a:cubicBezTo>
                  <a:pt x="296489" y="390878"/>
                  <a:pt x="438306" y="304448"/>
                  <a:pt x="464764" y="230717"/>
                </a:cubicBezTo>
                <a:cubicBezTo>
                  <a:pt x="491222" y="156986"/>
                  <a:pt x="370220" y="353"/>
                  <a:pt x="36528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648390E4-5AF3-4B61-83B1-4BEADD150356}"/>
              </a:ext>
            </a:extLst>
          </p:cNvPr>
          <p:cNvSpPr/>
          <p:nvPr/>
        </p:nvSpPr>
        <p:spPr>
          <a:xfrm>
            <a:off x="5246580" y="1354094"/>
            <a:ext cx="44659" cy="123975"/>
          </a:xfrm>
          <a:custGeom>
            <a:avLst/>
            <a:gdLst>
              <a:gd name="connsiteX0" fmla="*/ 12808 w 44659"/>
              <a:gd name="connsiteY0" fmla="*/ 44 h 123975"/>
              <a:gd name="connsiteX1" fmla="*/ 44558 w 44659"/>
              <a:gd name="connsiteY1" fmla="*/ 74656 h 123975"/>
              <a:gd name="connsiteX2" fmla="*/ 108 w 44659"/>
              <a:gd name="connsiteY2" fmla="*/ 123869 h 123975"/>
              <a:gd name="connsiteX3" fmla="*/ 31858 w 44659"/>
              <a:gd name="connsiteY3" fmla="*/ 85769 h 123975"/>
              <a:gd name="connsiteX4" fmla="*/ 12808 w 44659"/>
              <a:gd name="connsiteY4" fmla="*/ 44 h 1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59" h="123975">
                <a:moveTo>
                  <a:pt x="12808" y="44"/>
                </a:moveTo>
                <a:cubicBezTo>
                  <a:pt x="14925" y="-1808"/>
                  <a:pt x="46675" y="54019"/>
                  <a:pt x="44558" y="74656"/>
                </a:cubicBezTo>
                <a:cubicBezTo>
                  <a:pt x="42441" y="95293"/>
                  <a:pt x="108" y="123869"/>
                  <a:pt x="108" y="123869"/>
                </a:cubicBezTo>
                <a:cubicBezTo>
                  <a:pt x="-2009" y="125721"/>
                  <a:pt x="27360" y="102967"/>
                  <a:pt x="31858" y="85769"/>
                </a:cubicBezTo>
                <a:cubicBezTo>
                  <a:pt x="36356" y="68571"/>
                  <a:pt x="10691" y="1896"/>
                  <a:pt x="12808" y="4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F2D1D347-2457-4603-8EFE-F841AE95894C}"/>
              </a:ext>
            </a:extLst>
          </p:cNvPr>
          <p:cNvSpPr/>
          <p:nvPr/>
        </p:nvSpPr>
        <p:spPr>
          <a:xfrm>
            <a:off x="5080960" y="1611042"/>
            <a:ext cx="189559" cy="120984"/>
          </a:xfrm>
          <a:custGeom>
            <a:avLst/>
            <a:gdLst>
              <a:gd name="connsiteX0" fmla="*/ 189540 w 189559"/>
              <a:gd name="connsiteY0" fmla="*/ 271 h 120984"/>
              <a:gd name="connsiteX1" fmla="*/ 22853 w 189559"/>
              <a:gd name="connsiteY1" fmla="*/ 59008 h 120984"/>
              <a:gd name="connsiteX2" fmla="*/ 628 w 189559"/>
              <a:gd name="connsiteY2" fmla="*/ 120921 h 120984"/>
              <a:gd name="connsiteX3" fmla="*/ 8565 w 189559"/>
              <a:gd name="connsiteY3" fmla="*/ 70121 h 120984"/>
              <a:gd name="connsiteX4" fmla="*/ 33965 w 189559"/>
              <a:gd name="connsiteY4" fmla="*/ 38371 h 120984"/>
              <a:gd name="connsiteX5" fmla="*/ 189540 w 189559"/>
              <a:gd name="connsiteY5" fmla="*/ 271 h 12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559" h="120984">
                <a:moveTo>
                  <a:pt x="189540" y="271"/>
                </a:moveTo>
                <a:cubicBezTo>
                  <a:pt x="187688" y="3710"/>
                  <a:pt x="54338" y="38900"/>
                  <a:pt x="22853" y="59008"/>
                </a:cubicBezTo>
                <a:cubicBezTo>
                  <a:pt x="-8632" y="79116"/>
                  <a:pt x="3009" y="119069"/>
                  <a:pt x="628" y="120921"/>
                </a:cubicBezTo>
                <a:cubicBezTo>
                  <a:pt x="-1753" y="122773"/>
                  <a:pt x="3009" y="83879"/>
                  <a:pt x="8565" y="70121"/>
                </a:cubicBezTo>
                <a:cubicBezTo>
                  <a:pt x="14121" y="56363"/>
                  <a:pt x="7507" y="49748"/>
                  <a:pt x="33965" y="38371"/>
                </a:cubicBezTo>
                <a:cubicBezTo>
                  <a:pt x="60423" y="26994"/>
                  <a:pt x="191392" y="-3168"/>
                  <a:pt x="189540" y="27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47129272-D4E7-4F06-8694-FF1A01CC24C0}"/>
              </a:ext>
            </a:extLst>
          </p:cNvPr>
          <p:cNvSpPr/>
          <p:nvPr/>
        </p:nvSpPr>
        <p:spPr>
          <a:xfrm>
            <a:off x="4781499" y="2359983"/>
            <a:ext cx="211957" cy="779447"/>
          </a:xfrm>
          <a:custGeom>
            <a:avLst/>
            <a:gdLst>
              <a:gd name="connsiteX0" fmla="*/ 182084 w 211957"/>
              <a:gd name="connsiteY0" fmla="*/ 100 h 779447"/>
              <a:gd name="connsiteX1" fmla="*/ 182084 w 211957"/>
              <a:gd name="connsiteY1" fmla="*/ 577950 h 779447"/>
              <a:gd name="connsiteX2" fmla="*/ 169384 w 211957"/>
              <a:gd name="connsiteY2" fmla="*/ 584300 h 779447"/>
              <a:gd name="connsiteX3" fmla="*/ 2168 w 211957"/>
              <a:gd name="connsiteY3" fmla="*/ 776917 h 779447"/>
              <a:gd name="connsiteX4" fmla="*/ 82601 w 211957"/>
              <a:gd name="connsiteY4" fmla="*/ 688017 h 779447"/>
              <a:gd name="connsiteX5" fmla="*/ 203251 w 211957"/>
              <a:gd name="connsiteY5" fmla="*/ 594884 h 779447"/>
              <a:gd name="connsiteX6" fmla="*/ 203251 w 211957"/>
              <a:gd name="connsiteY6" fmla="*/ 531384 h 779447"/>
              <a:gd name="connsiteX7" fmla="*/ 182084 w 211957"/>
              <a:gd name="connsiteY7" fmla="*/ 100 h 77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57" h="779447">
                <a:moveTo>
                  <a:pt x="182084" y="100"/>
                </a:moveTo>
                <a:cubicBezTo>
                  <a:pt x="178556" y="7861"/>
                  <a:pt x="184201" y="480583"/>
                  <a:pt x="182084" y="577950"/>
                </a:cubicBezTo>
                <a:cubicBezTo>
                  <a:pt x="179967" y="675317"/>
                  <a:pt x="199370" y="551139"/>
                  <a:pt x="169384" y="584300"/>
                </a:cubicBezTo>
                <a:cubicBezTo>
                  <a:pt x="139398" y="617461"/>
                  <a:pt x="16632" y="759631"/>
                  <a:pt x="2168" y="776917"/>
                </a:cubicBezTo>
                <a:cubicBezTo>
                  <a:pt x="-12296" y="794203"/>
                  <a:pt x="49087" y="718356"/>
                  <a:pt x="82601" y="688017"/>
                </a:cubicBezTo>
                <a:cubicBezTo>
                  <a:pt x="116115" y="657678"/>
                  <a:pt x="183143" y="620990"/>
                  <a:pt x="203251" y="594884"/>
                </a:cubicBezTo>
                <a:cubicBezTo>
                  <a:pt x="223359" y="568778"/>
                  <a:pt x="202193" y="628398"/>
                  <a:pt x="203251" y="531384"/>
                </a:cubicBezTo>
                <a:cubicBezTo>
                  <a:pt x="204309" y="434370"/>
                  <a:pt x="185612" y="-7661"/>
                  <a:pt x="182084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43F196BE-8326-42BB-B442-98C60BF775B3}"/>
              </a:ext>
            </a:extLst>
          </p:cNvPr>
          <p:cNvSpPr/>
          <p:nvPr/>
        </p:nvSpPr>
        <p:spPr>
          <a:xfrm>
            <a:off x="4903742" y="3109913"/>
            <a:ext cx="654096" cy="898094"/>
          </a:xfrm>
          <a:custGeom>
            <a:avLst/>
            <a:gdLst>
              <a:gd name="connsiteX0" fmla="*/ 654096 w 654096"/>
              <a:gd name="connsiteY0" fmla="*/ 0 h 898094"/>
              <a:gd name="connsiteX1" fmla="*/ 382633 w 654096"/>
              <a:gd name="connsiteY1" fmla="*/ 320675 h 898094"/>
              <a:gd name="connsiteX2" fmla="*/ 23858 w 654096"/>
              <a:gd name="connsiteY2" fmla="*/ 857250 h 898094"/>
              <a:gd name="connsiteX3" fmla="*/ 61958 w 654096"/>
              <a:gd name="connsiteY3" fmla="*/ 820737 h 898094"/>
              <a:gd name="connsiteX4" fmla="*/ 292146 w 654096"/>
              <a:gd name="connsiteY4" fmla="*/ 501650 h 898094"/>
              <a:gd name="connsiteX5" fmla="*/ 654096 w 654096"/>
              <a:gd name="connsiteY5" fmla="*/ 0 h 898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096" h="898094">
                <a:moveTo>
                  <a:pt x="654096" y="0"/>
                </a:moveTo>
                <a:cubicBezTo>
                  <a:pt x="570884" y="88900"/>
                  <a:pt x="487673" y="177800"/>
                  <a:pt x="382633" y="320675"/>
                </a:cubicBezTo>
                <a:cubicBezTo>
                  <a:pt x="277593" y="463550"/>
                  <a:pt x="77304" y="773906"/>
                  <a:pt x="23858" y="857250"/>
                </a:cubicBezTo>
                <a:cubicBezTo>
                  <a:pt x="-29588" y="940594"/>
                  <a:pt x="17243" y="880004"/>
                  <a:pt x="61958" y="820737"/>
                </a:cubicBezTo>
                <a:cubicBezTo>
                  <a:pt x="106673" y="761470"/>
                  <a:pt x="292146" y="501650"/>
                  <a:pt x="292146" y="501650"/>
                </a:cubicBezTo>
                <a:lnTo>
                  <a:pt x="65409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66AAC461-9A1E-4A06-99B5-0F664930CFA4}"/>
              </a:ext>
            </a:extLst>
          </p:cNvPr>
          <p:cNvSpPr/>
          <p:nvPr/>
        </p:nvSpPr>
        <p:spPr>
          <a:xfrm>
            <a:off x="4698980" y="3023752"/>
            <a:ext cx="119638" cy="758594"/>
          </a:xfrm>
          <a:custGeom>
            <a:avLst/>
            <a:gdLst>
              <a:gd name="connsiteX0" fmla="*/ 93683 w 119638"/>
              <a:gd name="connsiteY0" fmla="*/ 436 h 758594"/>
              <a:gd name="connsiteX1" fmla="*/ 20658 w 119638"/>
              <a:gd name="connsiteY1" fmla="*/ 338573 h 758594"/>
              <a:gd name="connsiteX2" fmla="*/ 111145 w 119638"/>
              <a:gd name="connsiteY2" fmla="*/ 725923 h 758594"/>
              <a:gd name="connsiteX3" fmla="*/ 103208 w 119638"/>
              <a:gd name="connsiteY3" fmla="*/ 686236 h 758594"/>
              <a:gd name="connsiteX4" fmla="*/ 20 w 119638"/>
              <a:gd name="connsiteY4" fmla="*/ 276661 h 758594"/>
              <a:gd name="connsiteX5" fmla="*/ 93683 w 119638"/>
              <a:gd name="connsiteY5" fmla="*/ 436 h 7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638" h="758594">
                <a:moveTo>
                  <a:pt x="93683" y="436"/>
                </a:moveTo>
                <a:cubicBezTo>
                  <a:pt x="97123" y="10755"/>
                  <a:pt x="17748" y="217659"/>
                  <a:pt x="20658" y="338573"/>
                </a:cubicBezTo>
                <a:cubicBezTo>
                  <a:pt x="23568" y="459487"/>
                  <a:pt x="97387" y="667979"/>
                  <a:pt x="111145" y="725923"/>
                </a:cubicBezTo>
                <a:cubicBezTo>
                  <a:pt x="124903" y="783867"/>
                  <a:pt x="121729" y="761113"/>
                  <a:pt x="103208" y="686236"/>
                </a:cubicBezTo>
                <a:cubicBezTo>
                  <a:pt x="84687" y="611359"/>
                  <a:pt x="1608" y="388051"/>
                  <a:pt x="20" y="276661"/>
                </a:cubicBezTo>
                <a:cubicBezTo>
                  <a:pt x="-1568" y="165271"/>
                  <a:pt x="90243" y="-9883"/>
                  <a:pt x="93683" y="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40921D06-BEC4-4C68-9ED2-8403963FC72C}"/>
              </a:ext>
            </a:extLst>
          </p:cNvPr>
          <p:cNvSpPr/>
          <p:nvPr/>
        </p:nvSpPr>
        <p:spPr>
          <a:xfrm>
            <a:off x="4754782" y="3546200"/>
            <a:ext cx="149670" cy="476221"/>
          </a:xfrm>
          <a:custGeom>
            <a:avLst/>
            <a:gdLst>
              <a:gd name="connsiteX0" fmla="*/ 2956 w 149670"/>
              <a:gd name="connsiteY0" fmla="*/ 5038 h 476221"/>
              <a:gd name="connsiteX1" fmla="*/ 144243 w 149670"/>
              <a:gd name="connsiteY1" fmla="*/ 454300 h 476221"/>
              <a:gd name="connsiteX2" fmla="*/ 114081 w 149670"/>
              <a:gd name="connsiteY2" fmla="*/ 387625 h 476221"/>
              <a:gd name="connsiteX3" fmla="*/ 53756 w 149670"/>
              <a:gd name="connsiteY3" fmla="*/ 222525 h 476221"/>
              <a:gd name="connsiteX4" fmla="*/ 2956 w 149670"/>
              <a:gd name="connsiteY4" fmla="*/ 5038 h 47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670" h="476221">
                <a:moveTo>
                  <a:pt x="2956" y="5038"/>
                </a:moveTo>
                <a:cubicBezTo>
                  <a:pt x="18037" y="43667"/>
                  <a:pt x="125722" y="390536"/>
                  <a:pt x="144243" y="454300"/>
                </a:cubicBezTo>
                <a:cubicBezTo>
                  <a:pt x="162764" y="518065"/>
                  <a:pt x="129162" y="426254"/>
                  <a:pt x="114081" y="387625"/>
                </a:cubicBezTo>
                <a:cubicBezTo>
                  <a:pt x="99000" y="348996"/>
                  <a:pt x="73071" y="284438"/>
                  <a:pt x="53756" y="222525"/>
                </a:cubicBezTo>
                <a:cubicBezTo>
                  <a:pt x="34441" y="160612"/>
                  <a:pt x="-12125" y="-33591"/>
                  <a:pt x="2956" y="5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A93C7C8E-7848-4B63-B957-ECEB9980D6FD}"/>
              </a:ext>
            </a:extLst>
          </p:cNvPr>
          <p:cNvSpPr/>
          <p:nvPr/>
        </p:nvSpPr>
        <p:spPr>
          <a:xfrm>
            <a:off x="4204264" y="2891506"/>
            <a:ext cx="278986" cy="88722"/>
          </a:xfrm>
          <a:custGeom>
            <a:avLst/>
            <a:gdLst>
              <a:gd name="connsiteX0" fmla="*/ 1024 w 278986"/>
              <a:gd name="connsiteY0" fmla="*/ 86644 h 88722"/>
              <a:gd name="connsiteX1" fmla="*/ 270899 w 278986"/>
              <a:gd name="connsiteY1" fmla="*/ 919 h 88722"/>
              <a:gd name="connsiteX2" fmla="*/ 213749 w 278986"/>
              <a:gd name="connsiteY2" fmla="*/ 39019 h 88722"/>
              <a:gd name="connsiteX3" fmla="*/ 180411 w 278986"/>
              <a:gd name="connsiteY3" fmla="*/ 61244 h 88722"/>
              <a:gd name="connsiteX4" fmla="*/ 1024 w 278986"/>
              <a:gd name="connsiteY4" fmla="*/ 86644 h 8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86" h="88722">
                <a:moveTo>
                  <a:pt x="1024" y="86644"/>
                </a:moveTo>
                <a:cubicBezTo>
                  <a:pt x="16105" y="76590"/>
                  <a:pt x="235445" y="8856"/>
                  <a:pt x="270899" y="919"/>
                </a:cubicBezTo>
                <a:cubicBezTo>
                  <a:pt x="306353" y="-7018"/>
                  <a:pt x="213749" y="39019"/>
                  <a:pt x="213749" y="39019"/>
                </a:cubicBezTo>
                <a:cubicBezTo>
                  <a:pt x="198668" y="49073"/>
                  <a:pt x="219040" y="55158"/>
                  <a:pt x="180411" y="61244"/>
                </a:cubicBezTo>
                <a:cubicBezTo>
                  <a:pt x="141782" y="67329"/>
                  <a:pt x="-14057" y="96698"/>
                  <a:pt x="1024" y="86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86133A60-B054-4005-A564-AD37914A51B8}"/>
              </a:ext>
            </a:extLst>
          </p:cNvPr>
          <p:cNvSpPr/>
          <p:nvPr/>
        </p:nvSpPr>
        <p:spPr>
          <a:xfrm>
            <a:off x="4019547" y="2902913"/>
            <a:ext cx="265128" cy="72596"/>
          </a:xfrm>
          <a:custGeom>
            <a:avLst/>
            <a:gdLst>
              <a:gd name="connsiteX0" fmla="*/ 265116 w 265128"/>
              <a:gd name="connsiteY0" fmla="*/ 72062 h 72596"/>
              <a:gd name="connsiteX1" fmla="*/ 184153 w 265128"/>
              <a:gd name="connsiteY1" fmla="*/ 45075 h 72596"/>
              <a:gd name="connsiteX2" fmla="*/ 3 w 265128"/>
              <a:gd name="connsiteY2" fmla="*/ 625 h 72596"/>
              <a:gd name="connsiteX3" fmla="*/ 179391 w 265128"/>
              <a:gd name="connsiteY3" fmla="*/ 21262 h 72596"/>
              <a:gd name="connsiteX4" fmla="*/ 265116 w 265128"/>
              <a:gd name="connsiteY4" fmla="*/ 72062 h 7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128" h="72596">
                <a:moveTo>
                  <a:pt x="265116" y="72062"/>
                </a:moveTo>
                <a:cubicBezTo>
                  <a:pt x="265910" y="76031"/>
                  <a:pt x="228338" y="56981"/>
                  <a:pt x="184153" y="45075"/>
                </a:cubicBezTo>
                <a:cubicBezTo>
                  <a:pt x="139968" y="33169"/>
                  <a:pt x="797" y="4594"/>
                  <a:pt x="3" y="625"/>
                </a:cubicBezTo>
                <a:cubicBezTo>
                  <a:pt x="-791" y="-3344"/>
                  <a:pt x="139174" y="12531"/>
                  <a:pt x="179391" y="21262"/>
                </a:cubicBezTo>
                <a:cubicBezTo>
                  <a:pt x="219608" y="29993"/>
                  <a:pt x="264322" y="68093"/>
                  <a:pt x="265116" y="72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AF5EEDC2-43F4-43C9-933D-72DD98F1DE52}"/>
              </a:ext>
            </a:extLst>
          </p:cNvPr>
          <p:cNvSpPr/>
          <p:nvPr/>
        </p:nvSpPr>
        <p:spPr>
          <a:xfrm>
            <a:off x="3866180" y="2958557"/>
            <a:ext cx="380887" cy="627690"/>
          </a:xfrm>
          <a:custGeom>
            <a:avLst/>
            <a:gdLst>
              <a:gd name="connsiteX0" fmla="*/ 380383 w 380887"/>
              <a:gd name="connsiteY0" fmla="*/ 543 h 627690"/>
              <a:gd name="connsiteX1" fmla="*/ 166070 w 380887"/>
              <a:gd name="connsiteY1" fmla="*/ 238668 h 627690"/>
              <a:gd name="connsiteX2" fmla="*/ 81933 w 380887"/>
              <a:gd name="connsiteY2" fmla="*/ 378368 h 627690"/>
              <a:gd name="connsiteX3" fmla="*/ 4145 w 380887"/>
              <a:gd name="connsiteY3" fmla="*/ 614906 h 627690"/>
              <a:gd name="connsiteX4" fmla="*/ 20020 w 380887"/>
              <a:gd name="connsiteY4" fmla="*/ 565693 h 627690"/>
              <a:gd name="connsiteX5" fmla="*/ 99395 w 380887"/>
              <a:gd name="connsiteY5" fmla="*/ 310106 h 627690"/>
              <a:gd name="connsiteX6" fmla="*/ 380383 w 380887"/>
              <a:gd name="connsiteY6" fmla="*/ 543 h 627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887" h="627690">
                <a:moveTo>
                  <a:pt x="380383" y="543"/>
                </a:moveTo>
                <a:cubicBezTo>
                  <a:pt x="391495" y="-11363"/>
                  <a:pt x="215812" y="175697"/>
                  <a:pt x="166070" y="238668"/>
                </a:cubicBezTo>
                <a:cubicBezTo>
                  <a:pt x="116328" y="301639"/>
                  <a:pt x="108920" y="315662"/>
                  <a:pt x="81933" y="378368"/>
                </a:cubicBezTo>
                <a:cubicBezTo>
                  <a:pt x="54946" y="441074"/>
                  <a:pt x="14464" y="583685"/>
                  <a:pt x="4145" y="614906"/>
                </a:cubicBezTo>
                <a:cubicBezTo>
                  <a:pt x="-6174" y="646127"/>
                  <a:pt x="4145" y="616493"/>
                  <a:pt x="20020" y="565693"/>
                </a:cubicBezTo>
                <a:cubicBezTo>
                  <a:pt x="35895" y="514893"/>
                  <a:pt x="43568" y="403239"/>
                  <a:pt x="99395" y="310106"/>
                </a:cubicBezTo>
                <a:cubicBezTo>
                  <a:pt x="155222" y="216973"/>
                  <a:pt x="369271" y="12449"/>
                  <a:pt x="380383" y="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EFE7971C-FC78-4944-A1C2-ADE704A99130}"/>
              </a:ext>
            </a:extLst>
          </p:cNvPr>
          <p:cNvSpPr/>
          <p:nvPr/>
        </p:nvSpPr>
        <p:spPr>
          <a:xfrm>
            <a:off x="3779945" y="2922477"/>
            <a:ext cx="257352" cy="653428"/>
          </a:xfrm>
          <a:custGeom>
            <a:avLst/>
            <a:gdLst>
              <a:gd name="connsiteX0" fmla="*/ 257068 w 257352"/>
              <a:gd name="connsiteY0" fmla="*/ 111 h 653428"/>
              <a:gd name="connsiteX1" fmla="*/ 55455 w 257352"/>
              <a:gd name="connsiteY1" fmla="*/ 273161 h 653428"/>
              <a:gd name="connsiteX2" fmla="*/ 28468 w 257352"/>
              <a:gd name="connsiteY2" fmla="*/ 325548 h 653428"/>
              <a:gd name="connsiteX3" fmla="*/ 30055 w 257352"/>
              <a:gd name="connsiteY3" fmla="*/ 363648 h 653428"/>
              <a:gd name="connsiteX4" fmla="*/ 87205 w 257352"/>
              <a:gd name="connsiteY4" fmla="*/ 639873 h 653428"/>
              <a:gd name="connsiteX5" fmla="*/ 79268 w 257352"/>
              <a:gd name="connsiteY5" fmla="*/ 579548 h 653428"/>
              <a:gd name="connsiteX6" fmla="*/ 6243 w 257352"/>
              <a:gd name="connsiteY6" fmla="*/ 308086 h 653428"/>
              <a:gd name="connsiteX7" fmla="*/ 257068 w 257352"/>
              <a:gd name="connsiteY7" fmla="*/ 111 h 65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352" h="653428">
                <a:moveTo>
                  <a:pt x="257068" y="111"/>
                </a:moveTo>
                <a:cubicBezTo>
                  <a:pt x="265270" y="-5710"/>
                  <a:pt x="93555" y="218922"/>
                  <a:pt x="55455" y="273161"/>
                </a:cubicBezTo>
                <a:cubicBezTo>
                  <a:pt x="17355" y="327400"/>
                  <a:pt x="32701" y="310467"/>
                  <a:pt x="28468" y="325548"/>
                </a:cubicBezTo>
                <a:cubicBezTo>
                  <a:pt x="24235" y="340629"/>
                  <a:pt x="20265" y="311260"/>
                  <a:pt x="30055" y="363648"/>
                </a:cubicBezTo>
                <a:cubicBezTo>
                  <a:pt x="39845" y="416036"/>
                  <a:pt x="79003" y="603890"/>
                  <a:pt x="87205" y="639873"/>
                </a:cubicBezTo>
                <a:cubicBezTo>
                  <a:pt x="95407" y="675856"/>
                  <a:pt x="92762" y="634846"/>
                  <a:pt x="79268" y="579548"/>
                </a:cubicBezTo>
                <a:cubicBezTo>
                  <a:pt x="65774" y="524250"/>
                  <a:pt x="-24184" y="406511"/>
                  <a:pt x="6243" y="308086"/>
                </a:cubicBezTo>
                <a:cubicBezTo>
                  <a:pt x="36670" y="209661"/>
                  <a:pt x="248866" y="5932"/>
                  <a:pt x="257068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D4997D0E-ED1C-4C81-82E1-1643AB499CC0}"/>
              </a:ext>
            </a:extLst>
          </p:cNvPr>
          <p:cNvSpPr/>
          <p:nvPr/>
        </p:nvSpPr>
        <p:spPr>
          <a:xfrm>
            <a:off x="3735155" y="3284304"/>
            <a:ext cx="57490" cy="753695"/>
          </a:xfrm>
          <a:custGeom>
            <a:avLst/>
            <a:gdLst>
              <a:gd name="connsiteX0" fmla="*/ 57383 w 57490"/>
              <a:gd name="connsiteY0" fmla="*/ 234 h 753695"/>
              <a:gd name="connsiteX1" fmla="*/ 20870 w 57490"/>
              <a:gd name="connsiteY1" fmla="*/ 179621 h 753695"/>
              <a:gd name="connsiteX2" fmla="*/ 51033 w 57490"/>
              <a:gd name="connsiteY2" fmla="*/ 432034 h 753695"/>
              <a:gd name="connsiteX3" fmla="*/ 43095 w 57490"/>
              <a:gd name="connsiteY3" fmla="*/ 497121 h 753695"/>
              <a:gd name="connsiteX4" fmla="*/ 1820 w 57490"/>
              <a:gd name="connsiteY4" fmla="*/ 741596 h 753695"/>
              <a:gd name="connsiteX5" fmla="*/ 9758 w 57490"/>
              <a:gd name="connsiteY5" fmla="*/ 684446 h 753695"/>
              <a:gd name="connsiteX6" fmla="*/ 31983 w 57490"/>
              <a:gd name="connsiteY6" fmla="*/ 408221 h 753695"/>
              <a:gd name="connsiteX7" fmla="*/ 14520 w 57490"/>
              <a:gd name="connsiteY7" fmla="*/ 319321 h 753695"/>
              <a:gd name="connsiteX8" fmla="*/ 6583 w 57490"/>
              <a:gd name="connsiteY8" fmla="*/ 216134 h 753695"/>
              <a:gd name="connsiteX9" fmla="*/ 57383 w 57490"/>
              <a:gd name="connsiteY9" fmla="*/ 234 h 75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490" h="753695">
                <a:moveTo>
                  <a:pt x="57383" y="234"/>
                </a:moveTo>
                <a:cubicBezTo>
                  <a:pt x="59764" y="-5851"/>
                  <a:pt x="21928" y="107654"/>
                  <a:pt x="20870" y="179621"/>
                </a:cubicBezTo>
                <a:cubicBezTo>
                  <a:pt x="19812" y="251588"/>
                  <a:pt x="47329" y="379117"/>
                  <a:pt x="51033" y="432034"/>
                </a:cubicBezTo>
                <a:cubicBezTo>
                  <a:pt x="54737" y="484951"/>
                  <a:pt x="51297" y="445527"/>
                  <a:pt x="43095" y="497121"/>
                </a:cubicBezTo>
                <a:cubicBezTo>
                  <a:pt x="34893" y="548715"/>
                  <a:pt x="7376" y="710375"/>
                  <a:pt x="1820" y="741596"/>
                </a:cubicBezTo>
                <a:cubicBezTo>
                  <a:pt x="-3736" y="772817"/>
                  <a:pt x="4731" y="740009"/>
                  <a:pt x="9758" y="684446"/>
                </a:cubicBezTo>
                <a:cubicBezTo>
                  <a:pt x="14785" y="628883"/>
                  <a:pt x="31189" y="469075"/>
                  <a:pt x="31983" y="408221"/>
                </a:cubicBezTo>
                <a:cubicBezTo>
                  <a:pt x="32777" y="347367"/>
                  <a:pt x="18753" y="351336"/>
                  <a:pt x="14520" y="319321"/>
                </a:cubicBezTo>
                <a:cubicBezTo>
                  <a:pt x="10287" y="287306"/>
                  <a:pt x="1027" y="266405"/>
                  <a:pt x="6583" y="216134"/>
                </a:cubicBezTo>
                <a:cubicBezTo>
                  <a:pt x="12139" y="165863"/>
                  <a:pt x="55002" y="6319"/>
                  <a:pt x="57383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71199F11-DCAE-4B3C-8588-BAED72A67E17}"/>
              </a:ext>
            </a:extLst>
          </p:cNvPr>
          <p:cNvSpPr/>
          <p:nvPr/>
        </p:nvSpPr>
        <p:spPr>
          <a:xfrm>
            <a:off x="3644455" y="3852776"/>
            <a:ext cx="141736" cy="190674"/>
          </a:xfrm>
          <a:custGeom>
            <a:avLst/>
            <a:gdLst>
              <a:gd name="connsiteX0" fmla="*/ 116333 w 141736"/>
              <a:gd name="connsiteY0" fmla="*/ 87 h 190674"/>
              <a:gd name="connsiteX1" fmla="*/ 5208 w 141736"/>
              <a:gd name="connsiteY1" fmla="*/ 77874 h 190674"/>
              <a:gd name="connsiteX2" fmla="*/ 22670 w 141736"/>
              <a:gd name="connsiteY2" fmla="*/ 133437 h 190674"/>
              <a:gd name="connsiteX3" fmla="*/ 62358 w 141736"/>
              <a:gd name="connsiteY3" fmla="*/ 168362 h 190674"/>
              <a:gd name="connsiteX4" fmla="*/ 141733 w 141736"/>
              <a:gd name="connsiteY4" fmla="*/ 190587 h 190674"/>
              <a:gd name="connsiteX5" fmla="*/ 65533 w 141736"/>
              <a:gd name="connsiteY5" fmla="*/ 160424 h 190674"/>
              <a:gd name="connsiteX6" fmla="*/ 19495 w 141736"/>
              <a:gd name="connsiteY6" fmla="*/ 93749 h 190674"/>
              <a:gd name="connsiteX7" fmla="*/ 116333 w 141736"/>
              <a:gd name="connsiteY7" fmla="*/ 87 h 19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736" h="190674">
                <a:moveTo>
                  <a:pt x="116333" y="87"/>
                </a:moveTo>
                <a:cubicBezTo>
                  <a:pt x="113952" y="-2559"/>
                  <a:pt x="20818" y="55649"/>
                  <a:pt x="5208" y="77874"/>
                </a:cubicBezTo>
                <a:cubicBezTo>
                  <a:pt x="-10402" y="100099"/>
                  <a:pt x="13145" y="118356"/>
                  <a:pt x="22670" y="133437"/>
                </a:cubicBezTo>
                <a:cubicBezTo>
                  <a:pt x="32195" y="148518"/>
                  <a:pt x="42514" y="158837"/>
                  <a:pt x="62358" y="168362"/>
                </a:cubicBezTo>
                <a:cubicBezTo>
                  <a:pt x="82202" y="177887"/>
                  <a:pt x="141204" y="191910"/>
                  <a:pt x="141733" y="190587"/>
                </a:cubicBezTo>
                <a:cubicBezTo>
                  <a:pt x="142262" y="189264"/>
                  <a:pt x="85906" y="176564"/>
                  <a:pt x="65533" y="160424"/>
                </a:cubicBezTo>
                <a:cubicBezTo>
                  <a:pt x="45160" y="144284"/>
                  <a:pt x="15526" y="117561"/>
                  <a:pt x="19495" y="93749"/>
                </a:cubicBezTo>
                <a:cubicBezTo>
                  <a:pt x="23464" y="69937"/>
                  <a:pt x="118714" y="2733"/>
                  <a:pt x="116333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F3A28021-5BE5-4F5A-8542-BB6EBFEA67C0}"/>
              </a:ext>
            </a:extLst>
          </p:cNvPr>
          <p:cNvSpPr/>
          <p:nvPr/>
        </p:nvSpPr>
        <p:spPr>
          <a:xfrm>
            <a:off x="3591783" y="3860669"/>
            <a:ext cx="169125" cy="193423"/>
          </a:xfrm>
          <a:custGeom>
            <a:avLst/>
            <a:gdLst>
              <a:gd name="connsiteX0" fmla="*/ 169005 w 169125"/>
              <a:gd name="connsiteY0" fmla="*/ 131 h 193423"/>
              <a:gd name="connsiteX1" fmla="*/ 27717 w 169125"/>
              <a:gd name="connsiteY1" fmla="*/ 92206 h 193423"/>
              <a:gd name="connsiteX2" fmla="*/ 34067 w 169125"/>
              <a:gd name="connsiteY2" fmla="*/ 122369 h 193423"/>
              <a:gd name="connsiteX3" fmla="*/ 159480 w 169125"/>
              <a:gd name="connsiteY3" fmla="*/ 192219 h 193423"/>
              <a:gd name="connsiteX4" fmla="*/ 103917 w 169125"/>
              <a:gd name="connsiteY4" fmla="*/ 168406 h 193423"/>
              <a:gd name="connsiteX5" fmla="*/ 730 w 169125"/>
              <a:gd name="connsiteY5" fmla="*/ 114431 h 193423"/>
              <a:gd name="connsiteX6" fmla="*/ 169005 w 169125"/>
              <a:gd name="connsiteY6" fmla="*/ 131 h 19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125" h="193423">
                <a:moveTo>
                  <a:pt x="169005" y="131"/>
                </a:moveTo>
                <a:cubicBezTo>
                  <a:pt x="173503" y="-3573"/>
                  <a:pt x="50207" y="71833"/>
                  <a:pt x="27717" y="92206"/>
                </a:cubicBezTo>
                <a:cubicBezTo>
                  <a:pt x="5227" y="112579"/>
                  <a:pt x="12107" y="105700"/>
                  <a:pt x="34067" y="122369"/>
                </a:cubicBezTo>
                <a:cubicBezTo>
                  <a:pt x="56027" y="139038"/>
                  <a:pt x="147838" y="184546"/>
                  <a:pt x="159480" y="192219"/>
                </a:cubicBezTo>
                <a:cubicBezTo>
                  <a:pt x="171122" y="199892"/>
                  <a:pt x="103917" y="168406"/>
                  <a:pt x="103917" y="168406"/>
                </a:cubicBezTo>
                <a:cubicBezTo>
                  <a:pt x="77459" y="155441"/>
                  <a:pt x="-8795" y="141154"/>
                  <a:pt x="730" y="114431"/>
                </a:cubicBezTo>
                <a:cubicBezTo>
                  <a:pt x="10255" y="87708"/>
                  <a:pt x="164507" y="3835"/>
                  <a:pt x="169005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C49C8B3B-B45C-469F-B6DD-861EB0175A70}"/>
              </a:ext>
            </a:extLst>
          </p:cNvPr>
          <p:cNvSpPr/>
          <p:nvPr/>
        </p:nvSpPr>
        <p:spPr>
          <a:xfrm>
            <a:off x="3405643" y="3991731"/>
            <a:ext cx="209652" cy="571803"/>
          </a:xfrm>
          <a:custGeom>
            <a:avLst/>
            <a:gdLst>
              <a:gd name="connsiteX0" fmla="*/ 209624 w 209652"/>
              <a:gd name="connsiteY0" fmla="*/ 302 h 571803"/>
              <a:gd name="connsiteX1" fmla="*/ 163057 w 209652"/>
              <a:gd name="connsiteY1" fmla="*/ 161169 h 571803"/>
              <a:gd name="connsiteX2" fmla="*/ 93207 w 209652"/>
              <a:gd name="connsiteY2" fmla="*/ 264886 h 571803"/>
              <a:gd name="connsiteX3" fmla="*/ 57224 w 209652"/>
              <a:gd name="connsiteY3" fmla="*/ 353786 h 571803"/>
              <a:gd name="connsiteX4" fmla="*/ 19124 w 209652"/>
              <a:gd name="connsiteY4" fmla="*/ 468086 h 571803"/>
              <a:gd name="connsiteX5" fmla="*/ 74 w 209652"/>
              <a:gd name="connsiteY5" fmla="*/ 571802 h 571803"/>
              <a:gd name="connsiteX6" fmla="*/ 14890 w 209652"/>
              <a:gd name="connsiteY6" fmla="*/ 470202 h 571803"/>
              <a:gd name="connsiteX7" fmla="*/ 67807 w 209652"/>
              <a:gd name="connsiteY7" fmla="*/ 271236 h 571803"/>
              <a:gd name="connsiteX8" fmla="*/ 156707 w 209652"/>
              <a:gd name="connsiteY8" fmla="*/ 125186 h 571803"/>
              <a:gd name="connsiteX9" fmla="*/ 209624 w 209652"/>
              <a:gd name="connsiteY9" fmla="*/ 302 h 57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652" h="571803">
                <a:moveTo>
                  <a:pt x="209624" y="302"/>
                </a:moveTo>
                <a:cubicBezTo>
                  <a:pt x="210682" y="6299"/>
                  <a:pt x="182460" y="117072"/>
                  <a:pt x="163057" y="161169"/>
                </a:cubicBezTo>
                <a:cubicBezTo>
                  <a:pt x="143654" y="205266"/>
                  <a:pt x="110846" y="232783"/>
                  <a:pt x="93207" y="264886"/>
                </a:cubicBezTo>
                <a:cubicBezTo>
                  <a:pt x="75568" y="296989"/>
                  <a:pt x="69571" y="319919"/>
                  <a:pt x="57224" y="353786"/>
                </a:cubicBezTo>
                <a:cubicBezTo>
                  <a:pt x="44877" y="387653"/>
                  <a:pt x="28649" y="431750"/>
                  <a:pt x="19124" y="468086"/>
                </a:cubicBezTo>
                <a:cubicBezTo>
                  <a:pt x="9599" y="504422"/>
                  <a:pt x="780" y="571449"/>
                  <a:pt x="74" y="571802"/>
                </a:cubicBezTo>
                <a:cubicBezTo>
                  <a:pt x="-632" y="572155"/>
                  <a:pt x="3601" y="520296"/>
                  <a:pt x="14890" y="470202"/>
                </a:cubicBezTo>
                <a:cubicBezTo>
                  <a:pt x="26179" y="420108"/>
                  <a:pt x="44171" y="328739"/>
                  <a:pt x="67807" y="271236"/>
                </a:cubicBezTo>
                <a:cubicBezTo>
                  <a:pt x="91443" y="213733"/>
                  <a:pt x="134129" y="171400"/>
                  <a:pt x="156707" y="125186"/>
                </a:cubicBezTo>
                <a:cubicBezTo>
                  <a:pt x="179285" y="78972"/>
                  <a:pt x="208566" y="-5695"/>
                  <a:pt x="209624" y="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38DD9DD5-62E9-4072-8FF4-F46B292D0D42}"/>
              </a:ext>
            </a:extLst>
          </p:cNvPr>
          <p:cNvSpPr/>
          <p:nvPr/>
        </p:nvSpPr>
        <p:spPr>
          <a:xfrm>
            <a:off x="3180235" y="4516942"/>
            <a:ext cx="225696" cy="773401"/>
          </a:xfrm>
          <a:custGeom>
            <a:avLst/>
            <a:gdLst>
              <a:gd name="connsiteX0" fmla="*/ 225482 w 225696"/>
              <a:gd name="connsiteY0" fmla="*/ 25 h 773401"/>
              <a:gd name="connsiteX1" fmla="*/ 100598 w 225696"/>
              <a:gd name="connsiteY1" fmla="*/ 408541 h 773401"/>
              <a:gd name="connsiteX2" fmla="*/ 9582 w 225696"/>
              <a:gd name="connsiteY2" fmla="*/ 721808 h 773401"/>
              <a:gd name="connsiteX3" fmla="*/ 5348 w 225696"/>
              <a:gd name="connsiteY3" fmla="*/ 770491 h 773401"/>
              <a:gd name="connsiteX4" fmla="*/ 32865 w 225696"/>
              <a:gd name="connsiteY4" fmla="*/ 694291 h 773401"/>
              <a:gd name="connsiteX5" fmla="*/ 128115 w 225696"/>
              <a:gd name="connsiteY5" fmla="*/ 427591 h 773401"/>
              <a:gd name="connsiteX6" fmla="*/ 225482 w 225696"/>
              <a:gd name="connsiteY6" fmla="*/ 25 h 77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696" h="773401">
                <a:moveTo>
                  <a:pt x="225482" y="25"/>
                </a:moveTo>
                <a:cubicBezTo>
                  <a:pt x="220896" y="-3150"/>
                  <a:pt x="136581" y="288244"/>
                  <a:pt x="100598" y="408541"/>
                </a:cubicBezTo>
                <a:cubicBezTo>
                  <a:pt x="64615" y="528838"/>
                  <a:pt x="25457" y="661483"/>
                  <a:pt x="9582" y="721808"/>
                </a:cubicBezTo>
                <a:cubicBezTo>
                  <a:pt x="-6293" y="782133"/>
                  <a:pt x="1467" y="775077"/>
                  <a:pt x="5348" y="770491"/>
                </a:cubicBezTo>
                <a:cubicBezTo>
                  <a:pt x="9229" y="765905"/>
                  <a:pt x="12404" y="751441"/>
                  <a:pt x="32865" y="694291"/>
                </a:cubicBezTo>
                <a:cubicBezTo>
                  <a:pt x="53326" y="637141"/>
                  <a:pt x="96365" y="541891"/>
                  <a:pt x="128115" y="427591"/>
                </a:cubicBezTo>
                <a:cubicBezTo>
                  <a:pt x="159865" y="313291"/>
                  <a:pt x="230068" y="3200"/>
                  <a:pt x="225482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1D04E3A5-B3CC-4705-92DF-4E95C7E6B2E4}"/>
              </a:ext>
            </a:extLst>
          </p:cNvPr>
          <p:cNvSpPr/>
          <p:nvPr/>
        </p:nvSpPr>
        <p:spPr>
          <a:xfrm>
            <a:off x="3891990" y="3551673"/>
            <a:ext cx="37630" cy="555912"/>
          </a:xfrm>
          <a:custGeom>
            <a:avLst/>
            <a:gdLst>
              <a:gd name="connsiteX0" fmla="*/ 15377 w 37630"/>
              <a:gd name="connsiteY0" fmla="*/ 94 h 555912"/>
              <a:gd name="connsiteX1" fmla="*/ 560 w 37630"/>
              <a:gd name="connsiteY1" fmla="*/ 336644 h 555912"/>
              <a:gd name="connsiteX2" fmla="*/ 36543 w 37630"/>
              <a:gd name="connsiteY2" fmla="*/ 554660 h 555912"/>
              <a:gd name="connsiteX3" fmla="*/ 28077 w 37630"/>
              <a:gd name="connsiteY3" fmla="*/ 423427 h 555912"/>
              <a:gd name="connsiteX4" fmla="*/ 25960 w 37630"/>
              <a:gd name="connsiteY4" fmla="*/ 370510 h 555912"/>
              <a:gd name="connsiteX5" fmla="*/ 15377 w 37630"/>
              <a:gd name="connsiteY5" fmla="*/ 94 h 5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30" h="555912">
                <a:moveTo>
                  <a:pt x="15377" y="94"/>
                </a:moveTo>
                <a:cubicBezTo>
                  <a:pt x="11144" y="-5550"/>
                  <a:pt x="-2968" y="244216"/>
                  <a:pt x="560" y="336644"/>
                </a:cubicBezTo>
                <a:cubicBezTo>
                  <a:pt x="4088" y="429072"/>
                  <a:pt x="31957" y="540196"/>
                  <a:pt x="36543" y="554660"/>
                </a:cubicBezTo>
                <a:cubicBezTo>
                  <a:pt x="41129" y="569124"/>
                  <a:pt x="29841" y="454119"/>
                  <a:pt x="28077" y="423427"/>
                </a:cubicBezTo>
                <a:cubicBezTo>
                  <a:pt x="26313" y="392735"/>
                  <a:pt x="27724" y="440713"/>
                  <a:pt x="25960" y="370510"/>
                </a:cubicBezTo>
                <a:cubicBezTo>
                  <a:pt x="24196" y="300307"/>
                  <a:pt x="19610" y="5738"/>
                  <a:pt x="15377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8A32B8DC-5D14-4347-A355-2DD51D551F24}"/>
              </a:ext>
            </a:extLst>
          </p:cNvPr>
          <p:cNvSpPr/>
          <p:nvPr/>
        </p:nvSpPr>
        <p:spPr>
          <a:xfrm>
            <a:off x="3894275" y="4055301"/>
            <a:ext cx="199832" cy="1005869"/>
          </a:xfrm>
          <a:custGeom>
            <a:avLst/>
            <a:gdLst>
              <a:gd name="connsiteX0" fmla="*/ 2508 w 199832"/>
              <a:gd name="connsiteY0" fmla="*/ 232 h 1005869"/>
              <a:gd name="connsiteX1" fmla="*/ 6742 w 199832"/>
              <a:gd name="connsiteY1" fmla="*/ 222482 h 1005869"/>
              <a:gd name="connsiteX2" fmla="*/ 36375 w 199832"/>
              <a:gd name="connsiteY2" fmla="*/ 349482 h 1005869"/>
              <a:gd name="connsiteX3" fmla="*/ 46958 w 199832"/>
              <a:gd name="connsiteY3" fmla="*/ 484949 h 1005869"/>
              <a:gd name="connsiteX4" fmla="*/ 46958 w 199832"/>
              <a:gd name="connsiteY4" fmla="*/ 607716 h 1005869"/>
              <a:gd name="connsiteX5" fmla="*/ 59658 w 199832"/>
              <a:gd name="connsiteY5" fmla="*/ 673332 h 1005869"/>
              <a:gd name="connsiteX6" fmla="*/ 195125 w 199832"/>
              <a:gd name="connsiteY6" fmla="*/ 992949 h 1005869"/>
              <a:gd name="connsiteX7" fmla="*/ 157025 w 199832"/>
              <a:gd name="connsiteY7" fmla="*/ 912516 h 1005869"/>
              <a:gd name="connsiteX8" fmla="*/ 42725 w 199832"/>
              <a:gd name="connsiteY8" fmla="*/ 628882 h 1005869"/>
              <a:gd name="connsiteX9" fmla="*/ 38492 w 199832"/>
              <a:gd name="connsiteY9" fmla="*/ 266932 h 1005869"/>
              <a:gd name="connsiteX10" fmla="*/ 2508 w 199832"/>
              <a:gd name="connsiteY10" fmla="*/ 232 h 1005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9832" h="1005869">
                <a:moveTo>
                  <a:pt x="2508" y="232"/>
                </a:moveTo>
                <a:cubicBezTo>
                  <a:pt x="-2784" y="-7176"/>
                  <a:pt x="1097" y="164274"/>
                  <a:pt x="6742" y="222482"/>
                </a:cubicBezTo>
                <a:cubicBezTo>
                  <a:pt x="12387" y="280690"/>
                  <a:pt x="29672" y="305738"/>
                  <a:pt x="36375" y="349482"/>
                </a:cubicBezTo>
                <a:cubicBezTo>
                  <a:pt x="43078" y="393226"/>
                  <a:pt x="45194" y="441910"/>
                  <a:pt x="46958" y="484949"/>
                </a:cubicBezTo>
                <a:cubicBezTo>
                  <a:pt x="48722" y="527988"/>
                  <a:pt x="44841" y="576319"/>
                  <a:pt x="46958" y="607716"/>
                </a:cubicBezTo>
                <a:cubicBezTo>
                  <a:pt x="49075" y="639113"/>
                  <a:pt x="34964" y="609127"/>
                  <a:pt x="59658" y="673332"/>
                </a:cubicBezTo>
                <a:cubicBezTo>
                  <a:pt x="84352" y="737537"/>
                  <a:pt x="178897" y="953085"/>
                  <a:pt x="195125" y="992949"/>
                </a:cubicBezTo>
                <a:cubicBezTo>
                  <a:pt x="211353" y="1032813"/>
                  <a:pt x="182425" y="973194"/>
                  <a:pt x="157025" y="912516"/>
                </a:cubicBezTo>
                <a:cubicBezTo>
                  <a:pt x="131625" y="851838"/>
                  <a:pt x="62480" y="736479"/>
                  <a:pt x="42725" y="628882"/>
                </a:cubicBezTo>
                <a:cubicBezTo>
                  <a:pt x="22970" y="521285"/>
                  <a:pt x="46959" y="367826"/>
                  <a:pt x="38492" y="266932"/>
                </a:cubicBezTo>
                <a:cubicBezTo>
                  <a:pt x="30025" y="166038"/>
                  <a:pt x="7800" y="7640"/>
                  <a:pt x="2508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83C6B783-C25F-4E88-95D7-3146F9F849E1}"/>
              </a:ext>
            </a:extLst>
          </p:cNvPr>
          <p:cNvSpPr/>
          <p:nvPr/>
        </p:nvSpPr>
        <p:spPr>
          <a:xfrm>
            <a:off x="6218392" y="2842674"/>
            <a:ext cx="276602" cy="121509"/>
          </a:xfrm>
          <a:custGeom>
            <a:avLst/>
            <a:gdLst>
              <a:gd name="connsiteX0" fmla="*/ 375 w 276602"/>
              <a:gd name="connsiteY0" fmla="*/ 9 h 121509"/>
              <a:gd name="connsiteX1" fmla="*/ 264958 w 276602"/>
              <a:gd name="connsiteY1" fmla="*/ 105843 h 121509"/>
              <a:gd name="connsiteX2" fmla="*/ 207808 w 276602"/>
              <a:gd name="connsiteY2" fmla="*/ 112193 h 121509"/>
              <a:gd name="connsiteX3" fmla="*/ 375 w 276602"/>
              <a:gd name="connsiteY3" fmla="*/ 9 h 12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602" h="121509">
                <a:moveTo>
                  <a:pt x="375" y="9"/>
                </a:moveTo>
                <a:cubicBezTo>
                  <a:pt x="9900" y="-1049"/>
                  <a:pt x="230386" y="87146"/>
                  <a:pt x="264958" y="105843"/>
                </a:cubicBezTo>
                <a:cubicBezTo>
                  <a:pt x="299530" y="124540"/>
                  <a:pt x="250141" y="126304"/>
                  <a:pt x="207808" y="112193"/>
                </a:cubicBezTo>
                <a:cubicBezTo>
                  <a:pt x="165475" y="98082"/>
                  <a:pt x="-9150" y="1067"/>
                  <a:pt x="375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A4CACDD3-4BCF-44A0-AF33-A2B903572D4F}"/>
              </a:ext>
            </a:extLst>
          </p:cNvPr>
          <p:cNvSpPr/>
          <p:nvPr/>
        </p:nvSpPr>
        <p:spPr>
          <a:xfrm>
            <a:off x="6314013" y="2960857"/>
            <a:ext cx="197744" cy="246008"/>
          </a:xfrm>
          <a:custGeom>
            <a:avLst/>
            <a:gdLst>
              <a:gd name="connsiteX0" fmla="*/ 196854 w 197744"/>
              <a:gd name="connsiteY0" fmla="*/ 2476 h 246008"/>
              <a:gd name="connsiteX1" fmla="*/ 38104 w 197744"/>
              <a:gd name="connsiteY1" fmla="*/ 180276 h 246008"/>
              <a:gd name="connsiteX2" fmla="*/ 4 w 197744"/>
              <a:gd name="connsiteY2" fmla="*/ 245893 h 246008"/>
              <a:gd name="connsiteX3" fmla="*/ 35987 w 197744"/>
              <a:gd name="connsiteY3" fmla="*/ 167576 h 246008"/>
              <a:gd name="connsiteX4" fmla="*/ 99487 w 197744"/>
              <a:gd name="connsiteY4" fmla="*/ 82910 h 246008"/>
              <a:gd name="connsiteX5" fmla="*/ 196854 w 197744"/>
              <a:gd name="connsiteY5" fmla="*/ 2476 h 24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744" h="246008">
                <a:moveTo>
                  <a:pt x="196854" y="2476"/>
                </a:moveTo>
                <a:cubicBezTo>
                  <a:pt x="186624" y="18704"/>
                  <a:pt x="70912" y="139707"/>
                  <a:pt x="38104" y="180276"/>
                </a:cubicBezTo>
                <a:cubicBezTo>
                  <a:pt x="5296" y="220845"/>
                  <a:pt x="357" y="248010"/>
                  <a:pt x="4" y="245893"/>
                </a:cubicBezTo>
                <a:cubicBezTo>
                  <a:pt x="-349" y="243776"/>
                  <a:pt x="19406" y="194740"/>
                  <a:pt x="35987" y="167576"/>
                </a:cubicBezTo>
                <a:cubicBezTo>
                  <a:pt x="52567" y="140412"/>
                  <a:pt x="72676" y="111838"/>
                  <a:pt x="99487" y="82910"/>
                </a:cubicBezTo>
                <a:cubicBezTo>
                  <a:pt x="126298" y="53982"/>
                  <a:pt x="207084" y="-13752"/>
                  <a:pt x="196854" y="2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DBE378ED-0AC7-47E4-9F2B-C4B2D6D10999}"/>
              </a:ext>
            </a:extLst>
          </p:cNvPr>
          <p:cNvSpPr/>
          <p:nvPr/>
        </p:nvSpPr>
        <p:spPr>
          <a:xfrm>
            <a:off x="6256372" y="3196107"/>
            <a:ext cx="114847" cy="402382"/>
          </a:xfrm>
          <a:custGeom>
            <a:avLst/>
            <a:gdLst>
              <a:gd name="connsiteX0" fmla="*/ 114795 w 114847"/>
              <a:gd name="connsiteY0" fmla="*/ 60 h 402382"/>
              <a:gd name="connsiteX1" fmla="*/ 21661 w 114847"/>
              <a:gd name="connsiteY1" fmla="*/ 247710 h 402382"/>
              <a:gd name="connsiteX2" fmla="*/ 495 w 114847"/>
              <a:gd name="connsiteY2" fmla="*/ 402226 h 402382"/>
              <a:gd name="connsiteX3" fmla="*/ 34361 w 114847"/>
              <a:gd name="connsiteY3" fmla="*/ 270993 h 402382"/>
              <a:gd name="connsiteX4" fmla="*/ 114795 w 114847"/>
              <a:gd name="connsiteY4" fmla="*/ 60 h 40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847" h="402382">
                <a:moveTo>
                  <a:pt x="114795" y="60"/>
                </a:moveTo>
                <a:cubicBezTo>
                  <a:pt x="112678" y="-3820"/>
                  <a:pt x="40711" y="180682"/>
                  <a:pt x="21661" y="247710"/>
                </a:cubicBezTo>
                <a:cubicBezTo>
                  <a:pt x="2611" y="314738"/>
                  <a:pt x="-1622" y="398346"/>
                  <a:pt x="495" y="402226"/>
                </a:cubicBezTo>
                <a:cubicBezTo>
                  <a:pt x="2612" y="406106"/>
                  <a:pt x="14605" y="336962"/>
                  <a:pt x="34361" y="270993"/>
                </a:cubicBezTo>
                <a:cubicBezTo>
                  <a:pt x="54116" y="205024"/>
                  <a:pt x="116912" y="3940"/>
                  <a:pt x="114795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C5DA087B-66D8-4B81-84F9-07CC959E6E75}"/>
              </a:ext>
            </a:extLst>
          </p:cNvPr>
          <p:cNvSpPr/>
          <p:nvPr/>
        </p:nvSpPr>
        <p:spPr>
          <a:xfrm>
            <a:off x="6206673" y="3202517"/>
            <a:ext cx="109543" cy="561718"/>
          </a:xfrm>
          <a:custGeom>
            <a:avLst/>
            <a:gdLst>
              <a:gd name="connsiteX0" fmla="*/ 109460 w 109543"/>
              <a:gd name="connsiteY0" fmla="*/ 0 h 561718"/>
              <a:gd name="connsiteX1" fmla="*/ 12094 w 109543"/>
              <a:gd name="connsiteY1" fmla="*/ 325966 h 561718"/>
              <a:gd name="connsiteX2" fmla="*/ 1510 w 109543"/>
              <a:gd name="connsiteY2" fmla="*/ 560916 h 561718"/>
              <a:gd name="connsiteX3" fmla="*/ 12094 w 109543"/>
              <a:gd name="connsiteY3" fmla="*/ 400050 h 561718"/>
              <a:gd name="connsiteX4" fmla="*/ 29027 w 109543"/>
              <a:gd name="connsiteY4" fmla="*/ 323850 h 561718"/>
              <a:gd name="connsiteX5" fmla="*/ 109460 w 109543"/>
              <a:gd name="connsiteY5" fmla="*/ 0 h 56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543" h="561718">
                <a:moveTo>
                  <a:pt x="109460" y="0"/>
                </a:moveTo>
                <a:cubicBezTo>
                  <a:pt x="106638" y="353"/>
                  <a:pt x="30086" y="232480"/>
                  <a:pt x="12094" y="325966"/>
                </a:cubicBezTo>
                <a:cubicBezTo>
                  <a:pt x="-5898" y="419452"/>
                  <a:pt x="1510" y="548569"/>
                  <a:pt x="1510" y="560916"/>
                </a:cubicBezTo>
                <a:cubicBezTo>
                  <a:pt x="1510" y="573263"/>
                  <a:pt x="7508" y="439561"/>
                  <a:pt x="12094" y="400050"/>
                </a:cubicBezTo>
                <a:cubicBezTo>
                  <a:pt x="16680" y="360539"/>
                  <a:pt x="29027" y="323850"/>
                  <a:pt x="29027" y="323850"/>
                </a:cubicBezTo>
                <a:cubicBezTo>
                  <a:pt x="43138" y="262819"/>
                  <a:pt x="112282" y="-353"/>
                  <a:pt x="10946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011D1327-39D2-4C3F-8ACD-C66EF9D836E8}"/>
              </a:ext>
            </a:extLst>
          </p:cNvPr>
          <p:cNvSpPr/>
          <p:nvPr/>
        </p:nvSpPr>
        <p:spPr>
          <a:xfrm>
            <a:off x="6563568" y="2977991"/>
            <a:ext cx="320138" cy="206875"/>
          </a:xfrm>
          <a:custGeom>
            <a:avLst/>
            <a:gdLst>
              <a:gd name="connsiteX0" fmla="*/ 745 w 320138"/>
              <a:gd name="connsiteY0" fmla="*/ 30322 h 206875"/>
              <a:gd name="connsiteX1" fmla="*/ 126157 w 320138"/>
              <a:gd name="connsiteY1" fmla="*/ 1747 h 206875"/>
              <a:gd name="connsiteX2" fmla="*/ 248395 w 320138"/>
              <a:gd name="connsiteY2" fmla="*/ 90647 h 206875"/>
              <a:gd name="connsiteX3" fmla="*/ 319832 w 320138"/>
              <a:gd name="connsiteY3" fmla="*/ 206534 h 206875"/>
              <a:gd name="connsiteX4" fmla="*/ 270620 w 320138"/>
              <a:gd name="connsiteY4" fmla="*/ 122397 h 206875"/>
              <a:gd name="connsiteX5" fmla="*/ 186482 w 320138"/>
              <a:gd name="connsiteY5" fmla="*/ 14447 h 206875"/>
              <a:gd name="connsiteX6" fmla="*/ 745 w 320138"/>
              <a:gd name="connsiteY6" fmla="*/ 30322 h 20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138" h="206875">
                <a:moveTo>
                  <a:pt x="745" y="30322"/>
                </a:moveTo>
                <a:cubicBezTo>
                  <a:pt x="-9309" y="28205"/>
                  <a:pt x="84882" y="-8307"/>
                  <a:pt x="126157" y="1747"/>
                </a:cubicBezTo>
                <a:cubicBezTo>
                  <a:pt x="167432" y="11801"/>
                  <a:pt x="216116" y="56516"/>
                  <a:pt x="248395" y="90647"/>
                </a:cubicBezTo>
                <a:cubicBezTo>
                  <a:pt x="280674" y="124778"/>
                  <a:pt x="316128" y="201242"/>
                  <a:pt x="319832" y="206534"/>
                </a:cubicBezTo>
                <a:cubicBezTo>
                  <a:pt x="323536" y="211826"/>
                  <a:pt x="292845" y="154411"/>
                  <a:pt x="270620" y="122397"/>
                </a:cubicBezTo>
                <a:cubicBezTo>
                  <a:pt x="248395" y="90383"/>
                  <a:pt x="232255" y="29793"/>
                  <a:pt x="186482" y="14447"/>
                </a:cubicBezTo>
                <a:cubicBezTo>
                  <a:pt x="140709" y="-899"/>
                  <a:pt x="10799" y="32439"/>
                  <a:pt x="745" y="30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877717CB-2621-43F2-A700-E21FA34D86C1}"/>
              </a:ext>
            </a:extLst>
          </p:cNvPr>
          <p:cNvSpPr/>
          <p:nvPr/>
        </p:nvSpPr>
        <p:spPr>
          <a:xfrm>
            <a:off x="6587916" y="3050055"/>
            <a:ext cx="338731" cy="400436"/>
          </a:xfrm>
          <a:custGeom>
            <a:avLst/>
            <a:gdLst>
              <a:gd name="connsiteX0" fmla="*/ 209 w 338731"/>
              <a:gd name="connsiteY0" fmla="*/ 13820 h 400436"/>
              <a:gd name="connsiteX1" fmla="*/ 158959 w 338731"/>
              <a:gd name="connsiteY1" fmla="*/ 10645 h 400436"/>
              <a:gd name="connsiteX2" fmla="*/ 220872 w 338731"/>
              <a:gd name="connsiteY2" fmla="*/ 83670 h 400436"/>
              <a:gd name="connsiteX3" fmla="*/ 331997 w 338731"/>
              <a:gd name="connsiteY3" fmla="*/ 386883 h 400436"/>
              <a:gd name="connsiteX4" fmla="*/ 324059 w 338731"/>
              <a:gd name="connsiteY4" fmla="*/ 336083 h 400436"/>
              <a:gd name="connsiteX5" fmla="*/ 305009 w 338731"/>
              <a:gd name="connsiteY5" fmla="*/ 231308 h 400436"/>
              <a:gd name="connsiteX6" fmla="*/ 273259 w 338731"/>
              <a:gd name="connsiteY6" fmla="*/ 142408 h 400436"/>
              <a:gd name="connsiteX7" fmla="*/ 195472 w 338731"/>
              <a:gd name="connsiteY7" fmla="*/ 9058 h 400436"/>
              <a:gd name="connsiteX8" fmla="*/ 209 w 338731"/>
              <a:gd name="connsiteY8" fmla="*/ 13820 h 40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731" h="400436">
                <a:moveTo>
                  <a:pt x="209" y="13820"/>
                </a:moveTo>
                <a:cubicBezTo>
                  <a:pt x="-5876" y="14084"/>
                  <a:pt x="122182" y="-997"/>
                  <a:pt x="158959" y="10645"/>
                </a:cubicBezTo>
                <a:cubicBezTo>
                  <a:pt x="195736" y="22287"/>
                  <a:pt x="192032" y="20964"/>
                  <a:pt x="220872" y="83670"/>
                </a:cubicBezTo>
                <a:cubicBezTo>
                  <a:pt x="249712" y="146376"/>
                  <a:pt x="314799" y="344814"/>
                  <a:pt x="331997" y="386883"/>
                </a:cubicBezTo>
                <a:cubicBezTo>
                  <a:pt x="349195" y="428952"/>
                  <a:pt x="328557" y="362012"/>
                  <a:pt x="324059" y="336083"/>
                </a:cubicBezTo>
                <a:cubicBezTo>
                  <a:pt x="319561" y="310154"/>
                  <a:pt x="313476" y="263587"/>
                  <a:pt x="305009" y="231308"/>
                </a:cubicBezTo>
                <a:cubicBezTo>
                  <a:pt x="296542" y="199029"/>
                  <a:pt x="291515" y="179450"/>
                  <a:pt x="273259" y="142408"/>
                </a:cubicBezTo>
                <a:cubicBezTo>
                  <a:pt x="255003" y="105366"/>
                  <a:pt x="240186" y="31812"/>
                  <a:pt x="195472" y="9058"/>
                </a:cubicBezTo>
                <a:cubicBezTo>
                  <a:pt x="150758" y="-13696"/>
                  <a:pt x="6294" y="13556"/>
                  <a:pt x="209" y="13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083F2F0B-9196-44C7-8B5B-1F4E999C0C57}"/>
              </a:ext>
            </a:extLst>
          </p:cNvPr>
          <p:cNvSpPr/>
          <p:nvPr/>
        </p:nvSpPr>
        <p:spPr>
          <a:xfrm>
            <a:off x="6940334" y="3471625"/>
            <a:ext cx="90380" cy="752854"/>
          </a:xfrm>
          <a:custGeom>
            <a:avLst/>
            <a:gdLst>
              <a:gd name="connsiteX0" fmla="*/ 216 w 90380"/>
              <a:gd name="connsiteY0" fmla="*/ 238 h 752854"/>
              <a:gd name="connsiteX1" fmla="*/ 22441 w 90380"/>
              <a:gd name="connsiteY1" fmla="*/ 360600 h 752854"/>
              <a:gd name="connsiteX2" fmla="*/ 84354 w 90380"/>
              <a:gd name="connsiteY2" fmla="*/ 732075 h 752854"/>
              <a:gd name="connsiteX3" fmla="*/ 81179 w 90380"/>
              <a:gd name="connsiteY3" fmla="*/ 686038 h 752854"/>
              <a:gd name="connsiteX4" fmla="*/ 24029 w 90380"/>
              <a:gd name="connsiteY4" fmla="*/ 520938 h 752854"/>
              <a:gd name="connsiteX5" fmla="*/ 11329 w 90380"/>
              <a:gd name="connsiteY5" fmla="*/ 414575 h 752854"/>
              <a:gd name="connsiteX6" fmla="*/ 216 w 90380"/>
              <a:gd name="connsiteY6" fmla="*/ 238 h 75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380" h="752854">
                <a:moveTo>
                  <a:pt x="216" y="238"/>
                </a:moveTo>
                <a:cubicBezTo>
                  <a:pt x="2068" y="-8758"/>
                  <a:pt x="8418" y="238627"/>
                  <a:pt x="22441" y="360600"/>
                </a:cubicBezTo>
                <a:cubicBezTo>
                  <a:pt x="36464" y="482573"/>
                  <a:pt x="74564" y="677835"/>
                  <a:pt x="84354" y="732075"/>
                </a:cubicBezTo>
                <a:cubicBezTo>
                  <a:pt x="94144" y="786315"/>
                  <a:pt x="91233" y="721228"/>
                  <a:pt x="81179" y="686038"/>
                </a:cubicBezTo>
                <a:cubicBezTo>
                  <a:pt x="71125" y="650849"/>
                  <a:pt x="35671" y="566182"/>
                  <a:pt x="24029" y="520938"/>
                </a:cubicBezTo>
                <a:cubicBezTo>
                  <a:pt x="12387" y="475694"/>
                  <a:pt x="13710" y="497654"/>
                  <a:pt x="11329" y="414575"/>
                </a:cubicBezTo>
                <a:cubicBezTo>
                  <a:pt x="8948" y="331496"/>
                  <a:pt x="-1636" y="9234"/>
                  <a:pt x="216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82BC4BC4-5E1B-4DB5-9727-D55836B99936}"/>
              </a:ext>
            </a:extLst>
          </p:cNvPr>
          <p:cNvSpPr/>
          <p:nvPr/>
        </p:nvSpPr>
        <p:spPr>
          <a:xfrm>
            <a:off x="7035454" y="4219567"/>
            <a:ext cx="76562" cy="922546"/>
          </a:xfrm>
          <a:custGeom>
            <a:avLst/>
            <a:gdLst>
              <a:gd name="connsiteX0" fmla="*/ 346 w 76562"/>
              <a:gd name="connsiteY0" fmla="*/ 8 h 922546"/>
              <a:gd name="connsiteX1" fmla="*/ 54321 w 76562"/>
              <a:gd name="connsiteY1" fmla="*/ 530233 h 922546"/>
              <a:gd name="connsiteX2" fmla="*/ 76546 w 76562"/>
              <a:gd name="connsiteY2" fmla="*/ 908058 h 922546"/>
              <a:gd name="connsiteX3" fmla="*/ 57496 w 76562"/>
              <a:gd name="connsiteY3" fmla="*/ 812808 h 922546"/>
              <a:gd name="connsiteX4" fmla="*/ 32096 w 76562"/>
              <a:gd name="connsiteY4" fmla="*/ 517533 h 922546"/>
              <a:gd name="connsiteX5" fmla="*/ 346 w 76562"/>
              <a:gd name="connsiteY5" fmla="*/ 8 h 922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562" h="922546">
                <a:moveTo>
                  <a:pt x="346" y="8"/>
                </a:moveTo>
                <a:cubicBezTo>
                  <a:pt x="4050" y="2125"/>
                  <a:pt x="41621" y="378891"/>
                  <a:pt x="54321" y="530233"/>
                </a:cubicBezTo>
                <a:cubicBezTo>
                  <a:pt x="67021" y="681575"/>
                  <a:pt x="76017" y="860962"/>
                  <a:pt x="76546" y="908058"/>
                </a:cubicBezTo>
                <a:cubicBezTo>
                  <a:pt x="77075" y="955154"/>
                  <a:pt x="64904" y="877895"/>
                  <a:pt x="57496" y="812808"/>
                </a:cubicBezTo>
                <a:cubicBezTo>
                  <a:pt x="50088" y="747721"/>
                  <a:pt x="40563" y="647179"/>
                  <a:pt x="32096" y="517533"/>
                </a:cubicBezTo>
                <a:cubicBezTo>
                  <a:pt x="23629" y="387887"/>
                  <a:pt x="-3358" y="-2109"/>
                  <a:pt x="346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DEA74D29-4DE4-4872-8992-7B43EE8E20C0}"/>
              </a:ext>
            </a:extLst>
          </p:cNvPr>
          <p:cNvSpPr/>
          <p:nvPr/>
        </p:nvSpPr>
        <p:spPr>
          <a:xfrm>
            <a:off x="6204264" y="3748837"/>
            <a:ext cx="105377" cy="1038090"/>
          </a:xfrm>
          <a:custGeom>
            <a:avLst/>
            <a:gdLst>
              <a:gd name="connsiteX0" fmla="*/ 1803 w 105377"/>
              <a:gd name="connsiteY0" fmla="*/ 1896 h 1038090"/>
              <a:gd name="connsiteX1" fmla="*/ 3919 w 105377"/>
              <a:gd name="connsiteY1" fmla="*/ 363846 h 1038090"/>
              <a:gd name="connsiteX2" fmla="*/ 18736 w 105377"/>
              <a:gd name="connsiteY2" fmla="*/ 619963 h 1038090"/>
              <a:gd name="connsiteX3" fmla="*/ 103403 w 105377"/>
              <a:gd name="connsiteY3" fmla="*/ 1020013 h 1038090"/>
              <a:gd name="connsiteX4" fmla="*/ 75886 w 105377"/>
              <a:gd name="connsiteY4" fmla="*/ 958630 h 1038090"/>
              <a:gd name="connsiteX5" fmla="*/ 46253 w 105377"/>
              <a:gd name="connsiteY5" fmla="*/ 861263 h 1038090"/>
              <a:gd name="connsiteX6" fmla="*/ 27203 w 105377"/>
              <a:gd name="connsiteY6" fmla="*/ 531063 h 1038090"/>
              <a:gd name="connsiteX7" fmla="*/ 1803 w 105377"/>
              <a:gd name="connsiteY7" fmla="*/ 1896 h 103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377" h="1038090">
                <a:moveTo>
                  <a:pt x="1803" y="1896"/>
                </a:moveTo>
                <a:cubicBezTo>
                  <a:pt x="-2078" y="-25973"/>
                  <a:pt x="1097" y="260835"/>
                  <a:pt x="3919" y="363846"/>
                </a:cubicBezTo>
                <a:cubicBezTo>
                  <a:pt x="6741" y="466857"/>
                  <a:pt x="2155" y="510602"/>
                  <a:pt x="18736" y="619963"/>
                </a:cubicBezTo>
                <a:cubicBezTo>
                  <a:pt x="35317" y="729324"/>
                  <a:pt x="93878" y="963568"/>
                  <a:pt x="103403" y="1020013"/>
                </a:cubicBezTo>
                <a:cubicBezTo>
                  <a:pt x="112928" y="1076458"/>
                  <a:pt x="85411" y="985088"/>
                  <a:pt x="75886" y="958630"/>
                </a:cubicBezTo>
                <a:cubicBezTo>
                  <a:pt x="66361" y="932172"/>
                  <a:pt x="54367" y="932524"/>
                  <a:pt x="46253" y="861263"/>
                </a:cubicBezTo>
                <a:cubicBezTo>
                  <a:pt x="38139" y="790002"/>
                  <a:pt x="35317" y="674291"/>
                  <a:pt x="27203" y="531063"/>
                </a:cubicBezTo>
                <a:cubicBezTo>
                  <a:pt x="19089" y="387835"/>
                  <a:pt x="5684" y="29765"/>
                  <a:pt x="1803" y="1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AB18645B-8AD4-4829-BD61-26D075406F4D}"/>
              </a:ext>
            </a:extLst>
          </p:cNvPr>
          <p:cNvSpPr/>
          <p:nvPr/>
        </p:nvSpPr>
        <p:spPr>
          <a:xfrm>
            <a:off x="6351811" y="4799897"/>
            <a:ext cx="284027" cy="756767"/>
          </a:xfrm>
          <a:custGeom>
            <a:avLst/>
            <a:gdLst>
              <a:gd name="connsiteX0" fmla="*/ 306 w 284027"/>
              <a:gd name="connsiteY0" fmla="*/ 2820 h 756767"/>
              <a:gd name="connsiteX1" fmla="*/ 218322 w 284027"/>
              <a:gd name="connsiteY1" fmla="*/ 582786 h 756767"/>
              <a:gd name="connsiteX2" fmla="*/ 283939 w 284027"/>
              <a:gd name="connsiteY2" fmla="*/ 756353 h 756767"/>
              <a:gd name="connsiteX3" fmla="*/ 231022 w 284027"/>
              <a:gd name="connsiteY3" fmla="*/ 623003 h 756767"/>
              <a:gd name="connsiteX4" fmla="*/ 171756 w 284027"/>
              <a:gd name="connsiteY4" fmla="*/ 371120 h 756767"/>
              <a:gd name="connsiteX5" fmla="*/ 306 w 284027"/>
              <a:gd name="connsiteY5" fmla="*/ 2820 h 75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027" h="756767">
                <a:moveTo>
                  <a:pt x="306" y="2820"/>
                </a:moveTo>
                <a:cubicBezTo>
                  <a:pt x="8067" y="38098"/>
                  <a:pt x="171050" y="457197"/>
                  <a:pt x="218322" y="582786"/>
                </a:cubicBezTo>
                <a:cubicBezTo>
                  <a:pt x="265594" y="708375"/>
                  <a:pt x="281822" y="749650"/>
                  <a:pt x="283939" y="756353"/>
                </a:cubicBezTo>
                <a:cubicBezTo>
                  <a:pt x="286056" y="763056"/>
                  <a:pt x="249719" y="687209"/>
                  <a:pt x="231022" y="623003"/>
                </a:cubicBezTo>
                <a:cubicBezTo>
                  <a:pt x="212325" y="558798"/>
                  <a:pt x="209150" y="469192"/>
                  <a:pt x="171756" y="371120"/>
                </a:cubicBezTo>
                <a:cubicBezTo>
                  <a:pt x="134362" y="273048"/>
                  <a:pt x="-7455" y="-32458"/>
                  <a:pt x="306" y="2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4BD25756-59A8-41C2-A22B-146B9A05CC63}"/>
              </a:ext>
            </a:extLst>
          </p:cNvPr>
          <p:cNvSpPr/>
          <p:nvPr/>
        </p:nvSpPr>
        <p:spPr>
          <a:xfrm>
            <a:off x="7144293" y="5181689"/>
            <a:ext cx="245568" cy="820793"/>
          </a:xfrm>
          <a:custGeom>
            <a:avLst/>
            <a:gdLst>
              <a:gd name="connsiteX0" fmla="*/ 1574 w 245568"/>
              <a:gd name="connsiteY0" fmla="*/ 2028 h 820793"/>
              <a:gd name="connsiteX1" fmla="*/ 158207 w 245568"/>
              <a:gd name="connsiteY1" fmla="*/ 609511 h 820793"/>
              <a:gd name="connsiteX2" fmla="*/ 240757 w 245568"/>
              <a:gd name="connsiteY2" fmla="*/ 812711 h 820793"/>
              <a:gd name="connsiteX3" fmla="*/ 219590 w 245568"/>
              <a:gd name="connsiteY3" fmla="*/ 744978 h 820793"/>
              <a:gd name="connsiteX4" fmla="*/ 86240 w 245568"/>
              <a:gd name="connsiteY4" fmla="*/ 423244 h 820793"/>
              <a:gd name="connsiteX5" fmla="*/ 1574 w 245568"/>
              <a:gd name="connsiteY5" fmla="*/ 2028 h 82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568" h="820793">
                <a:moveTo>
                  <a:pt x="1574" y="2028"/>
                </a:moveTo>
                <a:cubicBezTo>
                  <a:pt x="13568" y="33072"/>
                  <a:pt x="118343" y="474397"/>
                  <a:pt x="158207" y="609511"/>
                </a:cubicBezTo>
                <a:cubicBezTo>
                  <a:pt x="198071" y="744625"/>
                  <a:pt x="230527" y="790133"/>
                  <a:pt x="240757" y="812711"/>
                </a:cubicBezTo>
                <a:cubicBezTo>
                  <a:pt x="250987" y="835289"/>
                  <a:pt x="245343" y="809889"/>
                  <a:pt x="219590" y="744978"/>
                </a:cubicBezTo>
                <a:cubicBezTo>
                  <a:pt x="193837" y="680067"/>
                  <a:pt x="123634" y="541777"/>
                  <a:pt x="86240" y="423244"/>
                </a:cubicBezTo>
                <a:cubicBezTo>
                  <a:pt x="48846" y="304711"/>
                  <a:pt x="-10420" y="-29016"/>
                  <a:pt x="1574" y="2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7FFE4159-1313-405C-837C-576E0DD7E366}"/>
              </a:ext>
            </a:extLst>
          </p:cNvPr>
          <p:cNvSpPr/>
          <p:nvPr/>
        </p:nvSpPr>
        <p:spPr>
          <a:xfrm>
            <a:off x="6576426" y="5376332"/>
            <a:ext cx="130885" cy="704854"/>
          </a:xfrm>
          <a:custGeom>
            <a:avLst/>
            <a:gdLst>
              <a:gd name="connsiteX0" fmla="*/ 25457 w 130885"/>
              <a:gd name="connsiteY0" fmla="*/ 1 h 704854"/>
              <a:gd name="connsiteX1" fmla="*/ 57 w 130885"/>
              <a:gd name="connsiteY1" fmla="*/ 129118 h 704854"/>
              <a:gd name="connsiteX2" fmla="*/ 33924 w 130885"/>
              <a:gd name="connsiteY2" fmla="*/ 220135 h 704854"/>
              <a:gd name="connsiteX3" fmla="*/ 124941 w 130885"/>
              <a:gd name="connsiteY3" fmla="*/ 556685 h 704854"/>
              <a:gd name="connsiteX4" fmla="*/ 122824 w 130885"/>
              <a:gd name="connsiteY4" fmla="*/ 704851 h 704854"/>
              <a:gd name="connsiteX5" fmla="*/ 129174 w 130885"/>
              <a:gd name="connsiteY5" fmla="*/ 560918 h 704854"/>
              <a:gd name="connsiteX6" fmla="*/ 116474 w 130885"/>
              <a:gd name="connsiteY6" fmla="*/ 410635 h 704854"/>
              <a:gd name="connsiteX7" fmla="*/ 10641 w 130885"/>
              <a:gd name="connsiteY7" fmla="*/ 131235 h 704854"/>
              <a:gd name="connsiteX8" fmla="*/ 25457 w 130885"/>
              <a:gd name="connsiteY8" fmla="*/ 1 h 70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885" h="704854">
                <a:moveTo>
                  <a:pt x="25457" y="1"/>
                </a:moveTo>
                <a:cubicBezTo>
                  <a:pt x="23693" y="-352"/>
                  <a:pt x="-1354" y="92429"/>
                  <a:pt x="57" y="129118"/>
                </a:cubicBezTo>
                <a:cubicBezTo>
                  <a:pt x="1468" y="165807"/>
                  <a:pt x="13110" y="148874"/>
                  <a:pt x="33924" y="220135"/>
                </a:cubicBezTo>
                <a:cubicBezTo>
                  <a:pt x="54738" y="291396"/>
                  <a:pt x="110124" y="475899"/>
                  <a:pt x="124941" y="556685"/>
                </a:cubicBezTo>
                <a:cubicBezTo>
                  <a:pt x="139758" y="637471"/>
                  <a:pt x="122119" y="704146"/>
                  <a:pt x="122824" y="704851"/>
                </a:cubicBezTo>
                <a:cubicBezTo>
                  <a:pt x="123529" y="705556"/>
                  <a:pt x="130232" y="609954"/>
                  <a:pt x="129174" y="560918"/>
                </a:cubicBezTo>
                <a:cubicBezTo>
                  <a:pt x="128116" y="511882"/>
                  <a:pt x="136229" y="482249"/>
                  <a:pt x="116474" y="410635"/>
                </a:cubicBezTo>
                <a:cubicBezTo>
                  <a:pt x="96719" y="339021"/>
                  <a:pt x="24046" y="192266"/>
                  <a:pt x="10641" y="131235"/>
                </a:cubicBezTo>
                <a:cubicBezTo>
                  <a:pt x="-2764" y="70204"/>
                  <a:pt x="27221" y="354"/>
                  <a:pt x="2545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85A99EA5-1254-4993-BA1E-48DB9E9F49FD}"/>
              </a:ext>
            </a:extLst>
          </p:cNvPr>
          <p:cNvSpPr/>
          <p:nvPr/>
        </p:nvSpPr>
        <p:spPr>
          <a:xfrm>
            <a:off x="6745785" y="5968950"/>
            <a:ext cx="630317" cy="97484"/>
          </a:xfrm>
          <a:custGeom>
            <a:avLst/>
            <a:gdLst>
              <a:gd name="connsiteX0" fmla="*/ 32 w 630317"/>
              <a:gd name="connsiteY0" fmla="*/ 97417 h 97484"/>
              <a:gd name="connsiteX1" fmla="*/ 205348 w 630317"/>
              <a:gd name="connsiteY1" fmla="*/ 8517 h 97484"/>
              <a:gd name="connsiteX2" fmla="*/ 626565 w 630317"/>
              <a:gd name="connsiteY2" fmla="*/ 4283 h 97484"/>
              <a:gd name="connsiteX3" fmla="*/ 423365 w 630317"/>
              <a:gd name="connsiteY3" fmla="*/ 14867 h 97484"/>
              <a:gd name="connsiteX4" fmla="*/ 218048 w 630317"/>
              <a:gd name="connsiteY4" fmla="*/ 23333 h 97484"/>
              <a:gd name="connsiteX5" fmla="*/ 32 w 630317"/>
              <a:gd name="connsiteY5" fmla="*/ 97417 h 9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317" h="97484">
                <a:moveTo>
                  <a:pt x="32" y="97417"/>
                </a:moveTo>
                <a:cubicBezTo>
                  <a:pt x="-2085" y="94948"/>
                  <a:pt x="100926" y="24039"/>
                  <a:pt x="205348" y="8517"/>
                </a:cubicBezTo>
                <a:cubicBezTo>
                  <a:pt x="309770" y="-7005"/>
                  <a:pt x="590229" y="3225"/>
                  <a:pt x="626565" y="4283"/>
                </a:cubicBezTo>
                <a:cubicBezTo>
                  <a:pt x="662901" y="5341"/>
                  <a:pt x="423365" y="14867"/>
                  <a:pt x="423365" y="14867"/>
                </a:cubicBezTo>
                <a:cubicBezTo>
                  <a:pt x="355279" y="18042"/>
                  <a:pt x="287545" y="12750"/>
                  <a:pt x="218048" y="23333"/>
                </a:cubicBezTo>
                <a:cubicBezTo>
                  <a:pt x="148551" y="33916"/>
                  <a:pt x="2149" y="99886"/>
                  <a:pt x="32" y="97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484EA389-ABD4-4022-A6E8-6039D7A0805C}"/>
              </a:ext>
            </a:extLst>
          </p:cNvPr>
          <p:cNvSpPr/>
          <p:nvPr/>
        </p:nvSpPr>
        <p:spPr>
          <a:xfrm>
            <a:off x="7349560" y="5973558"/>
            <a:ext cx="97539" cy="158010"/>
          </a:xfrm>
          <a:custGeom>
            <a:avLst/>
            <a:gdLst>
              <a:gd name="connsiteX0" fmla="*/ 3740 w 97539"/>
              <a:gd name="connsiteY0" fmla="*/ 1792 h 158010"/>
              <a:gd name="connsiteX1" fmla="*/ 94757 w 97539"/>
              <a:gd name="connsiteY1" fmla="*/ 152075 h 158010"/>
              <a:gd name="connsiteX2" fmla="*/ 69357 w 97539"/>
              <a:gd name="connsiteY2" fmla="*/ 122442 h 158010"/>
              <a:gd name="connsiteX3" fmla="*/ 20673 w 97539"/>
              <a:gd name="connsiteY3" fmla="*/ 71642 h 158010"/>
              <a:gd name="connsiteX4" fmla="*/ 3740 w 97539"/>
              <a:gd name="connsiteY4" fmla="*/ 1792 h 15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539" h="158010">
                <a:moveTo>
                  <a:pt x="3740" y="1792"/>
                </a:moveTo>
                <a:cubicBezTo>
                  <a:pt x="16087" y="15197"/>
                  <a:pt x="83821" y="131967"/>
                  <a:pt x="94757" y="152075"/>
                </a:cubicBezTo>
                <a:cubicBezTo>
                  <a:pt x="105693" y="172183"/>
                  <a:pt x="81704" y="135847"/>
                  <a:pt x="69357" y="122442"/>
                </a:cubicBezTo>
                <a:cubicBezTo>
                  <a:pt x="57010" y="109037"/>
                  <a:pt x="28434" y="89281"/>
                  <a:pt x="20673" y="71642"/>
                </a:cubicBezTo>
                <a:cubicBezTo>
                  <a:pt x="12912" y="54003"/>
                  <a:pt x="-8607" y="-11613"/>
                  <a:pt x="3740" y="1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4AB7E329-89FD-4077-BCD4-EFBAFC0FF543}"/>
              </a:ext>
            </a:extLst>
          </p:cNvPr>
          <p:cNvSpPr/>
          <p:nvPr/>
        </p:nvSpPr>
        <p:spPr>
          <a:xfrm>
            <a:off x="7434545" y="6131283"/>
            <a:ext cx="416933" cy="347212"/>
          </a:xfrm>
          <a:custGeom>
            <a:avLst/>
            <a:gdLst>
              <a:gd name="connsiteX0" fmla="*/ 1305 w 416933"/>
              <a:gd name="connsiteY0" fmla="*/ 2817 h 347212"/>
              <a:gd name="connsiteX1" fmla="*/ 134655 w 416933"/>
              <a:gd name="connsiteY1" fmla="*/ 51500 h 347212"/>
              <a:gd name="connsiteX2" fmla="*/ 409822 w 416933"/>
              <a:gd name="connsiteY2" fmla="*/ 339367 h 347212"/>
              <a:gd name="connsiteX3" fmla="*/ 325155 w 416933"/>
              <a:gd name="connsiteY3" fmla="*/ 250467 h 347212"/>
              <a:gd name="connsiteX4" fmla="*/ 208738 w 416933"/>
              <a:gd name="connsiteY4" fmla="*/ 87484 h 347212"/>
              <a:gd name="connsiteX5" fmla="*/ 1305 w 416933"/>
              <a:gd name="connsiteY5" fmla="*/ 2817 h 34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933" h="347212">
                <a:moveTo>
                  <a:pt x="1305" y="2817"/>
                </a:moveTo>
                <a:cubicBezTo>
                  <a:pt x="-11042" y="-3180"/>
                  <a:pt x="66569" y="-4592"/>
                  <a:pt x="134655" y="51500"/>
                </a:cubicBezTo>
                <a:cubicBezTo>
                  <a:pt x="202741" y="107592"/>
                  <a:pt x="378072" y="306206"/>
                  <a:pt x="409822" y="339367"/>
                </a:cubicBezTo>
                <a:cubicBezTo>
                  <a:pt x="441572" y="372528"/>
                  <a:pt x="358669" y="292447"/>
                  <a:pt x="325155" y="250467"/>
                </a:cubicBezTo>
                <a:cubicBezTo>
                  <a:pt x="291641" y="208487"/>
                  <a:pt x="263771" y="128759"/>
                  <a:pt x="208738" y="87484"/>
                </a:cubicBezTo>
                <a:cubicBezTo>
                  <a:pt x="153705" y="46209"/>
                  <a:pt x="13652" y="8814"/>
                  <a:pt x="1305" y="2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B53872EB-FFF2-4C0D-853B-2A9CD2E10931}"/>
              </a:ext>
            </a:extLst>
          </p:cNvPr>
          <p:cNvSpPr/>
          <p:nvPr/>
        </p:nvSpPr>
        <p:spPr>
          <a:xfrm>
            <a:off x="6455815" y="5949029"/>
            <a:ext cx="230947" cy="517486"/>
          </a:xfrm>
          <a:custGeom>
            <a:avLst/>
            <a:gdLst>
              <a:gd name="connsiteX0" fmla="*/ 230735 w 230947"/>
              <a:gd name="connsiteY0" fmla="*/ 921 h 517486"/>
              <a:gd name="connsiteX1" fmla="*/ 224385 w 230947"/>
              <a:gd name="connsiteY1" fmla="*/ 172371 h 517486"/>
              <a:gd name="connsiteX2" fmla="*/ 220152 w 230947"/>
              <a:gd name="connsiteY2" fmla="*/ 246454 h 517486"/>
              <a:gd name="connsiteX3" fmla="*/ 175702 w 230947"/>
              <a:gd name="connsiteY3" fmla="*/ 288788 h 517486"/>
              <a:gd name="connsiteX4" fmla="*/ 99502 w 230947"/>
              <a:gd name="connsiteY4" fmla="*/ 337471 h 517486"/>
              <a:gd name="connsiteX5" fmla="*/ 93152 w 230947"/>
              <a:gd name="connsiteY5" fmla="*/ 445421 h 517486"/>
              <a:gd name="connsiteX6" fmla="*/ 18 w 230947"/>
              <a:gd name="connsiteY6" fmla="*/ 517388 h 517486"/>
              <a:gd name="connsiteX7" fmla="*/ 101618 w 230947"/>
              <a:gd name="connsiteY7" fmla="*/ 430604 h 517486"/>
              <a:gd name="connsiteX8" fmla="*/ 139718 w 230947"/>
              <a:gd name="connsiteY8" fmla="*/ 341704 h 517486"/>
              <a:gd name="connsiteX9" fmla="*/ 215918 w 230947"/>
              <a:gd name="connsiteY9" fmla="*/ 254921 h 517486"/>
              <a:gd name="connsiteX10" fmla="*/ 230735 w 230947"/>
              <a:gd name="connsiteY10" fmla="*/ 921 h 5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0947" h="517486">
                <a:moveTo>
                  <a:pt x="230735" y="921"/>
                </a:moveTo>
                <a:cubicBezTo>
                  <a:pt x="232146" y="-12837"/>
                  <a:pt x="226149" y="131449"/>
                  <a:pt x="224385" y="172371"/>
                </a:cubicBezTo>
                <a:cubicBezTo>
                  <a:pt x="222621" y="213293"/>
                  <a:pt x="228266" y="227051"/>
                  <a:pt x="220152" y="246454"/>
                </a:cubicBezTo>
                <a:cubicBezTo>
                  <a:pt x="212038" y="265857"/>
                  <a:pt x="195810" y="273619"/>
                  <a:pt x="175702" y="288788"/>
                </a:cubicBezTo>
                <a:cubicBezTo>
                  <a:pt x="155594" y="303957"/>
                  <a:pt x="113260" y="311366"/>
                  <a:pt x="99502" y="337471"/>
                </a:cubicBezTo>
                <a:cubicBezTo>
                  <a:pt x="85744" y="363576"/>
                  <a:pt x="109733" y="415435"/>
                  <a:pt x="93152" y="445421"/>
                </a:cubicBezTo>
                <a:cubicBezTo>
                  <a:pt x="76571" y="475407"/>
                  <a:pt x="-1393" y="519857"/>
                  <a:pt x="18" y="517388"/>
                </a:cubicBezTo>
                <a:cubicBezTo>
                  <a:pt x="1429" y="514919"/>
                  <a:pt x="78335" y="459885"/>
                  <a:pt x="101618" y="430604"/>
                </a:cubicBezTo>
                <a:cubicBezTo>
                  <a:pt x="124901" y="401323"/>
                  <a:pt x="120668" y="370985"/>
                  <a:pt x="139718" y="341704"/>
                </a:cubicBezTo>
                <a:cubicBezTo>
                  <a:pt x="158768" y="312424"/>
                  <a:pt x="199690" y="306426"/>
                  <a:pt x="215918" y="254921"/>
                </a:cubicBezTo>
                <a:cubicBezTo>
                  <a:pt x="232146" y="203416"/>
                  <a:pt x="229324" y="14679"/>
                  <a:pt x="230735" y="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6BFFA736-5A86-4881-B012-07A29B158529}"/>
              </a:ext>
            </a:extLst>
          </p:cNvPr>
          <p:cNvSpPr/>
          <p:nvPr/>
        </p:nvSpPr>
        <p:spPr>
          <a:xfrm>
            <a:off x="7071768" y="6468526"/>
            <a:ext cx="777086" cy="246067"/>
          </a:xfrm>
          <a:custGeom>
            <a:avLst/>
            <a:gdLst>
              <a:gd name="connsiteX0" fmla="*/ 776832 w 777086"/>
              <a:gd name="connsiteY0" fmla="*/ 7 h 246067"/>
              <a:gd name="connsiteX1" fmla="*/ 609615 w 777086"/>
              <a:gd name="connsiteY1" fmla="*/ 143941 h 246067"/>
              <a:gd name="connsiteX2" fmla="*/ 499549 w 777086"/>
              <a:gd name="connsiteY2" fmla="*/ 213791 h 246067"/>
              <a:gd name="connsiteX3" fmla="*/ 370432 w 777086"/>
              <a:gd name="connsiteY3" fmla="*/ 228607 h 246067"/>
              <a:gd name="connsiteX4" fmla="*/ 15 w 777086"/>
              <a:gd name="connsiteY4" fmla="*/ 245541 h 246067"/>
              <a:gd name="connsiteX5" fmla="*/ 385249 w 777086"/>
              <a:gd name="connsiteY5" fmla="*/ 207441 h 246067"/>
              <a:gd name="connsiteX6" fmla="*/ 569399 w 777086"/>
              <a:gd name="connsiteY6" fmla="*/ 150291 h 246067"/>
              <a:gd name="connsiteX7" fmla="*/ 776832 w 777086"/>
              <a:gd name="connsiteY7" fmla="*/ 7 h 24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086" h="246067">
                <a:moveTo>
                  <a:pt x="776832" y="7"/>
                </a:moveTo>
                <a:cubicBezTo>
                  <a:pt x="783535" y="-1051"/>
                  <a:pt x="655829" y="108310"/>
                  <a:pt x="609615" y="143941"/>
                </a:cubicBezTo>
                <a:cubicBezTo>
                  <a:pt x="563401" y="179572"/>
                  <a:pt x="539413" y="199680"/>
                  <a:pt x="499549" y="213791"/>
                </a:cubicBezTo>
                <a:cubicBezTo>
                  <a:pt x="459685" y="227902"/>
                  <a:pt x="453688" y="223315"/>
                  <a:pt x="370432" y="228607"/>
                </a:cubicBezTo>
                <a:cubicBezTo>
                  <a:pt x="287176" y="233899"/>
                  <a:pt x="-2454" y="249069"/>
                  <a:pt x="15" y="245541"/>
                </a:cubicBezTo>
                <a:cubicBezTo>
                  <a:pt x="2484" y="242013"/>
                  <a:pt x="290352" y="223316"/>
                  <a:pt x="385249" y="207441"/>
                </a:cubicBezTo>
                <a:cubicBezTo>
                  <a:pt x="480146" y="191566"/>
                  <a:pt x="508369" y="184510"/>
                  <a:pt x="569399" y="150291"/>
                </a:cubicBezTo>
                <a:cubicBezTo>
                  <a:pt x="630429" y="116072"/>
                  <a:pt x="770129" y="1065"/>
                  <a:pt x="77683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0888DB12-3CA2-4890-A2B9-0A2D92D10412}"/>
              </a:ext>
            </a:extLst>
          </p:cNvPr>
          <p:cNvSpPr/>
          <p:nvPr/>
        </p:nvSpPr>
        <p:spPr>
          <a:xfrm>
            <a:off x="6502359" y="6464118"/>
            <a:ext cx="580241" cy="227007"/>
          </a:xfrm>
          <a:custGeom>
            <a:avLst/>
            <a:gdLst>
              <a:gd name="connsiteX0" fmla="*/ 41 w 580241"/>
              <a:gd name="connsiteY0" fmla="*/ 2299 h 227007"/>
              <a:gd name="connsiteX1" fmla="*/ 150324 w 580241"/>
              <a:gd name="connsiteY1" fmla="*/ 23465 h 227007"/>
              <a:gd name="connsiteX2" fmla="*/ 171491 w 580241"/>
              <a:gd name="connsiteY2" fmla="*/ 63682 h 227007"/>
              <a:gd name="connsiteX3" fmla="*/ 317541 w 580241"/>
              <a:gd name="connsiteY3" fmla="*/ 118715 h 227007"/>
              <a:gd name="connsiteX4" fmla="*/ 372574 w 580241"/>
              <a:gd name="connsiteY4" fmla="*/ 133532 h 227007"/>
              <a:gd name="connsiteX5" fmla="*/ 419141 w 580241"/>
              <a:gd name="connsiteY5" fmla="*/ 158932 h 227007"/>
              <a:gd name="connsiteX6" fmla="*/ 577891 w 580241"/>
              <a:gd name="connsiteY6" fmla="*/ 226665 h 227007"/>
              <a:gd name="connsiteX7" fmla="*/ 503808 w 580241"/>
              <a:gd name="connsiteY7" fmla="*/ 182215 h 227007"/>
              <a:gd name="connsiteX8" fmla="*/ 364108 w 580241"/>
              <a:gd name="connsiteY8" fmla="*/ 116599 h 227007"/>
              <a:gd name="connsiteX9" fmla="*/ 194774 w 580241"/>
              <a:gd name="connsiteY9" fmla="*/ 50982 h 227007"/>
              <a:gd name="connsiteX10" fmla="*/ 135508 w 580241"/>
              <a:gd name="connsiteY10" fmla="*/ 6532 h 227007"/>
              <a:gd name="connsiteX11" fmla="*/ 41 w 580241"/>
              <a:gd name="connsiteY11" fmla="*/ 2299 h 227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0241" h="227007">
                <a:moveTo>
                  <a:pt x="41" y="2299"/>
                </a:moveTo>
                <a:cubicBezTo>
                  <a:pt x="2510" y="5121"/>
                  <a:pt x="121749" y="13235"/>
                  <a:pt x="150324" y="23465"/>
                </a:cubicBezTo>
                <a:cubicBezTo>
                  <a:pt x="178899" y="33695"/>
                  <a:pt x="143622" y="47807"/>
                  <a:pt x="171491" y="63682"/>
                </a:cubicBezTo>
                <a:cubicBezTo>
                  <a:pt x="199360" y="79557"/>
                  <a:pt x="284027" y="107073"/>
                  <a:pt x="317541" y="118715"/>
                </a:cubicBezTo>
                <a:cubicBezTo>
                  <a:pt x="351055" y="130357"/>
                  <a:pt x="355641" y="126829"/>
                  <a:pt x="372574" y="133532"/>
                </a:cubicBezTo>
                <a:cubicBezTo>
                  <a:pt x="389507" y="140235"/>
                  <a:pt x="384922" y="143410"/>
                  <a:pt x="419141" y="158932"/>
                </a:cubicBezTo>
                <a:cubicBezTo>
                  <a:pt x="453360" y="174454"/>
                  <a:pt x="563780" y="222784"/>
                  <a:pt x="577891" y="226665"/>
                </a:cubicBezTo>
                <a:cubicBezTo>
                  <a:pt x="592002" y="230546"/>
                  <a:pt x="539438" y="200559"/>
                  <a:pt x="503808" y="182215"/>
                </a:cubicBezTo>
                <a:cubicBezTo>
                  <a:pt x="468178" y="163871"/>
                  <a:pt x="415614" y="138471"/>
                  <a:pt x="364108" y="116599"/>
                </a:cubicBezTo>
                <a:cubicBezTo>
                  <a:pt x="312602" y="94727"/>
                  <a:pt x="232874" y="69326"/>
                  <a:pt x="194774" y="50982"/>
                </a:cubicBezTo>
                <a:cubicBezTo>
                  <a:pt x="156674" y="32638"/>
                  <a:pt x="164788" y="15351"/>
                  <a:pt x="135508" y="6532"/>
                </a:cubicBezTo>
                <a:cubicBezTo>
                  <a:pt x="106228" y="-2287"/>
                  <a:pt x="-2428" y="-523"/>
                  <a:pt x="41" y="2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2F233ED3-4466-40E9-9823-65C0E656FE51}"/>
              </a:ext>
            </a:extLst>
          </p:cNvPr>
          <p:cNvSpPr/>
          <p:nvPr/>
        </p:nvSpPr>
        <p:spPr>
          <a:xfrm>
            <a:off x="7023074" y="6085417"/>
            <a:ext cx="345574" cy="51200"/>
          </a:xfrm>
          <a:custGeom>
            <a:avLst/>
            <a:gdLst>
              <a:gd name="connsiteX0" fmla="*/ 26 w 345574"/>
              <a:gd name="connsiteY0" fmla="*/ 29633 h 51200"/>
              <a:gd name="connsiteX1" fmla="*/ 226509 w 345574"/>
              <a:gd name="connsiteY1" fmla="*/ 27516 h 51200"/>
              <a:gd name="connsiteX2" fmla="*/ 345043 w 345574"/>
              <a:gd name="connsiteY2" fmla="*/ 0 h 51200"/>
              <a:gd name="connsiteX3" fmla="*/ 273076 w 345574"/>
              <a:gd name="connsiteY3" fmla="*/ 27516 h 51200"/>
              <a:gd name="connsiteX4" fmla="*/ 211693 w 345574"/>
              <a:gd name="connsiteY4" fmla="*/ 50800 h 51200"/>
              <a:gd name="connsiteX5" fmla="*/ 26 w 345574"/>
              <a:gd name="connsiteY5" fmla="*/ 29633 h 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574" h="51200">
                <a:moveTo>
                  <a:pt x="26" y="29633"/>
                </a:moveTo>
                <a:cubicBezTo>
                  <a:pt x="2495" y="25752"/>
                  <a:pt x="169006" y="32455"/>
                  <a:pt x="226509" y="27516"/>
                </a:cubicBezTo>
                <a:cubicBezTo>
                  <a:pt x="284012" y="22577"/>
                  <a:pt x="337282" y="0"/>
                  <a:pt x="345043" y="0"/>
                </a:cubicBezTo>
                <a:cubicBezTo>
                  <a:pt x="352804" y="0"/>
                  <a:pt x="273076" y="27516"/>
                  <a:pt x="273076" y="27516"/>
                </a:cubicBezTo>
                <a:cubicBezTo>
                  <a:pt x="250851" y="35983"/>
                  <a:pt x="255790" y="47272"/>
                  <a:pt x="211693" y="50800"/>
                </a:cubicBezTo>
                <a:cubicBezTo>
                  <a:pt x="167596" y="54328"/>
                  <a:pt x="-2443" y="33514"/>
                  <a:pt x="26" y="29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7EA635AF-AA2E-4160-9CFD-77D7F2731C2B}"/>
              </a:ext>
            </a:extLst>
          </p:cNvPr>
          <p:cNvSpPr/>
          <p:nvPr/>
        </p:nvSpPr>
        <p:spPr>
          <a:xfrm>
            <a:off x="7055251" y="6190643"/>
            <a:ext cx="455951" cy="40875"/>
          </a:xfrm>
          <a:custGeom>
            <a:avLst/>
            <a:gdLst>
              <a:gd name="connsiteX0" fmla="*/ 1716 w 455951"/>
              <a:gd name="connsiteY0" fmla="*/ 40824 h 40875"/>
              <a:gd name="connsiteX1" fmla="*/ 355199 w 455951"/>
              <a:gd name="connsiteY1" fmla="*/ 9074 h 40875"/>
              <a:gd name="connsiteX2" fmla="*/ 450449 w 455951"/>
              <a:gd name="connsiteY2" fmla="*/ 9074 h 40875"/>
              <a:gd name="connsiteX3" fmla="*/ 228199 w 455951"/>
              <a:gd name="connsiteY3" fmla="*/ 607 h 40875"/>
              <a:gd name="connsiteX4" fmla="*/ 1716 w 455951"/>
              <a:gd name="connsiteY4" fmla="*/ 40824 h 4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951" h="40875">
                <a:moveTo>
                  <a:pt x="1716" y="40824"/>
                </a:moveTo>
                <a:cubicBezTo>
                  <a:pt x="22883" y="42235"/>
                  <a:pt x="280410" y="14366"/>
                  <a:pt x="355199" y="9074"/>
                </a:cubicBezTo>
                <a:cubicBezTo>
                  <a:pt x="429988" y="3782"/>
                  <a:pt x="471616" y="10485"/>
                  <a:pt x="450449" y="9074"/>
                </a:cubicBezTo>
                <a:cubicBezTo>
                  <a:pt x="429282" y="7663"/>
                  <a:pt x="295579" y="-2568"/>
                  <a:pt x="228199" y="607"/>
                </a:cubicBezTo>
                <a:cubicBezTo>
                  <a:pt x="160819" y="3782"/>
                  <a:pt x="-19451" y="39413"/>
                  <a:pt x="1716" y="40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5C8E7251-4028-4005-BBAF-96D518ACE40B}"/>
              </a:ext>
            </a:extLst>
          </p:cNvPr>
          <p:cNvSpPr/>
          <p:nvPr/>
        </p:nvSpPr>
        <p:spPr>
          <a:xfrm>
            <a:off x="7411901" y="6157347"/>
            <a:ext cx="165303" cy="336045"/>
          </a:xfrm>
          <a:custGeom>
            <a:avLst/>
            <a:gdLst>
              <a:gd name="connsiteX0" fmla="*/ 666 w 165303"/>
              <a:gd name="connsiteY0" fmla="*/ 36 h 336045"/>
              <a:gd name="connsiteX1" fmla="*/ 57816 w 165303"/>
              <a:gd name="connsiteY1" fmla="*/ 158786 h 336045"/>
              <a:gd name="connsiteX2" fmla="*/ 138249 w 165303"/>
              <a:gd name="connsiteY2" fmla="*/ 218053 h 336045"/>
              <a:gd name="connsiteX3" fmla="*/ 163649 w 165303"/>
              <a:gd name="connsiteY3" fmla="*/ 296370 h 336045"/>
              <a:gd name="connsiteX4" fmla="*/ 161532 w 165303"/>
              <a:gd name="connsiteY4" fmla="*/ 332353 h 336045"/>
              <a:gd name="connsiteX5" fmla="*/ 150949 w 165303"/>
              <a:gd name="connsiteY5" fmla="*/ 209586 h 336045"/>
              <a:gd name="connsiteX6" fmla="*/ 95916 w 165303"/>
              <a:gd name="connsiteY6" fmla="*/ 173603 h 336045"/>
              <a:gd name="connsiteX7" fmla="*/ 666 w 165303"/>
              <a:gd name="connsiteY7" fmla="*/ 36 h 33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303" h="336045">
                <a:moveTo>
                  <a:pt x="666" y="36"/>
                </a:moveTo>
                <a:cubicBezTo>
                  <a:pt x="-5684" y="-2433"/>
                  <a:pt x="34886" y="122450"/>
                  <a:pt x="57816" y="158786"/>
                </a:cubicBezTo>
                <a:cubicBezTo>
                  <a:pt x="80746" y="195122"/>
                  <a:pt x="120610" y="195122"/>
                  <a:pt x="138249" y="218053"/>
                </a:cubicBezTo>
                <a:cubicBezTo>
                  <a:pt x="155888" y="240984"/>
                  <a:pt x="159769" y="277320"/>
                  <a:pt x="163649" y="296370"/>
                </a:cubicBezTo>
                <a:cubicBezTo>
                  <a:pt x="167529" y="315420"/>
                  <a:pt x="163649" y="346817"/>
                  <a:pt x="161532" y="332353"/>
                </a:cubicBezTo>
                <a:cubicBezTo>
                  <a:pt x="159415" y="317889"/>
                  <a:pt x="161885" y="236044"/>
                  <a:pt x="150949" y="209586"/>
                </a:cubicBezTo>
                <a:cubicBezTo>
                  <a:pt x="140013" y="183128"/>
                  <a:pt x="122022" y="207117"/>
                  <a:pt x="95916" y="173603"/>
                </a:cubicBezTo>
                <a:cubicBezTo>
                  <a:pt x="69811" y="140089"/>
                  <a:pt x="7016" y="2505"/>
                  <a:pt x="666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0DE47373-9B17-445A-ADE9-5058E48E8741}"/>
              </a:ext>
            </a:extLst>
          </p:cNvPr>
          <p:cNvSpPr/>
          <p:nvPr/>
        </p:nvSpPr>
        <p:spPr>
          <a:xfrm>
            <a:off x="7325493" y="6198036"/>
            <a:ext cx="66012" cy="285759"/>
          </a:xfrm>
          <a:custGeom>
            <a:avLst/>
            <a:gdLst>
              <a:gd name="connsiteX0" fmla="*/ 290 w 66012"/>
              <a:gd name="connsiteY0" fmla="*/ 1681 h 285759"/>
              <a:gd name="connsiteX1" fmla="*/ 53207 w 66012"/>
              <a:gd name="connsiteY1" fmla="*/ 181597 h 285759"/>
              <a:gd name="connsiteX2" fmla="*/ 44740 w 66012"/>
              <a:gd name="connsiteY2" fmla="*/ 285314 h 285759"/>
              <a:gd name="connsiteX3" fmla="*/ 65907 w 66012"/>
              <a:gd name="connsiteY3" fmla="*/ 143497 h 285759"/>
              <a:gd name="connsiteX4" fmla="*/ 34157 w 66012"/>
              <a:gd name="connsiteY4" fmla="*/ 92697 h 285759"/>
              <a:gd name="connsiteX5" fmla="*/ 290 w 66012"/>
              <a:gd name="connsiteY5" fmla="*/ 1681 h 28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12" h="285759">
                <a:moveTo>
                  <a:pt x="290" y="1681"/>
                </a:moveTo>
                <a:cubicBezTo>
                  <a:pt x="3465" y="16498"/>
                  <a:pt x="45799" y="134325"/>
                  <a:pt x="53207" y="181597"/>
                </a:cubicBezTo>
                <a:cubicBezTo>
                  <a:pt x="60615" y="228869"/>
                  <a:pt x="42623" y="291664"/>
                  <a:pt x="44740" y="285314"/>
                </a:cubicBezTo>
                <a:cubicBezTo>
                  <a:pt x="46857" y="278964"/>
                  <a:pt x="67671" y="175600"/>
                  <a:pt x="65907" y="143497"/>
                </a:cubicBezTo>
                <a:cubicBezTo>
                  <a:pt x="64143" y="111394"/>
                  <a:pt x="47562" y="111041"/>
                  <a:pt x="34157" y="92697"/>
                </a:cubicBezTo>
                <a:cubicBezTo>
                  <a:pt x="20752" y="74353"/>
                  <a:pt x="-2885" y="-13136"/>
                  <a:pt x="290" y="1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21904C1A-4953-4649-B01D-CC4A66259737}"/>
              </a:ext>
            </a:extLst>
          </p:cNvPr>
          <p:cNvSpPr/>
          <p:nvPr/>
        </p:nvSpPr>
        <p:spPr>
          <a:xfrm>
            <a:off x="7082065" y="6246262"/>
            <a:ext cx="114640" cy="408696"/>
          </a:xfrm>
          <a:custGeom>
            <a:avLst/>
            <a:gdLst>
              <a:gd name="connsiteX0" fmla="*/ 89202 w 114640"/>
              <a:gd name="connsiteY0" fmla="*/ 21 h 408696"/>
              <a:gd name="connsiteX1" fmla="*/ 106135 w 114640"/>
              <a:gd name="connsiteY1" fmla="*/ 194755 h 408696"/>
              <a:gd name="connsiteX2" fmla="*/ 106135 w 114640"/>
              <a:gd name="connsiteY2" fmla="*/ 256138 h 408696"/>
              <a:gd name="connsiteX3" fmla="*/ 302 w 114640"/>
              <a:gd name="connsiteY3" fmla="*/ 408538 h 408696"/>
              <a:gd name="connsiteX4" fmla="*/ 74385 w 114640"/>
              <a:gd name="connsiteY4" fmla="*/ 283655 h 408696"/>
              <a:gd name="connsiteX5" fmla="*/ 82852 w 114640"/>
              <a:gd name="connsiteY5" fmla="*/ 207455 h 408696"/>
              <a:gd name="connsiteX6" fmla="*/ 89202 w 114640"/>
              <a:gd name="connsiteY6" fmla="*/ 21 h 40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40" h="408696">
                <a:moveTo>
                  <a:pt x="89202" y="21"/>
                </a:moveTo>
                <a:cubicBezTo>
                  <a:pt x="93082" y="-2096"/>
                  <a:pt x="103313" y="152069"/>
                  <a:pt x="106135" y="194755"/>
                </a:cubicBezTo>
                <a:cubicBezTo>
                  <a:pt x="108957" y="237441"/>
                  <a:pt x="123774" y="220508"/>
                  <a:pt x="106135" y="256138"/>
                </a:cubicBezTo>
                <a:cubicBezTo>
                  <a:pt x="88496" y="291769"/>
                  <a:pt x="5594" y="403952"/>
                  <a:pt x="302" y="408538"/>
                </a:cubicBezTo>
                <a:cubicBezTo>
                  <a:pt x="-4990" y="413124"/>
                  <a:pt x="60627" y="317169"/>
                  <a:pt x="74385" y="283655"/>
                </a:cubicBezTo>
                <a:cubicBezTo>
                  <a:pt x="88143" y="250141"/>
                  <a:pt x="79677" y="253669"/>
                  <a:pt x="82852" y="207455"/>
                </a:cubicBezTo>
                <a:cubicBezTo>
                  <a:pt x="86027" y="161241"/>
                  <a:pt x="85322" y="2138"/>
                  <a:pt x="89202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7393086C-C2AE-4FC6-A5F4-9542B6F09EF5}"/>
              </a:ext>
            </a:extLst>
          </p:cNvPr>
          <p:cNvSpPr/>
          <p:nvPr/>
        </p:nvSpPr>
        <p:spPr>
          <a:xfrm>
            <a:off x="6932078" y="6081172"/>
            <a:ext cx="118637" cy="226593"/>
          </a:xfrm>
          <a:custGeom>
            <a:avLst/>
            <a:gdLst>
              <a:gd name="connsiteX0" fmla="*/ 101605 w 118637"/>
              <a:gd name="connsiteY0" fmla="*/ 11 h 226593"/>
              <a:gd name="connsiteX1" fmla="*/ 93139 w 118637"/>
              <a:gd name="connsiteY1" fmla="*/ 156645 h 226593"/>
              <a:gd name="connsiteX2" fmla="*/ 5 w 118637"/>
              <a:gd name="connsiteY2" fmla="*/ 226495 h 226593"/>
              <a:gd name="connsiteX3" fmla="*/ 88905 w 118637"/>
              <a:gd name="connsiteY3" fmla="*/ 171461 h 226593"/>
              <a:gd name="connsiteX4" fmla="*/ 118539 w 118637"/>
              <a:gd name="connsiteY4" fmla="*/ 148178 h 226593"/>
              <a:gd name="connsiteX5" fmla="*/ 101605 w 118637"/>
              <a:gd name="connsiteY5" fmla="*/ 11 h 22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637" h="226593">
                <a:moveTo>
                  <a:pt x="101605" y="11"/>
                </a:moveTo>
                <a:cubicBezTo>
                  <a:pt x="97372" y="1422"/>
                  <a:pt x="110072" y="118898"/>
                  <a:pt x="93139" y="156645"/>
                </a:cubicBezTo>
                <a:cubicBezTo>
                  <a:pt x="76206" y="194392"/>
                  <a:pt x="711" y="224026"/>
                  <a:pt x="5" y="226495"/>
                </a:cubicBezTo>
                <a:cubicBezTo>
                  <a:pt x="-701" y="228964"/>
                  <a:pt x="69149" y="184514"/>
                  <a:pt x="88905" y="171461"/>
                </a:cubicBezTo>
                <a:cubicBezTo>
                  <a:pt x="108661" y="158408"/>
                  <a:pt x="117128" y="173225"/>
                  <a:pt x="118539" y="148178"/>
                </a:cubicBezTo>
                <a:cubicBezTo>
                  <a:pt x="119950" y="123131"/>
                  <a:pt x="105838" y="-1400"/>
                  <a:pt x="101605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4C16124A-92DA-437A-A93D-0A0251EEF3B8}"/>
              </a:ext>
            </a:extLst>
          </p:cNvPr>
          <p:cNvSpPr/>
          <p:nvPr/>
        </p:nvSpPr>
        <p:spPr>
          <a:xfrm>
            <a:off x="6841066" y="6142543"/>
            <a:ext cx="201085" cy="72052"/>
          </a:xfrm>
          <a:custGeom>
            <a:avLst/>
            <a:gdLst>
              <a:gd name="connsiteX0" fmla="*/ 201084 w 201085"/>
              <a:gd name="connsiteY0" fmla="*/ 24 h 72052"/>
              <a:gd name="connsiteX1" fmla="*/ 105834 w 201085"/>
              <a:gd name="connsiteY1" fmla="*/ 44474 h 72052"/>
              <a:gd name="connsiteX2" fmla="*/ 1 w 201085"/>
              <a:gd name="connsiteY2" fmla="*/ 71990 h 72052"/>
              <a:gd name="connsiteX3" fmla="*/ 107951 w 201085"/>
              <a:gd name="connsiteY3" fmla="*/ 50824 h 72052"/>
              <a:gd name="connsiteX4" fmla="*/ 201084 w 201085"/>
              <a:gd name="connsiteY4" fmla="*/ 24 h 7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085" h="72052">
                <a:moveTo>
                  <a:pt x="201084" y="24"/>
                </a:moveTo>
                <a:cubicBezTo>
                  <a:pt x="200731" y="-1034"/>
                  <a:pt x="139348" y="32480"/>
                  <a:pt x="105834" y="44474"/>
                </a:cubicBezTo>
                <a:cubicBezTo>
                  <a:pt x="72320" y="56468"/>
                  <a:pt x="-352" y="70932"/>
                  <a:pt x="1" y="71990"/>
                </a:cubicBezTo>
                <a:cubicBezTo>
                  <a:pt x="354" y="73048"/>
                  <a:pt x="76554" y="60349"/>
                  <a:pt x="107951" y="50824"/>
                </a:cubicBezTo>
                <a:cubicBezTo>
                  <a:pt x="139348" y="41299"/>
                  <a:pt x="201437" y="1082"/>
                  <a:pt x="201084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9EB32E53-D350-4C33-A18D-EE0BF31CD4B2}"/>
              </a:ext>
            </a:extLst>
          </p:cNvPr>
          <p:cNvSpPr/>
          <p:nvPr/>
        </p:nvSpPr>
        <p:spPr>
          <a:xfrm>
            <a:off x="7358610" y="6343646"/>
            <a:ext cx="536939" cy="380700"/>
          </a:xfrm>
          <a:custGeom>
            <a:avLst/>
            <a:gdLst>
              <a:gd name="connsiteX0" fmla="*/ 389978 w 536939"/>
              <a:gd name="connsiteY0" fmla="*/ 4 h 380700"/>
              <a:gd name="connsiteX1" fmla="*/ 531265 w 536939"/>
              <a:gd name="connsiteY1" fmla="*/ 158754 h 380700"/>
              <a:gd name="connsiteX2" fmla="*/ 499515 w 536939"/>
              <a:gd name="connsiteY2" fmla="*/ 173042 h 380700"/>
              <a:gd name="connsiteX3" fmla="*/ 410615 w 536939"/>
              <a:gd name="connsiteY3" fmla="*/ 231779 h 380700"/>
              <a:gd name="connsiteX4" fmla="*/ 310603 w 536939"/>
              <a:gd name="connsiteY4" fmla="*/ 301629 h 380700"/>
              <a:gd name="connsiteX5" fmla="*/ 283615 w 536939"/>
              <a:gd name="connsiteY5" fmla="*/ 339729 h 380700"/>
              <a:gd name="connsiteX6" fmla="*/ 1040 w 536939"/>
              <a:gd name="connsiteY6" fmla="*/ 379417 h 380700"/>
              <a:gd name="connsiteX7" fmla="*/ 193128 w 536939"/>
              <a:gd name="connsiteY7" fmla="*/ 365129 h 380700"/>
              <a:gd name="connsiteX8" fmla="*/ 326478 w 536939"/>
              <a:gd name="connsiteY8" fmla="*/ 307979 h 380700"/>
              <a:gd name="connsiteX9" fmla="*/ 421728 w 536939"/>
              <a:gd name="connsiteY9" fmla="*/ 247654 h 380700"/>
              <a:gd name="connsiteX10" fmla="*/ 528090 w 536939"/>
              <a:gd name="connsiteY10" fmla="*/ 153992 h 380700"/>
              <a:gd name="connsiteX11" fmla="*/ 389978 w 536939"/>
              <a:gd name="connsiteY11" fmla="*/ 4 h 38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6939" h="380700">
                <a:moveTo>
                  <a:pt x="389978" y="4"/>
                </a:moveTo>
                <a:cubicBezTo>
                  <a:pt x="390507" y="798"/>
                  <a:pt x="513009" y="129914"/>
                  <a:pt x="531265" y="158754"/>
                </a:cubicBezTo>
                <a:cubicBezTo>
                  <a:pt x="549521" y="187594"/>
                  <a:pt x="519623" y="160871"/>
                  <a:pt x="499515" y="173042"/>
                </a:cubicBezTo>
                <a:cubicBezTo>
                  <a:pt x="479407" y="185213"/>
                  <a:pt x="442100" y="210348"/>
                  <a:pt x="410615" y="231779"/>
                </a:cubicBezTo>
                <a:cubicBezTo>
                  <a:pt x="379130" y="253210"/>
                  <a:pt x="331770" y="283637"/>
                  <a:pt x="310603" y="301629"/>
                </a:cubicBezTo>
                <a:cubicBezTo>
                  <a:pt x="289436" y="319621"/>
                  <a:pt x="335209" y="326764"/>
                  <a:pt x="283615" y="339729"/>
                </a:cubicBezTo>
                <a:cubicBezTo>
                  <a:pt x="232021" y="352694"/>
                  <a:pt x="16121" y="375184"/>
                  <a:pt x="1040" y="379417"/>
                </a:cubicBezTo>
                <a:cubicBezTo>
                  <a:pt x="-14041" y="383650"/>
                  <a:pt x="138888" y="377035"/>
                  <a:pt x="193128" y="365129"/>
                </a:cubicBezTo>
                <a:cubicBezTo>
                  <a:pt x="247368" y="353223"/>
                  <a:pt x="288378" y="327558"/>
                  <a:pt x="326478" y="307979"/>
                </a:cubicBezTo>
                <a:cubicBezTo>
                  <a:pt x="364578" y="288400"/>
                  <a:pt x="388126" y="273319"/>
                  <a:pt x="421728" y="247654"/>
                </a:cubicBezTo>
                <a:cubicBezTo>
                  <a:pt x="455330" y="221990"/>
                  <a:pt x="531530" y="193944"/>
                  <a:pt x="528090" y="153992"/>
                </a:cubicBezTo>
                <a:cubicBezTo>
                  <a:pt x="524650" y="114040"/>
                  <a:pt x="389449" y="-790"/>
                  <a:pt x="38997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CC0A42F7-0A7F-4DCD-AB25-169282A986DA}"/>
              </a:ext>
            </a:extLst>
          </p:cNvPr>
          <p:cNvSpPr/>
          <p:nvPr/>
        </p:nvSpPr>
        <p:spPr>
          <a:xfrm>
            <a:off x="7072751" y="6724166"/>
            <a:ext cx="346830" cy="1104967"/>
          </a:xfrm>
          <a:custGeom>
            <a:avLst/>
            <a:gdLst>
              <a:gd name="connsiteX0" fmla="*/ 1149 w 346830"/>
              <a:gd name="connsiteY0" fmla="*/ 2601 h 1104967"/>
              <a:gd name="connsiteX1" fmla="*/ 189532 w 346830"/>
              <a:gd name="connsiteY1" fmla="*/ 502134 h 1104967"/>
              <a:gd name="connsiteX2" fmla="*/ 267849 w 346830"/>
              <a:gd name="connsiteY2" fmla="*/ 840801 h 1104967"/>
              <a:gd name="connsiteX3" fmla="*/ 267849 w 346830"/>
              <a:gd name="connsiteY3" fmla="*/ 895834 h 1104967"/>
              <a:gd name="connsiteX4" fmla="*/ 289016 w 346830"/>
              <a:gd name="connsiteY4" fmla="*/ 980501 h 1104967"/>
              <a:gd name="connsiteX5" fmla="*/ 346166 w 346830"/>
              <a:gd name="connsiteY5" fmla="*/ 1103267 h 1104967"/>
              <a:gd name="connsiteX6" fmla="*/ 246682 w 346830"/>
              <a:gd name="connsiteY6" fmla="*/ 883134 h 1104967"/>
              <a:gd name="connsiteX7" fmla="*/ 286899 w 346830"/>
              <a:gd name="connsiteY7" fmla="*/ 732851 h 1104967"/>
              <a:gd name="connsiteX8" fmla="*/ 1149 w 346830"/>
              <a:gd name="connsiteY8" fmla="*/ 2601 h 11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830" h="1104967">
                <a:moveTo>
                  <a:pt x="1149" y="2601"/>
                </a:moveTo>
                <a:cubicBezTo>
                  <a:pt x="-15079" y="-35852"/>
                  <a:pt x="145082" y="362434"/>
                  <a:pt x="189532" y="502134"/>
                </a:cubicBezTo>
                <a:cubicBezTo>
                  <a:pt x="233982" y="641834"/>
                  <a:pt x="254796" y="775184"/>
                  <a:pt x="267849" y="840801"/>
                </a:cubicBezTo>
                <a:cubicBezTo>
                  <a:pt x="280902" y="906418"/>
                  <a:pt x="264321" y="872551"/>
                  <a:pt x="267849" y="895834"/>
                </a:cubicBezTo>
                <a:cubicBezTo>
                  <a:pt x="271377" y="919117"/>
                  <a:pt x="275963" y="945929"/>
                  <a:pt x="289016" y="980501"/>
                </a:cubicBezTo>
                <a:cubicBezTo>
                  <a:pt x="302069" y="1015073"/>
                  <a:pt x="353222" y="1119495"/>
                  <a:pt x="346166" y="1103267"/>
                </a:cubicBezTo>
                <a:cubicBezTo>
                  <a:pt x="339110" y="1087039"/>
                  <a:pt x="256560" y="944870"/>
                  <a:pt x="246682" y="883134"/>
                </a:cubicBezTo>
                <a:cubicBezTo>
                  <a:pt x="236804" y="821398"/>
                  <a:pt x="326057" y="877490"/>
                  <a:pt x="286899" y="732851"/>
                </a:cubicBezTo>
                <a:cubicBezTo>
                  <a:pt x="247741" y="588212"/>
                  <a:pt x="17377" y="41054"/>
                  <a:pt x="1149" y="2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2C282065-789D-422C-BF65-FFFFC96A1AAB}"/>
              </a:ext>
            </a:extLst>
          </p:cNvPr>
          <p:cNvSpPr/>
          <p:nvPr/>
        </p:nvSpPr>
        <p:spPr>
          <a:xfrm>
            <a:off x="7480783" y="6716048"/>
            <a:ext cx="210821" cy="824281"/>
          </a:xfrm>
          <a:custGeom>
            <a:avLst/>
            <a:gdLst>
              <a:gd name="connsiteX0" fmla="*/ 37617 w 210821"/>
              <a:gd name="connsiteY0" fmla="*/ 135 h 824281"/>
              <a:gd name="connsiteX1" fmla="*/ 33384 w 210821"/>
              <a:gd name="connsiteY1" fmla="*/ 131369 h 824281"/>
              <a:gd name="connsiteX2" fmla="*/ 141334 w 210821"/>
              <a:gd name="connsiteY2" fmla="*/ 618202 h 824281"/>
              <a:gd name="connsiteX3" fmla="*/ 209067 w 210821"/>
              <a:gd name="connsiteY3" fmla="*/ 815052 h 824281"/>
              <a:gd name="connsiteX4" fmla="*/ 185784 w 210821"/>
              <a:gd name="connsiteY4" fmla="*/ 776952 h 824281"/>
              <a:gd name="connsiteX5" fmla="*/ 130750 w 210821"/>
              <a:gd name="connsiteY5" fmla="*/ 643602 h 824281"/>
              <a:gd name="connsiteX6" fmla="*/ 90534 w 210821"/>
              <a:gd name="connsiteY6" fmla="*/ 436169 h 824281"/>
              <a:gd name="connsiteX7" fmla="*/ 1634 w 210821"/>
              <a:gd name="connsiteY7" fmla="*/ 146185 h 824281"/>
              <a:gd name="connsiteX8" fmla="*/ 37617 w 210821"/>
              <a:gd name="connsiteY8" fmla="*/ 135 h 82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821" h="824281">
                <a:moveTo>
                  <a:pt x="37617" y="135"/>
                </a:moveTo>
                <a:cubicBezTo>
                  <a:pt x="42909" y="-2334"/>
                  <a:pt x="16098" y="28358"/>
                  <a:pt x="33384" y="131369"/>
                </a:cubicBezTo>
                <a:cubicBezTo>
                  <a:pt x="50670" y="234380"/>
                  <a:pt x="112054" y="504255"/>
                  <a:pt x="141334" y="618202"/>
                </a:cubicBezTo>
                <a:cubicBezTo>
                  <a:pt x="170615" y="732149"/>
                  <a:pt x="201659" y="788594"/>
                  <a:pt x="209067" y="815052"/>
                </a:cubicBezTo>
                <a:cubicBezTo>
                  <a:pt x="216475" y="841510"/>
                  <a:pt x="198837" y="805527"/>
                  <a:pt x="185784" y="776952"/>
                </a:cubicBezTo>
                <a:cubicBezTo>
                  <a:pt x="172731" y="748377"/>
                  <a:pt x="146625" y="700399"/>
                  <a:pt x="130750" y="643602"/>
                </a:cubicBezTo>
                <a:cubicBezTo>
                  <a:pt x="114875" y="586805"/>
                  <a:pt x="112053" y="519072"/>
                  <a:pt x="90534" y="436169"/>
                </a:cubicBezTo>
                <a:cubicBezTo>
                  <a:pt x="69015" y="353266"/>
                  <a:pt x="11865" y="213918"/>
                  <a:pt x="1634" y="146185"/>
                </a:cubicBezTo>
                <a:cubicBezTo>
                  <a:pt x="-8597" y="78452"/>
                  <a:pt x="32325" y="2604"/>
                  <a:pt x="37617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139E69B7-A5C0-4638-B8DB-E8DFB679D189}"/>
              </a:ext>
            </a:extLst>
          </p:cNvPr>
          <p:cNvSpPr/>
          <p:nvPr/>
        </p:nvSpPr>
        <p:spPr>
          <a:xfrm>
            <a:off x="7705182" y="7568865"/>
            <a:ext cx="430759" cy="122326"/>
          </a:xfrm>
          <a:custGeom>
            <a:avLst/>
            <a:gdLst>
              <a:gd name="connsiteX0" fmla="*/ 6893 w 430759"/>
              <a:gd name="connsiteY0" fmla="*/ 335 h 122326"/>
              <a:gd name="connsiteX1" fmla="*/ 106906 w 430759"/>
              <a:gd name="connsiteY1" fmla="*/ 73360 h 122326"/>
              <a:gd name="connsiteX2" fmla="*/ 292643 w 430759"/>
              <a:gd name="connsiteY2" fmla="*/ 117810 h 122326"/>
              <a:gd name="connsiteX3" fmla="*/ 430756 w 430759"/>
              <a:gd name="connsiteY3" fmla="*/ 119398 h 122326"/>
              <a:gd name="connsiteX4" fmla="*/ 295818 w 430759"/>
              <a:gd name="connsiteY4" fmla="*/ 105110 h 122326"/>
              <a:gd name="connsiteX5" fmla="*/ 6893 w 430759"/>
              <a:gd name="connsiteY5" fmla="*/ 335 h 122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759" h="122326">
                <a:moveTo>
                  <a:pt x="6893" y="335"/>
                </a:moveTo>
                <a:cubicBezTo>
                  <a:pt x="-24592" y="-4957"/>
                  <a:pt x="59281" y="53781"/>
                  <a:pt x="106906" y="73360"/>
                </a:cubicBezTo>
                <a:cubicBezTo>
                  <a:pt x="154531" y="92939"/>
                  <a:pt x="238668" y="110137"/>
                  <a:pt x="292643" y="117810"/>
                </a:cubicBezTo>
                <a:cubicBezTo>
                  <a:pt x="346618" y="125483"/>
                  <a:pt x="430227" y="121515"/>
                  <a:pt x="430756" y="119398"/>
                </a:cubicBezTo>
                <a:cubicBezTo>
                  <a:pt x="431285" y="117281"/>
                  <a:pt x="367255" y="121250"/>
                  <a:pt x="295818" y="105110"/>
                </a:cubicBezTo>
                <a:cubicBezTo>
                  <a:pt x="224381" y="88970"/>
                  <a:pt x="38378" y="5627"/>
                  <a:pt x="6893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A9DAFB5F-FBAD-40A9-9C2D-BDBC2CDA40FE}"/>
              </a:ext>
            </a:extLst>
          </p:cNvPr>
          <p:cNvSpPr/>
          <p:nvPr/>
        </p:nvSpPr>
        <p:spPr>
          <a:xfrm>
            <a:off x="8132045" y="7692968"/>
            <a:ext cx="279285" cy="47212"/>
          </a:xfrm>
          <a:custGeom>
            <a:avLst/>
            <a:gdLst>
              <a:gd name="connsiteX0" fmla="*/ 718 w 279285"/>
              <a:gd name="connsiteY0" fmla="*/ 57 h 47212"/>
              <a:gd name="connsiteX1" fmla="*/ 121368 w 279285"/>
              <a:gd name="connsiteY1" fmla="*/ 34982 h 47212"/>
              <a:gd name="connsiteX2" fmla="*/ 276943 w 279285"/>
              <a:gd name="connsiteY2" fmla="*/ 30220 h 47212"/>
              <a:gd name="connsiteX3" fmla="*/ 205505 w 279285"/>
              <a:gd name="connsiteY3" fmla="*/ 42920 h 47212"/>
              <a:gd name="connsiteX4" fmla="*/ 76918 w 279285"/>
              <a:gd name="connsiteY4" fmla="*/ 44507 h 47212"/>
              <a:gd name="connsiteX5" fmla="*/ 718 w 279285"/>
              <a:gd name="connsiteY5" fmla="*/ 57 h 4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285" h="47212">
                <a:moveTo>
                  <a:pt x="718" y="57"/>
                </a:moveTo>
                <a:cubicBezTo>
                  <a:pt x="8126" y="-1530"/>
                  <a:pt x="75331" y="29955"/>
                  <a:pt x="121368" y="34982"/>
                </a:cubicBezTo>
                <a:cubicBezTo>
                  <a:pt x="167405" y="40009"/>
                  <a:pt x="262920" y="28897"/>
                  <a:pt x="276943" y="30220"/>
                </a:cubicBezTo>
                <a:cubicBezTo>
                  <a:pt x="290966" y="31543"/>
                  <a:pt x="238842" y="40539"/>
                  <a:pt x="205505" y="42920"/>
                </a:cubicBezTo>
                <a:cubicBezTo>
                  <a:pt x="172168" y="45301"/>
                  <a:pt x="108932" y="50328"/>
                  <a:pt x="76918" y="44507"/>
                </a:cubicBezTo>
                <a:cubicBezTo>
                  <a:pt x="44904" y="38686"/>
                  <a:pt x="-6690" y="1644"/>
                  <a:pt x="718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52ADEC90-C1A2-483D-BA54-8BBFBB8440EE}"/>
              </a:ext>
            </a:extLst>
          </p:cNvPr>
          <p:cNvSpPr/>
          <p:nvPr/>
        </p:nvSpPr>
        <p:spPr>
          <a:xfrm>
            <a:off x="8413715" y="7737226"/>
            <a:ext cx="243082" cy="120198"/>
          </a:xfrm>
          <a:custGeom>
            <a:avLst/>
            <a:gdLst>
              <a:gd name="connsiteX0" fmla="*/ 35 w 243082"/>
              <a:gd name="connsiteY0" fmla="*/ 249 h 120198"/>
              <a:gd name="connsiteX1" fmla="*/ 109573 w 243082"/>
              <a:gd name="connsiteY1" fmla="*/ 44699 h 120198"/>
              <a:gd name="connsiteX2" fmla="*/ 241335 w 243082"/>
              <a:gd name="connsiteY2" fmla="*/ 119312 h 120198"/>
              <a:gd name="connsiteX3" fmla="*/ 181010 w 243082"/>
              <a:gd name="connsiteY3" fmla="*/ 84387 h 120198"/>
              <a:gd name="connsiteX4" fmla="*/ 120685 w 243082"/>
              <a:gd name="connsiteY4" fmla="*/ 63749 h 120198"/>
              <a:gd name="connsiteX5" fmla="*/ 35 w 243082"/>
              <a:gd name="connsiteY5" fmla="*/ 249 h 12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082" h="120198">
                <a:moveTo>
                  <a:pt x="35" y="249"/>
                </a:moveTo>
                <a:cubicBezTo>
                  <a:pt x="-1817" y="-2926"/>
                  <a:pt x="69356" y="24855"/>
                  <a:pt x="109573" y="44699"/>
                </a:cubicBezTo>
                <a:cubicBezTo>
                  <a:pt x="149790" y="64543"/>
                  <a:pt x="229429" y="112697"/>
                  <a:pt x="241335" y="119312"/>
                </a:cubicBezTo>
                <a:cubicBezTo>
                  <a:pt x="253241" y="125927"/>
                  <a:pt x="201118" y="93647"/>
                  <a:pt x="181010" y="84387"/>
                </a:cubicBezTo>
                <a:cubicBezTo>
                  <a:pt x="160902" y="75127"/>
                  <a:pt x="150054" y="76978"/>
                  <a:pt x="120685" y="63749"/>
                </a:cubicBezTo>
                <a:cubicBezTo>
                  <a:pt x="91316" y="50520"/>
                  <a:pt x="1887" y="3424"/>
                  <a:pt x="35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46F3655B-FCF2-492A-8612-1CAC59415241}"/>
              </a:ext>
            </a:extLst>
          </p:cNvPr>
          <p:cNvSpPr/>
          <p:nvPr/>
        </p:nvSpPr>
        <p:spPr>
          <a:xfrm>
            <a:off x="8583525" y="7818341"/>
            <a:ext cx="117859" cy="82847"/>
          </a:xfrm>
          <a:custGeom>
            <a:avLst/>
            <a:gdLst>
              <a:gd name="connsiteX0" fmla="*/ 88 w 117859"/>
              <a:gd name="connsiteY0" fmla="*/ 97 h 82847"/>
              <a:gd name="connsiteX1" fmla="*/ 85813 w 117859"/>
              <a:gd name="connsiteY1" fmla="*/ 44547 h 82847"/>
              <a:gd name="connsiteX2" fmla="*/ 115975 w 117859"/>
              <a:gd name="connsiteY2" fmla="*/ 82647 h 82847"/>
              <a:gd name="connsiteX3" fmla="*/ 103275 w 117859"/>
              <a:gd name="connsiteY3" fmla="*/ 57247 h 82847"/>
              <a:gd name="connsiteX4" fmla="*/ 88 w 117859"/>
              <a:gd name="connsiteY4" fmla="*/ 97 h 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59" h="82847">
                <a:moveTo>
                  <a:pt x="88" y="97"/>
                </a:moveTo>
                <a:cubicBezTo>
                  <a:pt x="-2822" y="-2020"/>
                  <a:pt x="66499" y="30789"/>
                  <a:pt x="85813" y="44547"/>
                </a:cubicBezTo>
                <a:cubicBezTo>
                  <a:pt x="105128" y="58305"/>
                  <a:pt x="113065" y="80530"/>
                  <a:pt x="115975" y="82647"/>
                </a:cubicBezTo>
                <a:cubicBezTo>
                  <a:pt x="118885" y="84764"/>
                  <a:pt x="120737" y="69682"/>
                  <a:pt x="103275" y="57247"/>
                </a:cubicBezTo>
                <a:cubicBezTo>
                  <a:pt x="85813" y="44812"/>
                  <a:pt x="2998" y="2214"/>
                  <a:pt x="88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D4D7400C-7A2E-4F39-A912-8CD987FF620A}"/>
              </a:ext>
            </a:extLst>
          </p:cNvPr>
          <p:cNvSpPr/>
          <p:nvPr/>
        </p:nvSpPr>
        <p:spPr>
          <a:xfrm>
            <a:off x="8710577" y="7897505"/>
            <a:ext cx="100225" cy="98820"/>
          </a:xfrm>
          <a:custGeom>
            <a:avLst/>
            <a:gdLst>
              <a:gd name="connsiteX0" fmla="*/ 36 w 100225"/>
              <a:gd name="connsiteY0" fmla="*/ 308 h 98820"/>
              <a:gd name="connsiteX1" fmla="*/ 82586 w 100225"/>
              <a:gd name="connsiteY1" fmla="*/ 47933 h 98820"/>
              <a:gd name="connsiteX2" fmla="*/ 93698 w 100225"/>
              <a:gd name="connsiteY2" fmla="*/ 68570 h 98820"/>
              <a:gd name="connsiteX3" fmla="*/ 74648 w 100225"/>
              <a:gd name="connsiteY3" fmla="*/ 92383 h 98820"/>
              <a:gd name="connsiteX4" fmla="*/ 52423 w 100225"/>
              <a:gd name="connsiteY4" fmla="*/ 98733 h 98820"/>
              <a:gd name="connsiteX5" fmla="*/ 38136 w 100225"/>
              <a:gd name="connsiteY5" fmla="*/ 89208 h 98820"/>
              <a:gd name="connsiteX6" fmla="*/ 27023 w 100225"/>
              <a:gd name="connsiteY6" fmla="*/ 82858 h 98820"/>
              <a:gd name="connsiteX7" fmla="*/ 85761 w 100225"/>
              <a:gd name="connsiteY7" fmla="*/ 78095 h 98820"/>
              <a:gd name="connsiteX8" fmla="*/ 93698 w 100225"/>
              <a:gd name="connsiteY8" fmla="*/ 73333 h 98820"/>
              <a:gd name="connsiteX9" fmla="*/ 36 w 100225"/>
              <a:gd name="connsiteY9" fmla="*/ 308 h 9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225" h="98820">
                <a:moveTo>
                  <a:pt x="36" y="308"/>
                </a:moveTo>
                <a:cubicBezTo>
                  <a:pt x="-1816" y="-3925"/>
                  <a:pt x="66976" y="36556"/>
                  <a:pt x="82586" y="47933"/>
                </a:cubicBezTo>
                <a:cubicBezTo>
                  <a:pt x="98196" y="59310"/>
                  <a:pt x="95021" y="61162"/>
                  <a:pt x="93698" y="68570"/>
                </a:cubicBezTo>
                <a:cubicBezTo>
                  <a:pt x="92375" y="75978"/>
                  <a:pt x="81527" y="87356"/>
                  <a:pt x="74648" y="92383"/>
                </a:cubicBezTo>
                <a:cubicBezTo>
                  <a:pt x="67769" y="97410"/>
                  <a:pt x="58508" y="99262"/>
                  <a:pt x="52423" y="98733"/>
                </a:cubicBezTo>
                <a:cubicBezTo>
                  <a:pt x="46338" y="98204"/>
                  <a:pt x="42369" y="91854"/>
                  <a:pt x="38136" y="89208"/>
                </a:cubicBezTo>
                <a:cubicBezTo>
                  <a:pt x="33903" y="86562"/>
                  <a:pt x="19086" y="84710"/>
                  <a:pt x="27023" y="82858"/>
                </a:cubicBezTo>
                <a:cubicBezTo>
                  <a:pt x="34961" y="81006"/>
                  <a:pt x="74649" y="79682"/>
                  <a:pt x="85761" y="78095"/>
                </a:cubicBezTo>
                <a:cubicBezTo>
                  <a:pt x="96873" y="76508"/>
                  <a:pt x="107456" y="84446"/>
                  <a:pt x="93698" y="73333"/>
                </a:cubicBezTo>
                <a:cubicBezTo>
                  <a:pt x="79940" y="62220"/>
                  <a:pt x="1888" y="4541"/>
                  <a:pt x="36" y="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75127B20-F47C-42D3-83E1-8699A17CCE64}"/>
              </a:ext>
            </a:extLst>
          </p:cNvPr>
          <p:cNvSpPr/>
          <p:nvPr/>
        </p:nvSpPr>
        <p:spPr>
          <a:xfrm>
            <a:off x="8443603" y="7792658"/>
            <a:ext cx="271794" cy="167141"/>
          </a:xfrm>
          <a:custGeom>
            <a:avLst/>
            <a:gdLst>
              <a:gd name="connsiteX0" fmla="*/ 310 w 271794"/>
              <a:gd name="connsiteY0" fmla="*/ 380 h 167141"/>
              <a:gd name="connsiteX1" fmla="*/ 165410 w 271794"/>
              <a:gd name="connsiteY1" fmla="*/ 84517 h 167141"/>
              <a:gd name="connsiteX2" fmla="*/ 217797 w 271794"/>
              <a:gd name="connsiteY2" fmla="*/ 130555 h 167141"/>
              <a:gd name="connsiteX3" fmla="*/ 271772 w 271794"/>
              <a:gd name="connsiteY3" fmla="*/ 167067 h 167141"/>
              <a:gd name="connsiteX4" fmla="*/ 211447 w 271794"/>
              <a:gd name="connsiteY4" fmla="*/ 121030 h 167141"/>
              <a:gd name="connsiteX5" fmla="*/ 310 w 271794"/>
              <a:gd name="connsiteY5" fmla="*/ 380 h 16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794" h="167141">
                <a:moveTo>
                  <a:pt x="310" y="380"/>
                </a:moveTo>
                <a:cubicBezTo>
                  <a:pt x="-7363" y="-5705"/>
                  <a:pt x="129162" y="62821"/>
                  <a:pt x="165410" y="84517"/>
                </a:cubicBezTo>
                <a:cubicBezTo>
                  <a:pt x="201658" y="106213"/>
                  <a:pt x="200070" y="116797"/>
                  <a:pt x="217797" y="130555"/>
                </a:cubicBezTo>
                <a:cubicBezTo>
                  <a:pt x="235524" y="144313"/>
                  <a:pt x="272830" y="168655"/>
                  <a:pt x="271772" y="167067"/>
                </a:cubicBezTo>
                <a:cubicBezTo>
                  <a:pt x="270714" y="165479"/>
                  <a:pt x="254574" y="146959"/>
                  <a:pt x="211447" y="121030"/>
                </a:cubicBezTo>
                <a:cubicBezTo>
                  <a:pt x="168320" y="95101"/>
                  <a:pt x="7983" y="6465"/>
                  <a:pt x="310" y="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00344013-D58E-44D9-9825-667971793AE4}"/>
              </a:ext>
            </a:extLst>
          </p:cNvPr>
          <p:cNvSpPr/>
          <p:nvPr/>
        </p:nvSpPr>
        <p:spPr>
          <a:xfrm>
            <a:off x="8108248" y="7762245"/>
            <a:ext cx="260388" cy="66672"/>
          </a:xfrm>
          <a:custGeom>
            <a:avLst/>
            <a:gdLst>
              <a:gd name="connsiteX0" fmla="*/ 5465 w 260388"/>
              <a:gd name="connsiteY0" fmla="*/ 630 h 66672"/>
              <a:gd name="connsiteX1" fmla="*/ 202315 w 260388"/>
              <a:gd name="connsiteY1" fmla="*/ 30793 h 66672"/>
              <a:gd name="connsiteX2" fmla="*/ 259465 w 260388"/>
              <a:gd name="connsiteY2" fmla="*/ 65718 h 66672"/>
              <a:gd name="connsiteX3" fmla="*/ 224540 w 260388"/>
              <a:gd name="connsiteY3" fmla="*/ 53018 h 66672"/>
              <a:gd name="connsiteX4" fmla="*/ 67377 w 260388"/>
              <a:gd name="connsiteY4" fmla="*/ 13330 h 66672"/>
              <a:gd name="connsiteX5" fmla="*/ 5465 w 260388"/>
              <a:gd name="connsiteY5" fmla="*/ 630 h 6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388" h="66672">
                <a:moveTo>
                  <a:pt x="5465" y="630"/>
                </a:moveTo>
                <a:cubicBezTo>
                  <a:pt x="27955" y="3540"/>
                  <a:pt x="159982" y="19945"/>
                  <a:pt x="202315" y="30793"/>
                </a:cubicBezTo>
                <a:cubicBezTo>
                  <a:pt x="244648" y="41641"/>
                  <a:pt x="255761" y="62014"/>
                  <a:pt x="259465" y="65718"/>
                </a:cubicBezTo>
                <a:cubicBezTo>
                  <a:pt x="263169" y="69422"/>
                  <a:pt x="256555" y="61749"/>
                  <a:pt x="224540" y="53018"/>
                </a:cubicBezTo>
                <a:cubicBezTo>
                  <a:pt x="192525" y="44287"/>
                  <a:pt x="99656" y="21267"/>
                  <a:pt x="67377" y="13330"/>
                </a:cubicBezTo>
                <a:cubicBezTo>
                  <a:pt x="35098" y="5393"/>
                  <a:pt x="-17025" y="-2280"/>
                  <a:pt x="5465" y="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9557B992-F46B-433B-8F5E-FE6539E5C78C}"/>
              </a:ext>
            </a:extLst>
          </p:cNvPr>
          <p:cNvSpPr/>
          <p:nvPr/>
        </p:nvSpPr>
        <p:spPr>
          <a:xfrm>
            <a:off x="8375368" y="7832016"/>
            <a:ext cx="373734" cy="188918"/>
          </a:xfrm>
          <a:custGeom>
            <a:avLst/>
            <a:gdLst>
              <a:gd name="connsiteX0" fmla="*/ 282 w 373734"/>
              <a:gd name="connsiteY0" fmla="*/ 709 h 188918"/>
              <a:gd name="connsiteX1" fmla="*/ 220945 w 373734"/>
              <a:gd name="connsiteY1" fmla="*/ 173747 h 188918"/>
              <a:gd name="connsiteX2" fmla="*/ 281270 w 373734"/>
              <a:gd name="connsiteY2" fmla="*/ 178509 h 188918"/>
              <a:gd name="connsiteX3" fmla="*/ 373345 w 373734"/>
              <a:gd name="connsiteY3" fmla="*/ 159459 h 188918"/>
              <a:gd name="connsiteX4" fmla="*/ 243170 w 373734"/>
              <a:gd name="connsiteY4" fmla="*/ 176922 h 188918"/>
              <a:gd name="connsiteX5" fmla="*/ 176495 w 373734"/>
              <a:gd name="connsiteY5" fmla="*/ 115009 h 188918"/>
              <a:gd name="connsiteX6" fmla="*/ 282 w 373734"/>
              <a:gd name="connsiteY6" fmla="*/ 709 h 18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734" h="188918">
                <a:moveTo>
                  <a:pt x="282" y="709"/>
                </a:moveTo>
                <a:cubicBezTo>
                  <a:pt x="7690" y="10499"/>
                  <a:pt x="174114" y="144114"/>
                  <a:pt x="220945" y="173747"/>
                </a:cubicBezTo>
                <a:cubicBezTo>
                  <a:pt x="267776" y="203380"/>
                  <a:pt x="255870" y="180890"/>
                  <a:pt x="281270" y="178509"/>
                </a:cubicBezTo>
                <a:cubicBezTo>
                  <a:pt x="306670" y="176128"/>
                  <a:pt x="379695" y="159723"/>
                  <a:pt x="373345" y="159459"/>
                </a:cubicBezTo>
                <a:cubicBezTo>
                  <a:pt x="366995" y="159195"/>
                  <a:pt x="275978" y="184330"/>
                  <a:pt x="243170" y="176922"/>
                </a:cubicBezTo>
                <a:cubicBezTo>
                  <a:pt x="210362" y="169514"/>
                  <a:pt x="219887" y="144907"/>
                  <a:pt x="176495" y="115009"/>
                </a:cubicBezTo>
                <a:cubicBezTo>
                  <a:pt x="133103" y="85111"/>
                  <a:pt x="-7126" y="-9081"/>
                  <a:pt x="282" y="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58221516-DE88-43CE-A62D-7A3A4B2987C8}"/>
              </a:ext>
            </a:extLst>
          </p:cNvPr>
          <p:cNvSpPr/>
          <p:nvPr/>
        </p:nvSpPr>
        <p:spPr>
          <a:xfrm>
            <a:off x="7950141" y="7794398"/>
            <a:ext cx="225937" cy="10895"/>
          </a:xfrm>
          <a:custGeom>
            <a:avLst/>
            <a:gdLst>
              <a:gd name="connsiteX0" fmla="*/ 59 w 225937"/>
              <a:gd name="connsiteY0" fmla="*/ 8165 h 10895"/>
              <a:gd name="connsiteX1" fmla="*/ 177859 w 225937"/>
              <a:gd name="connsiteY1" fmla="*/ 3402 h 10895"/>
              <a:gd name="connsiteX2" fmla="*/ 225484 w 225937"/>
              <a:gd name="connsiteY2" fmla="*/ 227 h 10895"/>
              <a:gd name="connsiteX3" fmla="*/ 158809 w 225937"/>
              <a:gd name="connsiteY3" fmla="*/ 9752 h 10895"/>
              <a:gd name="connsiteX4" fmla="*/ 59 w 225937"/>
              <a:gd name="connsiteY4" fmla="*/ 8165 h 1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937" h="10895">
                <a:moveTo>
                  <a:pt x="59" y="8165"/>
                </a:moveTo>
                <a:cubicBezTo>
                  <a:pt x="3234" y="7107"/>
                  <a:pt x="140288" y="4725"/>
                  <a:pt x="177859" y="3402"/>
                </a:cubicBezTo>
                <a:cubicBezTo>
                  <a:pt x="215430" y="2079"/>
                  <a:pt x="228659" y="-831"/>
                  <a:pt x="225484" y="227"/>
                </a:cubicBezTo>
                <a:cubicBezTo>
                  <a:pt x="222309" y="1285"/>
                  <a:pt x="195057" y="6842"/>
                  <a:pt x="158809" y="9752"/>
                </a:cubicBezTo>
                <a:cubicBezTo>
                  <a:pt x="122561" y="12662"/>
                  <a:pt x="-3116" y="9223"/>
                  <a:pt x="59" y="8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701C9C8E-62D8-4C8A-BD85-47A0F61F7CA1}"/>
              </a:ext>
            </a:extLst>
          </p:cNvPr>
          <p:cNvSpPr/>
          <p:nvPr/>
        </p:nvSpPr>
        <p:spPr>
          <a:xfrm>
            <a:off x="8248625" y="7804080"/>
            <a:ext cx="197292" cy="122548"/>
          </a:xfrm>
          <a:custGeom>
            <a:avLst/>
            <a:gdLst>
              <a:gd name="connsiteX0" fmla="*/ 25 w 197292"/>
              <a:gd name="connsiteY0" fmla="*/ 70 h 122548"/>
              <a:gd name="connsiteX1" fmla="*/ 158775 w 197292"/>
              <a:gd name="connsiteY1" fmla="*/ 76270 h 122548"/>
              <a:gd name="connsiteX2" fmla="*/ 195288 w 197292"/>
              <a:gd name="connsiteY2" fmla="*/ 122308 h 122548"/>
              <a:gd name="connsiteX3" fmla="*/ 171475 w 197292"/>
              <a:gd name="connsiteY3" fmla="*/ 90558 h 122548"/>
              <a:gd name="connsiteX4" fmla="*/ 25 w 197292"/>
              <a:gd name="connsiteY4" fmla="*/ 70 h 122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92" h="122548">
                <a:moveTo>
                  <a:pt x="25" y="70"/>
                </a:moveTo>
                <a:cubicBezTo>
                  <a:pt x="-2092" y="-2311"/>
                  <a:pt x="126231" y="55897"/>
                  <a:pt x="158775" y="76270"/>
                </a:cubicBezTo>
                <a:cubicBezTo>
                  <a:pt x="191319" y="96643"/>
                  <a:pt x="193171" y="119927"/>
                  <a:pt x="195288" y="122308"/>
                </a:cubicBezTo>
                <a:cubicBezTo>
                  <a:pt x="197405" y="124689"/>
                  <a:pt x="204019" y="109079"/>
                  <a:pt x="171475" y="90558"/>
                </a:cubicBezTo>
                <a:cubicBezTo>
                  <a:pt x="138931" y="72037"/>
                  <a:pt x="2142" y="2451"/>
                  <a:pt x="25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351D7D79-901C-40A2-B88F-9A00E3EFFD57}"/>
              </a:ext>
            </a:extLst>
          </p:cNvPr>
          <p:cNvSpPr/>
          <p:nvPr/>
        </p:nvSpPr>
        <p:spPr>
          <a:xfrm>
            <a:off x="7946310" y="7885103"/>
            <a:ext cx="239733" cy="15942"/>
          </a:xfrm>
          <a:custGeom>
            <a:avLst/>
            <a:gdLst>
              <a:gd name="connsiteX0" fmla="*/ 715 w 239733"/>
              <a:gd name="connsiteY0" fmla="*/ 6360 h 15942"/>
              <a:gd name="connsiteX1" fmla="*/ 227728 w 239733"/>
              <a:gd name="connsiteY1" fmla="*/ 10 h 15942"/>
              <a:gd name="connsiteX2" fmla="*/ 210265 w 239733"/>
              <a:gd name="connsiteY2" fmla="*/ 4772 h 15942"/>
              <a:gd name="connsiteX3" fmla="*/ 157878 w 239733"/>
              <a:gd name="connsiteY3" fmla="*/ 15885 h 15942"/>
              <a:gd name="connsiteX4" fmla="*/ 715 w 239733"/>
              <a:gd name="connsiteY4" fmla="*/ 6360 h 1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733" h="15942">
                <a:moveTo>
                  <a:pt x="715" y="6360"/>
                </a:moveTo>
                <a:cubicBezTo>
                  <a:pt x="12357" y="3714"/>
                  <a:pt x="192803" y="275"/>
                  <a:pt x="227728" y="10"/>
                </a:cubicBezTo>
                <a:cubicBezTo>
                  <a:pt x="262653" y="-255"/>
                  <a:pt x="210265" y="4772"/>
                  <a:pt x="210265" y="4772"/>
                </a:cubicBezTo>
                <a:cubicBezTo>
                  <a:pt x="198623" y="7418"/>
                  <a:pt x="192803" y="15091"/>
                  <a:pt x="157878" y="15885"/>
                </a:cubicBezTo>
                <a:cubicBezTo>
                  <a:pt x="122953" y="16679"/>
                  <a:pt x="-10927" y="9006"/>
                  <a:pt x="715" y="6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D4CE95E0-2C76-48C4-B916-04308AFAB639}"/>
              </a:ext>
            </a:extLst>
          </p:cNvPr>
          <p:cNvSpPr/>
          <p:nvPr/>
        </p:nvSpPr>
        <p:spPr>
          <a:xfrm>
            <a:off x="8179885" y="7884889"/>
            <a:ext cx="421280" cy="140362"/>
          </a:xfrm>
          <a:custGeom>
            <a:avLst/>
            <a:gdLst>
              <a:gd name="connsiteX0" fmla="*/ 503 w 421280"/>
              <a:gd name="connsiteY0" fmla="*/ 224 h 140362"/>
              <a:gd name="connsiteX1" fmla="*/ 160840 w 421280"/>
              <a:gd name="connsiteY1" fmla="*/ 89124 h 140362"/>
              <a:gd name="connsiteX2" fmla="*/ 206878 w 421280"/>
              <a:gd name="connsiteY2" fmla="*/ 127224 h 140362"/>
              <a:gd name="connsiteX3" fmla="*/ 244978 w 421280"/>
              <a:gd name="connsiteY3" fmla="*/ 138336 h 140362"/>
              <a:gd name="connsiteX4" fmla="*/ 421190 w 421280"/>
              <a:gd name="connsiteY4" fmla="*/ 138336 h 140362"/>
              <a:gd name="connsiteX5" fmla="*/ 219578 w 421280"/>
              <a:gd name="connsiteY5" fmla="*/ 117699 h 140362"/>
              <a:gd name="connsiteX6" fmla="*/ 503 w 421280"/>
              <a:gd name="connsiteY6" fmla="*/ 224 h 14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280" h="140362">
                <a:moveTo>
                  <a:pt x="503" y="224"/>
                </a:moveTo>
                <a:cubicBezTo>
                  <a:pt x="-9287" y="-4538"/>
                  <a:pt x="126444" y="67957"/>
                  <a:pt x="160840" y="89124"/>
                </a:cubicBezTo>
                <a:cubicBezTo>
                  <a:pt x="195236" y="110291"/>
                  <a:pt x="192855" y="119022"/>
                  <a:pt x="206878" y="127224"/>
                </a:cubicBezTo>
                <a:cubicBezTo>
                  <a:pt x="220901" y="135426"/>
                  <a:pt x="209259" y="136484"/>
                  <a:pt x="244978" y="138336"/>
                </a:cubicBezTo>
                <a:cubicBezTo>
                  <a:pt x="280697" y="140188"/>
                  <a:pt x="425423" y="141775"/>
                  <a:pt x="421190" y="138336"/>
                </a:cubicBezTo>
                <a:cubicBezTo>
                  <a:pt x="416957" y="134897"/>
                  <a:pt x="285459" y="138866"/>
                  <a:pt x="219578" y="117699"/>
                </a:cubicBezTo>
                <a:cubicBezTo>
                  <a:pt x="153697" y="96532"/>
                  <a:pt x="10293" y="4986"/>
                  <a:pt x="503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F93BE251-25BD-47F8-8874-8DC9B2785929}"/>
              </a:ext>
            </a:extLst>
          </p:cNvPr>
          <p:cNvSpPr/>
          <p:nvPr/>
        </p:nvSpPr>
        <p:spPr>
          <a:xfrm>
            <a:off x="8696195" y="7908924"/>
            <a:ext cx="97233" cy="52430"/>
          </a:xfrm>
          <a:custGeom>
            <a:avLst/>
            <a:gdLst>
              <a:gd name="connsiteX0" fmla="*/ 130 w 97233"/>
              <a:gd name="connsiteY0" fmla="*/ 1 h 52430"/>
              <a:gd name="connsiteX1" fmla="*/ 96968 w 97233"/>
              <a:gd name="connsiteY1" fmla="*/ 42864 h 52430"/>
              <a:gd name="connsiteX2" fmla="*/ 30293 w 97233"/>
              <a:gd name="connsiteY2" fmla="*/ 52389 h 52430"/>
              <a:gd name="connsiteX3" fmla="*/ 74743 w 97233"/>
              <a:gd name="connsiteY3" fmla="*/ 44451 h 52430"/>
              <a:gd name="connsiteX4" fmla="*/ 130 w 97233"/>
              <a:gd name="connsiteY4" fmla="*/ 1 h 5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33" h="52430">
                <a:moveTo>
                  <a:pt x="130" y="1"/>
                </a:moveTo>
                <a:cubicBezTo>
                  <a:pt x="3834" y="-263"/>
                  <a:pt x="91941" y="34133"/>
                  <a:pt x="96968" y="42864"/>
                </a:cubicBezTo>
                <a:cubicBezTo>
                  <a:pt x="101995" y="51595"/>
                  <a:pt x="33997" y="52125"/>
                  <a:pt x="30293" y="52389"/>
                </a:cubicBezTo>
                <a:cubicBezTo>
                  <a:pt x="26589" y="52653"/>
                  <a:pt x="76860" y="51859"/>
                  <a:pt x="74743" y="44451"/>
                </a:cubicBezTo>
                <a:cubicBezTo>
                  <a:pt x="72626" y="37043"/>
                  <a:pt x="-3574" y="265"/>
                  <a:pt x="13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A6C4106A-63DF-4550-A75B-AF35C6C19065}"/>
              </a:ext>
            </a:extLst>
          </p:cNvPr>
          <p:cNvSpPr/>
          <p:nvPr/>
        </p:nvSpPr>
        <p:spPr>
          <a:xfrm>
            <a:off x="8611339" y="7921596"/>
            <a:ext cx="95922" cy="61983"/>
          </a:xfrm>
          <a:custGeom>
            <a:avLst/>
            <a:gdLst>
              <a:gd name="connsiteX0" fmla="*/ 849 w 95922"/>
              <a:gd name="connsiteY0" fmla="*/ 29 h 61983"/>
              <a:gd name="connsiteX1" fmla="*/ 86574 w 95922"/>
              <a:gd name="connsiteY1" fmla="*/ 57179 h 61983"/>
              <a:gd name="connsiteX2" fmla="*/ 91336 w 95922"/>
              <a:gd name="connsiteY2" fmla="*/ 58767 h 61983"/>
              <a:gd name="connsiteX3" fmla="*/ 65936 w 95922"/>
              <a:gd name="connsiteY3" fmla="*/ 57179 h 61983"/>
              <a:gd name="connsiteX4" fmla="*/ 43711 w 95922"/>
              <a:gd name="connsiteY4" fmla="*/ 49242 h 61983"/>
              <a:gd name="connsiteX5" fmla="*/ 849 w 95922"/>
              <a:gd name="connsiteY5" fmla="*/ 29 h 6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922" h="61983">
                <a:moveTo>
                  <a:pt x="849" y="29"/>
                </a:moveTo>
                <a:cubicBezTo>
                  <a:pt x="7993" y="1352"/>
                  <a:pt x="71493" y="47389"/>
                  <a:pt x="86574" y="57179"/>
                </a:cubicBezTo>
                <a:cubicBezTo>
                  <a:pt x="101655" y="66969"/>
                  <a:pt x="94776" y="58767"/>
                  <a:pt x="91336" y="58767"/>
                </a:cubicBezTo>
                <a:cubicBezTo>
                  <a:pt x="87896" y="58767"/>
                  <a:pt x="73874" y="58767"/>
                  <a:pt x="65936" y="57179"/>
                </a:cubicBezTo>
                <a:cubicBezTo>
                  <a:pt x="57998" y="55591"/>
                  <a:pt x="53765" y="55592"/>
                  <a:pt x="43711" y="49242"/>
                </a:cubicBezTo>
                <a:cubicBezTo>
                  <a:pt x="33657" y="42892"/>
                  <a:pt x="-6295" y="-1294"/>
                  <a:pt x="849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D24ACA5B-76C1-47A2-B392-C05ACD0287B5}"/>
              </a:ext>
            </a:extLst>
          </p:cNvPr>
          <p:cNvSpPr/>
          <p:nvPr/>
        </p:nvSpPr>
        <p:spPr>
          <a:xfrm>
            <a:off x="8391079" y="7942172"/>
            <a:ext cx="163497" cy="60857"/>
          </a:xfrm>
          <a:custGeom>
            <a:avLst/>
            <a:gdLst>
              <a:gd name="connsiteX0" fmla="*/ 446 w 163497"/>
              <a:gd name="connsiteY0" fmla="*/ 8028 h 60857"/>
              <a:gd name="connsiteX1" fmla="*/ 160784 w 163497"/>
              <a:gd name="connsiteY1" fmla="*/ 60416 h 60857"/>
              <a:gd name="connsiteX2" fmla="*/ 105221 w 163497"/>
              <a:gd name="connsiteY2" fmla="*/ 33428 h 60857"/>
              <a:gd name="connsiteX3" fmla="*/ 157609 w 163497"/>
              <a:gd name="connsiteY3" fmla="*/ 38191 h 60857"/>
              <a:gd name="connsiteX4" fmla="*/ 84584 w 163497"/>
              <a:gd name="connsiteY4" fmla="*/ 91 h 60857"/>
              <a:gd name="connsiteX5" fmla="*/ 111571 w 163497"/>
              <a:gd name="connsiteY5" fmla="*/ 27078 h 60857"/>
              <a:gd name="connsiteX6" fmla="*/ 446 w 163497"/>
              <a:gd name="connsiteY6" fmla="*/ 8028 h 6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497" h="60857">
                <a:moveTo>
                  <a:pt x="446" y="8028"/>
                </a:moveTo>
                <a:cubicBezTo>
                  <a:pt x="8648" y="13584"/>
                  <a:pt x="143322" y="56183"/>
                  <a:pt x="160784" y="60416"/>
                </a:cubicBezTo>
                <a:cubicBezTo>
                  <a:pt x="178246" y="64649"/>
                  <a:pt x="105750" y="37132"/>
                  <a:pt x="105221" y="33428"/>
                </a:cubicBezTo>
                <a:cubicBezTo>
                  <a:pt x="104692" y="29724"/>
                  <a:pt x="161048" y="43747"/>
                  <a:pt x="157609" y="38191"/>
                </a:cubicBezTo>
                <a:cubicBezTo>
                  <a:pt x="154170" y="32635"/>
                  <a:pt x="92257" y="1943"/>
                  <a:pt x="84584" y="91"/>
                </a:cubicBezTo>
                <a:cubicBezTo>
                  <a:pt x="76911" y="-1761"/>
                  <a:pt x="123477" y="25226"/>
                  <a:pt x="111571" y="27078"/>
                </a:cubicBezTo>
                <a:cubicBezTo>
                  <a:pt x="99665" y="28930"/>
                  <a:pt x="-7756" y="2472"/>
                  <a:pt x="446" y="8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1D76F8AB-22FB-4308-8630-7726D44C5A0D}"/>
              </a:ext>
            </a:extLst>
          </p:cNvPr>
          <p:cNvSpPr/>
          <p:nvPr/>
        </p:nvSpPr>
        <p:spPr>
          <a:xfrm>
            <a:off x="8682218" y="7899373"/>
            <a:ext cx="102189" cy="68643"/>
          </a:xfrm>
          <a:custGeom>
            <a:avLst/>
            <a:gdLst>
              <a:gd name="connsiteX0" fmla="*/ 1407 w 102189"/>
              <a:gd name="connsiteY0" fmla="*/ 27 h 68643"/>
              <a:gd name="connsiteX1" fmla="*/ 101420 w 102189"/>
              <a:gd name="connsiteY1" fmla="*/ 57177 h 68643"/>
              <a:gd name="connsiteX2" fmla="*/ 45857 w 102189"/>
              <a:gd name="connsiteY2" fmla="*/ 65115 h 68643"/>
              <a:gd name="connsiteX3" fmla="*/ 1407 w 102189"/>
              <a:gd name="connsiteY3" fmla="*/ 27 h 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189" h="68643">
                <a:moveTo>
                  <a:pt x="1407" y="27"/>
                </a:moveTo>
                <a:cubicBezTo>
                  <a:pt x="10667" y="-1296"/>
                  <a:pt x="94012" y="46329"/>
                  <a:pt x="101420" y="57177"/>
                </a:cubicBezTo>
                <a:cubicBezTo>
                  <a:pt x="108828" y="68025"/>
                  <a:pt x="60674" y="72259"/>
                  <a:pt x="45857" y="65115"/>
                </a:cubicBezTo>
                <a:cubicBezTo>
                  <a:pt x="31040" y="57971"/>
                  <a:pt x="-7853" y="1350"/>
                  <a:pt x="1407" y="2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6310BC30-87BC-40D1-A5BB-6759CBC364F8}"/>
              </a:ext>
            </a:extLst>
          </p:cNvPr>
          <p:cNvSpPr/>
          <p:nvPr/>
        </p:nvSpPr>
        <p:spPr>
          <a:xfrm>
            <a:off x="8625257" y="7908922"/>
            <a:ext cx="121591" cy="78820"/>
          </a:xfrm>
          <a:custGeom>
            <a:avLst/>
            <a:gdLst>
              <a:gd name="connsiteX0" fmla="*/ 1218 w 121591"/>
              <a:gd name="connsiteY0" fmla="*/ 3 h 78820"/>
              <a:gd name="connsiteX1" fmla="*/ 120281 w 121591"/>
              <a:gd name="connsiteY1" fmla="*/ 73028 h 78820"/>
              <a:gd name="connsiteX2" fmla="*/ 61543 w 121591"/>
              <a:gd name="connsiteY2" fmla="*/ 69853 h 78820"/>
              <a:gd name="connsiteX3" fmla="*/ 1218 w 121591"/>
              <a:gd name="connsiteY3" fmla="*/ 3 h 7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591" h="78820">
                <a:moveTo>
                  <a:pt x="1218" y="3"/>
                </a:moveTo>
                <a:cubicBezTo>
                  <a:pt x="11008" y="532"/>
                  <a:pt x="110227" y="61386"/>
                  <a:pt x="120281" y="73028"/>
                </a:cubicBezTo>
                <a:cubicBezTo>
                  <a:pt x="130335" y="84670"/>
                  <a:pt x="79799" y="76203"/>
                  <a:pt x="61543" y="69853"/>
                </a:cubicBezTo>
                <a:cubicBezTo>
                  <a:pt x="43287" y="63503"/>
                  <a:pt x="-8572" y="-526"/>
                  <a:pt x="1218" y="3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38987811-027B-4899-A669-259341AAE213}"/>
              </a:ext>
            </a:extLst>
          </p:cNvPr>
          <p:cNvSpPr/>
          <p:nvPr/>
        </p:nvSpPr>
        <p:spPr>
          <a:xfrm>
            <a:off x="8432712" y="7916616"/>
            <a:ext cx="141967" cy="108285"/>
          </a:xfrm>
          <a:custGeom>
            <a:avLst/>
            <a:gdLst>
              <a:gd name="connsiteX0" fmla="*/ 88 w 141967"/>
              <a:gd name="connsiteY0" fmla="*/ 247 h 108285"/>
              <a:gd name="connsiteX1" fmla="*/ 119151 w 141967"/>
              <a:gd name="connsiteY1" fmla="*/ 78034 h 108285"/>
              <a:gd name="connsiteX2" fmla="*/ 55651 w 141967"/>
              <a:gd name="connsiteY2" fmla="*/ 58984 h 108285"/>
              <a:gd name="connsiteX3" fmla="*/ 141376 w 141967"/>
              <a:gd name="connsiteY3" fmla="*/ 108197 h 108285"/>
              <a:gd name="connsiteX4" fmla="*/ 88 w 141967"/>
              <a:gd name="connsiteY4" fmla="*/ 247 h 10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67" h="108285">
                <a:moveTo>
                  <a:pt x="88" y="247"/>
                </a:moveTo>
                <a:cubicBezTo>
                  <a:pt x="-3616" y="-4780"/>
                  <a:pt x="109891" y="68245"/>
                  <a:pt x="119151" y="78034"/>
                </a:cubicBezTo>
                <a:cubicBezTo>
                  <a:pt x="128412" y="87824"/>
                  <a:pt x="51947" y="53957"/>
                  <a:pt x="55651" y="58984"/>
                </a:cubicBezTo>
                <a:cubicBezTo>
                  <a:pt x="59355" y="64011"/>
                  <a:pt x="150107" y="110578"/>
                  <a:pt x="141376" y="108197"/>
                </a:cubicBezTo>
                <a:cubicBezTo>
                  <a:pt x="132645" y="105816"/>
                  <a:pt x="3792" y="5274"/>
                  <a:pt x="88" y="24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81E5AC59-F006-4F34-B1EC-92A332C10CE9}"/>
              </a:ext>
            </a:extLst>
          </p:cNvPr>
          <p:cNvSpPr/>
          <p:nvPr/>
        </p:nvSpPr>
        <p:spPr>
          <a:xfrm>
            <a:off x="8389386" y="7919845"/>
            <a:ext cx="205284" cy="103439"/>
          </a:xfrm>
          <a:custGeom>
            <a:avLst/>
            <a:gdLst>
              <a:gd name="connsiteX0" fmla="*/ 3727 w 205284"/>
              <a:gd name="connsiteY0" fmla="*/ 35118 h 103439"/>
              <a:gd name="connsiteX1" fmla="*/ 198989 w 205284"/>
              <a:gd name="connsiteY1" fmla="*/ 103380 h 103439"/>
              <a:gd name="connsiteX2" fmla="*/ 149777 w 205284"/>
              <a:gd name="connsiteY2" fmla="*/ 46230 h 103439"/>
              <a:gd name="connsiteX3" fmla="*/ 73577 w 205284"/>
              <a:gd name="connsiteY3" fmla="*/ 193 h 103439"/>
              <a:gd name="connsiteX4" fmla="*/ 3727 w 205284"/>
              <a:gd name="connsiteY4" fmla="*/ 35118 h 10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284" h="103439">
                <a:moveTo>
                  <a:pt x="3727" y="35118"/>
                </a:moveTo>
                <a:cubicBezTo>
                  <a:pt x="24629" y="52316"/>
                  <a:pt x="174647" y="101528"/>
                  <a:pt x="198989" y="103380"/>
                </a:cubicBezTo>
                <a:cubicBezTo>
                  <a:pt x="223331" y="105232"/>
                  <a:pt x="170679" y="63428"/>
                  <a:pt x="149777" y="46230"/>
                </a:cubicBezTo>
                <a:cubicBezTo>
                  <a:pt x="128875" y="29032"/>
                  <a:pt x="91304" y="2574"/>
                  <a:pt x="73577" y="193"/>
                </a:cubicBezTo>
                <a:cubicBezTo>
                  <a:pt x="55850" y="-2188"/>
                  <a:pt x="-17175" y="17920"/>
                  <a:pt x="3727" y="35118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6F6B1644-9BB1-43D9-B6F8-4E38D5F7FFFC}"/>
              </a:ext>
            </a:extLst>
          </p:cNvPr>
          <p:cNvSpPr/>
          <p:nvPr/>
        </p:nvSpPr>
        <p:spPr>
          <a:xfrm>
            <a:off x="7367366" y="7758105"/>
            <a:ext cx="157503" cy="198116"/>
          </a:xfrm>
          <a:custGeom>
            <a:avLst/>
            <a:gdLst>
              <a:gd name="connsiteX0" fmla="*/ 103409 w 157503"/>
              <a:gd name="connsiteY0" fmla="*/ 8 h 198116"/>
              <a:gd name="connsiteX1" fmla="*/ 12922 w 157503"/>
              <a:gd name="connsiteY1" fmla="*/ 125420 h 198116"/>
              <a:gd name="connsiteX2" fmla="*/ 16097 w 157503"/>
              <a:gd name="connsiteY2" fmla="*/ 160345 h 198116"/>
              <a:gd name="connsiteX3" fmla="*/ 157384 w 157503"/>
              <a:gd name="connsiteY3" fmla="*/ 195270 h 198116"/>
              <a:gd name="connsiteX4" fmla="*/ 39909 w 157503"/>
              <a:gd name="connsiteY4" fmla="*/ 193683 h 198116"/>
              <a:gd name="connsiteX5" fmla="*/ 4984 w 157503"/>
              <a:gd name="connsiteY5" fmla="*/ 174633 h 198116"/>
              <a:gd name="connsiteX6" fmla="*/ 39909 w 157503"/>
              <a:gd name="connsiteY6" fmla="*/ 131770 h 198116"/>
              <a:gd name="connsiteX7" fmla="*/ 103409 w 157503"/>
              <a:gd name="connsiteY7" fmla="*/ 8 h 19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503" h="198116">
                <a:moveTo>
                  <a:pt x="103409" y="8"/>
                </a:moveTo>
                <a:cubicBezTo>
                  <a:pt x="98911" y="-1050"/>
                  <a:pt x="27474" y="98697"/>
                  <a:pt x="12922" y="125420"/>
                </a:cubicBezTo>
                <a:cubicBezTo>
                  <a:pt x="-1630" y="152143"/>
                  <a:pt x="-7980" y="148703"/>
                  <a:pt x="16097" y="160345"/>
                </a:cubicBezTo>
                <a:cubicBezTo>
                  <a:pt x="40174" y="171987"/>
                  <a:pt x="153415" y="189714"/>
                  <a:pt x="157384" y="195270"/>
                </a:cubicBezTo>
                <a:cubicBezTo>
                  <a:pt x="161353" y="200826"/>
                  <a:pt x="65309" y="197122"/>
                  <a:pt x="39909" y="193683"/>
                </a:cubicBezTo>
                <a:cubicBezTo>
                  <a:pt x="14509" y="190244"/>
                  <a:pt x="4984" y="184952"/>
                  <a:pt x="4984" y="174633"/>
                </a:cubicBezTo>
                <a:cubicBezTo>
                  <a:pt x="4984" y="164314"/>
                  <a:pt x="29061" y="156905"/>
                  <a:pt x="39909" y="131770"/>
                </a:cubicBezTo>
                <a:cubicBezTo>
                  <a:pt x="50757" y="106635"/>
                  <a:pt x="107907" y="1066"/>
                  <a:pt x="103409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52340BF2-AF50-4FA4-9CE4-04A968283AB6}"/>
              </a:ext>
            </a:extLst>
          </p:cNvPr>
          <p:cNvSpPr/>
          <p:nvPr/>
        </p:nvSpPr>
        <p:spPr>
          <a:xfrm>
            <a:off x="7683500" y="7802563"/>
            <a:ext cx="257403" cy="84344"/>
          </a:xfrm>
          <a:custGeom>
            <a:avLst/>
            <a:gdLst>
              <a:gd name="connsiteX0" fmla="*/ 0 w 257403"/>
              <a:gd name="connsiteY0" fmla="*/ 0 h 84344"/>
              <a:gd name="connsiteX1" fmla="*/ 225425 w 257403"/>
              <a:gd name="connsiteY1" fmla="*/ 50800 h 84344"/>
              <a:gd name="connsiteX2" fmla="*/ 254000 w 257403"/>
              <a:gd name="connsiteY2" fmla="*/ 84137 h 84344"/>
              <a:gd name="connsiteX3" fmla="*/ 207963 w 257403"/>
              <a:gd name="connsiteY3" fmla="*/ 63500 h 84344"/>
              <a:gd name="connsiteX4" fmla="*/ 103188 w 257403"/>
              <a:gd name="connsiteY4" fmla="*/ 34925 h 84344"/>
              <a:gd name="connsiteX5" fmla="*/ 0 w 257403"/>
              <a:gd name="connsiteY5" fmla="*/ 0 h 8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403" h="84344">
                <a:moveTo>
                  <a:pt x="0" y="0"/>
                </a:moveTo>
                <a:cubicBezTo>
                  <a:pt x="91546" y="18388"/>
                  <a:pt x="183092" y="36777"/>
                  <a:pt x="225425" y="50800"/>
                </a:cubicBezTo>
                <a:cubicBezTo>
                  <a:pt x="267758" y="64823"/>
                  <a:pt x="256910" y="82020"/>
                  <a:pt x="254000" y="84137"/>
                </a:cubicBezTo>
                <a:cubicBezTo>
                  <a:pt x="251090" y="86254"/>
                  <a:pt x="233098" y="71702"/>
                  <a:pt x="207963" y="63500"/>
                </a:cubicBezTo>
                <a:cubicBezTo>
                  <a:pt x="182828" y="55298"/>
                  <a:pt x="103188" y="34925"/>
                  <a:pt x="103188" y="349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0A92AEE7-85EA-49A4-A9C4-B7546A6F4C23}"/>
              </a:ext>
            </a:extLst>
          </p:cNvPr>
          <p:cNvSpPr/>
          <p:nvPr/>
        </p:nvSpPr>
        <p:spPr>
          <a:xfrm>
            <a:off x="7815263" y="7851774"/>
            <a:ext cx="163545" cy="172283"/>
          </a:xfrm>
          <a:custGeom>
            <a:avLst/>
            <a:gdLst>
              <a:gd name="connsiteX0" fmla="*/ 0 w 163545"/>
              <a:gd name="connsiteY0" fmla="*/ 1 h 172283"/>
              <a:gd name="connsiteX1" fmla="*/ 134937 w 163545"/>
              <a:gd name="connsiteY1" fmla="*/ 44451 h 172283"/>
              <a:gd name="connsiteX2" fmla="*/ 147637 w 163545"/>
              <a:gd name="connsiteY2" fmla="*/ 109539 h 172283"/>
              <a:gd name="connsiteX3" fmla="*/ 139700 w 163545"/>
              <a:gd name="connsiteY3" fmla="*/ 155576 h 172283"/>
              <a:gd name="connsiteX4" fmla="*/ 106362 w 163545"/>
              <a:gd name="connsiteY4" fmla="*/ 171451 h 172283"/>
              <a:gd name="connsiteX5" fmla="*/ 141287 w 163545"/>
              <a:gd name="connsiteY5" fmla="*/ 133351 h 172283"/>
              <a:gd name="connsiteX6" fmla="*/ 163512 w 163545"/>
              <a:gd name="connsiteY6" fmla="*/ 88901 h 172283"/>
              <a:gd name="connsiteX7" fmla="*/ 136525 w 163545"/>
              <a:gd name="connsiteY7" fmla="*/ 42864 h 172283"/>
              <a:gd name="connsiteX8" fmla="*/ 0 w 163545"/>
              <a:gd name="connsiteY8" fmla="*/ 1 h 17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545" h="172283">
                <a:moveTo>
                  <a:pt x="0" y="1"/>
                </a:moveTo>
                <a:cubicBezTo>
                  <a:pt x="-265" y="265"/>
                  <a:pt x="110331" y="26195"/>
                  <a:pt x="134937" y="44451"/>
                </a:cubicBezTo>
                <a:cubicBezTo>
                  <a:pt x="159543" y="62707"/>
                  <a:pt x="146843" y="91018"/>
                  <a:pt x="147637" y="109539"/>
                </a:cubicBezTo>
                <a:cubicBezTo>
                  <a:pt x="148431" y="128060"/>
                  <a:pt x="146579" y="145257"/>
                  <a:pt x="139700" y="155576"/>
                </a:cubicBezTo>
                <a:cubicBezTo>
                  <a:pt x="132821" y="165895"/>
                  <a:pt x="106098" y="175155"/>
                  <a:pt x="106362" y="171451"/>
                </a:cubicBezTo>
                <a:cubicBezTo>
                  <a:pt x="106626" y="167747"/>
                  <a:pt x="131762" y="147109"/>
                  <a:pt x="141287" y="133351"/>
                </a:cubicBezTo>
                <a:cubicBezTo>
                  <a:pt x="150812" y="119593"/>
                  <a:pt x="164306" y="103982"/>
                  <a:pt x="163512" y="88901"/>
                </a:cubicBezTo>
                <a:cubicBezTo>
                  <a:pt x="162718" y="73820"/>
                  <a:pt x="166952" y="57945"/>
                  <a:pt x="136525" y="42864"/>
                </a:cubicBezTo>
                <a:cubicBezTo>
                  <a:pt x="106098" y="27783"/>
                  <a:pt x="265" y="-263"/>
                  <a:pt x="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A4B615CC-B33F-401A-8747-6D11BFB0EB87}"/>
              </a:ext>
            </a:extLst>
          </p:cNvPr>
          <p:cNvSpPr/>
          <p:nvPr/>
        </p:nvSpPr>
        <p:spPr>
          <a:xfrm>
            <a:off x="7491405" y="7942316"/>
            <a:ext cx="262075" cy="30771"/>
          </a:xfrm>
          <a:custGeom>
            <a:avLst/>
            <a:gdLst>
              <a:gd name="connsiteX0" fmla="*/ 8 w 262075"/>
              <a:gd name="connsiteY0" fmla="*/ 1534 h 30771"/>
              <a:gd name="connsiteX1" fmla="*/ 204795 w 262075"/>
              <a:gd name="connsiteY1" fmla="*/ 4709 h 30771"/>
              <a:gd name="connsiteX2" fmla="*/ 261945 w 262075"/>
              <a:gd name="connsiteY2" fmla="*/ 30109 h 30771"/>
              <a:gd name="connsiteX3" fmla="*/ 212733 w 262075"/>
              <a:gd name="connsiteY3" fmla="*/ 22172 h 30771"/>
              <a:gd name="connsiteX4" fmla="*/ 8 w 262075"/>
              <a:gd name="connsiteY4" fmla="*/ 1534 h 30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075" h="30771">
                <a:moveTo>
                  <a:pt x="8" y="1534"/>
                </a:moveTo>
                <a:cubicBezTo>
                  <a:pt x="-1315" y="-1376"/>
                  <a:pt x="161139" y="-53"/>
                  <a:pt x="204795" y="4709"/>
                </a:cubicBezTo>
                <a:cubicBezTo>
                  <a:pt x="248451" y="9471"/>
                  <a:pt x="260622" y="27199"/>
                  <a:pt x="261945" y="30109"/>
                </a:cubicBezTo>
                <a:cubicBezTo>
                  <a:pt x="263268" y="33019"/>
                  <a:pt x="255066" y="25611"/>
                  <a:pt x="212733" y="22172"/>
                </a:cubicBezTo>
                <a:cubicBezTo>
                  <a:pt x="170400" y="18733"/>
                  <a:pt x="1331" y="4444"/>
                  <a:pt x="8" y="1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A8B16D6A-3FCB-4C4E-B670-1570B6343D97}"/>
              </a:ext>
            </a:extLst>
          </p:cNvPr>
          <p:cNvSpPr/>
          <p:nvPr/>
        </p:nvSpPr>
        <p:spPr>
          <a:xfrm>
            <a:off x="7732610" y="7974927"/>
            <a:ext cx="171694" cy="42332"/>
          </a:xfrm>
          <a:custGeom>
            <a:avLst/>
            <a:gdLst>
              <a:gd name="connsiteX0" fmla="*/ 103 w 171694"/>
              <a:gd name="connsiteY0" fmla="*/ 673 h 42332"/>
              <a:gd name="connsiteX1" fmla="*/ 103290 w 171694"/>
              <a:gd name="connsiteY1" fmla="*/ 26073 h 42332"/>
              <a:gd name="connsiteX2" fmla="*/ 171553 w 171694"/>
              <a:gd name="connsiteY2" fmla="*/ 41948 h 42332"/>
              <a:gd name="connsiteX3" fmla="*/ 85828 w 171694"/>
              <a:gd name="connsiteY3" fmla="*/ 10198 h 42332"/>
              <a:gd name="connsiteX4" fmla="*/ 103 w 171694"/>
              <a:gd name="connsiteY4" fmla="*/ 673 h 42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94" h="42332">
                <a:moveTo>
                  <a:pt x="103" y="673"/>
                </a:moveTo>
                <a:cubicBezTo>
                  <a:pt x="3013" y="3319"/>
                  <a:pt x="74715" y="19194"/>
                  <a:pt x="103290" y="26073"/>
                </a:cubicBezTo>
                <a:cubicBezTo>
                  <a:pt x="131865" y="32952"/>
                  <a:pt x="174463" y="44594"/>
                  <a:pt x="171553" y="41948"/>
                </a:cubicBezTo>
                <a:cubicBezTo>
                  <a:pt x="168643" y="39302"/>
                  <a:pt x="115461" y="16812"/>
                  <a:pt x="85828" y="10198"/>
                </a:cubicBezTo>
                <a:cubicBezTo>
                  <a:pt x="56195" y="3584"/>
                  <a:pt x="-2807" y="-1973"/>
                  <a:pt x="103" y="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6F47B0CF-94A6-4B10-AC76-2B0BCB3C68EF}"/>
              </a:ext>
            </a:extLst>
          </p:cNvPr>
          <p:cNvSpPr/>
          <p:nvPr/>
        </p:nvSpPr>
        <p:spPr>
          <a:xfrm>
            <a:off x="7783454" y="7891232"/>
            <a:ext cx="174693" cy="119369"/>
          </a:xfrm>
          <a:custGeom>
            <a:avLst/>
            <a:gdLst>
              <a:gd name="connsiteX0" fmla="*/ 174684 w 174693"/>
              <a:gd name="connsiteY0" fmla="*/ 24043 h 119369"/>
              <a:gd name="connsiteX1" fmla="*/ 57209 w 174693"/>
              <a:gd name="connsiteY1" fmla="*/ 6581 h 119369"/>
              <a:gd name="connsiteX2" fmla="*/ 23871 w 174693"/>
              <a:gd name="connsiteY2" fmla="*/ 58968 h 119369"/>
              <a:gd name="connsiteX3" fmla="*/ 87371 w 174693"/>
              <a:gd name="connsiteY3" fmla="*/ 93893 h 119369"/>
              <a:gd name="connsiteX4" fmla="*/ 104834 w 174693"/>
              <a:gd name="connsiteY4" fmla="*/ 119293 h 119369"/>
              <a:gd name="connsiteX5" fmla="*/ 74671 w 174693"/>
              <a:gd name="connsiteY5" fmla="*/ 100243 h 119369"/>
              <a:gd name="connsiteX6" fmla="*/ 59 w 174693"/>
              <a:gd name="connsiteY6" fmla="*/ 58968 h 119369"/>
              <a:gd name="connsiteX7" fmla="*/ 63559 w 174693"/>
              <a:gd name="connsiteY7" fmla="*/ 1818 h 119369"/>
              <a:gd name="connsiteX8" fmla="*/ 174684 w 174693"/>
              <a:gd name="connsiteY8" fmla="*/ 24043 h 11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693" h="119369">
                <a:moveTo>
                  <a:pt x="174684" y="24043"/>
                </a:moveTo>
                <a:cubicBezTo>
                  <a:pt x="173626" y="24837"/>
                  <a:pt x="82345" y="760"/>
                  <a:pt x="57209" y="6581"/>
                </a:cubicBezTo>
                <a:cubicBezTo>
                  <a:pt x="32073" y="12402"/>
                  <a:pt x="18844" y="44416"/>
                  <a:pt x="23871" y="58968"/>
                </a:cubicBezTo>
                <a:cubicBezTo>
                  <a:pt x="28898" y="73520"/>
                  <a:pt x="73877" y="83839"/>
                  <a:pt x="87371" y="93893"/>
                </a:cubicBezTo>
                <a:cubicBezTo>
                  <a:pt x="100865" y="103947"/>
                  <a:pt x="106951" y="118235"/>
                  <a:pt x="104834" y="119293"/>
                </a:cubicBezTo>
                <a:cubicBezTo>
                  <a:pt x="102717" y="120351"/>
                  <a:pt x="92133" y="110297"/>
                  <a:pt x="74671" y="100243"/>
                </a:cubicBezTo>
                <a:cubicBezTo>
                  <a:pt x="57209" y="90189"/>
                  <a:pt x="1911" y="75372"/>
                  <a:pt x="59" y="58968"/>
                </a:cubicBezTo>
                <a:cubicBezTo>
                  <a:pt x="-1793" y="42564"/>
                  <a:pt x="40276" y="11343"/>
                  <a:pt x="63559" y="1818"/>
                </a:cubicBezTo>
                <a:cubicBezTo>
                  <a:pt x="86842" y="-7707"/>
                  <a:pt x="175742" y="23249"/>
                  <a:pt x="174684" y="24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8169FF2C-A66E-4BFC-8A5F-35AF234FA3DA}"/>
              </a:ext>
            </a:extLst>
          </p:cNvPr>
          <p:cNvSpPr/>
          <p:nvPr/>
        </p:nvSpPr>
        <p:spPr>
          <a:xfrm>
            <a:off x="7899400" y="7891463"/>
            <a:ext cx="63563" cy="118804"/>
          </a:xfrm>
          <a:custGeom>
            <a:avLst/>
            <a:gdLst>
              <a:gd name="connsiteX0" fmla="*/ 34925 w 63563"/>
              <a:gd name="connsiteY0" fmla="*/ 0 h 118804"/>
              <a:gd name="connsiteX1" fmla="*/ 50800 w 63563"/>
              <a:gd name="connsiteY1" fmla="*/ 74612 h 118804"/>
              <a:gd name="connsiteX2" fmla="*/ 0 w 63563"/>
              <a:gd name="connsiteY2" fmla="*/ 117475 h 118804"/>
              <a:gd name="connsiteX3" fmla="*/ 50800 w 63563"/>
              <a:gd name="connsiteY3" fmla="*/ 104775 h 118804"/>
              <a:gd name="connsiteX4" fmla="*/ 63500 w 63563"/>
              <a:gd name="connsiteY4" fmla="*/ 73025 h 118804"/>
              <a:gd name="connsiteX5" fmla="*/ 34925 w 63563"/>
              <a:gd name="connsiteY5" fmla="*/ 0 h 11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63" h="118804">
                <a:moveTo>
                  <a:pt x="34925" y="0"/>
                </a:moveTo>
                <a:cubicBezTo>
                  <a:pt x="32808" y="264"/>
                  <a:pt x="56621" y="55033"/>
                  <a:pt x="50800" y="74612"/>
                </a:cubicBezTo>
                <a:cubicBezTo>
                  <a:pt x="44979" y="94191"/>
                  <a:pt x="0" y="112448"/>
                  <a:pt x="0" y="117475"/>
                </a:cubicBezTo>
                <a:cubicBezTo>
                  <a:pt x="0" y="122502"/>
                  <a:pt x="40217" y="112183"/>
                  <a:pt x="50800" y="104775"/>
                </a:cubicBezTo>
                <a:cubicBezTo>
                  <a:pt x="61383" y="97367"/>
                  <a:pt x="64029" y="85725"/>
                  <a:pt x="63500" y="73025"/>
                </a:cubicBezTo>
                <a:cubicBezTo>
                  <a:pt x="62971" y="60325"/>
                  <a:pt x="37042" y="-264"/>
                  <a:pt x="3492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51C99E4E-F42F-44E5-AF9F-6F86A90A9B9A}"/>
              </a:ext>
            </a:extLst>
          </p:cNvPr>
          <p:cNvSpPr/>
          <p:nvPr/>
        </p:nvSpPr>
        <p:spPr>
          <a:xfrm>
            <a:off x="7772073" y="7886410"/>
            <a:ext cx="211328" cy="138526"/>
          </a:xfrm>
          <a:custGeom>
            <a:avLst/>
            <a:gdLst>
              <a:gd name="connsiteX0" fmla="*/ 203527 w 211328"/>
              <a:gd name="connsiteY0" fmla="*/ 38390 h 138526"/>
              <a:gd name="connsiteX1" fmla="*/ 51127 w 211328"/>
              <a:gd name="connsiteY1" fmla="*/ 290 h 138526"/>
              <a:gd name="connsiteX2" fmla="*/ 327 w 211328"/>
              <a:gd name="connsiteY2" fmla="*/ 57440 h 138526"/>
              <a:gd name="connsiteX3" fmla="*/ 70177 w 211328"/>
              <a:gd name="connsiteY3" fmla="*/ 95540 h 138526"/>
              <a:gd name="connsiteX4" fmla="*/ 149552 w 211328"/>
              <a:gd name="connsiteY4" fmla="*/ 138403 h 138526"/>
              <a:gd name="connsiteX5" fmla="*/ 186065 w 211328"/>
              <a:gd name="connsiteY5" fmla="*/ 106653 h 138526"/>
              <a:gd name="connsiteX6" fmla="*/ 203527 w 211328"/>
              <a:gd name="connsiteY6" fmla="*/ 38390 h 1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328" h="138526">
                <a:moveTo>
                  <a:pt x="203527" y="38390"/>
                </a:moveTo>
                <a:cubicBezTo>
                  <a:pt x="181037" y="20663"/>
                  <a:pt x="84994" y="-2885"/>
                  <a:pt x="51127" y="290"/>
                </a:cubicBezTo>
                <a:cubicBezTo>
                  <a:pt x="17260" y="3465"/>
                  <a:pt x="-2848" y="41565"/>
                  <a:pt x="327" y="57440"/>
                </a:cubicBezTo>
                <a:cubicBezTo>
                  <a:pt x="3502" y="73315"/>
                  <a:pt x="70177" y="95540"/>
                  <a:pt x="70177" y="95540"/>
                </a:cubicBezTo>
                <a:cubicBezTo>
                  <a:pt x="95048" y="109034"/>
                  <a:pt x="130238" y="136551"/>
                  <a:pt x="149552" y="138403"/>
                </a:cubicBezTo>
                <a:cubicBezTo>
                  <a:pt x="168866" y="140255"/>
                  <a:pt x="178657" y="120940"/>
                  <a:pt x="186065" y="106653"/>
                </a:cubicBezTo>
                <a:cubicBezTo>
                  <a:pt x="193473" y="92366"/>
                  <a:pt x="226017" y="56117"/>
                  <a:pt x="203527" y="38390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E55A4D17-ED80-487C-BED9-DD46CA5D7852}"/>
              </a:ext>
            </a:extLst>
          </p:cNvPr>
          <p:cNvSpPr/>
          <p:nvPr/>
        </p:nvSpPr>
        <p:spPr>
          <a:xfrm>
            <a:off x="7386354" y="7546975"/>
            <a:ext cx="265411" cy="125429"/>
          </a:xfrm>
          <a:custGeom>
            <a:avLst/>
            <a:gdLst>
              <a:gd name="connsiteX0" fmla="*/ 59021 w 265411"/>
              <a:gd name="connsiteY0" fmla="*/ 0 h 125429"/>
              <a:gd name="connsiteX1" fmla="*/ 284 w 265411"/>
              <a:gd name="connsiteY1" fmla="*/ 103188 h 125429"/>
              <a:gd name="connsiteX2" fmla="*/ 89184 w 265411"/>
              <a:gd name="connsiteY2" fmla="*/ 119063 h 125429"/>
              <a:gd name="connsiteX3" fmla="*/ 109821 w 265411"/>
              <a:gd name="connsiteY3" fmla="*/ 125413 h 125429"/>
              <a:gd name="connsiteX4" fmla="*/ 20921 w 265411"/>
              <a:gd name="connsiteY4" fmla="*/ 117475 h 125429"/>
              <a:gd name="connsiteX5" fmla="*/ 103471 w 265411"/>
              <a:gd name="connsiteY5" fmla="*/ 73025 h 125429"/>
              <a:gd name="connsiteX6" fmla="*/ 154271 w 265411"/>
              <a:gd name="connsiteY6" fmla="*/ 46038 h 125429"/>
              <a:gd name="connsiteX7" fmla="*/ 265396 w 265411"/>
              <a:gd name="connsiteY7" fmla="*/ 17463 h 125429"/>
              <a:gd name="connsiteX8" fmla="*/ 146334 w 265411"/>
              <a:gd name="connsiteY8" fmla="*/ 42863 h 125429"/>
              <a:gd name="connsiteX9" fmla="*/ 59021 w 265411"/>
              <a:gd name="connsiteY9" fmla="*/ 79375 h 125429"/>
              <a:gd name="connsiteX10" fmla="*/ 60609 w 265411"/>
              <a:gd name="connsiteY10" fmla="*/ 111125 h 125429"/>
              <a:gd name="connsiteX11" fmla="*/ 3459 w 265411"/>
              <a:gd name="connsiteY11" fmla="*/ 103188 h 125429"/>
              <a:gd name="connsiteX12" fmla="*/ 59021 w 265411"/>
              <a:gd name="connsiteY12" fmla="*/ 0 h 12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5411" h="125429">
                <a:moveTo>
                  <a:pt x="59021" y="0"/>
                </a:moveTo>
                <a:cubicBezTo>
                  <a:pt x="58492" y="0"/>
                  <a:pt x="-4743" y="83344"/>
                  <a:pt x="284" y="103188"/>
                </a:cubicBezTo>
                <a:cubicBezTo>
                  <a:pt x="5311" y="123032"/>
                  <a:pt x="70928" y="115359"/>
                  <a:pt x="89184" y="119063"/>
                </a:cubicBezTo>
                <a:cubicBezTo>
                  <a:pt x="107440" y="122767"/>
                  <a:pt x="121198" y="125678"/>
                  <a:pt x="109821" y="125413"/>
                </a:cubicBezTo>
                <a:cubicBezTo>
                  <a:pt x="98444" y="125148"/>
                  <a:pt x="21979" y="126206"/>
                  <a:pt x="20921" y="117475"/>
                </a:cubicBezTo>
                <a:cubicBezTo>
                  <a:pt x="19863" y="108744"/>
                  <a:pt x="81246" y="84931"/>
                  <a:pt x="103471" y="73025"/>
                </a:cubicBezTo>
                <a:cubicBezTo>
                  <a:pt x="125696" y="61119"/>
                  <a:pt x="127284" y="55298"/>
                  <a:pt x="154271" y="46038"/>
                </a:cubicBezTo>
                <a:cubicBezTo>
                  <a:pt x="181259" y="36778"/>
                  <a:pt x="266719" y="17992"/>
                  <a:pt x="265396" y="17463"/>
                </a:cubicBezTo>
                <a:cubicBezTo>
                  <a:pt x="264073" y="16934"/>
                  <a:pt x="180730" y="32544"/>
                  <a:pt x="146334" y="42863"/>
                </a:cubicBezTo>
                <a:cubicBezTo>
                  <a:pt x="111938" y="53182"/>
                  <a:pt x="73309" y="67998"/>
                  <a:pt x="59021" y="79375"/>
                </a:cubicBezTo>
                <a:cubicBezTo>
                  <a:pt x="44733" y="90752"/>
                  <a:pt x="69869" y="107156"/>
                  <a:pt x="60609" y="111125"/>
                </a:cubicBezTo>
                <a:cubicBezTo>
                  <a:pt x="51349" y="115094"/>
                  <a:pt x="5576" y="117476"/>
                  <a:pt x="3459" y="103188"/>
                </a:cubicBezTo>
                <a:cubicBezTo>
                  <a:pt x="1342" y="88901"/>
                  <a:pt x="59550" y="0"/>
                  <a:pt x="5902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C9BDC766-ADC8-4A80-A81D-F684A91BB099}"/>
              </a:ext>
            </a:extLst>
          </p:cNvPr>
          <p:cNvSpPr/>
          <p:nvPr/>
        </p:nvSpPr>
        <p:spPr>
          <a:xfrm>
            <a:off x="7699092" y="7637129"/>
            <a:ext cx="341605" cy="106913"/>
          </a:xfrm>
          <a:custGeom>
            <a:avLst/>
            <a:gdLst>
              <a:gd name="connsiteX0" fmla="*/ 1871 w 341605"/>
              <a:gd name="connsiteY0" fmla="*/ 334 h 106913"/>
              <a:gd name="connsiteX1" fmla="*/ 154271 w 341605"/>
              <a:gd name="connsiteY1" fmla="*/ 43196 h 106913"/>
              <a:gd name="connsiteX2" fmla="*/ 284446 w 341605"/>
              <a:gd name="connsiteY2" fmla="*/ 84471 h 106913"/>
              <a:gd name="connsiteX3" fmla="*/ 341596 w 341605"/>
              <a:gd name="connsiteY3" fmla="*/ 106696 h 106913"/>
              <a:gd name="connsiteX4" fmla="*/ 284446 w 341605"/>
              <a:gd name="connsiteY4" fmla="*/ 71771 h 106913"/>
              <a:gd name="connsiteX5" fmla="*/ 1871 w 341605"/>
              <a:gd name="connsiteY5" fmla="*/ 334 h 10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605" h="106913">
                <a:moveTo>
                  <a:pt x="1871" y="334"/>
                </a:moveTo>
                <a:cubicBezTo>
                  <a:pt x="-19825" y="-4428"/>
                  <a:pt x="154271" y="43196"/>
                  <a:pt x="154271" y="43196"/>
                </a:cubicBezTo>
                <a:cubicBezTo>
                  <a:pt x="201367" y="57219"/>
                  <a:pt x="253225" y="73888"/>
                  <a:pt x="284446" y="84471"/>
                </a:cubicBezTo>
                <a:cubicBezTo>
                  <a:pt x="315667" y="95054"/>
                  <a:pt x="341596" y="108813"/>
                  <a:pt x="341596" y="106696"/>
                </a:cubicBezTo>
                <a:cubicBezTo>
                  <a:pt x="341596" y="104579"/>
                  <a:pt x="343713" y="88440"/>
                  <a:pt x="284446" y="71771"/>
                </a:cubicBezTo>
                <a:cubicBezTo>
                  <a:pt x="225179" y="55102"/>
                  <a:pt x="23567" y="5096"/>
                  <a:pt x="1871" y="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5580EA7C-A679-4009-B30A-73375F978FEE}"/>
              </a:ext>
            </a:extLst>
          </p:cNvPr>
          <p:cNvSpPr/>
          <p:nvPr/>
        </p:nvSpPr>
        <p:spPr>
          <a:xfrm>
            <a:off x="7629525" y="7637445"/>
            <a:ext cx="203137" cy="118197"/>
          </a:xfrm>
          <a:custGeom>
            <a:avLst/>
            <a:gdLst>
              <a:gd name="connsiteX0" fmla="*/ 53975 w 203137"/>
              <a:gd name="connsiteY0" fmla="*/ 18 h 118197"/>
              <a:gd name="connsiteX1" fmla="*/ 0 w 203137"/>
              <a:gd name="connsiteY1" fmla="*/ 53993 h 118197"/>
              <a:gd name="connsiteX2" fmla="*/ 55563 w 203137"/>
              <a:gd name="connsiteY2" fmla="*/ 55580 h 118197"/>
              <a:gd name="connsiteX3" fmla="*/ 200025 w 203137"/>
              <a:gd name="connsiteY3" fmla="*/ 117493 h 118197"/>
              <a:gd name="connsiteX4" fmla="*/ 142875 w 203137"/>
              <a:gd name="connsiteY4" fmla="*/ 87330 h 118197"/>
              <a:gd name="connsiteX5" fmla="*/ 6350 w 203137"/>
              <a:gd name="connsiteY5" fmla="*/ 60343 h 118197"/>
              <a:gd name="connsiteX6" fmla="*/ 53975 w 203137"/>
              <a:gd name="connsiteY6" fmla="*/ 18 h 11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137" h="118197">
                <a:moveTo>
                  <a:pt x="53975" y="18"/>
                </a:moveTo>
                <a:cubicBezTo>
                  <a:pt x="52917" y="-1040"/>
                  <a:pt x="-265" y="44733"/>
                  <a:pt x="0" y="53993"/>
                </a:cubicBezTo>
                <a:cubicBezTo>
                  <a:pt x="265" y="63253"/>
                  <a:pt x="22225" y="44997"/>
                  <a:pt x="55563" y="55580"/>
                </a:cubicBezTo>
                <a:cubicBezTo>
                  <a:pt x="88901" y="66163"/>
                  <a:pt x="185473" y="112201"/>
                  <a:pt x="200025" y="117493"/>
                </a:cubicBezTo>
                <a:cubicBezTo>
                  <a:pt x="214577" y="122785"/>
                  <a:pt x="175154" y="96855"/>
                  <a:pt x="142875" y="87330"/>
                </a:cubicBezTo>
                <a:cubicBezTo>
                  <a:pt x="110596" y="77805"/>
                  <a:pt x="25929" y="72778"/>
                  <a:pt x="6350" y="60343"/>
                </a:cubicBezTo>
                <a:cubicBezTo>
                  <a:pt x="-13229" y="47908"/>
                  <a:pt x="55033" y="1076"/>
                  <a:pt x="5397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27392D55-EA00-4FF8-A869-B5533E07BB5A}"/>
              </a:ext>
            </a:extLst>
          </p:cNvPr>
          <p:cNvSpPr/>
          <p:nvPr/>
        </p:nvSpPr>
        <p:spPr>
          <a:xfrm>
            <a:off x="7473783" y="7729287"/>
            <a:ext cx="55748" cy="205064"/>
          </a:xfrm>
          <a:custGeom>
            <a:avLst/>
            <a:gdLst>
              <a:gd name="connsiteX0" fmla="*/ 30330 w 55748"/>
              <a:gd name="connsiteY0" fmla="*/ 251 h 205064"/>
              <a:gd name="connsiteX1" fmla="*/ 38267 w 55748"/>
              <a:gd name="connsiteY1" fmla="*/ 124076 h 205064"/>
              <a:gd name="connsiteX2" fmla="*/ 167 w 55748"/>
              <a:gd name="connsiteY2" fmla="*/ 162176 h 205064"/>
              <a:gd name="connsiteX3" fmla="*/ 55730 w 55748"/>
              <a:gd name="connsiteY3" fmla="*/ 205038 h 205064"/>
              <a:gd name="connsiteX4" fmla="*/ 6517 w 55748"/>
              <a:gd name="connsiteY4" fmla="*/ 155826 h 205064"/>
              <a:gd name="connsiteX5" fmla="*/ 20805 w 55748"/>
              <a:gd name="connsiteY5" fmla="*/ 128838 h 205064"/>
              <a:gd name="connsiteX6" fmla="*/ 28742 w 55748"/>
              <a:gd name="connsiteY6" fmla="*/ 92326 h 205064"/>
              <a:gd name="connsiteX7" fmla="*/ 30330 w 55748"/>
              <a:gd name="connsiteY7" fmla="*/ 251 h 20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748" h="205064">
                <a:moveTo>
                  <a:pt x="30330" y="251"/>
                </a:moveTo>
                <a:cubicBezTo>
                  <a:pt x="31917" y="5543"/>
                  <a:pt x="43294" y="97089"/>
                  <a:pt x="38267" y="124076"/>
                </a:cubicBezTo>
                <a:cubicBezTo>
                  <a:pt x="33240" y="151063"/>
                  <a:pt x="-2743" y="148682"/>
                  <a:pt x="167" y="162176"/>
                </a:cubicBezTo>
                <a:cubicBezTo>
                  <a:pt x="3077" y="175670"/>
                  <a:pt x="54672" y="206096"/>
                  <a:pt x="55730" y="205038"/>
                </a:cubicBezTo>
                <a:cubicBezTo>
                  <a:pt x="56788" y="203980"/>
                  <a:pt x="12338" y="168526"/>
                  <a:pt x="6517" y="155826"/>
                </a:cubicBezTo>
                <a:cubicBezTo>
                  <a:pt x="696" y="143126"/>
                  <a:pt x="17101" y="139421"/>
                  <a:pt x="20805" y="128838"/>
                </a:cubicBezTo>
                <a:cubicBezTo>
                  <a:pt x="24509" y="118255"/>
                  <a:pt x="27684" y="109788"/>
                  <a:pt x="28742" y="92326"/>
                </a:cubicBezTo>
                <a:cubicBezTo>
                  <a:pt x="29800" y="74864"/>
                  <a:pt x="28743" y="-5041"/>
                  <a:pt x="30330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7A0755F5-3037-468C-A6AB-90C30C57628D}"/>
              </a:ext>
            </a:extLst>
          </p:cNvPr>
          <p:cNvSpPr/>
          <p:nvPr/>
        </p:nvSpPr>
        <p:spPr>
          <a:xfrm>
            <a:off x="7723183" y="7845422"/>
            <a:ext cx="54688" cy="85728"/>
          </a:xfrm>
          <a:custGeom>
            <a:avLst/>
            <a:gdLst>
              <a:gd name="connsiteX0" fmla="*/ 50805 w 54688"/>
              <a:gd name="connsiteY0" fmla="*/ 3 h 85728"/>
              <a:gd name="connsiteX1" fmla="*/ 50805 w 54688"/>
              <a:gd name="connsiteY1" fmla="*/ 65091 h 85728"/>
              <a:gd name="connsiteX2" fmla="*/ 5 w 54688"/>
              <a:gd name="connsiteY2" fmla="*/ 85728 h 85728"/>
              <a:gd name="connsiteX3" fmla="*/ 47630 w 54688"/>
              <a:gd name="connsiteY3" fmla="*/ 61916 h 85728"/>
              <a:gd name="connsiteX4" fmla="*/ 50805 w 54688"/>
              <a:gd name="connsiteY4" fmla="*/ 3 h 8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8" h="85728">
                <a:moveTo>
                  <a:pt x="50805" y="3"/>
                </a:moveTo>
                <a:cubicBezTo>
                  <a:pt x="51334" y="532"/>
                  <a:pt x="59272" y="50803"/>
                  <a:pt x="50805" y="65091"/>
                </a:cubicBezTo>
                <a:cubicBezTo>
                  <a:pt x="42338" y="79379"/>
                  <a:pt x="5" y="85728"/>
                  <a:pt x="5" y="85728"/>
                </a:cubicBezTo>
                <a:cubicBezTo>
                  <a:pt x="-524" y="85199"/>
                  <a:pt x="38370" y="71705"/>
                  <a:pt x="47630" y="61916"/>
                </a:cubicBezTo>
                <a:cubicBezTo>
                  <a:pt x="56890" y="52127"/>
                  <a:pt x="50276" y="-526"/>
                  <a:pt x="5080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AFA33657-881A-4731-95BB-92BE62A89F3B}"/>
              </a:ext>
            </a:extLst>
          </p:cNvPr>
          <p:cNvSpPr/>
          <p:nvPr/>
        </p:nvSpPr>
        <p:spPr>
          <a:xfrm>
            <a:off x="8180388" y="7754938"/>
            <a:ext cx="201443" cy="9729"/>
          </a:xfrm>
          <a:custGeom>
            <a:avLst/>
            <a:gdLst>
              <a:gd name="connsiteX0" fmla="*/ 0 w 201443"/>
              <a:gd name="connsiteY0" fmla="*/ 0 h 9729"/>
              <a:gd name="connsiteX1" fmla="*/ 53975 w 201443"/>
              <a:gd name="connsiteY1" fmla="*/ 0 h 9729"/>
              <a:gd name="connsiteX2" fmla="*/ 200025 w 201443"/>
              <a:gd name="connsiteY2" fmla="*/ 3175 h 9729"/>
              <a:gd name="connsiteX3" fmla="*/ 119062 w 201443"/>
              <a:gd name="connsiteY3" fmla="*/ 9525 h 9729"/>
              <a:gd name="connsiteX4" fmla="*/ 0 w 201443"/>
              <a:gd name="connsiteY4" fmla="*/ 0 h 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443" h="9729">
                <a:moveTo>
                  <a:pt x="0" y="0"/>
                </a:moveTo>
                <a:lnTo>
                  <a:pt x="53975" y="0"/>
                </a:lnTo>
                <a:lnTo>
                  <a:pt x="200025" y="3175"/>
                </a:lnTo>
                <a:cubicBezTo>
                  <a:pt x="210873" y="4762"/>
                  <a:pt x="157162" y="8731"/>
                  <a:pt x="119062" y="9525"/>
                </a:cubicBezTo>
                <a:cubicBezTo>
                  <a:pt x="80962" y="10319"/>
                  <a:pt x="26193" y="9128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EE256FE9-CEDD-45EF-8856-A46752A856D4}"/>
              </a:ext>
            </a:extLst>
          </p:cNvPr>
          <p:cNvSpPr/>
          <p:nvPr/>
        </p:nvSpPr>
        <p:spPr>
          <a:xfrm>
            <a:off x="7777163" y="7772376"/>
            <a:ext cx="282623" cy="71740"/>
          </a:xfrm>
          <a:custGeom>
            <a:avLst/>
            <a:gdLst>
              <a:gd name="connsiteX0" fmla="*/ 95250 w 282623"/>
              <a:gd name="connsiteY0" fmla="*/ 24 h 71740"/>
              <a:gd name="connsiteX1" fmla="*/ 241300 w 282623"/>
              <a:gd name="connsiteY1" fmla="*/ 61937 h 71740"/>
              <a:gd name="connsiteX2" fmla="*/ 282575 w 282623"/>
              <a:gd name="connsiteY2" fmla="*/ 69874 h 71740"/>
              <a:gd name="connsiteX3" fmla="*/ 246062 w 282623"/>
              <a:gd name="connsiteY3" fmla="*/ 69874 h 71740"/>
              <a:gd name="connsiteX4" fmla="*/ 111125 w 282623"/>
              <a:gd name="connsiteY4" fmla="*/ 49237 h 71740"/>
              <a:gd name="connsiteX5" fmla="*/ 0 w 282623"/>
              <a:gd name="connsiteY5" fmla="*/ 31774 h 71740"/>
              <a:gd name="connsiteX6" fmla="*/ 249237 w 282623"/>
              <a:gd name="connsiteY6" fmla="*/ 69874 h 71740"/>
              <a:gd name="connsiteX7" fmla="*/ 95250 w 282623"/>
              <a:gd name="connsiteY7" fmla="*/ 24 h 7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623" h="71740">
                <a:moveTo>
                  <a:pt x="95250" y="24"/>
                </a:moveTo>
                <a:cubicBezTo>
                  <a:pt x="93927" y="-1299"/>
                  <a:pt x="210079" y="50295"/>
                  <a:pt x="241300" y="61937"/>
                </a:cubicBezTo>
                <a:cubicBezTo>
                  <a:pt x="272521" y="73579"/>
                  <a:pt x="281781" y="68551"/>
                  <a:pt x="282575" y="69874"/>
                </a:cubicBezTo>
                <a:cubicBezTo>
                  <a:pt x="283369" y="71197"/>
                  <a:pt x="274637" y="73313"/>
                  <a:pt x="246062" y="69874"/>
                </a:cubicBezTo>
                <a:cubicBezTo>
                  <a:pt x="217487" y="66435"/>
                  <a:pt x="111125" y="49237"/>
                  <a:pt x="111125" y="49237"/>
                </a:cubicBezTo>
                <a:lnTo>
                  <a:pt x="0" y="31774"/>
                </a:lnTo>
                <a:cubicBezTo>
                  <a:pt x="23019" y="35214"/>
                  <a:pt x="233627" y="70668"/>
                  <a:pt x="249237" y="69874"/>
                </a:cubicBezTo>
                <a:cubicBezTo>
                  <a:pt x="264847" y="69080"/>
                  <a:pt x="96573" y="1347"/>
                  <a:pt x="95250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348564B6-A833-4BE5-BD92-11D75416C54C}"/>
              </a:ext>
            </a:extLst>
          </p:cNvPr>
          <p:cNvSpPr/>
          <p:nvPr/>
        </p:nvSpPr>
        <p:spPr>
          <a:xfrm>
            <a:off x="7567059" y="7772213"/>
            <a:ext cx="115663" cy="69541"/>
          </a:xfrm>
          <a:custGeom>
            <a:avLst/>
            <a:gdLst>
              <a:gd name="connsiteX0" fmla="*/ 554 w 115663"/>
              <a:gd name="connsiteY0" fmla="*/ 187 h 69541"/>
              <a:gd name="connsiteX1" fmla="*/ 48179 w 115663"/>
              <a:gd name="connsiteY1" fmla="*/ 46225 h 69541"/>
              <a:gd name="connsiteX2" fmla="*/ 114854 w 115663"/>
              <a:gd name="connsiteY2" fmla="*/ 66862 h 69541"/>
              <a:gd name="connsiteX3" fmla="*/ 79929 w 115663"/>
              <a:gd name="connsiteY3" fmla="*/ 65275 h 69541"/>
              <a:gd name="connsiteX4" fmla="*/ 554 w 115663"/>
              <a:gd name="connsiteY4" fmla="*/ 187 h 6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663" h="69541">
                <a:moveTo>
                  <a:pt x="554" y="187"/>
                </a:moveTo>
                <a:cubicBezTo>
                  <a:pt x="-4738" y="-2988"/>
                  <a:pt x="29129" y="35113"/>
                  <a:pt x="48179" y="46225"/>
                </a:cubicBezTo>
                <a:cubicBezTo>
                  <a:pt x="67229" y="57337"/>
                  <a:pt x="109562" y="63687"/>
                  <a:pt x="114854" y="66862"/>
                </a:cubicBezTo>
                <a:cubicBezTo>
                  <a:pt x="120146" y="70037"/>
                  <a:pt x="98450" y="71360"/>
                  <a:pt x="79929" y="65275"/>
                </a:cubicBezTo>
                <a:cubicBezTo>
                  <a:pt x="61408" y="59190"/>
                  <a:pt x="5846" y="3362"/>
                  <a:pt x="554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E9686F38-73D2-466B-A920-296D4B83ED29}"/>
              </a:ext>
            </a:extLst>
          </p:cNvPr>
          <p:cNvSpPr/>
          <p:nvPr/>
        </p:nvSpPr>
        <p:spPr>
          <a:xfrm>
            <a:off x="4851782" y="4035484"/>
            <a:ext cx="156637" cy="748484"/>
          </a:xfrm>
          <a:custGeom>
            <a:avLst/>
            <a:gdLst>
              <a:gd name="connsiteX0" fmla="*/ 39306 w 156637"/>
              <a:gd name="connsiteY0" fmla="*/ 3116 h 748484"/>
              <a:gd name="connsiteX1" fmla="*/ 18668 w 156637"/>
              <a:gd name="connsiteY1" fmla="*/ 198379 h 748484"/>
              <a:gd name="connsiteX2" fmla="*/ 25018 w 156637"/>
              <a:gd name="connsiteY2" fmla="*/ 404754 h 748484"/>
              <a:gd name="connsiteX3" fmla="*/ 148843 w 156637"/>
              <a:gd name="connsiteY3" fmla="*/ 728604 h 748484"/>
              <a:gd name="connsiteX4" fmla="*/ 139318 w 156637"/>
              <a:gd name="connsiteY4" fmla="*/ 704791 h 748484"/>
              <a:gd name="connsiteX5" fmla="*/ 102806 w 156637"/>
              <a:gd name="connsiteY5" fmla="*/ 634941 h 748484"/>
              <a:gd name="connsiteX6" fmla="*/ 1206 w 156637"/>
              <a:gd name="connsiteY6" fmla="*/ 360304 h 748484"/>
              <a:gd name="connsiteX7" fmla="*/ 39306 w 156637"/>
              <a:gd name="connsiteY7" fmla="*/ 3116 h 74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637" h="748484">
                <a:moveTo>
                  <a:pt x="39306" y="3116"/>
                </a:moveTo>
                <a:cubicBezTo>
                  <a:pt x="42216" y="-23871"/>
                  <a:pt x="21049" y="131439"/>
                  <a:pt x="18668" y="198379"/>
                </a:cubicBezTo>
                <a:cubicBezTo>
                  <a:pt x="16287" y="265319"/>
                  <a:pt x="3322" y="316383"/>
                  <a:pt x="25018" y="404754"/>
                </a:cubicBezTo>
                <a:cubicBezTo>
                  <a:pt x="46714" y="493125"/>
                  <a:pt x="129793" y="678598"/>
                  <a:pt x="148843" y="728604"/>
                </a:cubicBezTo>
                <a:cubicBezTo>
                  <a:pt x="167893" y="778610"/>
                  <a:pt x="146991" y="720401"/>
                  <a:pt x="139318" y="704791"/>
                </a:cubicBezTo>
                <a:cubicBezTo>
                  <a:pt x="131645" y="689181"/>
                  <a:pt x="125825" y="692355"/>
                  <a:pt x="102806" y="634941"/>
                </a:cubicBezTo>
                <a:cubicBezTo>
                  <a:pt x="79787" y="577527"/>
                  <a:pt x="10202" y="471164"/>
                  <a:pt x="1206" y="360304"/>
                </a:cubicBezTo>
                <a:cubicBezTo>
                  <a:pt x="-7790" y="249444"/>
                  <a:pt x="36396" y="30103"/>
                  <a:pt x="39306" y="3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BABD6DBC-5309-4DB0-9F72-56453D261EFC}"/>
              </a:ext>
            </a:extLst>
          </p:cNvPr>
          <p:cNvSpPr/>
          <p:nvPr/>
        </p:nvSpPr>
        <p:spPr>
          <a:xfrm>
            <a:off x="4901256" y="4019548"/>
            <a:ext cx="47339" cy="571590"/>
          </a:xfrm>
          <a:custGeom>
            <a:avLst/>
            <a:gdLst>
              <a:gd name="connsiteX0" fmla="*/ 16819 w 47339"/>
              <a:gd name="connsiteY0" fmla="*/ 2 h 571590"/>
              <a:gd name="connsiteX1" fmla="*/ 8882 w 47339"/>
              <a:gd name="connsiteY1" fmla="*/ 238127 h 571590"/>
              <a:gd name="connsiteX2" fmla="*/ 21582 w 47339"/>
              <a:gd name="connsiteY2" fmla="*/ 382590 h 571590"/>
              <a:gd name="connsiteX3" fmla="*/ 46982 w 47339"/>
              <a:gd name="connsiteY3" fmla="*/ 566740 h 571590"/>
              <a:gd name="connsiteX4" fmla="*/ 34282 w 47339"/>
              <a:gd name="connsiteY4" fmla="*/ 503240 h 571590"/>
              <a:gd name="connsiteX5" fmla="*/ 4119 w 47339"/>
              <a:gd name="connsiteY5" fmla="*/ 344490 h 571590"/>
              <a:gd name="connsiteX6" fmla="*/ 944 w 47339"/>
              <a:gd name="connsiteY6" fmla="*/ 242890 h 571590"/>
              <a:gd name="connsiteX7" fmla="*/ 16819 w 47339"/>
              <a:gd name="connsiteY7" fmla="*/ 2 h 57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39" h="571590">
                <a:moveTo>
                  <a:pt x="16819" y="2"/>
                </a:moveTo>
                <a:cubicBezTo>
                  <a:pt x="18142" y="-792"/>
                  <a:pt x="8088" y="174362"/>
                  <a:pt x="8882" y="238127"/>
                </a:cubicBezTo>
                <a:cubicBezTo>
                  <a:pt x="9676" y="301892"/>
                  <a:pt x="15232" y="327821"/>
                  <a:pt x="21582" y="382590"/>
                </a:cubicBezTo>
                <a:cubicBezTo>
                  <a:pt x="27932" y="437359"/>
                  <a:pt x="44865" y="546632"/>
                  <a:pt x="46982" y="566740"/>
                </a:cubicBezTo>
                <a:cubicBezTo>
                  <a:pt x="49099" y="586848"/>
                  <a:pt x="41426" y="540282"/>
                  <a:pt x="34282" y="503240"/>
                </a:cubicBezTo>
                <a:cubicBezTo>
                  <a:pt x="27138" y="466198"/>
                  <a:pt x="9675" y="387882"/>
                  <a:pt x="4119" y="344490"/>
                </a:cubicBezTo>
                <a:cubicBezTo>
                  <a:pt x="-1437" y="301098"/>
                  <a:pt x="-114" y="293955"/>
                  <a:pt x="944" y="242890"/>
                </a:cubicBezTo>
                <a:cubicBezTo>
                  <a:pt x="2002" y="191825"/>
                  <a:pt x="15496" y="796"/>
                  <a:pt x="1681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AD5A1954-EC2C-42DC-9222-75EEB21F54AC}"/>
              </a:ext>
            </a:extLst>
          </p:cNvPr>
          <p:cNvSpPr/>
          <p:nvPr/>
        </p:nvSpPr>
        <p:spPr>
          <a:xfrm>
            <a:off x="6031613" y="4768243"/>
            <a:ext cx="287711" cy="973576"/>
          </a:xfrm>
          <a:custGeom>
            <a:avLst/>
            <a:gdLst>
              <a:gd name="connsiteX0" fmla="*/ 286637 w 287711"/>
              <a:gd name="connsiteY0" fmla="*/ 607 h 973576"/>
              <a:gd name="connsiteX1" fmla="*/ 112012 w 287711"/>
              <a:gd name="connsiteY1" fmla="*/ 299057 h 973576"/>
              <a:gd name="connsiteX2" fmla="*/ 67562 w 287711"/>
              <a:gd name="connsiteY2" fmla="*/ 426057 h 973576"/>
              <a:gd name="connsiteX3" fmla="*/ 887 w 287711"/>
              <a:gd name="connsiteY3" fmla="*/ 956282 h 973576"/>
              <a:gd name="connsiteX4" fmla="*/ 29462 w 287711"/>
              <a:gd name="connsiteY4" fmla="*/ 826107 h 973576"/>
              <a:gd name="connsiteX5" fmla="*/ 32637 w 287711"/>
              <a:gd name="connsiteY5" fmla="*/ 638782 h 973576"/>
              <a:gd name="connsiteX6" fmla="*/ 19937 w 287711"/>
              <a:gd name="connsiteY6" fmla="*/ 384782 h 973576"/>
              <a:gd name="connsiteX7" fmla="*/ 286637 w 287711"/>
              <a:gd name="connsiteY7" fmla="*/ 607 h 97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711" h="973576">
                <a:moveTo>
                  <a:pt x="286637" y="607"/>
                </a:moveTo>
                <a:cubicBezTo>
                  <a:pt x="301983" y="-13681"/>
                  <a:pt x="148524" y="228149"/>
                  <a:pt x="112012" y="299057"/>
                </a:cubicBezTo>
                <a:cubicBezTo>
                  <a:pt x="75500" y="369965"/>
                  <a:pt x="86083" y="316520"/>
                  <a:pt x="67562" y="426057"/>
                </a:cubicBezTo>
                <a:cubicBezTo>
                  <a:pt x="49041" y="535595"/>
                  <a:pt x="7237" y="889607"/>
                  <a:pt x="887" y="956282"/>
                </a:cubicBezTo>
                <a:cubicBezTo>
                  <a:pt x="-5463" y="1022957"/>
                  <a:pt x="24170" y="879024"/>
                  <a:pt x="29462" y="826107"/>
                </a:cubicBezTo>
                <a:cubicBezTo>
                  <a:pt x="34754" y="773190"/>
                  <a:pt x="34224" y="712336"/>
                  <a:pt x="32637" y="638782"/>
                </a:cubicBezTo>
                <a:cubicBezTo>
                  <a:pt x="31049" y="565228"/>
                  <a:pt x="-22396" y="485324"/>
                  <a:pt x="19937" y="384782"/>
                </a:cubicBezTo>
                <a:cubicBezTo>
                  <a:pt x="62270" y="284240"/>
                  <a:pt x="271291" y="14895"/>
                  <a:pt x="286637" y="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406BD87F-73BA-4B34-AB66-E484564C134E}"/>
              </a:ext>
            </a:extLst>
          </p:cNvPr>
          <p:cNvSpPr/>
          <p:nvPr/>
        </p:nvSpPr>
        <p:spPr>
          <a:xfrm>
            <a:off x="4104942" y="5044023"/>
            <a:ext cx="219867" cy="737655"/>
          </a:xfrm>
          <a:custGeom>
            <a:avLst/>
            <a:gdLst>
              <a:gd name="connsiteX0" fmla="*/ 333 w 219867"/>
              <a:gd name="connsiteY0" fmla="*/ 1052 h 737655"/>
              <a:gd name="connsiteX1" fmla="*/ 22558 w 219867"/>
              <a:gd name="connsiteY1" fmla="*/ 178852 h 737655"/>
              <a:gd name="connsiteX2" fmla="*/ 54308 w 219867"/>
              <a:gd name="connsiteY2" fmla="*/ 261402 h 737655"/>
              <a:gd name="connsiteX3" fmla="*/ 174958 w 219867"/>
              <a:gd name="connsiteY3" fmla="*/ 594777 h 737655"/>
              <a:gd name="connsiteX4" fmla="*/ 146383 w 219867"/>
              <a:gd name="connsiteY4" fmla="*/ 737652 h 737655"/>
              <a:gd name="connsiteX5" fmla="*/ 219408 w 219867"/>
              <a:gd name="connsiteY5" fmla="*/ 591602 h 737655"/>
              <a:gd name="connsiteX6" fmla="*/ 105108 w 219867"/>
              <a:gd name="connsiteY6" fmla="*/ 340777 h 737655"/>
              <a:gd name="connsiteX7" fmla="*/ 16208 w 219867"/>
              <a:gd name="connsiteY7" fmla="*/ 115352 h 737655"/>
              <a:gd name="connsiteX8" fmla="*/ 333 w 219867"/>
              <a:gd name="connsiteY8" fmla="*/ 1052 h 737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867" h="737655">
                <a:moveTo>
                  <a:pt x="333" y="1052"/>
                </a:moveTo>
                <a:cubicBezTo>
                  <a:pt x="1391" y="11635"/>
                  <a:pt x="13562" y="135460"/>
                  <a:pt x="22558" y="178852"/>
                </a:cubicBezTo>
                <a:cubicBezTo>
                  <a:pt x="31554" y="222244"/>
                  <a:pt x="28908" y="192081"/>
                  <a:pt x="54308" y="261402"/>
                </a:cubicBezTo>
                <a:cubicBezTo>
                  <a:pt x="79708" y="330723"/>
                  <a:pt x="159612" y="515402"/>
                  <a:pt x="174958" y="594777"/>
                </a:cubicBezTo>
                <a:cubicBezTo>
                  <a:pt x="190304" y="674152"/>
                  <a:pt x="138975" y="738181"/>
                  <a:pt x="146383" y="737652"/>
                </a:cubicBezTo>
                <a:cubicBezTo>
                  <a:pt x="153791" y="737123"/>
                  <a:pt x="226287" y="657748"/>
                  <a:pt x="219408" y="591602"/>
                </a:cubicBezTo>
                <a:cubicBezTo>
                  <a:pt x="212529" y="525456"/>
                  <a:pt x="138975" y="420152"/>
                  <a:pt x="105108" y="340777"/>
                </a:cubicBezTo>
                <a:cubicBezTo>
                  <a:pt x="71241" y="261402"/>
                  <a:pt x="32612" y="168798"/>
                  <a:pt x="16208" y="115352"/>
                </a:cubicBezTo>
                <a:cubicBezTo>
                  <a:pt x="-196" y="61906"/>
                  <a:pt x="-725" y="-9531"/>
                  <a:pt x="333" y="1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488671D1-0FEE-4F73-8F04-5A139E5A430F}"/>
              </a:ext>
            </a:extLst>
          </p:cNvPr>
          <p:cNvSpPr/>
          <p:nvPr/>
        </p:nvSpPr>
        <p:spPr>
          <a:xfrm>
            <a:off x="6107289" y="5703934"/>
            <a:ext cx="249694" cy="336669"/>
          </a:xfrm>
          <a:custGeom>
            <a:avLst/>
            <a:gdLst>
              <a:gd name="connsiteX0" fmla="*/ 1411 w 249694"/>
              <a:gd name="connsiteY0" fmla="*/ 1541 h 336669"/>
              <a:gd name="connsiteX1" fmla="*/ 131586 w 249694"/>
              <a:gd name="connsiteY1" fmla="*/ 166641 h 336669"/>
              <a:gd name="connsiteX2" fmla="*/ 236361 w 249694"/>
              <a:gd name="connsiteY2" fmla="*/ 331741 h 336669"/>
              <a:gd name="connsiteX3" fmla="*/ 220486 w 249694"/>
              <a:gd name="connsiteY3" fmla="*/ 268241 h 336669"/>
              <a:gd name="connsiteX4" fmla="*/ 1411 w 249694"/>
              <a:gd name="connsiteY4" fmla="*/ 1541 h 33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694" h="336669">
                <a:moveTo>
                  <a:pt x="1411" y="1541"/>
                </a:moveTo>
                <a:cubicBezTo>
                  <a:pt x="-13406" y="-15392"/>
                  <a:pt x="92428" y="111608"/>
                  <a:pt x="131586" y="166641"/>
                </a:cubicBezTo>
                <a:cubicBezTo>
                  <a:pt x="170744" y="221674"/>
                  <a:pt x="221544" y="314808"/>
                  <a:pt x="236361" y="331741"/>
                </a:cubicBezTo>
                <a:cubicBezTo>
                  <a:pt x="251178" y="348674"/>
                  <a:pt x="262290" y="320629"/>
                  <a:pt x="220486" y="268241"/>
                </a:cubicBezTo>
                <a:cubicBezTo>
                  <a:pt x="178682" y="215854"/>
                  <a:pt x="16228" y="18474"/>
                  <a:pt x="1411" y="1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B5CABFDF-61BA-4EE4-9B92-910020AF5BAC}"/>
              </a:ext>
            </a:extLst>
          </p:cNvPr>
          <p:cNvSpPr/>
          <p:nvPr/>
        </p:nvSpPr>
        <p:spPr>
          <a:xfrm>
            <a:off x="6057626" y="5800271"/>
            <a:ext cx="274914" cy="611900"/>
          </a:xfrm>
          <a:custGeom>
            <a:avLst/>
            <a:gdLst>
              <a:gd name="connsiteX0" fmla="*/ 274 w 274914"/>
              <a:gd name="connsiteY0" fmla="*/ 454 h 611900"/>
              <a:gd name="connsiteX1" fmla="*/ 85999 w 274914"/>
              <a:gd name="connsiteY1" fmla="*/ 298904 h 611900"/>
              <a:gd name="connsiteX2" fmla="*/ 155849 w 274914"/>
              <a:gd name="connsiteY2" fmla="*/ 451304 h 611900"/>
              <a:gd name="connsiteX3" fmla="*/ 273324 w 274914"/>
              <a:gd name="connsiteY3" fmla="*/ 610054 h 611900"/>
              <a:gd name="connsiteX4" fmla="*/ 212999 w 274914"/>
              <a:gd name="connsiteY4" fmla="*/ 527504 h 611900"/>
              <a:gd name="connsiteX5" fmla="*/ 63774 w 274914"/>
              <a:gd name="connsiteY5" fmla="*/ 371929 h 611900"/>
              <a:gd name="connsiteX6" fmla="*/ 274 w 274914"/>
              <a:gd name="connsiteY6" fmla="*/ 454 h 61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914" h="611900">
                <a:moveTo>
                  <a:pt x="274" y="454"/>
                </a:moveTo>
                <a:cubicBezTo>
                  <a:pt x="3978" y="-11717"/>
                  <a:pt x="60070" y="223762"/>
                  <a:pt x="85999" y="298904"/>
                </a:cubicBezTo>
                <a:cubicBezTo>
                  <a:pt x="111928" y="374046"/>
                  <a:pt x="124628" y="399446"/>
                  <a:pt x="155849" y="451304"/>
                </a:cubicBezTo>
                <a:cubicBezTo>
                  <a:pt x="187070" y="503162"/>
                  <a:pt x="263799" y="597354"/>
                  <a:pt x="273324" y="610054"/>
                </a:cubicBezTo>
                <a:cubicBezTo>
                  <a:pt x="282849" y="622754"/>
                  <a:pt x="247924" y="567191"/>
                  <a:pt x="212999" y="527504"/>
                </a:cubicBezTo>
                <a:cubicBezTo>
                  <a:pt x="178074" y="487817"/>
                  <a:pt x="96582" y="457654"/>
                  <a:pt x="63774" y="371929"/>
                </a:cubicBezTo>
                <a:cubicBezTo>
                  <a:pt x="30966" y="286204"/>
                  <a:pt x="-3430" y="12625"/>
                  <a:pt x="274" y="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FC8A4343-B90B-49BB-9744-AFA80DEF14D8}"/>
              </a:ext>
            </a:extLst>
          </p:cNvPr>
          <p:cNvSpPr/>
          <p:nvPr/>
        </p:nvSpPr>
        <p:spPr>
          <a:xfrm>
            <a:off x="3999280" y="5781257"/>
            <a:ext cx="281677" cy="512929"/>
          </a:xfrm>
          <a:custGeom>
            <a:avLst/>
            <a:gdLst>
              <a:gd name="connsiteX0" fmla="*/ 280620 w 281677"/>
              <a:gd name="connsiteY0" fmla="*/ 418 h 512929"/>
              <a:gd name="connsiteX1" fmla="*/ 102820 w 281677"/>
              <a:gd name="connsiteY1" fmla="*/ 165518 h 512929"/>
              <a:gd name="connsiteX2" fmla="*/ 58370 w 281677"/>
              <a:gd name="connsiteY2" fmla="*/ 308393 h 512929"/>
              <a:gd name="connsiteX3" fmla="*/ 64720 w 281677"/>
              <a:gd name="connsiteY3" fmla="*/ 508418 h 512929"/>
              <a:gd name="connsiteX4" fmla="*/ 58370 w 281677"/>
              <a:gd name="connsiteY4" fmla="*/ 429043 h 512929"/>
              <a:gd name="connsiteX5" fmla="*/ 10745 w 281677"/>
              <a:gd name="connsiteY5" fmla="*/ 216318 h 512929"/>
              <a:gd name="connsiteX6" fmla="*/ 280620 w 281677"/>
              <a:gd name="connsiteY6" fmla="*/ 418 h 51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677" h="512929">
                <a:moveTo>
                  <a:pt x="280620" y="418"/>
                </a:moveTo>
                <a:cubicBezTo>
                  <a:pt x="295966" y="-8049"/>
                  <a:pt x="139862" y="114189"/>
                  <a:pt x="102820" y="165518"/>
                </a:cubicBezTo>
                <a:cubicBezTo>
                  <a:pt x="65778" y="216847"/>
                  <a:pt x="64720" y="251243"/>
                  <a:pt x="58370" y="308393"/>
                </a:cubicBezTo>
                <a:cubicBezTo>
                  <a:pt x="52020" y="365543"/>
                  <a:pt x="64720" y="488310"/>
                  <a:pt x="64720" y="508418"/>
                </a:cubicBezTo>
                <a:cubicBezTo>
                  <a:pt x="64720" y="528526"/>
                  <a:pt x="67366" y="477726"/>
                  <a:pt x="58370" y="429043"/>
                </a:cubicBezTo>
                <a:cubicBezTo>
                  <a:pt x="49374" y="380360"/>
                  <a:pt x="-27884" y="292518"/>
                  <a:pt x="10745" y="216318"/>
                </a:cubicBezTo>
                <a:cubicBezTo>
                  <a:pt x="49374" y="140118"/>
                  <a:pt x="265274" y="8885"/>
                  <a:pt x="280620" y="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8821DAE5-857D-47F7-B891-FC664D348B95}"/>
              </a:ext>
            </a:extLst>
          </p:cNvPr>
          <p:cNvSpPr/>
          <p:nvPr/>
        </p:nvSpPr>
        <p:spPr>
          <a:xfrm>
            <a:off x="6552462" y="6583856"/>
            <a:ext cx="156319" cy="142575"/>
          </a:xfrm>
          <a:custGeom>
            <a:avLst/>
            <a:gdLst>
              <a:gd name="connsiteX0" fmla="*/ 156313 w 156319"/>
              <a:gd name="connsiteY0" fmla="*/ 1094 h 142575"/>
              <a:gd name="connsiteX1" fmla="*/ 7088 w 156319"/>
              <a:gd name="connsiteY1" fmla="*/ 137619 h 142575"/>
              <a:gd name="connsiteX2" fmla="*/ 22963 w 156319"/>
              <a:gd name="connsiteY2" fmla="*/ 109044 h 142575"/>
              <a:gd name="connsiteX3" fmla="*/ 13438 w 156319"/>
              <a:gd name="connsiteY3" fmla="*/ 74119 h 142575"/>
              <a:gd name="connsiteX4" fmla="*/ 156313 w 156319"/>
              <a:gd name="connsiteY4" fmla="*/ 1094 h 14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19" h="142575">
                <a:moveTo>
                  <a:pt x="156313" y="1094"/>
                </a:moveTo>
                <a:cubicBezTo>
                  <a:pt x="155255" y="11677"/>
                  <a:pt x="29313" y="119627"/>
                  <a:pt x="7088" y="137619"/>
                </a:cubicBezTo>
                <a:cubicBezTo>
                  <a:pt x="-15137" y="155611"/>
                  <a:pt x="21905" y="119627"/>
                  <a:pt x="22963" y="109044"/>
                </a:cubicBezTo>
                <a:cubicBezTo>
                  <a:pt x="24021" y="98461"/>
                  <a:pt x="-6141" y="88406"/>
                  <a:pt x="13438" y="74119"/>
                </a:cubicBezTo>
                <a:cubicBezTo>
                  <a:pt x="33017" y="59832"/>
                  <a:pt x="157371" y="-9489"/>
                  <a:pt x="156313" y="1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AEB01362-DC7E-4AC4-BDAC-AD996146376C}"/>
              </a:ext>
            </a:extLst>
          </p:cNvPr>
          <p:cNvSpPr/>
          <p:nvPr/>
        </p:nvSpPr>
        <p:spPr>
          <a:xfrm>
            <a:off x="3882906" y="6324439"/>
            <a:ext cx="441492" cy="352999"/>
          </a:xfrm>
          <a:custGeom>
            <a:avLst/>
            <a:gdLst>
              <a:gd name="connsiteX0" fmla="*/ 184269 w 441492"/>
              <a:gd name="connsiteY0" fmla="*/ 161 h 352999"/>
              <a:gd name="connsiteX1" fmla="*/ 387469 w 441492"/>
              <a:gd name="connsiteY1" fmla="*/ 85886 h 352999"/>
              <a:gd name="connsiteX2" fmla="*/ 282694 w 441492"/>
              <a:gd name="connsiteY2" fmla="*/ 155736 h 352999"/>
              <a:gd name="connsiteX3" fmla="*/ 298569 w 441492"/>
              <a:gd name="connsiteY3" fmla="*/ 244636 h 352999"/>
              <a:gd name="connsiteX4" fmla="*/ 119 w 441492"/>
              <a:gd name="connsiteY4" fmla="*/ 352586 h 352999"/>
              <a:gd name="connsiteX5" fmla="*/ 263644 w 441492"/>
              <a:gd name="connsiteY5" fmla="*/ 279561 h 352999"/>
              <a:gd name="connsiteX6" fmla="*/ 368419 w 441492"/>
              <a:gd name="connsiteY6" fmla="*/ 222411 h 352999"/>
              <a:gd name="connsiteX7" fmla="*/ 339844 w 441492"/>
              <a:gd name="connsiteY7" fmla="*/ 139861 h 352999"/>
              <a:gd name="connsiteX8" fmla="*/ 438269 w 441492"/>
              <a:gd name="connsiteY8" fmla="*/ 66836 h 352999"/>
              <a:gd name="connsiteX9" fmla="*/ 184269 w 441492"/>
              <a:gd name="connsiteY9" fmla="*/ 161 h 35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492" h="352999">
                <a:moveTo>
                  <a:pt x="184269" y="161"/>
                </a:moveTo>
                <a:cubicBezTo>
                  <a:pt x="175802" y="3336"/>
                  <a:pt x="371065" y="59957"/>
                  <a:pt x="387469" y="85886"/>
                </a:cubicBezTo>
                <a:cubicBezTo>
                  <a:pt x="403873" y="111815"/>
                  <a:pt x="297511" y="129278"/>
                  <a:pt x="282694" y="155736"/>
                </a:cubicBezTo>
                <a:cubicBezTo>
                  <a:pt x="267877" y="182194"/>
                  <a:pt x="345665" y="211828"/>
                  <a:pt x="298569" y="244636"/>
                </a:cubicBezTo>
                <a:cubicBezTo>
                  <a:pt x="251473" y="277444"/>
                  <a:pt x="5940" y="346765"/>
                  <a:pt x="119" y="352586"/>
                </a:cubicBezTo>
                <a:cubicBezTo>
                  <a:pt x="-5702" y="358407"/>
                  <a:pt x="202261" y="301257"/>
                  <a:pt x="263644" y="279561"/>
                </a:cubicBezTo>
                <a:cubicBezTo>
                  <a:pt x="325027" y="257865"/>
                  <a:pt x="355719" y="245694"/>
                  <a:pt x="368419" y="222411"/>
                </a:cubicBezTo>
                <a:cubicBezTo>
                  <a:pt x="381119" y="199128"/>
                  <a:pt x="328202" y="165790"/>
                  <a:pt x="339844" y="139861"/>
                </a:cubicBezTo>
                <a:cubicBezTo>
                  <a:pt x="351486" y="113932"/>
                  <a:pt x="461552" y="92236"/>
                  <a:pt x="438269" y="66836"/>
                </a:cubicBezTo>
                <a:cubicBezTo>
                  <a:pt x="414986" y="41436"/>
                  <a:pt x="192736" y="-3014"/>
                  <a:pt x="184269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AED2B3E7-A0A7-403F-BEF2-145691D4792A}"/>
              </a:ext>
            </a:extLst>
          </p:cNvPr>
          <p:cNvSpPr/>
          <p:nvPr/>
        </p:nvSpPr>
        <p:spPr>
          <a:xfrm>
            <a:off x="6483649" y="7007202"/>
            <a:ext cx="282362" cy="893929"/>
          </a:xfrm>
          <a:custGeom>
            <a:avLst/>
            <a:gdLst>
              <a:gd name="connsiteX0" fmla="*/ 126701 w 282362"/>
              <a:gd name="connsiteY0" fmla="*/ 23 h 893929"/>
              <a:gd name="connsiteX1" fmla="*/ 282276 w 282362"/>
              <a:gd name="connsiteY1" fmla="*/ 317523 h 893929"/>
              <a:gd name="connsiteX2" fmla="*/ 101301 w 282362"/>
              <a:gd name="connsiteY2" fmla="*/ 584223 h 893929"/>
              <a:gd name="connsiteX3" fmla="*/ 60026 w 282362"/>
              <a:gd name="connsiteY3" fmla="*/ 657248 h 893929"/>
              <a:gd name="connsiteX4" fmla="*/ 225126 w 282362"/>
              <a:gd name="connsiteY4" fmla="*/ 889023 h 893929"/>
              <a:gd name="connsiteX5" fmla="*/ 167976 w 282362"/>
              <a:gd name="connsiteY5" fmla="*/ 806473 h 893929"/>
              <a:gd name="connsiteX6" fmla="*/ 2876 w 282362"/>
              <a:gd name="connsiteY6" fmla="*/ 701698 h 893929"/>
              <a:gd name="connsiteX7" fmla="*/ 75901 w 282362"/>
              <a:gd name="connsiteY7" fmla="*/ 609623 h 893929"/>
              <a:gd name="connsiteX8" fmla="*/ 237826 w 282362"/>
              <a:gd name="connsiteY8" fmla="*/ 333398 h 893929"/>
              <a:gd name="connsiteX9" fmla="*/ 126701 w 282362"/>
              <a:gd name="connsiteY9" fmla="*/ 23 h 89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2362" h="893929">
                <a:moveTo>
                  <a:pt x="126701" y="23"/>
                </a:moveTo>
                <a:cubicBezTo>
                  <a:pt x="134109" y="-2623"/>
                  <a:pt x="286509" y="220156"/>
                  <a:pt x="282276" y="317523"/>
                </a:cubicBezTo>
                <a:cubicBezTo>
                  <a:pt x="278043" y="414890"/>
                  <a:pt x="101301" y="584223"/>
                  <a:pt x="101301" y="584223"/>
                </a:cubicBezTo>
                <a:cubicBezTo>
                  <a:pt x="64259" y="640844"/>
                  <a:pt x="39389" y="606448"/>
                  <a:pt x="60026" y="657248"/>
                </a:cubicBezTo>
                <a:cubicBezTo>
                  <a:pt x="80663" y="708048"/>
                  <a:pt x="207134" y="864152"/>
                  <a:pt x="225126" y="889023"/>
                </a:cubicBezTo>
                <a:cubicBezTo>
                  <a:pt x="243118" y="913894"/>
                  <a:pt x="205018" y="837694"/>
                  <a:pt x="167976" y="806473"/>
                </a:cubicBezTo>
                <a:cubicBezTo>
                  <a:pt x="130934" y="775252"/>
                  <a:pt x="18222" y="734506"/>
                  <a:pt x="2876" y="701698"/>
                </a:cubicBezTo>
                <a:cubicBezTo>
                  <a:pt x="-12470" y="668890"/>
                  <a:pt x="36743" y="671006"/>
                  <a:pt x="75901" y="609623"/>
                </a:cubicBezTo>
                <a:cubicBezTo>
                  <a:pt x="115059" y="548240"/>
                  <a:pt x="226714" y="431823"/>
                  <a:pt x="237826" y="333398"/>
                </a:cubicBezTo>
                <a:cubicBezTo>
                  <a:pt x="248939" y="234973"/>
                  <a:pt x="119293" y="2669"/>
                  <a:pt x="126701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E92F8604-081E-418C-81B1-967E58B12E7E}"/>
              </a:ext>
            </a:extLst>
          </p:cNvPr>
          <p:cNvSpPr/>
          <p:nvPr/>
        </p:nvSpPr>
        <p:spPr>
          <a:xfrm>
            <a:off x="3071969" y="6675947"/>
            <a:ext cx="984535" cy="252229"/>
          </a:xfrm>
          <a:custGeom>
            <a:avLst/>
            <a:gdLst>
              <a:gd name="connsiteX0" fmla="*/ 1431 w 984535"/>
              <a:gd name="connsiteY0" fmla="*/ 251903 h 252229"/>
              <a:gd name="connsiteX1" fmla="*/ 538006 w 984535"/>
              <a:gd name="connsiteY1" fmla="*/ 182053 h 252229"/>
              <a:gd name="connsiteX2" fmla="*/ 950756 w 984535"/>
              <a:gd name="connsiteY2" fmla="*/ 178878 h 252229"/>
              <a:gd name="connsiteX3" fmla="*/ 839631 w 984535"/>
              <a:gd name="connsiteY3" fmla="*/ 1078 h 252229"/>
              <a:gd name="connsiteX4" fmla="*/ 982506 w 984535"/>
              <a:gd name="connsiteY4" fmla="*/ 109028 h 252229"/>
              <a:gd name="connsiteX5" fmla="*/ 709456 w 984535"/>
              <a:gd name="connsiteY5" fmla="*/ 204278 h 252229"/>
              <a:gd name="connsiteX6" fmla="*/ 1431 w 984535"/>
              <a:gd name="connsiteY6" fmla="*/ 251903 h 25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535" h="252229">
                <a:moveTo>
                  <a:pt x="1431" y="251903"/>
                </a:moveTo>
                <a:cubicBezTo>
                  <a:pt x="-27144" y="248199"/>
                  <a:pt x="379785" y="194224"/>
                  <a:pt x="538006" y="182053"/>
                </a:cubicBezTo>
                <a:cubicBezTo>
                  <a:pt x="696227" y="169882"/>
                  <a:pt x="900485" y="209040"/>
                  <a:pt x="950756" y="178878"/>
                </a:cubicBezTo>
                <a:cubicBezTo>
                  <a:pt x="1001027" y="148715"/>
                  <a:pt x="834339" y="12720"/>
                  <a:pt x="839631" y="1078"/>
                </a:cubicBezTo>
                <a:cubicBezTo>
                  <a:pt x="844923" y="-10564"/>
                  <a:pt x="1004202" y="75161"/>
                  <a:pt x="982506" y="109028"/>
                </a:cubicBezTo>
                <a:cubicBezTo>
                  <a:pt x="960810" y="142895"/>
                  <a:pt x="872968" y="181524"/>
                  <a:pt x="709456" y="204278"/>
                </a:cubicBezTo>
                <a:cubicBezTo>
                  <a:pt x="545944" y="227032"/>
                  <a:pt x="30006" y="255607"/>
                  <a:pt x="1431" y="251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1B3D1B92-9CE5-45CC-BB5E-CF6A7FA7DA81}"/>
              </a:ext>
            </a:extLst>
          </p:cNvPr>
          <p:cNvSpPr/>
          <p:nvPr/>
        </p:nvSpPr>
        <p:spPr>
          <a:xfrm>
            <a:off x="5359375" y="7811536"/>
            <a:ext cx="1219737" cy="351679"/>
          </a:xfrm>
          <a:custGeom>
            <a:avLst/>
            <a:gdLst>
              <a:gd name="connsiteX0" fmla="*/ 1219225 w 1219737"/>
              <a:gd name="connsiteY0" fmla="*/ 3197 h 351679"/>
              <a:gd name="connsiteX1" fmla="*/ 389492 w 1219737"/>
              <a:gd name="connsiteY1" fmla="*/ 130197 h 351679"/>
              <a:gd name="connsiteX2" fmla="*/ 4258 w 1219737"/>
              <a:gd name="connsiteY2" fmla="*/ 350331 h 351679"/>
              <a:gd name="connsiteX3" fmla="*/ 203225 w 1219737"/>
              <a:gd name="connsiteY3" fmla="*/ 214864 h 351679"/>
              <a:gd name="connsiteX4" fmla="*/ 508025 w 1219737"/>
              <a:gd name="connsiteY4" fmla="*/ 53997 h 351679"/>
              <a:gd name="connsiteX5" fmla="*/ 1219225 w 1219737"/>
              <a:gd name="connsiteY5" fmla="*/ 3197 h 35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737" h="351679">
                <a:moveTo>
                  <a:pt x="1219225" y="3197"/>
                </a:moveTo>
                <a:cubicBezTo>
                  <a:pt x="1199470" y="15897"/>
                  <a:pt x="591986" y="72341"/>
                  <a:pt x="389492" y="130197"/>
                </a:cubicBezTo>
                <a:cubicBezTo>
                  <a:pt x="186997" y="188053"/>
                  <a:pt x="35302" y="336220"/>
                  <a:pt x="4258" y="350331"/>
                </a:cubicBezTo>
                <a:cubicBezTo>
                  <a:pt x="-26787" y="364442"/>
                  <a:pt x="119264" y="264253"/>
                  <a:pt x="203225" y="214864"/>
                </a:cubicBezTo>
                <a:cubicBezTo>
                  <a:pt x="287186" y="165475"/>
                  <a:pt x="334458" y="90686"/>
                  <a:pt x="508025" y="53997"/>
                </a:cubicBezTo>
                <a:cubicBezTo>
                  <a:pt x="681592" y="17308"/>
                  <a:pt x="1238980" y="-9503"/>
                  <a:pt x="1219225" y="3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17C0DEF9-3405-44BB-8517-BA7453646E0B}"/>
              </a:ext>
            </a:extLst>
          </p:cNvPr>
          <p:cNvSpPr/>
          <p:nvPr/>
        </p:nvSpPr>
        <p:spPr>
          <a:xfrm>
            <a:off x="4786561" y="7950194"/>
            <a:ext cx="1326374" cy="971808"/>
          </a:xfrm>
          <a:custGeom>
            <a:avLst/>
            <a:gdLst>
              <a:gd name="connsiteX0" fmla="*/ 1326372 w 1326374"/>
              <a:gd name="connsiteY0" fmla="*/ 6 h 971808"/>
              <a:gd name="connsiteX1" fmla="*/ 632106 w 1326374"/>
              <a:gd name="connsiteY1" fmla="*/ 304806 h 971808"/>
              <a:gd name="connsiteX2" fmla="*/ 500872 w 1326374"/>
              <a:gd name="connsiteY2" fmla="*/ 465673 h 971808"/>
              <a:gd name="connsiteX3" fmla="*/ 340006 w 1326374"/>
              <a:gd name="connsiteY3" fmla="*/ 664639 h 971808"/>
              <a:gd name="connsiteX4" fmla="*/ 1339 w 1326374"/>
              <a:gd name="connsiteY4" fmla="*/ 969439 h 971808"/>
              <a:gd name="connsiteX5" fmla="*/ 229939 w 1326374"/>
              <a:gd name="connsiteY5" fmla="*/ 787406 h 971808"/>
              <a:gd name="connsiteX6" fmla="*/ 433139 w 1326374"/>
              <a:gd name="connsiteY6" fmla="*/ 452973 h 971808"/>
              <a:gd name="connsiteX7" fmla="*/ 623639 w 1326374"/>
              <a:gd name="connsiteY7" fmla="*/ 313273 h 971808"/>
              <a:gd name="connsiteX8" fmla="*/ 1326372 w 1326374"/>
              <a:gd name="connsiteY8" fmla="*/ 6 h 97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6374" h="971808">
                <a:moveTo>
                  <a:pt x="1326372" y="6"/>
                </a:moveTo>
                <a:cubicBezTo>
                  <a:pt x="1327783" y="-1405"/>
                  <a:pt x="769689" y="227195"/>
                  <a:pt x="632106" y="304806"/>
                </a:cubicBezTo>
                <a:cubicBezTo>
                  <a:pt x="494523" y="382417"/>
                  <a:pt x="549555" y="405701"/>
                  <a:pt x="500872" y="465673"/>
                </a:cubicBezTo>
                <a:cubicBezTo>
                  <a:pt x="452189" y="525645"/>
                  <a:pt x="423262" y="580678"/>
                  <a:pt x="340006" y="664639"/>
                </a:cubicBezTo>
                <a:cubicBezTo>
                  <a:pt x="256750" y="748600"/>
                  <a:pt x="19683" y="948978"/>
                  <a:pt x="1339" y="969439"/>
                </a:cubicBezTo>
                <a:cubicBezTo>
                  <a:pt x="-17006" y="989900"/>
                  <a:pt x="157972" y="873484"/>
                  <a:pt x="229939" y="787406"/>
                </a:cubicBezTo>
                <a:cubicBezTo>
                  <a:pt x="301906" y="701328"/>
                  <a:pt x="367522" y="531995"/>
                  <a:pt x="433139" y="452973"/>
                </a:cubicBezTo>
                <a:cubicBezTo>
                  <a:pt x="498756" y="373951"/>
                  <a:pt x="469828" y="387356"/>
                  <a:pt x="623639" y="313273"/>
                </a:cubicBezTo>
                <a:cubicBezTo>
                  <a:pt x="777450" y="239190"/>
                  <a:pt x="1324961" y="1417"/>
                  <a:pt x="1326372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0B30342B-346A-4D9A-9CFE-4A7971ECA080}"/>
              </a:ext>
            </a:extLst>
          </p:cNvPr>
          <p:cNvSpPr/>
          <p:nvPr/>
        </p:nvSpPr>
        <p:spPr>
          <a:xfrm>
            <a:off x="2650553" y="7552433"/>
            <a:ext cx="311256" cy="391443"/>
          </a:xfrm>
          <a:custGeom>
            <a:avLst/>
            <a:gdLst>
              <a:gd name="connsiteX0" fmla="*/ 3747 w 311256"/>
              <a:gd name="connsiteY0" fmla="*/ 2480 h 391443"/>
              <a:gd name="connsiteX1" fmla="*/ 291085 w 311256"/>
              <a:gd name="connsiteY1" fmla="*/ 370780 h 391443"/>
              <a:gd name="connsiteX2" fmla="*/ 270447 w 311256"/>
              <a:gd name="connsiteY2" fmla="*/ 331092 h 391443"/>
              <a:gd name="connsiteX3" fmla="*/ 135510 w 311256"/>
              <a:gd name="connsiteY3" fmla="*/ 215205 h 391443"/>
              <a:gd name="connsiteX4" fmla="*/ 3747 w 311256"/>
              <a:gd name="connsiteY4" fmla="*/ 2480 h 391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256" h="391443">
                <a:moveTo>
                  <a:pt x="3747" y="2480"/>
                </a:moveTo>
                <a:cubicBezTo>
                  <a:pt x="29676" y="28409"/>
                  <a:pt x="246635" y="316011"/>
                  <a:pt x="291085" y="370780"/>
                </a:cubicBezTo>
                <a:cubicBezTo>
                  <a:pt x="335535" y="425549"/>
                  <a:pt x="296376" y="357021"/>
                  <a:pt x="270447" y="331092"/>
                </a:cubicBezTo>
                <a:cubicBezTo>
                  <a:pt x="244518" y="305163"/>
                  <a:pt x="177579" y="269180"/>
                  <a:pt x="135510" y="215205"/>
                </a:cubicBezTo>
                <a:cubicBezTo>
                  <a:pt x="93441" y="161230"/>
                  <a:pt x="-22182" y="-23449"/>
                  <a:pt x="3747" y="2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FA83C118-7AE8-4F5C-BEC9-D36FE227680C}"/>
              </a:ext>
            </a:extLst>
          </p:cNvPr>
          <p:cNvSpPr/>
          <p:nvPr/>
        </p:nvSpPr>
        <p:spPr>
          <a:xfrm>
            <a:off x="2969544" y="7952415"/>
            <a:ext cx="209491" cy="200527"/>
          </a:xfrm>
          <a:custGeom>
            <a:avLst/>
            <a:gdLst>
              <a:gd name="connsiteX0" fmla="*/ 669 w 209491"/>
              <a:gd name="connsiteY0" fmla="*/ 960 h 200527"/>
              <a:gd name="connsiteX1" fmla="*/ 203869 w 209491"/>
              <a:gd name="connsiteY1" fmla="*/ 196223 h 200527"/>
              <a:gd name="connsiteX2" fmla="*/ 140369 w 209491"/>
              <a:gd name="connsiteY2" fmla="*/ 124785 h 200527"/>
              <a:gd name="connsiteX3" fmla="*/ 669 w 209491"/>
              <a:gd name="connsiteY3" fmla="*/ 960 h 20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491" h="200527">
                <a:moveTo>
                  <a:pt x="669" y="960"/>
                </a:moveTo>
                <a:cubicBezTo>
                  <a:pt x="11252" y="12866"/>
                  <a:pt x="180586" y="175586"/>
                  <a:pt x="203869" y="196223"/>
                </a:cubicBezTo>
                <a:cubicBezTo>
                  <a:pt x="227152" y="216860"/>
                  <a:pt x="172648" y="158387"/>
                  <a:pt x="140369" y="124785"/>
                </a:cubicBezTo>
                <a:cubicBezTo>
                  <a:pt x="108090" y="91183"/>
                  <a:pt x="-9914" y="-10946"/>
                  <a:pt x="669" y="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F8E32A4A-9957-4050-A4C2-D76AE4426FC9}"/>
              </a:ext>
            </a:extLst>
          </p:cNvPr>
          <p:cNvSpPr/>
          <p:nvPr/>
        </p:nvSpPr>
        <p:spPr>
          <a:xfrm>
            <a:off x="2987070" y="7907363"/>
            <a:ext cx="486964" cy="445875"/>
          </a:xfrm>
          <a:custGeom>
            <a:avLst/>
            <a:gdLst>
              <a:gd name="connsiteX0" fmla="*/ 11718 w 486964"/>
              <a:gd name="connsiteY0" fmla="*/ 11087 h 445875"/>
              <a:gd name="connsiteX1" fmla="*/ 64105 w 486964"/>
              <a:gd name="connsiteY1" fmla="*/ 68237 h 445875"/>
              <a:gd name="connsiteX2" fmla="*/ 324455 w 486964"/>
              <a:gd name="connsiteY2" fmla="*/ 307950 h 445875"/>
              <a:gd name="connsiteX3" fmla="*/ 486380 w 486964"/>
              <a:gd name="connsiteY3" fmla="*/ 444475 h 445875"/>
              <a:gd name="connsiteX4" fmla="*/ 373668 w 486964"/>
              <a:gd name="connsiteY4" fmla="*/ 371450 h 445875"/>
              <a:gd name="connsiteX5" fmla="*/ 241905 w 486964"/>
              <a:gd name="connsiteY5" fmla="*/ 253975 h 445875"/>
              <a:gd name="connsiteX6" fmla="*/ 11718 w 486964"/>
              <a:gd name="connsiteY6" fmla="*/ 11087 h 44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964" h="445875">
                <a:moveTo>
                  <a:pt x="11718" y="11087"/>
                </a:moveTo>
                <a:cubicBezTo>
                  <a:pt x="-17915" y="-19869"/>
                  <a:pt x="11982" y="18760"/>
                  <a:pt x="64105" y="68237"/>
                </a:cubicBezTo>
                <a:cubicBezTo>
                  <a:pt x="116228" y="117714"/>
                  <a:pt x="254076" y="245244"/>
                  <a:pt x="324455" y="307950"/>
                </a:cubicBezTo>
                <a:cubicBezTo>
                  <a:pt x="394834" y="370656"/>
                  <a:pt x="478178" y="433892"/>
                  <a:pt x="486380" y="444475"/>
                </a:cubicBezTo>
                <a:cubicBezTo>
                  <a:pt x="494582" y="455058"/>
                  <a:pt x="414414" y="403200"/>
                  <a:pt x="373668" y="371450"/>
                </a:cubicBezTo>
                <a:cubicBezTo>
                  <a:pt x="332922" y="339700"/>
                  <a:pt x="301172" y="312977"/>
                  <a:pt x="241905" y="253975"/>
                </a:cubicBezTo>
                <a:cubicBezTo>
                  <a:pt x="182638" y="194973"/>
                  <a:pt x="41351" y="42043"/>
                  <a:pt x="11718" y="11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3D6ACDEA-3A2B-4B54-8B02-284E58C33044}"/>
              </a:ext>
            </a:extLst>
          </p:cNvPr>
          <p:cNvSpPr/>
          <p:nvPr/>
        </p:nvSpPr>
        <p:spPr>
          <a:xfrm>
            <a:off x="3515423" y="8381455"/>
            <a:ext cx="728175" cy="361341"/>
          </a:xfrm>
          <a:custGeom>
            <a:avLst/>
            <a:gdLst>
              <a:gd name="connsiteX0" fmla="*/ 2477 w 728175"/>
              <a:gd name="connsiteY0" fmla="*/ 545 h 361341"/>
              <a:gd name="connsiteX1" fmla="*/ 335852 w 728175"/>
              <a:gd name="connsiteY1" fmla="*/ 181520 h 361341"/>
              <a:gd name="connsiteX2" fmla="*/ 718440 w 728175"/>
              <a:gd name="connsiteY2" fmla="*/ 357733 h 361341"/>
              <a:gd name="connsiteX3" fmla="*/ 605727 w 728175"/>
              <a:gd name="connsiteY3" fmla="*/ 295820 h 361341"/>
              <a:gd name="connsiteX4" fmla="*/ 513652 w 728175"/>
              <a:gd name="connsiteY4" fmla="*/ 241845 h 361341"/>
              <a:gd name="connsiteX5" fmla="*/ 2477 w 728175"/>
              <a:gd name="connsiteY5" fmla="*/ 545 h 36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75" h="361341">
                <a:moveTo>
                  <a:pt x="2477" y="545"/>
                </a:moveTo>
                <a:cubicBezTo>
                  <a:pt x="-27156" y="-9509"/>
                  <a:pt x="216525" y="121989"/>
                  <a:pt x="335852" y="181520"/>
                </a:cubicBezTo>
                <a:cubicBezTo>
                  <a:pt x="455179" y="241051"/>
                  <a:pt x="673461" y="338683"/>
                  <a:pt x="718440" y="357733"/>
                </a:cubicBezTo>
                <a:cubicBezTo>
                  <a:pt x="763419" y="376783"/>
                  <a:pt x="639858" y="315135"/>
                  <a:pt x="605727" y="295820"/>
                </a:cubicBezTo>
                <a:cubicBezTo>
                  <a:pt x="571596" y="276505"/>
                  <a:pt x="610754" y="289205"/>
                  <a:pt x="513652" y="241845"/>
                </a:cubicBezTo>
                <a:cubicBezTo>
                  <a:pt x="416550" y="194485"/>
                  <a:pt x="32110" y="10599"/>
                  <a:pt x="2477" y="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50379BD8-D797-4AED-BA9E-1E37668C10BA}"/>
              </a:ext>
            </a:extLst>
          </p:cNvPr>
          <p:cNvSpPr/>
          <p:nvPr/>
        </p:nvSpPr>
        <p:spPr>
          <a:xfrm>
            <a:off x="4244082" y="8754218"/>
            <a:ext cx="607382" cy="176922"/>
          </a:xfrm>
          <a:custGeom>
            <a:avLst/>
            <a:gdLst>
              <a:gd name="connsiteX0" fmla="*/ 18356 w 607382"/>
              <a:gd name="connsiteY0" fmla="*/ 8782 h 176922"/>
              <a:gd name="connsiteX1" fmla="*/ 69156 w 607382"/>
              <a:gd name="connsiteY1" fmla="*/ 18307 h 176922"/>
              <a:gd name="connsiteX2" fmla="*/ 578743 w 607382"/>
              <a:gd name="connsiteY2" fmla="*/ 172295 h 176922"/>
              <a:gd name="connsiteX3" fmla="*/ 513656 w 607382"/>
              <a:gd name="connsiteY3" fmla="*/ 131020 h 176922"/>
              <a:gd name="connsiteX4" fmla="*/ 266006 w 607382"/>
              <a:gd name="connsiteY4" fmla="*/ 72282 h 176922"/>
              <a:gd name="connsiteX5" fmla="*/ 18356 w 607382"/>
              <a:gd name="connsiteY5" fmla="*/ 8782 h 176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382" h="176922">
                <a:moveTo>
                  <a:pt x="18356" y="8782"/>
                </a:moveTo>
                <a:cubicBezTo>
                  <a:pt x="-2943" y="-82"/>
                  <a:pt x="-24242" y="-8945"/>
                  <a:pt x="69156" y="18307"/>
                </a:cubicBezTo>
                <a:cubicBezTo>
                  <a:pt x="162554" y="45559"/>
                  <a:pt x="504660" y="153510"/>
                  <a:pt x="578743" y="172295"/>
                </a:cubicBezTo>
                <a:cubicBezTo>
                  <a:pt x="652826" y="191081"/>
                  <a:pt x="565779" y="147689"/>
                  <a:pt x="513656" y="131020"/>
                </a:cubicBezTo>
                <a:cubicBezTo>
                  <a:pt x="461533" y="114351"/>
                  <a:pt x="266006" y="72282"/>
                  <a:pt x="266006" y="72282"/>
                </a:cubicBezTo>
                <a:lnTo>
                  <a:pt x="18356" y="87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FDFE9324-64C8-43A0-8720-ABCF1D538497}"/>
              </a:ext>
            </a:extLst>
          </p:cNvPr>
          <p:cNvSpPr/>
          <p:nvPr/>
        </p:nvSpPr>
        <p:spPr>
          <a:xfrm>
            <a:off x="1876415" y="7078550"/>
            <a:ext cx="376253" cy="184493"/>
          </a:xfrm>
          <a:custGeom>
            <a:avLst/>
            <a:gdLst>
              <a:gd name="connsiteX0" fmla="*/ 376248 w 376253"/>
              <a:gd name="connsiteY0" fmla="*/ 113 h 184493"/>
              <a:gd name="connsiteX1" fmla="*/ 144473 w 376253"/>
              <a:gd name="connsiteY1" fmla="*/ 103300 h 184493"/>
              <a:gd name="connsiteX2" fmla="*/ 10 w 376253"/>
              <a:gd name="connsiteY2" fmla="*/ 184263 h 184493"/>
              <a:gd name="connsiteX3" fmla="*/ 150823 w 376253"/>
              <a:gd name="connsiteY3" fmla="*/ 123938 h 184493"/>
              <a:gd name="connsiteX4" fmla="*/ 376248 w 376253"/>
              <a:gd name="connsiteY4" fmla="*/ 113 h 18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53" h="184493">
                <a:moveTo>
                  <a:pt x="376248" y="113"/>
                </a:moveTo>
                <a:cubicBezTo>
                  <a:pt x="375190" y="-3326"/>
                  <a:pt x="207179" y="72608"/>
                  <a:pt x="144473" y="103300"/>
                </a:cubicBezTo>
                <a:cubicBezTo>
                  <a:pt x="81767" y="133992"/>
                  <a:pt x="-1048" y="180824"/>
                  <a:pt x="10" y="184263"/>
                </a:cubicBezTo>
                <a:cubicBezTo>
                  <a:pt x="1068" y="187702"/>
                  <a:pt x="90233" y="151984"/>
                  <a:pt x="150823" y="123938"/>
                </a:cubicBezTo>
                <a:cubicBezTo>
                  <a:pt x="211413" y="95892"/>
                  <a:pt x="377306" y="3552"/>
                  <a:pt x="376248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73BEEB52-E410-4523-9219-C85B5D383ECC}"/>
              </a:ext>
            </a:extLst>
          </p:cNvPr>
          <p:cNvSpPr/>
          <p:nvPr/>
        </p:nvSpPr>
        <p:spPr>
          <a:xfrm>
            <a:off x="1853586" y="7275298"/>
            <a:ext cx="210167" cy="109752"/>
          </a:xfrm>
          <a:custGeom>
            <a:avLst/>
            <a:gdLst>
              <a:gd name="connsiteX0" fmla="*/ 614 w 210167"/>
              <a:gd name="connsiteY0" fmla="*/ 109752 h 109752"/>
              <a:gd name="connsiteX1" fmla="*/ 75227 w 210167"/>
              <a:gd name="connsiteY1" fmla="*/ 4977 h 109752"/>
              <a:gd name="connsiteX2" fmla="*/ 122852 w 210167"/>
              <a:gd name="connsiteY2" fmla="*/ 22440 h 109752"/>
              <a:gd name="connsiteX3" fmla="*/ 210164 w 210167"/>
              <a:gd name="connsiteY3" fmla="*/ 71652 h 109752"/>
              <a:gd name="connsiteX4" fmla="*/ 119677 w 210167"/>
              <a:gd name="connsiteY4" fmla="*/ 3390 h 109752"/>
              <a:gd name="connsiteX5" fmla="*/ 614 w 210167"/>
              <a:gd name="connsiteY5" fmla="*/ 109752 h 10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167" h="109752">
                <a:moveTo>
                  <a:pt x="614" y="109752"/>
                </a:moveTo>
                <a:cubicBezTo>
                  <a:pt x="-6794" y="110017"/>
                  <a:pt x="54854" y="19529"/>
                  <a:pt x="75227" y="4977"/>
                </a:cubicBezTo>
                <a:cubicBezTo>
                  <a:pt x="95600" y="-9575"/>
                  <a:pt x="100363" y="11327"/>
                  <a:pt x="122852" y="22440"/>
                </a:cubicBezTo>
                <a:cubicBezTo>
                  <a:pt x="145342" y="33552"/>
                  <a:pt x="210693" y="74827"/>
                  <a:pt x="210164" y="71652"/>
                </a:cubicBezTo>
                <a:cubicBezTo>
                  <a:pt x="209635" y="68477"/>
                  <a:pt x="155396" y="1273"/>
                  <a:pt x="119677" y="3390"/>
                </a:cubicBezTo>
                <a:cubicBezTo>
                  <a:pt x="83958" y="5507"/>
                  <a:pt x="8022" y="109487"/>
                  <a:pt x="614" y="109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E0DEEA11-4C35-4715-811A-29CF8B52F4EB}"/>
              </a:ext>
            </a:extLst>
          </p:cNvPr>
          <p:cNvSpPr/>
          <p:nvPr/>
        </p:nvSpPr>
        <p:spPr>
          <a:xfrm>
            <a:off x="1853673" y="7248507"/>
            <a:ext cx="323161" cy="168590"/>
          </a:xfrm>
          <a:custGeom>
            <a:avLst/>
            <a:gdLst>
              <a:gd name="connsiteX0" fmla="*/ 527 w 323161"/>
              <a:gd name="connsiteY0" fmla="*/ 142893 h 168590"/>
              <a:gd name="connsiteX1" fmla="*/ 33865 w 323161"/>
              <a:gd name="connsiteY1" fmla="*/ 12718 h 168590"/>
              <a:gd name="connsiteX2" fmla="*/ 75140 w 323161"/>
              <a:gd name="connsiteY2" fmla="*/ 6368 h 168590"/>
              <a:gd name="connsiteX3" fmla="*/ 146577 w 323161"/>
              <a:gd name="connsiteY3" fmla="*/ 25418 h 168590"/>
              <a:gd name="connsiteX4" fmla="*/ 194202 w 323161"/>
              <a:gd name="connsiteY4" fmla="*/ 63518 h 168590"/>
              <a:gd name="connsiteX5" fmla="*/ 229127 w 323161"/>
              <a:gd name="connsiteY5" fmla="*/ 104793 h 168590"/>
              <a:gd name="connsiteX6" fmla="*/ 322790 w 323161"/>
              <a:gd name="connsiteY6" fmla="*/ 168293 h 168590"/>
              <a:gd name="connsiteX7" fmla="*/ 264052 w 323161"/>
              <a:gd name="connsiteY7" fmla="*/ 130193 h 168590"/>
              <a:gd name="connsiteX8" fmla="*/ 133877 w 323161"/>
              <a:gd name="connsiteY8" fmla="*/ 42881 h 168590"/>
              <a:gd name="connsiteX9" fmla="*/ 60852 w 323161"/>
              <a:gd name="connsiteY9" fmla="*/ 12718 h 168590"/>
              <a:gd name="connsiteX10" fmla="*/ 527 w 323161"/>
              <a:gd name="connsiteY10" fmla="*/ 142893 h 16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161" h="168590">
                <a:moveTo>
                  <a:pt x="527" y="142893"/>
                </a:moveTo>
                <a:cubicBezTo>
                  <a:pt x="-3971" y="142893"/>
                  <a:pt x="21430" y="35472"/>
                  <a:pt x="33865" y="12718"/>
                </a:cubicBezTo>
                <a:cubicBezTo>
                  <a:pt x="46300" y="-10036"/>
                  <a:pt x="56355" y="4251"/>
                  <a:pt x="75140" y="6368"/>
                </a:cubicBezTo>
                <a:cubicBezTo>
                  <a:pt x="93925" y="8485"/>
                  <a:pt x="126733" y="15893"/>
                  <a:pt x="146577" y="25418"/>
                </a:cubicBezTo>
                <a:cubicBezTo>
                  <a:pt x="166421" y="34943"/>
                  <a:pt x="180444" y="50289"/>
                  <a:pt x="194202" y="63518"/>
                </a:cubicBezTo>
                <a:cubicBezTo>
                  <a:pt x="207960" y="76747"/>
                  <a:pt x="207696" y="87331"/>
                  <a:pt x="229127" y="104793"/>
                </a:cubicBezTo>
                <a:cubicBezTo>
                  <a:pt x="250558" y="122255"/>
                  <a:pt x="316969" y="164060"/>
                  <a:pt x="322790" y="168293"/>
                </a:cubicBezTo>
                <a:cubicBezTo>
                  <a:pt x="328611" y="172526"/>
                  <a:pt x="264052" y="130193"/>
                  <a:pt x="264052" y="130193"/>
                </a:cubicBezTo>
                <a:cubicBezTo>
                  <a:pt x="232567" y="109291"/>
                  <a:pt x="167744" y="62460"/>
                  <a:pt x="133877" y="42881"/>
                </a:cubicBezTo>
                <a:cubicBezTo>
                  <a:pt x="100010" y="23302"/>
                  <a:pt x="83342" y="2135"/>
                  <a:pt x="60852" y="12718"/>
                </a:cubicBezTo>
                <a:cubicBezTo>
                  <a:pt x="38363" y="23301"/>
                  <a:pt x="5025" y="142893"/>
                  <a:pt x="527" y="142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9BB18A9C-3BD2-4631-A243-FAEAB8F4F884}"/>
              </a:ext>
            </a:extLst>
          </p:cNvPr>
          <p:cNvSpPr/>
          <p:nvPr/>
        </p:nvSpPr>
        <p:spPr>
          <a:xfrm>
            <a:off x="2031551" y="7320818"/>
            <a:ext cx="150668" cy="98936"/>
          </a:xfrm>
          <a:custGeom>
            <a:avLst/>
            <a:gdLst>
              <a:gd name="connsiteX0" fmla="*/ 449 w 150668"/>
              <a:gd name="connsiteY0" fmla="*/ 732 h 98936"/>
              <a:gd name="connsiteX1" fmla="*/ 146499 w 150668"/>
              <a:gd name="connsiteY1" fmla="*/ 97570 h 98936"/>
              <a:gd name="connsiteX2" fmla="*/ 102049 w 150668"/>
              <a:gd name="connsiteY2" fmla="*/ 54707 h 98936"/>
              <a:gd name="connsiteX3" fmla="*/ 449 w 150668"/>
              <a:gd name="connsiteY3" fmla="*/ 732 h 9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668" h="98936">
                <a:moveTo>
                  <a:pt x="449" y="732"/>
                </a:moveTo>
                <a:cubicBezTo>
                  <a:pt x="7857" y="7876"/>
                  <a:pt x="129566" y="88574"/>
                  <a:pt x="146499" y="97570"/>
                </a:cubicBezTo>
                <a:cubicBezTo>
                  <a:pt x="163432" y="106566"/>
                  <a:pt x="124803" y="68730"/>
                  <a:pt x="102049" y="54707"/>
                </a:cubicBezTo>
                <a:cubicBezTo>
                  <a:pt x="79295" y="40684"/>
                  <a:pt x="-6959" y="-6412"/>
                  <a:pt x="449" y="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54330277-465E-4B25-8010-D9D8440D223C}"/>
              </a:ext>
            </a:extLst>
          </p:cNvPr>
          <p:cNvSpPr/>
          <p:nvPr/>
        </p:nvSpPr>
        <p:spPr>
          <a:xfrm>
            <a:off x="3813964" y="5007878"/>
            <a:ext cx="237877" cy="587712"/>
          </a:xfrm>
          <a:custGeom>
            <a:avLst/>
            <a:gdLst>
              <a:gd name="connsiteX0" fmla="*/ 237336 w 237877"/>
              <a:gd name="connsiteY0" fmla="*/ 3860 h 587712"/>
              <a:gd name="connsiteX1" fmla="*/ 11911 w 237877"/>
              <a:gd name="connsiteY1" fmla="*/ 557897 h 587712"/>
              <a:gd name="connsiteX2" fmla="*/ 35724 w 237877"/>
              <a:gd name="connsiteY2" fmla="*/ 492810 h 587712"/>
              <a:gd name="connsiteX3" fmla="*/ 73824 w 237877"/>
              <a:gd name="connsiteY3" fmla="*/ 321360 h 587712"/>
              <a:gd name="connsiteX4" fmla="*/ 237336 w 237877"/>
              <a:gd name="connsiteY4" fmla="*/ 3860 h 58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877" h="587712">
                <a:moveTo>
                  <a:pt x="237336" y="3860"/>
                </a:moveTo>
                <a:cubicBezTo>
                  <a:pt x="227017" y="43283"/>
                  <a:pt x="45513" y="476405"/>
                  <a:pt x="11911" y="557897"/>
                </a:cubicBezTo>
                <a:cubicBezTo>
                  <a:pt x="-21691" y="639389"/>
                  <a:pt x="25405" y="532233"/>
                  <a:pt x="35724" y="492810"/>
                </a:cubicBezTo>
                <a:cubicBezTo>
                  <a:pt x="46043" y="453387"/>
                  <a:pt x="40222" y="404704"/>
                  <a:pt x="73824" y="321360"/>
                </a:cubicBezTo>
                <a:cubicBezTo>
                  <a:pt x="107426" y="238016"/>
                  <a:pt x="247655" y="-35563"/>
                  <a:pt x="237336" y="3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FCAC3795-2C2A-4191-BE6F-8788BE6A33FB}"/>
              </a:ext>
            </a:extLst>
          </p:cNvPr>
          <p:cNvSpPr/>
          <p:nvPr/>
        </p:nvSpPr>
        <p:spPr>
          <a:xfrm>
            <a:off x="2695152" y="5265906"/>
            <a:ext cx="506830" cy="124227"/>
          </a:xfrm>
          <a:custGeom>
            <a:avLst/>
            <a:gdLst>
              <a:gd name="connsiteX0" fmla="*/ 5186 w 506830"/>
              <a:gd name="connsiteY0" fmla="*/ 123657 h 124227"/>
              <a:gd name="connsiteX1" fmla="*/ 154411 w 506830"/>
              <a:gd name="connsiteY1" fmla="*/ 49044 h 124227"/>
              <a:gd name="connsiteX2" fmla="*/ 346498 w 506830"/>
              <a:gd name="connsiteY2" fmla="*/ 33169 h 124227"/>
              <a:gd name="connsiteX3" fmla="*/ 502073 w 506830"/>
              <a:gd name="connsiteY3" fmla="*/ 42694 h 124227"/>
              <a:gd name="connsiteX4" fmla="*/ 456036 w 506830"/>
              <a:gd name="connsiteY4" fmla="*/ 18882 h 124227"/>
              <a:gd name="connsiteX5" fmla="*/ 346498 w 506830"/>
              <a:gd name="connsiteY5" fmla="*/ 4594 h 124227"/>
              <a:gd name="connsiteX6" fmla="*/ 5186 w 506830"/>
              <a:gd name="connsiteY6" fmla="*/ 123657 h 12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830" h="124227">
                <a:moveTo>
                  <a:pt x="5186" y="123657"/>
                </a:moveTo>
                <a:cubicBezTo>
                  <a:pt x="-26828" y="131065"/>
                  <a:pt x="97526" y="64125"/>
                  <a:pt x="154411" y="49044"/>
                </a:cubicBezTo>
                <a:cubicBezTo>
                  <a:pt x="211296" y="33963"/>
                  <a:pt x="288554" y="34227"/>
                  <a:pt x="346498" y="33169"/>
                </a:cubicBezTo>
                <a:cubicBezTo>
                  <a:pt x="404442" y="32111"/>
                  <a:pt x="483817" y="45075"/>
                  <a:pt x="502073" y="42694"/>
                </a:cubicBezTo>
                <a:cubicBezTo>
                  <a:pt x="520329" y="40313"/>
                  <a:pt x="481965" y="25232"/>
                  <a:pt x="456036" y="18882"/>
                </a:cubicBezTo>
                <a:cubicBezTo>
                  <a:pt x="430107" y="12532"/>
                  <a:pt x="417936" y="-9429"/>
                  <a:pt x="346498" y="4594"/>
                </a:cubicBezTo>
                <a:cubicBezTo>
                  <a:pt x="275060" y="18617"/>
                  <a:pt x="37200" y="116249"/>
                  <a:pt x="5186" y="123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02932158-D02A-4531-913D-FC58E3F6E5F2}"/>
              </a:ext>
            </a:extLst>
          </p:cNvPr>
          <p:cNvSpPr/>
          <p:nvPr/>
        </p:nvSpPr>
        <p:spPr>
          <a:xfrm>
            <a:off x="3820047" y="5572121"/>
            <a:ext cx="72577" cy="358577"/>
          </a:xfrm>
          <a:custGeom>
            <a:avLst/>
            <a:gdLst>
              <a:gd name="connsiteX0" fmla="*/ 1066 w 72577"/>
              <a:gd name="connsiteY0" fmla="*/ 4 h 358577"/>
              <a:gd name="connsiteX1" fmla="*/ 29641 w 72577"/>
              <a:gd name="connsiteY1" fmla="*/ 153992 h 358577"/>
              <a:gd name="connsiteX2" fmla="*/ 56628 w 72577"/>
              <a:gd name="connsiteY2" fmla="*/ 227017 h 358577"/>
              <a:gd name="connsiteX3" fmla="*/ 59803 w 72577"/>
              <a:gd name="connsiteY3" fmla="*/ 357192 h 358577"/>
              <a:gd name="connsiteX4" fmla="*/ 59803 w 72577"/>
              <a:gd name="connsiteY4" fmla="*/ 287342 h 358577"/>
              <a:gd name="connsiteX5" fmla="*/ 69328 w 72577"/>
              <a:gd name="connsiteY5" fmla="*/ 158754 h 358577"/>
              <a:gd name="connsiteX6" fmla="*/ 1066 w 72577"/>
              <a:gd name="connsiteY6" fmla="*/ 4 h 35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577" h="358577">
                <a:moveTo>
                  <a:pt x="1066" y="4"/>
                </a:moveTo>
                <a:cubicBezTo>
                  <a:pt x="-5548" y="-790"/>
                  <a:pt x="20381" y="116157"/>
                  <a:pt x="29641" y="153992"/>
                </a:cubicBezTo>
                <a:cubicBezTo>
                  <a:pt x="38901" y="191828"/>
                  <a:pt x="51601" y="193150"/>
                  <a:pt x="56628" y="227017"/>
                </a:cubicBezTo>
                <a:cubicBezTo>
                  <a:pt x="61655" y="260884"/>
                  <a:pt x="59274" y="347138"/>
                  <a:pt x="59803" y="357192"/>
                </a:cubicBezTo>
                <a:cubicBezTo>
                  <a:pt x="60332" y="367246"/>
                  <a:pt x="58216" y="320415"/>
                  <a:pt x="59803" y="287342"/>
                </a:cubicBezTo>
                <a:cubicBezTo>
                  <a:pt x="61391" y="254269"/>
                  <a:pt x="79911" y="203998"/>
                  <a:pt x="69328" y="158754"/>
                </a:cubicBezTo>
                <a:cubicBezTo>
                  <a:pt x="58745" y="113510"/>
                  <a:pt x="7680" y="798"/>
                  <a:pt x="106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72EDA179-59E9-4845-A0D4-2C00E823C5DE}"/>
              </a:ext>
            </a:extLst>
          </p:cNvPr>
          <p:cNvSpPr/>
          <p:nvPr/>
        </p:nvSpPr>
        <p:spPr>
          <a:xfrm>
            <a:off x="3779620" y="5601046"/>
            <a:ext cx="44919" cy="235966"/>
          </a:xfrm>
          <a:custGeom>
            <a:avLst/>
            <a:gdLst>
              <a:gd name="connsiteX0" fmla="*/ 19268 w 44919"/>
              <a:gd name="connsiteY0" fmla="*/ 6004 h 235966"/>
              <a:gd name="connsiteX1" fmla="*/ 44668 w 44919"/>
              <a:gd name="connsiteY1" fmla="*/ 231429 h 235966"/>
              <a:gd name="connsiteX2" fmla="*/ 30380 w 44919"/>
              <a:gd name="connsiteY2" fmla="*/ 150467 h 235966"/>
              <a:gd name="connsiteX3" fmla="*/ 218 w 44919"/>
              <a:gd name="connsiteY3" fmla="*/ 71092 h 235966"/>
              <a:gd name="connsiteX4" fmla="*/ 19268 w 44919"/>
              <a:gd name="connsiteY4" fmla="*/ 6004 h 23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19" h="235966">
                <a:moveTo>
                  <a:pt x="19268" y="6004"/>
                </a:moveTo>
                <a:cubicBezTo>
                  <a:pt x="26676" y="32727"/>
                  <a:pt x="42816" y="207352"/>
                  <a:pt x="44668" y="231429"/>
                </a:cubicBezTo>
                <a:cubicBezTo>
                  <a:pt x="46520" y="255506"/>
                  <a:pt x="37788" y="177190"/>
                  <a:pt x="30380" y="150467"/>
                </a:cubicBezTo>
                <a:cubicBezTo>
                  <a:pt x="22972" y="123744"/>
                  <a:pt x="2335" y="93052"/>
                  <a:pt x="218" y="71092"/>
                </a:cubicBezTo>
                <a:cubicBezTo>
                  <a:pt x="-1899" y="49132"/>
                  <a:pt x="11860" y="-20719"/>
                  <a:pt x="19268" y="6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A68A1F4D-C410-4D6E-8A4B-40558FF0EFB0}"/>
              </a:ext>
            </a:extLst>
          </p:cNvPr>
          <p:cNvSpPr/>
          <p:nvPr/>
        </p:nvSpPr>
        <p:spPr>
          <a:xfrm>
            <a:off x="3767357" y="5780088"/>
            <a:ext cx="115409" cy="491823"/>
          </a:xfrm>
          <a:custGeom>
            <a:avLst/>
            <a:gdLst>
              <a:gd name="connsiteX0" fmla="*/ 104556 w 115409"/>
              <a:gd name="connsiteY0" fmla="*/ 0 h 491823"/>
              <a:gd name="connsiteX1" fmla="*/ 87093 w 115409"/>
              <a:gd name="connsiteY1" fmla="*/ 157162 h 491823"/>
              <a:gd name="connsiteX2" fmla="*/ 41056 w 115409"/>
              <a:gd name="connsiteY2" fmla="*/ 277812 h 491823"/>
              <a:gd name="connsiteX3" fmla="*/ 1368 w 115409"/>
              <a:gd name="connsiteY3" fmla="*/ 487362 h 491823"/>
              <a:gd name="connsiteX4" fmla="*/ 18831 w 115409"/>
              <a:gd name="connsiteY4" fmla="*/ 400050 h 491823"/>
              <a:gd name="connsiteX5" fmla="*/ 109318 w 115409"/>
              <a:gd name="connsiteY5" fmla="*/ 158750 h 491823"/>
              <a:gd name="connsiteX6" fmla="*/ 104556 w 115409"/>
              <a:gd name="connsiteY6" fmla="*/ 0 h 49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409" h="491823">
                <a:moveTo>
                  <a:pt x="104556" y="0"/>
                </a:moveTo>
                <a:cubicBezTo>
                  <a:pt x="100852" y="-265"/>
                  <a:pt x="97676" y="110860"/>
                  <a:pt x="87093" y="157162"/>
                </a:cubicBezTo>
                <a:cubicBezTo>
                  <a:pt x="76510" y="203464"/>
                  <a:pt x="55343" y="222779"/>
                  <a:pt x="41056" y="277812"/>
                </a:cubicBezTo>
                <a:cubicBezTo>
                  <a:pt x="26768" y="332845"/>
                  <a:pt x="5072" y="466989"/>
                  <a:pt x="1368" y="487362"/>
                </a:cubicBezTo>
                <a:cubicBezTo>
                  <a:pt x="-2336" y="507735"/>
                  <a:pt x="839" y="454819"/>
                  <a:pt x="18831" y="400050"/>
                </a:cubicBezTo>
                <a:cubicBezTo>
                  <a:pt x="36823" y="345281"/>
                  <a:pt x="94766" y="223044"/>
                  <a:pt x="109318" y="158750"/>
                </a:cubicBezTo>
                <a:cubicBezTo>
                  <a:pt x="123870" y="94456"/>
                  <a:pt x="108260" y="265"/>
                  <a:pt x="1045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A2D0F6B8-8EFF-4832-8A0C-426E08393340}"/>
              </a:ext>
            </a:extLst>
          </p:cNvPr>
          <p:cNvSpPr/>
          <p:nvPr/>
        </p:nvSpPr>
        <p:spPr>
          <a:xfrm>
            <a:off x="2781027" y="5353024"/>
            <a:ext cx="243868" cy="167538"/>
          </a:xfrm>
          <a:custGeom>
            <a:avLst/>
            <a:gdLst>
              <a:gd name="connsiteX0" fmla="*/ 273 w 243868"/>
              <a:gd name="connsiteY0" fmla="*/ 26 h 167538"/>
              <a:gd name="connsiteX1" fmla="*/ 116161 w 243868"/>
              <a:gd name="connsiteY1" fmla="*/ 90514 h 167538"/>
              <a:gd name="connsiteX2" fmla="*/ 147911 w 243868"/>
              <a:gd name="connsiteY2" fmla="*/ 125439 h 167538"/>
              <a:gd name="connsiteX3" fmla="*/ 192361 w 243868"/>
              <a:gd name="connsiteY3" fmla="*/ 136551 h 167538"/>
              <a:gd name="connsiteX4" fmla="*/ 243161 w 243868"/>
              <a:gd name="connsiteY4" fmla="*/ 166714 h 167538"/>
              <a:gd name="connsiteX5" fmla="*/ 152673 w 243868"/>
              <a:gd name="connsiteY5" fmla="*/ 100039 h 167538"/>
              <a:gd name="connsiteX6" fmla="*/ 273 w 243868"/>
              <a:gd name="connsiteY6" fmla="*/ 26 h 16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868" h="167538">
                <a:moveTo>
                  <a:pt x="273" y="26"/>
                </a:moveTo>
                <a:cubicBezTo>
                  <a:pt x="-5812" y="-1561"/>
                  <a:pt x="91555" y="69612"/>
                  <a:pt x="116161" y="90514"/>
                </a:cubicBezTo>
                <a:cubicBezTo>
                  <a:pt x="140767" y="111416"/>
                  <a:pt x="135211" y="117766"/>
                  <a:pt x="147911" y="125439"/>
                </a:cubicBezTo>
                <a:cubicBezTo>
                  <a:pt x="160611" y="133112"/>
                  <a:pt x="176486" y="129672"/>
                  <a:pt x="192361" y="136551"/>
                </a:cubicBezTo>
                <a:cubicBezTo>
                  <a:pt x="208236" y="143430"/>
                  <a:pt x="249776" y="172799"/>
                  <a:pt x="243161" y="166714"/>
                </a:cubicBezTo>
                <a:cubicBezTo>
                  <a:pt x="236546" y="160629"/>
                  <a:pt x="188921" y="128085"/>
                  <a:pt x="152673" y="100039"/>
                </a:cubicBezTo>
                <a:cubicBezTo>
                  <a:pt x="116425" y="71993"/>
                  <a:pt x="6358" y="1613"/>
                  <a:pt x="273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F7F175E4-1119-4D14-A40C-B55E80F483C3}"/>
              </a:ext>
            </a:extLst>
          </p:cNvPr>
          <p:cNvSpPr/>
          <p:nvPr/>
        </p:nvSpPr>
        <p:spPr>
          <a:xfrm>
            <a:off x="3159125" y="5708647"/>
            <a:ext cx="643304" cy="20641"/>
          </a:xfrm>
          <a:custGeom>
            <a:avLst/>
            <a:gdLst>
              <a:gd name="connsiteX0" fmla="*/ 0 w 643304"/>
              <a:gd name="connsiteY0" fmla="*/ 20641 h 20641"/>
              <a:gd name="connsiteX1" fmla="*/ 58738 w 643304"/>
              <a:gd name="connsiteY1" fmla="*/ 20641 h 20641"/>
              <a:gd name="connsiteX2" fmla="*/ 614363 w 643304"/>
              <a:gd name="connsiteY2" fmla="*/ 19053 h 20641"/>
              <a:gd name="connsiteX3" fmla="*/ 506413 w 643304"/>
              <a:gd name="connsiteY3" fmla="*/ 3 h 20641"/>
              <a:gd name="connsiteX4" fmla="*/ 0 w 643304"/>
              <a:gd name="connsiteY4" fmla="*/ 20641 h 2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304" h="20641">
                <a:moveTo>
                  <a:pt x="0" y="20641"/>
                </a:moveTo>
                <a:lnTo>
                  <a:pt x="58738" y="20641"/>
                </a:lnTo>
                <a:lnTo>
                  <a:pt x="614363" y="19053"/>
                </a:lnTo>
                <a:cubicBezTo>
                  <a:pt x="688976" y="15613"/>
                  <a:pt x="607219" y="-262"/>
                  <a:pt x="506413" y="3"/>
                </a:cubicBezTo>
                <a:cubicBezTo>
                  <a:pt x="405607" y="268"/>
                  <a:pt x="207566" y="10454"/>
                  <a:pt x="0" y="20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D7702FBD-2793-4AF4-A8E6-8E93D369E462}"/>
              </a:ext>
            </a:extLst>
          </p:cNvPr>
          <p:cNvSpPr/>
          <p:nvPr/>
        </p:nvSpPr>
        <p:spPr>
          <a:xfrm>
            <a:off x="3345086" y="5345683"/>
            <a:ext cx="438576" cy="171460"/>
          </a:xfrm>
          <a:custGeom>
            <a:avLst/>
            <a:gdLst>
              <a:gd name="connsiteX0" fmla="*/ 17239 w 438576"/>
              <a:gd name="connsiteY0" fmla="*/ 15305 h 171460"/>
              <a:gd name="connsiteX1" fmla="*/ 68039 w 438576"/>
              <a:gd name="connsiteY1" fmla="*/ 29592 h 171460"/>
              <a:gd name="connsiteX2" fmla="*/ 264889 w 438576"/>
              <a:gd name="connsiteY2" fmla="*/ 43880 h 171460"/>
              <a:gd name="connsiteX3" fmla="*/ 426814 w 438576"/>
              <a:gd name="connsiteY3" fmla="*/ 28005 h 171460"/>
              <a:gd name="connsiteX4" fmla="*/ 426814 w 438576"/>
              <a:gd name="connsiteY4" fmla="*/ 35942 h 171460"/>
              <a:gd name="connsiteX5" fmla="*/ 433164 w 438576"/>
              <a:gd name="connsiteY5" fmla="*/ 169292 h 171460"/>
              <a:gd name="connsiteX6" fmla="*/ 425227 w 438576"/>
              <a:gd name="connsiteY6" fmla="*/ 110555 h 171460"/>
              <a:gd name="connsiteX7" fmla="*/ 417289 w 438576"/>
              <a:gd name="connsiteY7" fmla="*/ 5780 h 171460"/>
              <a:gd name="connsiteX8" fmla="*/ 342677 w 438576"/>
              <a:gd name="connsiteY8" fmla="*/ 15305 h 171460"/>
              <a:gd name="connsiteX9" fmla="*/ 17239 w 438576"/>
              <a:gd name="connsiteY9" fmla="*/ 15305 h 17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576" h="171460">
                <a:moveTo>
                  <a:pt x="17239" y="15305"/>
                </a:moveTo>
                <a:cubicBezTo>
                  <a:pt x="-28534" y="17686"/>
                  <a:pt x="26764" y="24830"/>
                  <a:pt x="68039" y="29592"/>
                </a:cubicBezTo>
                <a:cubicBezTo>
                  <a:pt x="109314" y="34354"/>
                  <a:pt x="205093" y="44144"/>
                  <a:pt x="264889" y="43880"/>
                </a:cubicBezTo>
                <a:cubicBezTo>
                  <a:pt x="324685" y="43616"/>
                  <a:pt x="426814" y="28005"/>
                  <a:pt x="426814" y="28005"/>
                </a:cubicBezTo>
                <a:cubicBezTo>
                  <a:pt x="453801" y="26682"/>
                  <a:pt x="425756" y="12394"/>
                  <a:pt x="426814" y="35942"/>
                </a:cubicBezTo>
                <a:cubicBezTo>
                  <a:pt x="427872" y="59490"/>
                  <a:pt x="433428" y="156857"/>
                  <a:pt x="433164" y="169292"/>
                </a:cubicBezTo>
                <a:cubicBezTo>
                  <a:pt x="432900" y="181727"/>
                  <a:pt x="427873" y="137807"/>
                  <a:pt x="425227" y="110555"/>
                </a:cubicBezTo>
                <a:cubicBezTo>
                  <a:pt x="422581" y="83303"/>
                  <a:pt x="431047" y="21655"/>
                  <a:pt x="417289" y="5780"/>
                </a:cubicBezTo>
                <a:cubicBezTo>
                  <a:pt x="403531" y="-10095"/>
                  <a:pt x="411469" y="11336"/>
                  <a:pt x="342677" y="15305"/>
                </a:cubicBezTo>
                <a:cubicBezTo>
                  <a:pt x="273885" y="19274"/>
                  <a:pt x="63012" y="12924"/>
                  <a:pt x="17239" y="15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A97F90A2-C89B-489B-AAA3-F09531DED474}"/>
              </a:ext>
            </a:extLst>
          </p:cNvPr>
          <p:cNvSpPr/>
          <p:nvPr/>
        </p:nvSpPr>
        <p:spPr>
          <a:xfrm>
            <a:off x="2979448" y="5335581"/>
            <a:ext cx="265442" cy="66695"/>
          </a:xfrm>
          <a:custGeom>
            <a:avLst/>
            <a:gdLst>
              <a:gd name="connsiteX0" fmla="*/ 290 w 265442"/>
              <a:gd name="connsiteY0" fmla="*/ 36519 h 66695"/>
              <a:gd name="connsiteX1" fmla="*/ 155865 w 265442"/>
              <a:gd name="connsiteY1" fmla="*/ 60332 h 66695"/>
              <a:gd name="connsiteX2" fmla="*/ 216190 w 265442"/>
              <a:gd name="connsiteY2" fmla="*/ 38107 h 66695"/>
              <a:gd name="connsiteX3" fmla="*/ 265402 w 265442"/>
              <a:gd name="connsiteY3" fmla="*/ 7 h 66695"/>
              <a:gd name="connsiteX4" fmla="*/ 224127 w 265442"/>
              <a:gd name="connsiteY4" fmla="*/ 41282 h 66695"/>
              <a:gd name="connsiteX5" fmla="*/ 198727 w 265442"/>
              <a:gd name="connsiteY5" fmla="*/ 66682 h 66695"/>
              <a:gd name="connsiteX6" fmla="*/ 290 w 265442"/>
              <a:gd name="connsiteY6" fmla="*/ 36519 h 6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442" h="66695">
                <a:moveTo>
                  <a:pt x="290" y="36519"/>
                </a:moveTo>
                <a:cubicBezTo>
                  <a:pt x="-6854" y="35461"/>
                  <a:pt x="119882" y="60067"/>
                  <a:pt x="155865" y="60332"/>
                </a:cubicBezTo>
                <a:cubicBezTo>
                  <a:pt x="191848" y="60597"/>
                  <a:pt x="197934" y="48161"/>
                  <a:pt x="216190" y="38107"/>
                </a:cubicBezTo>
                <a:cubicBezTo>
                  <a:pt x="234446" y="28053"/>
                  <a:pt x="264079" y="-522"/>
                  <a:pt x="265402" y="7"/>
                </a:cubicBezTo>
                <a:cubicBezTo>
                  <a:pt x="266725" y="536"/>
                  <a:pt x="235239" y="30170"/>
                  <a:pt x="224127" y="41282"/>
                </a:cubicBezTo>
                <a:cubicBezTo>
                  <a:pt x="213015" y="52394"/>
                  <a:pt x="238414" y="67211"/>
                  <a:pt x="198727" y="66682"/>
                </a:cubicBezTo>
                <a:cubicBezTo>
                  <a:pt x="159040" y="66153"/>
                  <a:pt x="7434" y="37577"/>
                  <a:pt x="290" y="36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B0BAA265-0D81-4884-9EFB-822A02882666}"/>
              </a:ext>
            </a:extLst>
          </p:cNvPr>
          <p:cNvSpPr/>
          <p:nvPr/>
        </p:nvSpPr>
        <p:spPr>
          <a:xfrm>
            <a:off x="2973379" y="5357800"/>
            <a:ext cx="375545" cy="85369"/>
          </a:xfrm>
          <a:custGeom>
            <a:avLst/>
            <a:gdLst>
              <a:gd name="connsiteX0" fmla="*/ 374659 w 375545"/>
              <a:gd name="connsiteY0" fmla="*/ 13 h 85369"/>
              <a:gd name="connsiteX1" fmla="*/ 201621 w 375545"/>
              <a:gd name="connsiteY1" fmla="*/ 71450 h 85369"/>
              <a:gd name="connsiteX2" fmla="*/ 9 w 375545"/>
              <a:gd name="connsiteY2" fmla="*/ 71450 h 85369"/>
              <a:gd name="connsiteX3" fmla="*/ 209559 w 375545"/>
              <a:gd name="connsiteY3" fmla="*/ 82563 h 85369"/>
              <a:gd name="connsiteX4" fmla="*/ 266709 w 375545"/>
              <a:gd name="connsiteY4" fmla="*/ 77800 h 85369"/>
              <a:gd name="connsiteX5" fmla="*/ 374659 w 375545"/>
              <a:gd name="connsiteY5" fmla="*/ 13 h 8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545" h="85369">
                <a:moveTo>
                  <a:pt x="374659" y="13"/>
                </a:moveTo>
                <a:cubicBezTo>
                  <a:pt x="363811" y="-1045"/>
                  <a:pt x="264063" y="59544"/>
                  <a:pt x="201621" y="71450"/>
                </a:cubicBezTo>
                <a:cubicBezTo>
                  <a:pt x="139179" y="83356"/>
                  <a:pt x="-1314" y="69598"/>
                  <a:pt x="9" y="71450"/>
                </a:cubicBezTo>
                <a:cubicBezTo>
                  <a:pt x="1332" y="73302"/>
                  <a:pt x="165109" y="81505"/>
                  <a:pt x="209559" y="82563"/>
                </a:cubicBezTo>
                <a:cubicBezTo>
                  <a:pt x="254009" y="83621"/>
                  <a:pt x="239722" y="90500"/>
                  <a:pt x="266709" y="77800"/>
                </a:cubicBezTo>
                <a:cubicBezTo>
                  <a:pt x="293696" y="65100"/>
                  <a:pt x="385507" y="1071"/>
                  <a:pt x="374659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8B9E29E8-4970-46CF-BDF6-261549D20457}"/>
              </a:ext>
            </a:extLst>
          </p:cNvPr>
          <p:cNvSpPr/>
          <p:nvPr/>
        </p:nvSpPr>
        <p:spPr>
          <a:xfrm>
            <a:off x="3446442" y="5411687"/>
            <a:ext cx="115910" cy="211330"/>
          </a:xfrm>
          <a:custGeom>
            <a:avLst/>
            <a:gdLst>
              <a:gd name="connsiteX0" fmla="*/ 80983 w 115910"/>
              <a:gd name="connsiteY0" fmla="*/ 101 h 211330"/>
              <a:gd name="connsiteX1" fmla="*/ 85746 w 115910"/>
              <a:gd name="connsiteY1" fmla="*/ 163613 h 211330"/>
              <a:gd name="connsiteX2" fmla="*/ 21 w 115910"/>
              <a:gd name="connsiteY2" fmla="*/ 211238 h 211330"/>
              <a:gd name="connsiteX3" fmla="*/ 77808 w 115910"/>
              <a:gd name="connsiteY3" fmla="*/ 174726 h 211330"/>
              <a:gd name="connsiteX4" fmla="*/ 115908 w 115910"/>
              <a:gd name="connsiteY4" fmla="*/ 139801 h 211330"/>
              <a:gd name="connsiteX5" fmla="*/ 80983 w 115910"/>
              <a:gd name="connsiteY5" fmla="*/ 101 h 21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910" h="211330">
                <a:moveTo>
                  <a:pt x="80983" y="101"/>
                </a:moveTo>
                <a:cubicBezTo>
                  <a:pt x="75956" y="4070"/>
                  <a:pt x="99240" y="128423"/>
                  <a:pt x="85746" y="163613"/>
                </a:cubicBezTo>
                <a:cubicBezTo>
                  <a:pt x="72252" y="198803"/>
                  <a:pt x="1344" y="209386"/>
                  <a:pt x="21" y="211238"/>
                </a:cubicBezTo>
                <a:cubicBezTo>
                  <a:pt x="-1302" y="213090"/>
                  <a:pt x="58493" y="186632"/>
                  <a:pt x="77808" y="174726"/>
                </a:cubicBezTo>
                <a:cubicBezTo>
                  <a:pt x="97123" y="162820"/>
                  <a:pt x="116172" y="169699"/>
                  <a:pt x="115908" y="139801"/>
                </a:cubicBezTo>
                <a:cubicBezTo>
                  <a:pt x="115644" y="109903"/>
                  <a:pt x="86010" y="-3868"/>
                  <a:pt x="80983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31BA2403-7E75-45FF-959E-EFD1026379B8}"/>
              </a:ext>
            </a:extLst>
          </p:cNvPr>
          <p:cNvSpPr/>
          <p:nvPr/>
        </p:nvSpPr>
        <p:spPr>
          <a:xfrm>
            <a:off x="3234906" y="5386385"/>
            <a:ext cx="141995" cy="202131"/>
          </a:xfrm>
          <a:custGeom>
            <a:avLst/>
            <a:gdLst>
              <a:gd name="connsiteX0" fmla="*/ 141707 w 141995"/>
              <a:gd name="connsiteY0" fmla="*/ 3 h 202131"/>
              <a:gd name="connsiteX1" fmla="*/ 54394 w 141995"/>
              <a:gd name="connsiteY1" fmla="*/ 92078 h 202131"/>
              <a:gd name="connsiteX2" fmla="*/ 419 w 141995"/>
              <a:gd name="connsiteY2" fmla="*/ 201615 h 202131"/>
              <a:gd name="connsiteX3" fmla="*/ 28994 w 141995"/>
              <a:gd name="connsiteY3" fmla="*/ 131765 h 202131"/>
              <a:gd name="connsiteX4" fmla="*/ 22644 w 141995"/>
              <a:gd name="connsiteY4" fmla="*/ 95253 h 202131"/>
              <a:gd name="connsiteX5" fmla="*/ 141707 w 141995"/>
              <a:gd name="connsiteY5" fmla="*/ 3 h 20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995" h="202131">
                <a:moveTo>
                  <a:pt x="141707" y="3"/>
                </a:moveTo>
                <a:cubicBezTo>
                  <a:pt x="146999" y="-526"/>
                  <a:pt x="77942" y="58476"/>
                  <a:pt x="54394" y="92078"/>
                </a:cubicBezTo>
                <a:cubicBezTo>
                  <a:pt x="30846" y="125680"/>
                  <a:pt x="4652" y="195001"/>
                  <a:pt x="419" y="201615"/>
                </a:cubicBezTo>
                <a:cubicBezTo>
                  <a:pt x="-3814" y="208229"/>
                  <a:pt x="25290" y="149492"/>
                  <a:pt x="28994" y="131765"/>
                </a:cubicBezTo>
                <a:cubicBezTo>
                  <a:pt x="32698" y="114038"/>
                  <a:pt x="8621" y="113509"/>
                  <a:pt x="22644" y="95253"/>
                </a:cubicBezTo>
                <a:cubicBezTo>
                  <a:pt x="36667" y="76997"/>
                  <a:pt x="136415" y="532"/>
                  <a:pt x="14170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C9C8F72B-E07F-4D79-9389-18F0E9D86970}"/>
              </a:ext>
            </a:extLst>
          </p:cNvPr>
          <p:cNvSpPr/>
          <p:nvPr/>
        </p:nvSpPr>
        <p:spPr>
          <a:xfrm>
            <a:off x="3584571" y="5442971"/>
            <a:ext cx="67768" cy="214908"/>
          </a:xfrm>
          <a:custGeom>
            <a:avLst/>
            <a:gdLst>
              <a:gd name="connsiteX0" fmla="*/ 41279 w 67768"/>
              <a:gd name="connsiteY0" fmla="*/ 567 h 214908"/>
              <a:gd name="connsiteX1" fmla="*/ 53979 w 67768"/>
              <a:gd name="connsiteY1" fmla="*/ 137092 h 214908"/>
              <a:gd name="connsiteX2" fmla="*/ 52392 w 67768"/>
              <a:gd name="connsiteY2" fmla="*/ 175192 h 214908"/>
              <a:gd name="connsiteX3" fmla="*/ 4 w 67768"/>
              <a:gd name="connsiteY3" fmla="*/ 214879 h 214908"/>
              <a:gd name="connsiteX4" fmla="*/ 55567 w 67768"/>
              <a:gd name="connsiteY4" fmla="*/ 168842 h 214908"/>
              <a:gd name="connsiteX5" fmla="*/ 65092 w 67768"/>
              <a:gd name="connsiteY5" fmla="*/ 91054 h 214908"/>
              <a:gd name="connsiteX6" fmla="*/ 41279 w 67768"/>
              <a:gd name="connsiteY6" fmla="*/ 567 h 21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768" h="214908">
                <a:moveTo>
                  <a:pt x="41279" y="567"/>
                </a:moveTo>
                <a:cubicBezTo>
                  <a:pt x="39427" y="8240"/>
                  <a:pt x="52127" y="107988"/>
                  <a:pt x="53979" y="137092"/>
                </a:cubicBezTo>
                <a:cubicBezTo>
                  <a:pt x="55831" y="166196"/>
                  <a:pt x="61388" y="162228"/>
                  <a:pt x="52392" y="175192"/>
                </a:cubicBezTo>
                <a:cubicBezTo>
                  <a:pt x="43396" y="188157"/>
                  <a:pt x="-525" y="215937"/>
                  <a:pt x="4" y="214879"/>
                </a:cubicBezTo>
                <a:cubicBezTo>
                  <a:pt x="533" y="213821"/>
                  <a:pt x="44719" y="189480"/>
                  <a:pt x="55567" y="168842"/>
                </a:cubicBezTo>
                <a:cubicBezTo>
                  <a:pt x="66415" y="148205"/>
                  <a:pt x="71178" y="116983"/>
                  <a:pt x="65092" y="91054"/>
                </a:cubicBezTo>
                <a:cubicBezTo>
                  <a:pt x="59007" y="65125"/>
                  <a:pt x="43131" y="-7106"/>
                  <a:pt x="41279" y="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CFE06BFF-D11A-4FE8-82FC-026B172DA599}"/>
              </a:ext>
            </a:extLst>
          </p:cNvPr>
          <p:cNvSpPr/>
          <p:nvPr/>
        </p:nvSpPr>
        <p:spPr>
          <a:xfrm>
            <a:off x="3701516" y="5433794"/>
            <a:ext cx="81316" cy="139521"/>
          </a:xfrm>
          <a:custGeom>
            <a:avLst/>
            <a:gdLst>
              <a:gd name="connsiteX0" fmla="*/ 534 w 81316"/>
              <a:gd name="connsiteY0" fmla="*/ 1806 h 139521"/>
              <a:gd name="connsiteX1" fmla="*/ 73559 w 81316"/>
              <a:gd name="connsiteY1" fmla="*/ 98644 h 139521"/>
              <a:gd name="connsiteX2" fmla="*/ 79909 w 81316"/>
              <a:gd name="connsiteY2" fmla="*/ 116106 h 139521"/>
              <a:gd name="connsiteX3" fmla="*/ 79909 w 81316"/>
              <a:gd name="connsiteY3" fmla="*/ 136744 h 139521"/>
              <a:gd name="connsiteX4" fmla="*/ 68797 w 81316"/>
              <a:gd name="connsiteY4" fmla="*/ 49431 h 139521"/>
              <a:gd name="connsiteX5" fmla="*/ 41809 w 81316"/>
              <a:gd name="connsiteY5" fmla="*/ 35144 h 139521"/>
              <a:gd name="connsiteX6" fmla="*/ 534 w 81316"/>
              <a:gd name="connsiteY6" fmla="*/ 1806 h 13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316" h="139521">
                <a:moveTo>
                  <a:pt x="534" y="1806"/>
                </a:moveTo>
                <a:cubicBezTo>
                  <a:pt x="5826" y="12389"/>
                  <a:pt x="60330" y="79594"/>
                  <a:pt x="73559" y="98644"/>
                </a:cubicBezTo>
                <a:cubicBezTo>
                  <a:pt x="86788" y="117694"/>
                  <a:pt x="78851" y="109756"/>
                  <a:pt x="79909" y="116106"/>
                </a:cubicBezTo>
                <a:cubicBezTo>
                  <a:pt x="80967" y="122456"/>
                  <a:pt x="81761" y="147857"/>
                  <a:pt x="79909" y="136744"/>
                </a:cubicBezTo>
                <a:cubicBezTo>
                  <a:pt x="78057" y="125632"/>
                  <a:pt x="75147" y="66364"/>
                  <a:pt x="68797" y="49431"/>
                </a:cubicBezTo>
                <a:cubicBezTo>
                  <a:pt x="62447" y="32498"/>
                  <a:pt x="52921" y="39906"/>
                  <a:pt x="41809" y="35144"/>
                </a:cubicBezTo>
                <a:cubicBezTo>
                  <a:pt x="30697" y="30382"/>
                  <a:pt x="-4758" y="-8777"/>
                  <a:pt x="534" y="1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0DEC2B91-F522-4606-B21B-CE9B80CAEB42}"/>
              </a:ext>
            </a:extLst>
          </p:cNvPr>
          <p:cNvSpPr/>
          <p:nvPr/>
        </p:nvSpPr>
        <p:spPr>
          <a:xfrm>
            <a:off x="2697063" y="5425986"/>
            <a:ext cx="104387" cy="297119"/>
          </a:xfrm>
          <a:custGeom>
            <a:avLst/>
            <a:gdLst>
              <a:gd name="connsiteX0" fmla="*/ 100 w 104387"/>
              <a:gd name="connsiteY0" fmla="*/ 89 h 297119"/>
              <a:gd name="connsiteX1" fmla="*/ 81062 w 104387"/>
              <a:gd name="connsiteY1" fmla="*/ 190589 h 297119"/>
              <a:gd name="connsiteX2" fmla="*/ 68362 w 104387"/>
              <a:gd name="connsiteY2" fmla="*/ 252502 h 297119"/>
              <a:gd name="connsiteX3" fmla="*/ 46137 w 104387"/>
              <a:gd name="connsiteY3" fmla="*/ 296952 h 297119"/>
              <a:gd name="connsiteX4" fmla="*/ 82650 w 104387"/>
              <a:gd name="connsiteY4" fmla="*/ 236627 h 297119"/>
              <a:gd name="connsiteX5" fmla="*/ 100112 w 104387"/>
              <a:gd name="connsiteY5" fmla="*/ 166777 h 297119"/>
              <a:gd name="connsiteX6" fmla="*/ 100 w 104387"/>
              <a:gd name="connsiteY6" fmla="*/ 89 h 297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387" h="297119">
                <a:moveTo>
                  <a:pt x="100" y="89"/>
                </a:moveTo>
                <a:cubicBezTo>
                  <a:pt x="-3075" y="4058"/>
                  <a:pt x="69685" y="148520"/>
                  <a:pt x="81062" y="190589"/>
                </a:cubicBezTo>
                <a:cubicBezTo>
                  <a:pt x="92439" y="232658"/>
                  <a:pt x="74183" y="234775"/>
                  <a:pt x="68362" y="252502"/>
                </a:cubicBezTo>
                <a:cubicBezTo>
                  <a:pt x="62541" y="270229"/>
                  <a:pt x="43756" y="299598"/>
                  <a:pt x="46137" y="296952"/>
                </a:cubicBezTo>
                <a:cubicBezTo>
                  <a:pt x="48518" y="294306"/>
                  <a:pt x="73654" y="258323"/>
                  <a:pt x="82650" y="236627"/>
                </a:cubicBezTo>
                <a:cubicBezTo>
                  <a:pt x="91646" y="214931"/>
                  <a:pt x="113606" y="208317"/>
                  <a:pt x="100112" y="166777"/>
                </a:cubicBezTo>
                <a:cubicBezTo>
                  <a:pt x="86618" y="125237"/>
                  <a:pt x="3275" y="-3880"/>
                  <a:pt x="100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6A109137-5FE1-4C28-94FE-5E657D0C979C}"/>
              </a:ext>
            </a:extLst>
          </p:cNvPr>
          <p:cNvSpPr/>
          <p:nvPr/>
        </p:nvSpPr>
        <p:spPr>
          <a:xfrm>
            <a:off x="2749947" y="5749824"/>
            <a:ext cx="176106" cy="208244"/>
          </a:xfrm>
          <a:custGeom>
            <a:avLst/>
            <a:gdLst>
              <a:gd name="connsiteX0" fmla="*/ 15478 w 176106"/>
              <a:gd name="connsiteY0" fmla="*/ 101 h 208244"/>
              <a:gd name="connsiteX1" fmla="*/ 13891 w 176106"/>
              <a:gd name="connsiteY1" fmla="*/ 95351 h 208244"/>
              <a:gd name="connsiteX2" fmla="*/ 90091 w 176106"/>
              <a:gd name="connsiteY2" fmla="*/ 158851 h 208244"/>
              <a:gd name="connsiteX3" fmla="*/ 175816 w 176106"/>
              <a:gd name="connsiteY3" fmla="*/ 208064 h 208244"/>
              <a:gd name="connsiteX4" fmla="*/ 113903 w 176106"/>
              <a:gd name="connsiteY4" fmla="*/ 173139 h 208244"/>
              <a:gd name="connsiteX5" fmla="*/ 5953 w 176106"/>
              <a:gd name="connsiteY5" fmla="*/ 114401 h 208244"/>
              <a:gd name="connsiteX6" fmla="*/ 15478 w 176106"/>
              <a:gd name="connsiteY6" fmla="*/ 101 h 20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106" h="208244">
                <a:moveTo>
                  <a:pt x="15478" y="101"/>
                </a:moveTo>
                <a:cubicBezTo>
                  <a:pt x="16801" y="-3074"/>
                  <a:pt x="1455" y="68893"/>
                  <a:pt x="13891" y="95351"/>
                </a:cubicBezTo>
                <a:cubicBezTo>
                  <a:pt x="26327" y="121809"/>
                  <a:pt x="63104" y="140066"/>
                  <a:pt x="90091" y="158851"/>
                </a:cubicBezTo>
                <a:cubicBezTo>
                  <a:pt x="117078" y="177636"/>
                  <a:pt x="171847" y="205683"/>
                  <a:pt x="175816" y="208064"/>
                </a:cubicBezTo>
                <a:cubicBezTo>
                  <a:pt x="179785" y="210445"/>
                  <a:pt x="142213" y="188749"/>
                  <a:pt x="113903" y="173139"/>
                </a:cubicBezTo>
                <a:cubicBezTo>
                  <a:pt x="85593" y="157529"/>
                  <a:pt x="23151" y="142711"/>
                  <a:pt x="5953" y="114401"/>
                </a:cubicBezTo>
                <a:cubicBezTo>
                  <a:pt x="-11245" y="86091"/>
                  <a:pt x="14155" y="3276"/>
                  <a:pt x="15478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45CB592F-4B26-48D4-93F6-0007B9F0494E}"/>
              </a:ext>
            </a:extLst>
          </p:cNvPr>
          <p:cNvSpPr/>
          <p:nvPr/>
        </p:nvSpPr>
        <p:spPr>
          <a:xfrm>
            <a:off x="3376469" y="6233888"/>
            <a:ext cx="403981" cy="55869"/>
          </a:xfrm>
          <a:custGeom>
            <a:avLst/>
            <a:gdLst>
              <a:gd name="connsiteX0" fmla="*/ 144 w 403981"/>
              <a:gd name="connsiteY0" fmla="*/ 225 h 55869"/>
              <a:gd name="connsiteX1" fmla="*/ 265256 w 403981"/>
              <a:gd name="connsiteY1" fmla="*/ 54200 h 55869"/>
              <a:gd name="connsiteX2" fmla="*/ 403369 w 403981"/>
              <a:gd name="connsiteY2" fmla="*/ 41500 h 55869"/>
              <a:gd name="connsiteX3" fmla="*/ 303356 w 403981"/>
              <a:gd name="connsiteY3" fmla="*/ 35150 h 55869"/>
              <a:gd name="connsiteX4" fmla="*/ 144 w 403981"/>
              <a:gd name="connsiteY4" fmla="*/ 225 h 55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981" h="55869">
                <a:moveTo>
                  <a:pt x="144" y="225"/>
                </a:moveTo>
                <a:cubicBezTo>
                  <a:pt x="-6206" y="3400"/>
                  <a:pt x="198052" y="47321"/>
                  <a:pt x="265256" y="54200"/>
                </a:cubicBezTo>
                <a:cubicBezTo>
                  <a:pt x="332460" y="61079"/>
                  <a:pt x="397019" y="44675"/>
                  <a:pt x="403369" y="41500"/>
                </a:cubicBezTo>
                <a:cubicBezTo>
                  <a:pt x="409719" y="38325"/>
                  <a:pt x="366062" y="42029"/>
                  <a:pt x="303356" y="35150"/>
                </a:cubicBezTo>
                <a:cubicBezTo>
                  <a:pt x="240650" y="28271"/>
                  <a:pt x="6494" y="-2950"/>
                  <a:pt x="144" y="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02266794-CB34-4CE7-BBD1-41E6C283C448}"/>
              </a:ext>
            </a:extLst>
          </p:cNvPr>
          <p:cNvSpPr/>
          <p:nvPr/>
        </p:nvSpPr>
        <p:spPr>
          <a:xfrm>
            <a:off x="2814981" y="5619876"/>
            <a:ext cx="255329" cy="751225"/>
          </a:xfrm>
          <a:custGeom>
            <a:avLst/>
            <a:gdLst>
              <a:gd name="connsiteX0" fmla="*/ 255244 w 255329"/>
              <a:gd name="connsiteY0" fmla="*/ 1462 h 751225"/>
              <a:gd name="connsiteX1" fmla="*/ 156819 w 255329"/>
              <a:gd name="connsiteY1" fmla="*/ 303087 h 751225"/>
              <a:gd name="connsiteX2" fmla="*/ 79032 w 255329"/>
              <a:gd name="connsiteY2" fmla="*/ 555499 h 751225"/>
              <a:gd name="connsiteX3" fmla="*/ 2832 w 255329"/>
              <a:gd name="connsiteY3" fmla="*/ 741237 h 751225"/>
              <a:gd name="connsiteX4" fmla="*/ 28232 w 255329"/>
              <a:gd name="connsiteY4" fmla="*/ 695199 h 751225"/>
              <a:gd name="connsiteX5" fmla="*/ 139357 w 255329"/>
              <a:gd name="connsiteY5" fmla="*/ 434849 h 751225"/>
              <a:gd name="connsiteX6" fmla="*/ 255244 w 255329"/>
              <a:gd name="connsiteY6" fmla="*/ 1462 h 75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329" h="751225">
                <a:moveTo>
                  <a:pt x="255244" y="1462"/>
                </a:moveTo>
                <a:cubicBezTo>
                  <a:pt x="258154" y="-20498"/>
                  <a:pt x="186188" y="210748"/>
                  <a:pt x="156819" y="303087"/>
                </a:cubicBezTo>
                <a:cubicBezTo>
                  <a:pt x="127450" y="395426"/>
                  <a:pt x="104696" y="482474"/>
                  <a:pt x="79032" y="555499"/>
                </a:cubicBezTo>
                <a:cubicBezTo>
                  <a:pt x="53368" y="628524"/>
                  <a:pt x="11299" y="717954"/>
                  <a:pt x="2832" y="741237"/>
                </a:cubicBezTo>
                <a:cubicBezTo>
                  <a:pt x="-5635" y="764520"/>
                  <a:pt x="5478" y="746264"/>
                  <a:pt x="28232" y="695199"/>
                </a:cubicBezTo>
                <a:cubicBezTo>
                  <a:pt x="50986" y="644134"/>
                  <a:pt x="101257" y="547297"/>
                  <a:pt x="139357" y="434849"/>
                </a:cubicBezTo>
                <a:cubicBezTo>
                  <a:pt x="177457" y="322401"/>
                  <a:pt x="252334" y="23422"/>
                  <a:pt x="255244" y="1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8C14E61E-C4E0-4CF6-AC43-0FB7C378E3C1}"/>
              </a:ext>
            </a:extLst>
          </p:cNvPr>
          <p:cNvSpPr/>
          <p:nvPr/>
        </p:nvSpPr>
        <p:spPr>
          <a:xfrm>
            <a:off x="3023716" y="5732069"/>
            <a:ext cx="579620" cy="872653"/>
          </a:xfrm>
          <a:custGeom>
            <a:avLst/>
            <a:gdLst>
              <a:gd name="connsiteX0" fmla="*/ 573559 w 579620"/>
              <a:gd name="connsiteY0" fmla="*/ 1981 h 872653"/>
              <a:gd name="connsiteX1" fmla="*/ 498947 w 579620"/>
              <a:gd name="connsiteY1" fmla="*/ 275031 h 872653"/>
              <a:gd name="connsiteX2" fmla="*/ 217959 w 579620"/>
              <a:gd name="connsiteY2" fmla="*/ 629044 h 872653"/>
              <a:gd name="connsiteX3" fmla="*/ 6822 w 579620"/>
              <a:gd name="connsiteY3" fmla="*/ 859231 h 872653"/>
              <a:gd name="connsiteX4" fmla="*/ 81434 w 579620"/>
              <a:gd name="connsiteY4" fmla="*/ 798906 h 872653"/>
              <a:gd name="connsiteX5" fmla="*/ 371947 w 579620"/>
              <a:gd name="connsiteY5" fmla="*/ 416319 h 872653"/>
              <a:gd name="connsiteX6" fmla="*/ 573559 w 579620"/>
              <a:gd name="connsiteY6" fmla="*/ 1981 h 87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620" h="872653">
                <a:moveTo>
                  <a:pt x="573559" y="1981"/>
                </a:moveTo>
                <a:cubicBezTo>
                  <a:pt x="594726" y="-21567"/>
                  <a:pt x="558214" y="170521"/>
                  <a:pt x="498947" y="275031"/>
                </a:cubicBezTo>
                <a:cubicBezTo>
                  <a:pt x="439680" y="379541"/>
                  <a:pt x="299980" y="531677"/>
                  <a:pt x="217959" y="629044"/>
                </a:cubicBezTo>
                <a:cubicBezTo>
                  <a:pt x="135938" y="726411"/>
                  <a:pt x="29576" y="830921"/>
                  <a:pt x="6822" y="859231"/>
                </a:cubicBezTo>
                <a:cubicBezTo>
                  <a:pt x="-15932" y="887541"/>
                  <a:pt x="20580" y="872725"/>
                  <a:pt x="81434" y="798906"/>
                </a:cubicBezTo>
                <a:cubicBezTo>
                  <a:pt x="142288" y="725087"/>
                  <a:pt x="288603" y="548082"/>
                  <a:pt x="371947" y="416319"/>
                </a:cubicBezTo>
                <a:cubicBezTo>
                  <a:pt x="455291" y="284556"/>
                  <a:pt x="552392" y="25529"/>
                  <a:pt x="573559" y="1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EDEEF380-7560-440C-A633-CF4E5ADB42D7}"/>
              </a:ext>
            </a:extLst>
          </p:cNvPr>
          <p:cNvSpPr/>
          <p:nvPr/>
        </p:nvSpPr>
        <p:spPr>
          <a:xfrm>
            <a:off x="2959099" y="6454327"/>
            <a:ext cx="116003" cy="309236"/>
          </a:xfrm>
          <a:custGeom>
            <a:avLst/>
            <a:gdLst>
              <a:gd name="connsiteX0" fmla="*/ 115889 w 116003"/>
              <a:gd name="connsiteY0" fmla="*/ 448 h 309236"/>
              <a:gd name="connsiteX1" fmla="*/ 93664 w 116003"/>
              <a:gd name="connsiteY1" fmla="*/ 178248 h 309236"/>
              <a:gd name="connsiteX2" fmla="*/ 65089 w 116003"/>
              <a:gd name="connsiteY2" fmla="*/ 227461 h 309236"/>
              <a:gd name="connsiteX3" fmla="*/ 1 w 116003"/>
              <a:gd name="connsiteY3" fmla="*/ 308423 h 309236"/>
              <a:gd name="connsiteX4" fmla="*/ 66676 w 116003"/>
              <a:gd name="connsiteY4" fmla="*/ 263973 h 309236"/>
              <a:gd name="connsiteX5" fmla="*/ 95251 w 116003"/>
              <a:gd name="connsiteY5" fmla="*/ 181423 h 309236"/>
              <a:gd name="connsiteX6" fmla="*/ 84139 w 116003"/>
              <a:gd name="connsiteY6" fmla="*/ 129036 h 309236"/>
              <a:gd name="connsiteX7" fmla="*/ 115889 w 116003"/>
              <a:gd name="connsiteY7" fmla="*/ 448 h 30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003" h="309236">
                <a:moveTo>
                  <a:pt x="115889" y="448"/>
                </a:moveTo>
                <a:cubicBezTo>
                  <a:pt x="117477" y="8650"/>
                  <a:pt x="102131" y="140413"/>
                  <a:pt x="93664" y="178248"/>
                </a:cubicBezTo>
                <a:cubicBezTo>
                  <a:pt x="85197" y="216083"/>
                  <a:pt x="80699" y="205765"/>
                  <a:pt x="65089" y="227461"/>
                </a:cubicBezTo>
                <a:cubicBezTo>
                  <a:pt x="49478" y="249157"/>
                  <a:pt x="-264" y="302338"/>
                  <a:pt x="1" y="308423"/>
                </a:cubicBezTo>
                <a:cubicBezTo>
                  <a:pt x="265" y="314508"/>
                  <a:pt x="50801" y="285140"/>
                  <a:pt x="66676" y="263973"/>
                </a:cubicBezTo>
                <a:cubicBezTo>
                  <a:pt x="82551" y="242806"/>
                  <a:pt x="92341" y="203912"/>
                  <a:pt x="95251" y="181423"/>
                </a:cubicBezTo>
                <a:cubicBezTo>
                  <a:pt x="98161" y="158934"/>
                  <a:pt x="82287" y="159198"/>
                  <a:pt x="84139" y="129036"/>
                </a:cubicBezTo>
                <a:cubicBezTo>
                  <a:pt x="85991" y="98874"/>
                  <a:pt x="114301" y="-7754"/>
                  <a:pt x="115889" y="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B86FF179-9BF4-4248-9053-5CC18C787F06}"/>
              </a:ext>
            </a:extLst>
          </p:cNvPr>
          <p:cNvSpPr/>
          <p:nvPr/>
        </p:nvSpPr>
        <p:spPr>
          <a:xfrm>
            <a:off x="2647246" y="6363397"/>
            <a:ext cx="170968" cy="307437"/>
          </a:xfrm>
          <a:custGeom>
            <a:avLst/>
            <a:gdLst>
              <a:gd name="connsiteX0" fmla="*/ 170567 w 170968"/>
              <a:gd name="connsiteY0" fmla="*/ 891 h 307437"/>
              <a:gd name="connsiteX1" fmla="*/ 95954 w 170968"/>
              <a:gd name="connsiteY1" fmla="*/ 127891 h 307437"/>
              <a:gd name="connsiteX2" fmla="*/ 10229 w 170968"/>
              <a:gd name="connsiteY2" fmla="*/ 227903 h 307437"/>
              <a:gd name="connsiteX3" fmla="*/ 2292 w 170968"/>
              <a:gd name="connsiteY3" fmla="*/ 307278 h 307437"/>
              <a:gd name="connsiteX4" fmla="*/ 16579 w 170968"/>
              <a:gd name="connsiteY4" fmla="*/ 246953 h 307437"/>
              <a:gd name="connsiteX5" fmla="*/ 62617 w 170968"/>
              <a:gd name="connsiteY5" fmla="*/ 196153 h 307437"/>
              <a:gd name="connsiteX6" fmla="*/ 170567 w 170968"/>
              <a:gd name="connsiteY6" fmla="*/ 891 h 30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968" h="307437">
                <a:moveTo>
                  <a:pt x="170567" y="891"/>
                </a:moveTo>
                <a:cubicBezTo>
                  <a:pt x="176123" y="-10486"/>
                  <a:pt x="122677" y="90056"/>
                  <a:pt x="95954" y="127891"/>
                </a:cubicBezTo>
                <a:cubicBezTo>
                  <a:pt x="69231" y="165726"/>
                  <a:pt x="25839" y="198005"/>
                  <a:pt x="10229" y="227903"/>
                </a:cubicBezTo>
                <a:cubicBezTo>
                  <a:pt x="-5381" y="257801"/>
                  <a:pt x="1234" y="304103"/>
                  <a:pt x="2292" y="307278"/>
                </a:cubicBezTo>
                <a:cubicBezTo>
                  <a:pt x="3350" y="310453"/>
                  <a:pt x="6525" y="265474"/>
                  <a:pt x="16579" y="246953"/>
                </a:cubicBezTo>
                <a:cubicBezTo>
                  <a:pt x="26633" y="228432"/>
                  <a:pt x="33777" y="234253"/>
                  <a:pt x="62617" y="196153"/>
                </a:cubicBezTo>
                <a:cubicBezTo>
                  <a:pt x="91457" y="158053"/>
                  <a:pt x="165011" y="12268"/>
                  <a:pt x="170567" y="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F9635853-A099-414F-A326-23B7F325AE87}"/>
              </a:ext>
            </a:extLst>
          </p:cNvPr>
          <p:cNvSpPr/>
          <p:nvPr/>
        </p:nvSpPr>
        <p:spPr>
          <a:xfrm>
            <a:off x="2961469" y="6662731"/>
            <a:ext cx="67768" cy="276733"/>
          </a:xfrm>
          <a:custGeom>
            <a:avLst/>
            <a:gdLst>
              <a:gd name="connsiteX0" fmla="*/ 30969 w 67768"/>
              <a:gd name="connsiteY0" fmla="*/ 7 h 276733"/>
              <a:gd name="connsiteX1" fmla="*/ 37319 w 67768"/>
              <a:gd name="connsiteY1" fmla="*/ 141294 h 276733"/>
              <a:gd name="connsiteX2" fmla="*/ 61131 w 67768"/>
              <a:gd name="connsiteY2" fmla="*/ 171457 h 276733"/>
              <a:gd name="connsiteX3" fmla="*/ 59544 w 67768"/>
              <a:gd name="connsiteY3" fmla="*/ 276232 h 276733"/>
              <a:gd name="connsiteX4" fmla="*/ 64306 w 67768"/>
              <a:gd name="connsiteY4" fmla="*/ 207969 h 276733"/>
              <a:gd name="connsiteX5" fmla="*/ 806 w 67768"/>
              <a:gd name="connsiteY5" fmla="*/ 134944 h 276733"/>
              <a:gd name="connsiteX6" fmla="*/ 30969 w 67768"/>
              <a:gd name="connsiteY6" fmla="*/ 7 h 27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768" h="276733">
                <a:moveTo>
                  <a:pt x="30969" y="7"/>
                </a:moveTo>
                <a:cubicBezTo>
                  <a:pt x="37055" y="1065"/>
                  <a:pt x="32292" y="112719"/>
                  <a:pt x="37319" y="141294"/>
                </a:cubicBezTo>
                <a:cubicBezTo>
                  <a:pt x="42346" y="169869"/>
                  <a:pt x="57427" y="148967"/>
                  <a:pt x="61131" y="171457"/>
                </a:cubicBezTo>
                <a:cubicBezTo>
                  <a:pt x="64835" y="193947"/>
                  <a:pt x="59015" y="270147"/>
                  <a:pt x="59544" y="276232"/>
                </a:cubicBezTo>
                <a:cubicBezTo>
                  <a:pt x="60073" y="282317"/>
                  <a:pt x="74096" y="231517"/>
                  <a:pt x="64306" y="207969"/>
                </a:cubicBezTo>
                <a:cubicBezTo>
                  <a:pt x="54516" y="184421"/>
                  <a:pt x="6891" y="164577"/>
                  <a:pt x="806" y="134944"/>
                </a:cubicBezTo>
                <a:cubicBezTo>
                  <a:pt x="-5279" y="105311"/>
                  <a:pt x="24883" y="-1051"/>
                  <a:pt x="30969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E4780A59-176C-40AA-A185-29D8D6801F23}"/>
              </a:ext>
            </a:extLst>
          </p:cNvPr>
          <p:cNvSpPr/>
          <p:nvPr/>
        </p:nvSpPr>
        <p:spPr>
          <a:xfrm>
            <a:off x="2816702" y="6938252"/>
            <a:ext cx="209187" cy="122992"/>
          </a:xfrm>
          <a:custGeom>
            <a:avLst/>
            <a:gdLst>
              <a:gd name="connsiteX0" fmla="*/ 209073 w 209187"/>
              <a:gd name="connsiteY0" fmla="*/ 711 h 122992"/>
              <a:gd name="connsiteX1" fmla="*/ 72548 w 209187"/>
              <a:gd name="connsiteY1" fmla="*/ 75323 h 122992"/>
              <a:gd name="connsiteX2" fmla="*/ 34448 w 209187"/>
              <a:gd name="connsiteY2" fmla="*/ 88023 h 122992"/>
              <a:gd name="connsiteX3" fmla="*/ 2698 w 209187"/>
              <a:gd name="connsiteY3" fmla="*/ 122948 h 122992"/>
              <a:gd name="connsiteX4" fmla="*/ 107473 w 209187"/>
              <a:gd name="connsiteY4" fmla="*/ 80086 h 122992"/>
              <a:gd name="connsiteX5" fmla="*/ 104298 w 209187"/>
              <a:gd name="connsiteY5" fmla="*/ 54686 h 122992"/>
              <a:gd name="connsiteX6" fmla="*/ 96361 w 209187"/>
              <a:gd name="connsiteY6" fmla="*/ 38811 h 122992"/>
              <a:gd name="connsiteX7" fmla="*/ 209073 w 209187"/>
              <a:gd name="connsiteY7" fmla="*/ 711 h 12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187" h="122992">
                <a:moveTo>
                  <a:pt x="209073" y="711"/>
                </a:moveTo>
                <a:cubicBezTo>
                  <a:pt x="205104" y="6796"/>
                  <a:pt x="101652" y="60771"/>
                  <a:pt x="72548" y="75323"/>
                </a:cubicBezTo>
                <a:cubicBezTo>
                  <a:pt x="43444" y="89875"/>
                  <a:pt x="46090" y="80086"/>
                  <a:pt x="34448" y="88023"/>
                </a:cubicBezTo>
                <a:cubicBezTo>
                  <a:pt x="22806" y="95961"/>
                  <a:pt x="-9473" y="124271"/>
                  <a:pt x="2698" y="122948"/>
                </a:cubicBezTo>
                <a:cubicBezTo>
                  <a:pt x="14869" y="121625"/>
                  <a:pt x="90540" y="91463"/>
                  <a:pt x="107473" y="80086"/>
                </a:cubicBezTo>
                <a:cubicBezTo>
                  <a:pt x="124406" y="68709"/>
                  <a:pt x="106150" y="61565"/>
                  <a:pt x="104298" y="54686"/>
                </a:cubicBezTo>
                <a:cubicBezTo>
                  <a:pt x="102446" y="47807"/>
                  <a:pt x="79957" y="48336"/>
                  <a:pt x="96361" y="38811"/>
                </a:cubicBezTo>
                <a:cubicBezTo>
                  <a:pt x="112765" y="29286"/>
                  <a:pt x="213042" y="-5374"/>
                  <a:pt x="209073" y="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3C194C6B-195B-4454-A85F-43987BBC1086}"/>
              </a:ext>
            </a:extLst>
          </p:cNvPr>
          <p:cNvSpPr/>
          <p:nvPr/>
        </p:nvSpPr>
        <p:spPr>
          <a:xfrm>
            <a:off x="2707287" y="6762722"/>
            <a:ext cx="69254" cy="226391"/>
          </a:xfrm>
          <a:custGeom>
            <a:avLst/>
            <a:gdLst>
              <a:gd name="connsiteX0" fmla="*/ 56551 w 69254"/>
              <a:gd name="connsiteY0" fmla="*/ 28 h 226391"/>
              <a:gd name="connsiteX1" fmla="*/ 50201 w 69254"/>
              <a:gd name="connsiteY1" fmla="*/ 150841 h 226391"/>
              <a:gd name="connsiteX2" fmla="*/ 24801 w 69254"/>
              <a:gd name="connsiteY2" fmla="*/ 200053 h 226391"/>
              <a:gd name="connsiteX3" fmla="*/ 988 w 69254"/>
              <a:gd name="connsiteY3" fmla="*/ 225453 h 226391"/>
              <a:gd name="connsiteX4" fmla="*/ 59726 w 69254"/>
              <a:gd name="connsiteY4" fmla="*/ 168303 h 226391"/>
              <a:gd name="connsiteX5" fmla="*/ 67663 w 69254"/>
              <a:gd name="connsiteY5" fmla="*/ 138141 h 226391"/>
              <a:gd name="connsiteX6" fmla="*/ 56551 w 69254"/>
              <a:gd name="connsiteY6" fmla="*/ 28 h 22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54" h="226391">
                <a:moveTo>
                  <a:pt x="56551" y="28"/>
                </a:moveTo>
                <a:cubicBezTo>
                  <a:pt x="53641" y="2145"/>
                  <a:pt x="55493" y="117504"/>
                  <a:pt x="50201" y="150841"/>
                </a:cubicBezTo>
                <a:cubicBezTo>
                  <a:pt x="44909" y="184178"/>
                  <a:pt x="33003" y="187618"/>
                  <a:pt x="24801" y="200053"/>
                </a:cubicBezTo>
                <a:cubicBezTo>
                  <a:pt x="16599" y="212488"/>
                  <a:pt x="-4833" y="230745"/>
                  <a:pt x="988" y="225453"/>
                </a:cubicBezTo>
                <a:cubicBezTo>
                  <a:pt x="6809" y="220161"/>
                  <a:pt x="48614" y="182855"/>
                  <a:pt x="59726" y="168303"/>
                </a:cubicBezTo>
                <a:cubicBezTo>
                  <a:pt x="70838" y="153751"/>
                  <a:pt x="70309" y="163276"/>
                  <a:pt x="67663" y="138141"/>
                </a:cubicBezTo>
                <a:cubicBezTo>
                  <a:pt x="65017" y="113006"/>
                  <a:pt x="59461" y="-2089"/>
                  <a:pt x="56551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2887F419-0D5D-48C6-8148-128E6F0DB85B}"/>
              </a:ext>
            </a:extLst>
          </p:cNvPr>
          <p:cNvSpPr/>
          <p:nvPr/>
        </p:nvSpPr>
        <p:spPr>
          <a:xfrm>
            <a:off x="2777300" y="7060363"/>
            <a:ext cx="62779" cy="109036"/>
          </a:xfrm>
          <a:custGeom>
            <a:avLst/>
            <a:gdLst>
              <a:gd name="connsiteX0" fmla="*/ 62738 w 62779"/>
              <a:gd name="connsiteY0" fmla="*/ 837 h 109036"/>
              <a:gd name="connsiteX1" fmla="*/ 2413 w 62779"/>
              <a:gd name="connsiteY1" fmla="*/ 107200 h 109036"/>
              <a:gd name="connsiteX2" fmla="*/ 11938 w 62779"/>
              <a:gd name="connsiteY2" fmla="*/ 67512 h 109036"/>
              <a:gd name="connsiteX3" fmla="*/ 11938 w 62779"/>
              <a:gd name="connsiteY3" fmla="*/ 57987 h 109036"/>
              <a:gd name="connsiteX4" fmla="*/ 62738 w 62779"/>
              <a:gd name="connsiteY4" fmla="*/ 837 h 10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79" h="109036">
                <a:moveTo>
                  <a:pt x="62738" y="837"/>
                </a:moveTo>
                <a:cubicBezTo>
                  <a:pt x="61150" y="9039"/>
                  <a:pt x="10880" y="96088"/>
                  <a:pt x="2413" y="107200"/>
                </a:cubicBezTo>
                <a:cubicBezTo>
                  <a:pt x="-6054" y="118312"/>
                  <a:pt x="10350" y="75714"/>
                  <a:pt x="11938" y="67512"/>
                </a:cubicBezTo>
                <a:cubicBezTo>
                  <a:pt x="13526" y="59310"/>
                  <a:pt x="3736" y="68835"/>
                  <a:pt x="11938" y="57987"/>
                </a:cubicBezTo>
                <a:cubicBezTo>
                  <a:pt x="20140" y="47139"/>
                  <a:pt x="64326" y="-7365"/>
                  <a:pt x="62738" y="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3799B47E-B2B6-4232-A4A9-1164453BEE36}"/>
              </a:ext>
            </a:extLst>
          </p:cNvPr>
          <p:cNvSpPr/>
          <p:nvPr/>
        </p:nvSpPr>
        <p:spPr>
          <a:xfrm>
            <a:off x="2631229" y="6975694"/>
            <a:ext cx="114134" cy="71307"/>
          </a:xfrm>
          <a:custGeom>
            <a:avLst/>
            <a:gdLst>
              <a:gd name="connsiteX0" fmla="*/ 113559 w 114134"/>
              <a:gd name="connsiteY0" fmla="*/ 2956 h 71307"/>
              <a:gd name="connsiteX1" fmla="*/ 2434 w 114134"/>
              <a:gd name="connsiteY1" fmla="*/ 71219 h 71307"/>
              <a:gd name="connsiteX2" fmla="*/ 43709 w 114134"/>
              <a:gd name="connsiteY2" fmla="*/ 17244 h 71307"/>
              <a:gd name="connsiteX3" fmla="*/ 113559 w 114134"/>
              <a:gd name="connsiteY3" fmla="*/ 2956 h 7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34" h="71307">
                <a:moveTo>
                  <a:pt x="113559" y="2956"/>
                </a:moveTo>
                <a:cubicBezTo>
                  <a:pt x="106680" y="11952"/>
                  <a:pt x="14075" y="68838"/>
                  <a:pt x="2434" y="71219"/>
                </a:cubicBezTo>
                <a:cubicBezTo>
                  <a:pt x="-9207" y="73600"/>
                  <a:pt x="23601" y="27034"/>
                  <a:pt x="43709" y="17244"/>
                </a:cubicBezTo>
                <a:cubicBezTo>
                  <a:pt x="63817" y="7454"/>
                  <a:pt x="120438" y="-6040"/>
                  <a:pt x="113559" y="2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3E6F9EF3-BCE8-43DB-A07A-EC851598A95C}"/>
              </a:ext>
            </a:extLst>
          </p:cNvPr>
          <p:cNvSpPr/>
          <p:nvPr/>
        </p:nvSpPr>
        <p:spPr>
          <a:xfrm>
            <a:off x="2562803" y="7057475"/>
            <a:ext cx="83959" cy="237086"/>
          </a:xfrm>
          <a:custGeom>
            <a:avLst/>
            <a:gdLst>
              <a:gd name="connsiteX0" fmla="*/ 74035 w 83959"/>
              <a:gd name="connsiteY0" fmla="*/ 550 h 237086"/>
              <a:gd name="connsiteX1" fmla="*/ 10535 w 83959"/>
              <a:gd name="connsiteY1" fmla="*/ 119613 h 237086"/>
              <a:gd name="connsiteX2" fmla="*/ 7360 w 83959"/>
              <a:gd name="connsiteY2" fmla="*/ 145013 h 237086"/>
              <a:gd name="connsiteX3" fmla="*/ 83560 w 83959"/>
              <a:gd name="connsiteY3" fmla="*/ 235500 h 237086"/>
              <a:gd name="connsiteX4" fmla="*/ 35935 w 83959"/>
              <a:gd name="connsiteY4" fmla="*/ 200575 h 237086"/>
              <a:gd name="connsiteX5" fmla="*/ 4185 w 83959"/>
              <a:gd name="connsiteY5" fmla="*/ 173588 h 237086"/>
              <a:gd name="connsiteX6" fmla="*/ 74035 w 83959"/>
              <a:gd name="connsiteY6" fmla="*/ 550 h 23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59" h="237086">
                <a:moveTo>
                  <a:pt x="74035" y="550"/>
                </a:moveTo>
                <a:cubicBezTo>
                  <a:pt x="75093" y="-8446"/>
                  <a:pt x="21647" y="95536"/>
                  <a:pt x="10535" y="119613"/>
                </a:cubicBezTo>
                <a:cubicBezTo>
                  <a:pt x="-577" y="143690"/>
                  <a:pt x="-4811" y="125699"/>
                  <a:pt x="7360" y="145013"/>
                </a:cubicBezTo>
                <a:cubicBezTo>
                  <a:pt x="19531" y="164328"/>
                  <a:pt x="78798" y="226240"/>
                  <a:pt x="83560" y="235500"/>
                </a:cubicBezTo>
                <a:cubicBezTo>
                  <a:pt x="88322" y="244760"/>
                  <a:pt x="49164" y="210894"/>
                  <a:pt x="35935" y="200575"/>
                </a:cubicBezTo>
                <a:cubicBezTo>
                  <a:pt x="22706" y="190256"/>
                  <a:pt x="-4017" y="207719"/>
                  <a:pt x="4185" y="173588"/>
                </a:cubicBezTo>
                <a:cubicBezTo>
                  <a:pt x="12387" y="139457"/>
                  <a:pt x="72977" y="9546"/>
                  <a:pt x="74035" y="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02227220-6897-4A8C-931A-D2C246C834DF}"/>
              </a:ext>
            </a:extLst>
          </p:cNvPr>
          <p:cNvSpPr/>
          <p:nvPr/>
        </p:nvSpPr>
        <p:spPr>
          <a:xfrm>
            <a:off x="2638418" y="7170256"/>
            <a:ext cx="156296" cy="127681"/>
          </a:xfrm>
          <a:custGeom>
            <a:avLst/>
            <a:gdLst>
              <a:gd name="connsiteX0" fmla="*/ 153995 w 156296"/>
              <a:gd name="connsiteY0" fmla="*/ 482 h 127681"/>
              <a:gd name="connsiteX1" fmla="*/ 53982 w 156296"/>
              <a:gd name="connsiteY1" fmla="*/ 95732 h 127681"/>
              <a:gd name="connsiteX2" fmla="*/ 7 w 156296"/>
              <a:gd name="connsiteY2" fmla="*/ 127482 h 127681"/>
              <a:gd name="connsiteX3" fmla="*/ 57157 w 156296"/>
              <a:gd name="connsiteY3" fmla="*/ 106844 h 127681"/>
              <a:gd name="connsiteX4" fmla="*/ 119070 w 156296"/>
              <a:gd name="connsiteY4" fmla="*/ 60807 h 127681"/>
              <a:gd name="connsiteX5" fmla="*/ 153995 w 156296"/>
              <a:gd name="connsiteY5" fmla="*/ 482 h 12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296" h="127681">
                <a:moveTo>
                  <a:pt x="153995" y="482"/>
                </a:moveTo>
                <a:cubicBezTo>
                  <a:pt x="143147" y="6303"/>
                  <a:pt x="79647" y="74565"/>
                  <a:pt x="53982" y="95732"/>
                </a:cubicBezTo>
                <a:cubicBezTo>
                  <a:pt x="28317" y="116899"/>
                  <a:pt x="-522" y="125630"/>
                  <a:pt x="7" y="127482"/>
                </a:cubicBezTo>
                <a:cubicBezTo>
                  <a:pt x="536" y="129334"/>
                  <a:pt x="37313" y="117956"/>
                  <a:pt x="57157" y="106844"/>
                </a:cubicBezTo>
                <a:cubicBezTo>
                  <a:pt x="77001" y="95732"/>
                  <a:pt x="103460" y="78534"/>
                  <a:pt x="119070" y="60807"/>
                </a:cubicBezTo>
                <a:cubicBezTo>
                  <a:pt x="134680" y="43080"/>
                  <a:pt x="164843" y="-5339"/>
                  <a:pt x="153995" y="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E25C37EB-8E6C-445B-8629-7D0E73BDFBFD}"/>
              </a:ext>
            </a:extLst>
          </p:cNvPr>
          <p:cNvSpPr/>
          <p:nvPr/>
        </p:nvSpPr>
        <p:spPr>
          <a:xfrm>
            <a:off x="2587624" y="7086576"/>
            <a:ext cx="73033" cy="134997"/>
          </a:xfrm>
          <a:custGeom>
            <a:avLst/>
            <a:gdLst>
              <a:gd name="connsiteX0" fmla="*/ 73026 w 73033"/>
              <a:gd name="connsiteY0" fmla="*/ 24 h 134997"/>
              <a:gd name="connsiteX1" fmla="*/ 53976 w 73033"/>
              <a:gd name="connsiteY1" fmla="*/ 77812 h 134997"/>
              <a:gd name="connsiteX2" fmla="*/ 1 w 73033"/>
              <a:gd name="connsiteY2" fmla="*/ 134962 h 134997"/>
              <a:gd name="connsiteX3" fmla="*/ 52389 w 73033"/>
              <a:gd name="connsiteY3" fmla="*/ 69874 h 134997"/>
              <a:gd name="connsiteX4" fmla="*/ 73026 w 73033"/>
              <a:gd name="connsiteY4" fmla="*/ 24 h 13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33" h="134997">
                <a:moveTo>
                  <a:pt x="73026" y="24"/>
                </a:moveTo>
                <a:cubicBezTo>
                  <a:pt x="73290" y="1347"/>
                  <a:pt x="66147" y="55322"/>
                  <a:pt x="53976" y="77812"/>
                </a:cubicBezTo>
                <a:cubicBezTo>
                  <a:pt x="41805" y="100302"/>
                  <a:pt x="265" y="136285"/>
                  <a:pt x="1" y="134962"/>
                </a:cubicBezTo>
                <a:cubicBezTo>
                  <a:pt x="-263" y="133639"/>
                  <a:pt x="43393" y="88659"/>
                  <a:pt x="52389" y="69874"/>
                </a:cubicBezTo>
                <a:cubicBezTo>
                  <a:pt x="61385" y="51089"/>
                  <a:pt x="72762" y="-1299"/>
                  <a:pt x="73026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6DAF1C05-3A70-4A2B-8FF6-EC8F14AA5162}"/>
              </a:ext>
            </a:extLst>
          </p:cNvPr>
          <p:cNvSpPr/>
          <p:nvPr/>
        </p:nvSpPr>
        <p:spPr>
          <a:xfrm>
            <a:off x="2652662" y="7089775"/>
            <a:ext cx="120717" cy="178270"/>
          </a:xfrm>
          <a:custGeom>
            <a:avLst/>
            <a:gdLst>
              <a:gd name="connsiteX0" fmla="*/ 51 w 120717"/>
              <a:gd name="connsiteY0" fmla="*/ 0 h 178270"/>
              <a:gd name="connsiteX1" fmla="*/ 41326 w 120717"/>
              <a:gd name="connsiteY1" fmla="*/ 76200 h 178270"/>
              <a:gd name="connsiteX2" fmla="*/ 109588 w 120717"/>
              <a:gd name="connsiteY2" fmla="*/ 82550 h 178270"/>
              <a:gd name="connsiteX3" fmla="*/ 109588 w 120717"/>
              <a:gd name="connsiteY3" fmla="*/ 90488 h 178270"/>
              <a:gd name="connsiteX4" fmla="*/ 76251 w 120717"/>
              <a:gd name="connsiteY4" fmla="*/ 119063 h 178270"/>
              <a:gd name="connsiteX5" fmla="*/ 17513 w 120717"/>
              <a:gd name="connsiteY5" fmla="*/ 177800 h 178270"/>
              <a:gd name="connsiteX6" fmla="*/ 55613 w 120717"/>
              <a:gd name="connsiteY6" fmla="*/ 144463 h 178270"/>
              <a:gd name="connsiteX7" fmla="*/ 120701 w 120717"/>
              <a:gd name="connsiteY7" fmla="*/ 104775 h 178270"/>
              <a:gd name="connsiteX8" fmla="*/ 49263 w 120717"/>
              <a:gd name="connsiteY8" fmla="*/ 77788 h 178270"/>
              <a:gd name="connsiteX9" fmla="*/ 51 w 120717"/>
              <a:gd name="connsiteY9" fmla="*/ 0 h 17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717" h="178270">
                <a:moveTo>
                  <a:pt x="51" y="0"/>
                </a:moveTo>
                <a:cubicBezTo>
                  <a:pt x="-1272" y="-265"/>
                  <a:pt x="23070" y="62442"/>
                  <a:pt x="41326" y="76200"/>
                </a:cubicBezTo>
                <a:cubicBezTo>
                  <a:pt x="59582" y="89958"/>
                  <a:pt x="98211" y="80169"/>
                  <a:pt x="109588" y="82550"/>
                </a:cubicBezTo>
                <a:cubicBezTo>
                  <a:pt x="120965" y="84931"/>
                  <a:pt x="115144" y="84402"/>
                  <a:pt x="109588" y="90488"/>
                </a:cubicBezTo>
                <a:cubicBezTo>
                  <a:pt x="104032" y="96574"/>
                  <a:pt x="91597" y="104511"/>
                  <a:pt x="76251" y="119063"/>
                </a:cubicBezTo>
                <a:cubicBezTo>
                  <a:pt x="60905" y="133615"/>
                  <a:pt x="20953" y="173567"/>
                  <a:pt x="17513" y="177800"/>
                </a:cubicBezTo>
                <a:cubicBezTo>
                  <a:pt x="14073" y="182033"/>
                  <a:pt x="38415" y="156634"/>
                  <a:pt x="55613" y="144463"/>
                </a:cubicBezTo>
                <a:cubicBezTo>
                  <a:pt x="72811" y="132292"/>
                  <a:pt x="121759" y="115887"/>
                  <a:pt x="120701" y="104775"/>
                </a:cubicBezTo>
                <a:cubicBezTo>
                  <a:pt x="119643" y="93663"/>
                  <a:pt x="70430" y="92869"/>
                  <a:pt x="49263" y="77788"/>
                </a:cubicBezTo>
                <a:cubicBezTo>
                  <a:pt x="28096" y="62707"/>
                  <a:pt x="1374" y="265"/>
                  <a:pt x="5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0BC628C3-91F4-4B41-B4CE-F929D2561B4D}"/>
              </a:ext>
            </a:extLst>
          </p:cNvPr>
          <p:cNvSpPr/>
          <p:nvPr/>
        </p:nvSpPr>
        <p:spPr>
          <a:xfrm>
            <a:off x="2535882" y="6929438"/>
            <a:ext cx="199518" cy="223773"/>
          </a:xfrm>
          <a:custGeom>
            <a:avLst/>
            <a:gdLst>
              <a:gd name="connsiteX0" fmla="*/ 199381 w 199518"/>
              <a:gd name="connsiteY0" fmla="*/ 0 h 223773"/>
              <a:gd name="connsiteX1" fmla="*/ 42218 w 199518"/>
              <a:gd name="connsiteY1" fmla="*/ 55562 h 223773"/>
              <a:gd name="connsiteX2" fmla="*/ 31106 w 199518"/>
              <a:gd name="connsiteY2" fmla="*/ 71437 h 223773"/>
              <a:gd name="connsiteX3" fmla="*/ 15231 w 199518"/>
              <a:gd name="connsiteY3" fmla="*/ 220662 h 223773"/>
              <a:gd name="connsiteX4" fmla="*/ 19993 w 199518"/>
              <a:gd name="connsiteY4" fmla="*/ 163512 h 223773"/>
              <a:gd name="connsiteX5" fmla="*/ 12056 w 199518"/>
              <a:gd name="connsiteY5" fmla="*/ 55562 h 223773"/>
              <a:gd name="connsiteX6" fmla="*/ 199381 w 199518"/>
              <a:gd name="connsiteY6" fmla="*/ 0 h 22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518" h="223773">
                <a:moveTo>
                  <a:pt x="199381" y="0"/>
                </a:moveTo>
                <a:cubicBezTo>
                  <a:pt x="204408" y="0"/>
                  <a:pt x="70264" y="43656"/>
                  <a:pt x="42218" y="55562"/>
                </a:cubicBezTo>
                <a:cubicBezTo>
                  <a:pt x="14172" y="67468"/>
                  <a:pt x="35604" y="43920"/>
                  <a:pt x="31106" y="71437"/>
                </a:cubicBezTo>
                <a:cubicBezTo>
                  <a:pt x="26608" y="98954"/>
                  <a:pt x="17083" y="205316"/>
                  <a:pt x="15231" y="220662"/>
                </a:cubicBezTo>
                <a:cubicBezTo>
                  <a:pt x="13379" y="236008"/>
                  <a:pt x="20522" y="191029"/>
                  <a:pt x="19993" y="163512"/>
                </a:cubicBezTo>
                <a:cubicBezTo>
                  <a:pt x="19464" y="135995"/>
                  <a:pt x="-18900" y="83343"/>
                  <a:pt x="12056" y="55562"/>
                </a:cubicBezTo>
                <a:cubicBezTo>
                  <a:pt x="43012" y="27781"/>
                  <a:pt x="194354" y="0"/>
                  <a:pt x="19938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978A13A9-E55A-4FA5-8F39-0F9753782040}"/>
              </a:ext>
            </a:extLst>
          </p:cNvPr>
          <p:cNvSpPr/>
          <p:nvPr/>
        </p:nvSpPr>
        <p:spPr>
          <a:xfrm>
            <a:off x="2530569" y="7085008"/>
            <a:ext cx="46324" cy="229385"/>
          </a:xfrm>
          <a:custGeom>
            <a:avLst/>
            <a:gdLst>
              <a:gd name="connsiteX0" fmla="*/ 23719 w 46324"/>
              <a:gd name="connsiteY0" fmla="*/ 5 h 229385"/>
              <a:gd name="connsiteX1" fmla="*/ 3081 w 46324"/>
              <a:gd name="connsiteY1" fmla="*/ 111130 h 229385"/>
              <a:gd name="connsiteX2" fmla="*/ 4669 w 46324"/>
              <a:gd name="connsiteY2" fmla="*/ 138117 h 229385"/>
              <a:gd name="connsiteX3" fmla="*/ 45944 w 46324"/>
              <a:gd name="connsiteY3" fmla="*/ 228605 h 229385"/>
              <a:gd name="connsiteX4" fmla="*/ 25306 w 46324"/>
              <a:gd name="connsiteY4" fmla="*/ 177805 h 229385"/>
              <a:gd name="connsiteX5" fmla="*/ 26894 w 46324"/>
              <a:gd name="connsiteY5" fmla="*/ 106367 h 229385"/>
              <a:gd name="connsiteX6" fmla="*/ 23719 w 46324"/>
              <a:gd name="connsiteY6" fmla="*/ 5 h 22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24" h="229385">
                <a:moveTo>
                  <a:pt x="23719" y="5"/>
                </a:moveTo>
                <a:cubicBezTo>
                  <a:pt x="19750" y="799"/>
                  <a:pt x="6256" y="88111"/>
                  <a:pt x="3081" y="111130"/>
                </a:cubicBezTo>
                <a:cubicBezTo>
                  <a:pt x="-94" y="134149"/>
                  <a:pt x="-2475" y="118538"/>
                  <a:pt x="4669" y="138117"/>
                </a:cubicBezTo>
                <a:cubicBezTo>
                  <a:pt x="11813" y="157696"/>
                  <a:pt x="42505" y="221990"/>
                  <a:pt x="45944" y="228605"/>
                </a:cubicBezTo>
                <a:cubicBezTo>
                  <a:pt x="49383" y="235220"/>
                  <a:pt x="28481" y="198178"/>
                  <a:pt x="25306" y="177805"/>
                </a:cubicBezTo>
                <a:cubicBezTo>
                  <a:pt x="22131" y="157432"/>
                  <a:pt x="28481" y="133354"/>
                  <a:pt x="26894" y="106367"/>
                </a:cubicBezTo>
                <a:cubicBezTo>
                  <a:pt x="25307" y="79380"/>
                  <a:pt x="27688" y="-789"/>
                  <a:pt x="2371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8DED3843-581A-474B-847F-B5691DFF4CEB}"/>
              </a:ext>
            </a:extLst>
          </p:cNvPr>
          <p:cNvSpPr/>
          <p:nvPr/>
        </p:nvSpPr>
        <p:spPr>
          <a:xfrm>
            <a:off x="2560638" y="7270751"/>
            <a:ext cx="41276" cy="90887"/>
          </a:xfrm>
          <a:custGeom>
            <a:avLst/>
            <a:gdLst>
              <a:gd name="connsiteX0" fmla="*/ 0 w 41276"/>
              <a:gd name="connsiteY0" fmla="*/ 0 h 90887"/>
              <a:gd name="connsiteX1" fmla="*/ 41275 w 41276"/>
              <a:gd name="connsiteY1" fmla="*/ 90487 h 90887"/>
              <a:gd name="connsiteX2" fmla="*/ 0 w 41276"/>
              <a:gd name="connsiteY2" fmla="*/ 0 h 9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76" h="90887">
                <a:moveTo>
                  <a:pt x="0" y="0"/>
                </a:moveTo>
                <a:cubicBezTo>
                  <a:pt x="0" y="0"/>
                  <a:pt x="41540" y="83079"/>
                  <a:pt x="41275" y="90487"/>
                </a:cubicBezTo>
                <a:cubicBezTo>
                  <a:pt x="41011" y="97895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6ADEF62C-07A2-4FC7-9DD7-FBE42B9F436F}"/>
              </a:ext>
            </a:extLst>
          </p:cNvPr>
          <p:cNvSpPr/>
          <p:nvPr/>
        </p:nvSpPr>
        <p:spPr>
          <a:xfrm>
            <a:off x="2376431" y="7001719"/>
            <a:ext cx="34584" cy="216446"/>
          </a:xfrm>
          <a:custGeom>
            <a:avLst/>
            <a:gdLst>
              <a:gd name="connsiteX0" fmla="*/ 31807 w 34584"/>
              <a:gd name="connsiteY0" fmla="*/ 744 h 216446"/>
              <a:gd name="connsiteX1" fmla="*/ 7994 w 34584"/>
              <a:gd name="connsiteY1" fmla="*/ 194419 h 216446"/>
              <a:gd name="connsiteX2" fmla="*/ 57 w 34584"/>
              <a:gd name="connsiteY2" fmla="*/ 210294 h 216446"/>
              <a:gd name="connsiteX3" fmla="*/ 11169 w 34584"/>
              <a:gd name="connsiteY3" fmla="*/ 178544 h 216446"/>
              <a:gd name="connsiteX4" fmla="*/ 27044 w 34584"/>
              <a:gd name="connsiteY4" fmla="*/ 153144 h 216446"/>
              <a:gd name="connsiteX5" fmla="*/ 33394 w 34584"/>
              <a:gd name="connsiteY5" fmla="*/ 127744 h 216446"/>
              <a:gd name="connsiteX6" fmla="*/ 31807 w 34584"/>
              <a:gd name="connsiteY6" fmla="*/ 744 h 21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84" h="216446">
                <a:moveTo>
                  <a:pt x="31807" y="744"/>
                </a:moveTo>
                <a:cubicBezTo>
                  <a:pt x="27574" y="11857"/>
                  <a:pt x="13286" y="159494"/>
                  <a:pt x="7994" y="194419"/>
                </a:cubicBezTo>
                <a:cubicBezTo>
                  <a:pt x="2702" y="229344"/>
                  <a:pt x="-472" y="212940"/>
                  <a:pt x="57" y="210294"/>
                </a:cubicBezTo>
                <a:cubicBezTo>
                  <a:pt x="586" y="207648"/>
                  <a:pt x="6671" y="188069"/>
                  <a:pt x="11169" y="178544"/>
                </a:cubicBezTo>
                <a:cubicBezTo>
                  <a:pt x="15667" y="169019"/>
                  <a:pt x="23340" y="161611"/>
                  <a:pt x="27044" y="153144"/>
                </a:cubicBezTo>
                <a:cubicBezTo>
                  <a:pt x="30748" y="144677"/>
                  <a:pt x="32336" y="149175"/>
                  <a:pt x="33394" y="127744"/>
                </a:cubicBezTo>
                <a:cubicBezTo>
                  <a:pt x="34452" y="106313"/>
                  <a:pt x="36040" y="-10369"/>
                  <a:pt x="31807" y="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3DB59E66-9FC8-4AA0-A0DF-31BAF0E0AC3F}"/>
              </a:ext>
            </a:extLst>
          </p:cNvPr>
          <p:cNvSpPr/>
          <p:nvPr/>
        </p:nvSpPr>
        <p:spPr>
          <a:xfrm>
            <a:off x="2406567" y="7253259"/>
            <a:ext cx="106354" cy="172174"/>
          </a:xfrm>
          <a:custGeom>
            <a:avLst/>
            <a:gdLst>
              <a:gd name="connsiteX0" fmla="*/ 83 w 106354"/>
              <a:gd name="connsiteY0" fmla="*/ 29 h 172174"/>
              <a:gd name="connsiteX1" fmla="*/ 54058 w 106354"/>
              <a:gd name="connsiteY1" fmla="*/ 90516 h 172174"/>
              <a:gd name="connsiteX2" fmla="*/ 104858 w 106354"/>
              <a:gd name="connsiteY2" fmla="*/ 171479 h 172174"/>
              <a:gd name="connsiteX3" fmla="*/ 90571 w 106354"/>
              <a:gd name="connsiteY3" fmla="*/ 127029 h 172174"/>
              <a:gd name="connsiteX4" fmla="*/ 66758 w 106354"/>
              <a:gd name="connsiteY4" fmla="*/ 80991 h 172174"/>
              <a:gd name="connsiteX5" fmla="*/ 83 w 106354"/>
              <a:gd name="connsiteY5" fmla="*/ 29 h 17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354" h="172174">
                <a:moveTo>
                  <a:pt x="83" y="29"/>
                </a:moveTo>
                <a:cubicBezTo>
                  <a:pt x="-2034" y="1617"/>
                  <a:pt x="36596" y="61941"/>
                  <a:pt x="54058" y="90516"/>
                </a:cubicBezTo>
                <a:cubicBezTo>
                  <a:pt x="71520" y="119091"/>
                  <a:pt x="98773" y="165394"/>
                  <a:pt x="104858" y="171479"/>
                </a:cubicBezTo>
                <a:cubicBezTo>
                  <a:pt x="110943" y="177564"/>
                  <a:pt x="96921" y="142110"/>
                  <a:pt x="90571" y="127029"/>
                </a:cubicBezTo>
                <a:cubicBezTo>
                  <a:pt x="84221" y="111948"/>
                  <a:pt x="82104" y="100306"/>
                  <a:pt x="66758" y="80991"/>
                </a:cubicBezTo>
                <a:cubicBezTo>
                  <a:pt x="51412" y="61676"/>
                  <a:pt x="2200" y="-1559"/>
                  <a:pt x="83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6EFDF7BE-2D1E-4E81-B3CD-B2EDE6E8FD4B}"/>
              </a:ext>
            </a:extLst>
          </p:cNvPr>
          <p:cNvSpPr/>
          <p:nvPr/>
        </p:nvSpPr>
        <p:spPr>
          <a:xfrm>
            <a:off x="2584371" y="7349993"/>
            <a:ext cx="91269" cy="189228"/>
          </a:xfrm>
          <a:custGeom>
            <a:avLst/>
            <a:gdLst>
              <a:gd name="connsiteX0" fmla="*/ 79 w 91269"/>
              <a:gd name="connsiteY0" fmla="*/ 132 h 189228"/>
              <a:gd name="connsiteX1" fmla="*/ 73104 w 91269"/>
              <a:gd name="connsiteY1" fmla="*/ 98557 h 189228"/>
              <a:gd name="connsiteX2" fmla="*/ 66754 w 91269"/>
              <a:gd name="connsiteY2" fmla="*/ 189045 h 189228"/>
              <a:gd name="connsiteX3" fmla="*/ 76279 w 91269"/>
              <a:gd name="connsiteY3" fmla="*/ 120782 h 189228"/>
              <a:gd name="connsiteX4" fmla="*/ 88979 w 91269"/>
              <a:gd name="connsiteY4" fmla="*/ 77920 h 189228"/>
              <a:gd name="connsiteX5" fmla="*/ 79 w 91269"/>
              <a:gd name="connsiteY5" fmla="*/ 132 h 18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269" h="189228">
                <a:moveTo>
                  <a:pt x="79" y="132"/>
                </a:moveTo>
                <a:cubicBezTo>
                  <a:pt x="-2567" y="3572"/>
                  <a:pt x="61992" y="67072"/>
                  <a:pt x="73104" y="98557"/>
                </a:cubicBezTo>
                <a:cubicBezTo>
                  <a:pt x="84217" y="130043"/>
                  <a:pt x="66225" y="185341"/>
                  <a:pt x="66754" y="189045"/>
                </a:cubicBezTo>
                <a:cubicBezTo>
                  <a:pt x="67283" y="192749"/>
                  <a:pt x="72575" y="139303"/>
                  <a:pt x="76279" y="120782"/>
                </a:cubicBezTo>
                <a:cubicBezTo>
                  <a:pt x="79983" y="102261"/>
                  <a:pt x="97446" y="94589"/>
                  <a:pt x="88979" y="77920"/>
                </a:cubicBezTo>
                <a:cubicBezTo>
                  <a:pt x="80512" y="61251"/>
                  <a:pt x="2725" y="-3308"/>
                  <a:pt x="79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617F90FF-0FDC-44F4-91C6-C5E3CB4F4B4B}"/>
              </a:ext>
            </a:extLst>
          </p:cNvPr>
          <p:cNvSpPr/>
          <p:nvPr/>
        </p:nvSpPr>
        <p:spPr>
          <a:xfrm>
            <a:off x="2494078" y="7410184"/>
            <a:ext cx="169938" cy="135388"/>
          </a:xfrm>
          <a:custGeom>
            <a:avLst/>
            <a:gdLst>
              <a:gd name="connsiteX0" fmla="*/ 1472 w 169938"/>
              <a:gd name="connsiteY0" fmla="*/ 266 h 135388"/>
              <a:gd name="connsiteX1" fmla="*/ 50685 w 169938"/>
              <a:gd name="connsiteY1" fmla="*/ 74879 h 135388"/>
              <a:gd name="connsiteX2" fmla="*/ 91960 w 169938"/>
              <a:gd name="connsiteY2" fmla="*/ 114566 h 135388"/>
              <a:gd name="connsiteX3" fmla="*/ 169747 w 169938"/>
              <a:gd name="connsiteY3" fmla="*/ 135204 h 135388"/>
              <a:gd name="connsiteX4" fmla="*/ 111010 w 169938"/>
              <a:gd name="connsiteY4" fmla="*/ 103454 h 135388"/>
              <a:gd name="connsiteX5" fmla="*/ 1472 w 169938"/>
              <a:gd name="connsiteY5" fmla="*/ 266 h 13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938" h="135388">
                <a:moveTo>
                  <a:pt x="1472" y="266"/>
                </a:moveTo>
                <a:cubicBezTo>
                  <a:pt x="-8582" y="-4497"/>
                  <a:pt x="35604" y="55829"/>
                  <a:pt x="50685" y="74879"/>
                </a:cubicBezTo>
                <a:cubicBezTo>
                  <a:pt x="65766" y="93929"/>
                  <a:pt x="72116" y="104512"/>
                  <a:pt x="91960" y="114566"/>
                </a:cubicBezTo>
                <a:cubicBezTo>
                  <a:pt x="111804" y="124620"/>
                  <a:pt x="166572" y="137056"/>
                  <a:pt x="169747" y="135204"/>
                </a:cubicBezTo>
                <a:cubicBezTo>
                  <a:pt x="172922" y="133352"/>
                  <a:pt x="135881" y="121710"/>
                  <a:pt x="111010" y="103454"/>
                </a:cubicBezTo>
                <a:cubicBezTo>
                  <a:pt x="86139" y="85198"/>
                  <a:pt x="11526" y="5029"/>
                  <a:pt x="1472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DFCBC04D-0B3D-44C2-BC1D-69DF7B9B4117}"/>
              </a:ext>
            </a:extLst>
          </p:cNvPr>
          <p:cNvSpPr/>
          <p:nvPr/>
        </p:nvSpPr>
        <p:spPr>
          <a:xfrm>
            <a:off x="2498003" y="7387132"/>
            <a:ext cx="164278" cy="147163"/>
          </a:xfrm>
          <a:custGeom>
            <a:avLst/>
            <a:gdLst>
              <a:gd name="connsiteX0" fmla="*/ 3897 w 164278"/>
              <a:gd name="connsiteY0" fmla="*/ 1093 h 147163"/>
              <a:gd name="connsiteX1" fmla="*/ 159472 w 164278"/>
              <a:gd name="connsiteY1" fmla="*/ 64593 h 147163"/>
              <a:gd name="connsiteX2" fmla="*/ 126135 w 164278"/>
              <a:gd name="connsiteY2" fmla="*/ 64593 h 147163"/>
              <a:gd name="connsiteX3" fmla="*/ 142010 w 164278"/>
              <a:gd name="connsiteY3" fmla="*/ 147143 h 147163"/>
              <a:gd name="connsiteX4" fmla="*/ 121372 w 164278"/>
              <a:gd name="connsiteY4" fmla="*/ 72531 h 147163"/>
              <a:gd name="connsiteX5" fmla="*/ 121372 w 164278"/>
              <a:gd name="connsiteY5" fmla="*/ 63006 h 147163"/>
              <a:gd name="connsiteX6" fmla="*/ 108672 w 164278"/>
              <a:gd name="connsiteY6" fmla="*/ 26493 h 147163"/>
              <a:gd name="connsiteX7" fmla="*/ 49935 w 164278"/>
              <a:gd name="connsiteY7" fmla="*/ 23318 h 147163"/>
              <a:gd name="connsiteX8" fmla="*/ 3897 w 164278"/>
              <a:gd name="connsiteY8" fmla="*/ 1093 h 14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278" h="147163">
                <a:moveTo>
                  <a:pt x="3897" y="1093"/>
                </a:moveTo>
                <a:cubicBezTo>
                  <a:pt x="22153" y="7972"/>
                  <a:pt x="139099" y="54010"/>
                  <a:pt x="159472" y="64593"/>
                </a:cubicBezTo>
                <a:cubicBezTo>
                  <a:pt x="179845" y="75176"/>
                  <a:pt x="129045" y="50835"/>
                  <a:pt x="126135" y="64593"/>
                </a:cubicBezTo>
                <a:cubicBezTo>
                  <a:pt x="123225" y="78351"/>
                  <a:pt x="142804" y="145820"/>
                  <a:pt x="142010" y="147143"/>
                </a:cubicBezTo>
                <a:cubicBezTo>
                  <a:pt x="141216" y="148466"/>
                  <a:pt x="124812" y="86554"/>
                  <a:pt x="121372" y="72531"/>
                </a:cubicBezTo>
                <a:cubicBezTo>
                  <a:pt x="117932" y="58508"/>
                  <a:pt x="123489" y="70679"/>
                  <a:pt x="121372" y="63006"/>
                </a:cubicBezTo>
                <a:cubicBezTo>
                  <a:pt x="119255" y="55333"/>
                  <a:pt x="120578" y="33108"/>
                  <a:pt x="108672" y="26493"/>
                </a:cubicBezTo>
                <a:cubicBezTo>
                  <a:pt x="96766" y="19878"/>
                  <a:pt x="63164" y="24641"/>
                  <a:pt x="49935" y="23318"/>
                </a:cubicBezTo>
                <a:cubicBezTo>
                  <a:pt x="36706" y="21995"/>
                  <a:pt x="-14359" y="-5786"/>
                  <a:pt x="3897" y="1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88C88E66-D412-4125-AEC4-B0DC38029A5E}"/>
              </a:ext>
            </a:extLst>
          </p:cNvPr>
          <p:cNvSpPr/>
          <p:nvPr/>
        </p:nvSpPr>
        <p:spPr>
          <a:xfrm>
            <a:off x="2375215" y="6629427"/>
            <a:ext cx="303760" cy="184770"/>
          </a:xfrm>
          <a:custGeom>
            <a:avLst/>
            <a:gdLst>
              <a:gd name="connsiteX0" fmla="*/ 2860 w 303760"/>
              <a:gd name="connsiteY0" fmla="*/ 182536 h 184770"/>
              <a:gd name="connsiteX1" fmla="*/ 74298 w 303760"/>
              <a:gd name="connsiteY1" fmla="*/ 160311 h 184770"/>
              <a:gd name="connsiteX2" fmla="*/ 296548 w 303760"/>
              <a:gd name="connsiteY2" fmla="*/ 4736 h 184770"/>
              <a:gd name="connsiteX3" fmla="*/ 240985 w 303760"/>
              <a:gd name="connsiteY3" fmla="*/ 49186 h 184770"/>
              <a:gd name="connsiteX4" fmla="*/ 155260 w 303760"/>
              <a:gd name="connsiteY4" fmla="*/ 141261 h 184770"/>
              <a:gd name="connsiteX5" fmla="*/ 2860 w 303760"/>
              <a:gd name="connsiteY5" fmla="*/ 182536 h 18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760" h="184770">
                <a:moveTo>
                  <a:pt x="2860" y="182536"/>
                </a:moveTo>
                <a:cubicBezTo>
                  <a:pt x="-10634" y="185711"/>
                  <a:pt x="25350" y="189944"/>
                  <a:pt x="74298" y="160311"/>
                </a:cubicBezTo>
                <a:cubicBezTo>
                  <a:pt x="123246" y="130678"/>
                  <a:pt x="296548" y="4736"/>
                  <a:pt x="296548" y="4736"/>
                </a:cubicBezTo>
                <a:cubicBezTo>
                  <a:pt x="324329" y="-13785"/>
                  <a:pt x="264533" y="26432"/>
                  <a:pt x="240985" y="49186"/>
                </a:cubicBezTo>
                <a:cubicBezTo>
                  <a:pt x="217437" y="71940"/>
                  <a:pt x="195741" y="118507"/>
                  <a:pt x="155260" y="141261"/>
                </a:cubicBezTo>
                <a:cubicBezTo>
                  <a:pt x="114779" y="164015"/>
                  <a:pt x="16354" y="179361"/>
                  <a:pt x="2860" y="182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4E5F5A67-4BFF-46C6-92CE-F617AC85D94E}"/>
              </a:ext>
            </a:extLst>
          </p:cNvPr>
          <p:cNvSpPr/>
          <p:nvPr/>
        </p:nvSpPr>
        <p:spPr>
          <a:xfrm>
            <a:off x="2235544" y="6814970"/>
            <a:ext cx="198783" cy="143729"/>
          </a:xfrm>
          <a:custGeom>
            <a:avLst/>
            <a:gdLst>
              <a:gd name="connsiteX0" fmla="*/ 198094 w 198783"/>
              <a:gd name="connsiteY0" fmla="*/ 1755 h 143729"/>
              <a:gd name="connsiteX1" fmla="*/ 69506 w 198783"/>
              <a:gd name="connsiteY1" fmla="*/ 17630 h 143729"/>
              <a:gd name="connsiteX2" fmla="*/ 48869 w 198783"/>
              <a:gd name="connsiteY2" fmla="*/ 62080 h 143729"/>
              <a:gd name="connsiteX3" fmla="*/ 56806 w 198783"/>
              <a:gd name="connsiteY3" fmla="*/ 143043 h 143729"/>
              <a:gd name="connsiteX4" fmla="*/ 42519 w 198783"/>
              <a:gd name="connsiteY4" fmla="*/ 98593 h 143729"/>
              <a:gd name="connsiteX5" fmla="*/ 6006 w 198783"/>
              <a:gd name="connsiteY5" fmla="*/ 55730 h 143729"/>
              <a:gd name="connsiteX6" fmla="*/ 198094 w 198783"/>
              <a:gd name="connsiteY6" fmla="*/ 1755 h 14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783" h="143729">
                <a:moveTo>
                  <a:pt x="198094" y="1755"/>
                </a:moveTo>
                <a:cubicBezTo>
                  <a:pt x="208677" y="-4595"/>
                  <a:pt x="94377" y="7576"/>
                  <a:pt x="69506" y="17630"/>
                </a:cubicBezTo>
                <a:cubicBezTo>
                  <a:pt x="44635" y="27684"/>
                  <a:pt x="50986" y="41178"/>
                  <a:pt x="48869" y="62080"/>
                </a:cubicBezTo>
                <a:cubicBezTo>
                  <a:pt x="46752" y="82982"/>
                  <a:pt x="57864" y="136958"/>
                  <a:pt x="56806" y="143043"/>
                </a:cubicBezTo>
                <a:cubicBezTo>
                  <a:pt x="55748" y="149129"/>
                  <a:pt x="50986" y="113145"/>
                  <a:pt x="42519" y="98593"/>
                </a:cubicBezTo>
                <a:cubicBezTo>
                  <a:pt x="34052" y="84041"/>
                  <a:pt x="-17277" y="71341"/>
                  <a:pt x="6006" y="55730"/>
                </a:cubicBezTo>
                <a:cubicBezTo>
                  <a:pt x="29289" y="40120"/>
                  <a:pt x="187511" y="8105"/>
                  <a:pt x="198094" y="1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EEEB57BD-53D0-4C79-A108-6E672AAE4DD4}"/>
              </a:ext>
            </a:extLst>
          </p:cNvPr>
          <p:cNvSpPr/>
          <p:nvPr/>
        </p:nvSpPr>
        <p:spPr>
          <a:xfrm>
            <a:off x="2406236" y="7292416"/>
            <a:ext cx="70007" cy="136575"/>
          </a:xfrm>
          <a:custGeom>
            <a:avLst/>
            <a:gdLst>
              <a:gd name="connsiteX0" fmla="*/ 414 w 70007"/>
              <a:gd name="connsiteY0" fmla="*/ 559 h 136575"/>
              <a:gd name="connsiteX1" fmla="*/ 68677 w 70007"/>
              <a:gd name="connsiteY1" fmla="*/ 133909 h 136575"/>
              <a:gd name="connsiteX2" fmla="*/ 41689 w 70007"/>
              <a:gd name="connsiteY2" fmla="*/ 86284 h 136575"/>
              <a:gd name="connsiteX3" fmla="*/ 414 w 70007"/>
              <a:gd name="connsiteY3" fmla="*/ 559 h 13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007" h="136575">
                <a:moveTo>
                  <a:pt x="414" y="559"/>
                </a:moveTo>
                <a:cubicBezTo>
                  <a:pt x="4912" y="8497"/>
                  <a:pt x="61798" y="119622"/>
                  <a:pt x="68677" y="133909"/>
                </a:cubicBezTo>
                <a:cubicBezTo>
                  <a:pt x="75556" y="148197"/>
                  <a:pt x="54124" y="101101"/>
                  <a:pt x="41689" y="86284"/>
                </a:cubicBezTo>
                <a:cubicBezTo>
                  <a:pt x="29254" y="71467"/>
                  <a:pt x="-4084" y="-7379"/>
                  <a:pt x="414" y="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237E316F-4760-40C3-AFBD-0B2BEFE5A6E3}"/>
              </a:ext>
            </a:extLst>
          </p:cNvPr>
          <p:cNvSpPr/>
          <p:nvPr/>
        </p:nvSpPr>
        <p:spPr>
          <a:xfrm>
            <a:off x="2247831" y="7294560"/>
            <a:ext cx="136956" cy="250349"/>
          </a:xfrm>
          <a:custGeom>
            <a:avLst/>
            <a:gdLst>
              <a:gd name="connsiteX0" fmla="*/ 69 w 136956"/>
              <a:gd name="connsiteY0" fmla="*/ 3 h 250349"/>
              <a:gd name="connsiteX1" fmla="*/ 92144 w 136956"/>
              <a:gd name="connsiteY1" fmla="*/ 158753 h 250349"/>
              <a:gd name="connsiteX2" fmla="*/ 127069 w 136956"/>
              <a:gd name="connsiteY2" fmla="*/ 230190 h 250349"/>
              <a:gd name="connsiteX3" fmla="*/ 136594 w 136956"/>
              <a:gd name="connsiteY3" fmla="*/ 249240 h 250349"/>
              <a:gd name="connsiteX4" fmla="*/ 117544 w 136956"/>
              <a:gd name="connsiteY4" fmla="*/ 204790 h 250349"/>
              <a:gd name="connsiteX5" fmla="*/ 108019 w 136956"/>
              <a:gd name="connsiteY5" fmla="*/ 153990 h 250349"/>
              <a:gd name="connsiteX6" fmla="*/ 69 w 136956"/>
              <a:gd name="connsiteY6" fmla="*/ 3 h 25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956" h="250349">
                <a:moveTo>
                  <a:pt x="69" y="3"/>
                </a:moveTo>
                <a:cubicBezTo>
                  <a:pt x="-2577" y="797"/>
                  <a:pt x="70977" y="120388"/>
                  <a:pt x="92144" y="158753"/>
                </a:cubicBezTo>
                <a:cubicBezTo>
                  <a:pt x="113311" y="197118"/>
                  <a:pt x="119661" y="215109"/>
                  <a:pt x="127069" y="230190"/>
                </a:cubicBezTo>
                <a:cubicBezTo>
                  <a:pt x="134477" y="245271"/>
                  <a:pt x="138181" y="253473"/>
                  <a:pt x="136594" y="249240"/>
                </a:cubicBezTo>
                <a:cubicBezTo>
                  <a:pt x="135007" y="245007"/>
                  <a:pt x="122306" y="220665"/>
                  <a:pt x="117544" y="204790"/>
                </a:cubicBezTo>
                <a:cubicBezTo>
                  <a:pt x="112782" y="188915"/>
                  <a:pt x="124952" y="186004"/>
                  <a:pt x="108019" y="153990"/>
                </a:cubicBezTo>
                <a:cubicBezTo>
                  <a:pt x="91086" y="121976"/>
                  <a:pt x="2715" y="-791"/>
                  <a:pt x="6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1DE8B20E-37E5-437C-8848-1975D5491245}"/>
              </a:ext>
            </a:extLst>
          </p:cNvPr>
          <p:cNvSpPr/>
          <p:nvPr/>
        </p:nvSpPr>
        <p:spPr>
          <a:xfrm>
            <a:off x="2396997" y="7533993"/>
            <a:ext cx="157926" cy="110096"/>
          </a:xfrm>
          <a:custGeom>
            <a:avLst/>
            <a:gdLst>
              <a:gd name="connsiteX0" fmla="*/ 128 w 157926"/>
              <a:gd name="connsiteY0" fmla="*/ 282 h 110096"/>
              <a:gd name="connsiteX1" fmla="*/ 149353 w 157926"/>
              <a:gd name="connsiteY1" fmla="*/ 106645 h 110096"/>
              <a:gd name="connsiteX2" fmla="*/ 123953 w 157926"/>
              <a:gd name="connsiteY2" fmla="*/ 76482 h 110096"/>
              <a:gd name="connsiteX3" fmla="*/ 128 w 157926"/>
              <a:gd name="connsiteY3" fmla="*/ 282 h 1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926" h="110096">
                <a:moveTo>
                  <a:pt x="128" y="282"/>
                </a:moveTo>
                <a:cubicBezTo>
                  <a:pt x="4361" y="5309"/>
                  <a:pt x="128716" y="93945"/>
                  <a:pt x="149353" y="106645"/>
                </a:cubicBezTo>
                <a:cubicBezTo>
                  <a:pt x="169990" y="119345"/>
                  <a:pt x="150147" y="94209"/>
                  <a:pt x="123953" y="76482"/>
                </a:cubicBezTo>
                <a:cubicBezTo>
                  <a:pt x="97759" y="58755"/>
                  <a:pt x="-4105" y="-4745"/>
                  <a:pt x="128" y="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A74012E8-63D0-4E94-87CC-D8A31EB0A7B3}"/>
              </a:ext>
            </a:extLst>
          </p:cNvPr>
          <p:cNvSpPr/>
          <p:nvPr/>
        </p:nvSpPr>
        <p:spPr>
          <a:xfrm>
            <a:off x="2446263" y="7365834"/>
            <a:ext cx="128668" cy="274876"/>
          </a:xfrm>
          <a:custGeom>
            <a:avLst/>
            <a:gdLst>
              <a:gd name="connsiteX0" fmla="*/ 75 w 128668"/>
              <a:gd name="connsiteY0" fmla="*/ 166 h 274876"/>
              <a:gd name="connsiteX1" fmla="*/ 25475 w 128668"/>
              <a:gd name="connsiteY1" fmla="*/ 93829 h 274876"/>
              <a:gd name="connsiteX2" fmla="*/ 61987 w 128668"/>
              <a:gd name="connsiteY2" fmla="*/ 122404 h 274876"/>
              <a:gd name="connsiteX3" fmla="*/ 82625 w 128668"/>
              <a:gd name="connsiteY3" fmla="*/ 143041 h 274876"/>
              <a:gd name="connsiteX4" fmla="*/ 106437 w 128668"/>
              <a:gd name="connsiteY4" fmla="*/ 214479 h 274876"/>
              <a:gd name="connsiteX5" fmla="*/ 109612 w 128668"/>
              <a:gd name="connsiteY5" fmla="*/ 274804 h 274876"/>
              <a:gd name="connsiteX6" fmla="*/ 125487 w 128668"/>
              <a:gd name="connsiteY6" fmla="*/ 225591 h 274876"/>
              <a:gd name="connsiteX7" fmla="*/ 119137 w 128668"/>
              <a:gd name="connsiteY7" fmla="*/ 173204 h 274876"/>
              <a:gd name="connsiteX8" fmla="*/ 33412 w 128668"/>
              <a:gd name="connsiteY8" fmla="*/ 119229 h 274876"/>
              <a:gd name="connsiteX9" fmla="*/ 75 w 128668"/>
              <a:gd name="connsiteY9" fmla="*/ 166 h 27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668" h="274876">
                <a:moveTo>
                  <a:pt x="75" y="166"/>
                </a:moveTo>
                <a:cubicBezTo>
                  <a:pt x="-1248" y="-4067"/>
                  <a:pt x="15156" y="73456"/>
                  <a:pt x="25475" y="93829"/>
                </a:cubicBezTo>
                <a:cubicBezTo>
                  <a:pt x="35794" y="114202"/>
                  <a:pt x="52462" y="114202"/>
                  <a:pt x="61987" y="122404"/>
                </a:cubicBezTo>
                <a:cubicBezTo>
                  <a:pt x="71512" y="130606"/>
                  <a:pt x="75217" y="127695"/>
                  <a:pt x="82625" y="143041"/>
                </a:cubicBezTo>
                <a:cubicBezTo>
                  <a:pt x="90033" y="158387"/>
                  <a:pt x="101939" y="192519"/>
                  <a:pt x="106437" y="214479"/>
                </a:cubicBezTo>
                <a:cubicBezTo>
                  <a:pt x="110935" y="236440"/>
                  <a:pt x="106437" y="272952"/>
                  <a:pt x="109612" y="274804"/>
                </a:cubicBezTo>
                <a:cubicBezTo>
                  <a:pt x="112787" y="276656"/>
                  <a:pt x="123900" y="242524"/>
                  <a:pt x="125487" y="225591"/>
                </a:cubicBezTo>
                <a:cubicBezTo>
                  <a:pt x="127075" y="208658"/>
                  <a:pt x="134483" y="190931"/>
                  <a:pt x="119137" y="173204"/>
                </a:cubicBezTo>
                <a:cubicBezTo>
                  <a:pt x="103791" y="155477"/>
                  <a:pt x="52197" y="144100"/>
                  <a:pt x="33412" y="119229"/>
                </a:cubicBezTo>
                <a:cubicBezTo>
                  <a:pt x="14627" y="94358"/>
                  <a:pt x="1398" y="4399"/>
                  <a:pt x="75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B056B234-E032-4850-AD77-E14D12D98282}"/>
              </a:ext>
            </a:extLst>
          </p:cNvPr>
          <p:cNvSpPr/>
          <p:nvPr/>
        </p:nvSpPr>
        <p:spPr>
          <a:xfrm>
            <a:off x="2392276" y="7511095"/>
            <a:ext cx="155772" cy="115435"/>
          </a:xfrm>
          <a:custGeom>
            <a:avLst/>
            <a:gdLst>
              <a:gd name="connsiteX0" fmla="*/ 87 w 155772"/>
              <a:gd name="connsiteY0" fmla="*/ 955 h 115435"/>
              <a:gd name="connsiteX1" fmla="*/ 117562 w 155772"/>
              <a:gd name="connsiteY1" fmla="*/ 8893 h 115435"/>
              <a:gd name="connsiteX2" fmla="*/ 130262 w 155772"/>
              <a:gd name="connsiteY2" fmla="*/ 46993 h 115435"/>
              <a:gd name="connsiteX3" fmla="*/ 154074 w 155772"/>
              <a:gd name="connsiteY3" fmla="*/ 115255 h 115435"/>
              <a:gd name="connsiteX4" fmla="*/ 138199 w 155772"/>
              <a:gd name="connsiteY4" fmla="*/ 24768 h 115435"/>
              <a:gd name="connsiteX5" fmla="*/ 87 w 155772"/>
              <a:gd name="connsiteY5" fmla="*/ 955 h 11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772" h="115435">
                <a:moveTo>
                  <a:pt x="87" y="955"/>
                </a:moveTo>
                <a:cubicBezTo>
                  <a:pt x="-3353" y="-1691"/>
                  <a:pt x="95866" y="1220"/>
                  <a:pt x="117562" y="8893"/>
                </a:cubicBezTo>
                <a:cubicBezTo>
                  <a:pt x="139258" y="16566"/>
                  <a:pt x="124177" y="29266"/>
                  <a:pt x="130262" y="46993"/>
                </a:cubicBezTo>
                <a:cubicBezTo>
                  <a:pt x="136347" y="64720"/>
                  <a:pt x="152751" y="118959"/>
                  <a:pt x="154074" y="115255"/>
                </a:cubicBezTo>
                <a:cubicBezTo>
                  <a:pt x="155397" y="111551"/>
                  <a:pt x="161482" y="44612"/>
                  <a:pt x="138199" y="24768"/>
                </a:cubicBezTo>
                <a:cubicBezTo>
                  <a:pt x="114916" y="4924"/>
                  <a:pt x="3527" y="3601"/>
                  <a:pt x="87" y="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1CE52D7D-94B5-4405-959A-E701ACA73349}"/>
              </a:ext>
            </a:extLst>
          </p:cNvPr>
          <p:cNvSpPr/>
          <p:nvPr/>
        </p:nvSpPr>
        <p:spPr>
          <a:xfrm>
            <a:off x="2236477" y="6957866"/>
            <a:ext cx="51234" cy="290856"/>
          </a:xfrm>
          <a:custGeom>
            <a:avLst/>
            <a:gdLst>
              <a:gd name="connsiteX0" fmla="*/ 51111 w 51234"/>
              <a:gd name="connsiteY0" fmla="*/ 147 h 290856"/>
              <a:gd name="connsiteX1" fmla="*/ 14598 w 51234"/>
              <a:gd name="connsiteY1" fmla="*/ 114447 h 290856"/>
              <a:gd name="connsiteX2" fmla="*/ 14598 w 51234"/>
              <a:gd name="connsiteY2" fmla="*/ 150959 h 290856"/>
              <a:gd name="connsiteX3" fmla="*/ 1898 w 51234"/>
              <a:gd name="connsiteY3" fmla="*/ 290659 h 290856"/>
              <a:gd name="connsiteX4" fmla="*/ 13011 w 51234"/>
              <a:gd name="connsiteY4" fmla="*/ 179534 h 290856"/>
              <a:gd name="connsiteX5" fmla="*/ 311 w 51234"/>
              <a:gd name="connsiteY5" fmla="*/ 92222 h 290856"/>
              <a:gd name="connsiteX6" fmla="*/ 51111 w 51234"/>
              <a:gd name="connsiteY6" fmla="*/ 147 h 29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234" h="290856">
                <a:moveTo>
                  <a:pt x="51111" y="147"/>
                </a:moveTo>
                <a:cubicBezTo>
                  <a:pt x="53492" y="3851"/>
                  <a:pt x="20683" y="89312"/>
                  <a:pt x="14598" y="114447"/>
                </a:cubicBezTo>
                <a:cubicBezTo>
                  <a:pt x="8512" y="139582"/>
                  <a:pt x="16715" y="121590"/>
                  <a:pt x="14598" y="150959"/>
                </a:cubicBezTo>
                <a:cubicBezTo>
                  <a:pt x="12481" y="180328"/>
                  <a:pt x="2162" y="285897"/>
                  <a:pt x="1898" y="290659"/>
                </a:cubicBezTo>
                <a:cubicBezTo>
                  <a:pt x="1634" y="295421"/>
                  <a:pt x="13275" y="212607"/>
                  <a:pt x="13011" y="179534"/>
                </a:cubicBezTo>
                <a:cubicBezTo>
                  <a:pt x="12747" y="146461"/>
                  <a:pt x="-2335" y="121061"/>
                  <a:pt x="311" y="92222"/>
                </a:cubicBezTo>
                <a:cubicBezTo>
                  <a:pt x="2957" y="63383"/>
                  <a:pt x="48730" y="-3557"/>
                  <a:pt x="51111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44309ECE-9A91-4B4F-9EA0-BC5BA0981793}"/>
              </a:ext>
            </a:extLst>
          </p:cNvPr>
          <p:cNvSpPr/>
          <p:nvPr/>
        </p:nvSpPr>
        <p:spPr>
          <a:xfrm>
            <a:off x="2168202" y="7111513"/>
            <a:ext cx="86048" cy="180812"/>
          </a:xfrm>
          <a:custGeom>
            <a:avLst/>
            <a:gdLst>
              <a:gd name="connsiteX0" fmla="*/ 86048 w 86048"/>
              <a:gd name="connsiteY0" fmla="*/ 487 h 180812"/>
              <a:gd name="connsiteX1" fmla="*/ 5086 w 86048"/>
              <a:gd name="connsiteY1" fmla="*/ 175112 h 180812"/>
              <a:gd name="connsiteX2" fmla="*/ 8261 w 86048"/>
              <a:gd name="connsiteY2" fmla="*/ 137012 h 180812"/>
              <a:gd name="connsiteX3" fmla="*/ 6673 w 86048"/>
              <a:gd name="connsiteY3" fmla="*/ 122725 h 180812"/>
              <a:gd name="connsiteX4" fmla="*/ 86048 w 86048"/>
              <a:gd name="connsiteY4" fmla="*/ 487 h 18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8" h="180812">
                <a:moveTo>
                  <a:pt x="86048" y="487"/>
                </a:moveTo>
                <a:cubicBezTo>
                  <a:pt x="85784" y="9218"/>
                  <a:pt x="18050" y="152358"/>
                  <a:pt x="5086" y="175112"/>
                </a:cubicBezTo>
                <a:cubicBezTo>
                  <a:pt x="-7878" y="197866"/>
                  <a:pt x="7997" y="145743"/>
                  <a:pt x="8261" y="137012"/>
                </a:cubicBezTo>
                <a:cubicBezTo>
                  <a:pt x="8525" y="128281"/>
                  <a:pt x="-1529" y="142569"/>
                  <a:pt x="6673" y="122725"/>
                </a:cubicBezTo>
                <a:cubicBezTo>
                  <a:pt x="14875" y="102881"/>
                  <a:pt x="86312" y="-8244"/>
                  <a:pt x="86048" y="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065B9305-C090-4A80-8AE2-237377D76DCA}"/>
              </a:ext>
            </a:extLst>
          </p:cNvPr>
          <p:cNvSpPr/>
          <p:nvPr/>
        </p:nvSpPr>
        <p:spPr>
          <a:xfrm>
            <a:off x="2171337" y="7299315"/>
            <a:ext cx="90960" cy="238541"/>
          </a:xfrm>
          <a:custGeom>
            <a:avLst/>
            <a:gdLst>
              <a:gd name="connsiteX0" fmla="*/ 3538 w 90960"/>
              <a:gd name="connsiteY0" fmla="*/ 10 h 238541"/>
              <a:gd name="connsiteX1" fmla="*/ 21001 w 90960"/>
              <a:gd name="connsiteY1" fmla="*/ 115898 h 238541"/>
              <a:gd name="connsiteX2" fmla="*/ 36876 w 90960"/>
              <a:gd name="connsiteY2" fmla="*/ 160348 h 238541"/>
              <a:gd name="connsiteX3" fmla="*/ 90851 w 90960"/>
              <a:gd name="connsiteY3" fmla="*/ 238135 h 238541"/>
              <a:gd name="connsiteX4" fmla="*/ 49576 w 90960"/>
              <a:gd name="connsiteY4" fmla="*/ 187335 h 238541"/>
              <a:gd name="connsiteX5" fmla="*/ 5126 w 90960"/>
              <a:gd name="connsiteY5" fmla="*/ 109548 h 238541"/>
              <a:gd name="connsiteX6" fmla="*/ 3538 w 90960"/>
              <a:gd name="connsiteY6" fmla="*/ 10 h 23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960" h="238541">
                <a:moveTo>
                  <a:pt x="3538" y="10"/>
                </a:moveTo>
                <a:cubicBezTo>
                  <a:pt x="6184" y="1068"/>
                  <a:pt x="15445" y="89175"/>
                  <a:pt x="21001" y="115898"/>
                </a:cubicBezTo>
                <a:cubicBezTo>
                  <a:pt x="26557" y="142621"/>
                  <a:pt x="25234" y="139975"/>
                  <a:pt x="36876" y="160348"/>
                </a:cubicBezTo>
                <a:cubicBezTo>
                  <a:pt x="48518" y="180721"/>
                  <a:pt x="88734" y="233637"/>
                  <a:pt x="90851" y="238135"/>
                </a:cubicBezTo>
                <a:cubicBezTo>
                  <a:pt x="92968" y="242633"/>
                  <a:pt x="63864" y="208766"/>
                  <a:pt x="49576" y="187335"/>
                </a:cubicBezTo>
                <a:cubicBezTo>
                  <a:pt x="35289" y="165904"/>
                  <a:pt x="13857" y="139710"/>
                  <a:pt x="5126" y="109548"/>
                </a:cubicBezTo>
                <a:cubicBezTo>
                  <a:pt x="-3605" y="79386"/>
                  <a:pt x="892" y="-1048"/>
                  <a:pt x="3538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14608BAF-1BD2-49D1-BD72-5D73D17F32C8}"/>
              </a:ext>
            </a:extLst>
          </p:cNvPr>
          <p:cNvSpPr/>
          <p:nvPr/>
        </p:nvSpPr>
        <p:spPr>
          <a:xfrm>
            <a:off x="2412815" y="7510429"/>
            <a:ext cx="41913" cy="154618"/>
          </a:xfrm>
          <a:custGeom>
            <a:avLst/>
            <a:gdLst>
              <a:gd name="connsiteX0" fmla="*/ 185 w 41913"/>
              <a:gd name="connsiteY0" fmla="*/ 34 h 154618"/>
              <a:gd name="connsiteX1" fmla="*/ 41460 w 41913"/>
              <a:gd name="connsiteY1" fmla="*/ 119096 h 154618"/>
              <a:gd name="connsiteX2" fmla="*/ 22410 w 41913"/>
              <a:gd name="connsiteY2" fmla="*/ 154021 h 154618"/>
              <a:gd name="connsiteX3" fmla="*/ 25585 w 41913"/>
              <a:gd name="connsiteY3" fmla="*/ 131796 h 154618"/>
              <a:gd name="connsiteX4" fmla="*/ 185 w 41913"/>
              <a:gd name="connsiteY4" fmla="*/ 34 h 15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13" h="154618">
                <a:moveTo>
                  <a:pt x="185" y="34"/>
                </a:moveTo>
                <a:cubicBezTo>
                  <a:pt x="2831" y="-2083"/>
                  <a:pt x="37756" y="93432"/>
                  <a:pt x="41460" y="119096"/>
                </a:cubicBezTo>
                <a:cubicBezTo>
                  <a:pt x="45164" y="144761"/>
                  <a:pt x="25056" y="151904"/>
                  <a:pt x="22410" y="154021"/>
                </a:cubicBezTo>
                <a:cubicBezTo>
                  <a:pt x="19764" y="156138"/>
                  <a:pt x="27172" y="153492"/>
                  <a:pt x="25585" y="131796"/>
                </a:cubicBezTo>
                <a:cubicBezTo>
                  <a:pt x="23998" y="110100"/>
                  <a:pt x="-2461" y="2151"/>
                  <a:pt x="185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62E67E60-0561-4CCB-8B24-B1A0A71D9289}"/>
              </a:ext>
            </a:extLst>
          </p:cNvPr>
          <p:cNvSpPr/>
          <p:nvPr/>
        </p:nvSpPr>
        <p:spPr>
          <a:xfrm>
            <a:off x="2251072" y="7532353"/>
            <a:ext cx="174657" cy="137756"/>
          </a:xfrm>
          <a:custGeom>
            <a:avLst/>
            <a:gdLst>
              <a:gd name="connsiteX0" fmla="*/ 3 w 174657"/>
              <a:gd name="connsiteY0" fmla="*/ 335 h 137756"/>
              <a:gd name="connsiteX1" fmla="*/ 76203 w 174657"/>
              <a:gd name="connsiteY1" fmla="*/ 36847 h 137756"/>
              <a:gd name="connsiteX2" fmla="*/ 131766 w 174657"/>
              <a:gd name="connsiteY2" fmla="*/ 114635 h 137756"/>
              <a:gd name="connsiteX3" fmla="*/ 174628 w 174657"/>
              <a:gd name="connsiteY3" fmla="*/ 136860 h 137756"/>
              <a:gd name="connsiteX4" fmla="*/ 125416 w 174657"/>
              <a:gd name="connsiteY4" fmla="*/ 90822 h 137756"/>
              <a:gd name="connsiteX5" fmla="*/ 79378 w 174657"/>
              <a:gd name="connsiteY5" fmla="*/ 22560 h 137756"/>
              <a:gd name="connsiteX6" fmla="*/ 3 w 174657"/>
              <a:gd name="connsiteY6" fmla="*/ 335 h 13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657" h="137756">
                <a:moveTo>
                  <a:pt x="3" y="335"/>
                </a:moveTo>
                <a:cubicBezTo>
                  <a:pt x="-526" y="2716"/>
                  <a:pt x="54243" y="17797"/>
                  <a:pt x="76203" y="36847"/>
                </a:cubicBezTo>
                <a:cubicBezTo>
                  <a:pt x="98163" y="55897"/>
                  <a:pt x="115362" y="97966"/>
                  <a:pt x="131766" y="114635"/>
                </a:cubicBezTo>
                <a:cubicBezTo>
                  <a:pt x="148170" y="131304"/>
                  <a:pt x="175686" y="140829"/>
                  <a:pt x="174628" y="136860"/>
                </a:cubicBezTo>
                <a:cubicBezTo>
                  <a:pt x="173570" y="132891"/>
                  <a:pt x="141291" y="109872"/>
                  <a:pt x="125416" y="90822"/>
                </a:cubicBezTo>
                <a:cubicBezTo>
                  <a:pt x="109541" y="71772"/>
                  <a:pt x="101868" y="36583"/>
                  <a:pt x="79378" y="22560"/>
                </a:cubicBezTo>
                <a:cubicBezTo>
                  <a:pt x="56888" y="8537"/>
                  <a:pt x="532" y="-2046"/>
                  <a:pt x="3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D1C5168C-EBB7-4268-BEF1-F90AD8E9216B}"/>
              </a:ext>
            </a:extLst>
          </p:cNvPr>
          <p:cNvSpPr/>
          <p:nvPr/>
        </p:nvSpPr>
        <p:spPr>
          <a:xfrm>
            <a:off x="2338986" y="7529251"/>
            <a:ext cx="97576" cy="132742"/>
          </a:xfrm>
          <a:custGeom>
            <a:avLst/>
            <a:gdLst>
              <a:gd name="connsiteX0" fmla="*/ 989 w 97576"/>
              <a:gd name="connsiteY0" fmla="*/ 51062 h 132742"/>
              <a:gd name="connsiteX1" fmla="*/ 29564 w 97576"/>
              <a:gd name="connsiteY1" fmla="*/ 262 h 132742"/>
              <a:gd name="connsiteX2" fmla="*/ 54964 w 97576"/>
              <a:gd name="connsiteY2" fmla="*/ 35187 h 132742"/>
              <a:gd name="connsiteX3" fmla="*/ 94652 w 97576"/>
              <a:gd name="connsiteY3" fmla="*/ 119324 h 132742"/>
              <a:gd name="connsiteX4" fmla="*/ 93064 w 97576"/>
              <a:gd name="connsiteY4" fmla="*/ 130437 h 132742"/>
              <a:gd name="connsiteX5" fmla="*/ 96239 w 97576"/>
              <a:gd name="connsiteY5" fmla="*/ 97099 h 132742"/>
              <a:gd name="connsiteX6" fmla="*/ 67664 w 97576"/>
              <a:gd name="connsiteY6" fmla="*/ 20899 h 132742"/>
              <a:gd name="connsiteX7" fmla="*/ 989 w 97576"/>
              <a:gd name="connsiteY7" fmla="*/ 51062 h 13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576" h="132742">
                <a:moveTo>
                  <a:pt x="989" y="51062"/>
                </a:moveTo>
                <a:cubicBezTo>
                  <a:pt x="-5361" y="47623"/>
                  <a:pt x="20568" y="2908"/>
                  <a:pt x="29564" y="262"/>
                </a:cubicBezTo>
                <a:cubicBezTo>
                  <a:pt x="38560" y="-2384"/>
                  <a:pt x="44116" y="15343"/>
                  <a:pt x="54964" y="35187"/>
                </a:cubicBezTo>
                <a:cubicBezTo>
                  <a:pt x="65812" y="55031"/>
                  <a:pt x="88302" y="103449"/>
                  <a:pt x="94652" y="119324"/>
                </a:cubicBezTo>
                <a:cubicBezTo>
                  <a:pt x="101002" y="135199"/>
                  <a:pt x="92800" y="134141"/>
                  <a:pt x="93064" y="130437"/>
                </a:cubicBezTo>
                <a:cubicBezTo>
                  <a:pt x="93328" y="126733"/>
                  <a:pt x="100472" y="115355"/>
                  <a:pt x="96239" y="97099"/>
                </a:cubicBezTo>
                <a:cubicBezTo>
                  <a:pt x="92006" y="78843"/>
                  <a:pt x="80893" y="31747"/>
                  <a:pt x="67664" y="20899"/>
                </a:cubicBezTo>
                <a:cubicBezTo>
                  <a:pt x="54435" y="10051"/>
                  <a:pt x="7339" y="54501"/>
                  <a:pt x="989" y="51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8F6936AB-4C8B-401F-820F-B92B3A43B379}"/>
              </a:ext>
            </a:extLst>
          </p:cNvPr>
          <p:cNvSpPr/>
          <p:nvPr/>
        </p:nvSpPr>
        <p:spPr>
          <a:xfrm>
            <a:off x="2341512" y="6923318"/>
            <a:ext cx="55659" cy="110895"/>
          </a:xfrm>
          <a:custGeom>
            <a:avLst/>
            <a:gdLst>
              <a:gd name="connsiteX0" fmla="*/ 51 w 55659"/>
              <a:gd name="connsiteY0" fmla="*/ 110895 h 110895"/>
              <a:gd name="connsiteX1" fmla="*/ 23863 w 55659"/>
              <a:gd name="connsiteY1" fmla="*/ 2945 h 110895"/>
              <a:gd name="connsiteX2" fmla="*/ 55613 w 55659"/>
              <a:gd name="connsiteY2" fmla="*/ 28345 h 110895"/>
              <a:gd name="connsiteX3" fmla="*/ 30213 w 55659"/>
              <a:gd name="connsiteY3" fmla="*/ 4532 h 110895"/>
              <a:gd name="connsiteX4" fmla="*/ 51 w 55659"/>
              <a:gd name="connsiteY4" fmla="*/ 110895 h 11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59" h="110895">
                <a:moveTo>
                  <a:pt x="51" y="110895"/>
                </a:moveTo>
                <a:cubicBezTo>
                  <a:pt x="-1007" y="110630"/>
                  <a:pt x="14603" y="16703"/>
                  <a:pt x="23863" y="2945"/>
                </a:cubicBezTo>
                <a:cubicBezTo>
                  <a:pt x="33123" y="-10813"/>
                  <a:pt x="54555" y="28080"/>
                  <a:pt x="55613" y="28345"/>
                </a:cubicBezTo>
                <a:cubicBezTo>
                  <a:pt x="56671" y="28609"/>
                  <a:pt x="39473" y="-5522"/>
                  <a:pt x="30213" y="4532"/>
                </a:cubicBezTo>
                <a:cubicBezTo>
                  <a:pt x="20953" y="14586"/>
                  <a:pt x="1109" y="111160"/>
                  <a:pt x="51" y="110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6DDBFD69-2331-478A-9154-2C673034D34C}"/>
              </a:ext>
            </a:extLst>
          </p:cNvPr>
          <p:cNvSpPr/>
          <p:nvPr/>
        </p:nvSpPr>
        <p:spPr>
          <a:xfrm>
            <a:off x="2295226" y="7075488"/>
            <a:ext cx="48340" cy="85886"/>
          </a:xfrm>
          <a:custGeom>
            <a:avLst/>
            <a:gdLst>
              <a:gd name="connsiteX0" fmla="*/ 47924 w 48340"/>
              <a:gd name="connsiteY0" fmla="*/ 0 h 85886"/>
              <a:gd name="connsiteX1" fmla="*/ 24112 w 48340"/>
              <a:gd name="connsiteY1" fmla="*/ 57150 h 85886"/>
              <a:gd name="connsiteX2" fmla="*/ 35224 w 48340"/>
              <a:gd name="connsiteY2" fmla="*/ 85725 h 85886"/>
              <a:gd name="connsiteX3" fmla="*/ 16174 w 48340"/>
              <a:gd name="connsiteY3" fmla="*/ 68262 h 85886"/>
              <a:gd name="connsiteX4" fmla="*/ 299 w 48340"/>
              <a:gd name="connsiteY4" fmla="*/ 57150 h 85886"/>
              <a:gd name="connsiteX5" fmla="*/ 47924 w 48340"/>
              <a:gd name="connsiteY5" fmla="*/ 0 h 8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40" h="85886">
                <a:moveTo>
                  <a:pt x="47924" y="0"/>
                </a:moveTo>
                <a:cubicBezTo>
                  <a:pt x="51893" y="0"/>
                  <a:pt x="26229" y="42863"/>
                  <a:pt x="24112" y="57150"/>
                </a:cubicBezTo>
                <a:cubicBezTo>
                  <a:pt x="21995" y="71438"/>
                  <a:pt x="36547" y="83873"/>
                  <a:pt x="35224" y="85725"/>
                </a:cubicBezTo>
                <a:cubicBezTo>
                  <a:pt x="33901" y="87577"/>
                  <a:pt x="21995" y="73024"/>
                  <a:pt x="16174" y="68262"/>
                </a:cubicBezTo>
                <a:cubicBezTo>
                  <a:pt x="10353" y="63500"/>
                  <a:pt x="-2082" y="66940"/>
                  <a:pt x="299" y="57150"/>
                </a:cubicBezTo>
                <a:cubicBezTo>
                  <a:pt x="2680" y="47360"/>
                  <a:pt x="43955" y="0"/>
                  <a:pt x="4792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735F596C-0231-4589-BF8F-91C03AE34B8D}"/>
              </a:ext>
            </a:extLst>
          </p:cNvPr>
          <p:cNvSpPr/>
          <p:nvPr/>
        </p:nvSpPr>
        <p:spPr>
          <a:xfrm>
            <a:off x="2293054" y="7194509"/>
            <a:ext cx="45372" cy="127089"/>
          </a:xfrm>
          <a:custGeom>
            <a:avLst/>
            <a:gdLst>
              <a:gd name="connsiteX0" fmla="*/ 15171 w 45372"/>
              <a:gd name="connsiteY0" fmla="*/ 41 h 127089"/>
              <a:gd name="connsiteX1" fmla="*/ 884 w 45372"/>
              <a:gd name="connsiteY1" fmla="*/ 63541 h 127089"/>
              <a:gd name="connsiteX2" fmla="*/ 45334 w 45372"/>
              <a:gd name="connsiteY2" fmla="*/ 127041 h 127089"/>
              <a:gd name="connsiteX3" fmla="*/ 8821 w 45372"/>
              <a:gd name="connsiteY3" fmla="*/ 73066 h 127089"/>
              <a:gd name="connsiteX4" fmla="*/ 15171 w 45372"/>
              <a:gd name="connsiteY4" fmla="*/ 41 h 12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72" h="127089">
                <a:moveTo>
                  <a:pt x="15171" y="41"/>
                </a:moveTo>
                <a:cubicBezTo>
                  <a:pt x="13848" y="-1546"/>
                  <a:pt x="-4143" y="42374"/>
                  <a:pt x="884" y="63541"/>
                </a:cubicBezTo>
                <a:cubicBezTo>
                  <a:pt x="5911" y="84708"/>
                  <a:pt x="44011" y="125454"/>
                  <a:pt x="45334" y="127041"/>
                </a:cubicBezTo>
                <a:cubicBezTo>
                  <a:pt x="46657" y="128628"/>
                  <a:pt x="13848" y="91058"/>
                  <a:pt x="8821" y="73066"/>
                </a:cubicBezTo>
                <a:cubicBezTo>
                  <a:pt x="3794" y="55074"/>
                  <a:pt x="16494" y="1628"/>
                  <a:pt x="15171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75804922-D395-41F7-97A4-A40E979B8D28}"/>
              </a:ext>
            </a:extLst>
          </p:cNvPr>
          <p:cNvSpPr/>
          <p:nvPr/>
        </p:nvSpPr>
        <p:spPr>
          <a:xfrm>
            <a:off x="2498242" y="6703840"/>
            <a:ext cx="338814" cy="240038"/>
          </a:xfrm>
          <a:custGeom>
            <a:avLst/>
            <a:gdLst>
              <a:gd name="connsiteX0" fmla="*/ 338621 w 338814"/>
              <a:gd name="connsiteY0" fmla="*/ 173 h 240038"/>
              <a:gd name="connsiteX1" fmla="*/ 38583 w 338814"/>
              <a:gd name="connsiteY1" fmla="*/ 135110 h 240038"/>
              <a:gd name="connsiteX2" fmla="*/ 2071 w 338814"/>
              <a:gd name="connsiteY2" fmla="*/ 239885 h 240038"/>
              <a:gd name="connsiteX3" fmla="*/ 21121 w 338814"/>
              <a:gd name="connsiteY3" fmla="*/ 157335 h 240038"/>
              <a:gd name="connsiteX4" fmla="*/ 83033 w 338814"/>
              <a:gd name="connsiteY4" fmla="*/ 108123 h 240038"/>
              <a:gd name="connsiteX5" fmla="*/ 338621 w 338814"/>
              <a:gd name="connsiteY5" fmla="*/ 173 h 24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14" h="240038">
                <a:moveTo>
                  <a:pt x="338621" y="173"/>
                </a:moveTo>
                <a:cubicBezTo>
                  <a:pt x="331213" y="4671"/>
                  <a:pt x="94675" y="95158"/>
                  <a:pt x="38583" y="135110"/>
                </a:cubicBezTo>
                <a:cubicBezTo>
                  <a:pt x="-17509" y="175062"/>
                  <a:pt x="4981" y="236181"/>
                  <a:pt x="2071" y="239885"/>
                </a:cubicBezTo>
                <a:cubicBezTo>
                  <a:pt x="-839" y="243589"/>
                  <a:pt x="7627" y="179295"/>
                  <a:pt x="21121" y="157335"/>
                </a:cubicBezTo>
                <a:cubicBezTo>
                  <a:pt x="34615" y="135375"/>
                  <a:pt x="27471" y="136169"/>
                  <a:pt x="83033" y="108123"/>
                </a:cubicBezTo>
                <a:cubicBezTo>
                  <a:pt x="138595" y="80077"/>
                  <a:pt x="346029" y="-4325"/>
                  <a:pt x="338621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B8AA0D9F-BA9D-48D7-9633-DDEF88C92C25}"/>
              </a:ext>
            </a:extLst>
          </p:cNvPr>
          <p:cNvSpPr/>
          <p:nvPr/>
        </p:nvSpPr>
        <p:spPr>
          <a:xfrm>
            <a:off x="2425653" y="7080138"/>
            <a:ext cx="45069" cy="155687"/>
          </a:xfrm>
          <a:custGeom>
            <a:avLst/>
            <a:gdLst>
              <a:gd name="connsiteX0" fmla="*/ 44497 w 45069"/>
              <a:gd name="connsiteY0" fmla="*/ 112 h 155687"/>
              <a:gd name="connsiteX1" fmla="*/ 39735 w 45069"/>
              <a:gd name="connsiteY1" fmla="*/ 109650 h 155687"/>
              <a:gd name="connsiteX2" fmla="*/ 47 w 45069"/>
              <a:gd name="connsiteY2" fmla="*/ 155687 h 155687"/>
              <a:gd name="connsiteX3" fmla="*/ 31797 w 45069"/>
              <a:gd name="connsiteY3" fmla="*/ 109650 h 155687"/>
              <a:gd name="connsiteX4" fmla="*/ 38147 w 45069"/>
              <a:gd name="connsiteY4" fmla="*/ 89012 h 155687"/>
              <a:gd name="connsiteX5" fmla="*/ 44497 w 45069"/>
              <a:gd name="connsiteY5" fmla="*/ 112 h 155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69" h="155687">
                <a:moveTo>
                  <a:pt x="44497" y="112"/>
                </a:moveTo>
                <a:cubicBezTo>
                  <a:pt x="44762" y="3552"/>
                  <a:pt x="47143" y="83721"/>
                  <a:pt x="39735" y="109650"/>
                </a:cubicBezTo>
                <a:cubicBezTo>
                  <a:pt x="32327" y="135579"/>
                  <a:pt x="1370" y="155687"/>
                  <a:pt x="47" y="155687"/>
                </a:cubicBezTo>
                <a:cubicBezTo>
                  <a:pt x="-1276" y="155687"/>
                  <a:pt x="25447" y="120762"/>
                  <a:pt x="31797" y="109650"/>
                </a:cubicBezTo>
                <a:cubicBezTo>
                  <a:pt x="38147" y="98538"/>
                  <a:pt x="33914" y="104623"/>
                  <a:pt x="38147" y="89012"/>
                </a:cubicBezTo>
                <a:cubicBezTo>
                  <a:pt x="42380" y="73402"/>
                  <a:pt x="44232" y="-3328"/>
                  <a:pt x="44497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2102D186-0578-4908-A459-A41E7393C9B7}"/>
              </a:ext>
            </a:extLst>
          </p:cNvPr>
          <p:cNvSpPr/>
          <p:nvPr/>
        </p:nvSpPr>
        <p:spPr>
          <a:xfrm>
            <a:off x="2828925" y="6761161"/>
            <a:ext cx="88022" cy="169924"/>
          </a:xfrm>
          <a:custGeom>
            <a:avLst/>
            <a:gdLst>
              <a:gd name="connsiteX0" fmla="*/ 34925 w 88022"/>
              <a:gd name="connsiteY0" fmla="*/ 2 h 169924"/>
              <a:gd name="connsiteX1" fmla="*/ 68263 w 88022"/>
              <a:gd name="connsiteY1" fmla="*/ 92077 h 169924"/>
              <a:gd name="connsiteX2" fmla="*/ 0 w 88022"/>
              <a:gd name="connsiteY2" fmla="*/ 169864 h 169924"/>
              <a:gd name="connsiteX3" fmla="*/ 68263 w 88022"/>
              <a:gd name="connsiteY3" fmla="*/ 104777 h 169924"/>
              <a:gd name="connsiteX4" fmla="*/ 87313 w 88022"/>
              <a:gd name="connsiteY4" fmla="*/ 88902 h 169924"/>
              <a:gd name="connsiteX5" fmla="*/ 34925 w 88022"/>
              <a:gd name="connsiteY5" fmla="*/ 2 h 16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22" h="169924">
                <a:moveTo>
                  <a:pt x="34925" y="2"/>
                </a:moveTo>
                <a:cubicBezTo>
                  <a:pt x="31750" y="531"/>
                  <a:pt x="74084" y="63767"/>
                  <a:pt x="68263" y="92077"/>
                </a:cubicBezTo>
                <a:cubicBezTo>
                  <a:pt x="62442" y="120387"/>
                  <a:pt x="0" y="167747"/>
                  <a:pt x="0" y="169864"/>
                </a:cubicBezTo>
                <a:cubicBezTo>
                  <a:pt x="0" y="171981"/>
                  <a:pt x="53711" y="118271"/>
                  <a:pt x="68263" y="104777"/>
                </a:cubicBezTo>
                <a:cubicBezTo>
                  <a:pt x="82815" y="91283"/>
                  <a:pt x="90488" y="105042"/>
                  <a:pt x="87313" y="88902"/>
                </a:cubicBezTo>
                <a:cubicBezTo>
                  <a:pt x="84138" y="72762"/>
                  <a:pt x="38100" y="-527"/>
                  <a:pt x="3492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AE65B1BF-3676-4BB2-BDE9-9A40AB4FF227}"/>
              </a:ext>
            </a:extLst>
          </p:cNvPr>
          <p:cNvSpPr/>
          <p:nvPr/>
        </p:nvSpPr>
        <p:spPr>
          <a:xfrm>
            <a:off x="2216018" y="7242175"/>
            <a:ext cx="16251" cy="111132"/>
          </a:xfrm>
          <a:custGeom>
            <a:avLst/>
            <a:gdLst>
              <a:gd name="connsiteX0" fmla="*/ 9657 w 16251"/>
              <a:gd name="connsiteY0" fmla="*/ 0 h 111132"/>
              <a:gd name="connsiteX1" fmla="*/ 16007 w 16251"/>
              <a:gd name="connsiteY1" fmla="*/ 90488 h 111132"/>
              <a:gd name="connsiteX2" fmla="*/ 132 w 16251"/>
              <a:gd name="connsiteY2" fmla="*/ 111125 h 111132"/>
              <a:gd name="connsiteX3" fmla="*/ 8070 w 16251"/>
              <a:gd name="connsiteY3" fmla="*/ 92075 h 111132"/>
              <a:gd name="connsiteX4" fmla="*/ 9657 w 16251"/>
              <a:gd name="connsiteY4" fmla="*/ 0 h 1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51" h="111132">
                <a:moveTo>
                  <a:pt x="9657" y="0"/>
                </a:moveTo>
                <a:cubicBezTo>
                  <a:pt x="10980" y="-264"/>
                  <a:pt x="17594" y="71967"/>
                  <a:pt x="16007" y="90488"/>
                </a:cubicBezTo>
                <a:cubicBezTo>
                  <a:pt x="14420" y="109009"/>
                  <a:pt x="1455" y="110861"/>
                  <a:pt x="132" y="111125"/>
                </a:cubicBezTo>
                <a:cubicBezTo>
                  <a:pt x="-1191" y="111389"/>
                  <a:pt x="7805" y="104775"/>
                  <a:pt x="8070" y="92075"/>
                </a:cubicBezTo>
                <a:cubicBezTo>
                  <a:pt x="8335" y="79375"/>
                  <a:pt x="8334" y="264"/>
                  <a:pt x="965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B19950D4-BB18-4448-AC66-E0A4A45305D3}"/>
              </a:ext>
            </a:extLst>
          </p:cNvPr>
          <p:cNvSpPr/>
          <p:nvPr/>
        </p:nvSpPr>
        <p:spPr>
          <a:xfrm>
            <a:off x="2332038" y="7327878"/>
            <a:ext cx="93876" cy="76281"/>
          </a:xfrm>
          <a:custGeom>
            <a:avLst/>
            <a:gdLst>
              <a:gd name="connsiteX0" fmla="*/ 0 w 93876"/>
              <a:gd name="connsiteY0" fmla="*/ 22 h 76281"/>
              <a:gd name="connsiteX1" fmla="*/ 80962 w 93876"/>
              <a:gd name="connsiteY1" fmla="*/ 47647 h 76281"/>
              <a:gd name="connsiteX2" fmla="*/ 93662 w 93876"/>
              <a:gd name="connsiteY2" fmla="*/ 76222 h 76281"/>
              <a:gd name="connsiteX3" fmla="*/ 80962 w 93876"/>
              <a:gd name="connsiteY3" fmla="*/ 53997 h 76281"/>
              <a:gd name="connsiteX4" fmla="*/ 0 w 93876"/>
              <a:gd name="connsiteY4" fmla="*/ 22 h 7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876" h="76281">
                <a:moveTo>
                  <a:pt x="0" y="22"/>
                </a:moveTo>
                <a:cubicBezTo>
                  <a:pt x="0" y="-1036"/>
                  <a:pt x="65352" y="34947"/>
                  <a:pt x="80962" y="47647"/>
                </a:cubicBezTo>
                <a:cubicBezTo>
                  <a:pt x="96572" y="60347"/>
                  <a:pt x="93662" y="75164"/>
                  <a:pt x="93662" y="76222"/>
                </a:cubicBezTo>
                <a:cubicBezTo>
                  <a:pt x="93662" y="77280"/>
                  <a:pt x="95779" y="64051"/>
                  <a:pt x="80962" y="53997"/>
                </a:cubicBezTo>
                <a:cubicBezTo>
                  <a:pt x="66145" y="43943"/>
                  <a:pt x="0" y="1080"/>
                  <a:pt x="0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8DF76E90-E013-4A15-8A51-7108411A5FD9}"/>
              </a:ext>
            </a:extLst>
          </p:cNvPr>
          <p:cNvSpPr/>
          <p:nvPr/>
        </p:nvSpPr>
        <p:spPr>
          <a:xfrm>
            <a:off x="2479440" y="6981825"/>
            <a:ext cx="27223" cy="66813"/>
          </a:xfrm>
          <a:custGeom>
            <a:avLst/>
            <a:gdLst>
              <a:gd name="connsiteX0" fmla="*/ 27223 w 27223"/>
              <a:gd name="connsiteY0" fmla="*/ 0 h 66813"/>
              <a:gd name="connsiteX1" fmla="*/ 1823 w 27223"/>
              <a:gd name="connsiteY1" fmla="*/ 61913 h 66813"/>
              <a:gd name="connsiteX2" fmla="*/ 1823 w 27223"/>
              <a:gd name="connsiteY2" fmla="*/ 60325 h 66813"/>
              <a:gd name="connsiteX3" fmla="*/ 27223 w 27223"/>
              <a:gd name="connsiteY3" fmla="*/ 0 h 66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23" h="66813">
                <a:moveTo>
                  <a:pt x="27223" y="0"/>
                </a:moveTo>
                <a:cubicBezTo>
                  <a:pt x="27223" y="265"/>
                  <a:pt x="1823" y="61913"/>
                  <a:pt x="1823" y="61913"/>
                </a:cubicBezTo>
                <a:cubicBezTo>
                  <a:pt x="-2410" y="71967"/>
                  <a:pt x="2088" y="64029"/>
                  <a:pt x="1823" y="60325"/>
                </a:cubicBezTo>
                <a:cubicBezTo>
                  <a:pt x="1558" y="56621"/>
                  <a:pt x="27223" y="-265"/>
                  <a:pt x="272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EC11DFB0-AF42-426A-BC3C-C70C9FA59842}"/>
              </a:ext>
            </a:extLst>
          </p:cNvPr>
          <p:cNvSpPr/>
          <p:nvPr/>
        </p:nvSpPr>
        <p:spPr>
          <a:xfrm>
            <a:off x="2235198" y="7402494"/>
            <a:ext cx="116412" cy="111144"/>
          </a:xfrm>
          <a:custGeom>
            <a:avLst/>
            <a:gdLst>
              <a:gd name="connsiteX0" fmla="*/ 2 w 116412"/>
              <a:gd name="connsiteY0" fmla="*/ 19 h 111144"/>
              <a:gd name="connsiteX1" fmla="*/ 36515 w 116412"/>
              <a:gd name="connsiteY1" fmla="*/ 85744 h 111144"/>
              <a:gd name="connsiteX2" fmla="*/ 58740 w 116412"/>
              <a:gd name="connsiteY2" fmla="*/ 87331 h 111144"/>
              <a:gd name="connsiteX3" fmla="*/ 115890 w 116412"/>
              <a:gd name="connsiteY3" fmla="*/ 111144 h 111144"/>
              <a:gd name="connsiteX4" fmla="*/ 84140 w 116412"/>
              <a:gd name="connsiteY4" fmla="*/ 87331 h 111144"/>
              <a:gd name="connsiteX5" fmla="*/ 34927 w 116412"/>
              <a:gd name="connsiteY5" fmla="*/ 77806 h 111144"/>
              <a:gd name="connsiteX6" fmla="*/ 2 w 116412"/>
              <a:gd name="connsiteY6" fmla="*/ 19 h 11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412" h="111144">
                <a:moveTo>
                  <a:pt x="2" y="19"/>
                </a:moveTo>
                <a:cubicBezTo>
                  <a:pt x="267" y="1342"/>
                  <a:pt x="26725" y="71192"/>
                  <a:pt x="36515" y="85744"/>
                </a:cubicBezTo>
                <a:cubicBezTo>
                  <a:pt x="46305" y="100296"/>
                  <a:pt x="45511" y="83098"/>
                  <a:pt x="58740" y="87331"/>
                </a:cubicBezTo>
                <a:cubicBezTo>
                  <a:pt x="71969" y="91564"/>
                  <a:pt x="111657" y="111144"/>
                  <a:pt x="115890" y="111144"/>
                </a:cubicBezTo>
                <a:cubicBezTo>
                  <a:pt x="120123" y="111144"/>
                  <a:pt x="97634" y="92887"/>
                  <a:pt x="84140" y="87331"/>
                </a:cubicBezTo>
                <a:cubicBezTo>
                  <a:pt x="70646" y="81775"/>
                  <a:pt x="46569" y="88919"/>
                  <a:pt x="34927" y="77806"/>
                </a:cubicBezTo>
                <a:cubicBezTo>
                  <a:pt x="23285" y="66694"/>
                  <a:pt x="-263" y="-1304"/>
                  <a:pt x="2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090841BF-BA77-439E-9A7F-2B70AF2582BD}"/>
              </a:ext>
            </a:extLst>
          </p:cNvPr>
          <p:cNvSpPr/>
          <p:nvPr/>
        </p:nvSpPr>
        <p:spPr>
          <a:xfrm>
            <a:off x="2948855" y="6411888"/>
            <a:ext cx="69052" cy="194877"/>
          </a:xfrm>
          <a:custGeom>
            <a:avLst/>
            <a:gdLst>
              <a:gd name="connsiteX0" fmla="*/ 68983 w 69052"/>
              <a:gd name="connsiteY0" fmla="*/ 25 h 194877"/>
              <a:gd name="connsiteX1" fmla="*/ 15008 w 69052"/>
              <a:gd name="connsiteY1" fmla="*/ 128612 h 194877"/>
              <a:gd name="connsiteX2" fmla="*/ 13420 w 69052"/>
              <a:gd name="connsiteY2" fmla="*/ 193700 h 194877"/>
              <a:gd name="connsiteX3" fmla="*/ 10245 w 69052"/>
              <a:gd name="connsiteY3" fmla="*/ 168300 h 194877"/>
              <a:gd name="connsiteX4" fmla="*/ 2308 w 69052"/>
              <a:gd name="connsiteY4" fmla="*/ 139725 h 194877"/>
              <a:gd name="connsiteX5" fmla="*/ 68983 w 69052"/>
              <a:gd name="connsiteY5" fmla="*/ 25 h 19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052" h="194877">
                <a:moveTo>
                  <a:pt x="68983" y="25"/>
                </a:moveTo>
                <a:cubicBezTo>
                  <a:pt x="71100" y="-1827"/>
                  <a:pt x="24268" y="96333"/>
                  <a:pt x="15008" y="128612"/>
                </a:cubicBezTo>
                <a:cubicBezTo>
                  <a:pt x="5748" y="160891"/>
                  <a:pt x="14214" y="187085"/>
                  <a:pt x="13420" y="193700"/>
                </a:cubicBezTo>
                <a:cubicBezTo>
                  <a:pt x="12626" y="200315"/>
                  <a:pt x="12097" y="177296"/>
                  <a:pt x="10245" y="168300"/>
                </a:cubicBezTo>
                <a:cubicBezTo>
                  <a:pt x="8393" y="159304"/>
                  <a:pt x="-5365" y="164331"/>
                  <a:pt x="2308" y="139725"/>
                </a:cubicBezTo>
                <a:cubicBezTo>
                  <a:pt x="9981" y="115119"/>
                  <a:pt x="66866" y="1877"/>
                  <a:pt x="68983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4C8A5C85-4E06-49BF-BF9C-327F39EEB785}"/>
              </a:ext>
            </a:extLst>
          </p:cNvPr>
          <p:cNvSpPr/>
          <p:nvPr/>
        </p:nvSpPr>
        <p:spPr>
          <a:xfrm>
            <a:off x="2315911" y="7346455"/>
            <a:ext cx="111749" cy="134068"/>
          </a:xfrm>
          <a:custGeom>
            <a:avLst/>
            <a:gdLst>
              <a:gd name="connsiteX0" fmla="*/ 252 w 111749"/>
              <a:gd name="connsiteY0" fmla="*/ 495 h 134068"/>
              <a:gd name="connsiteX1" fmla="*/ 73277 w 111749"/>
              <a:gd name="connsiteY1" fmla="*/ 54470 h 134068"/>
              <a:gd name="connsiteX2" fmla="*/ 82802 w 111749"/>
              <a:gd name="connsiteY2" fmla="*/ 102095 h 134068"/>
              <a:gd name="connsiteX3" fmla="*/ 97089 w 111749"/>
              <a:gd name="connsiteY3" fmla="*/ 113208 h 134068"/>
              <a:gd name="connsiteX4" fmla="*/ 111377 w 111749"/>
              <a:gd name="connsiteY4" fmla="*/ 86220 h 134068"/>
              <a:gd name="connsiteX5" fmla="*/ 81214 w 111749"/>
              <a:gd name="connsiteY5" fmla="*/ 133845 h 134068"/>
              <a:gd name="connsiteX6" fmla="*/ 97089 w 111749"/>
              <a:gd name="connsiteY6" fmla="*/ 105270 h 134068"/>
              <a:gd name="connsiteX7" fmla="*/ 101852 w 111749"/>
              <a:gd name="connsiteY7" fmla="*/ 87808 h 134068"/>
              <a:gd name="connsiteX8" fmla="*/ 252 w 111749"/>
              <a:gd name="connsiteY8" fmla="*/ 495 h 13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49" h="134068">
                <a:moveTo>
                  <a:pt x="252" y="495"/>
                </a:moveTo>
                <a:cubicBezTo>
                  <a:pt x="-4511" y="-5061"/>
                  <a:pt x="59519" y="37537"/>
                  <a:pt x="73277" y="54470"/>
                </a:cubicBezTo>
                <a:cubicBezTo>
                  <a:pt x="87035" y="71403"/>
                  <a:pt x="78833" y="92305"/>
                  <a:pt x="82802" y="102095"/>
                </a:cubicBezTo>
                <a:cubicBezTo>
                  <a:pt x="86771" y="111885"/>
                  <a:pt x="92327" y="115854"/>
                  <a:pt x="97089" y="113208"/>
                </a:cubicBezTo>
                <a:cubicBezTo>
                  <a:pt x="101851" y="110562"/>
                  <a:pt x="114023" y="82780"/>
                  <a:pt x="111377" y="86220"/>
                </a:cubicBezTo>
                <a:cubicBezTo>
                  <a:pt x="108731" y="89660"/>
                  <a:pt x="83595" y="130670"/>
                  <a:pt x="81214" y="133845"/>
                </a:cubicBezTo>
                <a:cubicBezTo>
                  <a:pt x="78833" y="137020"/>
                  <a:pt x="97089" y="105270"/>
                  <a:pt x="97089" y="105270"/>
                </a:cubicBezTo>
                <a:cubicBezTo>
                  <a:pt x="100529" y="97597"/>
                  <a:pt x="114023" y="103418"/>
                  <a:pt x="101852" y="87808"/>
                </a:cubicBezTo>
                <a:cubicBezTo>
                  <a:pt x="89681" y="72198"/>
                  <a:pt x="5015" y="6051"/>
                  <a:pt x="252" y="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091B7605-8B54-40D3-8FA0-2A4867CBF21A}"/>
              </a:ext>
            </a:extLst>
          </p:cNvPr>
          <p:cNvSpPr/>
          <p:nvPr/>
        </p:nvSpPr>
        <p:spPr>
          <a:xfrm>
            <a:off x="2244098" y="7369148"/>
            <a:ext cx="95906" cy="117546"/>
          </a:xfrm>
          <a:custGeom>
            <a:avLst/>
            <a:gdLst>
              <a:gd name="connsiteX0" fmla="*/ 627 w 95906"/>
              <a:gd name="connsiteY0" fmla="*/ 27 h 117546"/>
              <a:gd name="connsiteX1" fmla="*/ 51427 w 95906"/>
              <a:gd name="connsiteY1" fmla="*/ 87340 h 117546"/>
              <a:gd name="connsiteX2" fmla="*/ 95877 w 95906"/>
              <a:gd name="connsiteY2" fmla="*/ 117502 h 117546"/>
              <a:gd name="connsiteX3" fmla="*/ 57777 w 95906"/>
              <a:gd name="connsiteY3" fmla="*/ 93690 h 117546"/>
              <a:gd name="connsiteX4" fmla="*/ 24440 w 95906"/>
              <a:gd name="connsiteY4" fmla="*/ 77815 h 117546"/>
              <a:gd name="connsiteX5" fmla="*/ 627 w 95906"/>
              <a:gd name="connsiteY5" fmla="*/ 27 h 11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906" h="117546">
                <a:moveTo>
                  <a:pt x="627" y="27"/>
                </a:moveTo>
                <a:cubicBezTo>
                  <a:pt x="5125" y="1614"/>
                  <a:pt x="35552" y="67761"/>
                  <a:pt x="51427" y="87340"/>
                </a:cubicBezTo>
                <a:cubicBezTo>
                  <a:pt x="67302" y="106919"/>
                  <a:pt x="94819" y="116444"/>
                  <a:pt x="95877" y="117502"/>
                </a:cubicBezTo>
                <a:cubicBezTo>
                  <a:pt x="96935" y="118560"/>
                  <a:pt x="69683" y="100305"/>
                  <a:pt x="57777" y="93690"/>
                </a:cubicBezTo>
                <a:cubicBezTo>
                  <a:pt x="45871" y="87076"/>
                  <a:pt x="31848" y="89986"/>
                  <a:pt x="24440" y="77815"/>
                </a:cubicBezTo>
                <a:cubicBezTo>
                  <a:pt x="17032" y="65644"/>
                  <a:pt x="-3871" y="-1560"/>
                  <a:pt x="627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BDC73322-1148-4AD2-9561-32A9773FEDB7}"/>
              </a:ext>
            </a:extLst>
          </p:cNvPr>
          <p:cNvSpPr/>
          <p:nvPr/>
        </p:nvSpPr>
        <p:spPr>
          <a:xfrm>
            <a:off x="3634654" y="8470606"/>
            <a:ext cx="210837" cy="486742"/>
          </a:xfrm>
          <a:custGeom>
            <a:avLst/>
            <a:gdLst>
              <a:gd name="connsiteX0" fmla="*/ 721 w 210837"/>
              <a:gd name="connsiteY0" fmla="*/ 294 h 486742"/>
              <a:gd name="connsiteX1" fmla="*/ 105496 w 210837"/>
              <a:gd name="connsiteY1" fmla="*/ 225719 h 486742"/>
              <a:gd name="connsiteX2" fmla="*/ 207096 w 210837"/>
              <a:gd name="connsiteY2" fmla="*/ 478132 h 486742"/>
              <a:gd name="connsiteX3" fmla="*/ 176934 w 210837"/>
              <a:gd name="connsiteY3" fmla="*/ 405107 h 486742"/>
              <a:gd name="connsiteX4" fmla="*/ 64221 w 210837"/>
              <a:gd name="connsiteY4" fmla="*/ 182857 h 486742"/>
              <a:gd name="connsiteX5" fmla="*/ 721 w 210837"/>
              <a:gd name="connsiteY5" fmla="*/ 294 h 486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837" h="486742">
                <a:moveTo>
                  <a:pt x="721" y="294"/>
                </a:moveTo>
                <a:cubicBezTo>
                  <a:pt x="7600" y="7438"/>
                  <a:pt x="71100" y="146079"/>
                  <a:pt x="105496" y="225719"/>
                </a:cubicBezTo>
                <a:cubicBezTo>
                  <a:pt x="139892" y="305359"/>
                  <a:pt x="195190" y="448234"/>
                  <a:pt x="207096" y="478132"/>
                </a:cubicBezTo>
                <a:cubicBezTo>
                  <a:pt x="219002" y="508030"/>
                  <a:pt x="200747" y="454320"/>
                  <a:pt x="176934" y="405107"/>
                </a:cubicBezTo>
                <a:cubicBezTo>
                  <a:pt x="153122" y="355895"/>
                  <a:pt x="90679" y="247945"/>
                  <a:pt x="64221" y="182857"/>
                </a:cubicBezTo>
                <a:cubicBezTo>
                  <a:pt x="37763" y="117769"/>
                  <a:pt x="-6158" y="-6850"/>
                  <a:pt x="721" y="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EC44E7DF-0BF6-4E92-B077-FA279B40BF05}"/>
              </a:ext>
            </a:extLst>
          </p:cNvPr>
          <p:cNvSpPr/>
          <p:nvPr/>
        </p:nvSpPr>
        <p:spPr>
          <a:xfrm>
            <a:off x="3852813" y="8956873"/>
            <a:ext cx="146486" cy="590127"/>
          </a:xfrm>
          <a:custGeom>
            <a:avLst/>
            <a:gdLst>
              <a:gd name="connsiteX0" fmla="*/ 50 w 146486"/>
              <a:gd name="connsiteY0" fmla="*/ 1390 h 590127"/>
              <a:gd name="connsiteX1" fmla="*/ 71487 w 146486"/>
              <a:gd name="connsiteY1" fmla="*/ 239515 h 590127"/>
              <a:gd name="connsiteX2" fmla="*/ 142925 w 146486"/>
              <a:gd name="connsiteY2" fmla="*/ 572890 h 590127"/>
              <a:gd name="connsiteX3" fmla="*/ 130225 w 146486"/>
              <a:gd name="connsiteY3" fmla="*/ 522090 h 590127"/>
              <a:gd name="connsiteX4" fmla="*/ 82600 w 146486"/>
              <a:gd name="connsiteY4" fmla="*/ 347465 h 590127"/>
              <a:gd name="connsiteX5" fmla="*/ 50 w 146486"/>
              <a:gd name="connsiteY5" fmla="*/ 1390 h 59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486" h="590127">
                <a:moveTo>
                  <a:pt x="50" y="1390"/>
                </a:moveTo>
                <a:cubicBezTo>
                  <a:pt x="-1802" y="-16602"/>
                  <a:pt x="47675" y="144265"/>
                  <a:pt x="71487" y="239515"/>
                </a:cubicBezTo>
                <a:cubicBezTo>
                  <a:pt x="95300" y="334765"/>
                  <a:pt x="133135" y="525794"/>
                  <a:pt x="142925" y="572890"/>
                </a:cubicBezTo>
                <a:cubicBezTo>
                  <a:pt x="152715" y="619986"/>
                  <a:pt x="140279" y="559661"/>
                  <a:pt x="130225" y="522090"/>
                </a:cubicBezTo>
                <a:cubicBezTo>
                  <a:pt x="120171" y="484519"/>
                  <a:pt x="103237" y="434248"/>
                  <a:pt x="82600" y="347465"/>
                </a:cubicBezTo>
                <a:cubicBezTo>
                  <a:pt x="61963" y="260682"/>
                  <a:pt x="1902" y="19382"/>
                  <a:pt x="50" y="1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9E57C2F9-E4E5-4B02-ABBD-7B964ECA4182}"/>
              </a:ext>
            </a:extLst>
          </p:cNvPr>
          <p:cNvSpPr/>
          <p:nvPr/>
        </p:nvSpPr>
        <p:spPr>
          <a:xfrm>
            <a:off x="4002088" y="9539268"/>
            <a:ext cx="70955" cy="628343"/>
          </a:xfrm>
          <a:custGeom>
            <a:avLst/>
            <a:gdLst>
              <a:gd name="connsiteX0" fmla="*/ 0 w 70955"/>
              <a:gd name="connsiteY0" fmla="*/ 1607 h 628343"/>
              <a:gd name="connsiteX1" fmla="*/ 14287 w 70955"/>
              <a:gd name="connsiteY1" fmla="*/ 134957 h 628343"/>
              <a:gd name="connsiteX2" fmla="*/ 41275 w 70955"/>
              <a:gd name="connsiteY2" fmla="*/ 239732 h 628343"/>
              <a:gd name="connsiteX3" fmla="*/ 69850 w 70955"/>
              <a:gd name="connsiteY3" fmla="*/ 401657 h 628343"/>
              <a:gd name="connsiteX4" fmla="*/ 65087 w 70955"/>
              <a:gd name="connsiteY4" fmla="*/ 619145 h 628343"/>
              <a:gd name="connsiteX5" fmla="*/ 65087 w 70955"/>
              <a:gd name="connsiteY5" fmla="*/ 566757 h 628343"/>
              <a:gd name="connsiteX6" fmla="*/ 52387 w 70955"/>
              <a:gd name="connsiteY6" fmla="*/ 374670 h 628343"/>
              <a:gd name="connsiteX7" fmla="*/ 14287 w 70955"/>
              <a:gd name="connsiteY7" fmla="*/ 231795 h 628343"/>
              <a:gd name="connsiteX8" fmla="*/ 0 w 70955"/>
              <a:gd name="connsiteY8" fmla="*/ 1607 h 62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955" h="628343">
                <a:moveTo>
                  <a:pt x="0" y="1607"/>
                </a:moveTo>
                <a:cubicBezTo>
                  <a:pt x="0" y="-14533"/>
                  <a:pt x="7408" y="95270"/>
                  <a:pt x="14287" y="134957"/>
                </a:cubicBezTo>
                <a:cubicBezTo>
                  <a:pt x="21166" y="174644"/>
                  <a:pt x="32015" y="195282"/>
                  <a:pt x="41275" y="239732"/>
                </a:cubicBezTo>
                <a:cubicBezTo>
                  <a:pt x="50536" y="284182"/>
                  <a:pt x="65881" y="338422"/>
                  <a:pt x="69850" y="401657"/>
                </a:cubicBezTo>
                <a:cubicBezTo>
                  <a:pt x="73819" y="464893"/>
                  <a:pt x="65881" y="591628"/>
                  <a:pt x="65087" y="619145"/>
                </a:cubicBezTo>
                <a:cubicBezTo>
                  <a:pt x="64293" y="646662"/>
                  <a:pt x="67204" y="607503"/>
                  <a:pt x="65087" y="566757"/>
                </a:cubicBezTo>
                <a:cubicBezTo>
                  <a:pt x="62970" y="526011"/>
                  <a:pt x="60854" y="430497"/>
                  <a:pt x="52387" y="374670"/>
                </a:cubicBezTo>
                <a:cubicBezTo>
                  <a:pt x="43920" y="318843"/>
                  <a:pt x="23018" y="290797"/>
                  <a:pt x="14287" y="231795"/>
                </a:cubicBezTo>
                <a:cubicBezTo>
                  <a:pt x="5556" y="172793"/>
                  <a:pt x="0" y="17747"/>
                  <a:pt x="0" y="1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58F152DB-1800-4EAC-B9BA-6A334BB7199F}"/>
              </a:ext>
            </a:extLst>
          </p:cNvPr>
          <p:cNvSpPr/>
          <p:nvPr/>
        </p:nvSpPr>
        <p:spPr>
          <a:xfrm>
            <a:off x="2311492" y="7604067"/>
            <a:ext cx="219232" cy="510733"/>
          </a:xfrm>
          <a:custGeom>
            <a:avLst/>
            <a:gdLst>
              <a:gd name="connsiteX0" fmla="*/ 26896 w 219232"/>
              <a:gd name="connsiteY0" fmla="*/ 58 h 510733"/>
              <a:gd name="connsiteX1" fmla="*/ 9433 w 219232"/>
              <a:gd name="connsiteY1" fmla="*/ 81021 h 510733"/>
              <a:gd name="connsiteX2" fmla="*/ 201521 w 219232"/>
              <a:gd name="connsiteY2" fmla="*/ 481071 h 510733"/>
              <a:gd name="connsiteX3" fmla="*/ 193583 w 219232"/>
              <a:gd name="connsiteY3" fmla="*/ 450908 h 510733"/>
              <a:gd name="connsiteX4" fmla="*/ 50708 w 219232"/>
              <a:gd name="connsiteY4" fmla="*/ 209608 h 510733"/>
              <a:gd name="connsiteX5" fmla="*/ 3083 w 219232"/>
              <a:gd name="connsiteY5" fmla="*/ 84196 h 510733"/>
              <a:gd name="connsiteX6" fmla="*/ 26896 w 219232"/>
              <a:gd name="connsiteY6" fmla="*/ 58 h 510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232" h="510733">
                <a:moveTo>
                  <a:pt x="26896" y="58"/>
                </a:moveTo>
                <a:cubicBezTo>
                  <a:pt x="27954" y="-471"/>
                  <a:pt x="-19671" y="852"/>
                  <a:pt x="9433" y="81021"/>
                </a:cubicBezTo>
                <a:cubicBezTo>
                  <a:pt x="38537" y="161190"/>
                  <a:pt x="170829" y="419423"/>
                  <a:pt x="201521" y="481071"/>
                </a:cubicBezTo>
                <a:cubicBezTo>
                  <a:pt x="232213" y="542719"/>
                  <a:pt x="218719" y="496152"/>
                  <a:pt x="193583" y="450908"/>
                </a:cubicBezTo>
                <a:cubicBezTo>
                  <a:pt x="168448" y="405664"/>
                  <a:pt x="82458" y="270727"/>
                  <a:pt x="50708" y="209608"/>
                </a:cubicBezTo>
                <a:cubicBezTo>
                  <a:pt x="18958" y="148489"/>
                  <a:pt x="8904" y="115152"/>
                  <a:pt x="3083" y="84196"/>
                </a:cubicBezTo>
                <a:cubicBezTo>
                  <a:pt x="-2738" y="53240"/>
                  <a:pt x="25838" y="587"/>
                  <a:pt x="26896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455F8E80-F5CE-412B-965C-7F17AC08CC16}"/>
              </a:ext>
            </a:extLst>
          </p:cNvPr>
          <p:cNvSpPr/>
          <p:nvPr/>
        </p:nvSpPr>
        <p:spPr>
          <a:xfrm>
            <a:off x="2539448" y="8125968"/>
            <a:ext cx="236088" cy="438980"/>
          </a:xfrm>
          <a:custGeom>
            <a:avLst/>
            <a:gdLst>
              <a:gd name="connsiteX0" fmla="*/ 552 w 236088"/>
              <a:gd name="connsiteY0" fmla="*/ 445 h 438980"/>
              <a:gd name="connsiteX1" fmla="*/ 105327 w 236088"/>
              <a:gd name="connsiteY1" fmla="*/ 192532 h 438980"/>
              <a:gd name="connsiteX2" fmla="*/ 230740 w 236088"/>
              <a:gd name="connsiteY2" fmla="*/ 430657 h 438980"/>
              <a:gd name="connsiteX3" fmla="*/ 206927 w 236088"/>
              <a:gd name="connsiteY3" fmla="*/ 371920 h 438980"/>
              <a:gd name="connsiteX4" fmla="*/ 151365 w 236088"/>
              <a:gd name="connsiteY4" fmla="*/ 246507 h 438980"/>
              <a:gd name="connsiteX5" fmla="*/ 552 w 236088"/>
              <a:gd name="connsiteY5" fmla="*/ 445 h 43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088" h="438980">
                <a:moveTo>
                  <a:pt x="552" y="445"/>
                </a:moveTo>
                <a:cubicBezTo>
                  <a:pt x="-7121" y="-8551"/>
                  <a:pt x="66962" y="120830"/>
                  <a:pt x="105327" y="192532"/>
                </a:cubicBezTo>
                <a:cubicBezTo>
                  <a:pt x="143692" y="264234"/>
                  <a:pt x="213807" y="400759"/>
                  <a:pt x="230740" y="430657"/>
                </a:cubicBezTo>
                <a:cubicBezTo>
                  <a:pt x="247673" y="460555"/>
                  <a:pt x="220156" y="402612"/>
                  <a:pt x="206927" y="371920"/>
                </a:cubicBezTo>
                <a:cubicBezTo>
                  <a:pt x="193698" y="341228"/>
                  <a:pt x="183909" y="306832"/>
                  <a:pt x="151365" y="246507"/>
                </a:cubicBezTo>
                <a:cubicBezTo>
                  <a:pt x="118821" y="186182"/>
                  <a:pt x="8225" y="9441"/>
                  <a:pt x="552" y="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9E001D2A-0D69-45C8-BB58-23A98CA573BA}"/>
              </a:ext>
            </a:extLst>
          </p:cNvPr>
          <p:cNvSpPr/>
          <p:nvPr/>
        </p:nvSpPr>
        <p:spPr>
          <a:xfrm>
            <a:off x="2800335" y="8599318"/>
            <a:ext cx="258586" cy="500678"/>
          </a:xfrm>
          <a:custGeom>
            <a:avLst/>
            <a:gdLst>
              <a:gd name="connsiteX0" fmla="*/ 15 w 258586"/>
              <a:gd name="connsiteY0" fmla="*/ 170 h 500678"/>
              <a:gd name="connsiteX1" fmla="*/ 93678 w 258586"/>
              <a:gd name="connsiteY1" fmla="*/ 220832 h 500678"/>
              <a:gd name="connsiteX2" fmla="*/ 254015 w 258586"/>
              <a:gd name="connsiteY2" fmla="*/ 493882 h 500678"/>
              <a:gd name="connsiteX3" fmla="*/ 204803 w 258586"/>
              <a:gd name="connsiteY3" fmla="*/ 398632 h 500678"/>
              <a:gd name="connsiteX4" fmla="*/ 100028 w 258586"/>
              <a:gd name="connsiteY4" fmla="*/ 187495 h 500678"/>
              <a:gd name="connsiteX5" fmla="*/ 15 w 258586"/>
              <a:gd name="connsiteY5" fmla="*/ 170 h 50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586" h="500678">
                <a:moveTo>
                  <a:pt x="15" y="170"/>
                </a:moveTo>
                <a:cubicBezTo>
                  <a:pt x="-1043" y="5726"/>
                  <a:pt x="51345" y="138547"/>
                  <a:pt x="93678" y="220832"/>
                </a:cubicBezTo>
                <a:cubicBezTo>
                  <a:pt x="136011" y="303117"/>
                  <a:pt x="235494" y="464249"/>
                  <a:pt x="254015" y="493882"/>
                </a:cubicBezTo>
                <a:cubicBezTo>
                  <a:pt x="272536" y="523515"/>
                  <a:pt x="230467" y="449696"/>
                  <a:pt x="204803" y="398632"/>
                </a:cubicBezTo>
                <a:cubicBezTo>
                  <a:pt x="179139" y="347568"/>
                  <a:pt x="132572" y="248614"/>
                  <a:pt x="100028" y="187495"/>
                </a:cubicBezTo>
                <a:cubicBezTo>
                  <a:pt x="67484" y="126376"/>
                  <a:pt x="1073" y="-5386"/>
                  <a:pt x="15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809BA2EE-18D1-4AE8-A8E1-F6F6A88281E5}"/>
              </a:ext>
            </a:extLst>
          </p:cNvPr>
          <p:cNvSpPr/>
          <p:nvPr/>
        </p:nvSpPr>
        <p:spPr>
          <a:xfrm>
            <a:off x="3048392" y="9096581"/>
            <a:ext cx="272059" cy="567139"/>
          </a:xfrm>
          <a:custGeom>
            <a:avLst/>
            <a:gdLst>
              <a:gd name="connsiteX0" fmla="*/ 1196 w 272059"/>
              <a:gd name="connsiteY0" fmla="*/ 1382 h 567139"/>
              <a:gd name="connsiteX1" fmla="*/ 96446 w 272059"/>
              <a:gd name="connsiteY1" fmla="*/ 160132 h 567139"/>
              <a:gd name="connsiteX2" fmla="*/ 264721 w 272059"/>
              <a:gd name="connsiteY2" fmla="*/ 550657 h 567139"/>
              <a:gd name="connsiteX3" fmla="*/ 236146 w 272059"/>
              <a:gd name="connsiteY3" fmla="*/ 476044 h 567139"/>
              <a:gd name="connsiteX4" fmla="*/ 183758 w 272059"/>
              <a:gd name="connsiteY4" fmla="*/ 307769 h 567139"/>
              <a:gd name="connsiteX5" fmla="*/ 159946 w 272059"/>
              <a:gd name="connsiteY5" fmla="*/ 237919 h 567139"/>
              <a:gd name="connsiteX6" fmla="*/ 1196 w 272059"/>
              <a:gd name="connsiteY6" fmla="*/ 1382 h 567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059" h="567139">
                <a:moveTo>
                  <a:pt x="1196" y="1382"/>
                </a:moveTo>
                <a:cubicBezTo>
                  <a:pt x="-9387" y="-11583"/>
                  <a:pt x="52525" y="68586"/>
                  <a:pt x="96446" y="160132"/>
                </a:cubicBezTo>
                <a:cubicBezTo>
                  <a:pt x="140367" y="251678"/>
                  <a:pt x="241438" y="498005"/>
                  <a:pt x="264721" y="550657"/>
                </a:cubicBezTo>
                <a:cubicBezTo>
                  <a:pt x="288004" y="603309"/>
                  <a:pt x="249640" y="516525"/>
                  <a:pt x="236146" y="476044"/>
                </a:cubicBezTo>
                <a:cubicBezTo>
                  <a:pt x="222652" y="435563"/>
                  <a:pt x="196458" y="347457"/>
                  <a:pt x="183758" y="307769"/>
                </a:cubicBezTo>
                <a:cubicBezTo>
                  <a:pt x="171058" y="268082"/>
                  <a:pt x="188256" y="287661"/>
                  <a:pt x="159946" y="237919"/>
                </a:cubicBezTo>
                <a:cubicBezTo>
                  <a:pt x="131636" y="188177"/>
                  <a:pt x="11779" y="14347"/>
                  <a:pt x="1196" y="1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0883C238-192B-4401-8C0F-5FB851703A35}"/>
              </a:ext>
            </a:extLst>
          </p:cNvPr>
          <p:cNvSpPr/>
          <p:nvPr/>
        </p:nvSpPr>
        <p:spPr>
          <a:xfrm>
            <a:off x="3260366" y="9452509"/>
            <a:ext cx="229698" cy="652674"/>
          </a:xfrm>
          <a:custGeom>
            <a:avLst/>
            <a:gdLst>
              <a:gd name="connsiteX0" fmla="*/ 1947 w 229698"/>
              <a:gd name="connsiteY0" fmla="*/ 4229 h 652674"/>
              <a:gd name="connsiteX1" fmla="*/ 82909 w 229698"/>
              <a:gd name="connsiteY1" fmla="*/ 164566 h 652674"/>
              <a:gd name="connsiteX2" fmla="*/ 224197 w 229698"/>
              <a:gd name="connsiteY2" fmla="*/ 629704 h 652674"/>
              <a:gd name="connsiteX3" fmla="*/ 197209 w 229698"/>
              <a:gd name="connsiteY3" fmla="*/ 561441 h 652674"/>
              <a:gd name="connsiteX4" fmla="*/ 162284 w 229698"/>
              <a:gd name="connsiteY4" fmla="*/ 385229 h 652674"/>
              <a:gd name="connsiteX5" fmla="*/ 162284 w 229698"/>
              <a:gd name="connsiteY5" fmla="*/ 307441 h 652674"/>
              <a:gd name="connsiteX6" fmla="*/ 1947 w 229698"/>
              <a:gd name="connsiteY6" fmla="*/ 4229 h 65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698" h="652674">
                <a:moveTo>
                  <a:pt x="1947" y="4229"/>
                </a:moveTo>
                <a:cubicBezTo>
                  <a:pt x="-11282" y="-19583"/>
                  <a:pt x="45867" y="60320"/>
                  <a:pt x="82909" y="164566"/>
                </a:cubicBezTo>
                <a:cubicBezTo>
                  <a:pt x="119951" y="268812"/>
                  <a:pt x="205147" y="563558"/>
                  <a:pt x="224197" y="629704"/>
                </a:cubicBezTo>
                <a:cubicBezTo>
                  <a:pt x="243247" y="695850"/>
                  <a:pt x="207528" y="602187"/>
                  <a:pt x="197209" y="561441"/>
                </a:cubicBezTo>
                <a:cubicBezTo>
                  <a:pt x="186890" y="520695"/>
                  <a:pt x="168105" y="427562"/>
                  <a:pt x="162284" y="385229"/>
                </a:cubicBezTo>
                <a:cubicBezTo>
                  <a:pt x="156463" y="342896"/>
                  <a:pt x="186096" y="370147"/>
                  <a:pt x="162284" y="307441"/>
                </a:cubicBezTo>
                <a:cubicBezTo>
                  <a:pt x="138472" y="244735"/>
                  <a:pt x="15176" y="28041"/>
                  <a:pt x="1947" y="4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F6BC1033-8FC8-40A7-976C-DD15ECF07718}"/>
              </a:ext>
            </a:extLst>
          </p:cNvPr>
          <p:cNvSpPr/>
          <p:nvPr/>
        </p:nvSpPr>
        <p:spPr>
          <a:xfrm>
            <a:off x="3490752" y="10050439"/>
            <a:ext cx="128185" cy="607340"/>
          </a:xfrm>
          <a:custGeom>
            <a:avLst/>
            <a:gdLst>
              <a:gd name="connsiteX0" fmla="*/ 161 w 128185"/>
              <a:gd name="connsiteY0" fmla="*/ 24 h 607340"/>
              <a:gd name="connsiteX1" fmla="*/ 87473 w 128185"/>
              <a:gd name="connsiteY1" fmla="*/ 303236 h 607340"/>
              <a:gd name="connsiteX2" fmla="*/ 127161 w 128185"/>
              <a:gd name="connsiteY2" fmla="*/ 596924 h 607340"/>
              <a:gd name="connsiteX3" fmla="*/ 116048 w 128185"/>
              <a:gd name="connsiteY3" fmla="*/ 517549 h 607340"/>
              <a:gd name="connsiteX4" fmla="*/ 111286 w 128185"/>
              <a:gd name="connsiteY4" fmla="*/ 287361 h 607340"/>
              <a:gd name="connsiteX5" fmla="*/ 161 w 128185"/>
              <a:gd name="connsiteY5" fmla="*/ 24 h 60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185" h="607340">
                <a:moveTo>
                  <a:pt x="161" y="24"/>
                </a:moveTo>
                <a:cubicBezTo>
                  <a:pt x="-3808" y="2670"/>
                  <a:pt x="66306" y="203753"/>
                  <a:pt x="87473" y="303236"/>
                </a:cubicBezTo>
                <a:cubicBezTo>
                  <a:pt x="108640" y="402719"/>
                  <a:pt x="122399" y="561205"/>
                  <a:pt x="127161" y="596924"/>
                </a:cubicBezTo>
                <a:cubicBezTo>
                  <a:pt x="131923" y="632643"/>
                  <a:pt x="118694" y="569143"/>
                  <a:pt x="116048" y="517549"/>
                </a:cubicBezTo>
                <a:cubicBezTo>
                  <a:pt x="113402" y="465955"/>
                  <a:pt x="130071" y="369117"/>
                  <a:pt x="111286" y="287361"/>
                </a:cubicBezTo>
                <a:cubicBezTo>
                  <a:pt x="92501" y="205605"/>
                  <a:pt x="4130" y="-2622"/>
                  <a:pt x="161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A0B5A2F4-10D9-4B91-BFD2-53822301B361}"/>
              </a:ext>
            </a:extLst>
          </p:cNvPr>
          <p:cNvSpPr/>
          <p:nvPr/>
        </p:nvSpPr>
        <p:spPr>
          <a:xfrm>
            <a:off x="3622271" y="10580401"/>
            <a:ext cx="69782" cy="509011"/>
          </a:xfrm>
          <a:custGeom>
            <a:avLst/>
            <a:gdLst>
              <a:gd name="connsiteX0" fmla="*/ 3579 w 69782"/>
              <a:gd name="connsiteY0" fmla="*/ 287 h 509011"/>
              <a:gd name="connsiteX1" fmla="*/ 6754 w 69782"/>
              <a:gd name="connsiteY1" fmla="*/ 168562 h 509011"/>
              <a:gd name="connsiteX2" fmla="*/ 67079 w 69782"/>
              <a:gd name="connsiteY2" fmla="*/ 497174 h 509011"/>
              <a:gd name="connsiteX3" fmla="*/ 55967 w 69782"/>
              <a:gd name="connsiteY3" fmla="*/ 414624 h 509011"/>
              <a:gd name="connsiteX4" fmla="*/ 25804 w 69782"/>
              <a:gd name="connsiteY4" fmla="*/ 205074 h 509011"/>
              <a:gd name="connsiteX5" fmla="*/ 3579 w 69782"/>
              <a:gd name="connsiteY5" fmla="*/ 287 h 50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82" h="509011">
                <a:moveTo>
                  <a:pt x="3579" y="287"/>
                </a:moveTo>
                <a:cubicBezTo>
                  <a:pt x="404" y="-5798"/>
                  <a:pt x="-3829" y="85748"/>
                  <a:pt x="6754" y="168562"/>
                </a:cubicBezTo>
                <a:cubicBezTo>
                  <a:pt x="17337" y="251376"/>
                  <a:pt x="58877" y="456164"/>
                  <a:pt x="67079" y="497174"/>
                </a:cubicBezTo>
                <a:cubicBezTo>
                  <a:pt x="75281" y="538184"/>
                  <a:pt x="62846" y="463307"/>
                  <a:pt x="55967" y="414624"/>
                </a:cubicBezTo>
                <a:cubicBezTo>
                  <a:pt x="49088" y="365941"/>
                  <a:pt x="33212" y="270690"/>
                  <a:pt x="25804" y="205074"/>
                </a:cubicBezTo>
                <a:cubicBezTo>
                  <a:pt x="18396" y="139458"/>
                  <a:pt x="6754" y="6372"/>
                  <a:pt x="3579" y="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CEA5692C-AC87-4DFC-823A-A60A9548C76E}"/>
              </a:ext>
            </a:extLst>
          </p:cNvPr>
          <p:cNvSpPr/>
          <p:nvPr/>
        </p:nvSpPr>
        <p:spPr>
          <a:xfrm>
            <a:off x="3704901" y="11066349"/>
            <a:ext cx="59207" cy="448015"/>
          </a:xfrm>
          <a:custGeom>
            <a:avLst/>
            <a:gdLst>
              <a:gd name="connsiteX0" fmla="*/ 324 w 59207"/>
              <a:gd name="connsiteY0" fmla="*/ 114 h 448015"/>
              <a:gd name="connsiteX1" fmla="*/ 32074 w 59207"/>
              <a:gd name="connsiteY1" fmla="*/ 198551 h 448015"/>
              <a:gd name="connsiteX2" fmla="*/ 38424 w 59207"/>
              <a:gd name="connsiteY2" fmla="*/ 443026 h 448015"/>
              <a:gd name="connsiteX3" fmla="*/ 55887 w 59207"/>
              <a:gd name="connsiteY3" fmla="*/ 352539 h 448015"/>
              <a:gd name="connsiteX4" fmla="*/ 54299 w 59207"/>
              <a:gd name="connsiteY4" fmla="*/ 225539 h 448015"/>
              <a:gd name="connsiteX5" fmla="*/ 324 w 59207"/>
              <a:gd name="connsiteY5" fmla="*/ 114 h 44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7" h="448015">
                <a:moveTo>
                  <a:pt x="324" y="114"/>
                </a:moveTo>
                <a:cubicBezTo>
                  <a:pt x="-3380" y="-4384"/>
                  <a:pt x="25724" y="124732"/>
                  <a:pt x="32074" y="198551"/>
                </a:cubicBezTo>
                <a:cubicBezTo>
                  <a:pt x="38424" y="272370"/>
                  <a:pt x="34455" y="417362"/>
                  <a:pt x="38424" y="443026"/>
                </a:cubicBezTo>
                <a:cubicBezTo>
                  <a:pt x="42393" y="468690"/>
                  <a:pt x="53241" y="388787"/>
                  <a:pt x="55887" y="352539"/>
                </a:cubicBezTo>
                <a:cubicBezTo>
                  <a:pt x="58533" y="316291"/>
                  <a:pt x="62501" y="280837"/>
                  <a:pt x="54299" y="225539"/>
                </a:cubicBezTo>
                <a:cubicBezTo>
                  <a:pt x="46097" y="170241"/>
                  <a:pt x="4028" y="4612"/>
                  <a:pt x="324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F1CFD452-D7C4-4A62-950B-7633E6EDA339}"/>
              </a:ext>
            </a:extLst>
          </p:cNvPr>
          <p:cNvSpPr/>
          <p:nvPr/>
        </p:nvSpPr>
        <p:spPr>
          <a:xfrm>
            <a:off x="3758806" y="11491782"/>
            <a:ext cx="84609" cy="486836"/>
          </a:xfrm>
          <a:custGeom>
            <a:avLst/>
            <a:gdLst>
              <a:gd name="connsiteX0" fmla="*/ 394 w 84609"/>
              <a:gd name="connsiteY0" fmla="*/ 131 h 486836"/>
              <a:gd name="connsiteX1" fmla="*/ 51194 w 84609"/>
              <a:gd name="connsiteY1" fmla="*/ 212856 h 486836"/>
              <a:gd name="connsiteX2" fmla="*/ 68657 w 84609"/>
              <a:gd name="connsiteY2" fmla="*/ 477968 h 486836"/>
              <a:gd name="connsiteX3" fmla="*/ 68657 w 84609"/>
              <a:gd name="connsiteY3" fmla="*/ 401768 h 486836"/>
              <a:gd name="connsiteX4" fmla="*/ 81357 w 84609"/>
              <a:gd name="connsiteY4" fmla="*/ 184281 h 486836"/>
              <a:gd name="connsiteX5" fmla="*/ 394 w 84609"/>
              <a:gd name="connsiteY5" fmla="*/ 131 h 48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09" h="486836">
                <a:moveTo>
                  <a:pt x="394" y="131"/>
                </a:moveTo>
                <a:cubicBezTo>
                  <a:pt x="-4633" y="4893"/>
                  <a:pt x="39817" y="133217"/>
                  <a:pt x="51194" y="212856"/>
                </a:cubicBezTo>
                <a:cubicBezTo>
                  <a:pt x="62571" y="292495"/>
                  <a:pt x="65747" y="446483"/>
                  <a:pt x="68657" y="477968"/>
                </a:cubicBezTo>
                <a:cubicBezTo>
                  <a:pt x="71567" y="509453"/>
                  <a:pt x="66540" y="450716"/>
                  <a:pt x="68657" y="401768"/>
                </a:cubicBezTo>
                <a:cubicBezTo>
                  <a:pt x="70774" y="352820"/>
                  <a:pt x="92734" y="247781"/>
                  <a:pt x="81357" y="184281"/>
                </a:cubicBezTo>
                <a:cubicBezTo>
                  <a:pt x="69980" y="120781"/>
                  <a:pt x="5421" y="-4631"/>
                  <a:pt x="394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D795CF42-2C6D-4F12-856F-BB0B330A988F}"/>
              </a:ext>
            </a:extLst>
          </p:cNvPr>
          <p:cNvSpPr/>
          <p:nvPr/>
        </p:nvSpPr>
        <p:spPr>
          <a:xfrm>
            <a:off x="4080536" y="10185066"/>
            <a:ext cx="113054" cy="407503"/>
          </a:xfrm>
          <a:custGeom>
            <a:avLst/>
            <a:gdLst>
              <a:gd name="connsiteX0" fmla="*/ 4631 w 113054"/>
              <a:gd name="connsiteY0" fmla="*/ 334 h 407503"/>
              <a:gd name="connsiteX1" fmla="*/ 40614 w 113054"/>
              <a:gd name="connsiteY1" fmla="*/ 271267 h 407503"/>
              <a:gd name="connsiteX2" fmla="*/ 87181 w 113054"/>
              <a:gd name="connsiteY2" fmla="*/ 377101 h 407503"/>
              <a:gd name="connsiteX3" fmla="*/ 112581 w 113054"/>
              <a:gd name="connsiteY3" fmla="*/ 406734 h 407503"/>
              <a:gd name="connsiteX4" fmla="*/ 66014 w 113054"/>
              <a:gd name="connsiteY4" fmla="*/ 353817 h 407503"/>
              <a:gd name="connsiteX5" fmla="*/ 6747 w 113054"/>
              <a:gd name="connsiteY5" fmla="*/ 218351 h 407503"/>
              <a:gd name="connsiteX6" fmla="*/ 4631 w 113054"/>
              <a:gd name="connsiteY6" fmla="*/ 334 h 40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54" h="407503">
                <a:moveTo>
                  <a:pt x="4631" y="334"/>
                </a:moveTo>
                <a:cubicBezTo>
                  <a:pt x="10275" y="9153"/>
                  <a:pt x="26856" y="208473"/>
                  <a:pt x="40614" y="271267"/>
                </a:cubicBezTo>
                <a:cubicBezTo>
                  <a:pt x="54372" y="334061"/>
                  <a:pt x="75187" y="354523"/>
                  <a:pt x="87181" y="377101"/>
                </a:cubicBezTo>
                <a:cubicBezTo>
                  <a:pt x="99176" y="399679"/>
                  <a:pt x="116109" y="410615"/>
                  <a:pt x="112581" y="406734"/>
                </a:cubicBezTo>
                <a:cubicBezTo>
                  <a:pt x="109053" y="402853"/>
                  <a:pt x="83653" y="385214"/>
                  <a:pt x="66014" y="353817"/>
                </a:cubicBezTo>
                <a:cubicBezTo>
                  <a:pt x="48375" y="322420"/>
                  <a:pt x="16272" y="277265"/>
                  <a:pt x="6747" y="218351"/>
                </a:cubicBezTo>
                <a:cubicBezTo>
                  <a:pt x="-2778" y="159437"/>
                  <a:pt x="-1013" y="-8485"/>
                  <a:pt x="4631" y="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F92370A7-CB38-4D7D-A1C2-9B6529CAF2AB}"/>
              </a:ext>
            </a:extLst>
          </p:cNvPr>
          <p:cNvSpPr/>
          <p:nvPr/>
        </p:nvSpPr>
        <p:spPr>
          <a:xfrm>
            <a:off x="4129594" y="10527909"/>
            <a:ext cx="120214" cy="307469"/>
          </a:xfrm>
          <a:custGeom>
            <a:avLst/>
            <a:gdLst>
              <a:gd name="connsiteX0" fmla="*/ 23 w 120214"/>
              <a:gd name="connsiteY0" fmla="*/ 391 h 307469"/>
              <a:gd name="connsiteX1" fmla="*/ 101623 w 120214"/>
              <a:gd name="connsiteY1" fmla="*/ 209941 h 307469"/>
              <a:gd name="connsiteX2" fmla="*/ 38123 w 120214"/>
              <a:gd name="connsiteY2" fmla="*/ 307308 h 307469"/>
              <a:gd name="connsiteX3" fmla="*/ 101623 w 120214"/>
              <a:gd name="connsiteY3" fmla="*/ 231108 h 307469"/>
              <a:gd name="connsiteX4" fmla="*/ 112206 w 120214"/>
              <a:gd name="connsiteY4" fmla="*/ 159141 h 307469"/>
              <a:gd name="connsiteX5" fmla="*/ 23 w 120214"/>
              <a:gd name="connsiteY5" fmla="*/ 391 h 30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214" h="307469">
                <a:moveTo>
                  <a:pt x="23" y="391"/>
                </a:moveTo>
                <a:cubicBezTo>
                  <a:pt x="-1741" y="8858"/>
                  <a:pt x="95273" y="158788"/>
                  <a:pt x="101623" y="209941"/>
                </a:cubicBezTo>
                <a:cubicBezTo>
                  <a:pt x="107973" y="261094"/>
                  <a:pt x="38123" y="303780"/>
                  <a:pt x="38123" y="307308"/>
                </a:cubicBezTo>
                <a:cubicBezTo>
                  <a:pt x="38123" y="310836"/>
                  <a:pt x="89276" y="255803"/>
                  <a:pt x="101623" y="231108"/>
                </a:cubicBezTo>
                <a:cubicBezTo>
                  <a:pt x="113970" y="206414"/>
                  <a:pt x="130198" y="195124"/>
                  <a:pt x="112206" y="159141"/>
                </a:cubicBezTo>
                <a:cubicBezTo>
                  <a:pt x="94214" y="123158"/>
                  <a:pt x="1787" y="-8076"/>
                  <a:pt x="23" y="39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C60DC376-42E7-4CAB-A875-20E420050A95}"/>
              </a:ext>
            </a:extLst>
          </p:cNvPr>
          <p:cNvSpPr/>
          <p:nvPr/>
        </p:nvSpPr>
        <p:spPr>
          <a:xfrm>
            <a:off x="4067437" y="10115489"/>
            <a:ext cx="132297" cy="305799"/>
          </a:xfrm>
          <a:custGeom>
            <a:avLst/>
            <a:gdLst>
              <a:gd name="connsiteX0" fmla="*/ 796 w 132297"/>
              <a:gd name="connsiteY0" fmla="*/ 61 h 305799"/>
              <a:gd name="connsiteX1" fmla="*/ 83346 w 132297"/>
              <a:gd name="connsiteY1" fmla="*/ 203261 h 305799"/>
              <a:gd name="connsiteX2" fmla="*/ 132030 w 132297"/>
              <a:gd name="connsiteY2" fmla="*/ 304861 h 305799"/>
              <a:gd name="connsiteX3" fmla="*/ 100280 w 132297"/>
              <a:gd name="connsiteY3" fmla="*/ 249828 h 305799"/>
              <a:gd name="connsiteX4" fmla="*/ 45246 w 132297"/>
              <a:gd name="connsiteY4" fmla="*/ 182094 h 305799"/>
              <a:gd name="connsiteX5" fmla="*/ 796 w 132297"/>
              <a:gd name="connsiteY5" fmla="*/ 61 h 30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97" h="305799">
                <a:moveTo>
                  <a:pt x="796" y="61"/>
                </a:moveTo>
                <a:cubicBezTo>
                  <a:pt x="7146" y="3589"/>
                  <a:pt x="61474" y="152461"/>
                  <a:pt x="83346" y="203261"/>
                </a:cubicBezTo>
                <a:cubicBezTo>
                  <a:pt x="105218" y="254061"/>
                  <a:pt x="129208" y="297100"/>
                  <a:pt x="132030" y="304861"/>
                </a:cubicBezTo>
                <a:cubicBezTo>
                  <a:pt x="134852" y="312622"/>
                  <a:pt x="114744" y="270289"/>
                  <a:pt x="100280" y="249828"/>
                </a:cubicBezTo>
                <a:cubicBezTo>
                  <a:pt x="85816" y="229367"/>
                  <a:pt x="62885" y="219488"/>
                  <a:pt x="45246" y="182094"/>
                </a:cubicBezTo>
                <a:cubicBezTo>
                  <a:pt x="27607" y="144700"/>
                  <a:pt x="-5554" y="-3467"/>
                  <a:pt x="796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24B4FA6F-C96C-40B0-82D0-95F99F4B3594}"/>
              </a:ext>
            </a:extLst>
          </p:cNvPr>
          <p:cNvSpPr/>
          <p:nvPr/>
        </p:nvSpPr>
        <p:spPr>
          <a:xfrm>
            <a:off x="4165600" y="10386483"/>
            <a:ext cx="206267" cy="169895"/>
          </a:xfrm>
          <a:custGeom>
            <a:avLst/>
            <a:gdLst>
              <a:gd name="connsiteX0" fmla="*/ 0 w 206267"/>
              <a:gd name="connsiteY0" fmla="*/ 0 h 169895"/>
              <a:gd name="connsiteX1" fmla="*/ 135467 w 206267"/>
              <a:gd name="connsiteY1" fmla="*/ 80434 h 169895"/>
              <a:gd name="connsiteX2" fmla="*/ 201083 w 206267"/>
              <a:gd name="connsiteY2" fmla="*/ 167217 h 169895"/>
              <a:gd name="connsiteX3" fmla="*/ 184150 w 206267"/>
              <a:gd name="connsiteY3" fmla="*/ 137584 h 169895"/>
              <a:gd name="connsiteX4" fmla="*/ 42333 w 206267"/>
              <a:gd name="connsiteY4" fmla="*/ 35984 h 169895"/>
              <a:gd name="connsiteX5" fmla="*/ 0 w 206267"/>
              <a:gd name="connsiteY5" fmla="*/ 0 h 16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267" h="169895">
                <a:moveTo>
                  <a:pt x="0" y="0"/>
                </a:moveTo>
                <a:cubicBezTo>
                  <a:pt x="50976" y="26282"/>
                  <a:pt x="101953" y="52565"/>
                  <a:pt x="135467" y="80434"/>
                </a:cubicBezTo>
                <a:cubicBezTo>
                  <a:pt x="168981" y="108303"/>
                  <a:pt x="192969" y="157692"/>
                  <a:pt x="201083" y="167217"/>
                </a:cubicBezTo>
                <a:cubicBezTo>
                  <a:pt x="209197" y="176742"/>
                  <a:pt x="210608" y="159456"/>
                  <a:pt x="184150" y="137584"/>
                </a:cubicBezTo>
                <a:cubicBezTo>
                  <a:pt x="157692" y="115712"/>
                  <a:pt x="72319" y="57503"/>
                  <a:pt x="42333" y="35984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D8945BDE-DD90-47DF-A1E0-0CDD3BCAC2B2}"/>
              </a:ext>
            </a:extLst>
          </p:cNvPr>
          <p:cNvSpPr/>
          <p:nvPr/>
        </p:nvSpPr>
        <p:spPr>
          <a:xfrm>
            <a:off x="4370162" y="10486510"/>
            <a:ext cx="104489" cy="600590"/>
          </a:xfrm>
          <a:custGeom>
            <a:avLst/>
            <a:gdLst>
              <a:gd name="connsiteX0" fmla="*/ 17688 w 104489"/>
              <a:gd name="connsiteY0" fmla="*/ 3690 h 600590"/>
              <a:gd name="connsiteX1" fmla="*/ 9221 w 104489"/>
              <a:gd name="connsiteY1" fmla="*/ 103173 h 600590"/>
              <a:gd name="connsiteX2" fmla="*/ 38855 w 104489"/>
              <a:gd name="connsiteY2" fmla="*/ 247107 h 600590"/>
              <a:gd name="connsiteX3" fmla="*/ 755 w 104489"/>
              <a:gd name="connsiteY3" fmla="*/ 306373 h 600590"/>
              <a:gd name="connsiteX4" fmla="*/ 15571 w 104489"/>
              <a:gd name="connsiteY4" fmla="*/ 287323 h 600590"/>
              <a:gd name="connsiteX5" fmla="*/ 40971 w 104489"/>
              <a:gd name="connsiteY5" fmla="*/ 429140 h 600590"/>
              <a:gd name="connsiteX6" fmla="*/ 104471 w 104489"/>
              <a:gd name="connsiteY6" fmla="*/ 600590 h 600590"/>
              <a:gd name="connsiteX7" fmla="*/ 47321 w 104489"/>
              <a:gd name="connsiteY7" fmla="*/ 431257 h 600590"/>
              <a:gd name="connsiteX8" fmla="*/ 21921 w 104489"/>
              <a:gd name="connsiteY8" fmla="*/ 308490 h 600590"/>
              <a:gd name="connsiteX9" fmla="*/ 49438 w 104489"/>
              <a:gd name="connsiteY9" fmla="*/ 234407 h 600590"/>
              <a:gd name="connsiteX10" fmla="*/ 17688 w 104489"/>
              <a:gd name="connsiteY10" fmla="*/ 3690 h 60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489" h="600590">
                <a:moveTo>
                  <a:pt x="17688" y="3690"/>
                </a:moveTo>
                <a:cubicBezTo>
                  <a:pt x="10985" y="-18182"/>
                  <a:pt x="5693" y="62604"/>
                  <a:pt x="9221" y="103173"/>
                </a:cubicBezTo>
                <a:cubicBezTo>
                  <a:pt x="12749" y="143743"/>
                  <a:pt x="40266" y="213240"/>
                  <a:pt x="38855" y="247107"/>
                </a:cubicBezTo>
                <a:cubicBezTo>
                  <a:pt x="37444" y="280974"/>
                  <a:pt x="4636" y="299670"/>
                  <a:pt x="755" y="306373"/>
                </a:cubicBezTo>
                <a:cubicBezTo>
                  <a:pt x="-3126" y="313076"/>
                  <a:pt x="8868" y="266862"/>
                  <a:pt x="15571" y="287323"/>
                </a:cubicBezTo>
                <a:cubicBezTo>
                  <a:pt x="22274" y="307784"/>
                  <a:pt x="26154" y="376929"/>
                  <a:pt x="40971" y="429140"/>
                </a:cubicBezTo>
                <a:cubicBezTo>
                  <a:pt x="55788" y="481351"/>
                  <a:pt x="103413" y="600237"/>
                  <a:pt x="104471" y="600590"/>
                </a:cubicBezTo>
                <a:cubicBezTo>
                  <a:pt x="105529" y="600943"/>
                  <a:pt x="61079" y="479940"/>
                  <a:pt x="47321" y="431257"/>
                </a:cubicBezTo>
                <a:cubicBezTo>
                  <a:pt x="33563" y="382574"/>
                  <a:pt x="21568" y="341298"/>
                  <a:pt x="21921" y="308490"/>
                </a:cubicBezTo>
                <a:cubicBezTo>
                  <a:pt x="22274" y="275682"/>
                  <a:pt x="49791" y="282032"/>
                  <a:pt x="49438" y="234407"/>
                </a:cubicBezTo>
                <a:cubicBezTo>
                  <a:pt x="49085" y="186782"/>
                  <a:pt x="24391" y="25562"/>
                  <a:pt x="17688" y="3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D010F87C-FBAD-4B17-AFD4-429DB843B2C9}"/>
              </a:ext>
            </a:extLst>
          </p:cNvPr>
          <p:cNvSpPr/>
          <p:nvPr/>
        </p:nvSpPr>
        <p:spPr>
          <a:xfrm>
            <a:off x="4401252" y="10511286"/>
            <a:ext cx="120166" cy="180053"/>
          </a:xfrm>
          <a:custGeom>
            <a:avLst/>
            <a:gdLst>
              <a:gd name="connsiteX0" fmla="*/ 1415 w 120166"/>
              <a:gd name="connsiteY0" fmla="*/ 81 h 180053"/>
              <a:gd name="connsiteX1" fmla="*/ 71265 w 120166"/>
              <a:gd name="connsiteY1" fmla="*/ 152481 h 180053"/>
              <a:gd name="connsiteX2" fmla="*/ 119948 w 120166"/>
              <a:gd name="connsiteY2" fmla="*/ 179997 h 180053"/>
              <a:gd name="connsiteX3" fmla="*/ 52215 w 120166"/>
              <a:gd name="connsiteY3" fmla="*/ 158831 h 180053"/>
              <a:gd name="connsiteX4" fmla="*/ 26815 w 120166"/>
              <a:gd name="connsiteY4" fmla="*/ 131314 h 180053"/>
              <a:gd name="connsiteX5" fmla="*/ 1415 w 120166"/>
              <a:gd name="connsiteY5" fmla="*/ 81 h 18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166" h="180053">
                <a:moveTo>
                  <a:pt x="1415" y="81"/>
                </a:moveTo>
                <a:cubicBezTo>
                  <a:pt x="8823" y="3609"/>
                  <a:pt x="51510" y="122495"/>
                  <a:pt x="71265" y="152481"/>
                </a:cubicBezTo>
                <a:cubicBezTo>
                  <a:pt x="91020" y="182467"/>
                  <a:pt x="123123" y="178939"/>
                  <a:pt x="119948" y="179997"/>
                </a:cubicBezTo>
                <a:cubicBezTo>
                  <a:pt x="116773" y="181055"/>
                  <a:pt x="67737" y="166945"/>
                  <a:pt x="52215" y="158831"/>
                </a:cubicBezTo>
                <a:cubicBezTo>
                  <a:pt x="36693" y="150717"/>
                  <a:pt x="35987" y="154245"/>
                  <a:pt x="26815" y="131314"/>
                </a:cubicBezTo>
                <a:cubicBezTo>
                  <a:pt x="17643" y="108383"/>
                  <a:pt x="-5993" y="-3447"/>
                  <a:pt x="1415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5C59AF34-66B1-44FE-87C2-D43CCF62C91D}"/>
              </a:ext>
            </a:extLst>
          </p:cNvPr>
          <p:cNvSpPr/>
          <p:nvPr/>
        </p:nvSpPr>
        <p:spPr>
          <a:xfrm>
            <a:off x="4475152" y="10652035"/>
            <a:ext cx="146443" cy="90206"/>
          </a:xfrm>
          <a:custGeom>
            <a:avLst/>
            <a:gdLst>
              <a:gd name="connsiteX0" fmla="*/ 11 w 146443"/>
              <a:gd name="connsiteY0" fmla="*/ 90 h 90206"/>
              <a:gd name="connsiteX1" fmla="*/ 63511 w 146443"/>
              <a:gd name="connsiteY1" fmla="*/ 66765 h 90206"/>
              <a:gd name="connsiteX2" fmla="*/ 88911 w 146443"/>
              <a:gd name="connsiteY2" fmla="*/ 77878 h 90206"/>
              <a:gd name="connsiteX3" fmla="*/ 146061 w 146443"/>
              <a:gd name="connsiteY3" fmla="*/ 60415 h 90206"/>
              <a:gd name="connsiteX4" fmla="*/ 111136 w 146443"/>
              <a:gd name="connsiteY4" fmla="*/ 85815 h 90206"/>
              <a:gd name="connsiteX5" fmla="*/ 58748 w 146443"/>
              <a:gd name="connsiteY5" fmla="*/ 82640 h 90206"/>
              <a:gd name="connsiteX6" fmla="*/ 11 w 146443"/>
              <a:gd name="connsiteY6" fmla="*/ 90 h 9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443" h="90206">
                <a:moveTo>
                  <a:pt x="11" y="90"/>
                </a:moveTo>
                <a:cubicBezTo>
                  <a:pt x="805" y="-2556"/>
                  <a:pt x="48694" y="53800"/>
                  <a:pt x="63511" y="66765"/>
                </a:cubicBezTo>
                <a:cubicBezTo>
                  <a:pt x="78328" y="79730"/>
                  <a:pt x="75153" y="78936"/>
                  <a:pt x="88911" y="77878"/>
                </a:cubicBezTo>
                <a:cubicBezTo>
                  <a:pt x="102669" y="76820"/>
                  <a:pt x="142357" y="59092"/>
                  <a:pt x="146061" y="60415"/>
                </a:cubicBezTo>
                <a:cubicBezTo>
                  <a:pt x="149765" y="61738"/>
                  <a:pt x="125688" y="82111"/>
                  <a:pt x="111136" y="85815"/>
                </a:cubicBezTo>
                <a:cubicBezTo>
                  <a:pt x="96584" y="89519"/>
                  <a:pt x="78592" y="94811"/>
                  <a:pt x="58748" y="82640"/>
                </a:cubicBezTo>
                <a:cubicBezTo>
                  <a:pt x="38904" y="70469"/>
                  <a:pt x="-783" y="2736"/>
                  <a:pt x="11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0CDA8D43-DB8B-46FA-B9D3-FA0643E52113}"/>
              </a:ext>
            </a:extLst>
          </p:cNvPr>
          <p:cNvSpPr/>
          <p:nvPr/>
        </p:nvSpPr>
        <p:spPr>
          <a:xfrm>
            <a:off x="4627556" y="10713679"/>
            <a:ext cx="99492" cy="252163"/>
          </a:xfrm>
          <a:custGeom>
            <a:avLst/>
            <a:gdLst>
              <a:gd name="connsiteX0" fmla="*/ 7 w 99492"/>
              <a:gd name="connsiteY0" fmla="*/ 359 h 252163"/>
              <a:gd name="connsiteX1" fmla="*/ 82557 w 99492"/>
              <a:gd name="connsiteY1" fmla="*/ 52746 h 252163"/>
              <a:gd name="connsiteX2" fmla="*/ 98432 w 99492"/>
              <a:gd name="connsiteY2" fmla="*/ 79734 h 252163"/>
              <a:gd name="connsiteX3" fmla="*/ 96844 w 99492"/>
              <a:gd name="connsiteY3" fmla="*/ 132121 h 252163"/>
              <a:gd name="connsiteX4" fmla="*/ 87319 w 99492"/>
              <a:gd name="connsiteY4" fmla="*/ 251184 h 252163"/>
              <a:gd name="connsiteX5" fmla="*/ 80969 w 99492"/>
              <a:gd name="connsiteY5" fmla="*/ 182921 h 252163"/>
              <a:gd name="connsiteX6" fmla="*/ 87319 w 99492"/>
              <a:gd name="connsiteY6" fmla="*/ 81321 h 252163"/>
              <a:gd name="connsiteX7" fmla="*/ 7 w 99492"/>
              <a:gd name="connsiteY7" fmla="*/ 359 h 25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492" h="252163">
                <a:moveTo>
                  <a:pt x="7" y="359"/>
                </a:moveTo>
                <a:cubicBezTo>
                  <a:pt x="-787" y="-4403"/>
                  <a:pt x="66153" y="39517"/>
                  <a:pt x="82557" y="52746"/>
                </a:cubicBezTo>
                <a:cubicBezTo>
                  <a:pt x="98961" y="65975"/>
                  <a:pt x="96051" y="66505"/>
                  <a:pt x="98432" y="79734"/>
                </a:cubicBezTo>
                <a:cubicBezTo>
                  <a:pt x="100813" y="92963"/>
                  <a:pt x="98696" y="103546"/>
                  <a:pt x="96844" y="132121"/>
                </a:cubicBezTo>
                <a:cubicBezTo>
                  <a:pt x="94992" y="160696"/>
                  <a:pt x="89965" y="242717"/>
                  <a:pt x="87319" y="251184"/>
                </a:cubicBezTo>
                <a:cubicBezTo>
                  <a:pt x="84673" y="259651"/>
                  <a:pt x="80969" y="211231"/>
                  <a:pt x="80969" y="182921"/>
                </a:cubicBezTo>
                <a:cubicBezTo>
                  <a:pt x="80969" y="154611"/>
                  <a:pt x="95521" y="108838"/>
                  <a:pt x="87319" y="81321"/>
                </a:cubicBezTo>
                <a:cubicBezTo>
                  <a:pt x="79117" y="53804"/>
                  <a:pt x="801" y="5121"/>
                  <a:pt x="7" y="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65C550B4-225F-459C-BA93-6E4C6E7D0323}"/>
              </a:ext>
            </a:extLst>
          </p:cNvPr>
          <p:cNvSpPr/>
          <p:nvPr/>
        </p:nvSpPr>
        <p:spPr>
          <a:xfrm>
            <a:off x="4502076" y="10720193"/>
            <a:ext cx="122786" cy="227238"/>
          </a:xfrm>
          <a:custGeom>
            <a:avLst/>
            <a:gdLst>
              <a:gd name="connsiteX0" fmla="*/ 122312 w 122786"/>
              <a:gd name="connsiteY0" fmla="*/ 195 h 227238"/>
              <a:gd name="connsiteX1" fmla="*/ 68337 w 122786"/>
              <a:gd name="connsiteY1" fmla="*/ 74807 h 227238"/>
              <a:gd name="connsiteX2" fmla="*/ 60399 w 122786"/>
              <a:gd name="connsiteY2" fmla="*/ 79570 h 227238"/>
              <a:gd name="connsiteX3" fmla="*/ 41349 w 122786"/>
              <a:gd name="connsiteY3" fmla="*/ 177995 h 227238"/>
              <a:gd name="connsiteX4" fmla="*/ 74 w 122786"/>
              <a:gd name="connsiteY4" fmla="*/ 227207 h 227238"/>
              <a:gd name="connsiteX5" fmla="*/ 52462 w 122786"/>
              <a:gd name="connsiteY5" fmla="*/ 171645 h 227238"/>
              <a:gd name="connsiteX6" fmla="*/ 33412 w 122786"/>
              <a:gd name="connsiteY6" fmla="*/ 100207 h 227238"/>
              <a:gd name="connsiteX7" fmla="*/ 122312 w 122786"/>
              <a:gd name="connsiteY7" fmla="*/ 195 h 22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786" h="227238">
                <a:moveTo>
                  <a:pt x="122312" y="195"/>
                </a:moveTo>
                <a:cubicBezTo>
                  <a:pt x="128133" y="-4038"/>
                  <a:pt x="78656" y="61578"/>
                  <a:pt x="68337" y="74807"/>
                </a:cubicBezTo>
                <a:cubicBezTo>
                  <a:pt x="58018" y="88036"/>
                  <a:pt x="64897" y="62372"/>
                  <a:pt x="60399" y="79570"/>
                </a:cubicBezTo>
                <a:cubicBezTo>
                  <a:pt x="55901" y="96768"/>
                  <a:pt x="51403" y="153389"/>
                  <a:pt x="41349" y="177995"/>
                </a:cubicBezTo>
                <a:cubicBezTo>
                  <a:pt x="31295" y="202601"/>
                  <a:pt x="-1778" y="228265"/>
                  <a:pt x="74" y="227207"/>
                </a:cubicBezTo>
                <a:cubicBezTo>
                  <a:pt x="1926" y="226149"/>
                  <a:pt x="46906" y="192812"/>
                  <a:pt x="52462" y="171645"/>
                </a:cubicBezTo>
                <a:cubicBezTo>
                  <a:pt x="58018" y="150478"/>
                  <a:pt x="18860" y="127724"/>
                  <a:pt x="33412" y="100207"/>
                </a:cubicBezTo>
                <a:cubicBezTo>
                  <a:pt x="47964" y="72690"/>
                  <a:pt x="116491" y="4428"/>
                  <a:pt x="122312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D9DDE69A-157A-4A65-B684-E7251FD109A1}"/>
              </a:ext>
            </a:extLst>
          </p:cNvPr>
          <p:cNvSpPr/>
          <p:nvPr/>
        </p:nvSpPr>
        <p:spPr>
          <a:xfrm>
            <a:off x="4464049" y="10685354"/>
            <a:ext cx="95681" cy="389419"/>
          </a:xfrm>
          <a:custGeom>
            <a:avLst/>
            <a:gdLst>
              <a:gd name="connsiteX0" fmla="*/ 44451 w 95681"/>
              <a:gd name="connsiteY0" fmla="*/ 109 h 389419"/>
              <a:gd name="connsiteX1" fmla="*/ 4764 w 95681"/>
              <a:gd name="connsiteY1" fmla="*/ 133459 h 389419"/>
              <a:gd name="connsiteX2" fmla="*/ 11114 w 95681"/>
              <a:gd name="connsiteY2" fmla="*/ 109646 h 389419"/>
              <a:gd name="connsiteX3" fmla="*/ 26989 w 95681"/>
              <a:gd name="connsiteY3" fmla="*/ 187434 h 389419"/>
              <a:gd name="connsiteX4" fmla="*/ 31751 w 95681"/>
              <a:gd name="connsiteY4" fmla="*/ 238234 h 389419"/>
              <a:gd name="connsiteX5" fmla="*/ 57151 w 95681"/>
              <a:gd name="connsiteY5" fmla="*/ 293796 h 389419"/>
              <a:gd name="connsiteX6" fmla="*/ 95251 w 95681"/>
              <a:gd name="connsiteY6" fmla="*/ 389046 h 389419"/>
              <a:gd name="connsiteX7" fmla="*/ 30164 w 95681"/>
              <a:gd name="connsiteY7" fmla="*/ 255696 h 389419"/>
              <a:gd name="connsiteX8" fmla="*/ 1 w 95681"/>
              <a:gd name="connsiteY8" fmla="*/ 158859 h 389419"/>
              <a:gd name="connsiteX9" fmla="*/ 44451 w 95681"/>
              <a:gd name="connsiteY9" fmla="*/ 109 h 38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681" h="389419">
                <a:moveTo>
                  <a:pt x="44451" y="109"/>
                </a:moveTo>
                <a:cubicBezTo>
                  <a:pt x="45245" y="-4124"/>
                  <a:pt x="10320" y="115203"/>
                  <a:pt x="4764" y="133459"/>
                </a:cubicBezTo>
                <a:cubicBezTo>
                  <a:pt x="-792" y="151715"/>
                  <a:pt x="7410" y="100650"/>
                  <a:pt x="11114" y="109646"/>
                </a:cubicBezTo>
                <a:cubicBezTo>
                  <a:pt x="14818" y="118642"/>
                  <a:pt x="23550" y="166003"/>
                  <a:pt x="26989" y="187434"/>
                </a:cubicBezTo>
                <a:cubicBezTo>
                  <a:pt x="30428" y="208865"/>
                  <a:pt x="26724" y="220507"/>
                  <a:pt x="31751" y="238234"/>
                </a:cubicBezTo>
                <a:cubicBezTo>
                  <a:pt x="36778" y="255961"/>
                  <a:pt x="46568" y="268661"/>
                  <a:pt x="57151" y="293796"/>
                </a:cubicBezTo>
                <a:cubicBezTo>
                  <a:pt x="67734" y="318931"/>
                  <a:pt x="99749" y="395396"/>
                  <a:pt x="95251" y="389046"/>
                </a:cubicBezTo>
                <a:cubicBezTo>
                  <a:pt x="90753" y="382696"/>
                  <a:pt x="46039" y="294060"/>
                  <a:pt x="30164" y="255696"/>
                </a:cubicBezTo>
                <a:cubicBezTo>
                  <a:pt x="14289" y="217332"/>
                  <a:pt x="266" y="197488"/>
                  <a:pt x="1" y="158859"/>
                </a:cubicBezTo>
                <a:cubicBezTo>
                  <a:pt x="-264" y="120230"/>
                  <a:pt x="43657" y="4342"/>
                  <a:pt x="44451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51863751-C35F-469E-AEFC-CEA9099162BE}"/>
              </a:ext>
            </a:extLst>
          </p:cNvPr>
          <p:cNvSpPr/>
          <p:nvPr/>
        </p:nvSpPr>
        <p:spPr>
          <a:xfrm>
            <a:off x="4419597" y="10628167"/>
            <a:ext cx="75457" cy="146787"/>
          </a:xfrm>
          <a:custGeom>
            <a:avLst/>
            <a:gdLst>
              <a:gd name="connsiteX0" fmla="*/ 3 w 75457"/>
              <a:gd name="connsiteY0" fmla="*/ 146 h 146787"/>
              <a:gd name="connsiteX1" fmla="*/ 23816 w 75457"/>
              <a:gd name="connsiteY1" fmla="*/ 119208 h 146787"/>
              <a:gd name="connsiteX2" fmla="*/ 61916 w 75457"/>
              <a:gd name="connsiteY2" fmla="*/ 120796 h 146787"/>
              <a:gd name="connsiteX3" fmla="*/ 74616 w 75457"/>
              <a:gd name="connsiteY3" fmla="*/ 146196 h 146787"/>
              <a:gd name="connsiteX4" fmla="*/ 41278 w 75457"/>
              <a:gd name="connsiteY4" fmla="*/ 135083 h 146787"/>
              <a:gd name="connsiteX5" fmla="*/ 25403 w 75457"/>
              <a:gd name="connsiteY5" fmla="*/ 95396 h 146787"/>
              <a:gd name="connsiteX6" fmla="*/ 3 w 75457"/>
              <a:gd name="connsiteY6" fmla="*/ 146 h 14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457" h="146787">
                <a:moveTo>
                  <a:pt x="3" y="146"/>
                </a:moveTo>
                <a:cubicBezTo>
                  <a:pt x="-261" y="4115"/>
                  <a:pt x="13497" y="99100"/>
                  <a:pt x="23816" y="119208"/>
                </a:cubicBezTo>
                <a:cubicBezTo>
                  <a:pt x="34135" y="139316"/>
                  <a:pt x="53449" y="116298"/>
                  <a:pt x="61916" y="120796"/>
                </a:cubicBezTo>
                <a:cubicBezTo>
                  <a:pt x="70383" y="125294"/>
                  <a:pt x="78056" y="143815"/>
                  <a:pt x="74616" y="146196"/>
                </a:cubicBezTo>
                <a:cubicBezTo>
                  <a:pt x="71176" y="148577"/>
                  <a:pt x="49480" y="143550"/>
                  <a:pt x="41278" y="135083"/>
                </a:cubicBezTo>
                <a:cubicBezTo>
                  <a:pt x="33076" y="126616"/>
                  <a:pt x="29636" y="116563"/>
                  <a:pt x="25403" y="95396"/>
                </a:cubicBezTo>
                <a:cubicBezTo>
                  <a:pt x="21170" y="74229"/>
                  <a:pt x="267" y="-3823"/>
                  <a:pt x="3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04603F33-181D-48DB-9BE3-1DAA2A746BEE}"/>
              </a:ext>
            </a:extLst>
          </p:cNvPr>
          <p:cNvSpPr/>
          <p:nvPr/>
        </p:nvSpPr>
        <p:spPr>
          <a:xfrm>
            <a:off x="4659276" y="10911881"/>
            <a:ext cx="57235" cy="248334"/>
          </a:xfrm>
          <a:custGeom>
            <a:avLst/>
            <a:gdLst>
              <a:gd name="connsiteX0" fmla="*/ 47662 w 57235"/>
              <a:gd name="connsiteY0" fmla="*/ 594 h 248334"/>
              <a:gd name="connsiteX1" fmla="*/ 28612 w 57235"/>
              <a:gd name="connsiteY1" fmla="*/ 111719 h 248334"/>
              <a:gd name="connsiteX2" fmla="*/ 25437 w 57235"/>
              <a:gd name="connsiteY2" fmla="*/ 146644 h 248334"/>
              <a:gd name="connsiteX3" fmla="*/ 36549 w 57235"/>
              <a:gd name="connsiteY3" fmla="*/ 213319 h 248334"/>
              <a:gd name="connsiteX4" fmla="*/ 57187 w 57235"/>
              <a:gd name="connsiteY4" fmla="*/ 248244 h 248334"/>
              <a:gd name="connsiteX5" fmla="*/ 30199 w 57235"/>
              <a:gd name="connsiteY5" fmla="*/ 203794 h 248334"/>
              <a:gd name="connsiteX6" fmla="*/ 37 w 57235"/>
              <a:gd name="connsiteY6" fmla="*/ 165694 h 248334"/>
              <a:gd name="connsiteX7" fmla="*/ 47662 w 57235"/>
              <a:gd name="connsiteY7" fmla="*/ 594 h 24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35" h="248334">
                <a:moveTo>
                  <a:pt x="47662" y="594"/>
                </a:moveTo>
                <a:cubicBezTo>
                  <a:pt x="52424" y="-8402"/>
                  <a:pt x="32316" y="87377"/>
                  <a:pt x="28612" y="111719"/>
                </a:cubicBezTo>
                <a:cubicBezTo>
                  <a:pt x="24908" y="136061"/>
                  <a:pt x="24114" y="129711"/>
                  <a:pt x="25437" y="146644"/>
                </a:cubicBezTo>
                <a:cubicBezTo>
                  <a:pt x="26760" y="163577"/>
                  <a:pt x="31257" y="196386"/>
                  <a:pt x="36549" y="213319"/>
                </a:cubicBezTo>
                <a:cubicBezTo>
                  <a:pt x="41841" y="230252"/>
                  <a:pt x="58245" y="249832"/>
                  <a:pt x="57187" y="248244"/>
                </a:cubicBezTo>
                <a:cubicBezTo>
                  <a:pt x="56129" y="246656"/>
                  <a:pt x="39724" y="217552"/>
                  <a:pt x="30199" y="203794"/>
                </a:cubicBezTo>
                <a:cubicBezTo>
                  <a:pt x="20674" y="190036"/>
                  <a:pt x="-1021" y="196915"/>
                  <a:pt x="37" y="165694"/>
                </a:cubicBezTo>
                <a:cubicBezTo>
                  <a:pt x="1095" y="134473"/>
                  <a:pt x="42900" y="9590"/>
                  <a:pt x="47662" y="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EE01D17E-256B-4132-A512-1212E57EDCC3}"/>
              </a:ext>
            </a:extLst>
          </p:cNvPr>
          <p:cNvSpPr/>
          <p:nvPr/>
        </p:nvSpPr>
        <p:spPr>
          <a:xfrm>
            <a:off x="4698943" y="11113260"/>
            <a:ext cx="249351" cy="411705"/>
          </a:xfrm>
          <a:custGeom>
            <a:avLst/>
            <a:gdLst>
              <a:gd name="connsiteX0" fmla="*/ 57 w 249351"/>
              <a:gd name="connsiteY0" fmla="*/ 828 h 411705"/>
              <a:gd name="connsiteX1" fmla="*/ 58795 w 249351"/>
              <a:gd name="connsiteY1" fmla="*/ 146878 h 411705"/>
              <a:gd name="connsiteX2" fmla="*/ 171507 w 249351"/>
              <a:gd name="connsiteY2" fmla="*/ 323090 h 411705"/>
              <a:gd name="connsiteX3" fmla="*/ 227070 w 249351"/>
              <a:gd name="connsiteY3" fmla="*/ 397703 h 411705"/>
              <a:gd name="connsiteX4" fmla="*/ 249295 w 249351"/>
              <a:gd name="connsiteY4" fmla="*/ 410403 h 411705"/>
              <a:gd name="connsiteX5" fmla="*/ 223895 w 249351"/>
              <a:gd name="connsiteY5" fmla="*/ 380240 h 411705"/>
              <a:gd name="connsiteX6" fmla="*/ 68320 w 249351"/>
              <a:gd name="connsiteY6" fmla="*/ 213553 h 411705"/>
              <a:gd name="connsiteX7" fmla="*/ 57 w 249351"/>
              <a:gd name="connsiteY7" fmla="*/ 828 h 411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351" h="411705">
                <a:moveTo>
                  <a:pt x="57" y="828"/>
                </a:moveTo>
                <a:cubicBezTo>
                  <a:pt x="-1530" y="-10284"/>
                  <a:pt x="30220" y="93168"/>
                  <a:pt x="58795" y="146878"/>
                </a:cubicBezTo>
                <a:cubicBezTo>
                  <a:pt x="87370" y="200588"/>
                  <a:pt x="143461" y="281286"/>
                  <a:pt x="171507" y="323090"/>
                </a:cubicBezTo>
                <a:cubicBezTo>
                  <a:pt x="199553" y="364894"/>
                  <a:pt x="214105" y="383151"/>
                  <a:pt x="227070" y="397703"/>
                </a:cubicBezTo>
                <a:cubicBezTo>
                  <a:pt x="240035" y="412255"/>
                  <a:pt x="249824" y="413314"/>
                  <a:pt x="249295" y="410403"/>
                </a:cubicBezTo>
                <a:cubicBezTo>
                  <a:pt x="248766" y="407493"/>
                  <a:pt x="254057" y="413048"/>
                  <a:pt x="223895" y="380240"/>
                </a:cubicBezTo>
                <a:cubicBezTo>
                  <a:pt x="193733" y="347432"/>
                  <a:pt x="106420" y="275730"/>
                  <a:pt x="68320" y="213553"/>
                </a:cubicBezTo>
                <a:cubicBezTo>
                  <a:pt x="30220" y="151376"/>
                  <a:pt x="1644" y="11940"/>
                  <a:pt x="57" y="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0B88B180-B112-4B30-BCE2-71978830774B}"/>
              </a:ext>
            </a:extLst>
          </p:cNvPr>
          <p:cNvSpPr/>
          <p:nvPr/>
        </p:nvSpPr>
        <p:spPr>
          <a:xfrm>
            <a:off x="4651446" y="11066114"/>
            <a:ext cx="229725" cy="506782"/>
          </a:xfrm>
          <a:custGeom>
            <a:avLst/>
            <a:gdLst>
              <a:gd name="connsiteX0" fmla="*/ 9454 w 229725"/>
              <a:gd name="connsiteY0" fmla="*/ 6699 h 506782"/>
              <a:gd name="connsiteX1" fmla="*/ 4692 w 229725"/>
              <a:gd name="connsiteY1" fmla="*/ 71786 h 506782"/>
              <a:gd name="connsiteX2" fmla="*/ 44379 w 229725"/>
              <a:gd name="connsiteY2" fmla="*/ 160686 h 506782"/>
              <a:gd name="connsiteX3" fmla="*/ 90417 w 229725"/>
              <a:gd name="connsiteY3" fmla="*/ 268636 h 506782"/>
              <a:gd name="connsiteX4" fmla="*/ 212654 w 229725"/>
              <a:gd name="connsiteY4" fmla="*/ 444849 h 506782"/>
              <a:gd name="connsiteX5" fmla="*/ 212654 w 229725"/>
              <a:gd name="connsiteY5" fmla="*/ 471836 h 506782"/>
              <a:gd name="connsiteX6" fmla="*/ 165029 w 229725"/>
              <a:gd name="connsiteY6" fmla="*/ 506761 h 506782"/>
              <a:gd name="connsiteX7" fmla="*/ 219004 w 229725"/>
              <a:gd name="connsiteY7" fmla="*/ 476599 h 506782"/>
              <a:gd name="connsiteX8" fmla="*/ 225354 w 229725"/>
              <a:gd name="connsiteY8" fmla="*/ 448024 h 506782"/>
              <a:gd name="connsiteX9" fmla="*/ 168204 w 229725"/>
              <a:gd name="connsiteY9" fmla="*/ 374999 h 506782"/>
              <a:gd name="connsiteX10" fmla="*/ 82479 w 229725"/>
              <a:gd name="connsiteY10" fmla="*/ 240061 h 506782"/>
              <a:gd name="connsiteX11" fmla="*/ 9454 w 229725"/>
              <a:gd name="connsiteY11" fmla="*/ 6699 h 50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25" h="506782">
                <a:moveTo>
                  <a:pt x="9454" y="6699"/>
                </a:moveTo>
                <a:cubicBezTo>
                  <a:pt x="-3510" y="-21347"/>
                  <a:pt x="-1129" y="46122"/>
                  <a:pt x="4692" y="71786"/>
                </a:cubicBezTo>
                <a:cubicBezTo>
                  <a:pt x="10513" y="97450"/>
                  <a:pt x="30092" y="127878"/>
                  <a:pt x="44379" y="160686"/>
                </a:cubicBezTo>
                <a:cubicBezTo>
                  <a:pt x="58667" y="193494"/>
                  <a:pt x="62371" y="221276"/>
                  <a:pt x="90417" y="268636"/>
                </a:cubicBezTo>
                <a:cubicBezTo>
                  <a:pt x="118463" y="315996"/>
                  <a:pt x="192281" y="410982"/>
                  <a:pt x="212654" y="444849"/>
                </a:cubicBezTo>
                <a:cubicBezTo>
                  <a:pt x="233027" y="478716"/>
                  <a:pt x="220591" y="461517"/>
                  <a:pt x="212654" y="471836"/>
                </a:cubicBezTo>
                <a:cubicBezTo>
                  <a:pt x="204717" y="482155"/>
                  <a:pt x="163971" y="505967"/>
                  <a:pt x="165029" y="506761"/>
                </a:cubicBezTo>
                <a:cubicBezTo>
                  <a:pt x="166087" y="507555"/>
                  <a:pt x="208950" y="486389"/>
                  <a:pt x="219004" y="476599"/>
                </a:cubicBezTo>
                <a:cubicBezTo>
                  <a:pt x="229058" y="466810"/>
                  <a:pt x="233821" y="464957"/>
                  <a:pt x="225354" y="448024"/>
                </a:cubicBezTo>
                <a:cubicBezTo>
                  <a:pt x="216887" y="431091"/>
                  <a:pt x="192016" y="409659"/>
                  <a:pt x="168204" y="374999"/>
                </a:cubicBezTo>
                <a:cubicBezTo>
                  <a:pt x="144392" y="340339"/>
                  <a:pt x="109466" y="294301"/>
                  <a:pt x="82479" y="240061"/>
                </a:cubicBezTo>
                <a:cubicBezTo>
                  <a:pt x="55492" y="185821"/>
                  <a:pt x="22418" y="34745"/>
                  <a:pt x="9454" y="6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90B2F5A0-73AF-4C1E-9960-1A5BCC421290}"/>
              </a:ext>
            </a:extLst>
          </p:cNvPr>
          <p:cNvSpPr/>
          <p:nvPr/>
        </p:nvSpPr>
        <p:spPr>
          <a:xfrm>
            <a:off x="4824209" y="11458027"/>
            <a:ext cx="129174" cy="139611"/>
          </a:xfrm>
          <a:custGeom>
            <a:avLst/>
            <a:gdLst>
              <a:gd name="connsiteX0" fmla="*/ 60529 w 129174"/>
              <a:gd name="connsiteY0" fmla="*/ 548 h 139611"/>
              <a:gd name="connsiteX1" fmla="*/ 124029 w 129174"/>
              <a:gd name="connsiteY1" fmla="*/ 79923 h 139611"/>
              <a:gd name="connsiteX2" fmla="*/ 111329 w 129174"/>
              <a:gd name="connsiteY2" fmla="*/ 102148 h 139611"/>
              <a:gd name="connsiteX3" fmla="*/ 204 w 129174"/>
              <a:gd name="connsiteY3" fmla="*/ 121198 h 139611"/>
              <a:gd name="connsiteX4" fmla="*/ 84341 w 129174"/>
              <a:gd name="connsiteY4" fmla="*/ 138661 h 139611"/>
              <a:gd name="connsiteX5" fmla="*/ 106566 w 129174"/>
              <a:gd name="connsiteY5" fmla="*/ 124373 h 139611"/>
              <a:gd name="connsiteX6" fmla="*/ 60529 w 129174"/>
              <a:gd name="connsiteY6" fmla="*/ 548 h 13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174" h="139611">
                <a:moveTo>
                  <a:pt x="60529" y="548"/>
                </a:moveTo>
                <a:cubicBezTo>
                  <a:pt x="63440" y="-6860"/>
                  <a:pt x="115562" y="62990"/>
                  <a:pt x="124029" y="79923"/>
                </a:cubicBezTo>
                <a:cubicBezTo>
                  <a:pt x="132496" y="96856"/>
                  <a:pt x="131966" y="95269"/>
                  <a:pt x="111329" y="102148"/>
                </a:cubicBezTo>
                <a:cubicBezTo>
                  <a:pt x="90692" y="109027"/>
                  <a:pt x="4702" y="115112"/>
                  <a:pt x="204" y="121198"/>
                </a:cubicBezTo>
                <a:cubicBezTo>
                  <a:pt x="-4294" y="127284"/>
                  <a:pt x="66614" y="138132"/>
                  <a:pt x="84341" y="138661"/>
                </a:cubicBezTo>
                <a:cubicBezTo>
                  <a:pt x="102068" y="139190"/>
                  <a:pt x="108154" y="144217"/>
                  <a:pt x="106566" y="124373"/>
                </a:cubicBezTo>
                <a:cubicBezTo>
                  <a:pt x="104979" y="104529"/>
                  <a:pt x="57618" y="7956"/>
                  <a:pt x="60529" y="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: 図形 1235">
            <a:extLst>
              <a:ext uri="{FF2B5EF4-FFF2-40B4-BE49-F238E27FC236}">
                <a16:creationId xmlns:a16="http://schemas.microsoft.com/office/drawing/2014/main" id="{64C7EF6A-7AD4-4F58-8458-AE7EB59A0514}"/>
              </a:ext>
            </a:extLst>
          </p:cNvPr>
          <p:cNvSpPr/>
          <p:nvPr/>
        </p:nvSpPr>
        <p:spPr>
          <a:xfrm>
            <a:off x="4636853" y="10740932"/>
            <a:ext cx="78050" cy="189932"/>
          </a:xfrm>
          <a:custGeom>
            <a:avLst/>
            <a:gdLst>
              <a:gd name="connsiteX0" fmla="*/ 235 w 78050"/>
              <a:gd name="connsiteY0" fmla="*/ 93 h 189932"/>
              <a:gd name="connsiteX1" fmla="*/ 74847 w 78050"/>
              <a:gd name="connsiteY1" fmla="*/ 65181 h 189932"/>
              <a:gd name="connsiteX2" fmla="*/ 63735 w 78050"/>
              <a:gd name="connsiteY2" fmla="*/ 98518 h 189932"/>
              <a:gd name="connsiteX3" fmla="*/ 57385 w 78050"/>
              <a:gd name="connsiteY3" fmla="*/ 187418 h 189932"/>
              <a:gd name="connsiteX4" fmla="*/ 58972 w 78050"/>
              <a:gd name="connsiteY4" fmla="*/ 157256 h 189932"/>
              <a:gd name="connsiteX5" fmla="*/ 58972 w 78050"/>
              <a:gd name="connsiteY5" fmla="*/ 71531 h 189932"/>
              <a:gd name="connsiteX6" fmla="*/ 51035 w 78050"/>
              <a:gd name="connsiteY6" fmla="*/ 50893 h 189932"/>
              <a:gd name="connsiteX7" fmla="*/ 235 w 78050"/>
              <a:gd name="connsiteY7" fmla="*/ 93 h 1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050" h="189932">
                <a:moveTo>
                  <a:pt x="235" y="93"/>
                </a:moveTo>
                <a:cubicBezTo>
                  <a:pt x="4204" y="2474"/>
                  <a:pt x="64264" y="48777"/>
                  <a:pt x="74847" y="65181"/>
                </a:cubicBezTo>
                <a:cubicBezTo>
                  <a:pt x="85430" y="81585"/>
                  <a:pt x="66645" y="78145"/>
                  <a:pt x="63735" y="98518"/>
                </a:cubicBezTo>
                <a:cubicBezTo>
                  <a:pt x="60825" y="118891"/>
                  <a:pt x="58179" y="177628"/>
                  <a:pt x="57385" y="187418"/>
                </a:cubicBezTo>
                <a:cubicBezTo>
                  <a:pt x="56591" y="197208"/>
                  <a:pt x="58708" y="176571"/>
                  <a:pt x="58972" y="157256"/>
                </a:cubicBezTo>
                <a:cubicBezTo>
                  <a:pt x="59237" y="137942"/>
                  <a:pt x="60295" y="89258"/>
                  <a:pt x="58972" y="71531"/>
                </a:cubicBezTo>
                <a:cubicBezTo>
                  <a:pt x="57649" y="53804"/>
                  <a:pt x="58443" y="60418"/>
                  <a:pt x="51035" y="50893"/>
                </a:cubicBezTo>
                <a:cubicBezTo>
                  <a:pt x="43627" y="41368"/>
                  <a:pt x="-3734" y="-2288"/>
                  <a:pt x="235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89346516-9117-4DA1-BFFA-979AB6596B7A}"/>
              </a:ext>
            </a:extLst>
          </p:cNvPr>
          <p:cNvSpPr/>
          <p:nvPr/>
        </p:nvSpPr>
        <p:spPr>
          <a:xfrm>
            <a:off x="4563854" y="10924891"/>
            <a:ext cx="91194" cy="156343"/>
          </a:xfrm>
          <a:custGeom>
            <a:avLst/>
            <a:gdLst>
              <a:gd name="connsiteX0" fmla="*/ 90696 w 91194"/>
              <a:gd name="connsiteY0" fmla="*/ 1872 h 156343"/>
              <a:gd name="connsiteX1" fmla="*/ 14496 w 91194"/>
              <a:gd name="connsiteY1" fmla="*/ 98709 h 156343"/>
              <a:gd name="connsiteX2" fmla="*/ 6559 w 91194"/>
              <a:gd name="connsiteY2" fmla="*/ 155859 h 156343"/>
              <a:gd name="connsiteX3" fmla="*/ 209 w 91194"/>
              <a:gd name="connsiteY3" fmla="*/ 124109 h 156343"/>
              <a:gd name="connsiteX4" fmla="*/ 14496 w 91194"/>
              <a:gd name="connsiteY4" fmla="*/ 87597 h 156343"/>
              <a:gd name="connsiteX5" fmla="*/ 46246 w 91194"/>
              <a:gd name="connsiteY5" fmla="*/ 39972 h 156343"/>
              <a:gd name="connsiteX6" fmla="*/ 90696 w 91194"/>
              <a:gd name="connsiteY6" fmla="*/ 1872 h 1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94" h="156343">
                <a:moveTo>
                  <a:pt x="90696" y="1872"/>
                </a:moveTo>
                <a:cubicBezTo>
                  <a:pt x="85404" y="11661"/>
                  <a:pt x="28519" y="73045"/>
                  <a:pt x="14496" y="98709"/>
                </a:cubicBezTo>
                <a:cubicBezTo>
                  <a:pt x="473" y="124373"/>
                  <a:pt x="8940" y="151626"/>
                  <a:pt x="6559" y="155859"/>
                </a:cubicBezTo>
                <a:cubicBezTo>
                  <a:pt x="4178" y="160092"/>
                  <a:pt x="-1114" y="135486"/>
                  <a:pt x="209" y="124109"/>
                </a:cubicBezTo>
                <a:cubicBezTo>
                  <a:pt x="1532" y="112732"/>
                  <a:pt x="6823" y="101620"/>
                  <a:pt x="14496" y="87597"/>
                </a:cubicBezTo>
                <a:cubicBezTo>
                  <a:pt x="22169" y="73574"/>
                  <a:pt x="34869" y="56905"/>
                  <a:pt x="46246" y="39972"/>
                </a:cubicBezTo>
                <a:cubicBezTo>
                  <a:pt x="57623" y="23039"/>
                  <a:pt x="95988" y="-7917"/>
                  <a:pt x="90696" y="1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C91FE7AB-9978-4964-A1B4-A4A7B24B291A}"/>
              </a:ext>
            </a:extLst>
          </p:cNvPr>
          <p:cNvSpPr/>
          <p:nvPr/>
        </p:nvSpPr>
        <p:spPr>
          <a:xfrm>
            <a:off x="4523469" y="10909245"/>
            <a:ext cx="118516" cy="144999"/>
          </a:xfrm>
          <a:custGeom>
            <a:avLst/>
            <a:gdLst>
              <a:gd name="connsiteX0" fmla="*/ 118381 w 118516"/>
              <a:gd name="connsiteY0" fmla="*/ 44505 h 144999"/>
              <a:gd name="connsiteX1" fmla="*/ 69169 w 118516"/>
              <a:gd name="connsiteY1" fmla="*/ 55 h 144999"/>
              <a:gd name="connsiteX2" fmla="*/ 27894 w 118516"/>
              <a:gd name="connsiteY2" fmla="*/ 55618 h 144999"/>
              <a:gd name="connsiteX3" fmla="*/ 40594 w 118516"/>
              <a:gd name="connsiteY3" fmla="*/ 142930 h 144999"/>
              <a:gd name="connsiteX4" fmla="*/ 21544 w 118516"/>
              <a:gd name="connsiteY4" fmla="*/ 112768 h 144999"/>
              <a:gd name="connsiteX5" fmla="*/ 906 w 118516"/>
              <a:gd name="connsiteY5" fmla="*/ 58793 h 144999"/>
              <a:gd name="connsiteX6" fmla="*/ 53294 w 118516"/>
              <a:gd name="connsiteY6" fmla="*/ 6405 h 144999"/>
              <a:gd name="connsiteX7" fmla="*/ 118381 w 118516"/>
              <a:gd name="connsiteY7" fmla="*/ 44505 h 14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516" h="144999">
                <a:moveTo>
                  <a:pt x="118381" y="44505"/>
                </a:moveTo>
                <a:cubicBezTo>
                  <a:pt x="121027" y="43447"/>
                  <a:pt x="84250" y="-1797"/>
                  <a:pt x="69169" y="55"/>
                </a:cubicBezTo>
                <a:cubicBezTo>
                  <a:pt x="54088" y="1907"/>
                  <a:pt x="32656" y="31806"/>
                  <a:pt x="27894" y="55618"/>
                </a:cubicBezTo>
                <a:cubicBezTo>
                  <a:pt x="23132" y="79430"/>
                  <a:pt x="41652" y="133405"/>
                  <a:pt x="40594" y="142930"/>
                </a:cubicBezTo>
                <a:cubicBezTo>
                  <a:pt x="39536" y="152455"/>
                  <a:pt x="28159" y="126791"/>
                  <a:pt x="21544" y="112768"/>
                </a:cubicBezTo>
                <a:cubicBezTo>
                  <a:pt x="14929" y="98745"/>
                  <a:pt x="-4386" y="76520"/>
                  <a:pt x="906" y="58793"/>
                </a:cubicBezTo>
                <a:cubicBezTo>
                  <a:pt x="6198" y="41066"/>
                  <a:pt x="36890" y="12490"/>
                  <a:pt x="53294" y="6405"/>
                </a:cubicBezTo>
                <a:cubicBezTo>
                  <a:pt x="69698" y="319"/>
                  <a:pt x="115735" y="45563"/>
                  <a:pt x="118381" y="44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F4C061FE-448B-4539-B494-221CF8067BDF}"/>
              </a:ext>
            </a:extLst>
          </p:cNvPr>
          <p:cNvSpPr/>
          <p:nvPr/>
        </p:nvSpPr>
        <p:spPr>
          <a:xfrm>
            <a:off x="4600518" y="11177322"/>
            <a:ext cx="221271" cy="384897"/>
          </a:xfrm>
          <a:custGeom>
            <a:avLst/>
            <a:gdLst>
              <a:gd name="connsiteX0" fmla="*/ 57 w 221271"/>
              <a:gd name="connsiteY0" fmla="*/ 266 h 384897"/>
              <a:gd name="connsiteX1" fmla="*/ 123882 w 221271"/>
              <a:gd name="connsiteY1" fmla="*/ 176478 h 384897"/>
              <a:gd name="connsiteX2" fmla="*/ 209607 w 221271"/>
              <a:gd name="connsiteY2" fmla="*/ 297128 h 384897"/>
              <a:gd name="connsiteX3" fmla="*/ 220720 w 221271"/>
              <a:gd name="connsiteY3" fmla="*/ 347928 h 384897"/>
              <a:gd name="connsiteX4" fmla="*/ 217545 w 221271"/>
              <a:gd name="connsiteY4" fmla="*/ 384441 h 384897"/>
              <a:gd name="connsiteX5" fmla="*/ 200082 w 221271"/>
              <a:gd name="connsiteY5" fmla="*/ 322528 h 384897"/>
              <a:gd name="connsiteX6" fmla="*/ 152457 w 221271"/>
              <a:gd name="connsiteY6" fmla="*/ 232041 h 384897"/>
              <a:gd name="connsiteX7" fmla="*/ 108007 w 221271"/>
              <a:gd name="connsiteY7" fmla="*/ 138378 h 384897"/>
              <a:gd name="connsiteX8" fmla="*/ 57 w 221271"/>
              <a:gd name="connsiteY8" fmla="*/ 266 h 38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271" h="384897">
                <a:moveTo>
                  <a:pt x="57" y="266"/>
                </a:moveTo>
                <a:cubicBezTo>
                  <a:pt x="2703" y="6616"/>
                  <a:pt x="88957" y="127001"/>
                  <a:pt x="123882" y="176478"/>
                </a:cubicBezTo>
                <a:cubicBezTo>
                  <a:pt x="158807" y="225955"/>
                  <a:pt x="193467" y="268553"/>
                  <a:pt x="209607" y="297128"/>
                </a:cubicBezTo>
                <a:cubicBezTo>
                  <a:pt x="225747" y="325703"/>
                  <a:pt x="219397" y="333376"/>
                  <a:pt x="220720" y="347928"/>
                </a:cubicBezTo>
                <a:cubicBezTo>
                  <a:pt x="222043" y="362480"/>
                  <a:pt x="220985" y="388674"/>
                  <a:pt x="217545" y="384441"/>
                </a:cubicBezTo>
                <a:cubicBezTo>
                  <a:pt x="214105" y="380208"/>
                  <a:pt x="210930" y="347928"/>
                  <a:pt x="200082" y="322528"/>
                </a:cubicBezTo>
                <a:cubicBezTo>
                  <a:pt x="189234" y="297128"/>
                  <a:pt x="167803" y="262733"/>
                  <a:pt x="152457" y="232041"/>
                </a:cubicBezTo>
                <a:cubicBezTo>
                  <a:pt x="137111" y="201349"/>
                  <a:pt x="129703" y="174097"/>
                  <a:pt x="108007" y="138378"/>
                </a:cubicBezTo>
                <a:cubicBezTo>
                  <a:pt x="86311" y="102659"/>
                  <a:pt x="-2589" y="-6084"/>
                  <a:pt x="57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3876316C-D016-41A4-B9D0-92802187A27A}"/>
              </a:ext>
            </a:extLst>
          </p:cNvPr>
          <p:cNvSpPr/>
          <p:nvPr/>
        </p:nvSpPr>
        <p:spPr>
          <a:xfrm>
            <a:off x="4578848" y="11052175"/>
            <a:ext cx="74334" cy="227723"/>
          </a:xfrm>
          <a:custGeom>
            <a:avLst/>
            <a:gdLst>
              <a:gd name="connsiteX0" fmla="*/ 74115 w 74334"/>
              <a:gd name="connsiteY0" fmla="*/ 0 h 227723"/>
              <a:gd name="connsiteX1" fmla="*/ 24902 w 74334"/>
              <a:gd name="connsiteY1" fmla="*/ 149225 h 227723"/>
              <a:gd name="connsiteX2" fmla="*/ 21727 w 74334"/>
              <a:gd name="connsiteY2" fmla="*/ 227013 h 227723"/>
              <a:gd name="connsiteX3" fmla="*/ 10615 w 74334"/>
              <a:gd name="connsiteY3" fmla="*/ 185738 h 227723"/>
              <a:gd name="connsiteX4" fmla="*/ 2677 w 74334"/>
              <a:gd name="connsiteY4" fmla="*/ 150813 h 227723"/>
              <a:gd name="connsiteX5" fmla="*/ 74115 w 74334"/>
              <a:gd name="connsiteY5" fmla="*/ 0 h 22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334" h="227723">
                <a:moveTo>
                  <a:pt x="74115" y="0"/>
                </a:moveTo>
                <a:cubicBezTo>
                  <a:pt x="77819" y="-265"/>
                  <a:pt x="33633" y="111390"/>
                  <a:pt x="24902" y="149225"/>
                </a:cubicBezTo>
                <a:cubicBezTo>
                  <a:pt x="16171" y="187061"/>
                  <a:pt x="24108" y="220928"/>
                  <a:pt x="21727" y="227013"/>
                </a:cubicBezTo>
                <a:cubicBezTo>
                  <a:pt x="19346" y="233098"/>
                  <a:pt x="13790" y="198438"/>
                  <a:pt x="10615" y="185738"/>
                </a:cubicBezTo>
                <a:cubicBezTo>
                  <a:pt x="7440" y="173038"/>
                  <a:pt x="-5525" y="179917"/>
                  <a:pt x="2677" y="150813"/>
                </a:cubicBezTo>
                <a:cubicBezTo>
                  <a:pt x="10879" y="121709"/>
                  <a:pt x="70411" y="265"/>
                  <a:pt x="7411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F78EE948-2591-45AE-A164-70C1B1D61761}"/>
              </a:ext>
            </a:extLst>
          </p:cNvPr>
          <p:cNvSpPr/>
          <p:nvPr/>
        </p:nvSpPr>
        <p:spPr>
          <a:xfrm>
            <a:off x="4489413" y="11077206"/>
            <a:ext cx="46826" cy="312259"/>
          </a:xfrm>
          <a:custGeom>
            <a:avLst/>
            <a:gdLst>
              <a:gd name="connsiteX0" fmla="*/ 37 w 46826"/>
              <a:gd name="connsiteY0" fmla="*/ 369 h 312259"/>
              <a:gd name="connsiteX1" fmla="*/ 46075 w 46826"/>
              <a:gd name="connsiteY1" fmla="*/ 141657 h 312259"/>
              <a:gd name="connsiteX2" fmla="*/ 28612 w 46826"/>
              <a:gd name="connsiteY2" fmla="*/ 309932 h 312259"/>
              <a:gd name="connsiteX3" fmla="*/ 28612 w 46826"/>
              <a:gd name="connsiteY3" fmla="*/ 233732 h 312259"/>
              <a:gd name="connsiteX4" fmla="*/ 31787 w 46826"/>
              <a:gd name="connsiteY4" fmla="*/ 148007 h 312259"/>
              <a:gd name="connsiteX5" fmla="*/ 38137 w 46826"/>
              <a:gd name="connsiteY5" fmla="*/ 101969 h 312259"/>
              <a:gd name="connsiteX6" fmla="*/ 37 w 46826"/>
              <a:gd name="connsiteY6" fmla="*/ 369 h 31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26" h="312259">
                <a:moveTo>
                  <a:pt x="37" y="369"/>
                </a:moveTo>
                <a:cubicBezTo>
                  <a:pt x="1360" y="6984"/>
                  <a:pt x="41313" y="90063"/>
                  <a:pt x="46075" y="141657"/>
                </a:cubicBezTo>
                <a:cubicBezTo>
                  <a:pt x="50837" y="193251"/>
                  <a:pt x="31523" y="294586"/>
                  <a:pt x="28612" y="309932"/>
                </a:cubicBezTo>
                <a:cubicBezTo>
                  <a:pt x="25702" y="325278"/>
                  <a:pt x="28083" y="260719"/>
                  <a:pt x="28612" y="233732"/>
                </a:cubicBezTo>
                <a:cubicBezTo>
                  <a:pt x="29141" y="206745"/>
                  <a:pt x="30200" y="169967"/>
                  <a:pt x="31787" y="148007"/>
                </a:cubicBezTo>
                <a:cubicBezTo>
                  <a:pt x="33374" y="126047"/>
                  <a:pt x="43693" y="126046"/>
                  <a:pt x="38137" y="101969"/>
                </a:cubicBezTo>
                <a:cubicBezTo>
                  <a:pt x="32581" y="77892"/>
                  <a:pt x="-1286" y="-6246"/>
                  <a:pt x="37" y="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1653986A-3668-403B-8114-C1D5A58A5D36}"/>
              </a:ext>
            </a:extLst>
          </p:cNvPr>
          <p:cNvSpPr/>
          <p:nvPr/>
        </p:nvSpPr>
        <p:spPr>
          <a:xfrm>
            <a:off x="4481448" y="11050586"/>
            <a:ext cx="56662" cy="169871"/>
          </a:xfrm>
          <a:custGeom>
            <a:avLst/>
            <a:gdLst>
              <a:gd name="connsiteX0" fmla="*/ 65 w 56662"/>
              <a:gd name="connsiteY0" fmla="*/ 2 h 169871"/>
              <a:gd name="connsiteX1" fmla="*/ 54040 w 56662"/>
              <a:gd name="connsiteY1" fmla="*/ 112714 h 169871"/>
              <a:gd name="connsiteX2" fmla="*/ 47690 w 56662"/>
              <a:gd name="connsiteY2" fmla="*/ 169864 h 169871"/>
              <a:gd name="connsiteX3" fmla="*/ 42927 w 56662"/>
              <a:gd name="connsiteY3" fmla="*/ 109539 h 169871"/>
              <a:gd name="connsiteX4" fmla="*/ 65 w 56662"/>
              <a:gd name="connsiteY4" fmla="*/ 2 h 16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62" h="169871">
                <a:moveTo>
                  <a:pt x="65" y="2"/>
                </a:moveTo>
                <a:cubicBezTo>
                  <a:pt x="1917" y="531"/>
                  <a:pt x="46103" y="84404"/>
                  <a:pt x="54040" y="112714"/>
                </a:cubicBezTo>
                <a:cubicBezTo>
                  <a:pt x="61978" y="141024"/>
                  <a:pt x="49542" y="170393"/>
                  <a:pt x="47690" y="169864"/>
                </a:cubicBezTo>
                <a:cubicBezTo>
                  <a:pt x="45838" y="169335"/>
                  <a:pt x="49806" y="134145"/>
                  <a:pt x="42927" y="109539"/>
                </a:cubicBezTo>
                <a:cubicBezTo>
                  <a:pt x="36048" y="84933"/>
                  <a:pt x="-1787" y="-527"/>
                  <a:pt x="6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1A88D5B7-F737-4445-8C47-7487F56B6518}"/>
              </a:ext>
            </a:extLst>
          </p:cNvPr>
          <p:cNvSpPr/>
          <p:nvPr/>
        </p:nvSpPr>
        <p:spPr>
          <a:xfrm>
            <a:off x="4548405" y="11260171"/>
            <a:ext cx="52562" cy="267954"/>
          </a:xfrm>
          <a:custGeom>
            <a:avLst/>
            <a:gdLst>
              <a:gd name="connsiteX0" fmla="*/ 52170 w 52562"/>
              <a:gd name="connsiteY0" fmla="*/ 1554 h 267954"/>
              <a:gd name="connsiteX1" fmla="*/ 25183 w 52562"/>
              <a:gd name="connsiteY1" fmla="*/ 92042 h 267954"/>
              <a:gd name="connsiteX2" fmla="*/ 9308 w 52562"/>
              <a:gd name="connsiteY2" fmla="*/ 261904 h 267954"/>
              <a:gd name="connsiteX3" fmla="*/ 9308 w 52562"/>
              <a:gd name="connsiteY3" fmla="*/ 223804 h 267954"/>
              <a:gd name="connsiteX4" fmla="*/ 2958 w 52562"/>
              <a:gd name="connsiteY4" fmla="*/ 163479 h 267954"/>
              <a:gd name="connsiteX5" fmla="*/ 52170 w 52562"/>
              <a:gd name="connsiteY5" fmla="*/ 1554 h 26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62" h="267954">
                <a:moveTo>
                  <a:pt x="52170" y="1554"/>
                </a:moveTo>
                <a:cubicBezTo>
                  <a:pt x="55874" y="-10352"/>
                  <a:pt x="32327" y="48650"/>
                  <a:pt x="25183" y="92042"/>
                </a:cubicBezTo>
                <a:cubicBezTo>
                  <a:pt x="18039" y="135434"/>
                  <a:pt x="11954" y="239944"/>
                  <a:pt x="9308" y="261904"/>
                </a:cubicBezTo>
                <a:cubicBezTo>
                  <a:pt x="6662" y="283864"/>
                  <a:pt x="10366" y="240208"/>
                  <a:pt x="9308" y="223804"/>
                </a:cubicBezTo>
                <a:cubicBezTo>
                  <a:pt x="8250" y="207400"/>
                  <a:pt x="-6038" y="200521"/>
                  <a:pt x="2958" y="163479"/>
                </a:cubicBezTo>
                <a:cubicBezTo>
                  <a:pt x="11954" y="126437"/>
                  <a:pt x="48466" y="13460"/>
                  <a:pt x="52170" y="1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EF6714F2-8A21-43B9-B817-9FC1D96DD4A9}"/>
              </a:ext>
            </a:extLst>
          </p:cNvPr>
          <p:cNvSpPr/>
          <p:nvPr/>
        </p:nvSpPr>
        <p:spPr>
          <a:xfrm>
            <a:off x="4506758" y="11374293"/>
            <a:ext cx="21431" cy="277642"/>
          </a:xfrm>
          <a:custGeom>
            <a:avLst/>
            <a:gdLst>
              <a:gd name="connsiteX0" fmla="*/ 20792 w 21431"/>
              <a:gd name="connsiteY0" fmla="*/ 1732 h 277642"/>
              <a:gd name="connsiteX1" fmla="*/ 16030 w 21431"/>
              <a:gd name="connsiteY1" fmla="*/ 266845 h 277642"/>
              <a:gd name="connsiteX2" fmla="*/ 14442 w 21431"/>
              <a:gd name="connsiteY2" fmla="*/ 219220 h 277642"/>
              <a:gd name="connsiteX3" fmla="*/ 155 w 21431"/>
              <a:gd name="connsiteY3" fmla="*/ 154132 h 277642"/>
              <a:gd name="connsiteX4" fmla="*/ 20792 w 21431"/>
              <a:gd name="connsiteY4" fmla="*/ 1732 h 27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31" h="277642">
                <a:moveTo>
                  <a:pt x="20792" y="1732"/>
                </a:moveTo>
                <a:cubicBezTo>
                  <a:pt x="23438" y="20517"/>
                  <a:pt x="17088" y="230597"/>
                  <a:pt x="16030" y="266845"/>
                </a:cubicBezTo>
                <a:cubicBezTo>
                  <a:pt x="14972" y="303093"/>
                  <a:pt x="17088" y="238005"/>
                  <a:pt x="14442" y="219220"/>
                </a:cubicBezTo>
                <a:cubicBezTo>
                  <a:pt x="11796" y="200435"/>
                  <a:pt x="2272" y="185882"/>
                  <a:pt x="155" y="154132"/>
                </a:cubicBezTo>
                <a:cubicBezTo>
                  <a:pt x="-1962" y="122382"/>
                  <a:pt x="18146" y="-17053"/>
                  <a:pt x="20792" y="1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: 図形 1244">
            <a:extLst>
              <a:ext uri="{FF2B5EF4-FFF2-40B4-BE49-F238E27FC236}">
                <a16:creationId xmlns:a16="http://schemas.microsoft.com/office/drawing/2014/main" id="{0BF4249F-18CB-4EC3-84B5-7BBA8787C8FD}"/>
              </a:ext>
            </a:extLst>
          </p:cNvPr>
          <p:cNvSpPr/>
          <p:nvPr/>
        </p:nvSpPr>
        <p:spPr>
          <a:xfrm>
            <a:off x="4416561" y="11501028"/>
            <a:ext cx="186476" cy="549625"/>
          </a:xfrm>
          <a:custGeom>
            <a:avLst/>
            <a:gdLst>
              <a:gd name="connsiteX0" fmla="*/ 150677 w 186476"/>
              <a:gd name="connsiteY0" fmla="*/ 3585 h 549625"/>
              <a:gd name="connsiteX1" fmla="*/ 160202 w 186476"/>
              <a:gd name="connsiteY1" fmla="*/ 144872 h 549625"/>
              <a:gd name="connsiteX2" fmla="*/ 164964 w 186476"/>
              <a:gd name="connsiteY2" fmla="*/ 214722 h 549625"/>
              <a:gd name="connsiteX3" fmla="*/ 171314 w 186476"/>
              <a:gd name="connsiteY3" fmla="*/ 276635 h 549625"/>
              <a:gd name="connsiteX4" fmla="*/ 164964 w 186476"/>
              <a:gd name="connsiteY4" fmla="*/ 352835 h 549625"/>
              <a:gd name="connsiteX5" fmla="*/ 133214 w 186476"/>
              <a:gd name="connsiteY5" fmla="*/ 402047 h 549625"/>
              <a:gd name="connsiteX6" fmla="*/ 1452 w 186476"/>
              <a:gd name="connsiteY6" fmla="*/ 546510 h 549625"/>
              <a:gd name="connsiteX7" fmla="*/ 69714 w 186476"/>
              <a:gd name="connsiteY7" fmla="*/ 490947 h 549625"/>
              <a:gd name="connsiteX8" fmla="*/ 176077 w 186476"/>
              <a:gd name="connsiteY8" fmla="*/ 371885 h 549625"/>
              <a:gd name="connsiteX9" fmla="*/ 180839 w 186476"/>
              <a:gd name="connsiteY9" fmla="*/ 306797 h 549625"/>
              <a:gd name="connsiteX10" fmla="*/ 150677 w 186476"/>
              <a:gd name="connsiteY10" fmla="*/ 3585 h 54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6476" h="549625">
                <a:moveTo>
                  <a:pt x="150677" y="3585"/>
                </a:moveTo>
                <a:cubicBezTo>
                  <a:pt x="147238" y="-23402"/>
                  <a:pt x="157821" y="109683"/>
                  <a:pt x="160202" y="144872"/>
                </a:cubicBezTo>
                <a:cubicBezTo>
                  <a:pt x="162583" y="180062"/>
                  <a:pt x="163112" y="192762"/>
                  <a:pt x="164964" y="214722"/>
                </a:cubicBezTo>
                <a:cubicBezTo>
                  <a:pt x="166816" y="236682"/>
                  <a:pt x="171314" y="253616"/>
                  <a:pt x="171314" y="276635"/>
                </a:cubicBezTo>
                <a:cubicBezTo>
                  <a:pt x="171314" y="299654"/>
                  <a:pt x="171314" y="331933"/>
                  <a:pt x="164964" y="352835"/>
                </a:cubicBezTo>
                <a:cubicBezTo>
                  <a:pt x="158614" y="373737"/>
                  <a:pt x="160466" y="369768"/>
                  <a:pt x="133214" y="402047"/>
                </a:cubicBezTo>
                <a:cubicBezTo>
                  <a:pt x="105962" y="434326"/>
                  <a:pt x="12035" y="531693"/>
                  <a:pt x="1452" y="546510"/>
                </a:cubicBezTo>
                <a:cubicBezTo>
                  <a:pt x="-9131" y="561327"/>
                  <a:pt x="40610" y="520051"/>
                  <a:pt x="69714" y="490947"/>
                </a:cubicBezTo>
                <a:cubicBezTo>
                  <a:pt x="98818" y="461843"/>
                  <a:pt x="157556" y="402576"/>
                  <a:pt x="176077" y="371885"/>
                </a:cubicBezTo>
                <a:cubicBezTo>
                  <a:pt x="194598" y="341194"/>
                  <a:pt x="183220" y="367916"/>
                  <a:pt x="180839" y="306797"/>
                </a:cubicBezTo>
                <a:cubicBezTo>
                  <a:pt x="178458" y="245678"/>
                  <a:pt x="154116" y="30572"/>
                  <a:pt x="150677" y="3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: 図形 1245">
            <a:extLst>
              <a:ext uri="{FF2B5EF4-FFF2-40B4-BE49-F238E27FC236}">
                <a16:creationId xmlns:a16="http://schemas.microsoft.com/office/drawing/2014/main" id="{CE057B04-528C-4A31-8F6B-A2C7A8BC9417}"/>
              </a:ext>
            </a:extLst>
          </p:cNvPr>
          <p:cNvSpPr/>
          <p:nvPr/>
        </p:nvSpPr>
        <p:spPr>
          <a:xfrm>
            <a:off x="4152310" y="11647398"/>
            <a:ext cx="372462" cy="285723"/>
          </a:xfrm>
          <a:custGeom>
            <a:avLst/>
            <a:gdLst>
              <a:gd name="connsiteX0" fmla="*/ 372065 w 372462"/>
              <a:gd name="connsiteY0" fmla="*/ 90 h 285723"/>
              <a:gd name="connsiteX1" fmla="*/ 173628 w 372462"/>
              <a:gd name="connsiteY1" fmla="*/ 154077 h 285723"/>
              <a:gd name="connsiteX2" fmla="*/ 3765 w 372462"/>
              <a:gd name="connsiteY2" fmla="*/ 282665 h 285723"/>
              <a:gd name="connsiteX3" fmla="*/ 60915 w 372462"/>
              <a:gd name="connsiteY3" fmla="*/ 239802 h 285723"/>
              <a:gd name="connsiteX4" fmla="*/ 119653 w 372462"/>
              <a:gd name="connsiteY4" fmla="*/ 176302 h 285723"/>
              <a:gd name="connsiteX5" fmla="*/ 372065 w 372462"/>
              <a:gd name="connsiteY5" fmla="*/ 90 h 28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462" h="285723">
                <a:moveTo>
                  <a:pt x="372065" y="90"/>
                </a:moveTo>
                <a:cubicBezTo>
                  <a:pt x="381061" y="-3614"/>
                  <a:pt x="235011" y="106981"/>
                  <a:pt x="173628" y="154077"/>
                </a:cubicBezTo>
                <a:cubicBezTo>
                  <a:pt x="112245" y="201173"/>
                  <a:pt x="22550" y="268378"/>
                  <a:pt x="3765" y="282665"/>
                </a:cubicBezTo>
                <a:cubicBezTo>
                  <a:pt x="-15020" y="296952"/>
                  <a:pt x="41600" y="257529"/>
                  <a:pt x="60915" y="239802"/>
                </a:cubicBezTo>
                <a:cubicBezTo>
                  <a:pt x="80230" y="222075"/>
                  <a:pt x="67530" y="215460"/>
                  <a:pt x="119653" y="176302"/>
                </a:cubicBezTo>
                <a:cubicBezTo>
                  <a:pt x="171776" y="137144"/>
                  <a:pt x="363069" y="3794"/>
                  <a:pt x="372065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: 図形 1246">
            <a:extLst>
              <a:ext uri="{FF2B5EF4-FFF2-40B4-BE49-F238E27FC236}">
                <a16:creationId xmlns:a16="http://schemas.microsoft.com/office/drawing/2014/main" id="{45C9D421-980F-4829-B5DF-6A89B8E36CCA}"/>
              </a:ext>
            </a:extLst>
          </p:cNvPr>
          <p:cNvSpPr/>
          <p:nvPr/>
        </p:nvSpPr>
        <p:spPr>
          <a:xfrm>
            <a:off x="4183045" y="11698178"/>
            <a:ext cx="341348" cy="260475"/>
          </a:xfrm>
          <a:custGeom>
            <a:avLst/>
            <a:gdLst>
              <a:gd name="connsiteX0" fmla="*/ 341330 w 341348"/>
              <a:gd name="connsiteY0" fmla="*/ 110 h 260475"/>
              <a:gd name="connsiteX1" fmla="*/ 200043 w 341348"/>
              <a:gd name="connsiteY1" fmla="*/ 117585 h 260475"/>
              <a:gd name="connsiteX2" fmla="*/ 101618 w 341348"/>
              <a:gd name="connsiteY2" fmla="*/ 182672 h 260475"/>
              <a:gd name="connsiteX3" fmla="*/ 18 w 341348"/>
              <a:gd name="connsiteY3" fmla="*/ 260460 h 260475"/>
              <a:gd name="connsiteX4" fmla="*/ 109555 w 341348"/>
              <a:gd name="connsiteY4" fmla="*/ 189022 h 260475"/>
              <a:gd name="connsiteX5" fmla="*/ 190518 w 341348"/>
              <a:gd name="connsiteY5" fmla="*/ 139810 h 260475"/>
              <a:gd name="connsiteX6" fmla="*/ 341330 w 341348"/>
              <a:gd name="connsiteY6" fmla="*/ 110 h 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348" h="260475">
                <a:moveTo>
                  <a:pt x="341330" y="110"/>
                </a:moveTo>
                <a:cubicBezTo>
                  <a:pt x="342917" y="-3594"/>
                  <a:pt x="239995" y="87158"/>
                  <a:pt x="200043" y="117585"/>
                </a:cubicBezTo>
                <a:cubicBezTo>
                  <a:pt x="160091" y="148012"/>
                  <a:pt x="134955" y="158860"/>
                  <a:pt x="101618" y="182672"/>
                </a:cubicBezTo>
                <a:cubicBezTo>
                  <a:pt x="68281" y="206484"/>
                  <a:pt x="-1305" y="259402"/>
                  <a:pt x="18" y="260460"/>
                </a:cubicBezTo>
                <a:cubicBezTo>
                  <a:pt x="1341" y="261518"/>
                  <a:pt x="77805" y="209130"/>
                  <a:pt x="109555" y="189022"/>
                </a:cubicBezTo>
                <a:cubicBezTo>
                  <a:pt x="141305" y="168914"/>
                  <a:pt x="154799" y="169443"/>
                  <a:pt x="190518" y="139810"/>
                </a:cubicBezTo>
                <a:cubicBezTo>
                  <a:pt x="226237" y="110177"/>
                  <a:pt x="339743" y="3814"/>
                  <a:pt x="341330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: 図形 1247">
            <a:extLst>
              <a:ext uri="{FF2B5EF4-FFF2-40B4-BE49-F238E27FC236}">
                <a16:creationId xmlns:a16="http://schemas.microsoft.com/office/drawing/2014/main" id="{EBB02803-86C1-44AC-ADAD-1285DA84E2EA}"/>
              </a:ext>
            </a:extLst>
          </p:cNvPr>
          <p:cNvSpPr/>
          <p:nvPr/>
        </p:nvSpPr>
        <p:spPr>
          <a:xfrm>
            <a:off x="4192975" y="11702984"/>
            <a:ext cx="343525" cy="266023"/>
          </a:xfrm>
          <a:custGeom>
            <a:avLst/>
            <a:gdLst>
              <a:gd name="connsiteX0" fmla="*/ 342513 w 343525"/>
              <a:gd name="connsiteY0" fmla="*/ 66 h 266023"/>
              <a:gd name="connsiteX1" fmla="*/ 336163 w 343525"/>
              <a:gd name="connsiteY1" fmla="*/ 63566 h 266023"/>
              <a:gd name="connsiteX2" fmla="*/ 296475 w 343525"/>
              <a:gd name="connsiteY2" fmla="*/ 98491 h 266023"/>
              <a:gd name="connsiteX3" fmla="*/ 218688 w 343525"/>
              <a:gd name="connsiteY3" fmla="*/ 163579 h 266023"/>
              <a:gd name="connsiteX4" fmla="*/ 148838 w 343525"/>
              <a:gd name="connsiteY4" fmla="*/ 201679 h 266023"/>
              <a:gd name="connsiteX5" fmla="*/ 20250 w 343525"/>
              <a:gd name="connsiteY5" fmla="*/ 255654 h 266023"/>
              <a:gd name="connsiteX6" fmla="*/ 10725 w 343525"/>
              <a:gd name="connsiteY6" fmla="*/ 262004 h 266023"/>
              <a:gd name="connsiteX7" fmla="*/ 123438 w 343525"/>
              <a:gd name="connsiteY7" fmla="*/ 209616 h 266023"/>
              <a:gd name="connsiteX8" fmla="*/ 226625 w 343525"/>
              <a:gd name="connsiteY8" fmla="*/ 171516 h 266023"/>
              <a:gd name="connsiteX9" fmla="*/ 259963 w 343525"/>
              <a:gd name="connsiteY9" fmla="*/ 142941 h 266023"/>
              <a:gd name="connsiteX10" fmla="*/ 323463 w 343525"/>
              <a:gd name="connsiteY10" fmla="*/ 76266 h 266023"/>
              <a:gd name="connsiteX11" fmla="*/ 342513 w 343525"/>
              <a:gd name="connsiteY11" fmla="*/ 66 h 26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3525" h="266023">
                <a:moveTo>
                  <a:pt x="342513" y="66"/>
                </a:moveTo>
                <a:cubicBezTo>
                  <a:pt x="344630" y="-2051"/>
                  <a:pt x="343836" y="47162"/>
                  <a:pt x="336163" y="63566"/>
                </a:cubicBezTo>
                <a:cubicBezTo>
                  <a:pt x="328490" y="79970"/>
                  <a:pt x="316054" y="81822"/>
                  <a:pt x="296475" y="98491"/>
                </a:cubicBezTo>
                <a:cubicBezTo>
                  <a:pt x="276896" y="115160"/>
                  <a:pt x="243294" y="146381"/>
                  <a:pt x="218688" y="163579"/>
                </a:cubicBezTo>
                <a:cubicBezTo>
                  <a:pt x="194082" y="180777"/>
                  <a:pt x="181911" y="186333"/>
                  <a:pt x="148838" y="201679"/>
                </a:cubicBezTo>
                <a:cubicBezTo>
                  <a:pt x="115765" y="217025"/>
                  <a:pt x="43269" y="245600"/>
                  <a:pt x="20250" y="255654"/>
                </a:cubicBezTo>
                <a:cubicBezTo>
                  <a:pt x="-2769" y="265708"/>
                  <a:pt x="-6473" y="269677"/>
                  <a:pt x="10725" y="262004"/>
                </a:cubicBezTo>
                <a:cubicBezTo>
                  <a:pt x="27923" y="254331"/>
                  <a:pt x="87455" y="224697"/>
                  <a:pt x="123438" y="209616"/>
                </a:cubicBezTo>
                <a:cubicBezTo>
                  <a:pt x="159421" y="194535"/>
                  <a:pt x="203871" y="182628"/>
                  <a:pt x="226625" y="171516"/>
                </a:cubicBezTo>
                <a:cubicBezTo>
                  <a:pt x="249379" y="160404"/>
                  <a:pt x="243823" y="158816"/>
                  <a:pt x="259963" y="142941"/>
                </a:cubicBezTo>
                <a:cubicBezTo>
                  <a:pt x="276103" y="127066"/>
                  <a:pt x="309969" y="98491"/>
                  <a:pt x="323463" y="76266"/>
                </a:cubicBezTo>
                <a:cubicBezTo>
                  <a:pt x="336957" y="54041"/>
                  <a:pt x="340396" y="2183"/>
                  <a:pt x="342513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: 図形 1248">
            <a:extLst>
              <a:ext uri="{FF2B5EF4-FFF2-40B4-BE49-F238E27FC236}">
                <a16:creationId xmlns:a16="http://schemas.microsoft.com/office/drawing/2014/main" id="{158FC72C-F978-4033-8501-E7B64BDD682D}"/>
              </a:ext>
            </a:extLst>
          </p:cNvPr>
          <p:cNvSpPr/>
          <p:nvPr/>
        </p:nvSpPr>
        <p:spPr>
          <a:xfrm>
            <a:off x="3821105" y="11875983"/>
            <a:ext cx="420695" cy="95565"/>
          </a:xfrm>
          <a:custGeom>
            <a:avLst/>
            <a:gdLst>
              <a:gd name="connsiteX0" fmla="*/ 8 w 420695"/>
              <a:gd name="connsiteY0" fmla="*/ 95355 h 95565"/>
              <a:gd name="connsiteX1" fmla="*/ 265120 w 420695"/>
              <a:gd name="connsiteY1" fmla="*/ 82655 h 95565"/>
              <a:gd name="connsiteX2" fmla="*/ 306395 w 420695"/>
              <a:gd name="connsiteY2" fmla="*/ 73130 h 95565"/>
              <a:gd name="connsiteX3" fmla="*/ 420695 w 420695"/>
              <a:gd name="connsiteY3" fmla="*/ 105 h 95565"/>
              <a:gd name="connsiteX4" fmla="*/ 307983 w 420695"/>
              <a:gd name="connsiteY4" fmla="*/ 57255 h 95565"/>
              <a:gd name="connsiteX5" fmla="*/ 274645 w 420695"/>
              <a:gd name="connsiteY5" fmla="*/ 71542 h 95565"/>
              <a:gd name="connsiteX6" fmla="*/ 8 w 420695"/>
              <a:gd name="connsiteY6" fmla="*/ 95355 h 9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695" h="95565">
                <a:moveTo>
                  <a:pt x="8" y="95355"/>
                </a:moveTo>
                <a:cubicBezTo>
                  <a:pt x="-1579" y="97207"/>
                  <a:pt x="214056" y="86359"/>
                  <a:pt x="265120" y="82655"/>
                </a:cubicBezTo>
                <a:cubicBezTo>
                  <a:pt x="316185" y="78951"/>
                  <a:pt x="280466" y="86888"/>
                  <a:pt x="306395" y="73130"/>
                </a:cubicBezTo>
                <a:cubicBezTo>
                  <a:pt x="332324" y="59372"/>
                  <a:pt x="420430" y="2751"/>
                  <a:pt x="420695" y="105"/>
                </a:cubicBezTo>
                <a:cubicBezTo>
                  <a:pt x="420960" y="-2541"/>
                  <a:pt x="332325" y="45349"/>
                  <a:pt x="307983" y="57255"/>
                </a:cubicBezTo>
                <a:cubicBezTo>
                  <a:pt x="283641" y="69161"/>
                  <a:pt x="321741" y="66780"/>
                  <a:pt x="274645" y="71542"/>
                </a:cubicBezTo>
                <a:cubicBezTo>
                  <a:pt x="227549" y="76304"/>
                  <a:pt x="1595" y="93503"/>
                  <a:pt x="8" y="95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: 図形 1249">
            <a:extLst>
              <a:ext uri="{FF2B5EF4-FFF2-40B4-BE49-F238E27FC236}">
                <a16:creationId xmlns:a16="http://schemas.microsoft.com/office/drawing/2014/main" id="{5A7E339F-151B-4936-B744-605E57C1DF51}"/>
              </a:ext>
            </a:extLst>
          </p:cNvPr>
          <p:cNvSpPr/>
          <p:nvPr/>
        </p:nvSpPr>
        <p:spPr>
          <a:xfrm>
            <a:off x="4180918" y="11788658"/>
            <a:ext cx="359639" cy="247975"/>
          </a:xfrm>
          <a:custGeom>
            <a:avLst/>
            <a:gdLst>
              <a:gd name="connsiteX0" fmla="*/ 557 w 359639"/>
              <a:gd name="connsiteY0" fmla="*/ 217605 h 247975"/>
              <a:gd name="connsiteX1" fmla="*/ 129145 w 359639"/>
              <a:gd name="connsiteY1" fmla="*/ 230305 h 247975"/>
              <a:gd name="connsiteX2" fmla="*/ 175182 w 359639"/>
              <a:gd name="connsiteY2" fmla="*/ 247767 h 247975"/>
              <a:gd name="connsiteX3" fmla="*/ 211695 w 359639"/>
              <a:gd name="connsiteY3" fmla="*/ 217605 h 247975"/>
              <a:gd name="connsiteX4" fmla="*/ 283132 w 359639"/>
              <a:gd name="connsiteY4" fmla="*/ 158867 h 247975"/>
              <a:gd name="connsiteX5" fmla="*/ 306945 w 359639"/>
              <a:gd name="connsiteY5" fmla="*/ 127117 h 247975"/>
              <a:gd name="connsiteX6" fmla="*/ 330757 w 359639"/>
              <a:gd name="connsiteY6" fmla="*/ 95367 h 247975"/>
              <a:gd name="connsiteX7" fmla="*/ 359332 w 359639"/>
              <a:gd name="connsiteY7" fmla="*/ 117 h 247975"/>
              <a:gd name="connsiteX8" fmla="*/ 341870 w 359639"/>
              <a:gd name="connsiteY8" fmla="*/ 77905 h 247975"/>
              <a:gd name="connsiteX9" fmla="*/ 283132 w 359639"/>
              <a:gd name="connsiteY9" fmla="*/ 173155 h 247975"/>
              <a:gd name="connsiteX10" fmla="*/ 184707 w 359639"/>
              <a:gd name="connsiteY10" fmla="*/ 246180 h 247975"/>
              <a:gd name="connsiteX11" fmla="*/ 557 w 359639"/>
              <a:gd name="connsiteY11" fmla="*/ 217605 h 24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639" h="247975">
                <a:moveTo>
                  <a:pt x="557" y="217605"/>
                </a:moveTo>
                <a:cubicBezTo>
                  <a:pt x="-8703" y="214959"/>
                  <a:pt x="100041" y="225278"/>
                  <a:pt x="129145" y="230305"/>
                </a:cubicBezTo>
                <a:cubicBezTo>
                  <a:pt x="158249" y="235332"/>
                  <a:pt x="161424" y="249884"/>
                  <a:pt x="175182" y="247767"/>
                </a:cubicBezTo>
                <a:cubicBezTo>
                  <a:pt x="188940" y="245650"/>
                  <a:pt x="193703" y="232422"/>
                  <a:pt x="211695" y="217605"/>
                </a:cubicBezTo>
                <a:cubicBezTo>
                  <a:pt x="229687" y="202788"/>
                  <a:pt x="267257" y="173948"/>
                  <a:pt x="283132" y="158867"/>
                </a:cubicBezTo>
                <a:cubicBezTo>
                  <a:pt x="299007" y="143786"/>
                  <a:pt x="299008" y="137700"/>
                  <a:pt x="306945" y="127117"/>
                </a:cubicBezTo>
                <a:cubicBezTo>
                  <a:pt x="314882" y="116534"/>
                  <a:pt x="322026" y="116534"/>
                  <a:pt x="330757" y="95367"/>
                </a:cubicBezTo>
                <a:cubicBezTo>
                  <a:pt x="339488" y="74200"/>
                  <a:pt x="357480" y="3027"/>
                  <a:pt x="359332" y="117"/>
                </a:cubicBezTo>
                <a:cubicBezTo>
                  <a:pt x="361184" y="-2793"/>
                  <a:pt x="354570" y="49065"/>
                  <a:pt x="341870" y="77905"/>
                </a:cubicBezTo>
                <a:cubicBezTo>
                  <a:pt x="329170" y="106745"/>
                  <a:pt x="309326" y="145109"/>
                  <a:pt x="283132" y="173155"/>
                </a:cubicBezTo>
                <a:cubicBezTo>
                  <a:pt x="256938" y="201201"/>
                  <a:pt x="227569" y="238772"/>
                  <a:pt x="184707" y="246180"/>
                </a:cubicBezTo>
                <a:cubicBezTo>
                  <a:pt x="141845" y="253588"/>
                  <a:pt x="9817" y="220251"/>
                  <a:pt x="557" y="217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: 図形 1250">
            <a:extLst>
              <a:ext uri="{FF2B5EF4-FFF2-40B4-BE49-F238E27FC236}">
                <a16:creationId xmlns:a16="http://schemas.microsoft.com/office/drawing/2014/main" id="{43866BB0-5E8C-40AB-A2F3-E0516E060D23}"/>
              </a:ext>
            </a:extLst>
          </p:cNvPr>
          <p:cNvSpPr/>
          <p:nvPr/>
        </p:nvSpPr>
        <p:spPr>
          <a:xfrm>
            <a:off x="4484688" y="11818473"/>
            <a:ext cx="16704" cy="92557"/>
          </a:xfrm>
          <a:custGeom>
            <a:avLst/>
            <a:gdLst>
              <a:gd name="connsiteX0" fmla="*/ 14287 w 16704"/>
              <a:gd name="connsiteY0" fmla="*/ 465 h 92557"/>
              <a:gd name="connsiteX1" fmla="*/ 0 w 16704"/>
              <a:gd name="connsiteY1" fmla="*/ 90952 h 92557"/>
              <a:gd name="connsiteX2" fmla="*/ 14287 w 16704"/>
              <a:gd name="connsiteY2" fmla="*/ 56027 h 92557"/>
              <a:gd name="connsiteX3" fmla="*/ 14287 w 16704"/>
              <a:gd name="connsiteY3" fmla="*/ 465 h 9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04" h="92557">
                <a:moveTo>
                  <a:pt x="14287" y="465"/>
                </a:moveTo>
                <a:cubicBezTo>
                  <a:pt x="11906" y="6286"/>
                  <a:pt x="0" y="81692"/>
                  <a:pt x="0" y="90952"/>
                </a:cubicBezTo>
                <a:cubicBezTo>
                  <a:pt x="0" y="100212"/>
                  <a:pt x="10318" y="66875"/>
                  <a:pt x="14287" y="56027"/>
                </a:cubicBezTo>
                <a:cubicBezTo>
                  <a:pt x="18256" y="45179"/>
                  <a:pt x="16668" y="-5356"/>
                  <a:pt x="14287" y="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: 図形 1251">
            <a:extLst>
              <a:ext uri="{FF2B5EF4-FFF2-40B4-BE49-F238E27FC236}">
                <a16:creationId xmlns:a16="http://schemas.microsoft.com/office/drawing/2014/main" id="{A917CBE3-3E94-4EDD-AB45-417028162645}"/>
              </a:ext>
            </a:extLst>
          </p:cNvPr>
          <p:cNvSpPr/>
          <p:nvPr/>
        </p:nvSpPr>
        <p:spPr>
          <a:xfrm>
            <a:off x="3615030" y="12054426"/>
            <a:ext cx="816767" cy="534021"/>
          </a:xfrm>
          <a:custGeom>
            <a:avLst/>
            <a:gdLst>
              <a:gd name="connsiteX0" fmla="*/ 815683 w 816767"/>
              <a:gd name="connsiteY0" fmla="*/ 1049 h 534021"/>
              <a:gd name="connsiteX1" fmla="*/ 575970 w 816767"/>
              <a:gd name="connsiteY1" fmla="*/ 188374 h 534021"/>
              <a:gd name="connsiteX2" fmla="*/ 391820 w 816767"/>
              <a:gd name="connsiteY2" fmla="*/ 305849 h 534021"/>
              <a:gd name="connsiteX3" fmla="*/ 77495 w 816767"/>
              <a:gd name="connsiteY3" fmla="*/ 493174 h 534021"/>
              <a:gd name="connsiteX4" fmla="*/ 1295 w 816767"/>
              <a:gd name="connsiteY4" fmla="*/ 532862 h 534021"/>
              <a:gd name="connsiteX5" fmla="*/ 117183 w 816767"/>
              <a:gd name="connsiteY5" fmla="*/ 467774 h 534021"/>
              <a:gd name="connsiteX6" fmla="*/ 474370 w 816767"/>
              <a:gd name="connsiteY6" fmla="*/ 278862 h 534021"/>
              <a:gd name="connsiteX7" fmla="*/ 815683 w 816767"/>
              <a:gd name="connsiteY7" fmla="*/ 1049 h 53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6767" h="534021">
                <a:moveTo>
                  <a:pt x="815683" y="1049"/>
                </a:moveTo>
                <a:cubicBezTo>
                  <a:pt x="832616" y="-14032"/>
                  <a:pt x="646614" y="137574"/>
                  <a:pt x="575970" y="188374"/>
                </a:cubicBezTo>
                <a:cubicBezTo>
                  <a:pt x="505326" y="239174"/>
                  <a:pt x="474899" y="255049"/>
                  <a:pt x="391820" y="305849"/>
                </a:cubicBezTo>
                <a:cubicBezTo>
                  <a:pt x="308741" y="356649"/>
                  <a:pt x="142582" y="455339"/>
                  <a:pt x="77495" y="493174"/>
                </a:cubicBezTo>
                <a:cubicBezTo>
                  <a:pt x="12408" y="531009"/>
                  <a:pt x="-5320" y="537095"/>
                  <a:pt x="1295" y="532862"/>
                </a:cubicBezTo>
                <a:cubicBezTo>
                  <a:pt x="7910" y="528629"/>
                  <a:pt x="117183" y="467774"/>
                  <a:pt x="117183" y="467774"/>
                </a:cubicBezTo>
                <a:cubicBezTo>
                  <a:pt x="196029" y="425441"/>
                  <a:pt x="357953" y="359031"/>
                  <a:pt x="474370" y="278862"/>
                </a:cubicBezTo>
                <a:cubicBezTo>
                  <a:pt x="590787" y="198693"/>
                  <a:pt x="798750" y="16130"/>
                  <a:pt x="815683" y="1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: 図形 1252">
            <a:extLst>
              <a:ext uri="{FF2B5EF4-FFF2-40B4-BE49-F238E27FC236}">
                <a16:creationId xmlns:a16="http://schemas.microsoft.com/office/drawing/2014/main" id="{9066A803-5E63-4B97-B3D0-E4DD10CEAEA2}"/>
              </a:ext>
            </a:extLst>
          </p:cNvPr>
          <p:cNvSpPr/>
          <p:nvPr/>
        </p:nvSpPr>
        <p:spPr>
          <a:xfrm>
            <a:off x="3593746" y="12294906"/>
            <a:ext cx="571993" cy="324568"/>
          </a:xfrm>
          <a:custGeom>
            <a:avLst/>
            <a:gdLst>
              <a:gd name="connsiteX0" fmla="*/ 354 w 571993"/>
              <a:gd name="connsiteY0" fmla="*/ 324132 h 324568"/>
              <a:gd name="connsiteX1" fmla="*/ 122592 w 571993"/>
              <a:gd name="connsiteY1" fmla="*/ 303494 h 324568"/>
              <a:gd name="connsiteX2" fmla="*/ 206729 w 571993"/>
              <a:gd name="connsiteY2" fmla="*/ 255869 h 324568"/>
              <a:gd name="connsiteX3" fmla="*/ 367067 w 571993"/>
              <a:gd name="connsiteY3" fmla="*/ 155857 h 324568"/>
              <a:gd name="connsiteX4" fmla="*/ 571854 w 571993"/>
              <a:gd name="connsiteY4" fmla="*/ 282 h 324568"/>
              <a:gd name="connsiteX5" fmla="*/ 397229 w 571993"/>
              <a:gd name="connsiteY5" fmla="*/ 119344 h 324568"/>
              <a:gd name="connsiteX6" fmla="*/ 284517 w 571993"/>
              <a:gd name="connsiteY6" fmla="*/ 187607 h 324568"/>
              <a:gd name="connsiteX7" fmla="*/ 211492 w 571993"/>
              <a:gd name="connsiteY7" fmla="*/ 225707 h 324568"/>
              <a:gd name="connsiteX8" fmla="*/ 89254 w 571993"/>
              <a:gd name="connsiteY8" fmla="*/ 286032 h 324568"/>
              <a:gd name="connsiteX9" fmla="*/ 354 w 571993"/>
              <a:gd name="connsiteY9" fmla="*/ 324132 h 32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1993" h="324568">
                <a:moveTo>
                  <a:pt x="354" y="324132"/>
                </a:moveTo>
                <a:cubicBezTo>
                  <a:pt x="5910" y="327042"/>
                  <a:pt x="88196" y="314871"/>
                  <a:pt x="122592" y="303494"/>
                </a:cubicBezTo>
                <a:cubicBezTo>
                  <a:pt x="156988" y="292117"/>
                  <a:pt x="165983" y="280475"/>
                  <a:pt x="206729" y="255869"/>
                </a:cubicBezTo>
                <a:cubicBezTo>
                  <a:pt x="247475" y="231263"/>
                  <a:pt x="306213" y="198455"/>
                  <a:pt x="367067" y="155857"/>
                </a:cubicBezTo>
                <a:cubicBezTo>
                  <a:pt x="427921" y="113259"/>
                  <a:pt x="566827" y="6368"/>
                  <a:pt x="571854" y="282"/>
                </a:cubicBezTo>
                <a:cubicBezTo>
                  <a:pt x="576881" y="-5804"/>
                  <a:pt x="445119" y="88123"/>
                  <a:pt x="397229" y="119344"/>
                </a:cubicBezTo>
                <a:cubicBezTo>
                  <a:pt x="349339" y="150565"/>
                  <a:pt x="315473" y="169880"/>
                  <a:pt x="284517" y="187607"/>
                </a:cubicBezTo>
                <a:cubicBezTo>
                  <a:pt x="253561" y="205334"/>
                  <a:pt x="211492" y="225707"/>
                  <a:pt x="211492" y="225707"/>
                </a:cubicBezTo>
                <a:cubicBezTo>
                  <a:pt x="178948" y="242111"/>
                  <a:pt x="122591" y="272274"/>
                  <a:pt x="89254" y="286032"/>
                </a:cubicBezTo>
                <a:cubicBezTo>
                  <a:pt x="55917" y="299790"/>
                  <a:pt x="-5202" y="321222"/>
                  <a:pt x="354" y="324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: 図形 1253">
            <a:extLst>
              <a:ext uri="{FF2B5EF4-FFF2-40B4-BE49-F238E27FC236}">
                <a16:creationId xmlns:a16="http://schemas.microsoft.com/office/drawing/2014/main" id="{1C392D2C-2980-417A-885B-6A88BB14DE8A}"/>
              </a:ext>
            </a:extLst>
          </p:cNvPr>
          <p:cNvSpPr/>
          <p:nvPr/>
        </p:nvSpPr>
        <p:spPr>
          <a:xfrm>
            <a:off x="3782884" y="11977654"/>
            <a:ext cx="419820" cy="84216"/>
          </a:xfrm>
          <a:custGeom>
            <a:avLst/>
            <a:gdLst>
              <a:gd name="connsiteX0" fmla="*/ 129 w 419820"/>
              <a:gd name="connsiteY0" fmla="*/ 84171 h 84216"/>
              <a:gd name="connsiteX1" fmla="*/ 130304 w 419820"/>
              <a:gd name="connsiteY1" fmla="*/ 27021 h 84216"/>
              <a:gd name="connsiteX2" fmla="*/ 274766 w 419820"/>
              <a:gd name="connsiteY2" fmla="*/ 25434 h 84216"/>
              <a:gd name="connsiteX3" fmla="*/ 373191 w 419820"/>
              <a:gd name="connsiteY3" fmla="*/ 14321 h 84216"/>
              <a:gd name="connsiteX4" fmla="*/ 412879 w 419820"/>
              <a:gd name="connsiteY4" fmla="*/ 34 h 84216"/>
              <a:gd name="connsiteX5" fmla="*/ 235079 w 419820"/>
              <a:gd name="connsiteY5" fmla="*/ 11146 h 84216"/>
              <a:gd name="connsiteX6" fmla="*/ 108079 w 419820"/>
              <a:gd name="connsiteY6" fmla="*/ 36546 h 84216"/>
              <a:gd name="connsiteX7" fmla="*/ 129 w 419820"/>
              <a:gd name="connsiteY7" fmla="*/ 84171 h 8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820" h="84216">
                <a:moveTo>
                  <a:pt x="129" y="84171"/>
                </a:moveTo>
                <a:cubicBezTo>
                  <a:pt x="3833" y="82584"/>
                  <a:pt x="84531" y="36810"/>
                  <a:pt x="130304" y="27021"/>
                </a:cubicBezTo>
                <a:cubicBezTo>
                  <a:pt x="176077" y="17232"/>
                  <a:pt x="234285" y="27551"/>
                  <a:pt x="274766" y="25434"/>
                </a:cubicBezTo>
                <a:cubicBezTo>
                  <a:pt x="315247" y="23317"/>
                  <a:pt x="350172" y="18554"/>
                  <a:pt x="373191" y="14321"/>
                </a:cubicBezTo>
                <a:cubicBezTo>
                  <a:pt x="396210" y="10088"/>
                  <a:pt x="435898" y="563"/>
                  <a:pt x="412879" y="34"/>
                </a:cubicBezTo>
                <a:cubicBezTo>
                  <a:pt x="389860" y="-495"/>
                  <a:pt x="285879" y="5061"/>
                  <a:pt x="235079" y="11146"/>
                </a:cubicBezTo>
                <a:cubicBezTo>
                  <a:pt x="184279" y="17231"/>
                  <a:pt x="143004" y="27285"/>
                  <a:pt x="108079" y="36546"/>
                </a:cubicBezTo>
                <a:cubicBezTo>
                  <a:pt x="73154" y="45806"/>
                  <a:pt x="-3575" y="85758"/>
                  <a:pt x="129" y="84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: 図形 1254">
            <a:extLst>
              <a:ext uri="{FF2B5EF4-FFF2-40B4-BE49-F238E27FC236}">
                <a16:creationId xmlns:a16="http://schemas.microsoft.com/office/drawing/2014/main" id="{A666D6E4-90B1-4367-952A-43073C811525}"/>
              </a:ext>
            </a:extLst>
          </p:cNvPr>
          <p:cNvSpPr/>
          <p:nvPr/>
        </p:nvSpPr>
        <p:spPr>
          <a:xfrm>
            <a:off x="3570187" y="11984018"/>
            <a:ext cx="271692" cy="524151"/>
          </a:xfrm>
          <a:custGeom>
            <a:avLst/>
            <a:gdLst>
              <a:gd name="connsiteX0" fmla="*/ 271563 w 271692"/>
              <a:gd name="connsiteY0" fmla="*/ 20 h 524151"/>
              <a:gd name="connsiteX1" fmla="*/ 158851 w 271692"/>
              <a:gd name="connsiteY1" fmla="*/ 266720 h 524151"/>
              <a:gd name="connsiteX2" fmla="*/ 103288 w 271692"/>
              <a:gd name="connsiteY2" fmla="*/ 401657 h 524151"/>
              <a:gd name="connsiteX3" fmla="*/ 74713 w 271692"/>
              <a:gd name="connsiteY3" fmla="*/ 469920 h 524151"/>
              <a:gd name="connsiteX4" fmla="*/ 101 w 271692"/>
              <a:gd name="connsiteY4" fmla="*/ 523895 h 524151"/>
              <a:gd name="connsiteX5" fmla="*/ 92176 w 271692"/>
              <a:gd name="connsiteY5" fmla="*/ 447695 h 524151"/>
              <a:gd name="connsiteX6" fmla="*/ 123926 w 271692"/>
              <a:gd name="connsiteY6" fmla="*/ 376257 h 524151"/>
              <a:gd name="connsiteX7" fmla="*/ 135038 w 271692"/>
              <a:gd name="connsiteY7" fmla="*/ 281007 h 524151"/>
              <a:gd name="connsiteX8" fmla="*/ 271563 w 271692"/>
              <a:gd name="connsiteY8" fmla="*/ 20 h 52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692" h="524151">
                <a:moveTo>
                  <a:pt x="271563" y="20"/>
                </a:moveTo>
                <a:cubicBezTo>
                  <a:pt x="275532" y="-2361"/>
                  <a:pt x="186897" y="199781"/>
                  <a:pt x="158851" y="266720"/>
                </a:cubicBezTo>
                <a:cubicBezTo>
                  <a:pt x="130805" y="333659"/>
                  <a:pt x="117311" y="367790"/>
                  <a:pt x="103288" y="401657"/>
                </a:cubicBezTo>
                <a:cubicBezTo>
                  <a:pt x="89265" y="435524"/>
                  <a:pt x="91911" y="449547"/>
                  <a:pt x="74713" y="469920"/>
                </a:cubicBezTo>
                <a:cubicBezTo>
                  <a:pt x="57515" y="490293"/>
                  <a:pt x="-2810" y="527599"/>
                  <a:pt x="101" y="523895"/>
                </a:cubicBezTo>
                <a:cubicBezTo>
                  <a:pt x="3011" y="520191"/>
                  <a:pt x="71538" y="472301"/>
                  <a:pt x="92176" y="447695"/>
                </a:cubicBezTo>
                <a:cubicBezTo>
                  <a:pt x="112813" y="423089"/>
                  <a:pt x="116782" y="404038"/>
                  <a:pt x="123926" y="376257"/>
                </a:cubicBezTo>
                <a:cubicBezTo>
                  <a:pt x="131070" y="348476"/>
                  <a:pt x="111225" y="341861"/>
                  <a:pt x="135038" y="281007"/>
                </a:cubicBezTo>
                <a:cubicBezTo>
                  <a:pt x="158851" y="220153"/>
                  <a:pt x="267594" y="2401"/>
                  <a:pt x="271563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: 図形 1255">
            <a:extLst>
              <a:ext uri="{FF2B5EF4-FFF2-40B4-BE49-F238E27FC236}">
                <a16:creationId xmlns:a16="http://schemas.microsoft.com/office/drawing/2014/main" id="{D5968333-3840-4745-B2DC-60DC0336F452}"/>
              </a:ext>
            </a:extLst>
          </p:cNvPr>
          <p:cNvSpPr/>
          <p:nvPr/>
        </p:nvSpPr>
        <p:spPr>
          <a:xfrm>
            <a:off x="3570896" y="12252898"/>
            <a:ext cx="336083" cy="306639"/>
          </a:xfrm>
          <a:custGeom>
            <a:avLst/>
            <a:gdLst>
              <a:gd name="connsiteX0" fmla="*/ 8917 w 336083"/>
              <a:gd name="connsiteY0" fmla="*/ 294702 h 306639"/>
              <a:gd name="connsiteX1" fmla="*/ 59717 w 336083"/>
              <a:gd name="connsiteY1" fmla="*/ 285177 h 306639"/>
              <a:gd name="connsiteX2" fmla="*/ 153379 w 336083"/>
              <a:gd name="connsiteY2" fmla="*/ 213740 h 306639"/>
              <a:gd name="connsiteX3" fmla="*/ 286729 w 336083"/>
              <a:gd name="connsiteY3" fmla="*/ 113727 h 306639"/>
              <a:gd name="connsiteX4" fmla="*/ 334354 w 336083"/>
              <a:gd name="connsiteY4" fmla="*/ 8952 h 306639"/>
              <a:gd name="connsiteX5" fmla="*/ 324829 w 336083"/>
              <a:gd name="connsiteY5" fmla="*/ 12127 h 306639"/>
              <a:gd name="connsiteX6" fmla="*/ 316892 w 336083"/>
              <a:gd name="connsiteY6" fmla="*/ 66102 h 306639"/>
              <a:gd name="connsiteX7" fmla="*/ 245454 w 336083"/>
              <a:gd name="connsiteY7" fmla="*/ 131190 h 306639"/>
              <a:gd name="connsiteX8" fmla="*/ 8917 w 336083"/>
              <a:gd name="connsiteY8" fmla="*/ 294702 h 30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083" h="306639">
                <a:moveTo>
                  <a:pt x="8917" y="294702"/>
                </a:moveTo>
                <a:cubicBezTo>
                  <a:pt x="-22039" y="320367"/>
                  <a:pt x="35640" y="298671"/>
                  <a:pt x="59717" y="285177"/>
                </a:cubicBezTo>
                <a:cubicBezTo>
                  <a:pt x="83794" y="271683"/>
                  <a:pt x="153379" y="213740"/>
                  <a:pt x="153379" y="213740"/>
                </a:cubicBezTo>
                <a:cubicBezTo>
                  <a:pt x="191214" y="185165"/>
                  <a:pt x="256567" y="147858"/>
                  <a:pt x="286729" y="113727"/>
                </a:cubicBezTo>
                <a:cubicBezTo>
                  <a:pt x="316891" y="79596"/>
                  <a:pt x="328004" y="25885"/>
                  <a:pt x="334354" y="8952"/>
                </a:cubicBezTo>
                <a:cubicBezTo>
                  <a:pt x="340704" y="-7981"/>
                  <a:pt x="327739" y="2602"/>
                  <a:pt x="324829" y="12127"/>
                </a:cubicBezTo>
                <a:cubicBezTo>
                  <a:pt x="321919" y="21652"/>
                  <a:pt x="330121" y="46258"/>
                  <a:pt x="316892" y="66102"/>
                </a:cubicBezTo>
                <a:cubicBezTo>
                  <a:pt x="303663" y="85946"/>
                  <a:pt x="293873" y="94678"/>
                  <a:pt x="245454" y="131190"/>
                </a:cubicBezTo>
                <a:cubicBezTo>
                  <a:pt x="197035" y="167702"/>
                  <a:pt x="39873" y="269037"/>
                  <a:pt x="8917" y="294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: 図形 1256">
            <a:extLst>
              <a:ext uri="{FF2B5EF4-FFF2-40B4-BE49-F238E27FC236}">
                <a16:creationId xmlns:a16="http://schemas.microsoft.com/office/drawing/2014/main" id="{C3A13089-71D6-4B6E-9AA3-3ADBBB8BA736}"/>
              </a:ext>
            </a:extLst>
          </p:cNvPr>
          <p:cNvSpPr/>
          <p:nvPr/>
        </p:nvSpPr>
        <p:spPr>
          <a:xfrm>
            <a:off x="3933728" y="11999913"/>
            <a:ext cx="80171" cy="120653"/>
          </a:xfrm>
          <a:custGeom>
            <a:avLst/>
            <a:gdLst>
              <a:gd name="connsiteX0" fmla="*/ 79472 w 80171"/>
              <a:gd name="connsiteY0" fmla="*/ 0 h 120653"/>
              <a:gd name="connsiteX1" fmla="*/ 65185 w 80171"/>
              <a:gd name="connsiteY1" fmla="*/ 84137 h 120653"/>
              <a:gd name="connsiteX2" fmla="*/ 97 w 80171"/>
              <a:gd name="connsiteY2" fmla="*/ 120650 h 120653"/>
              <a:gd name="connsiteX3" fmla="*/ 50897 w 80171"/>
              <a:gd name="connsiteY3" fmla="*/ 82550 h 120653"/>
              <a:gd name="connsiteX4" fmla="*/ 79472 w 80171"/>
              <a:gd name="connsiteY4" fmla="*/ 0 h 12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71" h="120653">
                <a:moveTo>
                  <a:pt x="79472" y="0"/>
                </a:moveTo>
                <a:cubicBezTo>
                  <a:pt x="81853" y="264"/>
                  <a:pt x="78414" y="64029"/>
                  <a:pt x="65185" y="84137"/>
                </a:cubicBezTo>
                <a:cubicBezTo>
                  <a:pt x="51956" y="104245"/>
                  <a:pt x="2478" y="120914"/>
                  <a:pt x="97" y="120650"/>
                </a:cubicBezTo>
                <a:cubicBezTo>
                  <a:pt x="-2284" y="120386"/>
                  <a:pt x="39784" y="95515"/>
                  <a:pt x="50897" y="82550"/>
                </a:cubicBezTo>
                <a:cubicBezTo>
                  <a:pt x="62009" y="69585"/>
                  <a:pt x="77091" y="-264"/>
                  <a:pt x="7947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: 図形 1257">
            <a:extLst>
              <a:ext uri="{FF2B5EF4-FFF2-40B4-BE49-F238E27FC236}">
                <a16:creationId xmlns:a16="http://schemas.microsoft.com/office/drawing/2014/main" id="{71A5E40A-A48E-4577-9C81-D8B0F66D0A5E}"/>
              </a:ext>
            </a:extLst>
          </p:cNvPr>
          <p:cNvSpPr/>
          <p:nvPr/>
        </p:nvSpPr>
        <p:spPr>
          <a:xfrm>
            <a:off x="3940105" y="11996618"/>
            <a:ext cx="27462" cy="113836"/>
          </a:xfrm>
          <a:custGeom>
            <a:avLst/>
            <a:gdLst>
              <a:gd name="connsiteX0" fmla="*/ 19120 w 27462"/>
              <a:gd name="connsiteY0" fmla="*/ 120 h 113836"/>
              <a:gd name="connsiteX1" fmla="*/ 70 w 27462"/>
              <a:gd name="connsiteY1" fmla="*/ 76320 h 113836"/>
              <a:gd name="connsiteX2" fmla="*/ 27058 w 27462"/>
              <a:gd name="connsiteY2" fmla="*/ 112832 h 113836"/>
              <a:gd name="connsiteX3" fmla="*/ 15945 w 27462"/>
              <a:gd name="connsiteY3" fmla="*/ 95370 h 113836"/>
              <a:gd name="connsiteX4" fmla="*/ 19120 w 27462"/>
              <a:gd name="connsiteY4" fmla="*/ 120 h 11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62" h="113836">
                <a:moveTo>
                  <a:pt x="19120" y="120"/>
                </a:moveTo>
                <a:cubicBezTo>
                  <a:pt x="16474" y="-3055"/>
                  <a:pt x="-1253" y="57535"/>
                  <a:pt x="70" y="76320"/>
                </a:cubicBezTo>
                <a:cubicBezTo>
                  <a:pt x="1393" y="95105"/>
                  <a:pt x="24412" y="109657"/>
                  <a:pt x="27058" y="112832"/>
                </a:cubicBezTo>
                <a:cubicBezTo>
                  <a:pt x="29704" y="116007"/>
                  <a:pt x="18591" y="112039"/>
                  <a:pt x="15945" y="95370"/>
                </a:cubicBezTo>
                <a:cubicBezTo>
                  <a:pt x="13299" y="78701"/>
                  <a:pt x="21766" y="3295"/>
                  <a:pt x="19120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: 図形 1258">
            <a:extLst>
              <a:ext uri="{FF2B5EF4-FFF2-40B4-BE49-F238E27FC236}">
                <a16:creationId xmlns:a16="http://schemas.microsoft.com/office/drawing/2014/main" id="{8928AF27-8F15-4279-B857-E327A2EEFACD}"/>
              </a:ext>
            </a:extLst>
          </p:cNvPr>
          <p:cNvSpPr/>
          <p:nvPr/>
        </p:nvSpPr>
        <p:spPr>
          <a:xfrm>
            <a:off x="3860795" y="11996684"/>
            <a:ext cx="54886" cy="125810"/>
          </a:xfrm>
          <a:custGeom>
            <a:avLst/>
            <a:gdLst>
              <a:gd name="connsiteX0" fmla="*/ 53980 w 54886"/>
              <a:gd name="connsiteY0" fmla="*/ 54 h 125810"/>
              <a:gd name="connsiteX1" fmla="*/ 46043 w 54886"/>
              <a:gd name="connsiteY1" fmla="*/ 79429 h 125810"/>
              <a:gd name="connsiteX2" fmla="*/ 5 w 54886"/>
              <a:gd name="connsiteY2" fmla="*/ 125466 h 125810"/>
              <a:gd name="connsiteX3" fmla="*/ 42868 w 54886"/>
              <a:gd name="connsiteY3" fmla="*/ 100066 h 125810"/>
              <a:gd name="connsiteX4" fmla="*/ 52393 w 54886"/>
              <a:gd name="connsiteY4" fmla="*/ 92129 h 125810"/>
              <a:gd name="connsiteX5" fmla="*/ 53980 w 54886"/>
              <a:gd name="connsiteY5" fmla="*/ 54 h 12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86" h="125810">
                <a:moveTo>
                  <a:pt x="53980" y="54"/>
                </a:moveTo>
                <a:cubicBezTo>
                  <a:pt x="52922" y="-2063"/>
                  <a:pt x="55039" y="58527"/>
                  <a:pt x="46043" y="79429"/>
                </a:cubicBezTo>
                <a:cubicBezTo>
                  <a:pt x="37047" y="100331"/>
                  <a:pt x="534" y="122027"/>
                  <a:pt x="5" y="125466"/>
                </a:cubicBezTo>
                <a:cubicBezTo>
                  <a:pt x="-524" y="128905"/>
                  <a:pt x="34137" y="105622"/>
                  <a:pt x="42868" y="100066"/>
                </a:cubicBezTo>
                <a:cubicBezTo>
                  <a:pt x="51599" y="94510"/>
                  <a:pt x="48954" y="106681"/>
                  <a:pt x="52393" y="92129"/>
                </a:cubicBezTo>
                <a:cubicBezTo>
                  <a:pt x="55832" y="77577"/>
                  <a:pt x="55038" y="2171"/>
                  <a:pt x="53980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: 図形 1259">
            <a:extLst>
              <a:ext uri="{FF2B5EF4-FFF2-40B4-BE49-F238E27FC236}">
                <a16:creationId xmlns:a16="http://schemas.microsoft.com/office/drawing/2014/main" id="{62E8A94D-70E3-4786-88B6-2F5EC426BBDF}"/>
              </a:ext>
            </a:extLst>
          </p:cNvPr>
          <p:cNvSpPr/>
          <p:nvPr/>
        </p:nvSpPr>
        <p:spPr>
          <a:xfrm>
            <a:off x="3833512" y="12001462"/>
            <a:ext cx="59303" cy="139667"/>
          </a:xfrm>
          <a:custGeom>
            <a:avLst/>
            <a:gdLst>
              <a:gd name="connsiteX0" fmla="*/ 59038 w 59303"/>
              <a:gd name="connsiteY0" fmla="*/ 38 h 139667"/>
              <a:gd name="connsiteX1" fmla="*/ 24113 w 59303"/>
              <a:gd name="connsiteY1" fmla="*/ 87351 h 139667"/>
              <a:gd name="connsiteX2" fmla="*/ 44751 w 59303"/>
              <a:gd name="connsiteY2" fmla="*/ 138151 h 139667"/>
              <a:gd name="connsiteX3" fmla="*/ 9826 w 59303"/>
              <a:gd name="connsiteY3" fmla="*/ 123863 h 139667"/>
              <a:gd name="connsiteX4" fmla="*/ 1888 w 59303"/>
              <a:gd name="connsiteY4" fmla="*/ 98463 h 139667"/>
              <a:gd name="connsiteX5" fmla="*/ 59038 w 59303"/>
              <a:gd name="connsiteY5" fmla="*/ 38 h 13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03" h="139667">
                <a:moveTo>
                  <a:pt x="59038" y="38"/>
                </a:moveTo>
                <a:cubicBezTo>
                  <a:pt x="62742" y="-1814"/>
                  <a:pt x="26494" y="64332"/>
                  <a:pt x="24113" y="87351"/>
                </a:cubicBezTo>
                <a:cubicBezTo>
                  <a:pt x="21732" y="110370"/>
                  <a:pt x="47132" y="132066"/>
                  <a:pt x="44751" y="138151"/>
                </a:cubicBezTo>
                <a:cubicBezTo>
                  <a:pt x="42370" y="144236"/>
                  <a:pt x="16970" y="130478"/>
                  <a:pt x="9826" y="123863"/>
                </a:cubicBezTo>
                <a:cubicBezTo>
                  <a:pt x="2682" y="117248"/>
                  <a:pt x="-3139" y="118307"/>
                  <a:pt x="1888" y="98463"/>
                </a:cubicBezTo>
                <a:cubicBezTo>
                  <a:pt x="6915" y="78619"/>
                  <a:pt x="55334" y="1890"/>
                  <a:pt x="59038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: 図形 1260">
            <a:extLst>
              <a:ext uri="{FF2B5EF4-FFF2-40B4-BE49-F238E27FC236}">
                <a16:creationId xmlns:a16="http://schemas.microsoft.com/office/drawing/2014/main" id="{4F7B3CA8-7CA1-4832-994A-92D8F991A3BA}"/>
              </a:ext>
            </a:extLst>
          </p:cNvPr>
          <p:cNvSpPr/>
          <p:nvPr/>
        </p:nvSpPr>
        <p:spPr>
          <a:xfrm>
            <a:off x="3922281" y="12039073"/>
            <a:ext cx="203130" cy="243445"/>
          </a:xfrm>
          <a:custGeom>
            <a:avLst/>
            <a:gdLst>
              <a:gd name="connsiteX0" fmla="*/ 200457 w 203130"/>
              <a:gd name="connsiteY0" fmla="*/ 527 h 243445"/>
              <a:gd name="connsiteX1" fmla="*/ 140132 w 203130"/>
              <a:gd name="connsiteY1" fmla="*/ 195790 h 243445"/>
              <a:gd name="connsiteX2" fmla="*/ 89332 w 203130"/>
              <a:gd name="connsiteY2" fmla="*/ 183090 h 243445"/>
              <a:gd name="connsiteX3" fmla="*/ 84569 w 203130"/>
              <a:gd name="connsiteY3" fmla="*/ 227540 h 243445"/>
              <a:gd name="connsiteX4" fmla="*/ 41707 w 203130"/>
              <a:gd name="connsiteY4" fmla="*/ 243415 h 243445"/>
              <a:gd name="connsiteX5" fmla="*/ 432 w 203130"/>
              <a:gd name="connsiteY5" fmla="*/ 224365 h 243445"/>
              <a:gd name="connsiteX6" fmla="*/ 68694 w 203130"/>
              <a:gd name="connsiteY6" fmla="*/ 225952 h 243445"/>
              <a:gd name="connsiteX7" fmla="*/ 149657 w 203130"/>
              <a:gd name="connsiteY7" fmla="*/ 197377 h 243445"/>
              <a:gd name="connsiteX8" fmla="*/ 187757 w 203130"/>
              <a:gd name="connsiteY8" fmla="*/ 140227 h 243445"/>
              <a:gd name="connsiteX9" fmla="*/ 200457 w 203130"/>
              <a:gd name="connsiteY9" fmla="*/ 527 h 24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130" h="243445">
                <a:moveTo>
                  <a:pt x="200457" y="527"/>
                </a:moveTo>
                <a:cubicBezTo>
                  <a:pt x="192520" y="9787"/>
                  <a:pt x="158653" y="165363"/>
                  <a:pt x="140132" y="195790"/>
                </a:cubicBezTo>
                <a:cubicBezTo>
                  <a:pt x="121611" y="226217"/>
                  <a:pt x="98592" y="177798"/>
                  <a:pt x="89332" y="183090"/>
                </a:cubicBezTo>
                <a:cubicBezTo>
                  <a:pt x="80072" y="188382"/>
                  <a:pt x="92506" y="217486"/>
                  <a:pt x="84569" y="227540"/>
                </a:cubicBezTo>
                <a:cubicBezTo>
                  <a:pt x="76632" y="237594"/>
                  <a:pt x="55730" y="243944"/>
                  <a:pt x="41707" y="243415"/>
                </a:cubicBezTo>
                <a:cubicBezTo>
                  <a:pt x="27684" y="242886"/>
                  <a:pt x="-4066" y="227276"/>
                  <a:pt x="432" y="224365"/>
                </a:cubicBezTo>
                <a:cubicBezTo>
                  <a:pt x="4930" y="221455"/>
                  <a:pt x="43823" y="230450"/>
                  <a:pt x="68694" y="225952"/>
                </a:cubicBezTo>
                <a:cubicBezTo>
                  <a:pt x="93565" y="221454"/>
                  <a:pt x="129813" y="211664"/>
                  <a:pt x="149657" y="197377"/>
                </a:cubicBezTo>
                <a:cubicBezTo>
                  <a:pt x="169501" y="183090"/>
                  <a:pt x="178497" y="173829"/>
                  <a:pt x="187757" y="140227"/>
                </a:cubicBezTo>
                <a:cubicBezTo>
                  <a:pt x="197017" y="106625"/>
                  <a:pt x="208394" y="-8733"/>
                  <a:pt x="200457" y="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: 図形 1261">
            <a:extLst>
              <a:ext uri="{FF2B5EF4-FFF2-40B4-BE49-F238E27FC236}">
                <a16:creationId xmlns:a16="http://schemas.microsoft.com/office/drawing/2014/main" id="{2A80BC95-3A53-412D-9F98-5756C6AF66B1}"/>
              </a:ext>
            </a:extLst>
          </p:cNvPr>
          <p:cNvSpPr/>
          <p:nvPr/>
        </p:nvSpPr>
        <p:spPr>
          <a:xfrm>
            <a:off x="2463726" y="7778707"/>
            <a:ext cx="320758" cy="325674"/>
          </a:xfrm>
          <a:custGeom>
            <a:avLst/>
            <a:gdLst>
              <a:gd name="connsiteX0" fmla="*/ 320749 w 320758"/>
              <a:gd name="connsiteY0" fmla="*/ 43 h 325674"/>
              <a:gd name="connsiteX1" fmla="*/ 214387 w 320758"/>
              <a:gd name="connsiteY1" fmla="*/ 222293 h 325674"/>
              <a:gd name="connsiteX2" fmla="*/ 179462 w 320758"/>
              <a:gd name="connsiteY2" fmla="*/ 274681 h 325674"/>
              <a:gd name="connsiteX3" fmla="*/ 212799 w 320758"/>
              <a:gd name="connsiteY3" fmla="*/ 325481 h 325674"/>
              <a:gd name="connsiteX4" fmla="*/ 130249 w 320758"/>
              <a:gd name="connsiteY4" fmla="*/ 255631 h 325674"/>
              <a:gd name="connsiteX5" fmla="*/ 181049 w 320758"/>
              <a:gd name="connsiteY5" fmla="*/ 274681 h 325674"/>
              <a:gd name="connsiteX6" fmla="*/ 138187 w 320758"/>
              <a:gd name="connsiteY6" fmla="*/ 208006 h 325674"/>
              <a:gd name="connsiteX7" fmla="*/ 74 w 320758"/>
              <a:gd name="connsiteY7" fmla="*/ 123868 h 325674"/>
              <a:gd name="connsiteX8" fmla="*/ 119137 w 320758"/>
              <a:gd name="connsiteY8" fmla="*/ 206418 h 325674"/>
              <a:gd name="connsiteX9" fmla="*/ 138187 w 320758"/>
              <a:gd name="connsiteY9" fmla="*/ 231818 h 325674"/>
              <a:gd name="connsiteX10" fmla="*/ 208037 w 320758"/>
              <a:gd name="connsiteY10" fmla="*/ 203243 h 325674"/>
              <a:gd name="connsiteX11" fmla="*/ 320749 w 320758"/>
              <a:gd name="connsiteY11" fmla="*/ 43 h 32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0758" h="325674">
                <a:moveTo>
                  <a:pt x="320749" y="43"/>
                </a:moveTo>
                <a:cubicBezTo>
                  <a:pt x="321807" y="3218"/>
                  <a:pt x="237935" y="176520"/>
                  <a:pt x="214387" y="222293"/>
                </a:cubicBezTo>
                <a:cubicBezTo>
                  <a:pt x="190839" y="268066"/>
                  <a:pt x="179727" y="257483"/>
                  <a:pt x="179462" y="274681"/>
                </a:cubicBezTo>
                <a:cubicBezTo>
                  <a:pt x="179197" y="291879"/>
                  <a:pt x="221001" y="328656"/>
                  <a:pt x="212799" y="325481"/>
                </a:cubicBezTo>
                <a:cubicBezTo>
                  <a:pt x="204597" y="322306"/>
                  <a:pt x="135541" y="264098"/>
                  <a:pt x="130249" y="255631"/>
                </a:cubicBezTo>
                <a:cubicBezTo>
                  <a:pt x="124957" y="247164"/>
                  <a:pt x="179726" y="282618"/>
                  <a:pt x="181049" y="274681"/>
                </a:cubicBezTo>
                <a:cubicBezTo>
                  <a:pt x="182372" y="266744"/>
                  <a:pt x="168349" y="233141"/>
                  <a:pt x="138187" y="208006"/>
                </a:cubicBezTo>
                <a:cubicBezTo>
                  <a:pt x="108025" y="182871"/>
                  <a:pt x="3249" y="124133"/>
                  <a:pt x="74" y="123868"/>
                </a:cubicBezTo>
                <a:cubicBezTo>
                  <a:pt x="-3101" y="123603"/>
                  <a:pt x="96118" y="188426"/>
                  <a:pt x="119137" y="206418"/>
                </a:cubicBezTo>
                <a:cubicBezTo>
                  <a:pt x="142156" y="224410"/>
                  <a:pt x="123370" y="232347"/>
                  <a:pt x="138187" y="231818"/>
                </a:cubicBezTo>
                <a:cubicBezTo>
                  <a:pt x="153004" y="231289"/>
                  <a:pt x="176552" y="238961"/>
                  <a:pt x="208037" y="203243"/>
                </a:cubicBezTo>
                <a:cubicBezTo>
                  <a:pt x="239522" y="167525"/>
                  <a:pt x="319691" y="-3132"/>
                  <a:pt x="320749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: 図形 1262">
            <a:extLst>
              <a:ext uri="{FF2B5EF4-FFF2-40B4-BE49-F238E27FC236}">
                <a16:creationId xmlns:a16="http://schemas.microsoft.com/office/drawing/2014/main" id="{79DFD19A-D1C9-4527-B138-98DB6650D890}"/>
              </a:ext>
            </a:extLst>
          </p:cNvPr>
          <p:cNvSpPr/>
          <p:nvPr/>
        </p:nvSpPr>
        <p:spPr>
          <a:xfrm>
            <a:off x="3323632" y="8296043"/>
            <a:ext cx="290939" cy="619467"/>
          </a:xfrm>
          <a:custGeom>
            <a:avLst/>
            <a:gdLst>
              <a:gd name="connsiteX0" fmla="*/ 10118 w 290939"/>
              <a:gd name="connsiteY0" fmla="*/ 16107 h 619467"/>
              <a:gd name="connsiteX1" fmla="*/ 50335 w 290939"/>
              <a:gd name="connsiteY1" fmla="*/ 105007 h 619467"/>
              <a:gd name="connsiteX2" fmla="*/ 281051 w 290939"/>
              <a:gd name="connsiteY2" fmla="*/ 596074 h 619467"/>
              <a:gd name="connsiteX3" fmla="*/ 242951 w 290939"/>
              <a:gd name="connsiteY3" fmla="*/ 519874 h 619467"/>
              <a:gd name="connsiteX4" fmla="*/ 190035 w 290939"/>
              <a:gd name="connsiteY4" fmla="*/ 335724 h 619467"/>
              <a:gd name="connsiteX5" fmla="*/ 10118 w 290939"/>
              <a:gd name="connsiteY5" fmla="*/ 16107 h 61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939" h="619467">
                <a:moveTo>
                  <a:pt x="10118" y="16107"/>
                </a:moveTo>
                <a:cubicBezTo>
                  <a:pt x="-13165" y="-22346"/>
                  <a:pt x="5179" y="8346"/>
                  <a:pt x="50335" y="105007"/>
                </a:cubicBezTo>
                <a:cubicBezTo>
                  <a:pt x="95491" y="201668"/>
                  <a:pt x="248948" y="526929"/>
                  <a:pt x="281051" y="596074"/>
                </a:cubicBezTo>
                <a:cubicBezTo>
                  <a:pt x="313154" y="665219"/>
                  <a:pt x="258120" y="563266"/>
                  <a:pt x="242951" y="519874"/>
                </a:cubicBezTo>
                <a:cubicBezTo>
                  <a:pt x="227782" y="476482"/>
                  <a:pt x="227429" y="420038"/>
                  <a:pt x="190035" y="335724"/>
                </a:cubicBezTo>
                <a:cubicBezTo>
                  <a:pt x="152641" y="251410"/>
                  <a:pt x="33401" y="54560"/>
                  <a:pt x="10118" y="1610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: 図形 1263">
            <a:extLst>
              <a:ext uri="{FF2B5EF4-FFF2-40B4-BE49-F238E27FC236}">
                <a16:creationId xmlns:a16="http://schemas.microsoft.com/office/drawing/2014/main" id="{99174FC9-D6AC-47D9-A20A-123AB2096253}"/>
              </a:ext>
            </a:extLst>
          </p:cNvPr>
          <p:cNvSpPr/>
          <p:nvPr/>
        </p:nvSpPr>
        <p:spPr>
          <a:xfrm>
            <a:off x="3250286" y="8250780"/>
            <a:ext cx="334729" cy="820696"/>
          </a:xfrm>
          <a:custGeom>
            <a:avLst/>
            <a:gdLst>
              <a:gd name="connsiteX0" fmla="*/ 7264 w 334729"/>
              <a:gd name="connsiteY0" fmla="*/ 10570 h 820696"/>
              <a:gd name="connsiteX1" fmla="*/ 47481 w 334729"/>
              <a:gd name="connsiteY1" fmla="*/ 120637 h 820696"/>
              <a:gd name="connsiteX2" fmla="*/ 235864 w 334729"/>
              <a:gd name="connsiteY2" fmla="*/ 497403 h 820696"/>
              <a:gd name="connsiteX3" fmla="*/ 331114 w 334729"/>
              <a:gd name="connsiteY3" fmla="*/ 808553 h 820696"/>
              <a:gd name="connsiteX4" fmla="*/ 307831 w 334729"/>
              <a:gd name="connsiteY4" fmla="*/ 738703 h 820696"/>
              <a:gd name="connsiteX5" fmla="*/ 242214 w 334729"/>
              <a:gd name="connsiteY5" fmla="*/ 563020 h 820696"/>
              <a:gd name="connsiteX6" fmla="*/ 163897 w 334729"/>
              <a:gd name="connsiteY6" fmla="*/ 342887 h 820696"/>
              <a:gd name="connsiteX7" fmla="*/ 7264 w 334729"/>
              <a:gd name="connsiteY7" fmla="*/ 10570 h 820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729" h="820696">
                <a:moveTo>
                  <a:pt x="7264" y="10570"/>
                </a:moveTo>
                <a:cubicBezTo>
                  <a:pt x="-12139" y="-26472"/>
                  <a:pt x="9381" y="39498"/>
                  <a:pt x="47481" y="120637"/>
                </a:cubicBezTo>
                <a:cubicBezTo>
                  <a:pt x="85581" y="201776"/>
                  <a:pt x="188592" y="382750"/>
                  <a:pt x="235864" y="497403"/>
                </a:cubicBezTo>
                <a:cubicBezTo>
                  <a:pt x="283136" y="612056"/>
                  <a:pt x="319120" y="768336"/>
                  <a:pt x="331114" y="808553"/>
                </a:cubicBezTo>
                <a:cubicBezTo>
                  <a:pt x="343108" y="848770"/>
                  <a:pt x="322648" y="779625"/>
                  <a:pt x="307831" y="738703"/>
                </a:cubicBezTo>
                <a:cubicBezTo>
                  <a:pt x="293014" y="697781"/>
                  <a:pt x="266203" y="628989"/>
                  <a:pt x="242214" y="563020"/>
                </a:cubicBezTo>
                <a:cubicBezTo>
                  <a:pt x="218225" y="497051"/>
                  <a:pt x="202350" y="434962"/>
                  <a:pt x="163897" y="342887"/>
                </a:cubicBezTo>
                <a:cubicBezTo>
                  <a:pt x="125444" y="250812"/>
                  <a:pt x="26667" y="47612"/>
                  <a:pt x="7264" y="1057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: 図形 1264">
            <a:extLst>
              <a:ext uri="{FF2B5EF4-FFF2-40B4-BE49-F238E27FC236}">
                <a16:creationId xmlns:a16="http://schemas.microsoft.com/office/drawing/2014/main" id="{7158A1DF-F397-42CE-8F61-0880C31DFBEB}"/>
              </a:ext>
            </a:extLst>
          </p:cNvPr>
          <p:cNvSpPr/>
          <p:nvPr/>
        </p:nvSpPr>
        <p:spPr>
          <a:xfrm>
            <a:off x="3748275" y="9315314"/>
            <a:ext cx="149852" cy="473798"/>
          </a:xfrm>
          <a:custGeom>
            <a:avLst/>
            <a:gdLst>
              <a:gd name="connsiteX0" fmla="*/ 342 w 149852"/>
              <a:gd name="connsiteY0" fmla="*/ 136 h 473798"/>
              <a:gd name="connsiteX1" fmla="*/ 25742 w 149852"/>
              <a:gd name="connsiteY1" fmla="*/ 203336 h 473798"/>
              <a:gd name="connsiteX2" fmla="*/ 146392 w 149852"/>
              <a:gd name="connsiteY2" fmla="*/ 465803 h 473798"/>
              <a:gd name="connsiteX3" fmla="*/ 110408 w 149852"/>
              <a:gd name="connsiteY3" fmla="*/ 395953 h 473798"/>
              <a:gd name="connsiteX4" fmla="*/ 40558 w 149852"/>
              <a:gd name="connsiteY4" fmla="*/ 292236 h 473798"/>
              <a:gd name="connsiteX5" fmla="*/ 13042 w 149852"/>
              <a:gd name="connsiteY5" fmla="*/ 232969 h 473798"/>
              <a:gd name="connsiteX6" fmla="*/ 342 w 149852"/>
              <a:gd name="connsiteY6" fmla="*/ 136 h 4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852" h="473798">
                <a:moveTo>
                  <a:pt x="342" y="136"/>
                </a:moveTo>
                <a:cubicBezTo>
                  <a:pt x="2459" y="-4803"/>
                  <a:pt x="1400" y="125725"/>
                  <a:pt x="25742" y="203336"/>
                </a:cubicBezTo>
                <a:cubicBezTo>
                  <a:pt x="50084" y="280947"/>
                  <a:pt x="132281" y="433700"/>
                  <a:pt x="146392" y="465803"/>
                </a:cubicBezTo>
                <a:cubicBezTo>
                  <a:pt x="160503" y="497906"/>
                  <a:pt x="128047" y="424881"/>
                  <a:pt x="110408" y="395953"/>
                </a:cubicBezTo>
                <a:cubicBezTo>
                  <a:pt x="92769" y="367025"/>
                  <a:pt x="56786" y="319400"/>
                  <a:pt x="40558" y="292236"/>
                </a:cubicBezTo>
                <a:cubicBezTo>
                  <a:pt x="24330" y="265072"/>
                  <a:pt x="19745" y="280594"/>
                  <a:pt x="13042" y="232969"/>
                </a:cubicBezTo>
                <a:cubicBezTo>
                  <a:pt x="6339" y="185344"/>
                  <a:pt x="-1775" y="5075"/>
                  <a:pt x="342" y="13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: 図形 1265">
            <a:extLst>
              <a:ext uri="{FF2B5EF4-FFF2-40B4-BE49-F238E27FC236}">
                <a16:creationId xmlns:a16="http://schemas.microsoft.com/office/drawing/2014/main" id="{9FF1C563-7825-4F64-A565-5848C55F94EF}"/>
              </a:ext>
            </a:extLst>
          </p:cNvPr>
          <p:cNvSpPr/>
          <p:nvPr/>
        </p:nvSpPr>
        <p:spPr>
          <a:xfrm>
            <a:off x="3945334" y="9867878"/>
            <a:ext cx="80582" cy="527096"/>
          </a:xfrm>
          <a:custGeom>
            <a:avLst/>
            <a:gdLst>
              <a:gd name="connsiteX0" fmla="*/ 6483 w 80582"/>
              <a:gd name="connsiteY0" fmla="*/ 22 h 527096"/>
              <a:gd name="connsiteX1" fmla="*/ 4366 w 80582"/>
              <a:gd name="connsiteY1" fmla="*/ 266722 h 527096"/>
              <a:gd name="connsiteX2" fmla="*/ 72099 w 80582"/>
              <a:gd name="connsiteY2" fmla="*/ 389489 h 527096"/>
              <a:gd name="connsiteX3" fmla="*/ 57283 w 80582"/>
              <a:gd name="connsiteY3" fmla="*/ 527072 h 527096"/>
              <a:gd name="connsiteX4" fmla="*/ 80566 w 80582"/>
              <a:gd name="connsiteY4" fmla="*/ 400072 h 527096"/>
              <a:gd name="connsiteX5" fmla="*/ 53049 w 80582"/>
              <a:gd name="connsiteY5" fmla="*/ 319639 h 527096"/>
              <a:gd name="connsiteX6" fmla="*/ 4366 w 80582"/>
              <a:gd name="connsiteY6" fmla="*/ 251905 h 527096"/>
              <a:gd name="connsiteX7" fmla="*/ 6483 w 80582"/>
              <a:gd name="connsiteY7" fmla="*/ 22 h 52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582" h="527096">
                <a:moveTo>
                  <a:pt x="6483" y="22"/>
                </a:moveTo>
                <a:cubicBezTo>
                  <a:pt x="6483" y="2491"/>
                  <a:pt x="-6570" y="201811"/>
                  <a:pt x="4366" y="266722"/>
                </a:cubicBezTo>
                <a:cubicBezTo>
                  <a:pt x="15302" y="331633"/>
                  <a:pt x="63280" y="346097"/>
                  <a:pt x="72099" y="389489"/>
                </a:cubicBezTo>
                <a:cubicBezTo>
                  <a:pt x="80919" y="432881"/>
                  <a:pt x="55872" y="525308"/>
                  <a:pt x="57283" y="527072"/>
                </a:cubicBezTo>
                <a:cubicBezTo>
                  <a:pt x="58694" y="528836"/>
                  <a:pt x="81272" y="434644"/>
                  <a:pt x="80566" y="400072"/>
                </a:cubicBezTo>
                <a:cubicBezTo>
                  <a:pt x="79860" y="365500"/>
                  <a:pt x="65749" y="344334"/>
                  <a:pt x="53049" y="319639"/>
                </a:cubicBezTo>
                <a:cubicBezTo>
                  <a:pt x="40349" y="294944"/>
                  <a:pt x="13891" y="302352"/>
                  <a:pt x="4366" y="251905"/>
                </a:cubicBezTo>
                <a:cubicBezTo>
                  <a:pt x="-5159" y="201458"/>
                  <a:pt x="6483" y="-2447"/>
                  <a:pt x="6483" y="2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: 図形 1267">
            <a:extLst>
              <a:ext uri="{FF2B5EF4-FFF2-40B4-BE49-F238E27FC236}">
                <a16:creationId xmlns:a16="http://schemas.microsoft.com/office/drawing/2014/main" id="{237047AC-547E-474A-849D-7197C24EA704}"/>
              </a:ext>
            </a:extLst>
          </p:cNvPr>
          <p:cNvSpPr/>
          <p:nvPr/>
        </p:nvSpPr>
        <p:spPr>
          <a:xfrm>
            <a:off x="4002513" y="10797002"/>
            <a:ext cx="235178" cy="343137"/>
          </a:xfrm>
          <a:custGeom>
            <a:avLst/>
            <a:gdLst>
              <a:gd name="connsiteX0" fmla="*/ 235054 w 235178"/>
              <a:gd name="connsiteY0" fmla="*/ 115 h 343137"/>
              <a:gd name="connsiteX1" fmla="*/ 196954 w 235178"/>
              <a:gd name="connsiteY1" fmla="*/ 188498 h 343137"/>
              <a:gd name="connsiteX2" fmla="*/ 201187 w 235178"/>
              <a:gd name="connsiteY2" fmla="*/ 230831 h 343137"/>
              <a:gd name="connsiteX3" fmla="*/ 104 w 235178"/>
              <a:gd name="connsiteY3" fmla="*/ 343015 h 343137"/>
              <a:gd name="connsiteX4" fmla="*/ 173670 w 235178"/>
              <a:gd name="connsiteY4" fmla="*/ 251998 h 343137"/>
              <a:gd name="connsiteX5" fmla="*/ 182137 w 235178"/>
              <a:gd name="connsiteY5" fmla="*/ 218131 h 343137"/>
              <a:gd name="connsiteX6" fmla="*/ 235054 w 235178"/>
              <a:gd name="connsiteY6" fmla="*/ 115 h 34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178" h="343137">
                <a:moveTo>
                  <a:pt x="235054" y="115"/>
                </a:moveTo>
                <a:cubicBezTo>
                  <a:pt x="237524" y="-4824"/>
                  <a:pt x="202598" y="150045"/>
                  <a:pt x="196954" y="188498"/>
                </a:cubicBezTo>
                <a:cubicBezTo>
                  <a:pt x="191310" y="226951"/>
                  <a:pt x="233995" y="205078"/>
                  <a:pt x="201187" y="230831"/>
                </a:cubicBezTo>
                <a:cubicBezTo>
                  <a:pt x="168379" y="256584"/>
                  <a:pt x="4690" y="339487"/>
                  <a:pt x="104" y="343015"/>
                </a:cubicBezTo>
                <a:cubicBezTo>
                  <a:pt x="-4482" y="346543"/>
                  <a:pt x="143331" y="272812"/>
                  <a:pt x="173670" y="251998"/>
                </a:cubicBezTo>
                <a:cubicBezTo>
                  <a:pt x="204009" y="231184"/>
                  <a:pt x="171201" y="254820"/>
                  <a:pt x="182137" y="218131"/>
                </a:cubicBezTo>
                <a:cubicBezTo>
                  <a:pt x="193073" y="181442"/>
                  <a:pt x="232584" y="5054"/>
                  <a:pt x="235054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: 図形 1268">
            <a:extLst>
              <a:ext uri="{FF2B5EF4-FFF2-40B4-BE49-F238E27FC236}">
                <a16:creationId xmlns:a16="http://schemas.microsoft.com/office/drawing/2014/main" id="{54AA9826-0428-472B-89A4-46CB65AED39E}"/>
              </a:ext>
            </a:extLst>
          </p:cNvPr>
          <p:cNvSpPr/>
          <p:nvPr/>
        </p:nvSpPr>
        <p:spPr>
          <a:xfrm>
            <a:off x="4125125" y="11180223"/>
            <a:ext cx="214063" cy="535213"/>
          </a:xfrm>
          <a:custGeom>
            <a:avLst/>
            <a:gdLst>
              <a:gd name="connsiteX0" fmla="*/ 214042 w 214063"/>
              <a:gd name="connsiteY0" fmla="*/ 10 h 535213"/>
              <a:gd name="connsiteX1" fmla="*/ 97625 w 214063"/>
              <a:gd name="connsiteY1" fmla="*/ 306927 h 535213"/>
              <a:gd name="connsiteX2" fmla="*/ 146308 w 214063"/>
              <a:gd name="connsiteY2" fmla="*/ 520710 h 535213"/>
              <a:gd name="connsiteX3" fmla="*/ 131492 w 214063"/>
              <a:gd name="connsiteY3" fmla="*/ 488960 h 535213"/>
              <a:gd name="connsiteX4" fmla="*/ 258 w 214063"/>
              <a:gd name="connsiteY4" fmla="*/ 270944 h 535213"/>
              <a:gd name="connsiteX5" fmla="*/ 97625 w 214063"/>
              <a:gd name="connsiteY5" fmla="*/ 440277 h 535213"/>
              <a:gd name="connsiteX6" fmla="*/ 87042 w 214063"/>
              <a:gd name="connsiteY6" fmla="*/ 357727 h 535213"/>
              <a:gd name="connsiteX7" fmla="*/ 87042 w 214063"/>
              <a:gd name="connsiteY7" fmla="*/ 317510 h 535213"/>
              <a:gd name="connsiteX8" fmla="*/ 214042 w 214063"/>
              <a:gd name="connsiteY8" fmla="*/ 10 h 53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063" h="535213">
                <a:moveTo>
                  <a:pt x="214042" y="10"/>
                </a:moveTo>
                <a:cubicBezTo>
                  <a:pt x="215806" y="-1754"/>
                  <a:pt x="108914" y="220144"/>
                  <a:pt x="97625" y="306927"/>
                </a:cubicBezTo>
                <a:cubicBezTo>
                  <a:pt x="86336" y="393710"/>
                  <a:pt x="140663" y="490371"/>
                  <a:pt x="146308" y="520710"/>
                </a:cubicBezTo>
                <a:cubicBezTo>
                  <a:pt x="151953" y="551049"/>
                  <a:pt x="155834" y="530587"/>
                  <a:pt x="131492" y="488960"/>
                </a:cubicBezTo>
                <a:cubicBezTo>
                  <a:pt x="107150" y="447333"/>
                  <a:pt x="5902" y="279058"/>
                  <a:pt x="258" y="270944"/>
                </a:cubicBezTo>
                <a:cubicBezTo>
                  <a:pt x="-5386" y="262830"/>
                  <a:pt x="83161" y="425813"/>
                  <a:pt x="97625" y="440277"/>
                </a:cubicBezTo>
                <a:cubicBezTo>
                  <a:pt x="112089" y="454741"/>
                  <a:pt x="88806" y="378188"/>
                  <a:pt x="87042" y="357727"/>
                </a:cubicBezTo>
                <a:cubicBezTo>
                  <a:pt x="85278" y="337266"/>
                  <a:pt x="69403" y="372543"/>
                  <a:pt x="87042" y="317510"/>
                </a:cubicBezTo>
                <a:cubicBezTo>
                  <a:pt x="104681" y="262477"/>
                  <a:pt x="212278" y="1774"/>
                  <a:pt x="214042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: 図形 1269">
            <a:extLst>
              <a:ext uri="{FF2B5EF4-FFF2-40B4-BE49-F238E27FC236}">
                <a16:creationId xmlns:a16="http://schemas.microsoft.com/office/drawing/2014/main" id="{1EF31D4F-11F4-458D-899A-488E5FE02224}"/>
              </a:ext>
            </a:extLst>
          </p:cNvPr>
          <p:cNvSpPr/>
          <p:nvPr/>
        </p:nvSpPr>
        <p:spPr>
          <a:xfrm>
            <a:off x="3765045" y="10729383"/>
            <a:ext cx="410356" cy="286095"/>
          </a:xfrm>
          <a:custGeom>
            <a:avLst/>
            <a:gdLst>
              <a:gd name="connsiteX0" fmla="*/ 402672 w 410356"/>
              <a:gd name="connsiteY0" fmla="*/ 0 h 286095"/>
              <a:gd name="connsiteX1" fmla="*/ 392088 w 410356"/>
              <a:gd name="connsiteY1" fmla="*/ 152400 h 286095"/>
              <a:gd name="connsiteX2" fmla="*/ 229105 w 410356"/>
              <a:gd name="connsiteY2" fmla="*/ 194734 h 286095"/>
              <a:gd name="connsiteX3" fmla="*/ 505 w 410356"/>
              <a:gd name="connsiteY3" fmla="*/ 285750 h 286095"/>
              <a:gd name="connsiteX4" fmla="*/ 171955 w 410356"/>
              <a:gd name="connsiteY4" fmla="*/ 224367 h 286095"/>
              <a:gd name="connsiteX5" fmla="*/ 320122 w 410356"/>
              <a:gd name="connsiteY5" fmla="*/ 184150 h 286095"/>
              <a:gd name="connsiteX6" fmla="*/ 358222 w 410356"/>
              <a:gd name="connsiteY6" fmla="*/ 152400 h 286095"/>
              <a:gd name="connsiteX7" fmla="*/ 402672 w 410356"/>
              <a:gd name="connsiteY7" fmla="*/ 0 h 28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56" h="286095">
                <a:moveTo>
                  <a:pt x="402672" y="0"/>
                </a:moveTo>
                <a:cubicBezTo>
                  <a:pt x="408316" y="0"/>
                  <a:pt x="421016" y="119944"/>
                  <a:pt x="392088" y="152400"/>
                </a:cubicBezTo>
                <a:cubicBezTo>
                  <a:pt x="363160" y="184856"/>
                  <a:pt x="294369" y="172509"/>
                  <a:pt x="229105" y="194734"/>
                </a:cubicBezTo>
                <a:cubicBezTo>
                  <a:pt x="163841" y="216959"/>
                  <a:pt x="10030" y="280811"/>
                  <a:pt x="505" y="285750"/>
                </a:cubicBezTo>
                <a:cubicBezTo>
                  <a:pt x="-9020" y="290689"/>
                  <a:pt x="118686" y="241300"/>
                  <a:pt x="171955" y="224367"/>
                </a:cubicBezTo>
                <a:cubicBezTo>
                  <a:pt x="225224" y="207434"/>
                  <a:pt x="289078" y="196144"/>
                  <a:pt x="320122" y="184150"/>
                </a:cubicBezTo>
                <a:cubicBezTo>
                  <a:pt x="351166" y="172156"/>
                  <a:pt x="343758" y="176742"/>
                  <a:pt x="358222" y="152400"/>
                </a:cubicBezTo>
                <a:cubicBezTo>
                  <a:pt x="372686" y="128058"/>
                  <a:pt x="397028" y="0"/>
                  <a:pt x="40267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: 図形 1270">
            <a:extLst>
              <a:ext uri="{FF2B5EF4-FFF2-40B4-BE49-F238E27FC236}">
                <a16:creationId xmlns:a16="http://schemas.microsoft.com/office/drawing/2014/main" id="{C2BC603B-555B-4FAA-AA13-DFA732B56BEB}"/>
              </a:ext>
            </a:extLst>
          </p:cNvPr>
          <p:cNvSpPr/>
          <p:nvPr/>
        </p:nvSpPr>
        <p:spPr>
          <a:xfrm>
            <a:off x="1805482" y="7384700"/>
            <a:ext cx="70819" cy="964382"/>
          </a:xfrm>
          <a:custGeom>
            <a:avLst/>
            <a:gdLst>
              <a:gd name="connsiteX0" fmla="*/ 69885 w 70819"/>
              <a:gd name="connsiteY0" fmla="*/ 2467 h 964382"/>
              <a:gd name="connsiteX1" fmla="*/ 40251 w 70819"/>
              <a:gd name="connsiteY1" fmla="*/ 163333 h 964382"/>
              <a:gd name="connsiteX2" fmla="*/ 40251 w 70819"/>
              <a:gd name="connsiteY2" fmla="*/ 271283 h 964382"/>
              <a:gd name="connsiteX3" fmla="*/ 14851 w 70819"/>
              <a:gd name="connsiteY3" fmla="*/ 417333 h 964382"/>
              <a:gd name="connsiteX4" fmla="*/ 50835 w 70819"/>
              <a:gd name="connsiteY4" fmla="*/ 931683 h 964382"/>
              <a:gd name="connsiteX5" fmla="*/ 48718 w 70819"/>
              <a:gd name="connsiteY5" fmla="*/ 844900 h 964382"/>
              <a:gd name="connsiteX6" fmla="*/ 35 w 70819"/>
              <a:gd name="connsiteY6" fmla="*/ 298800 h 964382"/>
              <a:gd name="connsiteX7" fmla="*/ 69885 w 70819"/>
              <a:gd name="connsiteY7" fmla="*/ 2467 h 96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819" h="964382">
                <a:moveTo>
                  <a:pt x="69885" y="2467"/>
                </a:moveTo>
                <a:cubicBezTo>
                  <a:pt x="76588" y="-20111"/>
                  <a:pt x="45190" y="118530"/>
                  <a:pt x="40251" y="163333"/>
                </a:cubicBezTo>
                <a:cubicBezTo>
                  <a:pt x="35312" y="208136"/>
                  <a:pt x="44484" y="228950"/>
                  <a:pt x="40251" y="271283"/>
                </a:cubicBezTo>
                <a:cubicBezTo>
                  <a:pt x="36018" y="313616"/>
                  <a:pt x="13087" y="307266"/>
                  <a:pt x="14851" y="417333"/>
                </a:cubicBezTo>
                <a:cubicBezTo>
                  <a:pt x="16615" y="527400"/>
                  <a:pt x="45191" y="860422"/>
                  <a:pt x="50835" y="931683"/>
                </a:cubicBezTo>
                <a:cubicBezTo>
                  <a:pt x="56479" y="1002944"/>
                  <a:pt x="57185" y="950381"/>
                  <a:pt x="48718" y="844900"/>
                </a:cubicBezTo>
                <a:cubicBezTo>
                  <a:pt x="40251" y="739420"/>
                  <a:pt x="-1376" y="438853"/>
                  <a:pt x="35" y="298800"/>
                </a:cubicBezTo>
                <a:cubicBezTo>
                  <a:pt x="1446" y="158747"/>
                  <a:pt x="63182" y="25045"/>
                  <a:pt x="69885" y="24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: 図形 1271">
            <a:extLst>
              <a:ext uri="{FF2B5EF4-FFF2-40B4-BE49-F238E27FC236}">
                <a16:creationId xmlns:a16="http://schemas.microsoft.com/office/drawing/2014/main" id="{240B00A7-8EF8-44CF-99D8-C7EE9C4927F8}"/>
              </a:ext>
            </a:extLst>
          </p:cNvPr>
          <p:cNvSpPr/>
          <p:nvPr/>
        </p:nvSpPr>
        <p:spPr>
          <a:xfrm>
            <a:off x="1860454" y="8356005"/>
            <a:ext cx="48822" cy="849368"/>
          </a:xfrm>
          <a:custGeom>
            <a:avLst/>
            <a:gdLst>
              <a:gd name="connsiteX0" fmla="*/ 27613 w 48822"/>
              <a:gd name="connsiteY0" fmla="*/ 595 h 849368"/>
              <a:gd name="connsiteX1" fmla="*/ 27613 w 48822"/>
              <a:gd name="connsiteY1" fmla="*/ 182628 h 849368"/>
              <a:gd name="connsiteX2" fmla="*/ 27613 w 48822"/>
              <a:gd name="connsiteY2" fmla="*/ 459912 h 849368"/>
              <a:gd name="connsiteX3" fmla="*/ 48779 w 48822"/>
              <a:gd name="connsiteY3" fmla="*/ 840912 h 849368"/>
              <a:gd name="connsiteX4" fmla="*/ 21263 w 48822"/>
              <a:gd name="connsiteY4" fmla="*/ 686395 h 849368"/>
              <a:gd name="connsiteX5" fmla="*/ 96 w 48822"/>
              <a:gd name="connsiteY5" fmla="*/ 258828 h 849368"/>
              <a:gd name="connsiteX6" fmla="*/ 27613 w 48822"/>
              <a:gd name="connsiteY6" fmla="*/ 595 h 84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22" h="849368">
                <a:moveTo>
                  <a:pt x="27613" y="595"/>
                </a:moveTo>
                <a:cubicBezTo>
                  <a:pt x="32199" y="-12105"/>
                  <a:pt x="27613" y="182628"/>
                  <a:pt x="27613" y="182628"/>
                </a:cubicBezTo>
                <a:cubicBezTo>
                  <a:pt x="27613" y="259181"/>
                  <a:pt x="24085" y="350198"/>
                  <a:pt x="27613" y="459912"/>
                </a:cubicBezTo>
                <a:cubicBezTo>
                  <a:pt x="31141" y="569626"/>
                  <a:pt x="49837" y="803165"/>
                  <a:pt x="48779" y="840912"/>
                </a:cubicBezTo>
                <a:cubicBezTo>
                  <a:pt x="47721" y="878659"/>
                  <a:pt x="29377" y="783409"/>
                  <a:pt x="21263" y="686395"/>
                </a:cubicBezTo>
                <a:cubicBezTo>
                  <a:pt x="13149" y="589381"/>
                  <a:pt x="-1315" y="368542"/>
                  <a:pt x="96" y="258828"/>
                </a:cubicBezTo>
                <a:cubicBezTo>
                  <a:pt x="1507" y="149114"/>
                  <a:pt x="23027" y="13295"/>
                  <a:pt x="27613" y="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: 図形 1272">
            <a:extLst>
              <a:ext uri="{FF2B5EF4-FFF2-40B4-BE49-F238E27FC236}">
                <a16:creationId xmlns:a16="http://schemas.microsoft.com/office/drawing/2014/main" id="{DFFCED1E-AAC3-4633-ACC7-1A13ADA4028C}"/>
              </a:ext>
            </a:extLst>
          </p:cNvPr>
          <p:cNvSpPr/>
          <p:nvPr/>
        </p:nvSpPr>
        <p:spPr>
          <a:xfrm>
            <a:off x="1913113" y="9194638"/>
            <a:ext cx="74753" cy="942163"/>
          </a:xfrm>
          <a:custGeom>
            <a:avLst/>
            <a:gdLst>
              <a:gd name="connsiteX0" fmla="*/ 6704 w 74753"/>
              <a:gd name="connsiteY0" fmla="*/ 17095 h 942163"/>
              <a:gd name="connsiteX1" fmla="*/ 6704 w 74753"/>
              <a:gd name="connsiteY1" fmla="*/ 182195 h 942163"/>
              <a:gd name="connsiteX2" fmla="*/ 4587 w 74753"/>
              <a:gd name="connsiteY2" fmla="*/ 391745 h 942163"/>
              <a:gd name="connsiteX3" fmla="*/ 74437 w 74753"/>
              <a:gd name="connsiteY3" fmla="*/ 937845 h 942163"/>
              <a:gd name="connsiteX4" fmla="*/ 29987 w 74753"/>
              <a:gd name="connsiteY4" fmla="*/ 613995 h 942163"/>
              <a:gd name="connsiteX5" fmla="*/ 6704 w 74753"/>
              <a:gd name="connsiteY5" fmla="*/ 17095 h 94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753" h="942163">
                <a:moveTo>
                  <a:pt x="6704" y="17095"/>
                </a:moveTo>
                <a:cubicBezTo>
                  <a:pt x="2823" y="-54872"/>
                  <a:pt x="7057" y="119753"/>
                  <a:pt x="6704" y="182195"/>
                </a:cubicBezTo>
                <a:cubicBezTo>
                  <a:pt x="6351" y="244637"/>
                  <a:pt x="-6702" y="265803"/>
                  <a:pt x="4587" y="391745"/>
                </a:cubicBezTo>
                <a:cubicBezTo>
                  <a:pt x="15876" y="517687"/>
                  <a:pt x="70204" y="900803"/>
                  <a:pt x="74437" y="937845"/>
                </a:cubicBezTo>
                <a:cubicBezTo>
                  <a:pt x="78670" y="974887"/>
                  <a:pt x="39159" y="765689"/>
                  <a:pt x="29987" y="613995"/>
                </a:cubicBezTo>
                <a:cubicBezTo>
                  <a:pt x="20815" y="462301"/>
                  <a:pt x="10585" y="89062"/>
                  <a:pt x="6704" y="17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: 図形 1273">
            <a:extLst>
              <a:ext uri="{FF2B5EF4-FFF2-40B4-BE49-F238E27FC236}">
                <a16:creationId xmlns:a16="http://schemas.microsoft.com/office/drawing/2014/main" id="{83E2C613-9FD0-4D0B-AD73-93460014B3F3}"/>
              </a:ext>
            </a:extLst>
          </p:cNvPr>
          <p:cNvSpPr/>
          <p:nvPr/>
        </p:nvSpPr>
        <p:spPr>
          <a:xfrm>
            <a:off x="1985495" y="10115107"/>
            <a:ext cx="32295" cy="695870"/>
          </a:xfrm>
          <a:custGeom>
            <a:avLst/>
            <a:gdLst>
              <a:gd name="connsiteX0" fmla="*/ 2055 w 32295"/>
              <a:gd name="connsiteY0" fmla="*/ 6793 h 695870"/>
              <a:gd name="connsiteX1" fmla="*/ 4172 w 32295"/>
              <a:gd name="connsiteY1" fmla="*/ 258676 h 695870"/>
              <a:gd name="connsiteX2" fmla="*/ 31688 w 32295"/>
              <a:gd name="connsiteY2" fmla="*/ 491510 h 695870"/>
              <a:gd name="connsiteX3" fmla="*/ 23222 w 32295"/>
              <a:gd name="connsiteY3" fmla="*/ 694710 h 695870"/>
              <a:gd name="connsiteX4" fmla="*/ 23222 w 32295"/>
              <a:gd name="connsiteY4" fmla="*/ 546543 h 695870"/>
              <a:gd name="connsiteX5" fmla="*/ 2055 w 32295"/>
              <a:gd name="connsiteY5" fmla="*/ 6793 h 69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95" h="695870">
                <a:moveTo>
                  <a:pt x="2055" y="6793"/>
                </a:moveTo>
                <a:cubicBezTo>
                  <a:pt x="-1120" y="-41185"/>
                  <a:pt x="-767" y="177890"/>
                  <a:pt x="4172" y="258676"/>
                </a:cubicBezTo>
                <a:cubicBezTo>
                  <a:pt x="9111" y="339462"/>
                  <a:pt x="28513" y="418838"/>
                  <a:pt x="31688" y="491510"/>
                </a:cubicBezTo>
                <a:cubicBezTo>
                  <a:pt x="34863" y="564182"/>
                  <a:pt x="24633" y="685538"/>
                  <a:pt x="23222" y="694710"/>
                </a:cubicBezTo>
                <a:cubicBezTo>
                  <a:pt x="21811" y="703882"/>
                  <a:pt x="26044" y="659079"/>
                  <a:pt x="23222" y="546543"/>
                </a:cubicBezTo>
                <a:cubicBezTo>
                  <a:pt x="20400" y="434007"/>
                  <a:pt x="5230" y="54771"/>
                  <a:pt x="2055" y="6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: 図形 1274">
            <a:extLst>
              <a:ext uri="{FF2B5EF4-FFF2-40B4-BE49-F238E27FC236}">
                <a16:creationId xmlns:a16="http://schemas.microsoft.com/office/drawing/2014/main" id="{4D86BAD4-661C-4AE6-B23F-4927AC04626E}"/>
              </a:ext>
            </a:extLst>
          </p:cNvPr>
          <p:cNvSpPr/>
          <p:nvPr/>
        </p:nvSpPr>
        <p:spPr>
          <a:xfrm>
            <a:off x="1860528" y="10802918"/>
            <a:ext cx="170511" cy="529906"/>
          </a:xfrm>
          <a:custGeom>
            <a:avLst/>
            <a:gdLst>
              <a:gd name="connsiteX0" fmla="*/ 139722 w 170511"/>
              <a:gd name="connsiteY0" fmla="*/ 549 h 529906"/>
              <a:gd name="connsiteX1" fmla="*/ 129139 w 170511"/>
              <a:gd name="connsiteY1" fmla="*/ 220682 h 529906"/>
              <a:gd name="connsiteX2" fmla="*/ 86805 w 170511"/>
              <a:gd name="connsiteY2" fmla="*/ 320165 h 529906"/>
              <a:gd name="connsiteX3" fmla="*/ 22 w 170511"/>
              <a:gd name="connsiteY3" fmla="*/ 529715 h 529906"/>
              <a:gd name="connsiteX4" fmla="*/ 95272 w 170511"/>
              <a:gd name="connsiteY4" fmla="*/ 354032 h 529906"/>
              <a:gd name="connsiteX5" fmla="*/ 169355 w 170511"/>
              <a:gd name="connsiteY5" fmla="*/ 163532 h 529906"/>
              <a:gd name="connsiteX6" fmla="*/ 139722 w 170511"/>
              <a:gd name="connsiteY6" fmla="*/ 549 h 52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511" h="529906">
                <a:moveTo>
                  <a:pt x="139722" y="549"/>
                </a:moveTo>
                <a:cubicBezTo>
                  <a:pt x="133019" y="10074"/>
                  <a:pt x="137958" y="167413"/>
                  <a:pt x="129139" y="220682"/>
                </a:cubicBezTo>
                <a:cubicBezTo>
                  <a:pt x="120319" y="273951"/>
                  <a:pt x="108324" y="268660"/>
                  <a:pt x="86805" y="320165"/>
                </a:cubicBezTo>
                <a:cubicBezTo>
                  <a:pt x="65286" y="371670"/>
                  <a:pt x="-1389" y="524070"/>
                  <a:pt x="22" y="529715"/>
                </a:cubicBezTo>
                <a:cubicBezTo>
                  <a:pt x="1433" y="535360"/>
                  <a:pt x="67050" y="415063"/>
                  <a:pt x="95272" y="354032"/>
                </a:cubicBezTo>
                <a:cubicBezTo>
                  <a:pt x="123494" y="293002"/>
                  <a:pt x="161947" y="219271"/>
                  <a:pt x="169355" y="163532"/>
                </a:cubicBezTo>
                <a:cubicBezTo>
                  <a:pt x="176763" y="107793"/>
                  <a:pt x="146425" y="-8976"/>
                  <a:pt x="139722" y="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: 図形 1275">
            <a:extLst>
              <a:ext uri="{FF2B5EF4-FFF2-40B4-BE49-F238E27FC236}">
                <a16:creationId xmlns:a16="http://schemas.microsoft.com/office/drawing/2014/main" id="{AD4D2027-4838-433A-A71D-C1B7DDC288CB}"/>
              </a:ext>
            </a:extLst>
          </p:cNvPr>
          <p:cNvSpPr/>
          <p:nvPr/>
        </p:nvSpPr>
        <p:spPr>
          <a:xfrm>
            <a:off x="1722083" y="11327980"/>
            <a:ext cx="170295" cy="340253"/>
          </a:xfrm>
          <a:custGeom>
            <a:avLst/>
            <a:gdLst>
              <a:gd name="connsiteX0" fmla="*/ 170217 w 170295"/>
              <a:gd name="connsiteY0" fmla="*/ 420 h 340253"/>
              <a:gd name="connsiteX1" fmla="*/ 51684 w 170295"/>
              <a:gd name="connsiteY1" fmla="*/ 190920 h 340253"/>
              <a:gd name="connsiteX2" fmla="*/ 884 w 170295"/>
              <a:gd name="connsiteY2" fmla="*/ 339087 h 340253"/>
              <a:gd name="connsiteX3" fmla="*/ 32634 w 170295"/>
              <a:gd name="connsiteY3" fmla="*/ 245953 h 340253"/>
              <a:gd name="connsiteX4" fmla="*/ 170217 w 170295"/>
              <a:gd name="connsiteY4" fmla="*/ 420 h 34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295" h="340253">
                <a:moveTo>
                  <a:pt x="170217" y="420"/>
                </a:moveTo>
                <a:cubicBezTo>
                  <a:pt x="173392" y="-8752"/>
                  <a:pt x="79906" y="134476"/>
                  <a:pt x="51684" y="190920"/>
                </a:cubicBezTo>
                <a:cubicBezTo>
                  <a:pt x="23462" y="247364"/>
                  <a:pt x="4059" y="329915"/>
                  <a:pt x="884" y="339087"/>
                </a:cubicBezTo>
                <a:cubicBezTo>
                  <a:pt x="-2291" y="348259"/>
                  <a:pt x="1942" y="302045"/>
                  <a:pt x="32634" y="245953"/>
                </a:cubicBezTo>
                <a:cubicBezTo>
                  <a:pt x="63326" y="189861"/>
                  <a:pt x="167042" y="9592"/>
                  <a:pt x="170217" y="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: 図形 1276">
            <a:extLst>
              <a:ext uri="{FF2B5EF4-FFF2-40B4-BE49-F238E27FC236}">
                <a16:creationId xmlns:a16="http://schemas.microsoft.com/office/drawing/2014/main" id="{C73984E7-452D-413B-8CCF-AA4A7F503A1E}"/>
              </a:ext>
            </a:extLst>
          </p:cNvPr>
          <p:cNvSpPr/>
          <p:nvPr/>
        </p:nvSpPr>
        <p:spPr>
          <a:xfrm>
            <a:off x="1487009" y="11658200"/>
            <a:ext cx="252978" cy="367444"/>
          </a:xfrm>
          <a:custGeom>
            <a:avLst/>
            <a:gdLst>
              <a:gd name="connsiteX0" fmla="*/ 252891 w 252978"/>
              <a:gd name="connsiteY0" fmla="*/ 400 h 367444"/>
              <a:gd name="connsiteX1" fmla="*/ 189391 w 252978"/>
              <a:gd name="connsiteY1" fmla="*/ 163913 h 367444"/>
              <a:gd name="connsiteX2" fmla="*/ 162404 w 252978"/>
              <a:gd name="connsiteY2" fmla="*/ 263925 h 367444"/>
              <a:gd name="connsiteX3" fmla="*/ 100491 w 252978"/>
              <a:gd name="connsiteY3" fmla="*/ 306788 h 367444"/>
              <a:gd name="connsiteX4" fmla="*/ 479 w 252978"/>
              <a:gd name="connsiteY4" fmla="*/ 367113 h 367444"/>
              <a:gd name="connsiteX5" fmla="*/ 144941 w 252978"/>
              <a:gd name="connsiteY5" fmla="*/ 278213 h 367444"/>
              <a:gd name="connsiteX6" fmla="*/ 202091 w 252978"/>
              <a:gd name="connsiteY6" fmla="*/ 214713 h 367444"/>
              <a:gd name="connsiteX7" fmla="*/ 252891 w 252978"/>
              <a:gd name="connsiteY7" fmla="*/ 400 h 36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978" h="367444">
                <a:moveTo>
                  <a:pt x="252891" y="400"/>
                </a:moveTo>
                <a:cubicBezTo>
                  <a:pt x="250774" y="-8067"/>
                  <a:pt x="204472" y="119992"/>
                  <a:pt x="189391" y="163913"/>
                </a:cubicBezTo>
                <a:cubicBezTo>
                  <a:pt x="174310" y="207834"/>
                  <a:pt x="177221" y="240113"/>
                  <a:pt x="162404" y="263925"/>
                </a:cubicBezTo>
                <a:cubicBezTo>
                  <a:pt x="147587" y="287737"/>
                  <a:pt x="127478" y="289590"/>
                  <a:pt x="100491" y="306788"/>
                </a:cubicBezTo>
                <a:cubicBezTo>
                  <a:pt x="73504" y="323986"/>
                  <a:pt x="-6929" y="371876"/>
                  <a:pt x="479" y="367113"/>
                </a:cubicBezTo>
                <a:cubicBezTo>
                  <a:pt x="7887" y="362351"/>
                  <a:pt x="111339" y="303613"/>
                  <a:pt x="144941" y="278213"/>
                </a:cubicBezTo>
                <a:cubicBezTo>
                  <a:pt x="178543" y="252813"/>
                  <a:pt x="186216" y="260221"/>
                  <a:pt x="202091" y="214713"/>
                </a:cubicBezTo>
                <a:cubicBezTo>
                  <a:pt x="217966" y="169205"/>
                  <a:pt x="255008" y="8867"/>
                  <a:pt x="252891" y="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: 図形 1277">
            <a:extLst>
              <a:ext uri="{FF2B5EF4-FFF2-40B4-BE49-F238E27FC236}">
                <a16:creationId xmlns:a16="http://schemas.microsoft.com/office/drawing/2014/main" id="{1A84425D-0903-4E24-9E7E-7351CC7DDCE3}"/>
              </a:ext>
            </a:extLst>
          </p:cNvPr>
          <p:cNvSpPr/>
          <p:nvPr/>
        </p:nvSpPr>
        <p:spPr>
          <a:xfrm>
            <a:off x="2534258" y="8181620"/>
            <a:ext cx="233942" cy="419724"/>
          </a:xfrm>
          <a:custGeom>
            <a:avLst/>
            <a:gdLst>
              <a:gd name="connsiteX0" fmla="*/ 8917 w 233942"/>
              <a:gd name="connsiteY0" fmla="*/ 20993 h 419724"/>
              <a:gd name="connsiteX1" fmla="*/ 50192 w 233942"/>
              <a:gd name="connsiteY1" fmla="*/ 74968 h 419724"/>
              <a:gd name="connsiteX2" fmla="*/ 221642 w 233942"/>
              <a:gd name="connsiteY2" fmla="*/ 394055 h 419724"/>
              <a:gd name="connsiteX3" fmla="*/ 197830 w 233942"/>
              <a:gd name="connsiteY3" fmla="*/ 359130 h 419724"/>
              <a:gd name="connsiteX4" fmla="*/ 8917 w 233942"/>
              <a:gd name="connsiteY4" fmla="*/ 20993 h 41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942" h="419724">
                <a:moveTo>
                  <a:pt x="8917" y="20993"/>
                </a:moveTo>
                <a:cubicBezTo>
                  <a:pt x="-15689" y="-26367"/>
                  <a:pt x="14738" y="12791"/>
                  <a:pt x="50192" y="74968"/>
                </a:cubicBezTo>
                <a:cubicBezTo>
                  <a:pt x="85646" y="137145"/>
                  <a:pt x="197036" y="346695"/>
                  <a:pt x="221642" y="394055"/>
                </a:cubicBezTo>
                <a:cubicBezTo>
                  <a:pt x="246248" y="441415"/>
                  <a:pt x="231697" y="419455"/>
                  <a:pt x="197830" y="359130"/>
                </a:cubicBezTo>
                <a:cubicBezTo>
                  <a:pt x="163963" y="298805"/>
                  <a:pt x="33523" y="68353"/>
                  <a:pt x="8917" y="20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: 図形 1278">
            <a:extLst>
              <a:ext uri="{FF2B5EF4-FFF2-40B4-BE49-F238E27FC236}">
                <a16:creationId xmlns:a16="http://schemas.microsoft.com/office/drawing/2014/main" id="{3ECC2AC1-F2D1-46E9-9CD1-70D185F68B0F}"/>
              </a:ext>
            </a:extLst>
          </p:cNvPr>
          <p:cNvSpPr/>
          <p:nvPr/>
        </p:nvSpPr>
        <p:spPr>
          <a:xfrm>
            <a:off x="2757104" y="8710309"/>
            <a:ext cx="74061" cy="508292"/>
          </a:xfrm>
          <a:custGeom>
            <a:avLst/>
            <a:gdLst>
              <a:gd name="connsiteX0" fmla="*/ 73409 w 74061"/>
              <a:gd name="connsiteY0" fmla="*/ 304 h 508292"/>
              <a:gd name="connsiteX1" fmla="*/ 36896 w 74061"/>
              <a:gd name="connsiteY1" fmla="*/ 162229 h 508292"/>
              <a:gd name="connsiteX2" fmla="*/ 48009 w 74061"/>
              <a:gd name="connsiteY2" fmla="*/ 490841 h 508292"/>
              <a:gd name="connsiteX3" fmla="*/ 40071 w 74061"/>
              <a:gd name="connsiteY3" fmla="*/ 435279 h 508292"/>
              <a:gd name="connsiteX4" fmla="*/ 384 w 74061"/>
              <a:gd name="connsiteY4" fmla="*/ 198741 h 508292"/>
              <a:gd name="connsiteX5" fmla="*/ 73409 w 74061"/>
              <a:gd name="connsiteY5" fmla="*/ 304 h 50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61" h="508292">
                <a:moveTo>
                  <a:pt x="73409" y="304"/>
                </a:moveTo>
                <a:cubicBezTo>
                  <a:pt x="79494" y="-5781"/>
                  <a:pt x="41129" y="80473"/>
                  <a:pt x="36896" y="162229"/>
                </a:cubicBezTo>
                <a:cubicBezTo>
                  <a:pt x="32663" y="243985"/>
                  <a:pt x="47480" y="445333"/>
                  <a:pt x="48009" y="490841"/>
                </a:cubicBezTo>
                <a:cubicBezTo>
                  <a:pt x="48538" y="536349"/>
                  <a:pt x="48008" y="483962"/>
                  <a:pt x="40071" y="435279"/>
                </a:cubicBezTo>
                <a:cubicBezTo>
                  <a:pt x="32134" y="386596"/>
                  <a:pt x="-4114" y="268856"/>
                  <a:pt x="384" y="198741"/>
                </a:cubicBezTo>
                <a:cubicBezTo>
                  <a:pt x="4882" y="128626"/>
                  <a:pt x="67324" y="6389"/>
                  <a:pt x="73409" y="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: 図形 1279">
            <a:extLst>
              <a:ext uri="{FF2B5EF4-FFF2-40B4-BE49-F238E27FC236}">
                <a16:creationId xmlns:a16="http://schemas.microsoft.com/office/drawing/2014/main" id="{C76F53EB-A215-4A89-A39D-D656A69AD6BA}"/>
              </a:ext>
            </a:extLst>
          </p:cNvPr>
          <p:cNvSpPr/>
          <p:nvPr/>
        </p:nvSpPr>
        <p:spPr>
          <a:xfrm>
            <a:off x="2680681" y="9180503"/>
            <a:ext cx="100797" cy="633992"/>
          </a:xfrm>
          <a:custGeom>
            <a:avLst/>
            <a:gdLst>
              <a:gd name="connsiteX0" fmla="*/ 100619 w 100797"/>
              <a:gd name="connsiteY0" fmla="*/ 10 h 633992"/>
              <a:gd name="connsiteX1" fmla="*/ 40294 w 100797"/>
              <a:gd name="connsiteY1" fmla="*/ 265122 h 633992"/>
              <a:gd name="connsiteX2" fmla="*/ 607 w 100797"/>
              <a:gd name="connsiteY2" fmla="*/ 622310 h 633992"/>
              <a:gd name="connsiteX3" fmla="*/ 16482 w 100797"/>
              <a:gd name="connsiteY3" fmla="*/ 520710 h 633992"/>
              <a:gd name="connsiteX4" fmla="*/ 19657 w 100797"/>
              <a:gd name="connsiteY4" fmla="*/ 255597 h 633992"/>
              <a:gd name="connsiteX5" fmla="*/ 100619 w 100797"/>
              <a:gd name="connsiteY5" fmla="*/ 10 h 63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797" h="633992">
                <a:moveTo>
                  <a:pt x="100619" y="10"/>
                </a:moveTo>
                <a:cubicBezTo>
                  <a:pt x="104058" y="1597"/>
                  <a:pt x="56963" y="161405"/>
                  <a:pt x="40294" y="265122"/>
                </a:cubicBezTo>
                <a:cubicBezTo>
                  <a:pt x="23625" y="368839"/>
                  <a:pt x="4576" y="579712"/>
                  <a:pt x="607" y="622310"/>
                </a:cubicBezTo>
                <a:cubicBezTo>
                  <a:pt x="-3362" y="664908"/>
                  <a:pt x="13307" y="581829"/>
                  <a:pt x="16482" y="520710"/>
                </a:cubicBezTo>
                <a:cubicBezTo>
                  <a:pt x="19657" y="459591"/>
                  <a:pt x="4840" y="339205"/>
                  <a:pt x="19657" y="255597"/>
                </a:cubicBezTo>
                <a:cubicBezTo>
                  <a:pt x="34474" y="171989"/>
                  <a:pt x="97180" y="-1577"/>
                  <a:pt x="100619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: 図形 1280">
            <a:extLst>
              <a:ext uri="{FF2B5EF4-FFF2-40B4-BE49-F238E27FC236}">
                <a16:creationId xmlns:a16="http://schemas.microsoft.com/office/drawing/2014/main" id="{E6049202-5A74-4FDC-A9DB-A0116DDEA2B7}"/>
              </a:ext>
            </a:extLst>
          </p:cNvPr>
          <p:cNvSpPr/>
          <p:nvPr/>
        </p:nvSpPr>
        <p:spPr>
          <a:xfrm>
            <a:off x="2610234" y="9833379"/>
            <a:ext cx="75902" cy="513940"/>
          </a:xfrm>
          <a:custGeom>
            <a:avLst/>
            <a:gdLst>
              <a:gd name="connsiteX0" fmla="*/ 74229 w 75902"/>
              <a:gd name="connsiteY0" fmla="*/ 1184 h 513940"/>
              <a:gd name="connsiteX1" fmla="*/ 52004 w 75902"/>
              <a:gd name="connsiteY1" fmla="*/ 193271 h 513940"/>
              <a:gd name="connsiteX2" fmla="*/ 47241 w 75902"/>
              <a:gd name="connsiteY2" fmla="*/ 504421 h 513940"/>
              <a:gd name="connsiteX3" fmla="*/ 34541 w 75902"/>
              <a:gd name="connsiteY3" fmla="*/ 420284 h 513940"/>
              <a:gd name="connsiteX4" fmla="*/ 1204 w 75902"/>
              <a:gd name="connsiteY4" fmla="*/ 280584 h 513940"/>
              <a:gd name="connsiteX5" fmla="*/ 74229 w 75902"/>
              <a:gd name="connsiteY5" fmla="*/ 1184 h 51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902" h="513940">
                <a:moveTo>
                  <a:pt x="74229" y="1184"/>
                </a:moveTo>
                <a:cubicBezTo>
                  <a:pt x="82696" y="-13368"/>
                  <a:pt x="56502" y="109398"/>
                  <a:pt x="52004" y="193271"/>
                </a:cubicBezTo>
                <a:cubicBezTo>
                  <a:pt x="47506" y="277144"/>
                  <a:pt x="50151" y="466586"/>
                  <a:pt x="47241" y="504421"/>
                </a:cubicBezTo>
                <a:cubicBezTo>
                  <a:pt x="44331" y="542256"/>
                  <a:pt x="42214" y="457590"/>
                  <a:pt x="34541" y="420284"/>
                </a:cubicBezTo>
                <a:cubicBezTo>
                  <a:pt x="26868" y="382978"/>
                  <a:pt x="-6733" y="345936"/>
                  <a:pt x="1204" y="280584"/>
                </a:cubicBezTo>
                <a:cubicBezTo>
                  <a:pt x="9141" y="215232"/>
                  <a:pt x="65762" y="15736"/>
                  <a:pt x="74229" y="1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: 図形 1281">
            <a:extLst>
              <a:ext uri="{FF2B5EF4-FFF2-40B4-BE49-F238E27FC236}">
                <a16:creationId xmlns:a16="http://schemas.microsoft.com/office/drawing/2014/main" id="{D32272AF-36EE-4263-BA8D-6E2CD49398DA}"/>
              </a:ext>
            </a:extLst>
          </p:cNvPr>
          <p:cNvSpPr/>
          <p:nvPr/>
        </p:nvSpPr>
        <p:spPr>
          <a:xfrm>
            <a:off x="2581249" y="10272169"/>
            <a:ext cx="148713" cy="700634"/>
          </a:xfrm>
          <a:custGeom>
            <a:avLst/>
            <a:gdLst>
              <a:gd name="connsiteX0" fmla="*/ 60351 w 148713"/>
              <a:gd name="connsiteY0" fmla="*/ 544 h 700634"/>
              <a:gd name="connsiteX1" fmla="*/ 49239 w 148713"/>
              <a:gd name="connsiteY1" fmla="*/ 214856 h 700634"/>
              <a:gd name="connsiteX2" fmla="*/ 65114 w 148713"/>
              <a:gd name="connsiteY2" fmla="*/ 472031 h 700634"/>
              <a:gd name="connsiteX3" fmla="*/ 136551 w 148713"/>
              <a:gd name="connsiteY3" fmla="*/ 687931 h 700634"/>
              <a:gd name="connsiteX4" fmla="*/ 134964 w 148713"/>
              <a:gd name="connsiteY4" fmla="*/ 632369 h 700634"/>
              <a:gd name="connsiteX5" fmla="*/ 1614 w 148713"/>
              <a:gd name="connsiteY5" fmla="*/ 278356 h 700634"/>
              <a:gd name="connsiteX6" fmla="*/ 60351 w 148713"/>
              <a:gd name="connsiteY6" fmla="*/ 544 h 70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713" h="700634">
                <a:moveTo>
                  <a:pt x="60351" y="544"/>
                </a:moveTo>
                <a:cubicBezTo>
                  <a:pt x="68288" y="-10039"/>
                  <a:pt x="48445" y="136275"/>
                  <a:pt x="49239" y="214856"/>
                </a:cubicBezTo>
                <a:cubicBezTo>
                  <a:pt x="50033" y="293437"/>
                  <a:pt x="50562" y="393185"/>
                  <a:pt x="65114" y="472031"/>
                </a:cubicBezTo>
                <a:cubicBezTo>
                  <a:pt x="79666" y="550877"/>
                  <a:pt x="124909" y="661208"/>
                  <a:pt x="136551" y="687931"/>
                </a:cubicBezTo>
                <a:cubicBezTo>
                  <a:pt x="148193" y="714654"/>
                  <a:pt x="157453" y="700631"/>
                  <a:pt x="134964" y="632369"/>
                </a:cubicBezTo>
                <a:cubicBezTo>
                  <a:pt x="112475" y="564107"/>
                  <a:pt x="14049" y="384718"/>
                  <a:pt x="1614" y="278356"/>
                </a:cubicBezTo>
                <a:cubicBezTo>
                  <a:pt x="-10821" y="171994"/>
                  <a:pt x="52414" y="11127"/>
                  <a:pt x="60351" y="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: 図形 1282">
            <a:extLst>
              <a:ext uri="{FF2B5EF4-FFF2-40B4-BE49-F238E27FC236}">
                <a16:creationId xmlns:a16="http://schemas.microsoft.com/office/drawing/2014/main" id="{186F33E7-0EA0-4617-9DAA-B765FD9B9278}"/>
              </a:ext>
            </a:extLst>
          </p:cNvPr>
          <p:cNvSpPr/>
          <p:nvPr/>
        </p:nvSpPr>
        <p:spPr>
          <a:xfrm>
            <a:off x="2547557" y="10891397"/>
            <a:ext cx="249619" cy="705389"/>
          </a:xfrm>
          <a:custGeom>
            <a:avLst/>
            <a:gdLst>
              <a:gd name="connsiteX0" fmla="*/ 159131 w 249619"/>
              <a:gd name="connsiteY0" fmla="*/ 441 h 705389"/>
              <a:gd name="connsiteX1" fmla="*/ 240093 w 249619"/>
              <a:gd name="connsiteY1" fmla="*/ 113153 h 705389"/>
              <a:gd name="connsiteX2" fmla="*/ 235331 w 249619"/>
              <a:gd name="connsiteY2" fmla="*/ 156016 h 705389"/>
              <a:gd name="connsiteX3" fmla="*/ 170243 w 249619"/>
              <a:gd name="connsiteY3" fmla="*/ 298891 h 705389"/>
              <a:gd name="connsiteX4" fmla="*/ 6731 w 249619"/>
              <a:gd name="connsiteY4" fmla="*/ 689416 h 705389"/>
              <a:gd name="connsiteX5" fmla="*/ 46418 w 249619"/>
              <a:gd name="connsiteY5" fmla="*/ 598928 h 705389"/>
              <a:gd name="connsiteX6" fmla="*/ 184531 w 249619"/>
              <a:gd name="connsiteY6" fmla="*/ 313178 h 705389"/>
              <a:gd name="connsiteX7" fmla="*/ 249618 w 249619"/>
              <a:gd name="connsiteY7" fmla="*/ 159191 h 705389"/>
              <a:gd name="connsiteX8" fmla="*/ 159131 w 249619"/>
              <a:gd name="connsiteY8" fmla="*/ 441 h 70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619" h="705389">
                <a:moveTo>
                  <a:pt x="159131" y="441"/>
                </a:moveTo>
                <a:cubicBezTo>
                  <a:pt x="157544" y="-7232"/>
                  <a:pt x="227393" y="87224"/>
                  <a:pt x="240093" y="113153"/>
                </a:cubicBezTo>
                <a:cubicBezTo>
                  <a:pt x="252793" y="139082"/>
                  <a:pt x="246973" y="125060"/>
                  <a:pt x="235331" y="156016"/>
                </a:cubicBezTo>
                <a:cubicBezTo>
                  <a:pt x="223689" y="186972"/>
                  <a:pt x="208343" y="209991"/>
                  <a:pt x="170243" y="298891"/>
                </a:cubicBezTo>
                <a:cubicBezTo>
                  <a:pt x="132143" y="387791"/>
                  <a:pt x="27368" y="639410"/>
                  <a:pt x="6731" y="689416"/>
                </a:cubicBezTo>
                <a:cubicBezTo>
                  <a:pt x="-13906" y="739422"/>
                  <a:pt x="16785" y="661634"/>
                  <a:pt x="46418" y="598928"/>
                </a:cubicBezTo>
                <a:cubicBezTo>
                  <a:pt x="76051" y="536222"/>
                  <a:pt x="150664" y="386468"/>
                  <a:pt x="184531" y="313178"/>
                </a:cubicBezTo>
                <a:cubicBezTo>
                  <a:pt x="218398" y="239888"/>
                  <a:pt x="249883" y="207874"/>
                  <a:pt x="249618" y="159191"/>
                </a:cubicBezTo>
                <a:cubicBezTo>
                  <a:pt x="249353" y="110508"/>
                  <a:pt x="160718" y="8114"/>
                  <a:pt x="159131" y="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: 図形 1283">
            <a:extLst>
              <a:ext uri="{FF2B5EF4-FFF2-40B4-BE49-F238E27FC236}">
                <a16:creationId xmlns:a16="http://schemas.microsoft.com/office/drawing/2014/main" id="{FAED3A1F-5CF6-4428-8A2D-040DA0926980}"/>
              </a:ext>
            </a:extLst>
          </p:cNvPr>
          <p:cNvSpPr/>
          <p:nvPr/>
        </p:nvSpPr>
        <p:spPr>
          <a:xfrm>
            <a:off x="2435472" y="10913946"/>
            <a:ext cx="302204" cy="712169"/>
          </a:xfrm>
          <a:custGeom>
            <a:avLst/>
            <a:gdLst>
              <a:gd name="connsiteX0" fmla="*/ 283916 w 302204"/>
              <a:gd name="connsiteY0" fmla="*/ 117 h 712169"/>
              <a:gd name="connsiteX1" fmla="*/ 291853 w 302204"/>
              <a:gd name="connsiteY1" fmla="*/ 127117 h 712169"/>
              <a:gd name="connsiteX2" fmla="*/ 191841 w 302204"/>
              <a:gd name="connsiteY2" fmla="*/ 277929 h 712169"/>
              <a:gd name="connsiteX3" fmla="*/ 7691 w 302204"/>
              <a:gd name="connsiteY3" fmla="*/ 693854 h 712169"/>
              <a:gd name="connsiteX4" fmla="*/ 52141 w 302204"/>
              <a:gd name="connsiteY4" fmla="*/ 604954 h 712169"/>
              <a:gd name="connsiteX5" fmla="*/ 210891 w 302204"/>
              <a:gd name="connsiteY5" fmla="*/ 303329 h 712169"/>
              <a:gd name="connsiteX6" fmla="*/ 298203 w 302204"/>
              <a:gd name="connsiteY6" fmla="*/ 149342 h 712169"/>
              <a:gd name="connsiteX7" fmla="*/ 283916 w 302204"/>
              <a:gd name="connsiteY7" fmla="*/ 117 h 71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204" h="712169">
                <a:moveTo>
                  <a:pt x="283916" y="117"/>
                </a:moveTo>
                <a:cubicBezTo>
                  <a:pt x="282858" y="-3587"/>
                  <a:pt x="307199" y="80815"/>
                  <a:pt x="291853" y="127117"/>
                </a:cubicBezTo>
                <a:cubicBezTo>
                  <a:pt x="276507" y="173419"/>
                  <a:pt x="239201" y="183473"/>
                  <a:pt x="191841" y="277929"/>
                </a:cubicBezTo>
                <a:cubicBezTo>
                  <a:pt x="144481" y="372385"/>
                  <a:pt x="30974" y="639350"/>
                  <a:pt x="7691" y="693854"/>
                </a:cubicBezTo>
                <a:cubicBezTo>
                  <a:pt x="-15592" y="748358"/>
                  <a:pt x="18274" y="670041"/>
                  <a:pt x="52141" y="604954"/>
                </a:cubicBezTo>
                <a:cubicBezTo>
                  <a:pt x="86008" y="539867"/>
                  <a:pt x="169881" y="379264"/>
                  <a:pt x="210891" y="303329"/>
                </a:cubicBezTo>
                <a:cubicBezTo>
                  <a:pt x="251901" y="227394"/>
                  <a:pt x="284180" y="195115"/>
                  <a:pt x="298203" y="149342"/>
                </a:cubicBezTo>
                <a:cubicBezTo>
                  <a:pt x="312226" y="103569"/>
                  <a:pt x="284974" y="3821"/>
                  <a:pt x="283916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: 図形 1284">
            <a:extLst>
              <a:ext uri="{FF2B5EF4-FFF2-40B4-BE49-F238E27FC236}">
                <a16:creationId xmlns:a16="http://schemas.microsoft.com/office/drawing/2014/main" id="{72976961-D2B4-404A-AF0C-F39D9EC14379}"/>
              </a:ext>
            </a:extLst>
          </p:cNvPr>
          <p:cNvSpPr/>
          <p:nvPr/>
        </p:nvSpPr>
        <p:spPr>
          <a:xfrm>
            <a:off x="2552461" y="11007414"/>
            <a:ext cx="371285" cy="606853"/>
          </a:xfrm>
          <a:custGeom>
            <a:avLst/>
            <a:gdLst>
              <a:gd name="connsiteX0" fmla="*/ 230427 w 371285"/>
              <a:gd name="connsiteY0" fmla="*/ 311 h 606853"/>
              <a:gd name="connsiteX1" fmla="*/ 354252 w 371285"/>
              <a:gd name="connsiteY1" fmla="*/ 228911 h 606853"/>
              <a:gd name="connsiteX2" fmla="*/ 368539 w 371285"/>
              <a:gd name="connsiteY2" fmla="*/ 295586 h 606853"/>
              <a:gd name="connsiteX3" fmla="*/ 338377 w 371285"/>
              <a:gd name="connsiteY3" fmla="*/ 371786 h 606853"/>
              <a:gd name="connsiteX4" fmla="*/ 251064 w 371285"/>
              <a:gd name="connsiteY4" fmla="*/ 446399 h 606853"/>
              <a:gd name="connsiteX5" fmla="*/ 1827 w 371285"/>
              <a:gd name="connsiteY5" fmla="*/ 605149 h 606853"/>
              <a:gd name="connsiteX6" fmla="*/ 147877 w 371285"/>
              <a:gd name="connsiteY6" fmla="*/ 519424 h 606853"/>
              <a:gd name="connsiteX7" fmla="*/ 330439 w 371285"/>
              <a:gd name="connsiteY7" fmla="*/ 351149 h 606853"/>
              <a:gd name="connsiteX8" fmla="*/ 360602 w 371285"/>
              <a:gd name="connsiteY8" fmla="*/ 282886 h 606853"/>
              <a:gd name="connsiteX9" fmla="*/ 230427 w 371285"/>
              <a:gd name="connsiteY9" fmla="*/ 311 h 60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285" h="606853">
                <a:moveTo>
                  <a:pt x="230427" y="311"/>
                </a:moveTo>
                <a:cubicBezTo>
                  <a:pt x="229369" y="-8685"/>
                  <a:pt x="331233" y="179699"/>
                  <a:pt x="354252" y="228911"/>
                </a:cubicBezTo>
                <a:cubicBezTo>
                  <a:pt x="377271" y="278123"/>
                  <a:pt x="371185" y="271774"/>
                  <a:pt x="368539" y="295586"/>
                </a:cubicBezTo>
                <a:cubicBezTo>
                  <a:pt x="365893" y="319398"/>
                  <a:pt x="357956" y="346651"/>
                  <a:pt x="338377" y="371786"/>
                </a:cubicBezTo>
                <a:cubicBezTo>
                  <a:pt x="318798" y="396922"/>
                  <a:pt x="307156" y="407505"/>
                  <a:pt x="251064" y="446399"/>
                </a:cubicBezTo>
                <a:cubicBezTo>
                  <a:pt x="194972" y="485293"/>
                  <a:pt x="19025" y="592978"/>
                  <a:pt x="1827" y="605149"/>
                </a:cubicBezTo>
                <a:cubicBezTo>
                  <a:pt x="-15371" y="617320"/>
                  <a:pt x="93108" y="561757"/>
                  <a:pt x="147877" y="519424"/>
                </a:cubicBezTo>
                <a:cubicBezTo>
                  <a:pt x="202646" y="477091"/>
                  <a:pt x="294985" y="390572"/>
                  <a:pt x="330439" y="351149"/>
                </a:cubicBezTo>
                <a:cubicBezTo>
                  <a:pt x="365893" y="311726"/>
                  <a:pt x="374096" y="337919"/>
                  <a:pt x="360602" y="282886"/>
                </a:cubicBezTo>
                <a:cubicBezTo>
                  <a:pt x="347108" y="227853"/>
                  <a:pt x="231485" y="9307"/>
                  <a:pt x="230427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: 図形 1285">
            <a:extLst>
              <a:ext uri="{FF2B5EF4-FFF2-40B4-BE49-F238E27FC236}">
                <a16:creationId xmlns:a16="http://schemas.microsoft.com/office/drawing/2014/main" id="{861E6122-6248-4712-8AA0-68A590AB5B74}"/>
              </a:ext>
            </a:extLst>
          </p:cNvPr>
          <p:cNvSpPr/>
          <p:nvPr/>
        </p:nvSpPr>
        <p:spPr>
          <a:xfrm>
            <a:off x="2682025" y="11331406"/>
            <a:ext cx="261442" cy="885929"/>
          </a:xfrm>
          <a:custGeom>
            <a:avLst/>
            <a:gdLst>
              <a:gd name="connsiteX0" fmla="*/ 259613 w 261442"/>
              <a:gd name="connsiteY0" fmla="*/ 169 h 885929"/>
              <a:gd name="connsiteX1" fmla="*/ 226275 w 261442"/>
              <a:gd name="connsiteY1" fmla="*/ 143044 h 885929"/>
              <a:gd name="connsiteX2" fmla="*/ 110388 w 261442"/>
              <a:gd name="connsiteY2" fmla="*/ 236707 h 885929"/>
              <a:gd name="connsiteX3" fmla="*/ 46888 w 261442"/>
              <a:gd name="connsiteY3" fmla="*/ 306557 h 885929"/>
              <a:gd name="connsiteX4" fmla="*/ 15138 w 261442"/>
              <a:gd name="connsiteY4" fmla="*/ 409744 h 885929"/>
              <a:gd name="connsiteX5" fmla="*/ 7200 w 261442"/>
              <a:gd name="connsiteY5" fmla="*/ 859007 h 885929"/>
              <a:gd name="connsiteX6" fmla="*/ 11963 w 261442"/>
              <a:gd name="connsiteY6" fmla="*/ 784394 h 885929"/>
              <a:gd name="connsiteX7" fmla="*/ 2438 w 261442"/>
              <a:gd name="connsiteY7" fmla="*/ 366882 h 885929"/>
              <a:gd name="connsiteX8" fmla="*/ 64350 w 261442"/>
              <a:gd name="connsiteY8" fmla="*/ 258932 h 885929"/>
              <a:gd name="connsiteX9" fmla="*/ 181825 w 261442"/>
              <a:gd name="connsiteY9" fmla="*/ 173207 h 885929"/>
              <a:gd name="connsiteX10" fmla="*/ 259613 w 261442"/>
              <a:gd name="connsiteY10" fmla="*/ 169 h 88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1442" h="885929">
                <a:moveTo>
                  <a:pt x="259613" y="169"/>
                </a:moveTo>
                <a:cubicBezTo>
                  <a:pt x="267021" y="-4858"/>
                  <a:pt x="251146" y="103621"/>
                  <a:pt x="226275" y="143044"/>
                </a:cubicBezTo>
                <a:cubicBezTo>
                  <a:pt x="201404" y="182467"/>
                  <a:pt x="140286" y="209455"/>
                  <a:pt x="110388" y="236707"/>
                </a:cubicBezTo>
                <a:cubicBezTo>
                  <a:pt x="80490" y="263959"/>
                  <a:pt x="62763" y="277718"/>
                  <a:pt x="46888" y="306557"/>
                </a:cubicBezTo>
                <a:cubicBezTo>
                  <a:pt x="31013" y="335396"/>
                  <a:pt x="21753" y="317669"/>
                  <a:pt x="15138" y="409744"/>
                </a:cubicBezTo>
                <a:cubicBezTo>
                  <a:pt x="8523" y="501819"/>
                  <a:pt x="7729" y="796565"/>
                  <a:pt x="7200" y="859007"/>
                </a:cubicBezTo>
                <a:cubicBezTo>
                  <a:pt x="6671" y="921449"/>
                  <a:pt x="12757" y="866415"/>
                  <a:pt x="11963" y="784394"/>
                </a:cubicBezTo>
                <a:cubicBezTo>
                  <a:pt x="11169" y="702373"/>
                  <a:pt x="-6293" y="454459"/>
                  <a:pt x="2438" y="366882"/>
                </a:cubicBezTo>
                <a:cubicBezTo>
                  <a:pt x="11169" y="279305"/>
                  <a:pt x="34452" y="291211"/>
                  <a:pt x="64350" y="258932"/>
                </a:cubicBezTo>
                <a:cubicBezTo>
                  <a:pt x="94248" y="226653"/>
                  <a:pt x="149017" y="215011"/>
                  <a:pt x="181825" y="173207"/>
                </a:cubicBezTo>
                <a:cubicBezTo>
                  <a:pt x="214633" y="131403"/>
                  <a:pt x="252205" y="5196"/>
                  <a:pt x="259613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: 図形 1286">
            <a:extLst>
              <a:ext uri="{FF2B5EF4-FFF2-40B4-BE49-F238E27FC236}">
                <a16:creationId xmlns:a16="http://schemas.microsoft.com/office/drawing/2014/main" id="{285845C7-3EF4-48A5-8E32-B124224FDE19}"/>
              </a:ext>
            </a:extLst>
          </p:cNvPr>
          <p:cNvSpPr/>
          <p:nvPr/>
        </p:nvSpPr>
        <p:spPr>
          <a:xfrm>
            <a:off x="2620797" y="11658804"/>
            <a:ext cx="23996" cy="480590"/>
          </a:xfrm>
          <a:custGeom>
            <a:avLst/>
            <a:gdLst>
              <a:gd name="connsiteX0" fmla="*/ 17628 w 23996"/>
              <a:gd name="connsiteY0" fmla="*/ 12496 h 480590"/>
              <a:gd name="connsiteX1" fmla="*/ 166 w 23996"/>
              <a:gd name="connsiteY1" fmla="*/ 464934 h 480590"/>
              <a:gd name="connsiteX2" fmla="*/ 9691 w 23996"/>
              <a:gd name="connsiteY2" fmla="*/ 355396 h 480590"/>
              <a:gd name="connsiteX3" fmla="*/ 23978 w 23996"/>
              <a:gd name="connsiteY3" fmla="*/ 147434 h 480590"/>
              <a:gd name="connsiteX4" fmla="*/ 17628 w 23996"/>
              <a:gd name="connsiteY4" fmla="*/ 12496 h 48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6" h="480590">
                <a:moveTo>
                  <a:pt x="17628" y="12496"/>
                </a:moveTo>
                <a:cubicBezTo>
                  <a:pt x="13659" y="65413"/>
                  <a:pt x="1489" y="407784"/>
                  <a:pt x="166" y="464934"/>
                </a:cubicBezTo>
                <a:cubicBezTo>
                  <a:pt x="-1157" y="522084"/>
                  <a:pt x="5722" y="408313"/>
                  <a:pt x="9691" y="355396"/>
                </a:cubicBezTo>
                <a:cubicBezTo>
                  <a:pt x="13660" y="302479"/>
                  <a:pt x="24507" y="206701"/>
                  <a:pt x="23978" y="147434"/>
                </a:cubicBezTo>
                <a:cubicBezTo>
                  <a:pt x="23449" y="88167"/>
                  <a:pt x="21597" y="-40421"/>
                  <a:pt x="17628" y="12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: 図形 1287">
            <a:extLst>
              <a:ext uri="{FF2B5EF4-FFF2-40B4-BE49-F238E27FC236}">
                <a16:creationId xmlns:a16="http://schemas.microsoft.com/office/drawing/2014/main" id="{58069E2E-5BA6-4F0A-87EF-811488D7CACB}"/>
              </a:ext>
            </a:extLst>
          </p:cNvPr>
          <p:cNvSpPr/>
          <p:nvPr/>
        </p:nvSpPr>
        <p:spPr>
          <a:xfrm>
            <a:off x="2588802" y="11647842"/>
            <a:ext cx="38519" cy="499210"/>
          </a:xfrm>
          <a:custGeom>
            <a:avLst/>
            <a:gdLst>
              <a:gd name="connsiteX0" fmla="*/ 38511 w 38519"/>
              <a:gd name="connsiteY0" fmla="*/ 10758 h 499210"/>
              <a:gd name="connsiteX1" fmla="*/ 5173 w 38519"/>
              <a:gd name="connsiteY1" fmla="*/ 477483 h 499210"/>
              <a:gd name="connsiteX2" fmla="*/ 411 w 38519"/>
              <a:gd name="connsiteY2" fmla="*/ 396521 h 499210"/>
              <a:gd name="connsiteX3" fmla="*/ 8348 w 38519"/>
              <a:gd name="connsiteY3" fmla="*/ 169508 h 499210"/>
              <a:gd name="connsiteX4" fmla="*/ 38511 w 38519"/>
              <a:gd name="connsiteY4" fmla="*/ 10758 h 49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9" h="499210">
                <a:moveTo>
                  <a:pt x="38511" y="10758"/>
                </a:moveTo>
                <a:cubicBezTo>
                  <a:pt x="37982" y="62087"/>
                  <a:pt x="11523" y="413189"/>
                  <a:pt x="5173" y="477483"/>
                </a:cubicBezTo>
                <a:cubicBezTo>
                  <a:pt x="-1177" y="541777"/>
                  <a:pt x="-118" y="447850"/>
                  <a:pt x="411" y="396521"/>
                </a:cubicBezTo>
                <a:cubicBezTo>
                  <a:pt x="940" y="345192"/>
                  <a:pt x="1734" y="234066"/>
                  <a:pt x="8348" y="169508"/>
                </a:cubicBezTo>
                <a:cubicBezTo>
                  <a:pt x="14962" y="104950"/>
                  <a:pt x="39040" y="-40571"/>
                  <a:pt x="38511" y="10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: 図形 1288">
            <a:extLst>
              <a:ext uri="{FF2B5EF4-FFF2-40B4-BE49-F238E27FC236}">
                <a16:creationId xmlns:a16="http://schemas.microsoft.com/office/drawing/2014/main" id="{1AD6BBD6-C79D-41B8-9DBB-499144056094}"/>
              </a:ext>
            </a:extLst>
          </p:cNvPr>
          <p:cNvSpPr/>
          <p:nvPr/>
        </p:nvSpPr>
        <p:spPr>
          <a:xfrm>
            <a:off x="2554258" y="12139404"/>
            <a:ext cx="143513" cy="62711"/>
          </a:xfrm>
          <a:custGeom>
            <a:avLst/>
            <a:gdLst>
              <a:gd name="connsiteX0" fmla="*/ 30 w 143513"/>
              <a:gd name="connsiteY0" fmla="*/ 209 h 62711"/>
              <a:gd name="connsiteX1" fmla="*/ 58767 w 143513"/>
              <a:gd name="connsiteY1" fmla="*/ 25609 h 62711"/>
              <a:gd name="connsiteX2" fmla="*/ 142905 w 143513"/>
              <a:gd name="connsiteY2" fmla="*/ 62121 h 62711"/>
              <a:gd name="connsiteX3" fmla="*/ 95280 w 143513"/>
              <a:gd name="connsiteY3" fmla="*/ 47834 h 62711"/>
              <a:gd name="connsiteX4" fmla="*/ 68292 w 143513"/>
              <a:gd name="connsiteY4" fmla="*/ 43071 h 62711"/>
              <a:gd name="connsiteX5" fmla="*/ 30 w 143513"/>
              <a:gd name="connsiteY5" fmla="*/ 209 h 62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513" h="62711">
                <a:moveTo>
                  <a:pt x="30" y="209"/>
                </a:moveTo>
                <a:cubicBezTo>
                  <a:pt x="-1557" y="-2701"/>
                  <a:pt x="58767" y="25609"/>
                  <a:pt x="58767" y="25609"/>
                </a:cubicBezTo>
                <a:cubicBezTo>
                  <a:pt x="82580" y="35928"/>
                  <a:pt x="136820" y="58417"/>
                  <a:pt x="142905" y="62121"/>
                </a:cubicBezTo>
                <a:cubicBezTo>
                  <a:pt x="148991" y="65825"/>
                  <a:pt x="107715" y="51009"/>
                  <a:pt x="95280" y="47834"/>
                </a:cubicBezTo>
                <a:cubicBezTo>
                  <a:pt x="82845" y="44659"/>
                  <a:pt x="77817" y="49156"/>
                  <a:pt x="68292" y="43071"/>
                </a:cubicBezTo>
                <a:cubicBezTo>
                  <a:pt x="58767" y="36986"/>
                  <a:pt x="1617" y="3119"/>
                  <a:pt x="30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: 図形 1289">
            <a:extLst>
              <a:ext uri="{FF2B5EF4-FFF2-40B4-BE49-F238E27FC236}">
                <a16:creationId xmlns:a16="http://schemas.microsoft.com/office/drawing/2014/main" id="{D714E555-7975-4057-AF22-716F1B7DD3DB}"/>
              </a:ext>
            </a:extLst>
          </p:cNvPr>
          <p:cNvSpPr/>
          <p:nvPr/>
        </p:nvSpPr>
        <p:spPr>
          <a:xfrm>
            <a:off x="2101791" y="11664333"/>
            <a:ext cx="520860" cy="478073"/>
          </a:xfrm>
          <a:custGeom>
            <a:avLst/>
            <a:gdLst>
              <a:gd name="connsiteX0" fmla="*/ 515997 w 520860"/>
              <a:gd name="connsiteY0" fmla="*/ 5380 h 478073"/>
              <a:gd name="connsiteX1" fmla="*/ 373122 w 520860"/>
              <a:gd name="connsiteY1" fmla="*/ 65705 h 478073"/>
              <a:gd name="connsiteX2" fmla="*/ 236597 w 520860"/>
              <a:gd name="connsiteY2" fmla="*/ 173655 h 478073"/>
              <a:gd name="connsiteX3" fmla="*/ 79434 w 520860"/>
              <a:gd name="connsiteY3" fmla="*/ 333992 h 478073"/>
              <a:gd name="connsiteX4" fmla="*/ 4822 w 520860"/>
              <a:gd name="connsiteY4" fmla="*/ 472105 h 478073"/>
              <a:gd name="connsiteX5" fmla="*/ 27047 w 520860"/>
              <a:gd name="connsiteY5" fmla="*/ 427655 h 478073"/>
              <a:gd name="connsiteX6" fmla="*/ 185797 w 520860"/>
              <a:gd name="connsiteY6" fmla="*/ 202230 h 478073"/>
              <a:gd name="connsiteX7" fmla="*/ 515997 w 520860"/>
              <a:gd name="connsiteY7" fmla="*/ 5380 h 47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860" h="478073">
                <a:moveTo>
                  <a:pt x="515997" y="5380"/>
                </a:moveTo>
                <a:cubicBezTo>
                  <a:pt x="547218" y="-17374"/>
                  <a:pt x="419689" y="37659"/>
                  <a:pt x="373122" y="65705"/>
                </a:cubicBezTo>
                <a:cubicBezTo>
                  <a:pt x="326555" y="93751"/>
                  <a:pt x="285545" y="128941"/>
                  <a:pt x="236597" y="173655"/>
                </a:cubicBezTo>
                <a:cubicBezTo>
                  <a:pt x="187649" y="218369"/>
                  <a:pt x="118063" y="284250"/>
                  <a:pt x="79434" y="333992"/>
                </a:cubicBezTo>
                <a:cubicBezTo>
                  <a:pt x="40805" y="383734"/>
                  <a:pt x="13553" y="456495"/>
                  <a:pt x="4822" y="472105"/>
                </a:cubicBezTo>
                <a:cubicBezTo>
                  <a:pt x="-3909" y="487716"/>
                  <a:pt x="-3116" y="472634"/>
                  <a:pt x="27047" y="427655"/>
                </a:cubicBezTo>
                <a:cubicBezTo>
                  <a:pt x="57209" y="382676"/>
                  <a:pt x="101395" y="271286"/>
                  <a:pt x="185797" y="202230"/>
                </a:cubicBezTo>
                <a:cubicBezTo>
                  <a:pt x="270199" y="133174"/>
                  <a:pt x="484776" y="28134"/>
                  <a:pt x="515997" y="5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: 図形 1290">
            <a:extLst>
              <a:ext uri="{FF2B5EF4-FFF2-40B4-BE49-F238E27FC236}">
                <a16:creationId xmlns:a16="http://schemas.microsoft.com/office/drawing/2014/main" id="{6C0FE586-0126-4569-89EA-46064DBF8259}"/>
              </a:ext>
            </a:extLst>
          </p:cNvPr>
          <p:cNvSpPr/>
          <p:nvPr/>
        </p:nvSpPr>
        <p:spPr>
          <a:xfrm>
            <a:off x="2049838" y="11630025"/>
            <a:ext cx="394912" cy="494231"/>
          </a:xfrm>
          <a:custGeom>
            <a:avLst/>
            <a:gdLst>
              <a:gd name="connsiteX0" fmla="*/ 394912 w 394912"/>
              <a:gd name="connsiteY0" fmla="*/ 0 h 494231"/>
              <a:gd name="connsiteX1" fmla="*/ 147262 w 394912"/>
              <a:gd name="connsiteY1" fmla="*/ 228600 h 494231"/>
              <a:gd name="connsiteX2" fmla="*/ 58362 w 394912"/>
              <a:gd name="connsiteY2" fmla="*/ 325438 h 494231"/>
              <a:gd name="connsiteX3" fmla="*/ 1212 w 394912"/>
              <a:gd name="connsiteY3" fmla="*/ 490538 h 494231"/>
              <a:gd name="connsiteX4" fmla="*/ 23437 w 394912"/>
              <a:gd name="connsiteY4" fmla="*/ 433388 h 494231"/>
              <a:gd name="connsiteX5" fmla="*/ 71062 w 394912"/>
              <a:gd name="connsiteY5" fmla="*/ 354013 h 494231"/>
              <a:gd name="connsiteX6" fmla="*/ 123450 w 394912"/>
              <a:gd name="connsiteY6" fmla="*/ 293688 h 494231"/>
              <a:gd name="connsiteX7" fmla="*/ 394912 w 394912"/>
              <a:gd name="connsiteY7" fmla="*/ 0 h 49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912" h="494231">
                <a:moveTo>
                  <a:pt x="394912" y="0"/>
                </a:moveTo>
                <a:cubicBezTo>
                  <a:pt x="299133" y="87180"/>
                  <a:pt x="203354" y="174360"/>
                  <a:pt x="147262" y="228600"/>
                </a:cubicBezTo>
                <a:cubicBezTo>
                  <a:pt x="91170" y="282840"/>
                  <a:pt x="82704" y="281782"/>
                  <a:pt x="58362" y="325438"/>
                </a:cubicBezTo>
                <a:cubicBezTo>
                  <a:pt x="34020" y="369094"/>
                  <a:pt x="7033" y="472546"/>
                  <a:pt x="1212" y="490538"/>
                </a:cubicBezTo>
                <a:cubicBezTo>
                  <a:pt x="-4609" y="508530"/>
                  <a:pt x="11795" y="456142"/>
                  <a:pt x="23437" y="433388"/>
                </a:cubicBezTo>
                <a:cubicBezTo>
                  <a:pt x="35079" y="410634"/>
                  <a:pt x="54393" y="377296"/>
                  <a:pt x="71062" y="354013"/>
                </a:cubicBezTo>
                <a:cubicBezTo>
                  <a:pt x="87731" y="330730"/>
                  <a:pt x="123450" y="293688"/>
                  <a:pt x="123450" y="293688"/>
                </a:cubicBezTo>
                <a:lnTo>
                  <a:pt x="39491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: 図形 1291">
            <a:extLst>
              <a:ext uri="{FF2B5EF4-FFF2-40B4-BE49-F238E27FC236}">
                <a16:creationId xmlns:a16="http://schemas.microsoft.com/office/drawing/2014/main" id="{AF487C83-C198-4812-8F6E-A77EDB1FEF1E}"/>
              </a:ext>
            </a:extLst>
          </p:cNvPr>
          <p:cNvSpPr/>
          <p:nvPr/>
        </p:nvSpPr>
        <p:spPr>
          <a:xfrm>
            <a:off x="1475782" y="11902839"/>
            <a:ext cx="193660" cy="131539"/>
          </a:xfrm>
          <a:custGeom>
            <a:avLst/>
            <a:gdLst>
              <a:gd name="connsiteX0" fmla="*/ 192681 w 193660"/>
              <a:gd name="connsiteY0" fmla="*/ 236 h 131539"/>
              <a:gd name="connsiteX1" fmla="*/ 3768 w 193660"/>
              <a:gd name="connsiteY1" fmla="*/ 127236 h 131539"/>
              <a:gd name="connsiteX2" fmla="*/ 75206 w 193660"/>
              <a:gd name="connsiteY2" fmla="*/ 95486 h 131539"/>
              <a:gd name="connsiteX3" fmla="*/ 192681 w 193660"/>
              <a:gd name="connsiteY3" fmla="*/ 236 h 131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660" h="131539">
                <a:moveTo>
                  <a:pt x="192681" y="236"/>
                </a:moveTo>
                <a:cubicBezTo>
                  <a:pt x="180775" y="5528"/>
                  <a:pt x="23347" y="111361"/>
                  <a:pt x="3768" y="127236"/>
                </a:cubicBezTo>
                <a:cubicBezTo>
                  <a:pt x="-15811" y="143111"/>
                  <a:pt x="45837" y="111096"/>
                  <a:pt x="75206" y="95486"/>
                </a:cubicBezTo>
                <a:cubicBezTo>
                  <a:pt x="104575" y="79876"/>
                  <a:pt x="204587" y="-5056"/>
                  <a:pt x="192681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: 図形 1292">
            <a:extLst>
              <a:ext uri="{FF2B5EF4-FFF2-40B4-BE49-F238E27FC236}">
                <a16:creationId xmlns:a16="http://schemas.microsoft.com/office/drawing/2014/main" id="{AEFE7A8B-AB38-4382-AE2A-2289515A095A}"/>
              </a:ext>
            </a:extLst>
          </p:cNvPr>
          <p:cNvSpPr/>
          <p:nvPr/>
        </p:nvSpPr>
        <p:spPr>
          <a:xfrm>
            <a:off x="1476374" y="12031653"/>
            <a:ext cx="595347" cy="114548"/>
          </a:xfrm>
          <a:custGeom>
            <a:avLst/>
            <a:gdLst>
              <a:gd name="connsiteX0" fmla="*/ 1 w 595347"/>
              <a:gd name="connsiteY0" fmla="*/ 10 h 114548"/>
              <a:gd name="connsiteX1" fmla="*/ 155576 w 595347"/>
              <a:gd name="connsiteY1" fmla="*/ 100022 h 114548"/>
              <a:gd name="connsiteX2" fmla="*/ 247651 w 595347"/>
              <a:gd name="connsiteY2" fmla="*/ 109547 h 114548"/>
              <a:gd name="connsiteX3" fmla="*/ 396876 w 595347"/>
              <a:gd name="connsiteY3" fmla="*/ 114310 h 114548"/>
              <a:gd name="connsiteX4" fmla="*/ 542926 w 595347"/>
              <a:gd name="connsiteY4" fmla="*/ 109547 h 114548"/>
              <a:gd name="connsiteX5" fmla="*/ 592139 w 595347"/>
              <a:gd name="connsiteY5" fmla="*/ 74622 h 114548"/>
              <a:gd name="connsiteX6" fmla="*/ 463551 w 595347"/>
              <a:gd name="connsiteY6" fmla="*/ 101610 h 114548"/>
              <a:gd name="connsiteX7" fmla="*/ 195264 w 595347"/>
              <a:gd name="connsiteY7" fmla="*/ 103197 h 114548"/>
              <a:gd name="connsiteX8" fmla="*/ 158751 w 595347"/>
              <a:gd name="connsiteY8" fmla="*/ 93672 h 114548"/>
              <a:gd name="connsiteX9" fmla="*/ 1 w 595347"/>
              <a:gd name="connsiteY9" fmla="*/ 10 h 11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5347" h="114548">
                <a:moveTo>
                  <a:pt x="1" y="10"/>
                </a:moveTo>
                <a:cubicBezTo>
                  <a:pt x="-528" y="1068"/>
                  <a:pt x="114301" y="81766"/>
                  <a:pt x="155576" y="100022"/>
                </a:cubicBezTo>
                <a:cubicBezTo>
                  <a:pt x="196851" y="118278"/>
                  <a:pt x="207434" y="107166"/>
                  <a:pt x="247651" y="109547"/>
                </a:cubicBezTo>
                <a:cubicBezTo>
                  <a:pt x="287868" y="111928"/>
                  <a:pt x="347664" y="114310"/>
                  <a:pt x="396876" y="114310"/>
                </a:cubicBezTo>
                <a:cubicBezTo>
                  <a:pt x="446088" y="114310"/>
                  <a:pt x="510382" y="116162"/>
                  <a:pt x="542926" y="109547"/>
                </a:cubicBezTo>
                <a:cubicBezTo>
                  <a:pt x="575470" y="102932"/>
                  <a:pt x="605368" y="75945"/>
                  <a:pt x="592139" y="74622"/>
                </a:cubicBezTo>
                <a:cubicBezTo>
                  <a:pt x="578910" y="73299"/>
                  <a:pt x="529697" y="96848"/>
                  <a:pt x="463551" y="101610"/>
                </a:cubicBezTo>
                <a:cubicBezTo>
                  <a:pt x="397405" y="106373"/>
                  <a:pt x="246064" y="104520"/>
                  <a:pt x="195264" y="103197"/>
                </a:cubicBezTo>
                <a:cubicBezTo>
                  <a:pt x="144464" y="101874"/>
                  <a:pt x="192353" y="110870"/>
                  <a:pt x="158751" y="93672"/>
                </a:cubicBezTo>
                <a:cubicBezTo>
                  <a:pt x="125149" y="76474"/>
                  <a:pt x="530" y="-1048"/>
                  <a:pt x="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: 図形 1293">
            <a:extLst>
              <a:ext uri="{FF2B5EF4-FFF2-40B4-BE49-F238E27FC236}">
                <a16:creationId xmlns:a16="http://schemas.microsoft.com/office/drawing/2014/main" id="{C4F63107-4C90-4996-849B-A561D1891ED7}"/>
              </a:ext>
            </a:extLst>
          </p:cNvPr>
          <p:cNvSpPr/>
          <p:nvPr/>
        </p:nvSpPr>
        <p:spPr>
          <a:xfrm>
            <a:off x="864624" y="11995970"/>
            <a:ext cx="655025" cy="399739"/>
          </a:xfrm>
          <a:custGeom>
            <a:avLst/>
            <a:gdLst>
              <a:gd name="connsiteX0" fmla="*/ 6914 w 655025"/>
              <a:gd name="connsiteY0" fmla="*/ 389705 h 399739"/>
              <a:gd name="connsiteX1" fmla="*/ 79939 w 655025"/>
              <a:gd name="connsiteY1" fmla="*/ 348430 h 399739"/>
              <a:gd name="connsiteX2" fmla="*/ 281551 w 655025"/>
              <a:gd name="connsiteY2" fmla="*/ 200793 h 399739"/>
              <a:gd name="connsiteX3" fmla="*/ 427601 w 655025"/>
              <a:gd name="connsiteY3" fmla="*/ 115068 h 399739"/>
              <a:gd name="connsiteX4" fmla="*/ 654614 w 655025"/>
              <a:gd name="connsiteY4" fmla="*/ 768 h 399739"/>
              <a:gd name="connsiteX5" fmla="*/ 476814 w 655025"/>
              <a:gd name="connsiteY5" fmla="*/ 70618 h 399739"/>
              <a:gd name="connsiteX6" fmla="*/ 237101 w 655025"/>
              <a:gd name="connsiteY6" fmla="*/ 176980 h 399739"/>
              <a:gd name="connsiteX7" fmla="*/ 6914 w 655025"/>
              <a:gd name="connsiteY7" fmla="*/ 389705 h 39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5025" h="399739">
                <a:moveTo>
                  <a:pt x="6914" y="389705"/>
                </a:moveTo>
                <a:cubicBezTo>
                  <a:pt x="-19280" y="418280"/>
                  <a:pt x="34166" y="379915"/>
                  <a:pt x="79939" y="348430"/>
                </a:cubicBezTo>
                <a:cubicBezTo>
                  <a:pt x="125712" y="316945"/>
                  <a:pt x="223607" y="239687"/>
                  <a:pt x="281551" y="200793"/>
                </a:cubicBezTo>
                <a:cubicBezTo>
                  <a:pt x="339495" y="161899"/>
                  <a:pt x="365424" y="148405"/>
                  <a:pt x="427601" y="115068"/>
                </a:cubicBezTo>
                <a:cubicBezTo>
                  <a:pt x="489778" y="81731"/>
                  <a:pt x="646412" y="8176"/>
                  <a:pt x="654614" y="768"/>
                </a:cubicBezTo>
                <a:cubicBezTo>
                  <a:pt x="662816" y="-6640"/>
                  <a:pt x="546399" y="41249"/>
                  <a:pt x="476814" y="70618"/>
                </a:cubicBezTo>
                <a:cubicBezTo>
                  <a:pt x="407229" y="99987"/>
                  <a:pt x="314359" y="122211"/>
                  <a:pt x="237101" y="176980"/>
                </a:cubicBezTo>
                <a:cubicBezTo>
                  <a:pt x="159843" y="231749"/>
                  <a:pt x="33108" y="361130"/>
                  <a:pt x="6914" y="3897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: 図形 1294">
            <a:extLst>
              <a:ext uri="{FF2B5EF4-FFF2-40B4-BE49-F238E27FC236}">
                <a16:creationId xmlns:a16="http://schemas.microsoft.com/office/drawing/2014/main" id="{362AA31A-6E05-449B-9A9E-16D946FF5712}"/>
              </a:ext>
            </a:extLst>
          </p:cNvPr>
          <p:cNvSpPr/>
          <p:nvPr/>
        </p:nvSpPr>
        <p:spPr>
          <a:xfrm>
            <a:off x="1791969" y="12113638"/>
            <a:ext cx="335681" cy="335542"/>
          </a:xfrm>
          <a:custGeom>
            <a:avLst/>
            <a:gdLst>
              <a:gd name="connsiteX0" fmla="*/ 333694 w 335681"/>
              <a:gd name="connsiteY0" fmla="*/ 575 h 335542"/>
              <a:gd name="connsiteX1" fmla="*/ 292419 w 335681"/>
              <a:gd name="connsiteY1" fmla="*/ 132337 h 335542"/>
              <a:gd name="connsiteX2" fmla="*/ 217806 w 335681"/>
              <a:gd name="connsiteY2" fmla="*/ 179962 h 335542"/>
              <a:gd name="connsiteX3" fmla="*/ 213044 w 335681"/>
              <a:gd name="connsiteY3" fmla="*/ 230762 h 335542"/>
              <a:gd name="connsiteX4" fmla="*/ 170181 w 335681"/>
              <a:gd name="connsiteY4" fmla="*/ 278387 h 335542"/>
              <a:gd name="connsiteX5" fmla="*/ 319 w 335681"/>
              <a:gd name="connsiteY5" fmla="*/ 335537 h 335542"/>
              <a:gd name="connsiteX6" fmla="*/ 217806 w 335681"/>
              <a:gd name="connsiteY6" fmla="*/ 275212 h 335542"/>
              <a:gd name="connsiteX7" fmla="*/ 220981 w 335681"/>
              <a:gd name="connsiteY7" fmla="*/ 226000 h 335542"/>
              <a:gd name="connsiteX8" fmla="*/ 230506 w 335681"/>
              <a:gd name="connsiteY8" fmla="*/ 189487 h 335542"/>
              <a:gd name="connsiteX9" fmla="*/ 333694 w 335681"/>
              <a:gd name="connsiteY9" fmla="*/ 575 h 335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681" h="335542">
                <a:moveTo>
                  <a:pt x="333694" y="575"/>
                </a:moveTo>
                <a:cubicBezTo>
                  <a:pt x="344013" y="-8950"/>
                  <a:pt x="311734" y="102439"/>
                  <a:pt x="292419" y="132337"/>
                </a:cubicBezTo>
                <a:cubicBezTo>
                  <a:pt x="273104" y="162235"/>
                  <a:pt x="231035" y="163558"/>
                  <a:pt x="217806" y="179962"/>
                </a:cubicBezTo>
                <a:cubicBezTo>
                  <a:pt x="204577" y="196366"/>
                  <a:pt x="220981" y="214358"/>
                  <a:pt x="213044" y="230762"/>
                </a:cubicBezTo>
                <a:cubicBezTo>
                  <a:pt x="205106" y="247166"/>
                  <a:pt x="205635" y="260925"/>
                  <a:pt x="170181" y="278387"/>
                </a:cubicBezTo>
                <a:cubicBezTo>
                  <a:pt x="134727" y="295849"/>
                  <a:pt x="-7619" y="336066"/>
                  <a:pt x="319" y="335537"/>
                </a:cubicBezTo>
                <a:cubicBezTo>
                  <a:pt x="8256" y="335008"/>
                  <a:pt x="181029" y="293468"/>
                  <a:pt x="217806" y="275212"/>
                </a:cubicBezTo>
                <a:cubicBezTo>
                  <a:pt x="254583" y="256956"/>
                  <a:pt x="218864" y="240288"/>
                  <a:pt x="220981" y="226000"/>
                </a:cubicBezTo>
                <a:cubicBezTo>
                  <a:pt x="223098" y="211713"/>
                  <a:pt x="210927" y="225735"/>
                  <a:pt x="230506" y="189487"/>
                </a:cubicBezTo>
                <a:cubicBezTo>
                  <a:pt x="250085" y="153239"/>
                  <a:pt x="323375" y="10100"/>
                  <a:pt x="333694" y="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: 図形 1295">
            <a:extLst>
              <a:ext uri="{FF2B5EF4-FFF2-40B4-BE49-F238E27FC236}">
                <a16:creationId xmlns:a16="http://schemas.microsoft.com/office/drawing/2014/main" id="{1315CA00-5773-4416-AED5-E8DD6E854EAD}"/>
              </a:ext>
            </a:extLst>
          </p:cNvPr>
          <p:cNvSpPr/>
          <p:nvPr/>
        </p:nvSpPr>
        <p:spPr>
          <a:xfrm>
            <a:off x="863600" y="12401550"/>
            <a:ext cx="960328" cy="28013"/>
          </a:xfrm>
          <a:custGeom>
            <a:avLst/>
            <a:gdLst>
              <a:gd name="connsiteX0" fmla="*/ 0 w 960328"/>
              <a:gd name="connsiteY0" fmla="*/ 0 h 28013"/>
              <a:gd name="connsiteX1" fmla="*/ 103188 w 960328"/>
              <a:gd name="connsiteY1" fmla="*/ 0 h 28013"/>
              <a:gd name="connsiteX2" fmla="*/ 646113 w 960328"/>
              <a:gd name="connsiteY2" fmla="*/ 25400 h 28013"/>
              <a:gd name="connsiteX3" fmla="*/ 835025 w 960328"/>
              <a:gd name="connsiteY3" fmla="*/ 25400 h 28013"/>
              <a:gd name="connsiteX4" fmla="*/ 958850 w 960328"/>
              <a:gd name="connsiteY4" fmla="*/ 9525 h 28013"/>
              <a:gd name="connsiteX5" fmla="*/ 752475 w 960328"/>
              <a:gd name="connsiteY5" fmla="*/ 3175 h 28013"/>
              <a:gd name="connsiteX6" fmla="*/ 0 w 960328"/>
              <a:gd name="connsiteY6" fmla="*/ 0 h 2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0328" h="28013">
                <a:moveTo>
                  <a:pt x="0" y="0"/>
                </a:moveTo>
                <a:lnTo>
                  <a:pt x="103188" y="0"/>
                </a:lnTo>
                <a:lnTo>
                  <a:pt x="646113" y="25400"/>
                </a:lnTo>
                <a:cubicBezTo>
                  <a:pt x="768086" y="29633"/>
                  <a:pt x="782902" y="28046"/>
                  <a:pt x="835025" y="25400"/>
                </a:cubicBezTo>
                <a:cubicBezTo>
                  <a:pt x="887148" y="22754"/>
                  <a:pt x="972608" y="13229"/>
                  <a:pt x="958850" y="9525"/>
                </a:cubicBezTo>
                <a:cubicBezTo>
                  <a:pt x="945092" y="5821"/>
                  <a:pt x="752475" y="3175"/>
                  <a:pt x="752475" y="31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: 図形 1296">
            <a:extLst>
              <a:ext uri="{FF2B5EF4-FFF2-40B4-BE49-F238E27FC236}">
                <a16:creationId xmlns:a16="http://schemas.microsoft.com/office/drawing/2014/main" id="{AF4967F5-563E-4BFF-AD9D-C890372D9BCE}"/>
              </a:ext>
            </a:extLst>
          </p:cNvPr>
          <p:cNvSpPr/>
          <p:nvPr/>
        </p:nvSpPr>
        <p:spPr>
          <a:xfrm>
            <a:off x="855641" y="12393190"/>
            <a:ext cx="989034" cy="65510"/>
          </a:xfrm>
          <a:custGeom>
            <a:avLst/>
            <a:gdLst>
              <a:gd name="connsiteX0" fmla="*/ 989034 w 989034"/>
              <a:gd name="connsiteY0" fmla="*/ 54398 h 65510"/>
              <a:gd name="connsiteX1" fmla="*/ 873147 w 989034"/>
              <a:gd name="connsiteY1" fmla="*/ 65510 h 65510"/>
              <a:gd name="connsiteX2" fmla="*/ 630259 w 989034"/>
              <a:gd name="connsiteY2" fmla="*/ 62335 h 65510"/>
              <a:gd name="connsiteX3" fmla="*/ 171472 w 989034"/>
              <a:gd name="connsiteY3" fmla="*/ 59160 h 65510"/>
              <a:gd name="connsiteX4" fmla="*/ 33359 w 989034"/>
              <a:gd name="connsiteY4" fmla="*/ 36935 h 65510"/>
              <a:gd name="connsiteX5" fmla="*/ 22 w 989034"/>
              <a:gd name="connsiteY5" fmla="*/ 423 h 65510"/>
              <a:gd name="connsiteX6" fmla="*/ 31772 w 989034"/>
              <a:gd name="connsiteY6" fmla="*/ 19473 h 65510"/>
              <a:gd name="connsiteX7" fmla="*/ 182584 w 989034"/>
              <a:gd name="connsiteY7" fmla="*/ 55985 h 65510"/>
              <a:gd name="connsiteX8" fmla="*/ 989034 w 989034"/>
              <a:gd name="connsiteY8" fmla="*/ 54398 h 6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9034" h="65510">
                <a:moveTo>
                  <a:pt x="989034" y="54398"/>
                </a:moveTo>
                <a:cubicBezTo>
                  <a:pt x="960988" y="59292"/>
                  <a:pt x="932943" y="64187"/>
                  <a:pt x="873147" y="65510"/>
                </a:cubicBezTo>
                <a:lnTo>
                  <a:pt x="630259" y="62335"/>
                </a:lnTo>
                <a:lnTo>
                  <a:pt x="171472" y="59160"/>
                </a:lnTo>
                <a:cubicBezTo>
                  <a:pt x="71989" y="54927"/>
                  <a:pt x="61934" y="46724"/>
                  <a:pt x="33359" y="36935"/>
                </a:cubicBezTo>
                <a:cubicBezTo>
                  <a:pt x="4784" y="27146"/>
                  <a:pt x="287" y="3333"/>
                  <a:pt x="22" y="423"/>
                </a:cubicBezTo>
                <a:cubicBezTo>
                  <a:pt x="-243" y="-2487"/>
                  <a:pt x="1345" y="10213"/>
                  <a:pt x="31772" y="19473"/>
                </a:cubicBezTo>
                <a:cubicBezTo>
                  <a:pt x="62199" y="28733"/>
                  <a:pt x="22511" y="50693"/>
                  <a:pt x="182584" y="55985"/>
                </a:cubicBezTo>
                <a:cubicBezTo>
                  <a:pt x="342657" y="61277"/>
                  <a:pt x="667433" y="56250"/>
                  <a:pt x="989034" y="54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: 図形 1297">
            <a:extLst>
              <a:ext uri="{FF2B5EF4-FFF2-40B4-BE49-F238E27FC236}">
                <a16:creationId xmlns:a16="http://schemas.microsoft.com/office/drawing/2014/main" id="{C1F2C51E-1BCE-4C6A-A84E-E377C97E269D}"/>
              </a:ext>
            </a:extLst>
          </p:cNvPr>
          <p:cNvSpPr/>
          <p:nvPr/>
        </p:nvSpPr>
        <p:spPr>
          <a:xfrm>
            <a:off x="1694964" y="12157074"/>
            <a:ext cx="284513" cy="43400"/>
          </a:xfrm>
          <a:custGeom>
            <a:avLst/>
            <a:gdLst>
              <a:gd name="connsiteX0" fmla="*/ 486 w 284513"/>
              <a:gd name="connsiteY0" fmla="*/ 1 h 43400"/>
              <a:gd name="connsiteX1" fmla="*/ 273536 w 284513"/>
              <a:gd name="connsiteY1" fmla="*/ 39689 h 43400"/>
              <a:gd name="connsiteX2" fmla="*/ 208449 w 284513"/>
              <a:gd name="connsiteY2" fmla="*/ 38101 h 43400"/>
              <a:gd name="connsiteX3" fmla="*/ 486 w 284513"/>
              <a:gd name="connsiteY3" fmla="*/ 1 h 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513" h="43400">
                <a:moveTo>
                  <a:pt x="486" y="1"/>
                </a:moveTo>
                <a:cubicBezTo>
                  <a:pt x="11334" y="266"/>
                  <a:pt x="238876" y="33339"/>
                  <a:pt x="273536" y="39689"/>
                </a:cubicBezTo>
                <a:cubicBezTo>
                  <a:pt x="308197" y="46039"/>
                  <a:pt x="253693" y="43393"/>
                  <a:pt x="208449" y="38101"/>
                </a:cubicBezTo>
                <a:cubicBezTo>
                  <a:pt x="163205" y="32809"/>
                  <a:pt x="-10362" y="-264"/>
                  <a:pt x="48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: 図形 1298">
            <a:extLst>
              <a:ext uri="{FF2B5EF4-FFF2-40B4-BE49-F238E27FC236}">
                <a16:creationId xmlns:a16="http://schemas.microsoft.com/office/drawing/2014/main" id="{021D8744-1A84-425C-804B-7FEAA7470B64}"/>
              </a:ext>
            </a:extLst>
          </p:cNvPr>
          <p:cNvSpPr/>
          <p:nvPr/>
        </p:nvSpPr>
        <p:spPr>
          <a:xfrm>
            <a:off x="1730375" y="12247436"/>
            <a:ext cx="305676" cy="66052"/>
          </a:xfrm>
          <a:custGeom>
            <a:avLst/>
            <a:gdLst>
              <a:gd name="connsiteX0" fmla="*/ 0 w 305676"/>
              <a:gd name="connsiteY0" fmla="*/ 1714 h 66052"/>
              <a:gd name="connsiteX1" fmla="*/ 257175 w 305676"/>
              <a:gd name="connsiteY1" fmla="*/ 3302 h 66052"/>
              <a:gd name="connsiteX2" fmla="*/ 220663 w 305676"/>
              <a:gd name="connsiteY2" fmla="*/ 31877 h 66052"/>
              <a:gd name="connsiteX3" fmla="*/ 195263 w 305676"/>
              <a:gd name="connsiteY3" fmla="*/ 60452 h 66052"/>
              <a:gd name="connsiteX4" fmla="*/ 146050 w 305676"/>
              <a:gd name="connsiteY4" fmla="*/ 65214 h 66052"/>
              <a:gd name="connsiteX5" fmla="*/ 69850 w 305676"/>
              <a:gd name="connsiteY5" fmla="*/ 49339 h 66052"/>
              <a:gd name="connsiteX6" fmla="*/ 209550 w 305676"/>
              <a:gd name="connsiteY6" fmla="*/ 62039 h 66052"/>
              <a:gd name="connsiteX7" fmla="*/ 301625 w 305676"/>
              <a:gd name="connsiteY7" fmla="*/ 30289 h 66052"/>
              <a:gd name="connsiteX8" fmla="*/ 261938 w 305676"/>
              <a:gd name="connsiteY8" fmla="*/ 3302 h 66052"/>
              <a:gd name="connsiteX9" fmla="*/ 0 w 305676"/>
              <a:gd name="connsiteY9" fmla="*/ 1714 h 6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5676" h="66052">
                <a:moveTo>
                  <a:pt x="0" y="1714"/>
                </a:moveTo>
                <a:lnTo>
                  <a:pt x="257175" y="3302"/>
                </a:lnTo>
                <a:cubicBezTo>
                  <a:pt x="293952" y="8329"/>
                  <a:pt x="230982" y="22352"/>
                  <a:pt x="220663" y="31877"/>
                </a:cubicBezTo>
                <a:cubicBezTo>
                  <a:pt x="210344" y="41402"/>
                  <a:pt x="207698" y="54896"/>
                  <a:pt x="195263" y="60452"/>
                </a:cubicBezTo>
                <a:cubicBezTo>
                  <a:pt x="182828" y="66008"/>
                  <a:pt x="166952" y="67066"/>
                  <a:pt x="146050" y="65214"/>
                </a:cubicBezTo>
                <a:cubicBezTo>
                  <a:pt x="125148" y="63362"/>
                  <a:pt x="59267" y="49868"/>
                  <a:pt x="69850" y="49339"/>
                </a:cubicBezTo>
                <a:cubicBezTo>
                  <a:pt x="80433" y="48810"/>
                  <a:pt x="170921" y="65214"/>
                  <a:pt x="209550" y="62039"/>
                </a:cubicBezTo>
                <a:cubicBezTo>
                  <a:pt x="248179" y="58864"/>
                  <a:pt x="292894" y="40079"/>
                  <a:pt x="301625" y="30289"/>
                </a:cubicBezTo>
                <a:cubicBezTo>
                  <a:pt x="310356" y="20500"/>
                  <a:pt x="308240" y="9652"/>
                  <a:pt x="261938" y="3302"/>
                </a:cubicBezTo>
                <a:cubicBezTo>
                  <a:pt x="215636" y="-3048"/>
                  <a:pt x="794" y="1714"/>
                  <a:pt x="0" y="1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: 図形 1299">
            <a:extLst>
              <a:ext uri="{FF2B5EF4-FFF2-40B4-BE49-F238E27FC236}">
                <a16:creationId xmlns:a16="http://schemas.microsoft.com/office/drawing/2014/main" id="{FEBA495C-D758-4622-BF90-3AC446639CEB}"/>
              </a:ext>
            </a:extLst>
          </p:cNvPr>
          <p:cNvSpPr/>
          <p:nvPr/>
        </p:nvSpPr>
        <p:spPr>
          <a:xfrm>
            <a:off x="1712902" y="12207860"/>
            <a:ext cx="296889" cy="16109"/>
          </a:xfrm>
          <a:custGeom>
            <a:avLst/>
            <a:gdLst>
              <a:gd name="connsiteX0" fmla="*/ 11 w 296889"/>
              <a:gd name="connsiteY0" fmla="*/ 15 h 16109"/>
              <a:gd name="connsiteX1" fmla="*/ 165111 w 296889"/>
              <a:gd name="connsiteY1" fmla="*/ 12715 h 16109"/>
              <a:gd name="connsiteX2" fmla="*/ 296873 w 296889"/>
              <a:gd name="connsiteY2" fmla="*/ 15 h 16109"/>
              <a:gd name="connsiteX3" fmla="*/ 173048 w 296889"/>
              <a:gd name="connsiteY3" fmla="*/ 15890 h 16109"/>
              <a:gd name="connsiteX4" fmla="*/ 11 w 296889"/>
              <a:gd name="connsiteY4" fmla="*/ 15 h 1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889" h="16109">
                <a:moveTo>
                  <a:pt x="11" y="15"/>
                </a:moveTo>
                <a:cubicBezTo>
                  <a:pt x="-1312" y="-514"/>
                  <a:pt x="115634" y="12715"/>
                  <a:pt x="165111" y="12715"/>
                </a:cubicBezTo>
                <a:cubicBezTo>
                  <a:pt x="214588" y="12715"/>
                  <a:pt x="295550" y="-514"/>
                  <a:pt x="296873" y="15"/>
                </a:cubicBezTo>
                <a:cubicBezTo>
                  <a:pt x="298196" y="544"/>
                  <a:pt x="218556" y="13509"/>
                  <a:pt x="173048" y="15890"/>
                </a:cubicBezTo>
                <a:cubicBezTo>
                  <a:pt x="127540" y="18271"/>
                  <a:pt x="1334" y="544"/>
                  <a:pt x="11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: 図形 1300">
            <a:extLst>
              <a:ext uri="{FF2B5EF4-FFF2-40B4-BE49-F238E27FC236}">
                <a16:creationId xmlns:a16="http://schemas.microsoft.com/office/drawing/2014/main" id="{1E731E4B-0C2B-44EB-8001-2EBAFEFB1874}"/>
              </a:ext>
            </a:extLst>
          </p:cNvPr>
          <p:cNvSpPr/>
          <p:nvPr/>
        </p:nvSpPr>
        <p:spPr>
          <a:xfrm>
            <a:off x="1211534" y="12149128"/>
            <a:ext cx="131495" cy="214577"/>
          </a:xfrm>
          <a:custGeom>
            <a:avLst/>
            <a:gdLst>
              <a:gd name="connsiteX0" fmla="*/ 131491 w 131495"/>
              <a:gd name="connsiteY0" fmla="*/ 10 h 214577"/>
              <a:gd name="connsiteX1" fmla="*/ 115616 w 131495"/>
              <a:gd name="connsiteY1" fmla="*/ 100022 h 214577"/>
              <a:gd name="connsiteX2" fmla="*/ 41004 w 131495"/>
              <a:gd name="connsiteY2" fmla="*/ 142885 h 214577"/>
              <a:gd name="connsiteX3" fmla="*/ 4491 w 131495"/>
              <a:gd name="connsiteY3" fmla="*/ 214322 h 214577"/>
              <a:gd name="connsiteX4" fmla="*/ 10841 w 131495"/>
              <a:gd name="connsiteY4" fmla="*/ 165110 h 214577"/>
              <a:gd name="connsiteX5" fmla="*/ 96566 w 131495"/>
              <a:gd name="connsiteY5" fmla="*/ 122247 h 214577"/>
              <a:gd name="connsiteX6" fmla="*/ 117204 w 131495"/>
              <a:gd name="connsiteY6" fmla="*/ 106372 h 214577"/>
              <a:gd name="connsiteX7" fmla="*/ 131491 w 131495"/>
              <a:gd name="connsiteY7" fmla="*/ 10 h 214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495" h="214577">
                <a:moveTo>
                  <a:pt x="131491" y="10"/>
                </a:moveTo>
                <a:cubicBezTo>
                  <a:pt x="131226" y="-1048"/>
                  <a:pt x="130697" y="76210"/>
                  <a:pt x="115616" y="100022"/>
                </a:cubicBezTo>
                <a:cubicBezTo>
                  <a:pt x="100535" y="123834"/>
                  <a:pt x="59525" y="123835"/>
                  <a:pt x="41004" y="142885"/>
                </a:cubicBezTo>
                <a:cubicBezTo>
                  <a:pt x="22483" y="161935"/>
                  <a:pt x="9518" y="210618"/>
                  <a:pt x="4491" y="214322"/>
                </a:cubicBezTo>
                <a:cubicBezTo>
                  <a:pt x="-536" y="218026"/>
                  <a:pt x="-4505" y="180456"/>
                  <a:pt x="10841" y="165110"/>
                </a:cubicBezTo>
                <a:cubicBezTo>
                  <a:pt x="26187" y="149764"/>
                  <a:pt x="78839" y="132037"/>
                  <a:pt x="96566" y="122247"/>
                </a:cubicBezTo>
                <a:cubicBezTo>
                  <a:pt x="114293" y="112457"/>
                  <a:pt x="113500" y="122776"/>
                  <a:pt x="117204" y="106372"/>
                </a:cubicBezTo>
                <a:cubicBezTo>
                  <a:pt x="120908" y="89968"/>
                  <a:pt x="131756" y="1068"/>
                  <a:pt x="13149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: 図形 1301">
            <a:extLst>
              <a:ext uri="{FF2B5EF4-FFF2-40B4-BE49-F238E27FC236}">
                <a16:creationId xmlns:a16="http://schemas.microsoft.com/office/drawing/2014/main" id="{3F53E2E3-EB40-417C-8A57-4DE0ECDA9AD9}"/>
              </a:ext>
            </a:extLst>
          </p:cNvPr>
          <p:cNvSpPr/>
          <p:nvPr/>
        </p:nvSpPr>
        <p:spPr>
          <a:xfrm>
            <a:off x="1568508" y="12133260"/>
            <a:ext cx="44393" cy="111136"/>
          </a:xfrm>
          <a:custGeom>
            <a:avLst/>
            <a:gdLst>
              <a:gd name="connsiteX0" fmla="*/ 44392 w 44393"/>
              <a:gd name="connsiteY0" fmla="*/ 3 h 111136"/>
              <a:gd name="connsiteX1" fmla="*/ 3117 w 44393"/>
              <a:gd name="connsiteY1" fmla="*/ 68265 h 111136"/>
              <a:gd name="connsiteX2" fmla="*/ 3117 w 44393"/>
              <a:gd name="connsiteY2" fmla="*/ 111128 h 111136"/>
              <a:gd name="connsiteX3" fmla="*/ 4705 w 44393"/>
              <a:gd name="connsiteY3" fmla="*/ 65090 h 111136"/>
              <a:gd name="connsiteX4" fmla="*/ 44392 w 44393"/>
              <a:gd name="connsiteY4" fmla="*/ 3 h 11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93" h="111136">
                <a:moveTo>
                  <a:pt x="44392" y="3"/>
                </a:moveTo>
                <a:cubicBezTo>
                  <a:pt x="44127" y="532"/>
                  <a:pt x="9996" y="49744"/>
                  <a:pt x="3117" y="68265"/>
                </a:cubicBezTo>
                <a:cubicBezTo>
                  <a:pt x="-3762" y="86786"/>
                  <a:pt x="2852" y="111657"/>
                  <a:pt x="3117" y="111128"/>
                </a:cubicBezTo>
                <a:cubicBezTo>
                  <a:pt x="3382" y="110599"/>
                  <a:pt x="3647" y="77790"/>
                  <a:pt x="4705" y="65090"/>
                </a:cubicBezTo>
                <a:cubicBezTo>
                  <a:pt x="5763" y="52390"/>
                  <a:pt x="44657" y="-526"/>
                  <a:pt x="4439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: 図形 1303">
            <a:extLst>
              <a:ext uri="{FF2B5EF4-FFF2-40B4-BE49-F238E27FC236}">
                <a16:creationId xmlns:a16="http://schemas.microsoft.com/office/drawing/2014/main" id="{18CA8524-ECCB-40E8-B7AA-A89317510B66}"/>
              </a:ext>
            </a:extLst>
          </p:cNvPr>
          <p:cNvSpPr/>
          <p:nvPr/>
        </p:nvSpPr>
        <p:spPr>
          <a:xfrm>
            <a:off x="1325563" y="12076077"/>
            <a:ext cx="288935" cy="70051"/>
          </a:xfrm>
          <a:custGeom>
            <a:avLst/>
            <a:gdLst>
              <a:gd name="connsiteX0" fmla="*/ 0 w 288935"/>
              <a:gd name="connsiteY0" fmla="*/ 23848 h 70051"/>
              <a:gd name="connsiteX1" fmla="*/ 136525 w 288935"/>
              <a:gd name="connsiteY1" fmla="*/ 14323 h 70051"/>
              <a:gd name="connsiteX2" fmla="*/ 176212 w 288935"/>
              <a:gd name="connsiteY2" fmla="*/ 33373 h 70051"/>
              <a:gd name="connsiteX3" fmla="*/ 288925 w 288935"/>
              <a:gd name="connsiteY3" fmla="*/ 69886 h 70051"/>
              <a:gd name="connsiteX4" fmla="*/ 182562 w 288935"/>
              <a:gd name="connsiteY4" fmla="*/ 17498 h 70051"/>
              <a:gd name="connsiteX5" fmla="*/ 136525 w 288935"/>
              <a:gd name="connsiteY5" fmla="*/ 36 h 70051"/>
              <a:gd name="connsiteX6" fmla="*/ 0 w 288935"/>
              <a:gd name="connsiteY6" fmla="*/ 23848 h 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935" h="70051">
                <a:moveTo>
                  <a:pt x="0" y="23848"/>
                </a:moveTo>
                <a:cubicBezTo>
                  <a:pt x="0" y="26229"/>
                  <a:pt x="107156" y="12736"/>
                  <a:pt x="136525" y="14323"/>
                </a:cubicBezTo>
                <a:cubicBezTo>
                  <a:pt x="165894" y="15910"/>
                  <a:pt x="150812" y="24113"/>
                  <a:pt x="176212" y="33373"/>
                </a:cubicBezTo>
                <a:cubicBezTo>
                  <a:pt x="201612" y="42633"/>
                  <a:pt x="287867" y="72532"/>
                  <a:pt x="288925" y="69886"/>
                </a:cubicBezTo>
                <a:cubicBezTo>
                  <a:pt x="289983" y="67240"/>
                  <a:pt x="207962" y="29140"/>
                  <a:pt x="182562" y="17498"/>
                </a:cubicBezTo>
                <a:cubicBezTo>
                  <a:pt x="157162" y="5856"/>
                  <a:pt x="163248" y="1094"/>
                  <a:pt x="136525" y="36"/>
                </a:cubicBezTo>
                <a:cubicBezTo>
                  <a:pt x="109802" y="-1022"/>
                  <a:pt x="0" y="21467"/>
                  <a:pt x="0" y="23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: 図形 1304">
            <a:extLst>
              <a:ext uri="{FF2B5EF4-FFF2-40B4-BE49-F238E27FC236}">
                <a16:creationId xmlns:a16="http://schemas.microsoft.com/office/drawing/2014/main" id="{8D21BD52-B6F3-4E9D-A725-9F3E4E84B6A3}"/>
              </a:ext>
            </a:extLst>
          </p:cNvPr>
          <p:cNvSpPr/>
          <p:nvPr/>
        </p:nvSpPr>
        <p:spPr>
          <a:xfrm>
            <a:off x="1347632" y="12099826"/>
            <a:ext cx="149391" cy="63180"/>
          </a:xfrm>
          <a:custGeom>
            <a:avLst/>
            <a:gdLst>
              <a:gd name="connsiteX0" fmla="*/ 149381 w 149391"/>
              <a:gd name="connsiteY0" fmla="*/ 99 h 63180"/>
              <a:gd name="connsiteX1" fmla="*/ 52543 w 149391"/>
              <a:gd name="connsiteY1" fmla="*/ 54074 h 63180"/>
              <a:gd name="connsiteX2" fmla="*/ 31906 w 149391"/>
              <a:gd name="connsiteY2" fmla="*/ 58837 h 63180"/>
              <a:gd name="connsiteX3" fmla="*/ 156 w 149391"/>
              <a:gd name="connsiteY3" fmla="*/ 9624 h 63180"/>
              <a:gd name="connsiteX4" fmla="*/ 46193 w 149391"/>
              <a:gd name="connsiteY4" fmla="*/ 39787 h 63180"/>
              <a:gd name="connsiteX5" fmla="*/ 149381 w 149391"/>
              <a:gd name="connsiteY5" fmla="*/ 99 h 6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391" h="63180">
                <a:moveTo>
                  <a:pt x="149381" y="99"/>
                </a:moveTo>
                <a:cubicBezTo>
                  <a:pt x="150439" y="2480"/>
                  <a:pt x="72122" y="44284"/>
                  <a:pt x="52543" y="54074"/>
                </a:cubicBezTo>
                <a:cubicBezTo>
                  <a:pt x="32964" y="63864"/>
                  <a:pt x="40637" y="66245"/>
                  <a:pt x="31906" y="58837"/>
                </a:cubicBezTo>
                <a:cubicBezTo>
                  <a:pt x="23175" y="51429"/>
                  <a:pt x="-2225" y="12799"/>
                  <a:pt x="156" y="9624"/>
                </a:cubicBezTo>
                <a:cubicBezTo>
                  <a:pt x="2537" y="6449"/>
                  <a:pt x="24762" y="40581"/>
                  <a:pt x="46193" y="39787"/>
                </a:cubicBezTo>
                <a:cubicBezTo>
                  <a:pt x="67624" y="38993"/>
                  <a:pt x="148323" y="-2282"/>
                  <a:pt x="149381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: 図形 1305">
            <a:extLst>
              <a:ext uri="{FF2B5EF4-FFF2-40B4-BE49-F238E27FC236}">
                <a16:creationId xmlns:a16="http://schemas.microsoft.com/office/drawing/2014/main" id="{26EEA924-38DE-41DA-BD73-B1DA676326B9}"/>
              </a:ext>
            </a:extLst>
          </p:cNvPr>
          <p:cNvSpPr/>
          <p:nvPr/>
        </p:nvSpPr>
        <p:spPr>
          <a:xfrm>
            <a:off x="1503293" y="12141164"/>
            <a:ext cx="100127" cy="75122"/>
          </a:xfrm>
          <a:custGeom>
            <a:avLst/>
            <a:gdLst>
              <a:gd name="connsiteX0" fmla="*/ 50870 w 100127"/>
              <a:gd name="connsiteY0" fmla="*/ 36 h 75122"/>
              <a:gd name="connsiteX1" fmla="*/ 22295 w 100127"/>
              <a:gd name="connsiteY1" fmla="*/ 55599 h 75122"/>
              <a:gd name="connsiteX2" fmla="*/ 100082 w 100127"/>
              <a:gd name="connsiteY2" fmla="*/ 42899 h 75122"/>
              <a:gd name="connsiteX3" fmla="*/ 9595 w 100127"/>
              <a:gd name="connsiteY3" fmla="*/ 73061 h 75122"/>
              <a:gd name="connsiteX4" fmla="*/ 8007 w 100127"/>
              <a:gd name="connsiteY4" fmla="*/ 65124 h 75122"/>
              <a:gd name="connsiteX5" fmla="*/ 50870 w 100127"/>
              <a:gd name="connsiteY5" fmla="*/ 36 h 7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27" h="75122">
                <a:moveTo>
                  <a:pt x="50870" y="36"/>
                </a:moveTo>
                <a:cubicBezTo>
                  <a:pt x="53251" y="-1551"/>
                  <a:pt x="14093" y="48455"/>
                  <a:pt x="22295" y="55599"/>
                </a:cubicBezTo>
                <a:cubicBezTo>
                  <a:pt x="30497" y="62743"/>
                  <a:pt x="102199" y="39989"/>
                  <a:pt x="100082" y="42899"/>
                </a:cubicBezTo>
                <a:cubicBezTo>
                  <a:pt x="97965" y="45809"/>
                  <a:pt x="24941" y="69357"/>
                  <a:pt x="9595" y="73061"/>
                </a:cubicBezTo>
                <a:cubicBezTo>
                  <a:pt x="-5751" y="76765"/>
                  <a:pt x="69" y="76237"/>
                  <a:pt x="8007" y="65124"/>
                </a:cubicBezTo>
                <a:cubicBezTo>
                  <a:pt x="15944" y="54012"/>
                  <a:pt x="48489" y="1623"/>
                  <a:pt x="50870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: 図形 1306">
            <a:extLst>
              <a:ext uri="{FF2B5EF4-FFF2-40B4-BE49-F238E27FC236}">
                <a16:creationId xmlns:a16="http://schemas.microsoft.com/office/drawing/2014/main" id="{B6AF2F15-D134-4782-A9B7-157A43006F24}"/>
              </a:ext>
            </a:extLst>
          </p:cNvPr>
          <p:cNvSpPr/>
          <p:nvPr/>
        </p:nvSpPr>
        <p:spPr>
          <a:xfrm>
            <a:off x="1444765" y="12118156"/>
            <a:ext cx="96789" cy="102681"/>
          </a:xfrm>
          <a:custGeom>
            <a:avLst/>
            <a:gdLst>
              <a:gd name="connsiteX0" fmla="*/ 96698 w 96789"/>
              <a:gd name="connsiteY0" fmla="*/ 819 h 102681"/>
              <a:gd name="connsiteX1" fmla="*/ 20498 w 96789"/>
              <a:gd name="connsiteY1" fmla="*/ 64319 h 102681"/>
              <a:gd name="connsiteX2" fmla="*/ 25260 w 96789"/>
              <a:gd name="connsiteY2" fmla="*/ 102419 h 102681"/>
              <a:gd name="connsiteX3" fmla="*/ 17323 w 96789"/>
              <a:gd name="connsiteY3" fmla="*/ 78607 h 102681"/>
              <a:gd name="connsiteX4" fmla="*/ 3035 w 96789"/>
              <a:gd name="connsiteY4" fmla="*/ 30982 h 102681"/>
              <a:gd name="connsiteX5" fmla="*/ 96698 w 96789"/>
              <a:gd name="connsiteY5" fmla="*/ 819 h 10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789" h="102681">
                <a:moveTo>
                  <a:pt x="96698" y="819"/>
                </a:moveTo>
                <a:cubicBezTo>
                  <a:pt x="99609" y="6375"/>
                  <a:pt x="32404" y="47386"/>
                  <a:pt x="20498" y="64319"/>
                </a:cubicBezTo>
                <a:cubicBezTo>
                  <a:pt x="8592" y="81252"/>
                  <a:pt x="25789" y="100038"/>
                  <a:pt x="25260" y="102419"/>
                </a:cubicBezTo>
                <a:cubicBezTo>
                  <a:pt x="24731" y="104800"/>
                  <a:pt x="21027" y="90513"/>
                  <a:pt x="17323" y="78607"/>
                </a:cubicBezTo>
                <a:cubicBezTo>
                  <a:pt x="13619" y="66701"/>
                  <a:pt x="-7813" y="42624"/>
                  <a:pt x="3035" y="30982"/>
                </a:cubicBezTo>
                <a:cubicBezTo>
                  <a:pt x="13883" y="19340"/>
                  <a:pt x="93787" y="-4737"/>
                  <a:pt x="96698" y="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: 図形 1307">
            <a:extLst>
              <a:ext uri="{FF2B5EF4-FFF2-40B4-BE49-F238E27FC236}">
                <a16:creationId xmlns:a16="http://schemas.microsoft.com/office/drawing/2014/main" id="{07B42516-C37E-4518-95E4-EF52DFBDC971}"/>
              </a:ext>
            </a:extLst>
          </p:cNvPr>
          <p:cNvSpPr/>
          <p:nvPr/>
        </p:nvSpPr>
        <p:spPr>
          <a:xfrm>
            <a:off x="1254988" y="12155104"/>
            <a:ext cx="122964" cy="220004"/>
          </a:xfrm>
          <a:custGeom>
            <a:avLst/>
            <a:gdLst>
              <a:gd name="connsiteX0" fmla="*/ 121375 w 122964"/>
              <a:gd name="connsiteY0" fmla="*/ 384 h 220004"/>
              <a:gd name="connsiteX1" fmla="*/ 88037 w 122964"/>
              <a:gd name="connsiteY1" fmla="*/ 114684 h 220004"/>
              <a:gd name="connsiteX2" fmla="*/ 40412 w 122964"/>
              <a:gd name="connsiteY2" fmla="*/ 151196 h 220004"/>
              <a:gd name="connsiteX3" fmla="*/ 5487 w 122964"/>
              <a:gd name="connsiteY3" fmla="*/ 219459 h 220004"/>
              <a:gd name="connsiteX4" fmla="*/ 7075 w 122964"/>
              <a:gd name="connsiteY4" fmla="*/ 179771 h 220004"/>
              <a:gd name="connsiteX5" fmla="*/ 72162 w 122964"/>
              <a:gd name="connsiteY5" fmla="*/ 117859 h 220004"/>
              <a:gd name="connsiteX6" fmla="*/ 113437 w 122964"/>
              <a:gd name="connsiteY6" fmla="*/ 78171 h 220004"/>
              <a:gd name="connsiteX7" fmla="*/ 121375 w 122964"/>
              <a:gd name="connsiteY7" fmla="*/ 384 h 22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64" h="220004">
                <a:moveTo>
                  <a:pt x="121375" y="384"/>
                </a:moveTo>
                <a:cubicBezTo>
                  <a:pt x="117142" y="6469"/>
                  <a:pt x="101531" y="89549"/>
                  <a:pt x="88037" y="114684"/>
                </a:cubicBezTo>
                <a:cubicBezTo>
                  <a:pt x="74543" y="139819"/>
                  <a:pt x="54170" y="133734"/>
                  <a:pt x="40412" y="151196"/>
                </a:cubicBezTo>
                <a:cubicBezTo>
                  <a:pt x="26654" y="168658"/>
                  <a:pt x="11043" y="214697"/>
                  <a:pt x="5487" y="219459"/>
                </a:cubicBezTo>
                <a:cubicBezTo>
                  <a:pt x="-69" y="224221"/>
                  <a:pt x="-4037" y="196704"/>
                  <a:pt x="7075" y="179771"/>
                </a:cubicBezTo>
                <a:cubicBezTo>
                  <a:pt x="18187" y="162838"/>
                  <a:pt x="54435" y="134792"/>
                  <a:pt x="72162" y="117859"/>
                </a:cubicBezTo>
                <a:cubicBezTo>
                  <a:pt x="89889" y="100926"/>
                  <a:pt x="106029" y="94046"/>
                  <a:pt x="113437" y="78171"/>
                </a:cubicBezTo>
                <a:cubicBezTo>
                  <a:pt x="120845" y="62296"/>
                  <a:pt x="125608" y="-5701"/>
                  <a:pt x="121375" y="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: 図形 1308">
            <a:extLst>
              <a:ext uri="{FF2B5EF4-FFF2-40B4-BE49-F238E27FC236}">
                <a16:creationId xmlns:a16="http://schemas.microsoft.com/office/drawing/2014/main" id="{872D7B0E-EF7F-49C1-92CB-49D7F4E2A4CC}"/>
              </a:ext>
            </a:extLst>
          </p:cNvPr>
          <p:cNvSpPr/>
          <p:nvPr/>
        </p:nvSpPr>
        <p:spPr>
          <a:xfrm>
            <a:off x="1082287" y="12272269"/>
            <a:ext cx="114737" cy="99411"/>
          </a:xfrm>
          <a:custGeom>
            <a:avLst/>
            <a:gdLst>
              <a:gd name="connsiteX0" fmla="*/ 388 w 114737"/>
              <a:gd name="connsiteY0" fmla="*/ 694 h 99411"/>
              <a:gd name="connsiteX1" fmla="*/ 76588 w 114737"/>
              <a:gd name="connsiteY1" fmla="*/ 27681 h 99411"/>
              <a:gd name="connsiteX2" fmla="*/ 54363 w 114737"/>
              <a:gd name="connsiteY2" fmla="*/ 92769 h 99411"/>
              <a:gd name="connsiteX3" fmla="*/ 22613 w 114737"/>
              <a:gd name="connsiteY3" fmla="*/ 92769 h 99411"/>
              <a:gd name="connsiteX4" fmla="*/ 114688 w 114737"/>
              <a:gd name="connsiteY4" fmla="*/ 53081 h 99411"/>
              <a:gd name="connsiteX5" fmla="*/ 388 w 114737"/>
              <a:gd name="connsiteY5" fmla="*/ 694 h 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737" h="99411">
                <a:moveTo>
                  <a:pt x="388" y="694"/>
                </a:moveTo>
                <a:cubicBezTo>
                  <a:pt x="-5962" y="-3539"/>
                  <a:pt x="67592" y="12335"/>
                  <a:pt x="76588" y="27681"/>
                </a:cubicBezTo>
                <a:cubicBezTo>
                  <a:pt x="85584" y="43027"/>
                  <a:pt x="63359" y="81921"/>
                  <a:pt x="54363" y="92769"/>
                </a:cubicBezTo>
                <a:cubicBezTo>
                  <a:pt x="45367" y="103617"/>
                  <a:pt x="12559" y="99384"/>
                  <a:pt x="22613" y="92769"/>
                </a:cubicBezTo>
                <a:cubicBezTo>
                  <a:pt x="32667" y="86154"/>
                  <a:pt x="117069" y="71073"/>
                  <a:pt x="114688" y="53081"/>
                </a:cubicBezTo>
                <a:cubicBezTo>
                  <a:pt x="112307" y="35089"/>
                  <a:pt x="6738" y="4927"/>
                  <a:pt x="388" y="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: 図形 1310">
            <a:extLst>
              <a:ext uri="{FF2B5EF4-FFF2-40B4-BE49-F238E27FC236}">
                <a16:creationId xmlns:a16="http://schemas.microsoft.com/office/drawing/2014/main" id="{EB56986C-03BA-421B-8D53-DBBD3641F7EF}"/>
              </a:ext>
            </a:extLst>
          </p:cNvPr>
          <p:cNvSpPr/>
          <p:nvPr/>
        </p:nvSpPr>
        <p:spPr>
          <a:xfrm>
            <a:off x="1854089" y="7378697"/>
            <a:ext cx="186429" cy="522837"/>
          </a:xfrm>
          <a:custGeom>
            <a:avLst/>
            <a:gdLst>
              <a:gd name="connsiteX0" fmla="*/ 186378 w 186429"/>
              <a:gd name="connsiteY0" fmla="*/ 3 h 522837"/>
              <a:gd name="connsiteX1" fmla="*/ 124994 w 186429"/>
              <a:gd name="connsiteY1" fmla="*/ 152403 h 522837"/>
              <a:gd name="connsiteX2" fmla="*/ 72078 w 186429"/>
              <a:gd name="connsiteY2" fmla="*/ 196853 h 522837"/>
              <a:gd name="connsiteX3" fmla="*/ 53028 w 186429"/>
              <a:gd name="connsiteY3" fmla="*/ 254003 h 522837"/>
              <a:gd name="connsiteX4" fmla="*/ 69961 w 186429"/>
              <a:gd name="connsiteY4" fmla="*/ 294220 h 522837"/>
              <a:gd name="connsiteX5" fmla="*/ 93244 w 186429"/>
              <a:gd name="connsiteY5" fmla="*/ 345020 h 522837"/>
              <a:gd name="connsiteX6" fmla="*/ 111 w 186429"/>
              <a:gd name="connsiteY6" fmla="*/ 522820 h 522837"/>
              <a:gd name="connsiteX7" fmla="*/ 74194 w 186429"/>
              <a:gd name="connsiteY7" fmla="*/ 355603 h 522837"/>
              <a:gd name="connsiteX8" fmla="*/ 69961 w 186429"/>
              <a:gd name="connsiteY8" fmla="*/ 302686 h 522837"/>
              <a:gd name="connsiteX9" fmla="*/ 50911 w 186429"/>
              <a:gd name="connsiteY9" fmla="*/ 196853 h 522837"/>
              <a:gd name="connsiteX10" fmla="*/ 114411 w 186429"/>
              <a:gd name="connsiteY10" fmla="*/ 148170 h 522837"/>
              <a:gd name="connsiteX11" fmla="*/ 186378 w 186429"/>
              <a:gd name="connsiteY11" fmla="*/ 3 h 52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6429" h="522837">
                <a:moveTo>
                  <a:pt x="186378" y="3"/>
                </a:moveTo>
                <a:cubicBezTo>
                  <a:pt x="188142" y="709"/>
                  <a:pt x="144044" y="119595"/>
                  <a:pt x="124994" y="152403"/>
                </a:cubicBezTo>
                <a:cubicBezTo>
                  <a:pt x="105944" y="185211"/>
                  <a:pt x="84072" y="179920"/>
                  <a:pt x="72078" y="196853"/>
                </a:cubicBezTo>
                <a:cubicBezTo>
                  <a:pt x="60084" y="213786"/>
                  <a:pt x="53381" y="237775"/>
                  <a:pt x="53028" y="254003"/>
                </a:cubicBezTo>
                <a:cubicBezTo>
                  <a:pt x="52675" y="270231"/>
                  <a:pt x="63258" y="279051"/>
                  <a:pt x="69961" y="294220"/>
                </a:cubicBezTo>
                <a:cubicBezTo>
                  <a:pt x="76664" y="309389"/>
                  <a:pt x="104886" y="306920"/>
                  <a:pt x="93244" y="345020"/>
                </a:cubicBezTo>
                <a:cubicBezTo>
                  <a:pt x="81602" y="383120"/>
                  <a:pt x="3286" y="521056"/>
                  <a:pt x="111" y="522820"/>
                </a:cubicBezTo>
                <a:cubicBezTo>
                  <a:pt x="-3064" y="524584"/>
                  <a:pt x="62552" y="392292"/>
                  <a:pt x="74194" y="355603"/>
                </a:cubicBezTo>
                <a:cubicBezTo>
                  <a:pt x="85836" y="318914"/>
                  <a:pt x="73841" y="329144"/>
                  <a:pt x="69961" y="302686"/>
                </a:cubicBezTo>
                <a:cubicBezTo>
                  <a:pt x="66081" y="276228"/>
                  <a:pt x="43503" y="222606"/>
                  <a:pt x="50911" y="196853"/>
                </a:cubicBezTo>
                <a:cubicBezTo>
                  <a:pt x="58319" y="171100"/>
                  <a:pt x="91833" y="179920"/>
                  <a:pt x="114411" y="148170"/>
                </a:cubicBezTo>
                <a:cubicBezTo>
                  <a:pt x="136989" y="116420"/>
                  <a:pt x="184614" y="-703"/>
                  <a:pt x="18637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: 図形 1311">
            <a:extLst>
              <a:ext uri="{FF2B5EF4-FFF2-40B4-BE49-F238E27FC236}">
                <a16:creationId xmlns:a16="http://schemas.microsoft.com/office/drawing/2014/main" id="{D00E155A-3434-46C5-96EE-20C618BD6C8C}"/>
              </a:ext>
            </a:extLst>
          </p:cNvPr>
          <p:cNvSpPr/>
          <p:nvPr/>
        </p:nvSpPr>
        <p:spPr>
          <a:xfrm>
            <a:off x="2018993" y="7568960"/>
            <a:ext cx="214123" cy="203575"/>
          </a:xfrm>
          <a:custGeom>
            <a:avLst/>
            <a:gdLst>
              <a:gd name="connsiteX0" fmla="*/ 214090 w 214123"/>
              <a:gd name="connsiteY0" fmla="*/ 240 h 203575"/>
              <a:gd name="connsiteX1" fmla="*/ 199274 w 214123"/>
              <a:gd name="connsiteY1" fmla="*/ 129357 h 203575"/>
              <a:gd name="connsiteX2" fmla="*/ 184457 w 214123"/>
              <a:gd name="connsiteY2" fmla="*/ 163223 h 203575"/>
              <a:gd name="connsiteX3" fmla="*/ 307 w 214123"/>
              <a:gd name="connsiteY3" fmla="*/ 203440 h 203575"/>
              <a:gd name="connsiteX4" fmla="*/ 142124 w 214123"/>
              <a:gd name="connsiteY4" fmla="*/ 175923 h 203575"/>
              <a:gd name="connsiteX5" fmla="*/ 195040 w 214123"/>
              <a:gd name="connsiteY5" fmla="*/ 165340 h 203575"/>
              <a:gd name="connsiteX6" fmla="*/ 214090 w 214123"/>
              <a:gd name="connsiteY6" fmla="*/ 240 h 20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123" h="203575">
                <a:moveTo>
                  <a:pt x="214090" y="240"/>
                </a:moveTo>
                <a:cubicBezTo>
                  <a:pt x="214796" y="-5757"/>
                  <a:pt x="204213" y="102193"/>
                  <a:pt x="199274" y="129357"/>
                </a:cubicBezTo>
                <a:cubicBezTo>
                  <a:pt x="194335" y="156521"/>
                  <a:pt x="217618" y="150876"/>
                  <a:pt x="184457" y="163223"/>
                </a:cubicBezTo>
                <a:cubicBezTo>
                  <a:pt x="151296" y="175570"/>
                  <a:pt x="7362" y="201323"/>
                  <a:pt x="307" y="203440"/>
                </a:cubicBezTo>
                <a:cubicBezTo>
                  <a:pt x="-6748" y="205557"/>
                  <a:pt x="109669" y="182273"/>
                  <a:pt x="142124" y="175923"/>
                </a:cubicBezTo>
                <a:cubicBezTo>
                  <a:pt x="174579" y="169573"/>
                  <a:pt x="184809" y="188976"/>
                  <a:pt x="195040" y="165340"/>
                </a:cubicBezTo>
                <a:cubicBezTo>
                  <a:pt x="205270" y="141704"/>
                  <a:pt x="213384" y="6237"/>
                  <a:pt x="214090" y="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: 図形 1312">
            <a:extLst>
              <a:ext uri="{FF2B5EF4-FFF2-40B4-BE49-F238E27FC236}">
                <a16:creationId xmlns:a16="http://schemas.microsoft.com/office/drawing/2014/main" id="{F06F1488-01AA-43A6-9C62-A86B6931FA6F}"/>
              </a:ext>
            </a:extLst>
          </p:cNvPr>
          <p:cNvSpPr/>
          <p:nvPr/>
        </p:nvSpPr>
        <p:spPr>
          <a:xfrm>
            <a:off x="1915208" y="7873445"/>
            <a:ext cx="79693" cy="305505"/>
          </a:xfrm>
          <a:custGeom>
            <a:avLst/>
            <a:gdLst>
              <a:gd name="connsiteX0" fmla="*/ 44825 w 79693"/>
              <a:gd name="connsiteY0" fmla="*/ 2672 h 305505"/>
              <a:gd name="connsiteX1" fmla="*/ 36359 w 79693"/>
              <a:gd name="connsiteY1" fmla="*/ 176238 h 305505"/>
              <a:gd name="connsiteX2" fmla="*/ 375 w 79693"/>
              <a:gd name="connsiteY2" fmla="*/ 305355 h 305505"/>
              <a:gd name="connsiteX3" fmla="*/ 61759 w 79693"/>
              <a:gd name="connsiteY3" fmla="*/ 199522 h 305505"/>
              <a:gd name="connsiteX4" fmla="*/ 78692 w 79693"/>
              <a:gd name="connsiteY4" fmla="*/ 78872 h 305505"/>
              <a:gd name="connsiteX5" fmla="*/ 44825 w 79693"/>
              <a:gd name="connsiteY5" fmla="*/ 2672 h 30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93" h="305505">
                <a:moveTo>
                  <a:pt x="44825" y="2672"/>
                </a:moveTo>
                <a:cubicBezTo>
                  <a:pt x="37769" y="18900"/>
                  <a:pt x="43767" y="125791"/>
                  <a:pt x="36359" y="176238"/>
                </a:cubicBezTo>
                <a:cubicBezTo>
                  <a:pt x="28951" y="226685"/>
                  <a:pt x="-3858" y="301474"/>
                  <a:pt x="375" y="305355"/>
                </a:cubicBezTo>
                <a:cubicBezTo>
                  <a:pt x="4608" y="309236"/>
                  <a:pt x="48706" y="237269"/>
                  <a:pt x="61759" y="199522"/>
                </a:cubicBezTo>
                <a:cubicBezTo>
                  <a:pt x="74812" y="161775"/>
                  <a:pt x="82573" y="109564"/>
                  <a:pt x="78692" y="78872"/>
                </a:cubicBezTo>
                <a:cubicBezTo>
                  <a:pt x="74811" y="48180"/>
                  <a:pt x="51881" y="-13556"/>
                  <a:pt x="44825" y="2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: 図形 1313">
            <a:extLst>
              <a:ext uri="{FF2B5EF4-FFF2-40B4-BE49-F238E27FC236}">
                <a16:creationId xmlns:a16="http://schemas.microsoft.com/office/drawing/2014/main" id="{90018E84-C252-4F95-ABA9-6BB8E8284139}"/>
              </a:ext>
            </a:extLst>
          </p:cNvPr>
          <p:cNvSpPr/>
          <p:nvPr/>
        </p:nvSpPr>
        <p:spPr>
          <a:xfrm>
            <a:off x="2151522" y="7890556"/>
            <a:ext cx="206524" cy="417478"/>
          </a:xfrm>
          <a:custGeom>
            <a:avLst/>
            <a:gdLst>
              <a:gd name="connsiteX0" fmla="*/ 206445 w 206524"/>
              <a:gd name="connsiteY0" fmla="*/ 377 h 417478"/>
              <a:gd name="connsiteX1" fmla="*/ 41345 w 206524"/>
              <a:gd name="connsiteY1" fmla="*/ 180294 h 417478"/>
              <a:gd name="connsiteX2" fmla="*/ 1128 w 206524"/>
              <a:gd name="connsiteY2" fmla="*/ 415244 h 417478"/>
              <a:gd name="connsiteX3" fmla="*/ 11711 w 206524"/>
              <a:gd name="connsiteY3" fmla="*/ 292477 h 417478"/>
              <a:gd name="connsiteX4" fmla="*/ 18061 w 206524"/>
              <a:gd name="connsiteY4" fmla="*/ 188761 h 417478"/>
              <a:gd name="connsiteX5" fmla="*/ 62511 w 206524"/>
              <a:gd name="connsiteY5" fmla="*/ 133727 h 417478"/>
              <a:gd name="connsiteX6" fmla="*/ 206445 w 206524"/>
              <a:gd name="connsiteY6" fmla="*/ 377 h 417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524" h="417478">
                <a:moveTo>
                  <a:pt x="206445" y="377"/>
                </a:moveTo>
                <a:cubicBezTo>
                  <a:pt x="202917" y="8138"/>
                  <a:pt x="75564" y="111150"/>
                  <a:pt x="41345" y="180294"/>
                </a:cubicBezTo>
                <a:cubicBezTo>
                  <a:pt x="7126" y="249438"/>
                  <a:pt x="6067" y="396547"/>
                  <a:pt x="1128" y="415244"/>
                </a:cubicBezTo>
                <a:cubicBezTo>
                  <a:pt x="-3811" y="433941"/>
                  <a:pt x="8889" y="330224"/>
                  <a:pt x="11711" y="292477"/>
                </a:cubicBezTo>
                <a:cubicBezTo>
                  <a:pt x="14533" y="254730"/>
                  <a:pt x="9594" y="215219"/>
                  <a:pt x="18061" y="188761"/>
                </a:cubicBezTo>
                <a:cubicBezTo>
                  <a:pt x="26528" y="162303"/>
                  <a:pt x="30408" y="160538"/>
                  <a:pt x="62511" y="133727"/>
                </a:cubicBezTo>
                <a:cubicBezTo>
                  <a:pt x="94614" y="106916"/>
                  <a:pt x="209973" y="-7384"/>
                  <a:pt x="206445" y="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: 図形 1314">
            <a:extLst>
              <a:ext uri="{FF2B5EF4-FFF2-40B4-BE49-F238E27FC236}">
                <a16:creationId xmlns:a16="http://schemas.microsoft.com/office/drawing/2014/main" id="{26A87C5B-CB95-4A23-B42F-253BC2A13AC1}"/>
              </a:ext>
            </a:extLst>
          </p:cNvPr>
          <p:cNvSpPr/>
          <p:nvPr/>
        </p:nvSpPr>
        <p:spPr>
          <a:xfrm>
            <a:off x="2167744" y="8373520"/>
            <a:ext cx="238969" cy="817708"/>
          </a:xfrm>
          <a:custGeom>
            <a:avLst/>
            <a:gdLst>
              <a:gd name="connsiteX0" fmla="*/ 238906 w 238969"/>
              <a:gd name="connsiteY0" fmla="*/ 13 h 817708"/>
              <a:gd name="connsiteX1" fmla="*/ 58989 w 238969"/>
              <a:gd name="connsiteY1" fmla="*/ 431813 h 817708"/>
              <a:gd name="connsiteX2" fmla="*/ 10306 w 238969"/>
              <a:gd name="connsiteY2" fmla="*/ 804347 h 817708"/>
              <a:gd name="connsiteX3" fmla="*/ 1839 w 238969"/>
              <a:gd name="connsiteY3" fmla="*/ 709097 h 817708"/>
              <a:gd name="connsiteX4" fmla="*/ 35706 w 238969"/>
              <a:gd name="connsiteY4" fmla="*/ 459330 h 817708"/>
              <a:gd name="connsiteX5" fmla="*/ 37823 w 238969"/>
              <a:gd name="connsiteY5" fmla="*/ 416997 h 817708"/>
              <a:gd name="connsiteX6" fmla="*/ 238906 w 238969"/>
              <a:gd name="connsiteY6" fmla="*/ 13 h 81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969" h="817708">
                <a:moveTo>
                  <a:pt x="238906" y="13"/>
                </a:moveTo>
                <a:cubicBezTo>
                  <a:pt x="242434" y="2482"/>
                  <a:pt x="97089" y="297757"/>
                  <a:pt x="58989" y="431813"/>
                </a:cubicBezTo>
                <a:cubicBezTo>
                  <a:pt x="20889" y="565869"/>
                  <a:pt x="19831" y="758133"/>
                  <a:pt x="10306" y="804347"/>
                </a:cubicBezTo>
                <a:cubicBezTo>
                  <a:pt x="781" y="850561"/>
                  <a:pt x="-2394" y="766600"/>
                  <a:pt x="1839" y="709097"/>
                </a:cubicBezTo>
                <a:cubicBezTo>
                  <a:pt x="6072" y="651594"/>
                  <a:pt x="29709" y="508013"/>
                  <a:pt x="35706" y="459330"/>
                </a:cubicBezTo>
                <a:cubicBezTo>
                  <a:pt x="41703" y="410647"/>
                  <a:pt x="-1335" y="490375"/>
                  <a:pt x="37823" y="416997"/>
                </a:cubicBezTo>
                <a:cubicBezTo>
                  <a:pt x="76981" y="343619"/>
                  <a:pt x="235378" y="-2456"/>
                  <a:pt x="238906" y="1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: 図形 1315">
            <a:extLst>
              <a:ext uri="{FF2B5EF4-FFF2-40B4-BE49-F238E27FC236}">
                <a16:creationId xmlns:a16="http://schemas.microsoft.com/office/drawing/2014/main" id="{F8CF50E6-AED2-478D-88CA-53A4D3DD01E0}"/>
              </a:ext>
            </a:extLst>
          </p:cNvPr>
          <p:cNvSpPr/>
          <p:nvPr/>
        </p:nvSpPr>
        <p:spPr>
          <a:xfrm>
            <a:off x="1680850" y="11646494"/>
            <a:ext cx="120117" cy="358877"/>
          </a:xfrm>
          <a:custGeom>
            <a:avLst/>
            <a:gdLst>
              <a:gd name="connsiteX0" fmla="*/ 103500 w 120117"/>
              <a:gd name="connsiteY0" fmla="*/ 8931 h 358877"/>
              <a:gd name="connsiteX1" fmla="*/ 97150 w 120117"/>
              <a:gd name="connsiteY1" fmla="*/ 234356 h 358877"/>
              <a:gd name="connsiteX2" fmla="*/ 36825 w 120117"/>
              <a:gd name="connsiteY2" fmla="*/ 316906 h 358877"/>
              <a:gd name="connsiteX3" fmla="*/ 1900 w 120117"/>
              <a:gd name="connsiteY3" fmla="*/ 358181 h 358877"/>
              <a:gd name="connsiteX4" fmla="*/ 93975 w 120117"/>
              <a:gd name="connsiteY4" fmla="*/ 285156 h 358877"/>
              <a:gd name="connsiteX5" fmla="*/ 119375 w 120117"/>
              <a:gd name="connsiteY5" fmla="*/ 218481 h 358877"/>
              <a:gd name="connsiteX6" fmla="*/ 113025 w 120117"/>
              <a:gd name="connsiteY6" fmla="*/ 59731 h 358877"/>
              <a:gd name="connsiteX7" fmla="*/ 103500 w 120117"/>
              <a:gd name="connsiteY7" fmla="*/ 8931 h 35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117" h="358877">
                <a:moveTo>
                  <a:pt x="103500" y="8931"/>
                </a:moveTo>
                <a:cubicBezTo>
                  <a:pt x="100854" y="38035"/>
                  <a:pt x="108262" y="183027"/>
                  <a:pt x="97150" y="234356"/>
                </a:cubicBezTo>
                <a:cubicBezTo>
                  <a:pt x="86038" y="285685"/>
                  <a:pt x="52700" y="296269"/>
                  <a:pt x="36825" y="316906"/>
                </a:cubicBezTo>
                <a:cubicBezTo>
                  <a:pt x="20950" y="337544"/>
                  <a:pt x="-7625" y="363473"/>
                  <a:pt x="1900" y="358181"/>
                </a:cubicBezTo>
                <a:cubicBezTo>
                  <a:pt x="11425" y="352889"/>
                  <a:pt x="74396" y="308439"/>
                  <a:pt x="93975" y="285156"/>
                </a:cubicBezTo>
                <a:cubicBezTo>
                  <a:pt x="113554" y="261873"/>
                  <a:pt x="116200" y="256052"/>
                  <a:pt x="119375" y="218481"/>
                </a:cubicBezTo>
                <a:cubicBezTo>
                  <a:pt x="122550" y="180910"/>
                  <a:pt x="114612" y="90952"/>
                  <a:pt x="113025" y="59731"/>
                </a:cubicBezTo>
                <a:cubicBezTo>
                  <a:pt x="111438" y="28510"/>
                  <a:pt x="106146" y="-20173"/>
                  <a:pt x="103500" y="8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: 図形 1316">
            <a:extLst>
              <a:ext uri="{FF2B5EF4-FFF2-40B4-BE49-F238E27FC236}">
                <a16:creationId xmlns:a16="http://schemas.microsoft.com/office/drawing/2014/main" id="{324AF36D-6115-4C27-A6C4-EFB288094FAD}"/>
              </a:ext>
            </a:extLst>
          </p:cNvPr>
          <p:cNvSpPr/>
          <p:nvPr/>
        </p:nvSpPr>
        <p:spPr>
          <a:xfrm>
            <a:off x="1707224" y="11871166"/>
            <a:ext cx="258965" cy="225825"/>
          </a:xfrm>
          <a:custGeom>
            <a:avLst/>
            <a:gdLst>
              <a:gd name="connsiteX0" fmla="*/ 926 w 258965"/>
              <a:gd name="connsiteY0" fmla="*/ 225584 h 225825"/>
              <a:gd name="connsiteX1" fmla="*/ 153326 w 258965"/>
              <a:gd name="connsiteY1" fmla="*/ 114459 h 225825"/>
              <a:gd name="connsiteX2" fmla="*/ 258101 w 258965"/>
              <a:gd name="connsiteY2" fmla="*/ 159 h 225825"/>
              <a:gd name="connsiteX3" fmla="*/ 96176 w 258965"/>
              <a:gd name="connsiteY3" fmla="*/ 139859 h 225825"/>
              <a:gd name="connsiteX4" fmla="*/ 926 w 258965"/>
              <a:gd name="connsiteY4" fmla="*/ 225584 h 22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965" h="225825">
                <a:moveTo>
                  <a:pt x="926" y="225584"/>
                </a:moveTo>
                <a:cubicBezTo>
                  <a:pt x="10451" y="221351"/>
                  <a:pt x="110464" y="152030"/>
                  <a:pt x="153326" y="114459"/>
                </a:cubicBezTo>
                <a:cubicBezTo>
                  <a:pt x="196188" y="76888"/>
                  <a:pt x="267626" y="-4074"/>
                  <a:pt x="258101" y="159"/>
                </a:cubicBezTo>
                <a:cubicBezTo>
                  <a:pt x="248576" y="4392"/>
                  <a:pt x="134805" y="102288"/>
                  <a:pt x="96176" y="139859"/>
                </a:cubicBezTo>
                <a:cubicBezTo>
                  <a:pt x="57547" y="177430"/>
                  <a:pt x="-8599" y="229817"/>
                  <a:pt x="926" y="225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: 図形 1318">
            <a:extLst>
              <a:ext uri="{FF2B5EF4-FFF2-40B4-BE49-F238E27FC236}">
                <a16:creationId xmlns:a16="http://schemas.microsoft.com/office/drawing/2014/main" id="{21B78888-D210-406D-93BF-226F6AC3892B}"/>
              </a:ext>
            </a:extLst>
          </p:cNvPr>
          <p:cNvSpPr/>
          <p:nvPr/>
        </p:nvSpPr>
        <p:spPr>
          <a:xfrm>
            <a:off x="1961813" y="11391684"/>
            <a:ext cx="195629" cy="635562"/>
          </a:xfrm>
          <a:custGeom>
            <a:avLst/>
            <a:gdLst>
              <a:gd name="connsiteX0" fmla="*/ 184487 w 195629"/>
              <a:gd name="connsiteY0" fmla="*/ 216 h 635562"/>
              <a:gd name="connsiteX1" fmla="*/ 194012 w 195629"/>
              <a:gd name="connsiteY1" fmla="*/ 216116 h 635562"/>
              <a:gd name="connsiteX2" fmla="*/ 146387 w 195629"/>
              <a:gd name="connsiteY2" fmla="*/ 292316 h 635562"/>
              <a:gd name="connsiteX3" fmla="*/ 136862 w 195629"/>
              <a:gd name="connsiteY3" fmla="*/ 432016 h 635562"/>
              <a:gd name="connsiteX4" fmla="*/ 337 w 195629"/>
              <a:gd name="connsiteY4" fmla="*/ 635216 h 635562"/>
              <a:gd name="connsiteX5" fmla="*/ 98762 w 195629"/>
              <a:gd name="connsiteY5" fmla="*/ 476466 h 635562"/>
              <a:gd name="connsiteX6" fmla="*/ 117812 w 195629"/>
              <a:gd name="connsiteY6" fmla="*/ 317716 h 635562"/>
              <a:gd name="connsiteX7" fmla="*/ 184487 w 195629"/>
              <a:gd name="connsiteY7" fmla="*/ 178016 h 635562"/>
              <a:gd name="connsiteX8" fmla="*/ 184487 w 195629"/>
              <a:gd name="connsiteY8" fmla="*/ 216 h 63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629" h="635562">
                <a:moveTo>
                  <a:pt x="184487" y="216"/>
                </a:moveTo>
                <a:cubicBezTo>
                  <a:pt x="186075" y="6566"/>
                  <a:pt x="200362" y="167433"/>
                  <a:pt x="194012" y="216116"/>
                </a:cubicBezTo>
                <a:cubicBezTo>
                  <a:pt x="187662" y="264799"/>
                  <a:pt x="155912" y="256333"/>
                  <a:pt x="146387" y="292316"/>
                </a:cubicBezTo>
                <a:cubicBezTo>
                  <a:pt x="136862" y="328299"/>
                  <a:pt x="161204" y="374866"/>
                  <a:pt x="136862" y="432016"/>
                </a:cubicBezTo>
                <a:cubicBezTo>
                  <a:pt x="112520" y="489166"/>
                  <a:pt x="6687" y="627808"/>
                  <a:pt x="337" y="635216"/>
                </a:cubicBezTo>
                <a:cubicBezTo>
                  <a:pt x="-6013" y="642624"/>
                  <a:pt x="79183" y="529382"/>
                  <a:pt x="98762" y="476466"/>
                </a:cubicBezTo>
                <a:cubicBezTo>
                  <a:pt x="118341" y="423550"/>
                  <a:pt x="103524" y="367458"/>
                  <a:pt x="117812" y="317716"/>
                </a:cubicBezTo>
                <a:cubicBezTo>
                  <a:pt x="132099" y="267974"/>
                  <a:pt x="170729" y="227228"/>
                  <a:pt x="184487" y="178016"/>
                </a:cubicBezTo>
                <a:cubicBezTo>
                  <a:pt x="198245" y="128804"/>
                  <a:pt x="182899" y="-6134"/>
                  <a:pt x="184487" y="21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: 図形 1319">
            <a:extLst>
              <a:ext uri="{FF2B5EF4-FFF2-40B4-BE49-F238E27FC236}">
                <a16:creationId xmlns:a16="http://schemas.microsoft.com/office/drawing/2014/main" id="{417AC6BF-19D7-47C2-A891-3F6E2844E6CD}"/>
              </a:ext>
            </a:extLst>
          </p:cNvPr>
          <p:cNvSpPr/>
          <p:nvPr/>
        </p:nvSpPr>
        <p:spPr>
          <a:xfrm>
            <a:off x="1968497" y="10967932"/>
            <a:ext cx="210031" cy="477973"/>
          </a:xfrm>
          <a:custGeom>
            <a:avLst/>
            <a:gdLst>
              <a:gd name="connsiteX0" fmla="*/ 209553 w 210031"/>
              <a:gd name="connsiteY0" fmla="*/ 1693 h 477973"/>
              <a:gd name="connsiteX1" fmla="*/ 88903 w 210031"/>
              <a:gd name="connsiteY1" fmla="*/ 373168 h 477973"/>
              <a:gd name="connsiteX2" fmla="*/ 3 w 210031"/>
              <a:gd name="connsiteY2" fmla="*/ 477943 h 477973"/>
              <a:gd name="connsiteX3" fmla="*/ 92078 w 210031"/>
              <a:gd name="connsiteY3" fmla="*/ 366818 h 477973"/>
              <a:gd name="connsiteX4" fmla="*/ 120653 w 210031"/>
              <a:gd name="connsiteY4" fmla="*/ 290618 h 477973"/>
              <a:gd name="connsiteX5" fmla="*/ 130178 w 210031"/>
              <a:gd name="connsiteY5" fmla="*/ 236643 h 477973"/>
              <a:gd name="connsiteX6" fmla="*/ 209553 w 210031"/>
              <a:gd name="connsiteY6" fmla="*/ 1693 h 47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031" h="477973">
                <a:moveTo>
                  <a:pt x="209553" y="1693"/>
                </a:moveTo>
                <a:cubicBezTo>
                  <a:pt x="202674" y="24447"/>
                  <a:pt x="123828" y="293793"/>
                  <a:pt x="88903" y="373168"/>
                </a:cubicBezTo>
                <a:cubicBezTo>
                  <a:pt x="53978" y="452543"/>
                  <a:pt x="-526" y="479001"/>
                  <a:pt x="3" y="477943"/>
                </a:cubicBezTo>
                <a:cubicBezTo>
                  <a:pt x="532" y="476885"/>
                  <a:pt x="71970" y="398039"/>
                  <a:pt x="92078" y="366818"/>
                </a:cubicBezTo>
                <a:cubicBezTo>
                  <a:pt x="112186" y="335597"/>
                  <a:pt x="114303" y="312314"/>
                  <a:pt x="120653" y="290618"/>
                </a:cubicBezTo>
                <a:cubicBezTo>
                  <a:pt x="127003" y="268922"/>
                  <a:pt x="113245" y="281093"/>
                  <a:pt x="130178" y="236643"/>
                </a:cubicBezTo>
                <a:cubicBezTo>
                  <a:pt x="147111" y="192193"/>
                  <a:pt x="216432" y="-21061"/>
                  <a:pt x="209553" y="169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: 図形 1320">
            <a:extLst>
              <a:ext uri="{FF2B5EF4-FFF2-40B4-BE49-F238E27FC236}">
                <a16:creationId xmlns:a16="http://schemas.microsoft.com/office/drawing/2014/main" id="{B3B7D4BD-E2AD-42DD-B3B1-F26132248D36}"/>
              </a:ext>
            </a:extLst>
          </p:cNvPr>
          <p:cNvSpPr/>
          <p:nvPr/>
        </p:nvSpPr>
        <p:spPr>
          <a:xfrm>
            <a:off x="2279650" y="10658803"/>
            <a:ext cx="185790" cy="316204"/>
          </a:xfrm>
          <a:custGeom>
            <a:avLst/>
            <a:gdLst>
              <a:gd name="connsiteX0" fmla="*/ 184150 w 185790"/>
              <a:gd name="connsiteY0" fmla="*/ 9197 h 316204"/>
              <a:gd name="connsiteX1" fmla="*/ 146050 w 185790"/>
              <a:gd name="connsiteY1" fmla="*/ 269547 h 316204"/>
              <a:gd name="connsiteX2" fmla="*/ 0 w 185790"/>
              <a:gd name="connsiteY2" fmla="*/ 313997 h 316204"/>
              <a:gd name="connsiteX3" fmla="*/ 146050 w 185790"/>
              <a:gd name="connsiteY3" fmla="*/ 240972 h 316204"/>
              <a:gd name="connsiteX4" fmla="*/ 174625 w 185790"/>
              <a:gd name="connsiteY4" fmla="*/ 72697 h 316204"/>
              <a:gd name="connsiteX5" fmla="*/ 184150 w 185790"/>
              <a:gd name="connsiteY5" fmla="*/ 9197 h 316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790" h="316204">
                <a:moveTo>
                  <a:pt x="184150" y="9197"/>
                </a:moveTo>
                <a:cubicBezTo>
                  <a:pt x="179387" y="42005"/>
                  <a:pt x="176742" y="218747"/>
                  <a:pt x="146050" y="269547"/>
                </a:cubicBezTo>
                <a:cubicBezTo>
                  <a:pt x="115358" y="320347"/>
                  <a:pt x="0" y="318759"/>
                  <a:pt x="0" y="313997"/>
                </a:cubicBezTo>
                <a:cubicBezTo>
                  <a:pt x="0" y="309235"/>
                  <a:pt x="116946" y="281189"/>
                  <a:pt x="146050" y="240972"/>
                </a:cubicBezTo>
                <a:cubicBezTo>
                  <a:pt x="175154" y="200755"/>
                  <a:pt x="166688" y="106034"/>
                  <a:pt x="174625" y="72697"/>
                </a:cubicBezTo>
                <a:cubicBezTo>
                  <a:pt x="182562" y="39360"/>
                  <a:pt x="188913" y="-23611"/>
                  <a:pt x="184150" y="919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: 図形 1321">
            <a:extLst>
              <a:ext uri="{FF2B5EF4-FFF2-40B4-BE49-F238E27FC236}">
                <a16:creationId xmlns:a16="http://schemas.microsoft.com/office/drawing/2014/main" id="{13B4D74B-8DA8-46A7-9696-36F75D516975}"/>
              </a:ext>
            </a:extLst>
          </p:cNvPr>
          <p:cNvSpPr/>
          <p:nvPr/>
        </p:nvSpPr>
        <p:spPr>
          <a:xfrm>
            <a:off x="2186651" y="10064420"/>
            <a:ext cx="143560" cy="386795"/>
          </a:xfrm>
          <a:custGeom>
            <a:avLst/>
            <a:gdLst>
              <a:gd name="connsiteX0" fmla="*/ 140624 w 143560"/>
              <a:gd name="connsiteY0" fmla="*/ 330 h 386795"/>
              <a:gd name="connsiteX1" fmla="*/ 67599 w 143560"/>
              <a:gd name="connsiteY1" fmla="*/ 330530 h 386795"/>
              <a:gd name="connsiteX2" fmla="*/ 924 w 143560"/>
              <a:gd name="connsiteY2" fmla="*/ 381330 h 386795"/>
              <a:gd name="connsiteX3" fmla="*/ 118399 w 143560"/>
              <a:gd name="connsiteY3" fmla="*/ 270205 h 386795"/>
              <a:gd name="connsiteX4" fmla="*/ 140624 w 143560"/>
              <a:gd name="connsiteY4" fmla="*/ 330 h 38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560" h="386795">
                <a:moveTo>
                  <a:pt x="140624" y="330"/>
                </a:moveTo>
                <a:cubicBezTo>
                  <a:pt x="132157" y="10384"/>
                  <a:pt x="90882" y="267030"/>
                  <a:pt x="67599" y="330530"/>
                </a:cubicBezTo>
                <a:cubicBezTo>
                  <a:pt x="44316" y="394030"/>
                  <a:pt x="-7543" y="391384"/>
                  <a:pt x="924" y="381330"/>
                </a:cubicBezTo>
                <a:cubicBezTo>
                  <a:pt x="9391" y="371276"/>
                  <a:pt x="98291" y="327884"/>
                  <a:pt x="118399" y="270205"/>
                </a:cubicBezTo>
                <a:cubicBezTo>
                  <a:pt x="138507" y="212526"/>
                  <a:pt x="149091" y="-9724"/>
                  <a:pt x="140624" y="33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: 図形 1322">
            <a:extLst>
              <a:ext uri="{FF2B5EF4-FFF2-40B4-BE49-F238E27FC236}">
                <a16:creationId xmlns:a16="http://schemas.microsoft.com/office/drawing/2014/main" id="{E6E14166-0EAA-41F0-9333-E98CF035601B}"/>
              </a:ext>
            </a:extLst>
          </p:cNvPr>
          <p:cNvSpPr/>
          <p:nvPr/>
        </p:nvSpPr>
        <p:spPr>
          <a:xfrm>
            <a:off x="2187508" y="9438007"/>
            <a:ext cx="331878" cy="558652"/>
          </a:xfrm>
          <a:custGeom>
            <a:avLst/>
            <a:gdLst>
              <a:gd name="connsiteX0" fmla="*/ 67 w 331878"/>
              <a:gd name="connsiteY0" fmla="*/ 1268 h 558652"/>
              <a:gd name="connsiteX1" fmla="*/ 212792 w 331878"/>
              <a:gd name="connsiteY1" fmla="*/ 258443 h 558652"/>
              <a:gd name="connsiteX2" fmla="*/ 327092 w 331878"/>
              <a:gd name="connsiteY2" fmla="*/ 553718 h 558652"/>
              <a:gd name="connsiteX3" fmla="*/ 298517 w 331878"/>
              <a:gd name="connsiteY3" fmla="*/ 423543 h 558652"/>
              <a:gd name="connsiteX4" fmla="*/ 190567 w 331878"/>
              <a:gd name="connsiteY4" fmla="*/ 169543 h 558652"/>
              <a:gd name="connsiteX5" fmla="*/ 67 w 331878"/>
              <a:gd name="connsiteY5" fmla="*/ 1268 h 55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878" h="558652">
                <a:moveTo>
                  <a:pt x="67" y="1268"/>
                </a:moveTo>
                <a:cubicBezTo>
                  <a:pt x="3771" y="16085"/>
                  <a:pt x="158288" y="166368"/>
                  <a:pt x="212792" y="258443"/>
                </a:cubicBezTo>
                <a:cubicBezTo>
                  <a:pt x="267296" y="350518"/>
                  <a:pt x="312805" y="526201"/>
                  <a:pt x="327092" y="553718"/>
                </a:cubicBezTo>
                <a:cubicBezTo>
                  <a:pt x="341380" y="581235"/>
                  <a:pt x="321271" y="487572"/>
                  <a:pt x="298517" y="423543"/>
                </a:cubicBezTo>
                <a:cubicBezTo>
                  <a:pt x="275763" y="359514"/>
                  <a:pt x="234488" y="234101"/>
                  <a:pt x="190567" y="169543"/>
                </a:cubicBezTo>
                <a:cubicBezTo>
                  <a:pt x="146646" y="104985"/>
                  <a:pt x="-3637" y="-13549"/>
                  <a:pt x="67" y="126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: 図形 1323">
            <a:extLst>
              <a:ext uri="{FF2B5EF4-FFF2-40B4-BE49-F238E27FC236}">
                <a16:creationId xmlns:a16="http://schemas.microsoft.com/office/drawing/2014/main" id="{55E005F9-0A8E-4F4E-B019-2F56439AAB45}"/>
              </a:ext>
            </a:extLst>
          </p:cNvPr>
          <p:cNvSpPr/>
          <p:nvPr/>
        </p:nvSpPr>
        <p:spPr>
          <a:xfrm>
            <a:off x="3969613" y="3468686"/>
            <a:ext cx="86745" cy="806621"/>
          </a:xfrm>
          <a:custGeom>
            <a:avLst/>
            <a:gdLst>
              <a:gd name="connsiteX0" fmla="*/ 86450 w 86745"/>
              <a:gd name="connsiteY0" fmla="*/ 2 h 806621"/>
              <a:gd name="connsiteX1" fmla="*/ 32475 w 86745"/>
              <a:gd name="connsiteY1" fmla="*/ 298452 h 806621"/>
              <a:gd name="connsiteX2" fmla="*/ 59462 w 86745"/>
              <a:gd name="connsiteY2" fmla="*/ 774702 h 806621"/>
              <a:gd name="connsiteX3" fmla="*/ 65812 w 86745"/>
              <a:gd name="connsiteY3" fmla="*/ 727077 h 806621"/>
              <a:gd name="connsiteX4" fmla="*/ 27712 w 86745"/>
              <a:gd name="connsiteY4" fmla="*/ 438152 h 806621"/>
              <a:gd name="connsiteX5" fmla="*/ 3900 w 86745"/>
              <a:gd name="connsiteY5" fmla="*/ 303214 h 806621"/>
              <a:gd name="connsiteX6" fmla="*/ 86450 w 86745"/>
              <a:gd name="connsiteY6" fmla="*/ 2 h 80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745" h="806621">
                <a:moveTo>
                  <a:pt x="86450" y="2"/>
                </a:moveTo>
                <a:cubicBezTo>
                  <a:pt x="91212" y="-792"/>
                  <a:pt x="36973" y="169335"/>
                  <a:pt x="32475" y="298452"/>
                </a:cubicBezTo>
                <a:cubicBezTo>
                  <a:pt x="27977" y="427569"/>
                  <a:pt x="53906" y="703265"/>
                  <a:pt x="59462" y="774702"/>
                </a:cubicBezTo>
                <a:cubicBezTo>
                  <a:pt x="65018" y="846140"/>
                  <a:pt x="71104" y="783169"/>
                  <a:pt x="65812" y="727077"/>
                </a:cubicBezTo>
                <a:cubicBezTo>
                  <a:pt x="60520" y="670985"/>
                  <a:pt x="38031" y="508796"/>
                  <a:pt x="27712" y="438152"/>
                </a:cubicBezTo>
                <a:cubicBezTo>
                  <a:pt x="17393" y="367508"/>
                  <a:pt x="-10123" y="375445"/>
                  <a:pt x="3900" y="303214"/>
                </a:cubicBezTo>
                <a:cubicBezTo>
                  <a:pt x="17923" y="230983"/>
                  <a:pt x="81688" y="796"/>
                  <a:pt x="8645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: 図形 1324">
            <a:extLst>
              <a:ext uri="{FF2B5EF4-FFF2-40B4-BE49-F238E27FC236}">
                <a16:creationId xmlns:a16="http://schemas.microsoft.com/office/drawing/2014/main" id="{519B7CB6-2F08-49F3-81BC-447A7F02F72A}"/>
              </a:ext>
            </a:extLst>
          </p:cNvPr>
          <p:cNvSpPr/>
          <p:nvPr/>
        </p:nvSpPr>
        <p:spPr>
          <a:xfrm>
            <a:off x="3805943" y="3429608"/>
            <a:ext cx="51893" cy="510613"/>
          </a:xfrm>
          <a:custGeom>
            <a:avLst/>
            <a:gdLst>
              <a:gd name="connsiteX0" fmla="*/ 7232 w 51893"/>
              <a:gd name="connsiteY0" fmla="*/ 980 h 510613"/>
              <a:gd name="connsiteX1" fmla="*/ 2470 w 51893"/>
              <a:gd name="connsiteY1" fmla="*/ 112105 h 510613"/>
              <a:gd name="connsiteX2" fmla="*/ 38982 w 51893"/>
              <a:gd name="connsiteY2" fmla="*/ 216880 h 510613"/>
              <a:gd name="connsiteX3" fmla="*/ 46920 w 51893"/>
              <a:gd name="connsiteY3" fmla="*/ 504217 h 510613"/>
              <a:gd name="connsiteX4" fmla="*/ 46920 w 51893"/>
              <a:gd name="connsiteY4" fmla="*/ 402617 h 510613"/>
              <a:gd name="connsiteX5" fmla="*/ 51682 w 51893"/>
              <a:gd name="connsiteY5" fmla="*/ 243867 h 510613"/>
              <a:gd name="connsiteX6" fmla="*/ 38982 w 51893"/>
              <a:gd name="connsiteY6" fmla="*/ 178780 h 510613"/>
              <a:gd name="connsiteX7" fmla="*/ 7232 w 51893"/>
              <a:gd name="connsiteY7" fmla="*/ 980 h 51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93" h="510613">
                <a:moveTo>
                  <a:pt x="7232" y="980"/>
                </a:moveTo>
                <a:cubicBezTo>
                  <a:pt x="1147" y="-10133"/>
                  <a:pt x="-2822" y="76122"/>
                  <a:pt x="2470" y="112105"/>
                </a:cubicBezTo>
                <a:cubicBezTo>
                  <a:pt x="7762" y="148088"/>
                  <a:pt x="31574" y="151528"/>
                  <a:pt x="38982" y="216880"/>
                </a:cubicBezTo>
                <a:cubicBezTo>
                  <a:pt x="46390" y="282232"/>
                  <a:pt x="45597" y="473261"/>
                  <a:pt x="46920" y="504217"/>
                </a:cubicBezTo>
                <a:cubicBezTo>
                  <a:pt x="48243" y="535173"/>
                  <a:pt x="46126" y="446009"/>
                  <a:pt x="46920" y="402617"/>
                </a:cubicBezTo>
                <a:cubicBezTo>
                  <a:pt x="47714" y="359225"/>
                  <a:pt x="53005" y="281173"/>
                  <a:pt x="51682" y="243867"/>
                </a:cubicBezTo>
                <a:cubicBezTo>
                  <a:pt x="50359" y="206561"/>
                  <a:pt x="46655" y="214763"/>
                  <a:pt x="38982" y="178780"/>
                </a:cubicBezTo>
                <a:cubicBezTo>
                  <a:pt x="31309" y="142797"/>
                  <a:pt x="13317" y="12093"/>
                  <a:pt x="7232" y="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: 図形 1325">
            <a:extLst>
              <a:ext uri="{FF2B5EF4-FFF2-40B4-BE49-F238E27FC236}">
                <a16:creationId xmlns:a16="http://schemas.microsoft.com/office/drawing/2014/main" id="{416C34DD-5A10-415E-A28A-8ED83EF0E312}"/>
              </a:ext>
            </a:extLst>
          </p:cNvPr>
          <p:cNvSpPr/>
          <p:nvPr/>
        </p:nvSpPr>
        <p:spPr>
          <a:xfrm>
            <a:off x="4380401" y="3549645"/>
            <a:ext cx="268015" cy="375273"/>
          </a:xfrm>
          <a:custGeom>
            <a:avLst/>
            <a:gdLst>
              <a:gd name="connsiteX0" fmla="*/ 267799 w 268015"/>
              <a:gd name="connsiteY0" fmla="*/ 5 h 375273"/>
              <a:gd name="connsiteX1" fmla="*/ 58249 w 268015"/>
              <a:gd name="connsiteY1" fmla="*/ 215905 h 375273"/>
              <a:gd name="connsiteX2" fmla="*/ 77299 w 268015"/>
              <a:gd name="connsiteY2" fmla="*/ 317505 h 375273"/>
              <a:gd name="connsiteX3" fmla="*/ 118574 w 268015"/>
              <a:gd name="connsiteY3" fmla="*/ 374655 h 375273"/>
              <a:gd name="connsiteX4" fmla="*/ 45549 w 268015"/>
              <a:gd name="connsiteY4" fmla="*/ 282580 h 375273"/>
              <a:gd name="connsiteX5" fmla="*/ 13799 w 268015"/>
              <a:gd name="connsiteY5" fmla="*/ 222255 h 375273"/>
              <a:gd name="connsiteX6" fmla="*/ 267799 w 268015"/>
              <a:gd name="connsiteY6" fmla="*/ 5 h 37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015" h="375273">
                <a:moveTo>
                  <a:pt x="267799" y="5"/>
                </a:moveTo>
                <a:cubicBezTo>
                  <a:pt x="275207" y="-1053"/>
                  <a:pt x="89999" y="162988"/>
                  <a:pt x="58249" y="215905"/>
                </a:cubicBezTo>
                <a:cubicBezTo>
                  <a:pt x="26499" y="268822"/>
                  <a:pt x="67245" y="291047"/>
                  <a:pt x="77299" y="317505"/>
                </a:cubicBezTo>
                <a:cubicBezTo>
                  <a:pt x="87353" y="343963"/>
                  <a:pt x="123866" y="380476"/>
                  <a:pt x="118574" y="374655"/>
                </a:cubicBezTo>
                <a:cubicBezTo>
                  <a:pt x="113282" y="368834"/>
                  <a:pt x="63012" y="307980"/>
                  <a:pt x="45549" y="282580"/>
                </a:cubicBezTo>
                <a:cubicBezTo>
                  <a:pt x="28086" y="257180"/>
                  <a:pt x="-24830" y="267234"/>
                  <a:pt x="13799" y="222255"/>
                </a:cubicBezTo>
                <a:cubicBezTo>
                  <a:pt x="52428" y="177276"/>
                  <a:pt x="260391" y="1063"/>
                  <a:pt x="26779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: 図形 1326">
            <a:extLst>
              <a:ext uri="{FF2B5EF4-FFF2-40B4-BE49-F238E27FC236}">
                <a16:creationId xmlns:a16="http://schemas.microsoft.com/office/drawing/2014/main" id="{89CEDCCA-4AD8-4BD4-984B-AFC41DE9B0E5}"/>
              </a:ext>
            </a:extLst>
          </p:cNvPr>
          <p:cNvSpPr/>
          <p:nvPr/>
        </p:nvSpPr>
        <p:spPr>
          <a:xfrm>
            <a:off x="5170365" y="3435116"/>
            <a:ext cx="813494" cy="772697"/>
          </a:xfrm>
          <a:custGeom>
            <a:avLst/>
            <a:gdLst>
              <a:gd name="connsiteX0" fmla="*/ 795460 w 813494"/>
              <a:gd name="connsiteY0" fmla="*/ 12934 h 772697"/>
              <a:gd name="connsiteX1" fmla="*/ 709735 w 813494"/>
              <a:gd name="connsiteY1" fmla="*/ 79609 h 772697"/>
              <a:gd name="connsiteX2" fmla="*/ 128710 w 813494"/>
              <a:gd name="connsiteY2" fmla="*/ 562209 h 772697"/>
              <a:gd name="connsiteX3" fmla="*/ 1710 w 813494"/>
              <a:gd name="connsiteY3" fmla="*/ 771759 h 772697"/>
              <a:gd name="connsiteX4" fmla="*/ 71560 w 813494"/>
              <a:gd name="connsiteY4" fmla="*/ 628884 h 772697"/>
              <a:gd name="connsiteX5" fmla="*/ 290635 w 813494"/>
              <a:gd name="connsiteY5" fmla="*/ 387584 h 772697"/>
              <a:gd name="connsiteX6" fmla="*/ 795460 w 813494"/>
              <a:gd name="connsiteY6" fmla="*/ 12934 h 77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3494" h="772697">
                <a:moveTo>
                  <a:pt x="795460" y="12934"/>
                </a:moveTo>
                <a:cubicBezTo>
                  <a:pt x="865310" y="-38395"/>
                  <a:pt x="709735" y="79609"/>
                  <a:pt x="709735" y="79609"/>
                </a:cubicBezTo>
                <a:cubicBezTo>
                  <a:pt x="598610" y="171155"/>
                  <a:pt x="246714" y="446851"/>
                  <a:pt x="128710" y="562209"/>
                </a:cubicBezTo>
                <a:cubicBezTo>
                  <a:pt x="10706" y="677567"/>
                  <a:pt x="11235" y="760647"/>
                  <a:pt x="1710" y="771759"/>
                </a:cubicBezTo>
                <a:cubicBezTo>
                  <a:pt x="-7815" y="782872"/>
                  <a:pt x="23406" y="692913"/>
                  <a:pt x="71560" y="628884"/>
                </a:cubicBezTo>
                <a:cubicBezTo>
                  <a:pt x="119714" y="564855"/>
                  <a:pt x="169985" y="485480"/>
                  <a:pt x="290635" y="387584"/>
                </a:cubicBezTo>
                <a:cubicBezTo>
                  <a:pt x="411285" y="289688"/>
                  <a:pt x="725610" y="64263"/>
                  <a:pt x="795460" y="12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: 図形 1327">
            <a:extLst>
              <a:ext uri="{FF2B5EF4-FFF2-40B4-BE49-F238E27FC236}">
                <a16:creationId xmlns:a16="http://schemas.microsoft.com/office/drawing/2014/main" id="{B317FFFB-67FB-455C-B822-8A42FEE68423}"/>
              </a:ext>
            </a:extLst>
          </p:cNvPr>
          <p:cNvSpPr/>
          <p:nvPr/>
        </p:nvSpPr>
        <p:spPr>
          <a:xfrm>
            <a:off x="5220695" y="3298818"/>
            <a:ext cx="1027805" cy="1232004"/>
          </a:xfrm>
          <a:custGeom>
            <a:avLst/>
            <a:gdLst>
              <a:gd name="connsiteX0" fmla="*/ 1027705 w 1027805"/>
              <a:gd name="connsiteY0" fmla="*/ 7 h 1232004"/>
              <a:gd name="connsiteX1" fmla="*/ 516530 w 1027805"/>
              <a:gd name="connsiteY1" fmla="*/ 587382 h 1232004"/>
              <a:gd name="connsiteX2" fmla="*/ 380005 w 1027805"/>
              <a:gd name="connsiteY2" fmla="*/ 815982 h 1232004"/>
              <a:gd name="connsiteX3" fmla="*/ 2180 w 1027805"/>
              <a:gd name="connsiteY3" fmla="*/ 1228732 h 1232004"/>
              <a:gd name="connsiteX4" fmla="*/ 240305 w 1027805"/>
              <a:gd name="connsiteY4" fmla="*/ 987432 h 1232004"/>
              <a:gd name="connsiteX5" fmla="*/ 557805 w 1027805"/>
              <a:gd name="connsiteY5" fmla="*/ 600082 h 1232004"/>
              <a:gd name="connsiteX6" fmla="*/ 1027705 w 1027805"/>
              <a:gd name="connsiteY6" fmla="*/ 7 h 1232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7805" h="1232004">
                <a:moveTo>
                  <a:pt x="1027705" y="7"/>
                </a:moveTo>
                <a:cubicBezTo>
                  <a:pt x="1020826" y="-2110"/>
                  <a:pt x="624480" y="451386"/>
                  <a:pt x="516530" y="587382"/>
                </a:cubicBezTo>
                <a:cubicBezTo>
                  <a:pt x="408580" y="723378"/>
                  <a:pt x="465730" y="709090"/>
                  <a:pt x="380005" y="815982"/>
                </a:cubicBezTo>
                <a:cubicBezTo>
                  <a:pt x="294280" y="922874"/>
                  <a:pt x="25463" y="1200157"/>
                  <a:pt x="2180" y="1228732"/>
                </a:cubicBezTo>
                <a:cubicBezTo>
                  <a:pt x="-21103" y="1257307"/>
                  <a:pt x="147701" y="1092207"/>
                  <a:pt x="240305" y="987432"/>
                </a:cubicBezTo>
                <a:cubicBezTo>
                  <a:pt x="332909" y="882657"/>
                  <a:pt x="429217" y="760949"/>
                  <a:pt x="557805" y="600082"/>
                </a:cubicBezTo>
                <a:cubicBezTo>
                  <a:pt x="686392" y="439215"/>
                  <a:pt x="1034584" y="2124"/>
                  <a:pt x="1027705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: 図形 1328">
            <a:extLst>
              <a:ext uri="{FF2B5EF4-FFF2-40B4-BE49-F238E27FC236}">
                <a16:creationId xmlns:a16="http://schemas.microsoft.com/office/drawing/2014/main" id="{3D6EB5D4-B0C9-4024-A4D5-CBEEBDB8C08B}"/>
              </a:ext>
            </a:extLst>
          </p:cNvPr>
          <p:cNvSpPr/>
          <p:nvPr/>
        </p:nvSpPr>
        <p:spPr>
          <a:xfrm>
            <a:off x="5172296" y="3282486"/>
            <a:ext cx="988445" cy="952621"/>
          </a:xfrm>
          <a:custGeom>
            <a:avLst/>
            <a:gdLst>
              <a:gd name="connsiteX0" fmla="*/ 987204 w 988445"/>
              <a:gd name="connsiteY0" fmla="*/ 464 h 952621"/>
              <a:gd name="connsiteX1" fmla="*/ 498254 w 988445"/>
              <a:gd name="connsiteY1" fmla="*/ 502114 h 952621"/>
              <a:gd name="connsiteX2" fmla="*/ 2954 w 988445"/>
              <a:gd name="connsiteY2" fmla="*/ 949789 h 952621"/>
              <a:gd name="connsiteX3" fmla="*/ 307754 w 988445"/>
              <a:gd name="connsiteY3" fmla="*/ 679914 h 952621"/>
              <a:gd name="connsiteX4" fmla="*/ 628429 w 988445"/>
              <a:gd name="connsiteY4" fmla="*/ 416389 h 952621"/>
              <a:gd name="connsiteX5" fmla="*/ 987204 w 988445"/>
              <a:gd name="connsiteY5" fmla="*/ 464 h 95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8445" h="952621">
                <a:moveTo>
                  <a:pt x="987204" y="464"/>
                </a:moveTo>
                <a:cubicBezTo>
                  <a:pt x="965508" y="14752"/>
                  <a:pt x="662296" y="343893"/>
                  <a:pt x="498254" y="502114"/>
                </a:cubicBezTo>
                <a:cubicBezTo>
                  <a:pt x="334212" y="660335"/>
                  <a:pt x="34704" y="920156"/>
                  <a:pt x="2954" y="949789"/>
                </a:cubicBezTo>
                <a:cubicBezTo>
                  <a:pt x="-28796" y="979422"/>
                  <a:pt x="203508" y="768814"/>
                  <a:pt x="307754" y="679914"/>
                </a:cubicBezTo>
                <a:cubicBezTo>
                  <a:pt x="412000" y="591014"/>
                  <a:pt x="516246" y="527514"/>
                  <a:pt x="628429" y="416389"/>
                </a:cubicBezTo>
                <a:cubicBezTo>
                  <a:pt x="740612" y="305264"/>
                  <a:pt x="1008900" y="-13824"/>
                  <a:pt x="987204" y="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: 図形 1329">
            <a:extLst>
              <a:ext uri="{FF2B5EF4-FFF2-40B4-BE49-F238E27FC236}">
                <a16:creationId xmlns:a16="http://schemas.microsoft.com/office/drawing/2014/main" id="{F8C24558-224B-4AD5-8C57-DB78F54C0B82}"/>
              </a:ext>
            </a:extLst>
          </p:cNvPr>
          <p:cNvSpPr/>
          <p:nvPr/>
        </p:nvSpPr>
        <p:spPr>
          <a:xfrm>
            <a:off x="6475716" y="3057421"/>
            <a:ext cx="116066" cy="558545"/>
          </a:xfrm>
          <a:custGeom>
            <a:avLst/>
            <a:gdLst>
              <a:gd name="connsiteX0" fmla="*/ 115584 w 116066"/>
              <a:gd name="connsiteY0" fmla="*/ 104 h 558545"/>
              <a:gd name="connsiteX1" fmla="*/ 4459 w 116066"/>
              <a:gd name="connsiteY1" fmla="*/ 92179 h 558545"/>
              <a:gd name="connsiteX2" fmla="*/ 26684 w 116066"/>
              <a:gd name="connsiteY2" fmla="*/ 149329 h 558545"/>
              <a:gd name="connsiteX3" fmla="*/ 71134 w 116066"/>
              <a:gd name="connsiteY3" fmla="*/ 314429 h 558545"/>
              <a:gd name="connsiteX4" fmla="*/ 67959 w 116066"/>
              <a:gd name="connsiteY4" fmla="*/ 555729 h 558545"/>
              <a:gd name="connsiteX5" fmla="*/ 80659 w 116066"/>
              <a:gd name="connsiteY5" fmla="*/ 428729 h 558545"/>
              <a:gd name="connsiteX6" fmla="*/ 71134 w 116066"/>
              <a:gd name="connsiteY6" fmla="*/ 168379 h 558545"/>
              <a:gd name="connsiteX7" fmla="*/ 45734 w 116066"/>
              <a:gd name="connsiteY7" fmla="*/ 111229 h 558545"/>
              <a:gd name="connsiteX8" fmla="*/ 115584 w 116066"/>
              <a:gd name="connsiteY8" fmla="*/ 104 h 558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66" h="558545">
                <a:moveTo>
                  <a:pt x="115584" y="104"/>
                </a:moveTo>
                <a:cubicBezTo>
                  <a:pt x="108705" y="-3071"/>
                  <a:pt x="19276" y="67308"/>
                  <a:pt x="4459" y="92179"/>
                </a:cubicBezTo>
                <a:cubicBezTo>
                  <a:pt x="-10358" y="117050"/>
                  <a:pt x="15572" y="112287"/>
                  <a:pt x="26684" y="149329"/>
                </a:cubicBezTo>
                <a:cubicBezTo>
                  <a:pt x="37796" y="186371"/>
                  <a:pt x="64255" y="246696"/>
                  <a:pt x="71134" y="314429"/>
                </a:cubicBezTo>
                <a:cubicBezTo>
                  <a:pt x="78013" y="382162"/>
                  <a:pt x="66372" y="536679"/>
                  <a:pt x="67959" y="555729"/>
                </a:cubicBezTo>
                <a:cubicBezTo>
                  <a:pt x="69546" y="574779"/>
                  <a:pt x="80130" y="493287"/>
                  <a:pt x="80659" y="428729"/>
                </a:cubicBezTo>
                <a:cubicBezTo>
                  <a:pt x="81188" y="364171"/>
                  <a:pt x="76955" y="221296"/>
                  <a:pt x="71134" y="168379"/>
                </a:cubicBezTo>
                <a:cubicBezTo>
                  <a:pt x="65313" y="115462"/>
                  <a:pt x="37796" y="139275"/>
                  <a:pt x="45734" y="111229"/>
                </a:cubicBezTo>
                <a:cubicBezTo>
                  <a:pt x="53671" y="83183"/>
                  <a:pt x="122463" y="3279"/>
                  <a:pt x="115584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: 図形 1330">
            <a:extLst>
              <a:ext uri="{FF2B5EF4-FFF2-40B4-BE49-F238E27FC236}">
                <a16:creationId xmlns:a16="http://schemas.microsoft.com/office/drawing/2014/main" id="{BCD0C792-C376-4D24-BB68-DB9FC4440F6F}"/>
              </a:ext>
            </a:extLst>
          </p:cNvPr>
          <p:cNvSpPr/>
          <p:nvPr/>
        </p:nvSpPr>
        <p:spPr>
          <a:xfrm>
            <a:off x="6377144" y="3143374"/>
            <a:ext cx="76942" cy="441222"/>
          </a:xfrm>
          <a:custGeom>
            <a:avLst/>
            <a:gdLst>
              <a:gd name="connsiteX0" fmla="*/ 1431 w 76942"/>
              <a:gd name="connsiteY0" fmla="*/ 3051 h 441222"/>
              <a:gd name="connsiteX1" fmla="*/ 26831 w 76942"/>
              <a:gd name="connsiteY1" fmla="*/ 66551 h 441222"/>
              <a:gd name="connsiteX2" fmla="*/ 58581 w 76942"/>
              <a:gd name="connsiteY2" fmla="*/ 291976 h 441222"/>
              <a:gd name="connsiteX3" fmla="*/ 36356 w 76942"/>
              <a:gd name="connsiteY3" fmla="*/ 441201 h 441222"/>
              <a:gd name="connsiteX4" fmla="*/ 68106 w 76942"/>
              <a:gd name="connsiteY4" fmla="*/ 282451 h 441222"/>
              <a:gd name="connsiteX5" fmla="*/ 71281 w 76942"/>
              <a:gd name="connsiteY5" fmla="*/ 142751 h 441222"/>
              <a:gd name="connsiteX6" fmla="*/ 1431 w 76942"/>
              <a:gd name="connsiteY6" fmla="*/ 3051 h 44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942" h="441222">
                <a:moveTo>
                  <a:pt x="1431" y="3051"/>
                </a:moveTo>
                <a:cubicBezTo>
                  <a:pt x="-5977" y="-9649"/>
                  <a:pt x="17306" y="18397"/>
                  <a:pt x="26831" y="66551"/>
                </a:cubicBezTo>
                <a:cubicBezTo>
                  <a:pt x="36356" y="114705"/>
                  <a:pt x="56994" y="229534"/>
                  <a:pt x="58581" y="291976"/>
                </a:cubicBezTo>
                <a:cubicBezTo>
                  <a:pt x="60168" y="354418"/>
                  <a:pt x="34769" y="442788"/>
                  <a:pt x="36356" y="441201"/>
                </a:cubicBezTo>
                <a:cubicBezTo>
                  <a:pt x="37943" y="439614"/>
                  <a:pt x="62285" y="332193"/>
                  <a:pt x="68106" y="282451"/>
                </a:cubicBezTo>
                <a:cubicBezTo>
                  <a:pt x="73927" y="232709"/>
                  <a:pt x="82923" y="186143"/>
                  <a:pt x="71281" y="142751"/>
                </a:cubicBezTo>
                <a:cubicBezTo>
                  <a:pt x="59639" y="99359"/>
                  <a:pt x="8839" y="15751"/>
                  <a:pt x="1431" y="3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: 図形 1331">
            <a:extLst>
              <a:ext uri="{FF2B5EF4-FFF2-40B4-BE49-F238E27FC236}">
                <a16:creationId xmlns:a16="http://schemas.microsoft.com/office/drawing/2014/main" id="{57E620AD-A3B7-4031-A4D7-0BE4138DB6CC}"/>
              </a:ext>
            </a:extLst>
          </p:cNvPr>
          <p:cNvSpPr/>
          <p:nvPr/>
        </p:nvSpPr>
        <p:spPr>
          <a:xfrm>
            <a:off x="6549359" y="3625337"/>
            <a:ext cx="147666" cy="964342"/>
          </a:xfrm>
          <a:custGeom>
            <a:avLst/>
            <a:gdLst>
              <a:gd name="connsiteX0" fmla="*/ 10191 w 147666"/>
              <a:gd name="connsiteY0" fmla="*/ 16388 h 964342"/>
              <a:gd name="connsiteX1" fmla="*/ 666 w 147666"/>
              <a:gd name="connsiteY1" fmla="*/ 95763 h 964342"/>
              <a:gd name="connsiteX2" fmla="*/ 29241 w 147666"/>
              <a:gd name="connsiteY2" fmla="*/ 279913 h 964342"/>
              <a:gd name="connsiteX3" fmla="*/ 140366 w 147666"/>
              <a:gd name="connsiteY3" fmla="*/ 940313 h 964342"/>
              <a:gd name="connsiteX4" fmla="*/ 124491 w 147666"/>
              <a:gd name="connsiteY4" fmla="*/ 781563 h 964342"/>
              <a:gd name="connsiteX5" fmla="*/ 22891 w 147666"/>
              <a:gd name="connsiteY5" fmla="*/ 413263 h 964342"/>
              <a:gd name="connsiteX6" fmla="*/ 10191 w 147666"/>
              <a:gd name="connsiteY6" fmla="*/ 16388 h 96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666" h="964342">
                <a:moveTo>
                  <a:pt x="10191" y="16388"/>
                </a:moveTo>
                <a:cubicBezTo>
                  <a:pt x="6487" y="-36529"/>
                  <a:pt x="-2509" y="51842"/>
                  <a:pt x="666" y="95763"/>
                </a:cubicBezTo>
                <a:cubicBezTo>
                  <a:pt x="3841" y="139684"/>
                  <a:pt x="5958" y="139155"/>
                  <a:pt x="29241" y="279913"/>
                </a:cubicBezTo>
                <a:cubicBezTo>
                  <a:pt x="52524" y="420671"/>
                  <a:pt x="124491" y="856705"/>
                  <a:pt x="140366" y="940313"/>
                </a:cubicBezTo>
                <a:cubicBezTo>
                  <a:pt x="156241" y="1023921"/>
                  <a:pt x="144070" y="869405"/>
                  <a:pt x="124491" y="781563"/>
                </a:cubicBezTo>
                <a:cubicBezTo>
                  <a:pt x="104912" y="693721"/>
                  <a:pt x="38237" y="541850"/>
                  <a:pt x="22891" y="413263"/>
                </a:cubicBezTo>
                <a:cubicBezTo>
                  <a:pt x="7545" y="284676"/>
                  <a:pt x="13895" y="69305"/>
                  <a:pt x="10191" y="16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: 図形 1332">
            <a:extLst>
              <a:ext uri="{FF2B5EF4-FFF2-40B4-BE49-F238E27FC236}">
                <a16:creationId xmlns:a16="http://schemas.microsoft.com/office/drawing/2014/main" id="{45A6B3AF-6635-4617-85AC-52D081D28897}"/>
              </a:ext>
            </a:extLst>
          </p:cNvPr>
          <p:cNvSpPr/>
          <p:nvPr/>
        </p:nvSpPr>
        <p:spPr>
          <a:xfrm>
            <a:off x="6471920" y="3666218"/>
            <a:ext cx="183419" cy="1134866"/>
          </a:xfrm>
          <a:custGeom>
            <a:avLst/>
            <a:gdLst>
              <a:gd name="connsiteX0" fmla="*/ 1905 w 183419"/>
              <a:gd name="connsiteY0" fmla="*/ 907 h 1134866"/>
              <a:gd name="connsiteX1" fmla="*/ 20955 w 183419"/>
              <a:gd name="connsiteY1" fmla="*/ 315232 h 1134866"/>
              <a:gd name="connsiteX2" fmla="*/ 176530 w 183419"/>
              <a:gd name="connsiteY2" fmla="*/ 1102632 h 1134866"/>
              <a:gd name="connsiteX3" fmla="*/ 147955 w 183419"/>
              <a:gd name="connsiteY3" fmla="*/ 959757 h 1134866"/>
              <a:gd name="connsiteX4" fmla="*/ 74930 w 183419"/>
              <a:gd name="connsiteY4" fmla="*/ 743857 h 1134866"/>
              <a:gd name="connsiteX5" fmla="*/ 24130 w 183419"/>
              <a:gd name="connsiteY5" fmla="*/ 397782 h 1134866"/>
              <a:gd name="connsiteX6" fmla="*/ 1905 w 183419"/>
              <a:gd name="connsiteY6" fmla="*/ 907 h 1134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419" h="1134866">
                <a:moveTo>
                  <a:pt x="1905" y="907"/>
                </a:moveTo>
                <a:cubicBezTo>
                  <a:pt x="1376" y="-12851"/>
                  <a:pt x="-8149" y="131611"/>
                  <a:pt x="20955" y="315232"/>
                </a:cubicBezTo>
                <a:cubicBezTo>
                  <a:pt x="50059" y="498853"/>
                  <a:pt x="155363" y="995211"/>
                  <a:pt x="176530" y="1102632"/>
                </a:cubicBezTo>
                <a:cubicBezTo>
                  <a:pt x="197697" y="1210053"/>
                  <a:pt x="164888" y="1019553"/>
                  <a:pt x="147955" y="959757"/>
                </a:cubicBezTo>
                <a:cubicBezTo>
                  <a:pt x="131022" y="899961"/>
                  <a:pt x="95567" y="837519"/>
                  <a:pt x="74930" y="743857"/>
                </a:cubicBezTo>
                <a:cubicBezTo>
                  <a:pt x="54293" y="650195"/>
                  <a:pt x="34184" y="516844"/>
                  <a:pt x="24130" y="397782"/>
                </a:cubicBezTo>
                <a:cubicBezTo>
                  <a:pt x="14076" y="278720"/>
                  <a:pt x="2434" y="14665"/>
                  <a:pt x="1905" y="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: 図形 1333">
            <a:extLst>
              <a:ext uri="{FF2B5EF4-FFF2-40B4-BE49-F238E27FC236}">
                <a16:creationId xmlns:a16="http://schemas.microsoft.com/office/drawing/2014/main" id="{27915920-6F2F-49E6-8858-8B1986DF02FC}"/>
              </a:ext>
            </a:extLst>
          </p:cNvPr>
          <p:cNvSpPr/>
          <p:nvPr/>
        </p:nvSpPr>
        <p:spPr>
          <a:xfrm>
            <a:off x="6765493" y="4750603"/>
            <a:ext cx="225662" cy="1155985"/>
          </a:xfrm>
          <a:custGeom>
            <a:avLst/>
            <a:gdLst>
              <a:gd name="connsiteX0" fmla="*/ 432 w 225662"/>
              <a:gd name="connsiteY0" fmla="*/ 18247 h 1155985"/>
              <a:gd name="connsiteX1" fmla="*/ 38532 w 225662"/>
              <a:gd name="connsiteY1" fmla="*/ 129372 h 1155985"/>
              <a:gd name="connsiteX2" fmla="*/ 41707 w 225662"/>
              <a:gd name="connsiteY2" fmla="*/ 583397 h 1155985"/>
              <a:gd name="connsiteX3" fmla="*/ 98857 w 225662"/>
              <a:gd name="connsiteY3" fmla="*/ 815172 h 1155985"/>
              <a:gd name="connsiteX4" fmla="*/ 178232 w 225662"/>
              <a:gd name="connsiteY4" fmla="*/ 1002497 h 1155985"/>
              <a:gd name="connsiteX5" fmla="*/ 178232 w 225662"/>
              <a:gd name="connsiteY5" fmla="*/ 1031072 h 1155985"/>
              <a:gd name="connsiteX6" fmla="*/ 159182 w 225662"/>
              <a:gd name="connsiteY6" fmla="*/ 1088222 h 1155985"/>
              <a:gd name="connsiteX7" fmla="*/ 38532 w 225662"/>
              <a:gd name="connsiteY7" fmla="*/ 1154897 h 1155985"/>
              <a:gd name="connsiteX8" fmla="*/ 216332 w 225662"/>
              <a:gd name="connsiteY8" fmla="*/ 1031072 h 1155985"/>
              <a:gd name="connsiteX9" fmla="*/ 187757 w 225662"/>
              <a:gd name="connsiteY9" fmla="*/ 913597 h 1155985"/>
              <a:gd name="connsiteX10" fmla="*/ 76632 w 225662"/>
              <a:gd name="connsiteY10" fmla="*/ 624672 h 1155985"/>
              <a:gd name="connsiteX11" fmla="*/ 67107 w 225662"/>
              <a:gd name="connsiteY11" fmla="*/ 446872 h 1155985"/>
              <a:gd name="connsiteX12" fmla="*/ 432 w 225662"/>
              <a:gd name="connsiteY12" fmla="*/ 18247 h 115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5662" h="1155985">
                <a:moveTo>
                  <a:pt x="432" y="18247"/>
                </a:moveTo>
                <a:cubicBezTo>
                  <a:pt x="-4330" y="-34670"/>
                  <a:pt x="31653" y="35180"/>
                  <a:pt x="38532" y="129372"/>
                </a:cubicBezTo>
                <a:cubicBezTo>
                  <a:pt x="45411" y="223564"/>
                  <a:pt x="31653" y="469097"/>
                  <a:pt x="41707" y="583397"/>
                </a:cubicBezTo>
                <a:cubicBezTo>
                  <a:pt x="51761" y="697697"/>
                  <a:pt x="76103" y="745322"/>
                  <a:pt x="98857" y="815172"/>
                </a:cubicBezTo>
                <a:cubicBezTo>
                  <a:pt x="121611" y="885022"/>
                  <a:pt x="165003" y="966514"/>
                  <a:pt x="178232" y="1002497"/>
                </a:cubicBezTo>
                <a:cubicBezTo>
                  <a:pt x="191461" y="1038480"/>
                  <a:pt x="181407" y="1016785"/>
                  <a:pt x="178232" y="1031072"/>
                </a:cubicBezTo>
                <a:cubicBezTo>
                  <a:pt x="175057" y="1045359"/>
                  <a:pt x="182465" y="1067585"/>
                  <a:pt x="159182" y="1088222"/>
                </a:cubicBezTo>
                <a:cubicBezTo>
                  <a:pt x="135899" y="1108859"/>
                  <a:pt x="29007" y="1164422"/>
                  <a:pt x="38532" y="1154897"/>
                </a:cubicBezTo>
                <a:cubicBezTo>
                  <a:pt x="48057" y="1145372"/>
                  <a:pt x="191461" y="1071289"/>
                  <a:pt x="216332" y="1031072"/>
                </a:cubicBezTo>
                <a:cubicBezTo>
                  <a:pt x="241203" y="990855"/>
                  <a:pt x="211040" y="981330"/>
                  <a:pt x="187757" y="913597"/>
                </a:cubicBezTo>
                <a:cubicBezTo>
                  <a:pt x="164474" y="845864"/>
                  <a:pt x="96740" y="702460"/>
                  <a:pt x="76632" y="624672"/>
                </a:cubicBezTo>
                <a:cubicBezTo>
                  <a:pt x="56524" y="546885"/>
                  <a:pt x="75574" y="542651"/>
                  <a:pt x="67107" y="446872"/>
                </a:cubicBezTo>
                <a:cubicBezTo>
                  <a:pt x="58640" y="351093"/>
                  <a:pt x="5194" y="71164"/>
                  <a:pt x="432" y="18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: 図形 1334">
            <a:extLst>
              <a:ext uri="{FF2B5EF4-FFF2-40B4-BE49-F238E27FC236}">
                <a16:creationId xmlns:a16="http://schemas.microsoft.com/office/drawing/2014/main" id="{D61A94FD-2DA0-431A-AAD4-F8DEDB01DB5B}"/>
              </a:ext>
            </a:extLst>
          </p:cNvPr>
          <p:cNvSpPr/>
          <p:nvPr/>
        </p:nvSpPr>
        <p:spPr>
          <a:xfrm>
            <a:off x="6896656" y="5829631"/>
            <a:ext cx="415391" cy="101603"/>
          </a:xfrm>
          <a:custGeom>
            <a:avLst/>
            <a:gdLst>
              <a:gd name="connsiteX0" fmla="*/ 5794 w 415391"/>
              <a:gd name="connsiteY0" fmla="*/ 2844 h 101603"/>
              <a:gd name="connsiteX1" fmla="*/ 104219 w 415391"/>
              <a:gd name="connsiteY1" fmla="*/ 12369 h 101603"/>
              <a:gd name="connsiteX2" fmla="*/ 282019 w 415391"/>
              <a:gd name="connsiteY2" fmla="*/ 69519 h 101603"/>
              <a:gd name="connsiteX3" fmla="*/ 415369 w 415391"/>
              <a:gd name="connsiteY3" fmla="*/ 101269 h 101603"/>
              <a:gd name="connsiteX4" fmla="*/ 272494 w 415391"/>
              <a:gd name="connsiteY4" fmla="*/ 50469 h 101603"/>
              <a:gd name="connsiteX5" fmla="*/ 5794 w 415391"/>
              <a:gd name="connsiteY5" fmla="*/ 2844 h 101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391" h="101603">
                <a:moveTo>
                  <a:pt x="5794" y="2844"/>
                </a:moveTo>
                <a:cubicBezTo>
                  <a:pt x="-22252" y="-3506"/>
                  <a:pt x="58182" y="1257"/>
                  <a:pt x="104219" y="12369"/>
                </a:cubicBezTo>
                <a:cubicBezTo>
                  <a:pt x="150256" y="23481"/>
                  <a:pt x="230161" y="54702"/>
                  <a:pt x="282019" y="69519"/>
                </a:cubicBezTo>
                <a:cubicBezTo>
                  <a:pt x="333877" y="84336"/>
                  <a:pt x="416956" y="104444"/>
                  <a:pt x="415369" y="101269"/>
                </a:cubicBezTo>
                <a:cubicBezTo>
                  <a:pt x="413782" y="98094"/>
                  <a:pt x="342344" y="71106"/>
                  <a:pt x="272494" y="50469"/>
                </a:cubicBezTo>
                <a:cubicBezTo>
                  <a:pt x="202644" y="29832"/>
                  <a:pt x="33840" y="9194"/>
                  <a:pt x="5794" y="2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: 図形 1335">
            <a:extLst>
              <a:ext uri="{FF2B5EF4-FFF2-40B4-BE49-F238E27FC236}">
                <a16:creationId xmlns:a16="http://schemas.microsoft.com/office/drawing/2014/main" id="{5C8F949B-2A82-4683-B4DE-6025A30288F9}"/>
              </a:ext>
            </a:extLst>
          </p:cNvPr>
          <p:cNvSpPr/>
          <p:nvPr/>
        </p:nvSpPr>
        <p:spPr>
          <a:xfrm>
            <a:off x="3782169" y="4242301"/>
            <a:ext cx="137043" cy="385049"/>
          </a:xfrm>
          <a:custGeom>
            <a:avLst/>
            <a:gdLst>
              <a:gd name="connsiteX0" fmla="*/ 4548 w 137043"/>
              <a:gd name="connsiteY0" fmla="*/ 3732 h 385049"/>
              <a:gd name="connsiteX1" fmla="*/ 65931 w 137043"/>
              <a:gd name="connsiteY1" fmla="*/ 255616 h 385049"/>
              <a:gd name="connsiteX2" fmla="*/ 133664 w 137043"/>
              <a:gd name="connsiteY2" fmla="*/ 369916 h 385049"/>
              <a:gd name="connsiteX3" fmla="*/ 127314 w 137043"/>
              <a:gd name="connsiteY3" fmla="*/ 272549 h 385049"/>
              <a:gd name="connsiteX4" fmla="*/ 131548 w 137043"/>
              <a:gd name="connsiteY4" fmla="*/ 170949 h 385049"/>
              <a:gd name="connsiteX5" fmla="*/ 114614 w 137043"/>
              <a:gd name="connsiteY5" fmla="*/ 382616 h 385049"/>
              <a:gd name="connsiteX6" fmla="*/ 76514 w 137043"/>
              <a:gd name="connsiteY6" fmla="*/ 291599 h 385049"/>
              <a:gd name="connsiteX7" fmla="*/ 34181 w 137043"/>
              <a:gd name="connsiteY7" fmla="*/ 189999 h 385049"/>
              <a:gd name="connsiteX8" fmla="*/ 6664 w 137043"/>
              <a:gd name="connsiteY8" fmla="*/ 109566 h 385049"/>
              <a:gd name="connsiteX9" fmla="*/ 4548 w 137043"/>
              <a:gd name="connsiteY9" fmla="*/ 3732 h 38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043" h="385049">
                <a:moveTo>
                  <a:pt x="4548" y="3732"/>
                </a:moveTo>
                <a:cubicBezTo>
                  <a:pt x="14426" y="28074"/>
                  <a:pt x="44412" y="194585"/>
                  <a:pt x="65931" y="255616"/>
                </a:cubicBezTo>
                <a:cubicBezTo>
                  <a:pt x="87450" y="316647"/>
                  <a:pt x="123434" y="367094"/>
                  <a:pt x="133664" y="369916"/>
                </a:cubicBezTo>
                <a:cubicBezTo>
                  <a:pt x="143894" y="372738"/>
                  <a:pt x="127667" y="305710"/>
                  <a:pt x="127314" y="272549"/>
                </a:cubicBezTo>
                <a:cubicBezTo>
                  <a:pt x="126961" y="239388"/>
                  <a:pt x="133665" y="152604"/>
                  <a:pt x="131548" y="170949"/>
                </a:cubicBezTo>
                <a:cubicBezTo>
                  <a:pt x="129431" y="189294"/>
                  <a:pt x="123786" y="362508"/>
                  <a:pt x="114614" y="382616"/>
                </a:cubicBezTo>
                <a:cubicBezTo>
                  <a:pt x="105442" y="402724"/>
                  <a:pt x="76514" y="291599"/>
                  <a:pt x="76514" y="291599"/>
                </a:cubicBezTo>
                <a:cubicBezTo>
                  <a:pt x="63108" y="259496"/>
                  <a:pt x="45823" y="220338"/>
                  <a:pt x="34181" y="189999"/>
                </a:cubicBezTo>
                <a:cubicBezTo>
                  <a:pt x="22539" y="159660"/>
                  <a:pt x="9839" y="138141"/>
                  <a:pt x="6664" y="109566"/>
                </a:cubicBezTo>
                <a:cubicBezTo>
                  <a:pt x="3489" y="80991"/>
                  <a:pt x="-5330" y="-20610"/>
                  <a:pt x="4548" y="3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: 図形 1336">
            <a:extLst>
              <a:ext uri="{FF2B5EF4-FFF2-40B4-BE49-F238E27FC236}">
                <a16:creationId xmlns:a16="http://schemas.microsoft.com/office/drawing/2014/main" id="{CA042281-7C52-45DB-A281-3D7BE7F42AB7}"/>
              </a:ext>
            </a:extLst>
          </p:cNvPr>
          <p:cNvSpPr/>
          <p:nvPr/>
        </p:nvSpPr>
        <p:spPr>
          <a:xfrm>
            <a:off x="3724741" y="4247758"/>
            <a:ext cx="178862" cy="659711"/>
          </a:xfrm>
          <a:custGeom>
            <a:avLst/>
            <a:gdLst>
              <a:gd name="connsiteX0" fmla="*/ 2709 w 178862"/>
              <a:gd name="connsiteY0" fmla="*/ 392 h 659711"/>
              <a:gd name="connsiteX1" fmla="*/ 15409 w 178862"/>
              <a:gd name="connsiteY1" fmla="*/ 224759 h 659711"/>
              <a:gd name="connsiteX2" fmla="*/ 117009 w 178862"/>
              <a:gd name="connsiteY2" fmla="*/ 478759 h 659711"/>
              <a:gd name="connsiteX3" fmla="*/ 146642 w 178862"/>
              <a:gd name="connsiteY3" fmla="*/ 658675 h 659711"/>
              <a:gd name="connsiteX4" fmla="*/ 159342 w 178862"/>
              <a:gd name="connsiteY4" fmla="*/ 548609 h 659711"/>
              <a:gd name="connsiteX5" fmla="*/ 178392 w 178862"/>
              <a:gd name="connsiteY5" fmla="*/ 466059 h 659711"/>
              <a:gd name="connsiteX6" fmla="*/ 138176 w 178862"/>
              <a:gd name="connsiteY6" fmla="*/ 531675 h 659711"/>
              <a:gd name="connsiteX7" fmla="*/ 93726 w 178862"/>
              <a:gd name="connsiteY7" fmla="*/ 385625 h 659711"/>
              <a:gd name="connsiteX8" fmla="*/ 38692 w 178862"/>
              <a:gd name="connsiteY8" fmla="*/ 279792 h 659711"/>
              <a:gd name="connsiteX9" fmla="*/ 2709 w 178862"/>
              <a:gd name="connsiteY9" fmla="*/ 392 h 65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862" h="659711">
                <a:moveTo>
                  <a:pt x="2709" y="392"/>
                </a:moveTo>
                <a:cubicBezTo>
                  <a:pt x="-1171" y="-8780"/>
                  <a:pt x="-3641" y="145031"/>
                  <a:pt x="15409" y="224759"/>
                </a:cubicBezTo>
                <a:cubicBezTo>
                  <a:pt x="34459" y="304487"/>
                  <a:pt x="95137" y="406440"/>
                  <a:pt x="117009" y="478759"/>
                </a:cubicBezTo>
                <a:cubicBezTo>
                  <a:pt x="138881" y="551078"/>
                  <a:pt x="139587" y="647033"/>
                  <a:pt x="146642" y="658675"/>
                </a:cubicBezTo>
                <a:cubicBezTo>
                  <a:pt x="153697" y="670317"/>
                  <a:pt x="154050" y="580712"/>
                  <a:pt x="159342" y="548609"/>
                </a:cubicBezTo>
                <a:cubicBezTo>
                  <a:pt x="164634" y="516506"/>
                  <a:pt x="181920" y="468881"/>
                  <a:pt x="178392" y="466059"/>
                </a:cubicBezTo>
                <a:cubicBezTo>
                  <a:pt x="174864" y="463237"/>
                  <a:pt x="152287" y="545081"/>
                  <a:pt x="138176" y="531675"/>
                </a:cubicBezTo>
                <a:cubicBezTo>
                  <a:pt x="124065" y="518269"/>
                  <a:pt x="110307" y="427606"/>
                  <a:pt x="93726" y="385625"/>
                </a:cubicBezTo>
                <a:cubicBezTo>
                  <a:pt x="77145" y="343645"/>
                  <a:pt x="54214" y="341881"/>
                  <a:pt x="38692" y="279792"/>
                </a:cubicBezTo>
                <a:cubicBezTo>
                  <a:pt x="23170" y="217703"/>
                  <a:pt x="6589" y="9564"/>
                  <a:pt x="2709" y="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: 図形 1337">
            <a:extLst>
              <a:ext uri="{FF2B5EF4-FFF2-40B4-BE49-F238E27FC236}">
                <a16:creationId xmlns:a16="http://schemas.microsoft.com/office/drawing/2014/main" id="{A0D2D844-EB43-47D6-8694-BA7A11CCD782}"/>
              </a:ext>
            </a:extLst>
          </p:cNvPr>
          <p:cNvSpPr/>
          <p:nvPr/>
        </p:nvSpPr>
        <p:spPr>
          <a:xfrm>
            <a:off x="3539661" y="4297635"/>
            <a:ext cx="177486" cy="561806"/>
          </a:xfrm>
          <a:custGeom>
            <a:avLst/>
            <a:gdLst>
              <a:gd name="connsiteX0" fmla="*/ 5756 w 177486"/>
              <a:gd name="connsiteY0" fmla="*/ 9782 h 561806"/>
              <a:gd name="connsiteX1" fmla="*/ 5756 w 177486"/>
              <a:gd name="connsiteY1" fmla="*/ 92332 h 561806"/>
              <a:gd name="connsiteX2" fmla="*/ 37506 w 177486"/>
              <a:gd name="connsiteY2" fmla="*/ 310348 h 561806"/>
              <a:gd name="connsiteX3" fmla="*/ 132756 w 177486"/>
              <a:gd name="connsiteY3" fmla="*/ 502965 h 561806"/>
              <a:gd name="connsiteX4" fmla="*/ 177206 w 177486"/>
              <a:gd name="connsiteY4" fmla="*/ 560115 h 561806"/>
              <a:gd name="connsiteX5" fmla="*/ 113706 w 177486"/>
              <a:gd name="connsiteY5" fmla="*/ 452165 h 561806"/>
              <a:gd name="connsiteX6" fmla="*/ 7872 w 177486"/>
              <a:gd name="connsiteY6" fmla="*/ 303998 h 561806"/>
              <a:gd name="connsiteX7" fmla="*/ 5756 w 177486"/>
              <a:gd name="connsiteY7" fmla="*/ 9782 h 56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486" h="561806">
                <a:moveTo>
                  <a:pt x="5756" y="9782"/>
                </a:moveTo>
                <a:cubicBezTo>
                  <a:pt x="5403" y="-25496"/>
                  <a:pt x="464" y="42238"/>
                  <a:pt x="5756" y="92332"/>
                </a:cubicBezTo>
                <a:cubicBezTo>
                  <a:pt x="11048" y="142426"/>
                  <a:pt x="16339" y="241909"/>
                  <a:pt x="37506" y="310348"/>
                </a:cubicBezTo>
                <a:cubicBezTo>
                  <a:pt x="58673" y="378787"/>
                  <a:pt x="109473" y="461337"/>
                  <a:pt x="132756" y="502965"/>
                </a:cubicBezTo>
                <a:cubicBezTo>
                  <a:pt x="156039" y="544593"/>
                  <a:pt x="180381" y="568582"/>
                  <a:pt x="177206" y="560115"/>
                </a:cubicBezTo>
                <a:cubicBezTo>
                  <a:pt x="174031" y="551648"/>
                  <a:pt x="141928" y="494851"/>
                  <a:pt x="113706" y="452165"/>
                </a:cubicBezTo>
                <a:cubicBezTo>
                  <a:pt x="85484" y="409479"/>
                  <a:pt x="24453" y="379140"/>
                  <a:pt x="7872" y="303998"/>
                </a:cubicBezTo>
                <a:cubicBezTo>
                  <a:pt x="-8709" y="228856"/>
                  <a:pt x="6109" y="45060"/>
                  <a:pt x="5756" y="9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: 図形 1338">
            <a:extLst>
              <a:ext uri="{FF2B5EF4-FFF2-40B4-BE49-F238E27FC236}">
                <a16:creationId xmlns:a16="http://schemas.microsoft.com/office/drawing/2014/main" id="{B4D6F3A6-3B95-41D0-B7DD-15C8716B3E3C}"/>
              </a:ext>
            </a:extLst>
          </p:cNvPr>
          <p:cNvSpPr/>
          <p:nvPr/>
        </p:nvSpPr>
        <p:spPr>
          <a:xfrm>
            <a:off x="3488418" y="4358785"/>
            <a:ext cx="180381" cy="910403"/>
          </a:xfrm>
          <a:custGeom>
            <a:avLst/>
            <a:gdLst>
              <a:gd name="connsiteX0" fmla="*/ 6199 w 180381"/>
              <a:gd name="connsiteY0" fmla="*/ 18482 h 910403"/>
              <a:gd name="connsiteX1" fmla="*/ 6199 w 180381"/>
              <a:gd name="connsiteY1" fmla="*/ 111615 h 910403"/>
              <a:gd name="connsiteX2" fmla="*/ 12549 w 180381"/>
              <a:gd name="connsiteY2" fmla="*/ 325398 h 910403"/>
              <a:gd name="connsiteX3" fmla="*/ 148015 w 180381"/>
              <a:gd name="connsiteY3" fmla="*/ 634432 h 910403"/>
              <a:gd name="connsiteX4" fmla="*/ 179765 w 180381"/>
              <a:gd name="connsiteY4" fmla="*/ 727565 h 910403"/>
              <a:gd name="connsiteX5" fmla="*/ 158599 w 180381"/>
              <a:gd name="connsiteY5" fmla="*/ 909598 h 910403"/>
              <a:gd name="connsiteX6" fmla="*/ 177649 w 180381"/>
              <a:gd name="connsiteY6" fmla="*/ 649248 h 910403"/>
              <a:gd name="connsiteX7" fmla="*/ 86632 w 180381"/>
              <a:gd name="connsiteY7" fmla="*/ 473565 h 910403"/>
              <a:gd name="connsiteX8" fmla="*/ 6199 w 180381"/>
              <a:gd name="connsiteY8" fmla="*/ 18482 h 91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381" h="910403">
                <a:moveTo>
                  <a:pt x="6199" y="18482"/>
                </a:moveTo>
                <a:cubicBezTo>
                  <a:pt x="-7206" y="-41843"/>
                  <a:pt x="5141" y="60462"/>
                  <a:pt x="6199" y="111615"/>
                </a:cubicBezTo>
                <a:cubicBezTo>
                  <a:pt x="7257" y="162768"/>
                  <a:pt x="-11087" y="238262"/>
                  <a:pt x="12549" y="325398"/>
                </a:cubicBezTo>
                <a:cubicBezTo>
                  <a:pt x="36185" y="412534"/>
                  <a:pt x="120146" y="567404"/>
                  <a:pt x="148015" y="634432"/>
                </a:cubicBezTo>
                <a:cubicBezTo>
                  <a:pt x="175884" y="701460"/>
                  <a:pt x="178001" y="681704"/>
                  <a:pt x="179765" y="727565"/>
                </a:cubicBezTo>
                <a:cubicBezTo>
                  <a:pt x="181529" y="773426"/>
                  <a:pt x="158952" y="922651"/>
                  <a:pt x="158599" y="909598"/>
                </a:cubicBezTo>
                <a:cubicBezTo>
                  <a:pt x="158246" y="896545"/>
                  <a:pt x="189643" y="721920"/>
                  <a:pt x="177649" y="649248"/>
                </a:cubicBezTo>
                <a:cubicBezTo>
                  <a:pt x="165655" y="576576"/>
                  <a:pt x="119440" y="576223"/>
                  <a:pt x="86632" y="473565"/>
                </a:cubicBezTo>
                <a:cubicBezTo>
                  <a:pt x="53824" y="370907"/>
                  <a:pt x="19604" y="78807"/>
                  <a:pt x="6199" y="18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: 図形 1339">
            <a:extLst>
              <a:ext uri="{FF2B5EF4-FFF2-40B4-BE49-F238E27FC236}">
                <a16:creationId xmlns:a16="http://schemas.microsoft.com/office/drawing/2014/main" id="{E43DCBC7-FA49-41A2-B774-FEFCA5382AED}"/>
              </a:ext>
            </a:extLst>
          </p:cNvPr>
          <p:cNvSpPr/>
          <p:nvPr/>
        </p:nvSpPr>
        <p:spPr>
          <a:xfrm>
            <a:off x="3888070" y="4994205"/>
            <a:ext cx="61727" cy="185019"/>
          </a:xfrm>
          <a:custGeom>
            <a:avLst/>
            <a:gdLst>
              <a:gd name="connsiteX0" fmla="*/ 61630 w 61727"/>
              <a:gd name="connsiteY0" fmla="*/ 1128 h 185019"/>
              <a:gd name="connsiteX1" fmla="*/ 23530 w 61727"/>
              <a:gd name="connsiteY1" fmla="*/ 166228 h 185019"/>
              <a:gd name="connsiteX2" fmla="*/ 17180 w 61727"/>
              <a:gd name="connsiteY2" fmla="*/ 176812 h 185019"/>
              <a:gd name="connsiteX3" fmla="*/ 247 w 61727"/>
              <a:gd name="connsiteY3" fmla="*/ 126012 h 185019"/>
              <a:gd name="connsiteX4" fmla="*/ 10830 w 61727"/>
              <a:gd name="connsiteY4" fmla="*/ 94262 h 185019"/>
              <a:gd name="connsiteX5" fmla="*/ 61630 w 61727"/>
              <a:gd name="connsiteY5" fmla="*/ 1128 h 18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727" h="185019">
                <a:moveTo>
                  <a:pt x="61630" y="1128"/>
                </a:moveTo>
                <a:cubicBezTo>
                  <a:pt x="63747" y="13122"/>
                  <a:pt x="30938" y="136947"/>
                  <a:pt x="23530" y="166228"/>
                </a:cubicBezTo>
                <a:cubicBezTo>
                  <a:pt x="16122" y="195509"/>
                  <a:pt x="21060" y="183515"/>
                  <a:pt x="17180" y="176812"/>
                </a:cubicBezTo>
                <a:cubicBezTo>
                  <a:pt x="13300" y="170109"/>
                  <a:pt x="1305" y="139770"/>
                  <a:pt x="247" y="126012"/>
                </a:cubicBezTo>
                <a:cubicBezTo>
                  <a:pt x="-811" y="112254"/>
                  <a:pt x="1305" y="112254"/>
                  <a:pt x="10830" y="94262"/>
                </a:cubicBezTo>
                <a:cubicBezTo>
                  <a:pt x="20355" y="76270"/>
                  <a:pt x="59513" y="-10866"/>
                  <a:pt x="61630" y="1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: 図形 1340">
            <a:extLst>
              <a:ext uri="{FF2B5EF4-FFF2-40B4-BE49-F238E27FC236}">
                <a16:creationId xmlns:a16="http://schemas.microsoft.com/office/drawing/2014/main" id="{D6A09816-60CE-4BFD-B96E-F3A9FE7BC194}"/>
              </a:ext>
            </a:extLst>
          </p:cNvPr>
          <p:cNvSpPr/>
          <p:nvPr/>
        </p:nvSpPr>
        <p:spPr>
          <a:xfrm>
            <a:off x="4052684" y="3182704"/>
            <a:ext cx="218828" cy="1255426"/>
          </a:xfrm>
          <a:custGeom>
            <a:avLst/>
            <a:gdLst>
              <a:gd name="connsiteX0" fmla="*/ 148899 w 218828"/>
              <a:gd name="connsiteY0" fmla="*/ 763 h 1255426"/>
              <a:gd name="connsiteX1" fmla="*/ 170066 w 218828"/>
              <a:gd name="connsiteY1" fmla="*/ 754296 h 1255426"/>
              <a:gd name="connsiteX2" fmla="*/ 170066 w 218828"/>
              <a:gd name="connsiteY2" fmla="*/ 1006179 h 1255426"/>
              <a:gd name="connsiteX3" fmla="*/ 733 w 218828"/>
              <a:gd name="connsiteY3" fmla="*/ 1253829 h 1255426"/>
              <a:gd name="connsiteX4" fmla="*/ 112916 w 218828"/>
              <a:gd name="connsiteY4" fmla="*/ 1103546 h 1255426"/>
              <a:gd name="connsiteX5" fmla="*/ 216633 w 218828"/>
              <a:gd name="connsiteY5" fmla="*/ 923629 h 1255426"/>
              <a:gd name="connsiteX6" fmla="*/ 182766 w 218828"/>
              <a:gd name="connsiteY6" fmla="*/ 618829 h 1255426"/>
              <a:gd name="connsiteX7" fmla="*/ 148899 w 218828"/>
              <a:gd name="connsiteY7" fmla="*/ 763 h 125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828" h="1255426">
                <a:moveTo>
                  <a:pt x="148899" y="763"/>
                </a:moveTo>
                <a:cubicBezTo>
                  <a:pt x="146782" y="23341"/>
                  <a:pt x="166538" y="586727"/>
                  <a:pt x="170066" y="754296"/>
                </a:cubicBezTo>
                <a:cubicBezTo>
                  <a:pt x="173594" y="921865"/>
                  <a:pt x="198288" y="922924"/>
                  <a:pt x="170066" y="1006179"/>
                </a:cubicBezTo>
                <a:cubicBezTo>
                  <a:pt x="141844" y="1089434"/>
                  <a:pt x="10258" y="1237601"/>
                  <a:pt x="733" y="1253829"/>
                </a:cubicBezTo>
                <a:cubicBezTo>
                  <a:pt x="-8792" y="1270057"/>
                  <a:pt x="76933" y="1158579"/>
                  <a:pt x="112916" y="1103546"/>
                </a:cubicBezTo>
                <a:cubicBezTo>
                  <a:pt x="148899" y="1048513"/>
                  <a:pt x="204991" y="1004415"/>
                  <a:pt x="216633" y="923629"/>
                </a:cubicBezTo>
                <a:cubicBezTo>
                  <a:pt x="228275" y="842843"/>
                  <a:pt x="190174" y="775110"/>
                  <a:pt x="182766" y="618829"/>
                </a:cubicBezTo>
                <a:cubicBezTo>
                  <a:pt x="175358" y="462549"/>
                  <a:pt x="151016" y="-21815"/>
                  <a:pt x="148899" y="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: 図形 1341">
            <a:extLst>
              <a:ext uri="{FF2B5EF4-FFF2-40B4-BE49-F238E27FC236}">
                <a16:creationId xmlns:a16="http://schemas.microsoft.com/office/drawing/2014/main" id="{47D49A18-7B7B-4DC1-B104-241210CD5C2F}"/>
              </a:ext>
            </a:extLst>
          </p:cNvPr>
          <p:cNvSpPr/>
          <p:nvPr/>
        </p:nvSpPr>
        <p:spPr>
          <a:xfrm>
            <a:off x="5005173" y="4097853"/>
            <a:ext cx="472939" cy="430518"/>
          </a:xfrm>
          <a:custGeom>
            <a:avLst/>
            <a:gdLst>
              <a:gd name="connsiteX0" fmla="*/ 472760 w 472939"/>
              <a:gd name="connsiteY0" fmla="*/ 14 h 430518"/>
              <a:gd name="connsiteX1" fmla="*/ 108694 w 472939"/>
              <a:gd name="connsiteY1" fmla="*/ 232847 h 430518"/>
              <a:gd name="connsiteX2" fmla="*/ 2860 w 472939"/>
              <a:gd name="connsiteY2" fmla="*/ 427580 h 430518"/>
              <a:gd name="connsiteX3" fmla="*/ 32494 w 472939"/>
              <a:gd name="connsiteY3" fmla="*/ 342914 h 430518"/>
              <a:gd name="connsiteX4" fmla="*/ 57894 w 472939"/>
              <a:gd name="connsiteY4" fmla="*/ 243430 h 430518"/>
              <a:gd name="connsiteX5" fmla="*/ 472760 w 472939"/>
              <a:gd name="connsiteY5" fmla="*/ 14 h 43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939" h="430518">
                <a:moveTo>
                  <a:pt x="472760" y="14"/>
                </a:moveTo>
                <a:cubicBezTo>
                  <a:pt x="481227" y="-1750"/>
                  <a:pt x="187010" y="161586"/>
                  <a:pt x="108694" y="232847"/>
                </a:cubicBezTo>
                <a:cubicBezTo>
                  <a:pt x="30378" y="304108"/>
                  <a:pt x="15560" y="409235"/>
                  <a:pt x="2860" y="427580"/>
                </a:cubicBezTo>
                <a:cubicBezTo>
                  <a:pt x="-9840" y="445925"/>
                  <a:pt x="23322" y="373606"/>
                  <a:pt x="32494" y="342914"/>
                </a:cubicBezTo>
                <a:cubicBezTo>
                  <a:pt x="41666" y="312222"/>
                  <a:pt x="-13720" y="300933"/>
                  <a:pt x="57894" y="243430"/>
                </a:cubicBezTo>
                <a:cubicBezTo>
                  <a:pt x="129508" y="185927"/>
                  <a:pt x="464293" y="1778"/>
                  <a:pt x="472760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: 図形 1342">
            <a:extLst>
              <a:ext uri="{FF2B5EF4-FFF2-40B4-BE49-F238E27FC236}">
                <a16:creationId xmlns:a16="http://schemas.microsoft.com/office/drawing/2014/main" id="{EE87B13D-CAAA-4865-BA54-DE0BEEB7561B}"/>
              </a:ext>
            </a:extLst>
          </p:cNvPr>
          <p:cNvSpPr/>
          <p:nvPr/>
        </p:nvSpPr>
        <p:spPr>
          <a:xfrm>
            <a:off x="4156767" y="4341208"/>
            <a:ext cx="624084" cy="201275"/>
          </a:xfrm>
          <a:custGeom>
            <a:avLst/>
            <a:gdLst>
              <a:gd name="connsiteX0" fmla="*/ 622666 w 624084"/>
              <a:gd name="connsiteY0" fmla="*/ 75 h 201275"/>
              <a:gd name="connsiteX1" fmla="*/ 461800 w 624084"/>
              <a:gd name="connsiteY1" fmla="*/ 108025 h 201275"/>
              <a:gd name="connsiteX2" fmla="*/ 366 w 624084"/>
              <a:gd name="connsiteY2" fmla="*/ 201159 h 201275"/>
              <a:gd name="connsiteX3" fmla="*/ 387716 w 624084"/>
              <a:gd name="connsiteY3" fmla="*/ 124959 h 201275"/>
              <a:gd name="connsiteX4" fmla="*/ 622666 w 624084"/>
              <a:gd name="connsiteY4" fmla="*/ 75 h 20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084" h="201275">
                <a:moveTo>
                  <a:pt x="622666" y="75"/>
                </a:moveTo>
                <a:cubicBezTo>
                  <a:pt x="635013" y="-2747"/>
                  <a:pt x="565517" y="74511"/>
                  <a:pt x="461800" y="108025"/>
                </a:cubicBezTo>
                <a:cubicBezTo>
                  <a:pt x="358083" y="141539"/>
                  <a:pt x="12713" y="198337"/>
                  <a:pt x="366" y="201159"/>
                </a:cubicBezTo>
                <a:cubicBezTo>
                  <a:pt x="-11981" y="203981"/>
                  <a:pt x="290702" y="154945"/>
                  <a:pt x="387716" y="124959"/>
                </a:cubicBezTo>
                <a:cubicBezTo>
                  <a:pt x="484730" y="94973"/>
                  <a:pt x="610319" y="2897"/>
                  <a:pt x="622666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: 図形 1343">
            <a:extLst>
              <a:ext uri="{FF2B5EF4-FFF2-40B4-BE49-F238E27FC236}">
                <a16:creationId xmlns:a16="http://schemas.microsoft.com/office/drawing/2014/main" id="{34F998FD-E1CF-498B-B769-EB9E9B156A28}"/>
              </a:ext>
            </a:extLst>
          </p:cNvPr>
          <p:cNvSpPr/>
          <p:nvPr/>
        </p:nvSpPr>
        <p:spPr>
          <a:xfrm>
            <a:off x="4268698" y="4917978"/>
            <a:ext cx="417289" cy="297577"/>
          </a:xfrm>
          <a:custGeom>
            <a:avLst/>
            <a:gdLst>
              <a:gd name="connsiteX0" fmla="*/ 9085 w 417289"/>
              <a:gd name="connsiteY0" fmla="*/ 291139 h 297577"/>
              <a:gd name="connsiteX1" fmla="*/ 68352 w 417289"/>
              <a:gd name="connsiteY1" fmla="*/ 255155 h 297577"/>
              <a:gd name="connsiteX2" fmla="*/ 400669 w 417289"/>
              <a:gd name="connsiteY2" fmla="*/ 13855 h 297577"/>
              <a:gd name="connsiteX3" fmla="*/ 349869 w 417289"/>
              <a:gd name="connsiteY3" fmla="*/ 45605 h 297577"/>
              <a:gd name="connsiteX4" fmla="*/ 197469 w 417289"/>
              <a:gd name="connsiteY4" fmla="*/ 181072 h 297577"/>
              <a:gd name="connsiteX5" fmla="*/ 9085 w 417289"/>
              <a:gd name="connsiteY5" fmla="*/ 291139 h 297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289" h="297577">
                <a:moveTo>
                  <a:pt x="9085" y="291139"/>
                </a:moveTo>
                <a:cubicBezTo>
                  <a:pt x="-12434" y="303486"/>
                  <a:pt x="3088" y="301369"/>
                  <a:pt x="68352" y="255155"/>
                </a:cubicBezTo>
                <a:cubicBezTo>
                  <a:pt x="133616" y="208941"/>
                  <a:pt x="353750" y="48780"/>
                  <a:pt x="400669" y="13855"/>
                </a:cubicBezTo>
                <a:cubicBezTo>
                  <a:pt x="447588" y="-21070"/>
                  <a:pt x="383736" y="17736"/>
                  <a:pt x="349869" y="45605"/>
                </a:cubicBezTo>
                <a:cubicBezTo>
                  <a:pt x="316002" y="73474"/>
                  <a:pt x="258500" y="139091"/>
                  <a:pt x="197469" y="181072"/>
                </a:cubicBezTo>
                <a:cubicBezTo>
                  <a:pt x="136438" y="223053"/>
                  <a:pt x="30604" y="278792"/>
                  <a:pt x="9085" y="291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: 図形 1344">
            <a:extLst>
              <a:ext uri="{FF2B5EF4-FFF2-40B4-BE49-F238E27FC236}">
                <a16:creationId xmlns:a16="http://schemas.microsoft.com/office/drawing/2014/main" id="{6937F5E0-891B-4BC1-905F-04B6F2598518}"/>
              </a:ext>
            </a:extLst>
          </p:cNvPr>
          <p:cNvSpPr/>
          <p:nvPr/>
        </p:nvSpPr>
        <p:spPr>
          <a:xfrm>
            <a:off x="4479108" y="4783982"/>
            <a:ext cx="374733" cy="719401"/>
          </a:xfrm>
          <a:custGeom>
            <a:avLst/>
            <a:gdLst>
              <a:gd name="connsiteX0" fmla="*/ 365942 w 374733"/>
              <a:gd name="connsiteY0" fmla="*/ 1801 h 719401"/>
              <a:gd name="connsiteX1" fmla="*/ 257992 w 374733"/>
              <a:gd name="connsiteY1" fmla="*/ 412435 h 719401"/>
              <a:gd name="connsiteX2" fmla="*/ 1875 w 374733"/>
              <a:gd name="connsiteY2" fmla="*/ 715118 h 719401"/>
              <a:gd name="connsiteX3" fmla="*/ 152159 w 374733"/>
              <a:gd name="connsiteY3" fmla="*/ 569068 h 719401"/>
              <a:gd name="connsiteX4" fmla="*/ 342659 w 374733"/>
              <a:gd name="connsiteY4" fmla="*/ 274851 h 719401"/>
              <a:gd name="connsiteX5" fmla="*/ 365942 w 374733"/>
              <a:gd name="connsiteY5" fmla="*/ 1801 h 71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733" h="719401">
                <a:moveTo>
                  <a:pt x="365942" y="1801"/>
                </a:moveTo>
                <a:cubicBezTo>
                  <a:pt x="351831" y="24732"/>
                  <a:pt x="318670" y="293549"/>
                  <a:pt x="257992" y="412435"/>
                </a:cubicBezTo>
                <a:cubicBezTo>
                  <a:pt x="197314" y="531321"/>
                  <a:pt x="19514" y="689012"/>
                  <a:pt x="1875" y="715118"/>
                </a:cubicBezTo>
                <a:cubicBezTo>
                  <a:pt x="-15764" y="741224"/>
                  <a:pt x="95362" y="642446"/>
                  <a:pt x="152159" y="569068"/>
                </a:cubicBezTo>
                <a:cubicBezTo>
                  <a:pt x="208956" y="495690"/>
                  <a:pt x="304912" y="369043"/>
                  <a:pt x="342659" y="274851"/>
                </a:cubicBezTo>
                <a:cubicBezTo>
                  <a:pt x="380406" y="180659"/>
                  <a:pt x="380053" y="-21130"/>
                  <a:pt x="365942" y="1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: 図形 1345">
            <a:extLst>
              <a:ext uri="{FF2B5EF4-FFF2-40B4-BE49-F238E27FC236}">
                <a16:creationId xmlns:a16="http://schemas.microsoft.com/office/drawing/2014/main" id="{60C1BA18-F754-4A5A-9A05-770A7B6C5E01}"/>
              </a:ext>
            </a:extLst>
          </p:cNvPr>
          <p:cNvSpPr/>
          <p:nvPr/>
        </p:nvSpPr>
        <p:spPr>
          <a:xfrm>
            <a:off x="4660841" y="4851621"/>
            <a:ext cx="367051" cy="888791"/>
          </a:xfrm>
          <a:custGeom>
            <a:avLst/>
            <a:gdLst>
              <a:gd name="connsiteX0" fmla="*/ 362009 w 367051"/>
              <a:gd name="connsiteY0" fmla="*/ 12479 h 888791"/>
              <a:gd name="connsiteX1" fmla="*/ 328142 w 367051"/>
              <a:gd name="connsiteY1" fmla="*/ 103496 h 888791"/>
              <a:gd name="connsiteX2" fmla="*/ 150342 w 367051"/>
              <a:gd name="connsiteY2" fmla="*/ 522596 h 888791"/>
              <a:gd name="connsiteX3" fmla="*/ 59 w 367051"/>
              <a:gd name="connsiteY3" fmla="*/ 719446 h 888791"/>
              <a:gd name="connsiteX4" fmla="*/ 167276 w 367051"/>
              <a:gd name="connsiteY4" fmla="*/ 567046 h 888791"/>
              <a:gd name="connsiteX5" fmla="*/ 110126 w 367051"/>
              <a:gd name="connsiteY5" fmla="*/ 799879 h 888791"/>
              <a:gd name="connsiteX6" fmla="*/ 232892 w 367051"/>
              <a:gd name="connsiteY6" fmla="*/ 514129 h 888791"/>
              <a:gd name="connsiteX7" fmla="*/ 118592 w 367051"/>
              <a:gd name="connsiteY7" fmla="*/ 888779 h 888791"/>
              <a:gd name="connsiteX8" fmla="*/ 163042 w 367051"/>
              <a:gd name="connsiteY8" fmla="*/ 526829 h 888791"/>
              <a:gd name="connsiteX9" fmla="*/ 251942 w 367051"/>
              <a:gd name="connsiteY9" fmla="*/ 313046 h 888791"/>
              <a:gd name="connsiteX10" fmla="*/ 362009 w 367051"/>
              <a:gd name="connsiteY10" fmla="*/ 12479 h 888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7051" h="888791">
                <a:moveTo>
                  <a:pt x="362009" y="12479"/>
                </a:moveTo>
                <a:cubicBezTo>
                  <a:pt x="374709" y="-22446"/>
                  <a:pt x="363420" y="18477"/>
                  <a:pt x="328142" y="103496"/>
                </a:cubicBezTo>
                <a:cubicBezTo>
                  <a:pt x="292864" y="188515"/>
                  <a:pt x="205022" y="419938"/>
                  <a:pt x="150342" y="522596"/>
                </a:cubicBezTo>
                <a:cubicBezTo>
                  <a:pt x="95662" y="625254"/>
                  <a:pt x="-2763" y="712038"/>
                  <a:pt x="59" y="719446"/>
                </a:cubicBezTo>
                <a:cubicBezTo>
                  <a:pt x="2881" y="726854"/>
                  <a:pt x="148932" y="553641"/>
                  <a:pt x="167276" y="567046"/>
                </a:cubicBezTo>
                <a:cubicBezTo>
                  <a:pt x="185620" y="580451"/>
                  <a:pt x="99190" y="808699"/>
                  <a:pt x="110126" y="799879"/>
                </a:cubicBezTo>
                <a:cubicBezTo>
                  <a:pt x="121062" y="791060"/>
                  <a:pt x="231481" y="499312"/>
                  <a:pt x="232892" y="514129"/>
                </a:cubicBezTo>
                <a:cubicBezTo>
                  <a:pt x="234303" y="528946"/>
                  <a:pt x="130234" y="886662"/>
                  <a:pt x="118592" y="888779"/>
                </a:cubicBezTo>
                <a:cubicBezTo>
                  <a:pt x="106950" y="890896"/>
                  <a:pt x="140817" y="622784"/>
                  <a:pt x="163042" y="526829"/>
                </a:cubicBezTo>
                <a:cubicBezTo>
                  <a:pt x="185267" y="430874"/>
                  <a:pt x="218781" y="394538"/>
                  <a:pt x="251942" y="313046"/>
                </a:cubicBezTo>
                <a:cubicBezTo>
                  <a:pt x="285103" y="231554"/>
                  <a:pt x="349309" y="47404"/>
                  <a:pt x="362009" y="12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: 図形 1346">
            <a:extLst>
              <a:ext uri="{FF2B5EF4-FFF2-40B4-BE49-F238E27FC236}">
                <a16:creationId xmlns:a16="http://schemas.microsoft.com/office/drawing/2014/main" id="{C9D51FFB-343E-44E3-A265-3196D78A7822}"/>
              </a:ext>
            </a:extLst>
          </p:cNvPr>
          <p:cNvSpPr/>
          <p:nvPr/>
        </p:nvSpPr>
        <p:spPr>
          <a:xfrm>
            <a:off x="4163421" y="5824642"/>
            <a:ext cx="110132" cy="407358"/>
          </a:xfrm>
          <a:custGeom>
            <a:avLst/>
            <a:gdLst>
              <a:gd name="connsiteX0" fmla="*/ 110129 w 110132"/>
              <a:gd name="connsiteY0" fmla="*/ 425 h 407358"/>
              <a:gd name="connsiteX1" fmla="*/ 61446 w 110132"/>
              <a:gd name="connsiteY1" fmla="*/ 207858 h 407358"/>
              <a:gd name="connsiteX2" fmla="*/ 14879 w 110132"/>
              <a:gd name="connsiteY2" fmla="*/ 309458 h 407358"/>
              <a:gd name="connsiteX3" fmla="*/ 62 w 110132"/>
              <a:gd name="connsiteY3" fmla="*/ 406825 h 407358"/>
              <a:gd name="connsiteX4" fmla="*/ 19112 w 110132"/>
              <a:gd name="connsiteY4" fmla="*/ 265008 h 407358"/>
              <a:gd name="connsiteX5" fmla="*/ 63562 w 110132"/>
              <a:gd name="connsiteY5" fmla="*/ 157058 h 407358"/>
              <a:gd name="connsiteX6" fmla="*/ 110129 w 110132"/>
              <a:gd name="connsiteY6" fmla="*/ 425 h 40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132" h="407358">
                <a:moveTo>
                  <a:pt x="110129" y="425"/>
                </a:moveTo>
                <a:cubicBezTo>
                  <a:pt x="109776" y="8892"/>
                  <a:pt x="77321" y="156353"/>
                  <a:pt x="61446" y="207858"/>
                </a:cubicBezTo>
                <a:cubicBezTo>
                  <a:pt x="45571" y="259363"/>
                  <a:pt x="25110" y="276297"/>
                  <a:pt x="14879" y="309458"/>
                </a:cubicBezTo>
                <a:cubicBezTo>
                  <a:pt x="4648" y="342619"/>
                  <a:pt x="-643" y="414233"/>
                  <a:pt x="62" y="406825"/>
                </a:cubicBezTo>
                <a:cubicBezTo>
                  <a:pt x="767" y="399417"/>
                  <a:pt x="8529" y="306636"/>
                  <a:pt x="19112" y="265008"/>
                </a:cubicBezTo>
                <a:cubicBezTo>
                  <a:pt x="29695" y="223380"/>
                  <a:pt x="43101" y="201861"/>
                  <a:pt x="63562" y="157058"/>
                </a:cubicBezTo>
                <a:cubicBezTo>
                  <a:pt x="84023" y="112255"/>
                  <a:pt x="110482" y="-8042"/>
                  <a:pt x="110129" y="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: 図形 1347">
            <a:extLst>
              <a:ext uri="{FF2B5EF4-FFF2-40B4-BE49-F238E27FC236}">
                <a16:creationId xmlns:a16="http://schemas.microsoft.com/office/drawing/2014/main" id="{954C5C76-EBC1-4F7A-86D0-FA32D781797E}"/>
              </a:ext>
            </a:extLst>
          </p:cNvPr>
          <p:cNvSpPr/>
          <p:nvPr/>
        </p:nvSpPr>
        <p:spPr>
          <a:xfrm>
            <a:off x="4683314" y="5975029"/>
            <a:ext cx="600596" cy="414755"/>
          </a:xfrm>
          <a:custGeom>
            <a:avLst/>
            <a:gdLst>
              <a:gd name="connsiteX0" fmla="*/ 439019 w 600596"/>
              <a:gd name="connsiteY0" fmla="*/ 4554 h 414755"/>
              <a:gd name="connsiteX1" fmla="*/ 55903 w 600596"/>
              <a:gd name="connsiteY1" fmla="*/ 319938 h 414755"/>
              <a:gd name="connsiteX2" fmla="*/ 60136 w 600596"/>
              <a:gd name="connsiteY2" fmla="*/ 391904 h 414755"/>
              <a:gd name="connsiteX3" fmla="*/ 138453 w 600596"/>
              <a:gd name="connsiteY3" fmla="*/ 377088 h 414755"/>
              <a:gd name="connsiteX4" fmla="*/ 261219 w 600596"/>
              <a:gd name="connsiteY4" fmla="*/ 349571 h 414755"/>
              <a:gd name="connsiteX5" fmla="*/ 599886 w 600596"/>
              <a:gd name="connsiteY5" fmla="*/ 406721 h 414755"/>
              <a:gd name="connsiteX6" fmla="*/ 161736 w 600596"/>
              <a:gd name="connsiteY6" fmla="*/ 377088 h 414755"/>
              <a:gd name="connsiteX7" fmla="*/ 13569 w 600596"/>
              <a:gd name="connsiteY7" fmla="*/ 413071 h 414755"/>
              <a:gd name="connsiteX8" fmla="*/ 32619 w 600596"/>
              <a:gd name="connsiteY8" fmla="*/ 311471 h 414755"/>
              <a:gd name="connsiteX9" fmla="*/ 242169 w 600596"/>
              <a:gd name="connsiteY9" fmla="*/ 144254 h 414755"/>
              <a:gd name="connsiteX10" fmla="*/ 439019 w 600596"/>
              <a:gd name="connsiteY10" fmla="*/ 4554 h 41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0596" h="414755">
                <a:moveTo>
                  <a:pt x="439019" y="4554"/>
                </a:moveTo>
                <a:cubicBezTo>
                  <a:pt x="407975" y="33835"/>
                  <a:pt x="119050" y="255380"/>
                  <a:pt x="55903" y="319938"/>
                </a:cubicBezTo>
                <a:cubicBezTo>
                  <a:pt x="-7244" y="384496"/>
                  <a:pt x="46378" y="382379"/>
                  <a:pt x="60136" y="391904"/>
                </a:cubicBezTo>
                <a:cubicBezTo>
                  <a:pt x="73894" y="401429"/>
                  <a:pt x="104939" y="384143"/>
                  <a:pt x="138453" y="377088"/>
                </a:cubicBezTo>
                <a:cubicBezTo>
                  <a:pt x="171967" y="370033"/>
                  <a:pt x="184314" y="344632"/>
                  <a:pt x="261219" y="349571"/>
                </a:cubicBezTo>
                <a:cubicBezTo>
                  <a:pt x="338124" y="354510"/>
                  <a:pt x="616466" y="402135"/>
                  <a:pt x="599886" y="406721"/>
                </a:cubicBezTo>
                <a:cubicBezTo>
                  <a:pt x="583306" y="411307"/>
                  <a:pt x="259455" y="376030"/>
                  <a:pt x="161736" y="377088"/>
                </a:cubicBezTo>
                <a:cubicBezTo>
                  <a:pt x="64017" y="378146"/>
                  <a:pt x="35088" y="424007"/>
                  <a:pt x="13569" y="413071"/>
                </a:cubicBezTo>
                <a:cubicBezTo>
                  <a:pt x="-7950" y="402135"/>
                  <a:pt x="-5481" y="356274"/>
                  <a:pt x="32619" y="311471"/>
                </a:cubicBezTo>
                <a:cubicBezTo>
                  <a:pt x="70719" y="266668"/>
                  <a:pt x="176905" y="193643"/>
                  <a:pt x="242169" y="144254"/>
                </a:cubicBezTo>
                <a:cubicBezTo>
                  <a:pt x="307433" y="94865"/>
                  <a:pt x="470063" y="-24727"/>
                  <a:pt x="439019" y="4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: 図形 1348">
            <a:extLst>
              <a:ext uri="{FF2B5EF4-FFF2-40B4-BE49-F238E27FC236}">
                <a16:creationId xmlns:a16="http://schemas.microsoft.com/office/drawing/2014/main" id="{DF584442-2154-4246-80EA-8A581F790EFE}"/>
              </a:ext>
            </a:extLst>
          </p:cNvPr>
          <p:cNvSpPr/>
          <p:nvPr/>
        </p:nvSpPr>
        <p:spPr>
          <a:xfrm>
            <a:off x="4539235" y="5764063"/>
            <a:ext cx="991622" cy="92772"/>
          </a:xfrm>
          <a:custGeom>
            <a:avLst/>
            <a:gdLst>
              <a:gd name="connsiteX0" fmla="*/ 47582 w 991622"/>
              <a:gd name="connsiteY0" fmla="*/ 1737 h 92772"/>
              <a:gd name="connsiteX1" fmla="*/ 130132 w 991622"/>
              <a:gd name="connsiteY1" fmla="*/ 16554 h 92772"/>
              <a:gd name="connsiteX2" fmla="*/ 475148 w 991622"/>
              <a:gd name="connsiteY2" fmla="*/ 65237 h 92772"/>
              <a:gd name="connsiteX3" fmla="*/ 805348 w 991622"/>
              <a:gd name="connsiteY3" fmla="*/ 92754 h 92772"/>
              <a:gd name="connsiteX4" fmla="*/ 293115 w 991622"/>
              <a:gd name="connsiteY4" fmla="*/ 69470 h 92772"/>
              <a:gd name="connsiteX5" fmla="*/ 989498 w 991622"/>
              <a:gd name="connsiteY5" fmla="*/ 65237 h 92772"/>
              <a:gd name="connsiteX6" fmla="*/ 47582 w 991622"/>
              <a:gd name="connsiteY6" fmla="*/ 1737 h 9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1622" h="92772">
                <a:moveTo>
                  <a:pt x="47582" y="1737"/>
                </a:moveTo>
                <a:cubicBezTo>
                  <a:pt x="-95645" y="-6377"/>
                  <a:pt x="130132" y="16554"/>
                  <a:pt x="130132" y="16554"/>
                </a:cubicBezTo>
                <a:cubicBezTo>
                  <a:pt x="201393" y="27137"/>
                  <a:pt x="362612" y="52537"/>
                  <a:pt x="475148" y="65237"/>
                </a:cubicBezTo>
                <a:cubicBezTo>
                  <a:pt x="587684" y="77937"/>
                  <a:pt x="835687" y="92049"/>
                  <a:pt x="805348" y="92754"/>
                </a:cubicBezTo>
                <a:cubicBezTo>
                  <a:pt x="775009" y="93459"/>
                  <a:pt x="262423" y="74056"/>
                  <a:pt x="293115" y="69470"/>
                </a:cubicBezTo>
                <a:cubicBezTo>
                  <a:pt x="323807" y="64884"/>
                  <a:pt x="1035359" y="76526"/>
                  <a:pt x="989498" y="65237"/>
                </a:cubicBezTo>
                <a:cubicBezTo>
                  <a:pt x="943637" y="53948"/>
                  <a:pt x="190809" y="9851"/>
                  <a:pt x="47582" y="1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: 図形 1349">
            <a:extLst>
              <a:ext uri="{FF2B5EF4-FFF2-40B4-BE49-F238E27FC236}">
                <a16:creationId xmlns:a16="http://schemas.microsoft.com/office/drawing/2014/main" id="{1D6FDBC8-2A91-413A-8F81-D9E1193963C8}"/>
              </a:ext>
            </a:extLst>
          </p:cNvPr>
          <p:cNvSpPr/>
          <p:nvPr/>
        </p:nvSpPr>
        <p:spPr>
          <a:xfrm>
            <a:off x="5330542" y="5929301"/>
            <a:ext cx="508842" cy="414465"/>
          </a:xfrm>
          <a:custGeom>
            <a:avLst/>
            <a:gdLst>
              <a:gd name="connsiteX0" fmla="*/ 5575 w 508842"/>
              <a:gd name="connsiteY0" fmla="*/ 412232 h 414465"/>
              <a:gd name="connsiteX1" fmla="*/ 56375 w 508842"/>
              <a:gd name="connsiteY1" fmla="*/ 283116 h 414465"/>
              <a:gd name="connsiteX2" fmla="*/ 401391 w 508842"/>
              <a:gd name="connsiteY2" fmla="*/ 33349 h 414465"/>
              <a:gd name="connsiteX3" fmla="*/ 492408 w 508842"/>
              <a:gd name="connsiteY3" fmla="*/ 18532 h 414465"/>
              <a:gd name="connsiteX4" fmla="*/ 111408 w 508842"/>
              <a:gd name="connsiteY4" fmla="*/ 181516 h 414465"/>
              <a:gd name="connsiteX5" fmla="*/ 5575 w 508842"/>
              <a:gd name="connsiteY5" fmla="*/ 412232 h 41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842" h="414465">
                <a:moveTo>
                  <a:pt x="5575" y="412232"/>
                </a:moveTo>
                <a:cubicBezTo>
                  <a:pt x="-3597" y="429165"/>
                  <a:pt x="-9594" y="346263"/>
                  <a:pt x="56375" y="283116"/>
                </a:cubicBezTo>
                <a:cubicBezTo>
                  <a:pt x="122344" y="219969"/>
                  <a:pt x="328719" y="77446"/>
                  <a:pt x="401391" y="33349"/>
                </a:cubicBezTo>
                <a:cubicBezTo>
                  <a:pt x="474063" y="-10748"/>
                  <a:pt x="540738" y="-6162"/>
                  <a:pt x="492408" y="18532"/>
                </a:cubicBezTo>
                <a:cubicBezTo>
                  <a:pt x="444078" y="43226"/>
                  <a:pt x="190783" y="119074"/>
                  <a:pt x="111408" y="181516"/>
                </a:cubicBezTo>
                <a:cubicBezTo>
                  <a:pt x="32033" y="243958"/>
                  <a:pt x="14747" y="395299"/>
                  <a:pt x="5575" y="412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: 図形 1350">
            <a:extLst>
              <a:ext uri="{FF2B5EF4-FFF2-40B4-BE49-F238E27FC236}">
                <a16:creationId xmlns:a16="http://schemas.microsoft.com/office/drawing/2014/main" id="{B77C2457-CA9B-400E-956A-BEE37CEDCB9A}"/>
              </a:ext>
            </a:extLst>
          </p:cNvPr>
          <p:cNvSpPr/>
          <p:nvPr/>
        </p:nvSpPr>
        <p:spPr>
          <a:xfrm>
            <a:off x="5182348" y="5900158"/>
            <a:ext cx="228110" cy="232510"/>
          </a:xfrm>
          <a:custGeom>
            <a:avLst/>
            <a:gdLst>
              <a:gd name="connsiteX0" fmla="*/ 3485 w 228110"/>
              <a:gd name="connsiteY0" fmla="*/ 1109 h 232510"/>
              <a:gd name="connsiteX1" fmla="*/ 191869 w 228110"/>
              <a:gd name="connsiteY1" fmla="*/ 73075 h 232510"/>
              <a:gd name="connsiteX2" fmla="*/ 219385 w 228110"/>
              <a:gd name="connsiteY2" fmla="*/ 231825 h 232510"/>
              <a:gd name="connsiteX3" fmla="*/ 219385 w 228110"/>
              <a:gd name="connsiteY3" fmla="*/ 128109 h 232510"/>
              <a:gd name="connsiteX4" fmla="*/ 217269 w 228110"/>
              <a:gd name="connsiteY4" fmla="*/ 66725 h 232510"/>
              <a:gd name="connsiteX5" fmla="*/ 79685 w 228110"/>
              <a:gd name="connsiteY5" fmla="*/ 30742 h 232510"/>
              <a:gd name="connsiteX6" fmla="*/ 3485 w 228110"/>
              <a:gd name="connsiteY6" fmla="*/ 1109 h 23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110" h="232510">
                <a:moveTo>
                  <a:pt x="3485" y="1109"/>
                </a:moveTo>
                <a:cubicBezTo>
                  <a:pt x="22182" y="8164"/>
                  <a:pt x="155886" y="34622"/>
                  <a:pt x="191869" y="73075"/>
                </a:cubicBezTo>
                <a:cubicBezTo>
                  <a:pt x="227852" y="111528"/>
                  <a:pt x="214799" y="222653"/>
                  <a:pt x="219385" y="231825"/>
                </a:cubicBezTo>
                <a:cubicBezTo>
                  <a:pt x="223971" y="240997"/>
                  <a:pt x="219738" y="155626"/>
                  <a:pt x="219385" y="128109"/>
                </a:cubicBezTo>
                <a:cubicBezTo>
                  <a:pt x="219032" y="100592"/>
                  <a:pt x="240552" y="82953"/>
                  <a:pt x="217269" y="66725"/>
                </a:cubicBezTo>
                <a:cubicBezTo>
                  <a:pt x="193986" y="50497"/>
                  <a:pt x="113552" y="38856"/>
                  <a:pt x="79685" y="30742"/>
                </a:cubicBezTo>
                <a:cubicBezTo>
                  <a:pt x="45818" y="22628"/>
                  <a:pt x="-15212" y="-5946"/>
                  <a:pt x="3485" y="1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: 図形 1351">
            <a:extLst>
              <a:ext uri="{FF2B5EF4-FFF2-40B4-BE49-F238E27FC236}">
                <a16:creationId xmlns:a16="http://schemas.microsoft.com/office/drawing/2014/main" id="{E9AFC9F7-591D-4F4A-B420-EC3038609271}"/>
              </a:ext>
            </a:extLst>
          </p:cNvPr>
          <p:cNvSpPr/>
          <p:nvPr/>
        </p:nvSpPr>
        <p:spPr>
          <a:xfrm>
            <a:off x="5439869" y="6013280"/>
            <a:ext cx="432090" cy="411058"/>
          </a:xfrm>
          <a:custGeom>
            <a:avLst/>
            <a:gdLst>
              <a:gd name="connsiteX0" fmla="*/ 431764 w 432090"/>
              <a:gd name="connsiteY0" fmla="*/ 170 h 411058"/>
              <a:gd name="connsiteX1" fmla="*/ 76164 w 432090"/>
              <a:gd name="connsiteY1" fmla="*/ 175853 h 411058"/>
              <a:gd name="connsiteX2" fmla="*/ 29598 w 432090"/>
              <a:gd name="connsiteY2" fmla="*/ 317670 h 411058"/>
              <a:gd name="connsiteX3" fmla="*/ 95214 w 432090"/>
              <a:gd name="connsiteY3" fmla="*/ 410803 h 411058"/>
              <a:gd name="connsiteX4" fmla="*/ 16898 w 432090"/>
              <a:gd name="connsiteY4" fmla="*/ 343070 h 411058"/>
              <a:gd name="connsiteX5" fmla="*/ 10548 w 432090"/>
              <a:gd name="connsiteY5" fmla="*/ 275337 h 411058"/>
              <a:gd name="connsiteX6" fmla="*/ 137548 w 432090"/>
              <a:gd name="connsiteY6" fmla="*/ 146220 h 411058"/>
              <a:gd name="connsiteX7" fmla="*/ 431764 w 432090"/>
              <a:gd name="connsiteY7" fmla="*/ 170 h 41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090" h="411058">
                <a:moveTo>
                  <a:pt x="431764" y="170"/>
                </a:moveTo>
                <a:cubicBezTo>
                  <a:pt x="421533" y="5109"/>
                  <a:pt x="143192" y="122936"/>
                  <a:pt x="76164" y="175853"/>
                </a:cubicBezTo>
                <a:cubicBezTo>
                  <a:pt x="9136" y="228770"/>
                  <a:pt x="26423" y="278512"/>
                  <a:pt x="29598" y="317670"/>
                </a:cubicBezTo>
                <a:cubicBezTo>
                  <a:pt x="32773" y="356828"/>
                  <a:pt x="97331" y="406570"/>
                  <a:pt x="95214" y="410803"/>
                </a:cubicBezTo>
                <a:cubicBezTo>
                  <a:pt x="93097" y="415036"/>
                  <a:pt x="31009" y="365648"/>
                  <a:pt x="16898" y="343070"/>
                </a:cubicBezTo>
                <a:cubicBezTo>
                  <a:pt x="2787" y="320492"/>
                  <a:pt x="-9560" y="308145"/>
                  <a:pt x="10548" y="275337"/>
                </a:cubicBezTo>
                <a:cubicBezTo>
                  <a:pt x="30656" y="242529"/>
                  <a:pt x="65934" y="193492"/>
                  <a:pt x="137548" y="146220"/>
                </a:cubicBezTo>
                <a:cubicBezTo>
                  <a:pt x="209162" y="98948"/>
                  <a:pt x="441995" y="-4769"/>
                  <a:pt x="431764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: 図形 1352">
            <a:extLst>
              <a:ext uri="{FF2B5EF4-FFF2-40B4-BE49-F238E27FC236}">
                <a16:creationId xmlns:a16="http://schemas.microsoft.com/office/drawing/2014/main" id="{89B9BD0F-8865-4958-A69C-022B6BF36130}"/>
              </a:ext>
            </a:extLst>
          </p:cNvPr>
          <p:cNvSpPr/>
          <p:nvPr/>
        </p:nvSpPr>
        <p:spPr>
          <a:xfrm>
            <a:off x="4296833" y="6496046"/>
            <a:ext cx="1051524" cy="89325"/>
          </a:xfrm>
          <a:custGeom>
            <a:avLst/>
            <a:gdLst>
              <a:gd name="connsiteX0" fmla="*/ 0 w 1051524"/>
              <a:gd name="connsiteY0" fmla="*/ 80437 h 89325"/>
              <a:gd name="connsiteX1" fmla="*/ 76200 w 1051524"/>
              <a:gd name="connsiteY1" fmla="*/ 80437 h 89325"/>
              <a:gd name="connsiteX2" fmla="*/ 533400 w 1051524"/>
              <a:gd name="connsiteY2" fmla="*/ 65621 h 89325"/>
              <a:gd name="connsiteX3" fmla="*/ 797984 w 1051524"/>
              <a:gd name="connsiteY3" fmla="*/ 4237 h 89325"/>
              <a:gd name="connsiteX4" fmla="*/ 436034 w 1051524"/>
              <a:gd name="connsiteY4" fmla="*/ 78321 h 89325"/>
              <a:gd name="connsiteX5" fmla="*/ 1049867 w 1051524"/>
              <a:gd name="connsiteY5" fmla="*/ 4 h 89325"/>
              <a:gd name="connsiteX6" fmla="*/ 596900 w 1051524"/>
              <a:gd name="connsiteY6" fmla="*/ 82554 h 89325"/>
              <a:gd name="connsiteX7" fmla="*/ 0 w 1051524"/>
              <a:gd name="connsiteY7" fmla="*/ 80437 h 8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1524" h="89325">
                <a:moveTo>
                  <a:pt x="0" y="80437"/>
                </a:moveTo>
                <a:lnTo>
                  <a:pt x="76200" y="80437"/>
                </a:lnTo>
                <a:cubicBezTo>
                  <a:pt x="165100" y="77968"/>
                  <a:pt x="413103" y="78321"/>
                  <a:pt x="533400" y="65621"/>
                </a:cubicBezTo>
                <a:cubicBezTo>
                  <a:pt x="653697" y="52921"/>
                  <a:pt x="814212" y="2120"/>
                  <a:pt x="797984" y="4237"/>
                </a:cubicBezTo>
                <a:cubicBezTo>
                  <a:pt x="781756" y="6354"/>
                  <a:pt x="394054" y="79026"/>
                  <a:pt x="436034" y="78321"/>
                </a:cubicBezTo>
                <a:cubicBezTo>
                  <a:pt x="478014" y="77616"/>
                  <a:pt x="1023056" y="-701"/>
                  <a:pt x="1049867" y="4"/>
                </a:cubicBezTo>
                <a:cubicBezTo>
                  <a:pt x="1076678" y="709"/>
                  <a:pt x="771878" y="66326"/>
                  <a:pt x="596900" y="82554"/>
                </a:cubicBezTo>
                <a:cubicBezTo>
                  <a:pt x="421922" y="98782"/>
                  <a:pt x="86783" y="80790"/>
                  <a:pt x="0" y="80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: 図形 1353">
            <a:extLst>
              <a:ext uri="{FF2B5EF4-FFF2-40B4-BE49-F238E27FC236}">
                <a16:creationId xmlns:a16="http://schemas.microsoft.com/office/drawing/2014/main" id="{441FDABC-9DAA-45F8-BF20-18706BB994A7}"/>
              </a:ext>
            </a:extLst>
          </p:cNvPr>
          <p:cNvSpPr/>
          <p:nvPr/>
        </p:nvSpPr>
        <p:spPr>
          <a:xfrm>
            <a:off x="4248035" y="6625676"/>
            <a:ext cx="1041759" cy="38843"/>
          </a:xfrm>
          <a:custGeom>
            <a:avLst/>
            <a:gdLst>
              <a:gd name="connsiteX0" fmla="*/ 2232 w 1041759"/>
              <a:gd name="connsiteY0" fmla="*/ 35474 h 38843"/>
              <a:gd name="connsiteX1" fmla="*/ 146165 w 1041759"/>
              <a:gd name="connsiteY1" fmla="*/ 35474 h 38843"/>
              <a:gd name="connsiteX2" fmla="*/ 450965 w 1041759"/>
              <a:gd name="connsiteY2" fmla="*/ 16424 h 38843"/>
              <a:gd name="connsiteX3" fmla="*/ 647815 w 1041759"/>
              <a:gd name="connsiteY3" fmla="*/ 20657 h 38843"/>
              <a:gd name="connsiteX4" fmla="*/ 1039398 w 1041759"/>
              <a:gd name="connsiteY4" fmla="*/ 35474 h 38843"/>
              <a:gd name="connsiteX5" fmla="*/ 795982 w 1041759"/>
              <a:gd name="connsiteY5" fmla="*/ 20657 h 38843"/>
              <a:gd name="connsiteX6" fmla="*/ 480598 w 1041759"/>
              <a:gd name="connsiteY6" fmla="*/ 14307 h 38843"/>
              <a:gd name="connsiteX7" fmla="*/ 249882 w 1041759"/>
              <a:gd name="connsiteY7" fmla="*/ 1607 h 38843"/>
              <a:gd name="connsiteX8" fmla="*/ 2232 w 1041759"/>
              <a:gd name="connsiteY8" fmla="*/ 35474 h 3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59" h="38843">
                <a:moveTo>
                  <a:pt x="2232" y="35474"/>
                </a:moveTo>
                <a:cubicBezTo>
                  <a:pt x="-15054" y="41118"/>
                  <a:pt x="71376" y="38649"/>
                  <a:pt x="146165" y="35474"/>
                </a:cubicBezTo>
                <a:cubicBezTo>
                  <a:pt x="220954" y="32299"/>
                  <a:pt x="367357" y="18893"/>
                  <a:pt x="450965" y="16424"/>
                </a:cubicBezTo>
                <a:lnTo>
                  <a:pt x="647815" y="20657"/>
                </a:lnTo>
                <a:lnTo>
                  <a:pt x="1039398" y="35474"/>
                </a:lnTo>
                <a:cubicBezTo>
                  <a:pt x="1064092" y="35474"/>
                  <a:pt x="889115" y="24185"/>
                  <a:pt x="795982" y="20657"/>
                </a:cubicBezTo>
                <a:cubicBezTo>
                  <a:pt x="702849" y="17129"/>
                  <a:pt x="571615" y="17482"/>
                  <a:pt x="480598" y="14307"/>
                </a:cubicBezTo>
                <a:cubicBezTo>
                  <a:pt x="389581" y="11132"/>
                  <a:pt x="333137" y="-5096"/>
                  <a:pt x="249882" y="1607"/>
                </a:cubicBezTo>
                <a:cubicBezTo>
                  <a:pt x="166627" y="8310"/>
                  <a:pt x="19518" y="29830"/>
                  <a:pt x="2232" y="35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: 図形 1354">
            <a:extLst>
              <a:ext uri="{FF2B5EF4-FFF2-40B4-BE49-F238E27FC236}">
                <a16:creationId xmlns:a16="http://schemas.microsoft.com/office/drawing/2014/main" id="{EE9EA9B2-A516-479F-B4B5-79884C943C0E}"/>
              </a:ext>
            </a:extLst>
          </p:cNvPr>
          <p:cNvSpPr/>
          <p:nvPr/>
        </p:nvSpPr>
        <p:spPr>
          <a:xfrm>
            <a:off x="5433102" y="6540016"/>
            <a:ext cx="759654" cy="175684"/>
          </a:xfrm>
          <a:custGeom>
            <a:avLst/>
            <a:gdLst>
              <a:gd name="connsiteX0" fmla="*/ 12023 w 759654"/>
              <a:gd name="connsiteY0" fmla="*/ 162409 h 175684"/>
              <a:gd name="connsiteX1" fmla="*/ 70761 w 759654"/>
              <a:gd name="connsiteY1" fmla="*/ 159234 h 175684"/>
              <a:gd name="connsiteX2" fmla="*/ 218398 w 759654"/>
              <a:gd name="connsiteY2" fmla="*/ 59222 h 175684"/>
              <a:gd name="connsiteX3" fmla="*/ 518436 w 759654"/>
              <a:gd name="connsiteY3" fmla="*/ 36997 h 175684"/>
              <a:gd name="connsiteX4" fmla="*/ 754973 w 759654"/>
              <a:gd name="connsiteY4" fmla="*/ 484 h 175684"/>
              <a:gd name="connsiteX5" fmla="*/ 300948 w 759654"/>
              <a:gd name="connsiteY5" fmla="*/ 29059 h 175684"/>
              <a:gd name="connsiteX6" fmla="*/ 12023 w 759654"/>
              <a:gd name="connsiteY6" fmla="*/ 162409 h 17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9654" h="175684">
                <a:moveTo>
                  <a:pt x="12023" y="162409"/>
                </a:moveTo>
                <a:cubicBezTo>
                  <a:pt x="-26342" y="184105"/>
                  <a:pt x="36365" y="176432"/>
                  <a:pt x="70761" y="159234"/>
                </a:cubicBezTo>
                <a:cubicBezTo>
                  <a:pt x="105157" y="142036"/>
                  <a:pt x="143786" y="79595"/>
                  <a:pt x="218398" y="59222"/>
                </a:cubicBezTo>
                <a:cubicBezTo>
                  <a:pt x="293011" y="38849"/>
                  <a:pt x="429007" y="46787"/>
                  <a:pt x="518436" y="36997"/>
                </a:cubicBezTo>
                <a:cubicBezTo>
                  <a:pt x="607865" y="27207"/>
                  <a:pt x="791221" y="1807"/>
                  <a:pt x="754973" y="484"/>
                </a:cubicBezTo>
                <a:cubicBezTo>
                  <a:pt x="718725" y="-839"/>
                  <a:pt x="425037" y="-1633"/>
                  <a:pt x="300948" y="29059"/>
                </a:cubicBezTo>
                <a:cubicBezTo>
                  <a:pt x="176859" y="59751"/>
                  <a:pt x="50388" y="140713"/>
                  <a:pt x="12023" y="162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: 図形 1355">
            <a:extLst>
              <a:ext uri="{FF2B5EF4-FFF2-40B4-BE49-F238E27FC236}">
                <a16:creationId xmlns:a16="http://schemas.microsoft.com/office/drawing/2014/main" id="{E24FCFD4-7F0C-4EEE-B5E3-6C3634F2DAFC}"/>
              </a:ext>
            </a:extLst>
          </p:cNvPr>
          <p:cNvSpPr/>
          <p:nvPr/>
        </p:nvSpPr>
        <p:spPr>
          <a:xfrm>
            <a:off x="5222840" y="6705356"/>
            <a:ext cx="1107741" cy="344355"/>
          </a:xfrm>
          <a:custGeom>
            <a:avLst/>
            <a:gdLst>
              <a:gd name="connsiteX0" fmla="*/ 35 w 1107741"/>
              <a:gd name="connsiteY0" fmla="*/ 244 h 344355"/>
              <a:gd name="connsiteX1" fmla="*/ 650910 w 1107741"/>
              <a:gd name="connsiteY1" fmla="*/ 190744 h 344355"/>
              <a:gd name="connsiteX2" fmla="*/ 1104935 w 1107741"/>
              <a:gd name="connsiteY2" fmla="*/ 343144 h 344355"/>
              <a:gd name="connsiteX3" fmla="*/ 835060 w 1107741"/>
              <a:gd name="connsiteY3" fmla="*/ 260594 h 344355"/>
              <a:gd name="connsiteX4" fmla="*/ 679485 w 1107741"/>
              <a:gd name="connsiteY4" fmla="*/ 232019 h 344355"/>
              <a:gd name="connsiteX5" fmla="*/ 35 w 1107741"/>
              <a:gd name="connsiteY5" fmla="*/ 244 h 34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7741" h="344355">
                <a:moveTo>
                  <a:pt x="35" y="244"/>
                </a:moveTo>
                <a:cubicBezTo>
                  <a:pt x="-4727" y="-6635"/>
                  <a:pt x="466760" y="133594"/>
                  <a:pt x="650910" y="190744"/>
                </a:cubicBezTo>
                <a:cubicBezTo>
                  <a:pt x="835060" y="247894"/>
                  <a:pt x="1074243" y="331502"/>
                  <a:pt x="1104935" y="343144"/>
                </a:cubicBezTo>
                <a:cubicBezTo>
                  <a:pt x="1135627" y="354786"/>
                  <a:pt x="905968" y="279115"/>
                  <a:pt x="835060" y="260594"/>
                </a:cubicBezTo>
                <a:cubicBezTo>
                  <a:pt x="764152" y="242073"/>
                  <a:pt x="815481" y="277527"/>
                  <a:pt x="679485" y="232019"/>
                </a:cubicBezTo>
                <a:lnTo>
                  <a:pt x="35" y="24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: 図形 1356">
            <a:extLst>
              <a:ext uri="{FF2B5EF4-FFF2-40B4-BE49-F238E27FC236}">
                <a16:creationId xmlns:a16="http://schemas.microsoft.com/office/drawing/2014/main" id="{345C661D-D782-4B46-8938-F1B67AA4EF41}"/>
              </a:ext>
            </a:extLst>
          </p:cNvPr>
          <p:cNvSpPr/>
          <p:nvPr/>
        </p:nvSpPr>
        <p:spPr>
          <a:xfrm>
            <a:off x="5648214" y="6619842"/>
            <a:ext cx="537031" cy="202982"/>
          </a:xfrm>
          <a:custGeom>
            <a:avLst/>
            <a:gdLst>
              <a:gd name="connsiteX0" fmla="*/ 111 w 537031"/>
              <a:gd name="connsiteY0" fmla="*/ 196883 h 202982"/>
              <a:gd name="connsiteX1" fmla="*/ 428736 w 537031"/>
              <a:gd name="connsiteY1" fmla="*/ 190533 h 202982"/>
              <a:gd name="connsiteX2" fmla="*/ 498586 w 537031"/>
              <a:gd name="connsiteY2" fmla="*/ 200058 h 202982"/>
              <a:gd name="connsiteX3" fmla="*/ 498586 w 537031"/>
              <a:gd name="connsiteY3" fmla="*/ 130208 h 202982"/>
              <a:gd name="connsiteX4" fmla="*/ 536686 w 537031"/>
              <a:gd name="connsiteY4" fmla="*/ 33 h 202982"/>
              <a:gd name="connsiteX5" fmla="*/ 473186 w 537031"/>
              <a:gd name="connsiteY5" fmla="*/ 142908 h 202982"/>
              <a:gd name="connsiteX6" fmla="*/ 387461 w 537031"/>
              <a:gd name="connsiteY6" fmla="*/ 177833 h 202982"/>
              <a:gd name="connsiteX7" fmla="*/ 111 w 537031"/>
              <a:gd name="connsiteY7" fmla="*/ 196883 h 20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7031" h="202982">
                <a:moveTo>
                  <a:pt x="111" y="196883"/>
                </a:moveTo>
                <a:cubicBezTo>
                  <a:pt x="6990" y="199000"/>
                  <a:pt x="345657" y="190004"/>
                  <a:pt x="428736" y="190533"/>
                </a:cubicBezTo>
                <a:cubicBezTo>
                  <a:pt x="511815" y="191062"/>
                  <a:pt x="486944" y="210112"/>
                  <a:pt x="498586" y="200058"/>
                </a:cubicBezTo>
                <a:cubicBezTo>
                  <a:pt x="510228" y="190004"/>
                  <a:pt x="492236" y="163545"/>
                  <a:pt x="498586" y="130208"/>
                </a:cubicBezTo>
                <a:cubicBezTo>
                  <a:pt x="504936" y="96870"/>
                  <a:pt x="540919" y="-2084"/>
                  <a:pt x="536686" y="33"/>
                </a:cubicBezTo>
                <a:cubicBezTo>
                  <a:pt x="532453" y="2150"/>
                  <a:pt x="498057" y="113275"/>
                  <a:pt x="473186" y="142908"/>
                </a:cubicBezTo>
                <a:cubicBezTo>
                  <a:pt x="448315" y="172541"/>
                  <a:pt x="468953" y="165133"/>
                  <a:pt x="387461" y="177833"/>
                </a:cubicBezTo>
                <a:cubicBezTo>
                  <a:pt x="305969" y="190533"/>
                  <a:pt x="-6768" y="194766"/>
                  <a:pt x="111" y="1968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: 図形 1357">
            <a:extLst>
              <a:ext uri="{FF2B5EF4-FFF2-40B4-BE49-F238E27FC236}">
                <a16:creationId xmlns:a16="http://schemas.microsoft.com/office/drawing/2014/main" id="{C428E922-D4AD-416D-A07A-D3C31B1E41CD}"/>
              </a:ext>
            </a:extLst>
          </p:cNvPr>
          <p:cNvSpPr/>
          <p:nvPr/>
        </p:nvSpPr>
        <p:spPr>
          <a:xfrm>
            <a:off x="5937050" y="6836951"/>
            <a:ext cx="558128" cy="252863"/>
          </a:xfrm>
          <a:custGeom>
            <a:avLst/>
            <a:gdLst>
              <a:gd name="connsiteX0" fmla="*/ 22425 w 558128"/>
              <a:gd name="connsiteY0" fmla="*/ 11524 h 252863"/>
              <a:gd name="connsiteX1" fmla="*/ 76400 w 558128"/>
              <a:gd name="connsiteY1" fmla="*/ 11524 h 252863"/>
              <a:gd name="connsiteX2" fmla="*/ 492325 w 558128"/>
              <a:gd name="connsiteY2" fmla="*/ 11524 h 252863"/>
              <a:gd name="connsiteX3" fmla="*/ 470100 w 558128"/>
              <a:gd name="connsiteY3" fmla="*/ 167099 h 252863"/>
              <a:gd name="connsiteX4" fmla="*/ 517725 w 558128"/>
              <a:gd name="connsiteY4" fmla="*/ 252824 h 252863"/>
              <a:gd name="connsiteX5" fmla="*/ 473275 w 558128"/>
              <a:gd name="connsiteY5" fmla="*/ 157574 h 252863"/>
              <a:gd name="connsiteX6" fmla="*/ 527250 w 558128"/>
              <a:gd name="connsiteY6" fmla="*/ 65499 h 252863"/>
              <a:gd name="connsiteX7" fmla="*/ 511375 w 558128"/>
              <a:gd name="connsiteY7" fmla="*/ 46449 h 252863"/>
              <a:gd name="connsiteX8" fmla="*/ 22425 w 558128"/>
              <a:gd name="connsiteY8" fmla="*/ 11524 h 25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8128" h="252863">
                <a:moveTo>
                  <a:pt x="22425" y="11524"/>
                </a:moveTo>
                <a:cubicBezTo>
                  <a:pt x="-50071" y="5703"/>
                  <a:pt x="76400" y="11524"/>
                  <a:pt x="76400" y="11524"/>
                </a:cubicBezTo>
                <a:cubicBezTo>
                  <a:pt x="154717" y="11524"/>
                  <a:pt x="426708" y="-14405"/>
                  <a:pt x="492325" y="11524"/>
                </a:cubicBezTo>
                <a:cubicBezTo>
                  <a:pt x="557942" y="37453"/>
                  <a:pt x="465867" y="126882"/>
                  <a:pt x="470100" y="167099"/>
                </a:cubicBezTo>
                <a:cubicBezTo>
                  <a:pt x="474333" y="207316"/>
                  <a:pt x="517196" y="254411"/>
                  <a:pt x="517725" y="252824"/>
                </a:cubicBezTo>
                <a:cubicBezTo>
                  <a:pt x="518254" y="251237"/>
                  <a:pt x="471688" y="188795"/>
                  <a:pt x="473275" y="157574"/>
                </a:cubicBezTo>
                <a:cubicBezTo>
                  <a:pt x="474862" y="126353"/>
                  <a:pt x="520900" y="84020"/>
                  <a:pt x="527250" y="65499"/>
                </a:cubicBezTo>
                <a:cubicBezTo>
                  <a:pt x="533600" y="46978"/>
                  <a:pt x="602392" y="57032"/>
                  <a:pt x="511375" y="46449"/>
                </a:cubicBezTo>
                <a:cubicBezTo>
                  <a:pt x="420358" y="35866"/>
                  <a:pt x="94921" y="17345"/>
                  <a:pt x="22425" y="11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: 図形 1358">
            <a:extLst>
              <a:ext uri="{FF2B5EF4-FFF2-40B4-BE49-F238E27FC236}">
                <a16:creationId xmlns:a16="http://schemas.microsoft.com/office/drawing/2014/main" id="{B85DF0C6-5E17-494C-B6FF-2B579DF6DF55}"/>
              </a:ext>
            </a:extLst>
          </p:cNvPr>
          <p:cNvSpPr/>
          <p:nvPr/>
        </p:nvSpPr>
        <p:spPr>
          <a:xfrm>
            <a:off x="4440474" y="6781376"/>
            <a:ext cx="1424500" cy="422121"/>
          </a:xfrm>
          <a:custGeom>
            <a:avLst/>
            <a:gdLst>
              <a:gd name="connsiteX0" fmla="*/ 29926 w 1424500"/>
              <a:gd name="connsiteY0" fmla="*/ 9949 h 422121"/>
              <a:gd name="connsiteX1" fmla="*/ 185501 w 1424500"/>
              <a:gd name="connsiteY1" fmla="*/ 51224 h 422121"/>
              <a:gd name="connsiteX2" fmla="*/ 677626 w 1424500"/>
              <a:gd name="connsiteY2" fmla="*/ 175049 h 422121"/>
              <a:gd name="connsiteX3" fmla="*/ 953851 w 1424500"/>
              <a:gd name="connsiteY3" fmla="*/ 324274 h 422121"/>
              <a:gd name="connsiteX4" fmla="*/ 1312626 w 1424500"/>
              <a:gd name="connsiteY4" fmla="*/ 409999 h 422121"/>
              <a:gd name="connsiteX5" fmla="*/ 1398351 w 1424500"/>
              <a:gd name="connsiteY5" fmla="*/ 406824 h 422121"/>
              <a:gd name="connsiteX6" fmla="*/ 899876 w 1424500"/>
              <a:gd name="connsiteY6" fmla="*/ 273474 h 422121"/>
              <a:gd name="connsiteX7" fmla="*/ 29926 w 1424500"/>
              <a:gd name="connsiteY7" fmla="*/ 9949 h 42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4500" h="422121">
                <a:moveTo>
                  <a:pt x="29926" y="9949"/>
                </a:moveTo>
                <a:cubicBezTo>
                  <a:pt x="-89137" y="-27093"/>
                  <a:pt x="185501" y="51224"/>
                  <a:pt x="185501" y="51224"/>
                </a:cubicBezTo>
                <a:cubicBezTo>
                  <a:pt x="293451" y="78741"/>
                  <a:pt x="549568" y="129541"/>
                  <a:pt x="677626" y="175049"/>
                </a:cubicBezTo>
                <a:cubicBezTo>
                  <a:pt x="805684" y="220557"/>
                  <a:pt x="848018" y="285116"/>
                  <a:pt x="953851" y="324274"/>
                </a:cubicBezTo>
                <a:cubicBezTo>
                  <a:pt x="1059684" y="363432"/>
                  <a:pt x="1238543" y="396241"/>
                  <a:pt x="1312626" y="409999"/>
                </a:cubicBezTo>
                <a:cubicBezTo>
                  <a:pt x="1386709" y="423757"/>
                  <a:pt x="1467143" y="429578"/>
                  <a:pt x="1398351" y="406824"/>
                </a:cubicBezTo>
                <a:cubicBezTo>
                  <a:pt x="1329559" y="384070"/>
                  <a:pt x="1131651" y="341207"/>
                  <a:pt x="899876" y="273474"/>
                </a:cubicBezTo>
                <a:cubicBezTo>
                  <a:pt x="668101" y="205741"/>
                  <a:pt x="148989" y="46991"/>
                  <a:pt x="29926" y="9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: 図形 1359">
            <a:extLst>
              <a:ext uri="{FF2B5EF4-FFF2-40B4-BE49-F238E27FC236}">
                <a16:creationId xmlns:a16="http://schemas.microsoft.com/office/drawing/2014/main" id="{DB376CC9-06B7-4935-B5C9-6EE4C59B4819}"/>
              </a:ext>
            </a:extLst>
          </p:cNvPr>
          <p:cNvSpPr/>
          <p:nvPr/>
        </p:nvSpPr>
        <p:spPr>
          <a:xfrm>
            <a:off x="4882721" y="7164579"/>
            <a:ext cx="1083621" cy="271521"/>
          </a:xfrm>
          <a:custGeom>
            <a:avLst/>
            <a:gdLst>
              <a:gd name="connsiteX0" fmla="*/ 44879 w 1083621"/>
              <a:gd name="connsiteY0" fmla="*/ 14096 h 271521"/>
              <a:gd name="connsiteX1" fmla="*/ 111554 w 1083621"/>
              <a:gd name="connsiteY1" fmla="*/ 49021 h 271521"/>
              <a:gd name="connsiteX2" fmla="*/ 762429 w 1083621"/>
              <a:gd name="connsiteY2" fmla="*/ 249046 h 271521"/>
              <a:gd name="connsiteX3" fmla="*/ 1083104 w 1083621"/>
              <a:gd name="connsiteY3" fmla="*/ 252221 h 271521"/>
              <a:gd name="connsiteX4" fmla="*/ 695754 w 1083621"/>
              <a:gd name="connsiteY4" fmla="*/ 268096 h 271521"/>
              <a:gd name="connsiteX5" fmla="*/ 581454 w 1083621"/>
              <a:gd name="connsiteY5" fmla="*/ 242696 h 271521"/>
              <a:gd name="connsiteX6" fmla="*/ 44879 w 1083621"/>
              <a:gd name="connsiteY6" fmla="*/ 14096 h 27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3621" h="271521">
                <a:moveTo>
                  <a:pt x="44879" y="14096"/>
                </a:moveTo>
                <a:cubicBezTo>
                  <a:pt x="-33438" y="-18183"/>
                  <a:pt x="-8038" y="9863"/>
                  <a:pt x="111554" y="49021"/>
                </a:cubicBezTo>
                <a:cubicBezTo>
                  <a:pt x="231146" y="88179"/>
                  <a:pt x="600504" y="215179"/>
                  <a:pt x="762429" y="249046"/>
                </a:cubicBezTo>
                <a:cubicBezTo>
                  <a:pt x="924354" y="282913"/>
                  <a:pt x="1094217" y="249046"/>
                  <a:pt x="1083104" y="252221"/>
                </a:cubicBezTo>
                <a:cubicBezTo>
                  <a:pt x="1071991" y="255396"/>
                  <a:pt x="779362" y="269684"/>
                  <a:pt x="695754" y="268096"/>
                </a:cubicBezTo>
                <a:cubicBezTo>
                  <a:pt x="612146" y="266509"/>
                  <a:pt x="693108" y="287146"/>
                  <a:pt x="581454" y="242696"/>
                </a:cubicBezTo>
                <a:cubicBezTo>
                  <a:pt x="469800" y="198246"/>
                  <a:pt x="123196" y="46375"/>
                  <a:pt x="44879" y="14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: 図形 1360">
            <a:extLst>
              <a:ext uri="{FF2B5EF4-FFF2-40B4-BE49-F238E27FC236}">
                <a16:creationId xmlns:a16="http://schemas.microsoft.com/office/drawing/2014/main" id="{EC37DBC2-783C-439C-A232-9B6B59D25D98}"/>
              </a:ext>
            </a:extLst>
          </p:cNvPr>
          <p:cNvSpPr/>
          <p:nvPr/>
        </p:nvSpPr>
        <p:spPr>
          <a:xfrm>
            <a:off x="4164605" y="7345469"/>
            <a:ext cx="1818417" cy="213118"/>
          </a:xfrm>
          <a:custGeom>
            <a:avLst/>
            <a:gdLst>
              <a:gd name="connsiteX0" fmla="*/ 178795 w 1818417"/>
              <a:gd name="connsiteY0" fmla="*/ 42756 h 213118"/>
              <a:gd name="connsiteX1" fmla="*/ 1432920 w 1818417"/>
              <a:gd name="connsiteY1" fmla="*/ 179281 h 213118"/>
              <a:gd name="connsiteX2" fmla="*/ 1817095 w 1818417"/>
              <a:gd name="connsiteY2" fmla="*/ 166581 h 213118"/>
              <a:gd name="connsiteX3" fmla="*/ 1337670 w 1818417"/>
              <a:gd name="connsiteY3" fmla="*/ 204681 h 213118"/>
              <a:gd name="connsiteX4" fmla="*/ 1105895 w 1818417"/>
              <a:gd name="connsiteY4" fmla="*/ 195156 h 213118"/>
              <a:gd name="connsiteX5" fmla="*/ 112120 w 1818417"/>
              <a:gd name="connsiteY5" fmla="*/ 23706 h 213118"/>
              <a:gd name="connsiteX6" fmla="*/ 23220 w 1818417"/>
              <a:gd name="connsiteY6" fmla="*/ 1481 h 213118"/>
              <a:gd name="connsiteX7" fmla="*/ 375645 w 1818417"/>
              <a:gd name="connsiteY7" fmla="*/ 90381 h 213118"/>
              <a:gd name="connsiteX8" fmla="*/ 178795 w 1818417"/>
              <a:gd name="connsiteY8" fmla="*/ 42756 h 21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8417" h="213118">
                <a:moveTo>
                  <a:pt x="178795" y="42756"/>
                </a:moveTo>
                <a:cubicBezTo>
                  <a:pt x="355008" y="57573"/>
                  <a:pt x="1159870" y="158644"/>
                  <a:pt x="1432920" y="179281"/>
                </a:cubicBezTo>
                <a:cubicBezTo>
                  <a:pt x="1705970" y="199918"/>
                  <a:pt x="1832970" y="162348"/>
                  <a:pt x="1817095" y="166581"/>
                </a:cubicBezTo>
                <a:cubicBezTo>
                  <a:pt x="1801220" y="170814"/>
                  <a:pt x="1456203" y="199919"/>
                  <a:pt x="1337670" y="204681"/>
                </a:cubicBezTo>
                <a:cubicBezTo>
                  <a:pt x="1219137" y="209443"/>
                  <a:pt x="1310153" y="225319"/>
                  <a:pt x="1105895" y="195156"/>
                </a:cubicBezTo>
                <a:cubicBezTo>
                  <a:pt x="901637" y="164994"/>
                  <a:pt x="292566" y="55985"/>
                  <a:pt x="112120" y="23706"/>
                </a:cubicBezTo>
                <a:cubicBezTo>
                  <a:pt x="-68326" y="-8573"/>
                  <a:pt x="23220" y="1481"/>
                  <a:pt x="23220" y="1481"/>
                </a:cubicBezTo>
                <a:lnTo>
                  <a:pt x="375645" y="90381"/>
                </a:lnTo>
                <a:cubicBezTo>
                  <a:pt x="402632" y="96731"/>
                  <a:pt x="2582" y="27939"/>
                  <a:pt x="178795" y="42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: 図形 1361">
            <a:extLst>
              <a:ext uri="{FF2B5EF4-FFF2-40B4-BE49-F238E27FC236}">
                <a16:creationId xmlns:a16="http://schemas.microsoft.com/office/drawing/2014/main" id="{4F9EAF85-A89F-43AB-8B93-29A5D5B07BB8}"/>
              </a:ext>
            </a:extLst>
          </p:cNvPr>
          <p:cNvSpPr/>
          <p:nvPr/>
        </p:nvSpPr>
        <p:spPr>
          <a:xfrm>
            <a:off x="3778284" y="7783101"/>
            <a:ext cx="2195217" cy="125147"/>
          </a:xfrm>
          <a:custGeom>
            <a:avLst/>
            <a:gdLst>
              <a:gd name="connsiteX0" fmla="*/ 82516 w 2195217"/>
              <a:gd name="connsiteY0" fmla="*/ 107832 h 125147"/>
              <a:gd name="connsiteX1" fmla="*/ 152366 w 2195217"/>
              <a:gd name="connsiteY1" fmla="*/ 114182 h 125147"/>
              <a:gd name="connsiteX2" fmla="*/ 804299 w 2195217"/>
              <a:gd name="connsiteY2" fmla="*/ 124766 h 125147"/>
              <a:gd name="connsiteX3" fmla="*/ 1371566 w 2195217"/>
              <a:gd name="connsiteY3" fmla="*/ 99366 h 125147"/>
              <a:gd name="connsiteX4" fmla="*/ 2133566 w 2195217"/>
              <a:gd name="connsiteY4" fmla="*/ 8349 h 125147"/>
              <a:gd name="connsiteX5" fmla="*/ 2148383 w 2195217"/>
              <a:gd name="connsiteY5" fmla="*/ 4116 h 125147"/>
              <a:gd name="connsiteX6" fmla="*/ 969399 w 2195217"/>
              <a:gd name="connsiteY6" fmla="*/ 86666 h 125147"/>
              <a:gd name="connsiteX7" fmla="*/ 1473166 w 2195217"/>
              <a:gd name="connsiteY7" fmla="*/ 63382 h 125147"/>
              <a:gd name="connsiteX8" fmla="*/ 82516 w 2195217"/>
              <a:gd name="connsiteY8" fmla="*/ 107832 h 12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5217" h="125147">
                <a:moveTo>
                  <a:pt x="82516" y="107832"/>
                </a:moveTo>
                <a:cubicBezTo>
                  <a:pt x="-137617" y="116299"/>
                  <a:pt x="152366" y="114182"/>
                  <a:pt x="152366" y="114182"/>
                </a:cubicBezTo>
                <a:cubicBezTo>
                  <a:pt x="272663" y="117004"/>
                  <a:pt x="601099" y="127235"/>
                  <a:pt x="804299" y="124766"/>
                </a:cubicBezTo>
                <a:cubicBezTo>
                  <a:pt x="1007499" y="122297"/>
                  <a:pt x="1150022" y="118769"/>
                  <a:pt x="1371566" y="99366"/>
                </a:cubicBezTo>
                <a:cubicBezTo>
                  <a:pt x="1593110" y="79963"/>
                  <a:pt x="2004097" y="24224"/>
                  <a:pt x="2133566" y="8349"/>
                </a:cubicBezTo>
                <a:cubicBezTo>
                  <a:pt x="2263035" y="-7526"/>
                  <a:pt x="2148383" y="4116"/>
                  <a:pt x="2148383" y="4116"/>
                </a:cubicBezTo>
                <a:lnTo>
                  <a:pt x="969399" y="86666"/>
                </a:lnTo>
                <a:cubicBezTo>
                  <a:pt x="856863" y="96544"/>
                  <a:pt x="1623802" y="60913"/>
                  <a:pt x="1473166" y="63382"/>
                </a:cubicBezTo>
                <a:cubicBezTo>
                  <a:pt x="1322530" y="65851"/>
                  <a:pt x="302649" y="99365"/>
                  <a:pt x="82516" y="107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: 図形 1362">
            <a:extLst>
              <a:ext uri="{FF2B5EF4-FFF2-40B4-BE49-F238E27FC236}">
                <a16:creationId xmlns:a16="http://schemas.microsoft.com/office/drawing/2014/main" id="{1E455441-FD9F-4D2C-89A8-50BE623DF6EF}"/>
              </a:ext>
            </a:extLst>
          </p:cNvPr>
          <p:cNvSpPr/>
          <p:nvPr/>
        </p:nvSpPr>
        <p:spPr>
          <a:xfrm>
            <a:off x="4438578" y="7954622"/>
            <a:ext cx="1206274" cy="698089"/>
          </a:xfrm>
          <a:custGeom>
            <a:avLst/>
            <a:gdLst>
              <a:gd name="connsiteX0" fmla="*/ 1054172 w 1206274"/>
              <a:gd name="connsiteY0" fmla="*/ 62253 h 698089"/>
              <a:gd name="connsiteX1" fmla="*/ 1006547 w 1206274"/>
              <a:gd name="connsiteY1" fmla="*/ 106703 h 698089"/>
              <a:gd name="connsiteX2" fmla="*/ 193747 w 1206274"/>
              <a:gd name="connsiteY2" fmla="*/ 516278 h 698089"/>
              <a:gd name="connsiteX3" fmla="*/ 108022 w 1206274"/>
              <a:gd name="connsiteY3" fmla="*/ 687728 h 698089"/>
              <a:gd name="connsiteX4" fmla="*/ 73097 w 1206274"/>
              <a:gd name="connsiteY4" fmla="*/ 608353 h 698089"/>
              <a:gd name="connsiteX5" fmla="*/ 1152597 w 1206274"/>
              <a:gd name="connsiteY5" fmla="*/ 36853 h 698089"/>
              <a:gd name="connsiteX6" fmla="*/ 1054172 w 1206274"/>
              <a:gd name="connsiteY6" fmla="*/ 62253 h 69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274" h="698089">
                <a:moveTo>
                  <a:pt x="1054172" y="62253"/>
                </a:moveTo>
                <a:cubicBezTo>
                  <a:pt x="1029830" y="73895"/>
                  <a:pt x="1149951" y="31032"/>
                  <a:pt x="1006547" y="106703"/>
                </a:cubicBezTo>
                <a:cubicBezTo>
                  <a:pt x="863143" y="182374"/>
                  <a:pt x="343501" y="419441"/>
                  <a:pt x="193747" y="516278"/>
                </a:cubicBezTo>
                <a:cubicBezTo>
                  <a:pt x="43993" y="613115"/>
                  <a:pt x="128130" y="672382"/>
                  <a:pt x="108022" y="687728"/>
                </a:cubicBezTo>
                <a:cubicBezTo>
                  <a:pt x="87914" y="703074"/>
                  <a:pt x="-100999" y="716832"/>
                  <a:pt x="73097" y="608353"/>
                </a:cubicBezTo>
                <a:cubicBezTo>
                  <a:pt x="247193" y="499874"/>
                  <a:pt x="997022" y="127870"/>
                  <a:pt x="1152597" y="36853"/>
                </a:cubicBezTo>
                <a:cubicBezTo>
                  <a:pt x="1308172" y="-54164"/>
                  <a:pt x="1078514" y="50611"/>
                  <a:pt x="1054172" y="62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: 図形 1363">
            <a:extLst>
              <a:ext uri="{FF2B5EF4-FFF2-40B4-BE49-F238E27FC236}">
                <a16:creationId xmlns:a16="http://schemas.microsoft.com/office/drawing/2014/main" id="{F3C02A74-D5E5-45CD-A861-1B81AA7E62F7}"/>
              </a:ext>
            </a:extLst>
          </p:cNvPr>
          <p:cNvSpPr/>
          <p:nvPr/>
        </p:nvSpPr>
        <p:spPr>
          <a:xfrm>
            <a:off x="3167863" y="7035751"/>
            <a:ext cx="674618" cy="196682"/>
          </a:xfrm>
          <a:custGeom>
            <a:avLst/>
            <a:gdLst>
              <a:gd name="connsiteX0" fmla="*/ 172237 w 674618"/>
              <a:gd name="connsiteY0" fmla="*/ 49 h 196682"/>
              <a:gd name="connsiteX1" fmla="*/ 86512 w 674618"/>
              <a:gd name="connsiteY1" fmla="*/ 133399 h 196682"/>
              <a:gd name="connsiteX2" fmla="*/ 581812 w 674618"/>
              <a:gd name="connsiteY2" fmla="*/ 193724 h 196682"/>
              <a:gd name="connsiteX3" fmla="*/ 648487 w 674618"/>
              <a:gd name="connsiteY3" fmla="*/ 187374 h 196682"/>
              <a:gd name="connsiteX4" fmla="*/ 277012 w 674618"/>
              <a:gd name="connsiteY4" fmla="*/ 187374 h 196682"/>
              <a:gd name="connsiteX5" fmla="*/ 787 w 674618"/>
              <a:gd name="connsiteY5" fmla="*/ 149274 h 196682"/>
              <a:gd name="connsiteX6" fmla="*/ 172237 w 674618"/>
              <a:gd name="connsiteY6" fmla="*/ 49 h 19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618" h="196682">
                <a:moveTo>
                  <a:pt x="172237" y="49"/>
                </a:moveTo>
                <a:cubicBezTo>
                  <a:pt x="186524" y="-2597"/>
                  <a:pt x="18250" y="101120"/>
                  <a:pt x="86512" y="133399"/>
                </a:cubicBezTo>
                <a:cubicBezTo>
                  <a:pt x="154774" y="165678"/>
                  <a:pt x="488150" y="184728"/>
                  <a:pt x="581812" y="193724"/>
                </a:cubicBezTo>
                <a:cubicBezTo>
                  <a:pt x="675475" y="202720"/>
                  <a:pt x="699287" y="188432"/>
                  <a:pt x="648487" y="187374"/>
                </a:cubicBezTo>
                <a:cubicBezTo>
                  <a:pt x="597687" y="186316"/>
                  <a:pt x="384962" y="193724"/>
                  <a:pt x="277012" y="187374"/>
                </a:cubicBezTo>
                <a:cubicBezTo>
                  <a:pt x="169062" y="181024"/>
                  <a:pt x="14545" y="183141"/>
                  <a:pt x="787" y="149274"/>
                </a:cubicBezTo>
                <a:cubicBezTo>
                  <a:pt x="-12971" y="115407"/>
                  <a:pt x="157950" y="2695"/>
                  <a:pt x="172237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: 図形 1364">
            <a:extLst>
              <a:ext uri="{FF2B5EF4-FFF2-40B4-BE49-F238E27FC236}">
                <a16:creationId xmlns:a16="http://schemas.microsoft.com/office/drawing/2014/main" id="{713033B0-80AF-4F60-9209-971F57F0432D}"/>
              </a:ext>
            </a:extLst>
          </p:cNvPr>
          <p:cNvSpPr/>
          <p:nvPr/>
        </p:nvSpPr>
        <p:spPr>
          <a:xfrm>
            <a:off x="3025624" y="7565431"/>
            <a:ext cx="2549711" cy="177579"/>
          </a:xfrm>
          <a:custGeom>
            <a:avLst/>
            <a:gdLst>
              <a:gd name="connsiteX0" fmla="*/ 177951 w 2549711"/>
              <a:gd name="connsiteY0" fmla="*/ 25994 h 177579"/>
              <a:gd name="connsiteX1" fmla="*/ 1555901 w 2549711"/>
              <a:gd name="connsiteY1" fmla="*/ 124419 h 177579"/>
              <a:gd name="connsiteX2" fmla="*/ 2549676 w 2549711"/>
              <a:gd name="connsiteY2" fmla="*/ 130769 h 177579"/>
              <a:gd name="connsiteX3" fmla="*/ 1590826 w 2549711"/>
              <a:gd name="connsiteY3" fmla="*/ 168869 h 177579"/>
              <a:gd name="connsiteX4" fmla="*/ 1047901 w 2549711"/>
              <a:gd name="connsiteY4" fmla="*/ 162519 h 177579"/>
              <a:gd name="connsiteX5" fmla="*/ 108101 w 2549711"/>
              <a:gd name="connsiteY5" fmla="*/ 13294 h 177579"/>
              <a:gd name="connsiteX6" fmla="*/ 177951 w 2549711"/>
              <a:gd name="connsiteY6" fmla="*/ 25994 h 17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9711" h="177579">
                <a:moveTo>
                  <a:pt x="177951" y="25994"/>
                </a:moveTo>
                <a:cubicBezTo>
                  <a:pt x="419251" y="44515"/>
                  <a:pt x="1160614" y="106957"/>
                  <a:pt x="1555901" y="124419"/>
                </a:cubicBezTo>
                <a:cubicBezTo>
                  <a:pt x="1951189" y="141882"/>
                  <a:pt x="2543855" y="123361"/>
                  <a:pt x="2549676" y="130769"/>
                </a:cubicBezTo>
                <a:cubicBezTo>
                  <a:pt x="2555497" y="138177"/>
                  <a:pt x="1841122" y="163577"/>
                  <a:pt x="1590826" y="168869"/>
                </a:cubicBezTo>
                <a:cubicBezTo>
                  <a:pt x="1340530" y="174161"/>
                  <a:pt x="1295022" y="188448"/>
                  <a:pt x="1047901" y="162519"/>
                </a:cubicBezTo>
                <a:cubicBezTo>
                  <a:pt x="800780" y="136590"/>
                  <a:pt x="247272" y="41340"/>
                  <a:pt x="108101" y="13294"/>
                </a:cubicBezTo>
                <a:cubicBezTo>
                  <a:pt x="-31070" y="-14752"/>
                  <a:pt x="-63349" y="7473"/>
                  <a:pt x="177951" y="25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: 図形 1365">
            <a:extLst>
              <a:ext uri="{FF2B5EF4-FFF2-40B4-BE49-F238E27FC236}">
                <a16:creationId xmlns:a16="http://schemas.microsoft.com/office/drawing/2014/main" id="{A64F45D4-22F9-47DF-B830-6AAE4E106EF8}"/>
              </a:ext>
            </a:extLst>
          </p:cNvPr>
          <p:cNvSpPr/>
          <p:nvPr/>
        </p:nvSpPr>
        <p:spPr>
          <a:xfrm>
            <a:off x="3100279" y="5781673"/>
            <a:ext cx="157896" cy="379583"/>
          </a:xfrm>
          <a:custGeom>
            <a:avLst/>
            <a:gdLst>
              <a:gd name="connsiteX0" fmla="*/ 81071 w 157896"/>
              <a:gd name="connsiteY0" fmla="*/ 2 h 379583"/>
              <a:gd name="connsiteX1" fmla="*/ 109646 w 157896"/>
              <a:gd name="connsiteY1" fmla="*/ 127002 h 379583"/>
              <a:gd name="connsiteX2" fmla="*/ 1696 w 157896"/>
              <a:gd name="connsiteY2" fmla="*/ 374652 h 379583"/>
              <a:gd name="connsiteX3" fmla="*/ 49321 w 157896"/>
              <a:gd name="connsiteY3" fmla="*/ 282577 h 379583"/>
              <a:gd name="connsiteX4" fmla="*/ 125521 w 157896"/>
              <a:gd name="connsiteY4" fmla="*/ 165102 h 379583"/>
              <a:gd name="connsiteX5" fmla="*/ 157271 w 157896"/>
              <a:gd name="connsiteY5" fmla="*/ 123827 h 379583"/>
              <a:gd name="connsiteX6" fmla="*/ 81071 w 157896"/>
              <a:gd name="connsiteY6" fmla="*/ 2 h 37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896" h="379583">
                <a:moveTo>
                  <a:pt x="81071" y="2"/>
                </a:moveTo>
                <a:cubicBezTo>
                  <a:pt x="73133" y="531"/>
                  <a:pt x="122875" y="64560"/>
                  <a:pt x="109646" y="127002"/>
                </a:cubicBezTo>
                <a:cubicBezTo>
                  <a:pt x="96417" y="189444"/>
                  <a:pt x="11750" y="348723"/>
                  <a:pt x="1696" y="374652"/>
                </a:cubicBezTo>
                <a:cubicBezTo>
                  <a:pt x="-8358" y="400581"/>
                  <a:pt x="28683" y="317502"/>
                  <a:pt x="49321" y="282577"/>
                </a:cubicBezTo>
                <a:cubicBezTo>
                  <a:pt x="69959" y="247652"/>
                  <a:pt x="107529" y="191560"/>
                  <a:pt x="125521" y="165102"/>
                </a:cubicBezTo>
                <a:cubicBezTo>
                  <a:pt x="143513" y="138644"/>
                  <a:pt x="161504" y="150815"/>
                  <a:pt x="157271" y="123827"/>
                </a:cubicBezTo>
                <a:cubicBezTo>
                  <a:pt x="153038" y="96840"/>
                  <a:pt x="89009" y="-527"/>
                  <a:pt x="8107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: 図形 1366">
            <a:extLst>
              <a:ext uri="{FF2B5EF4-FFF2-40B4-BE49-F238E27FC236}">
                <a16:creationId xmlns:a16="http://schemas.microsoft.com/office/drawing/2014/main" id="{F5FB30EF-89A9-4BFF-8904-D0EE02AF0DAB}"/>
              </a:ext>
            </a:extLst>
          </p:cNvPr>
          <p:cNvSpPr/>
          <p:nvPr/>
        </p:nvSpPr>
        <p:spPr>
          <a:xfrm>
            <a:off x="2560202" y="7075842"/>
            <a:ext cx="237353" cy="237442"/>
          </a:xfrm>
          <a:custGeom>
            <a:avLst/>
            <a:gdLst>
              <a:gd name="connsiteX0" fmla="*/ 91981 w 237353"/>
              <a:gd name="connsiteY0" fmla="*/ 175 h 237442"/>
              <a:gd name="connsiteX1" fmla="*/ 140665 w 237353"/>
              <a:gd name="connsiteY1" fmla="*/ 89075 h 237442"/>
              <a:gd name="connsiteX2" fmla="*/ 210515 w 237353"/>
              <a:gd name="connsiteY2" fmla="*/ 118708 h 237442"/>
              <a:gd name="connsiteX3" fmla="*/ 231681 w 237353"/>
              <a:gd name="connsiteY3" fmla="*/ 118708 h 237442"/>
              <a:gd name="connsiteX4" fmla="*/ 113148 w 237353"/>
              <a:gd name="connsiteY4" fmla="*/ 211841 h 237442"/>
              <a:gd name="connsiteX5" fmla="*/ 104681 w 237353"/>
              <a:gd name="connsiteY5" fmla="*/ 233008 h 237442"/>
              <a:gd name="connsiteX6" fmla="*/ 965 w 237353"/>
              <a:gd name="connsiteY6" fmla="*/ 139875 h 237442"/>
              <a:gd name="connsiteX7" fmla="*/ 55998 w 237353"/>
              <a:gd name="connsiteY7" fmla="*/ 114475 h 237442"/>
              <a:gd name="connsiteX8" fmla="*/ 91981 w 237353"/>
              <a:gd name="connsiteY8" fmla="*/ 175 h 23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353" h="237442">
                <a:moveTo>
                  <a:pt x="91981" y="175"/>
                </a:moveTo>
                <a:cubicBezTo>
                  <a:pt x="106092" y="-4058"/>
                  <a:pt x="120909" y="69320"/>
                  <a:pt x="140665" y="89075"/>
                </a:cubicBezTo>
                <a:cubicBezTo>
                  <a:pt x="160421" y="108830"/>
                  <a:pt x="195346" y="113769"/>
                  <a:pt x="210515" y="118708"/>
                </a:cubicBezTo>
                <a:cubicBezTo>
                  <a:pt x="225684" y="123647"/>
                  <a:pt x="247909" y="103186"/>
                  <a:pt x="231681" y="118708"/>
                </a:cubicBezTo>
                <a:cubicBezTo>
                  <a:pt x="215453" y="134230"/>
                  <a:pt x="134314" y="192791"/>
                  <a:pt x="113148" y="211841"/>
                </a:cubicBezTo>
                <a:cubicBezTo>
                  <a:pt x="91982" y="230891"/>
                  <a:pt x="123378" y="245002"/>
                  <a:pt x="104681" y="233008"/>
                </a:cubicBezTo>
                <a:cubicBezTo>
                  <a:pt x="85984" y="221014"/>
                  <a:pt x="9079" y="159631"/>
                  <a:pt x="965" y="139875"/>
                </a:cubicBezTo>
                <a:cubicBezTo>
                  <a:pt x="-7149" y="120120"/>
                  <a:pt x="38006" y="133525"/>
                  <a:pt x="55998" y="114475"/>
                </a:cubicBezTo>
                <a:cubicBezTo>
                  <a:pt x="73990" y="95425"/>
                  <a:pt x="77870" y="4408"/>
                  <a:pt x="91981" y="175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: 図形 1367">
            <a:extLst>
              <a:ext uri="{FF2B5EF4-FFF2-40B4-BE49-F238E27FC236}">
                <a16:creationId xmlns:a16="http://schemas.microsoft.com/office/drawing/2014/main" id="{62E9DA78-C812-4CBE-88C4-0CA51494BB04}"/>
              </a:ext>
            </a:extLst>
          </p:cNvPr>
          <p:cNvSpPr/>
          <p:nvPr/>
        </p:nvSpPr>
        <p:spPr>
          <a:xfrm>
            <a:off x="2476433" y="7372442"/>
            <a:ext cx="195149" cy="168881"/>
          </a:xfrm>
          <a:custGeom>
            <a:avLst/>
            <a:gdLst>
              <a:gd name="connsiteX0" fmla="*/ 2184 w 195149"/>
              <a:gd name="connsiteY0" fmla="*/ 8375 h 168881"/>
              <a:gd name="connsiteX1" fmla="*/ 55100 w 195149"/>
              <a:gd name="connsiteY1" fmla="*/ 21075 h 168881"/>
              <a:gd name="connsiteX2" fmla="*/ 165167 w 195149"/>
              <a:gd name="connsiteY2" fmla="*/ 59175 h 168881"/>
              <a:gd name="connsiteX3" fmla="*/ 152467 w 195149"/>
              <a:gd name="connsiteY3" fmla="*/ 112091 h 168881"/>
              <a:gd name="connsiteX4" fmla="*/ 194800 w 195149"/>
              <a:gd name="connsiteY4" fmla="*/ 165008 h 168881"/>
              <a:gd name="connsiteX5" fmla="*/ 124950 w 195149"/>
              <a:gd name="connsiteY5" fmla="*/ 150191 h 168881"/>
              <a:gd name="connsiteX6" fmla="*/ 2184 w 195149"/>
              <a:gd name="connsiteY6" fmla="*/ 8375 h 16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149" h="168881">
                <a:moveTo>
                  <a:pt x="2184" y="8375"/>
                </a:moveTo>
                <a:cubicBezTo>
                  <a:pt x="-9458" y="-13144"/>
                  <a:pt x="27936" y="12608"/>
                  <a:pt x="55100" y="21075"/>
                </a:cubicBezTo>
                <a:cubicBezTo>
                  <a:pt x="82264" y="29542"/>
                  <a:pt x="148939" y="44006"/>
                  <a:pt x="165167" y="59175"/>
                </a:cubicBezTo>
                <a:cubicBezTo>
                  <a:pt x="181395" y="74344"/>
                  <a:pt x="147528" y="94452"/>
                  <a:pt x="152467" y="112091"/>
                </a:cubicBezTo>
                <a:cubicBezTo>
                  <a:pt x="157406" y="129730"/>
                  <a:pt x="199386" y="158658"/>
                  <a:pt x="194800" y="165008"/>
                </a:cubicBezTo>
                <a:cubicBezTo>
                  <a:pt x="190214" y="171358"/>
                  <a:pt x="154583" y="172063"/>
                  <a:pt x="124950" y="150191"/>
                </a:cubicBezTo>
                <a:cubicBezTo>
                  <a:pt x="95317" y="128319"/>
                  <a:pt x="13826" y="29894"/>
                  <a:pt x="2184" y="8375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: 図形 1368">
            <a:extLst>
              <a:ext uri="{FF2B5EF4-FFF2-40B4-BE49-F238E27FC236}">
                <a16:creationId xmlns:a16="http://schemas.microsoft.com/office/drawing/2014/main" id="{374C7740-FC47-449F-B691-049BC637C4E5}"/>
              </a:ext>
            </a:extLst>
          </p:cNvPr>
          <p:cNvSpPr/>
          <p:nvPr/>
        </p:nvSpPr>
        <p:spPr>
          <a:xfrm>
            <a:off x="2351969" y="7503005"/>
            <a:ext cx="217268" cy="157386"/>
          </a:xfrm>
          <a:custGeom>
            <a:avLst/>
            <a:gdLst>
              <a:gd name="connsiteX0" fmla="*/ 1764 w 217268"/>
              <a:gd name="connsiteY0" fmla="*/ 4812 h 157386"/>
              <a:gd name="connsiteX1" fmla="*/ 80081 w 217268"/>
              <a:gd name="connsiteY1" fmla="*/ 17512 h 157386"/>
              <a:gd name="connsiteX2" fmla="*/ 194381 w 217268"/>
              <a:gd name="connsiteY2" fmla="*/ 47145 h 157386"/>
              <a:gd name="connsiteX3" fmla="*/ 200731 w 217268"/>
              <a:gd name="connsiteY3" fmla="*/ 142395 h 157386"/>
              <a:gd name="connsiteX4" fmla="*/ 215548 w 217268"/>
              <a:gd name="connsiteY4" fmla="*/ 152978 h 157386"/>
              <a:gd name="connsiteX5" fmla="*/ 156281 w 217268"/>
              <a:gd name="connsiteY5" fmla="*/ 100062 h 157386"/>
              <a:gd name="connsiteX6" fmla="*/ 1764 w 217268"/>
              <a:gd name="connsiteY6" fmla="*/ 4812 h 15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268" h="157386">
                <a:moveTo>
                  <a:pt x="1764" y="4812"/>
                </a:moveTo>
                <a:cubicBezTo>
                  <a:pt x="-10936" y="-8946"/>
                  <a:pt x="47978" y="10456"/>
                  <a:pt x="80081" y="17512"/>
                </a:cubicBezTo>
                <a:cubicBezTo>
                  <a:pt x="112184" y="24568"/>
                  <a:pt x="174273" y="26331"/>
                  <a:pt x="194381" y="47145"/>
                </a:cubicBezTo>
                <a:cubicBezTo>
                  <a:pt x="214489" y="67959"/>
                  <a:pt x="197203" y="124756"/>
                  <a:pt x="200731" y="142395"/>
                </a:cubicBezTo>
                <a:cubicBezTo>
                  <a:pt x="204259" y="160034"/>
                  <a:pt x="222956" y="160034"/>
                  <a:pt x="215548" y="152978"/>
                </a:cubicBezTo>
                <a:cubicBezTo>
                  <a:pt x="208140" y="145923"/>
                  <a:pt x="187325" y="122287"/>
                  <a:pt x="156281" y="100062"/>
                </a:cubicBezTo>
                <a:cubicBezTo>
                  <a:pt x="125237" y="77837"/>
                  <a:pt x="14464" y="18570"/>
                  <a:pt x="1764" y="4812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: 図形 1369">
            <a:extLst>
              <a:ext uri="{FF2B5EF4-FFF2-40B4-BE49-F238E27FC236}">
                <a16:creationId xmlns:a16="http://schemas.microsoft.com/office/drawing/2014/main" id="{ED1A3FF8-3135-4083-8510-DA542F77B317}"/>
              </a:ext>
            </a:extLst>
          </p:cNvPr>
          <p:cNvSpPr/>
          <p:nvPr/>
        </p:nvSpPr>
        <p:spPr>
          <a:xfrm>
            <a:off x="2315616" y="7505184"/>
            <a:ext cx="145127" cy="167740"/>
          </a:xfrm>
          <a:custGeom>
            <a:avLst/>
            <a:gdLst>
              <a:gd name="connsiteX0" fmla="*/ 65634 w 145127"/>
              <a:gd name="connsiteY0" fmla="*/ 516 h 167740"/>
              <a:gd name="connsiteX1" fmla="*/ 116434 w 145127"/>
              <a:gd name="connsiteY1" fmla="*/ 127516 h 167740"/>
              <a:gd name="connsiteX2" fmla="*/ 143951 w 145127"/>
              <a:gd name="connsiteY2" fmla="*/ 167733 h 167740"/>
              <a:gd name="connsiteX3" fmla="*/ 78334 w 145127"/>
              <a:gd name="connsiteY3" fmla="*/ 125399 h 167740"/>
              <a:gd name="connsiteX4" fmla="*/ 17 w 145127"/>
              <a:gd name="connsiteY4" fmla="*/ 83066 h 167740"/>
              <a:gd name="connsiteX5" fmla="*/ 65634 w 145127"/>
              <a:gd name="connsiteY5" fmla="*/ 516 h 16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127" h="167740">
                <a:moveTo>
                  <a:pt x="65634" y="516"/>
                </a:moveTo>
                <a:cubicBezTo>
                  <a:pt x="85037" y="7924"/>
                  <a:pt x="103381" y="99647"/>
                  <a:pt x="116434" y="127516"/>
                </a:cubicBezTo>
                <a:cubicBezTo>
                  <a:pt x="129487" y="155385"/>
                  <a:pt x="150301" y="168086"/>
                  <a:pt x="143951" y="167733"/>
                </a:cubicBezTo>
                <a:cubicBezTo>
                  <a:pt x="137601" y="167380"/>
                  <a:pt x="102323" y="139510"/>
                  <a:pt x="78334" y="125399"/>
                </a:cubicBezTo>
                <a:cubicBezTo>
                  <a:pt x="54345" y="111288"/>
                  <a:pt x="1075" y="98588"/>
                  <a:pt x="17" y="83066"/>
                </a:cubicBezTo>
                <a:cubicBezTo>
                  <a:pt x="-1041" y="67544"/>
                  <a:pt x="46231" y="-6892"/>
                  <a:pt x="65634" y="516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7008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内田有紀、同い年の米倉涼子は「楽しいだけじゃなく緊張感を持てる相手」…インタビュー完全版〈２〉 : スポーツ報知">
            <a:extLst>
              <a:ext uri="{FF2B5EF4-FFF2-40B4-BE49-F238E27FC236}">
                <a16:creationId xmlns:a16="http://schemas.microsoft.com/office/drawing/2014/main" id="{3DE77460-C41A-412A-8F40-0F900AFFD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4167" r="9000" b="5667"/>
          <a:stretch/>
        </p:blipFill>
        <p:spPr bwMode="auto">
          <a:xfrm>
            <a:off x="509915" y="80627"/>
            <a:ext cx="8581369" cy="1272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6D101D77-AF4C-412C-9C4F-CCD6B44854D0}"/>
              </a:ext>
            </a:extLst>
          </p:cNvPr>
          <p:cNvSpPr/>
          <p:nvPr/>
        </p:nvSpPr>
        <p:spPr>
          <a:xfrm>
            <a:off x="4849776" y="1263558"/>
            <a:ext cx="146532" cy="22735"/>
          </a:xfrm>
          <a:custGeom>
            <a:avLst/>
            <a:gdLst>
              <a:gd name="connsiteX0" fmla="*/ 37 w 146532"/>
              <a:gd name="connsiteY0" fmla="*/ 14380 h 22735"/>
              <a:gd name="connsiteX1" fmla="*/ 109574 w 146532"/>
              <a:gd name="connsiteY1" fmla="*/ 92 h 22735"/>
              <a:gd name="connsiteX2" fmla="*/ 146087 w 146532"/>
              <a:gd name="connsiteY2" fmla="*/ 22317 h 22735"/>
              <a:gd name="connsiteX3" fmla="*/ 122274 w 146532"/>
              <a:gd name="connsiteY3" fmla="*/ 14380 h 22735"/>
              <a:gd name="connsiteX4" fmla="*/ 37 w 146532"/>
              <a:gd name="connsiteY4" fmla="*/ 14380 h 2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532" h="22735">
                <a:moveTo>
                  <a:pt x="37" y="14380"/>
                </a:moveTo>
                <a:cubicBezTo>
                  <a:pt x="-2080" y="11999"/>
                  <a:pt x="85232" y="-1231"/>
                  <a:pt x="109574" y="92"/>
                </a:cubicBezTo>
                <a:cubicBezTo>
                  <a:pt x="133916" y="1415"/>
                  <a:pt x="143970" y="19936"/>
                  <a:pt x="146087" y="22317"/>
                </a:cubicBezTo>
                <a:cubicBezTo>
                  <a:pt x="148204" y="24698"/>
                  <a:pt x="143176" y="16232"/>
                  <a:pt x="122274" y="14380"/>
                </a:cubicBezTo>
                <a:cubicBezTo>
                  <a:pt x="101372" y="12528"/>
                  <a:pt x="2154" y="16761"/>
                  <a:pt x="37" y="14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13843FA9-E071-4450-A5EC-AC34FB54825E}"/>
              </a:ext>
            </a:extLst>
          </p:cNvPr>
          <p:cNvSpPr/>
          <p:nvPr/>
        </p:nvSpPr>
        <p:spPr>
          <a:xfrm>
            <a:off x="4987744" y="1266821"/>
            <a:ext cx="236811" cy="59054"/>
          </a:xfrm>
          <a:custGeom>
            <a:avLst/>
            <a:gdLst>
              <a:gd name="connsiteX0" fmla="*/ 181 w 236811"/>
              <a:gd name="connsiteY0" fmla="*/ 12704 h 59054"/>
              <a:gd name="connsiteX1" fmla="*/ 100194 w 236811"/>
              <a:gd name="connsiteY1" fmla="*/ 4 h 59054"/>
              <a:gd name="connsiteX2" fmla="*/ 146231 w 236811"/>
              <a:gd name="connsiteY2" fmla="*/ 14292 h 59054"/>
              <a:gd name="connsiteX3" fmla="*/ 235131 w 236811"/>
              <a:gd name="connsiteY3" fmla="*/ 57154 h 59054"/>
              <a:gd name="connsiteX4" fmla="*/ 198619 w 236811"/>
              <a:gd name="connsiteY4" fmla="*/ 47629 h 59054"/>
              <a:gd name="connsiteX5" fmla="*/ 127181 w 236811"/>
              <a:gd name="connsiteY5" fmla="*/ 12704 h 59054"/>
              <a:gd name="connsiteX6" fmla="*/ 181 w 236811"/>
              <a:gd name="connsiteY6" fmla="*/ 12704 h 5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811" h="59054">
                <a:moveTo>
                  <a:pt x="181" y="12704"/>
                </a:moveTo>
                <a:cubicBezTo>
                  <a:pt x="-4317" y="10587"/>
                  <a:pt x="75852" y="-261"/>
                  <a:pt x="100194" y="4"/>
                </a:cubicBezTo>
                <a:cubicBezTo>
                  <a:pt x="124536" y="269"/>
                  <a:pt x="123741" y="4767"/>
                  <a:pt x="146231" y="14292"/>
                </a:cubicBezTo>
                <a:cubicBezTo>
                  <a:pt x="168721" y="23817"/>
                  <a:pt x="226400" y="51598"/>
                  <a:pt x="235131" y="57154"/>
                </a:cubicBezTo>
                <a:cubicBezTo>
                  <a:pt x="243862" y="62710"/>
                  <a:pt x="216611" y="55037"/>
                  <a:pt x="198619" y="47629"/>
                </a:cubicBezTo>
                <a:cubicBezTo>
                  <a:pt x="180627" y="40221"/>
                  <a:pt x="157608" y="19318"/>
                  <a:pt x="127181" y="12704"/>
                </a:cubicBezTo>
                <a:cubicBezTo>
                  <a:pt x="96754" y="6090"/>
                  <a:pt x="4679" y="14821"/>
                  <a:pt x="181" y="12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4EB8307F-17FB-4D96-B7B8-0401F885CB80}"/>
              </a:ext>
            </a:extLst>
          </p:cNvPr>
          <p:cNvSpPr/>
          <p:nvPr/>
        </p:nvSpPr>
        <p:spPr>
          <a:xfrm>
            <a:off x="5014910" y="1379498"/>
            <a:ext cx="93813" cy="97075"/>
          </a:xfrm>
          <a:custGeom>
            <a:avLst/>
            <a:gdLst>
              <a:gd name="connsiteX0" fmla="*/ 3 w 93813"/>
              <a:gd name="connsiteY0" fmla="*/ 40 h 97075"/>
              <a:gd name="connsiteX1" fmla="*/ 73028 w 93813"/>
              <a:gd name="connsiteY1" fmla="*/ 63540 h 97075"/>
              <a:gd name="connsiteX2" fmla="*/ 58740 w 93813"/>
              <a:gd name="connsiteY2" fmla="*/ 87352 h 97075"/>
              <a:gd name="connsiteX3" fmla="*/ 23815 w 93813"/>
              <a:gd name="connsiteY3" fmla="*/ 96877 h 97075"/>
              <a:gd name="connsiteX4" fmla="*/ 68265 w 93813"/>
              <a:gd name="connsiteY4" fmla="*/ 92115 h 97075"/>
              <a:gd name="connsiteX5" fmla="*/ 93665 w 93813"/>
              <a:gd name="connsiteY5" fmla="*/ 73065 h 97075"/>
              <a:gd name="connsiteX6" fmla="*/ 76203 w 93813"/>
              <a:gd name="connsiteY6" fmla="*/ 54015 h 97075"/>
              <a:gd name="connsiteX7" fmla="*/ 3 w 93813"/>
              <a:gd name="connsiteY7" fmla="*/ 40 h 9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813" h="97075">
                <a:moveTo>
                  <a:pt x="3" y="40"/>
                </a:moveTo>
                <a:cubicBezTo>
                  <a:pt x="-526" y="1627"/>
                  <a:pt x="63239" y="48988"/>
                  <a:pt x="73028" y="63540"/>
                </a:cubicBezTo>
                <a:cubicBezTo>
                  <a:pt x="82817" y="78092"/>
                  <a:pt x="66942" y="81796"/>
                  <a:pt x="58740" y="87352"/>
                </a:cubicBezTo>
                <a:cubicBezTo>
                  <a:pt x="50538" y="92908"/>
                  <a:pt x="22228" y="96083"/>
                  <a:pt x="23815" y="96877"/>
                </a:cubicBezTo>
                <a:cubicBezTo>
                  <a:pt x="25402" y="97671"/>
                  <a:pt x="56623" y="96084"/>
                  <a:pt x="68265" y="92115"/>
                </a:cubicBezTo>
                <a:cubicBezTo>
                  <a:pt x="79907" y="88146"/>
                  <a:pt x="92342" y="79415"/>
                  <a:pt x="93665" y="73065"/>
                </a:cubicBezTo>
                <a:cubicBezTo>
                  <a:pt x="94988" y="66715"/>
                  <a:pt x="87315" y="64598"/>
                  <a:pt x="76203" y="54015"/>
                </a:cubicBezTo>
                <a:cubicBezTo>
                  <a:pt x="65091" y="43432"/>
                  <a:pt x="532" y="-1547"/>
                  <a:pt x="3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18168C46-E78F-4BB4-BEAB-B731AC50E77E}"/>
              </a:ext>
            </a:extLst>
          </p:cNvPr>
          <p:cNvSpPr/>
          <p:nvPr/>
        </p:nvSpPr>
        <p:spPr>
          <a:xfrm>
            <a:off x="4973422" y="1291457"/>
            <a:ext cx="230409" cy="39044"/>
          </a:xfrm>
          <a:custGeom>
            <a:avLst/>
            <a:gdLst>
              <a:gd name="connsiteX0" fmla="*/ 216 w 230409"/>
              <a:gd name="connsiteY0" fmla="*/ 8706 h 39044"/>
              <a:gd name="connsiteX1" fmla="*/ 109753 w 230409"/>
              <a:gd name="connsiteY1" fmla="*/ 5531 h 39044"/>
              <a:gd name="connsiteX2" fmla="*/ 128803 w 230409"/>
              <a:gd name="connsiteY2" fmla="*/ 10293 h 39044"/>
              <a:gd name="connsiteX3" fmla="*/ 182778 w 230409"/>
              <a:gd name="connsiteY3" fmla="*/ 26168 h 39044"/>
              <a:gd name="connsiteX4" fmla="*/ 230403 w 230409"/>
              <a:gd name="connsiteY4" fmla="*/ 38868 h 39044"/>
              <a:gd name="connsiteX5" fmla="*/ 185953 w 230409"/>
              <a:gd name="connsiteY5" fmla="*/ 16643 h 39044"/>
              <a:gd name="connsiteX6" fmla="*/ 141503 w 230409"/>
              <a:gd name="connsiteY6" fmla="*/ 768 h 39044"/>
              <a:gd name="connsiteX7" fmla="*/ 216 w 230409"/>
              <a:gd name="connsiteY7" fmla="*/ 8706 h 3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409" h="39044">
                <a:moveTo>
                  <a:pt x="216" y="8706"/>
                </a:moveTo>
                <a:cubicBezTo>
                  <a:pt x="-5076" y="9500"/>
                  <a:pt x="88322" y="5266"/>
                  <a:pt x="109753" y="5531"/>
                </a:cubicBezTo>
                <a:cubicBezTo>
                  <a:pt x="131184" y="5795"/>
                  <a:pt x="116632" y="6853"/>
                  <a:pt x="128803" y="10293"/>
                </a:cubicBezTo>
                <a:cubicBezTo>
                  <a:pt x="140974" y="13733"/>
                  <a:pt x="165845" y="21406"/>
                  <a:pt x="182778" y="26168"/>
                </a:cubicBezTo>
                <a:cubicBezTo>
                  <a:pt x="199711" y="30930"/>
                  <a:pt x="229874" y="40455"/>
                  <a:pt x="230403" y="38868"/>
                </a:cubicBezTo>
                <a:cubicBezTo>
                  <a:pt x="230932" y="37281"/>
                  <a:pt x="200770" y="22993"/>
                  <a:pt x="185953" y="16643"/>
                </a:cubicBezTo>
                <a:cubicBezTo>
                  <a:pt x="171136" y="10293"/>
                  <a:pt x="171136" y="4472"/>
                  <a:pt x="141503" y="768"/>
                </a:cubicBezTo>
                <a:cubicBezTo>
                  <a:pt x="111870" y="-2936"/>
                  <a:pt x="5508" y="7912"/>
                  <a:pt x="216" y="8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FC9333AB-96D5-4298-90BD-5DAA07044311}"/>
              </a:ext>
            </a:extLst>
          </p:cNvPr>
          <p:cNvSpPr/>
          <p:nvPr/>
        </p:nvSpPr>
        <p:spPr>
          <a:xfrm>
            <a:off x="4837078" y="1296948"/>
            <a:ext cx="155640" cy="47370"/>
          </a:xfrm>
          <a:custGeom>
            <a:avLst/>
            <a:gdLst>
              <a:gd name="connsiteX0" fmla="*/ 35 w 155640"/>
              <a:gd name="connsiteY0" fmla="*/ 4802 h 47370"/>
              <a:gd name="connsiteX1" fmla="*/ 47660 w 155640"/>
              <a:gd name="connsiteY1" fmla="*/ 44490 h 47370"/>
              <a:gd name="connsiteX2" fmla="*/ 77822 w 155640"/>
              <a:gd name="connsiteY2" fmla="*/ 42902 h 47370"/>
              <a:gd name="connsiteX3" fmla="*/ 128622 w 155640"/>
              <a:gd name="connsiteY3" fmla="*/ 31790 h 47370"/>
              <a:gd name="connsiteX4" fmla="*/ 155610 w 155640"/>
              <a:gd name="connsiteY4" fmla="*/ 40 h 47370"/>
              <a:gd name="connsiteX5" fmla="*/ 123860 w 155640"/>
              <a:gd name="connsiteY5" fmla="*/ 25440 h 47370"/>
              <a:gd name="connsiteX6" fmla="*/ 79410 w 155640"/>
              <a:gd name="connsiteY6" fmla="*/ 39727 h 47370"/>
              <a:gd name="connsiteX7" fmla="*/ 55597 w 155640"/>
              <a:gd name="connsiteY7" fmla="*/ 39727 h 47370"/>
              <a:gd name="connsiteX8" fmla="*/ 35 w 155640"/>
              <a:gd name="connsiteY8" fmla="*/ 4802 h 4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640" h="47370">
                <a:moveTo>
                  <a:pt x="35" y="4802"/>
                </a:moveTo>
                <a:cubicBezTo>
                  <a:pt x="-1288" y="5596"/>
                  <a:pt x="34696" y="38140"/>
                  <a:pt x="47660" y="44490"/>
                </a:cubicBezTo>
                <a:cubicBezTo>
                  <a:pt x="60624" y="50840"/>
                  <a:pt x="64328" y="45019"/>
                  <a:pt x="77822" y="42902"/>
                </a:cubicBezTo>
                <a:cubicBezTo>
                  <a:pt x="91316" y="40785"/>
                  <a:pt x="115657" y="38934"/>
                  <a:pt x="128622" y="31790"/>
                </a:cubicBezTo>
                <a:cubicBezTo>
                  <a:pt x="141587" y="24646"/>
                  <a:pt x="156404" y="1098"/>
                  <a:pt x="155610" y="40"/>
                </a:cubicBezTo>
                <a:cubicBezTo>
                  <a:pt x="154816" y="-1018"/>
                  <a:pt x="136560" y="18826"/>
                  <a:pt x="123860" y="25440"/>
                </a:cubicBezTo>
                <a:cubicBezTo>
                  <a:pt x="111160" y="32054"/>
                  <a:pt x="90787" y="37346"/>
                  <a:pt x="79410" y="39727"/>
                </a:cubicBezTo>
                <a:cubicBezTo>
                  <a:pt x="68033" y="42108"/>
                  <a:pt x="64328" y="42902"/>
                  <a:pt x="55597" y="39727"/>
                </a:cubicBezTo>
                <a:cubicBezTo>
                  <a:pt x="46866" y="36552"/>
                  <a:pt x="1358" y="4008"/>
                  <a:pt x="35" y="4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76D0B6F1-C691-4B25-BA88-9F5A95CF656F}"/>
              </a:ext>
            </a:extLst>
          </p:cNvPr>
          <p:cNvSpPr/>
          <p:nvPr/>
        </p:nvSpPr>
        <p:spPr>
          <a:xfrm>
            <a:off x="4521198" y="1318827"/>
            <a:ext cx="141767" cy="45332"/>
          </a:xfrm>
          <a:custGeom>
            <a:avLst/>
            <a:gdLst>
              <a:gd name="connsiteX0" fmla="*/ 2 w 141767"/>
              <a:gd name="connsiteY0" fmla="*/ 386 h 45332"/>
              <a:gd name="connsiteX1" fmla="*/ 119065 w 141767"/>
              <a:gd name="connsiteY1" fmla="*/ 6736 h 45332"/>
              <a:gd name="connsiteX2" fmla="*/ 141290 w 141767"/>
              <a:gd name="connsiteY2" fmla="*/ 44836 h 45332"/>
              <a:gd name="connsiteX3" fmla="*/ 133352 w 141767"/>
              <a:gd name="connsiteY3" fmla="*/ 27373 h 45332"/>
              <a:gd name="connsiteX4" fmla="*/ 122240 w 141767"/>
              <a:gd name="connsiteY4" fmla="*/ 11498 h 45332"/>
              <a:gd name="connsiteX5" fmla="*/ 2 w 141767"/>
              <a:gd name="connsiteY5" fmla="*/ 386 h 4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767" h="45332">
                <a:moveTo>
                  <a:pt x="2" y="386"/>
                </a:moveTo>
                <a:cubicBezTo>
                  <a:pt x="-527" y="-408"/>
                  <a:pt x="95517" y="-672"/>
                  <a:pt x="119065" y="6736"/>
                </a:cubicBezTo>
                <a:cubicBezTo>
                  <a:pt x="142613" y="14144"/>
                  <a:pt x="138909" y="41397"/>
                  <a:pt x="141290" y="44836"/>
                </a:cubicBezTo>
                <a:cubicBezTo>
                  <a:pt x="143671" y="48275"/>
                  <a:pt x="136527" y="32929"/>
                  <a:pt x="133352" y="27373"/>
                </a:cubicBezTo>
                <a:cubicBezTo>
                  <a:pt x="130177" y="21817"/>
                  <a:pt x="142613" y="16525"/>
                  <a:pt x="122240" y="11498"/>
                </a:cubicBezTo>
                <a:cubicBezTo>
                  <a:pt x="101867" y="6471"/>
                  <a:pt x="531" y="1180"/>
                  <a:pt x="2" y="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C39B17FC-5B32-4A0C-8BE6-B95CDB8AD133}"/>
              </a:ext>
            </a:extLst>
          </p:cNvPr>
          <p:cNvSpPr/>
          <p:nvPr/>
        </p:nvSpPr>
        <p:spPr>
          <a:xfrm>
            <a:off x="4519611" y="1347834"/>
            <a:ext cx="154025" cy="30183"/>
          </a:xfrm>
          <a:custGeom>
            <a:avLst/>
            <a:gdLst>
              <a:gd name="connsiteX0" fmla="*/ 153989 w 154025"/>
              <a:gd name="connsiteY0" fmla="*/ 30116 h 30183"/>
              <a:gd name="connsiteX1" fmla="*/ 66677 w 154025"/>
              <a:gd name="connsiteY1" fmla="*/ 9479 h 30183"/>
              <a:gd name="connsiteX2" fmla="*/ 28577 w 154025"/>
              <a:gd name="connsiteY2" fmla="*/ 9479 h 30183"/>
              <a:gd name="connsiteX3" fmla="*/ 2 w 154025"/>
              <a:gd name="connsiteY3" fmla="*/ 23766 h 30183"/>
              <a:gd name="connsiteX4" fmla="*/ 30164 w 154025"/>
              <a:gd name="connsiteY4" fmla="*/ 3129 h 30183"/>
              <a:gd name="connsiteX5" fmla="*/ 55564 w 154025"/>
              <a:gd name="connsiteY5" fmla="*/ 1541 h 30183"/>
              <a:gd name="connsiteX6" fmla="*/ 153989 w 154025"/>
              <a:gd name="connsiteY6" fmla="*/ 30116 h 3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025" h="30183">
                <a:moveTo>
                  <a:pt x="153989" y="30116"/>
                </a:moveTo>
                <a:cubicBezTo>
                  <a:pt x="155841" y="31439"/>
                  <a:pt x="87579" y="12918"/>
                  <a:pt x="66677" y="9479"/>
                </a:cubicBezTo>
                <a:cubicBezTo>
                  <a:pt x="45775" y="6039"/>
                  <a:pt x="39689" y="7098"/>
                  <a:pt x="28577" y="9479"/>
                </a:cubicBezTo>
                <a:cubicBezTo>
                  <a:pt x="17464" y="11860"/>
                  <a:pt x="-263" y="24824"/>
                  <a:pt x="2" y="23766"/>
                </a:cubicBezTo>
                <a:cubicBezTo>
                  <a:pt x="266" y="22708"/>
                  <a:pt x="20904" y="6833"/>
                  <a:pt x="30164" y="3129"/>
                </a:cubicBezTo>
                <a:cubicBezTo>
                  <a:pt x="39424" y="-575"/>
                  <a:pt x="40218" y="-840"/>
                  <a:pt x="55564" y="1541"/>
                </a:cubicBezTo>
                <a:cubicBezTo>
                  <a:pt x="70910" y="3922"/>
                  <a:pt x="152137" y="28793"/>
                  <a:pt x="153989" y="30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30E50CD2-6A77-49F3-A19F-104CA6415A03}"/>
              </a:ext>
            </a:extLst>
          </p:cNvPr>
          <p:cNvSpPr/>
          <p:nvPr/>
        </p:nvSpPr>
        <p:spPr>
          <a:xfrm>
            <a:off x="4889468" y="1359293"/>
            <a:ext cx="314612" cy="140638"/>
          </a:xfrm>
          <a:custGeom>
            <a:avLst/>
            <a:gdLst>
              <a:gd name="connsiteX0" fmla="*/ 32 w 314612"/>
              <a:gd name="connsiteY0" fmla="*/ 139307 h 140638"/>
              <a:gd name="connsiteX1" fmla="*/ 55595 w 314612"/>
              <a:gd name="connsiteY1" fmla="*/ 74220 h 140638"/>
              <a:gd name="connsiteX2" fmla="*/ 107982 w 314612"/>
              <a:gd name="connsiteY2" fmla="*/ 34532 h 140638"/>
              <a:gd name="connsiteX3" fmla="*/ 168307 w 314612"/>
              <a:gd name="connsiteY3" fmla="*/ 44057 h 140638"/>
              <a:gd name="connsiteX4" fmla="*/ 227045 w 314612"/>
              <a:gd name="connsiteY4" fmla="*/ 82157 h 140638"/>
              <a:gd name="connsiteX5" fmla="*/ 314357 w 314612"/>
              <a:gd name="connsiteY5" fmla="*/ 125020 h 140638"/>
              <a:gd name="connsiteX6" fmla="*/ 249270 w 314612"/>
              <a:gd name="connsiteY6" fmla="*/ 77395 h 140638"/>
              <a:gd name="connsiteX7" fmla="*/ 125445 w 314612"/>
              <a:gd name="connsiteY7" fmla="*/ 12307 h 140638"/>
              <a:gd name="connsiteX8" fmla="*/ 63532 w 314612"/>
              <a:gd name="connsiteY8" fmla="*/ 9132 h 140638"/>
              <a:gd name="connsiteX9" fmla="*/ 32 w 314612"/>
              <a:gd name="connsiteY9" fmla="*/ 139307 h 14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612" h="140638">
                <a:moveTo>
                  <a:pt x="32" y="139307"/>
                </a:moveTo>
                <a:cubicBezTo>
                  <a:pt x="-1291" y="150155"/>
                  <a:pt x="37603" y="91682"/>
                  <a:pt x="55595" y="74220"/>
                </a:cubicBezTo>
                <a:cubicBezTo>
                  <a:pt x="73587" y="56758"/>
                  <a:pt x="89197" y="39559"/>
                  <a:pt x="107982" y="34532"/>
                </a:cubicBezTo>
                <a:cubicBezTo>
                  <a:pt x="126767" y="29505"/>
                  <a:pt x="148463" y="36120"/>
                  <a:pt x="168307" y="44057"/>
                </a:cubicBezTo>
                <a:cubicBezTo>
                  <a:pt x="188151" y="51994"/>
                  <a:pt x="202703" y="68663"/>
                  <a:pt x="227045" y="82157"/>
                </a:cubicBezTo>
                <a:cubicBezTo>
                  <a:pt x="251387" y="95651"/>
                  <a:pt x="310653" y="125814"/>
                  <a:pt x="314357" y="125020"/>
                </a:cubicBezTo>
                <a:cubicBezTo>
                  <a:pt x="318061" y="124226"/>
                  <a:pt x="280755" y="96180"/>
                  <a:pt x="249270" y="77395"/>
                </a:cubicBezTo>
                <a:cubicBezTo>
                  <a:pt x="217785" y="58609"/>
                  <a:pt x="156401" y="23684"/>
                  <a:pt x="125445" y="12307"/>
                </a:cubicBezTo>
                <a:cubicBezTo>
                  <a:pt x="94489" y="930"/>
                  <a:pt x="81523" y="-7007"/>
                  <a:pt x="63532" y="9132"/>
                </a:cubicBezTo>
                <a:cubicBezTo>
                  <a:pt x="45541" y="25271"/>
                  <a:pt x="1355" y="128459"/>
                  <a:pt x="32" y="139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82B12DCA-0BD0-4CA8-A0DC-85AC47836BA9}"/>
              </a:ext>
            </a:extLst>
          </p:cNvPr>
          <p:cNvSpPr/>
          <p:nvPr/>
        </p:nvSpPr>
        <p:spPr>
          <a:xfrm>
            <a:off x="4935538" y="1528763"/>
            <a:ext cx="187710" cy="19083"/>
          </a:xfrm>
          <a:custGeom>
            <a:avLst/>
            <a:gdLst>
              <a:gd name="connsiteX0" fmla="*/ 0 w 187710"/>
              <a:gd name="connsiteY0" fmla="*/ 0 h 19083"/>
              <a:gd name="connsiteX1" fmla="*/ 88900 w 187710"/>
              <a:gd name="connsiteY1" fmla="*/ 19050 h 19083"/>
              <a:gd name="connsiteX2" fmla="*/ 187325 w 187710"/>
              <a:gd name="connsiteY2" fmla="*/ 4762 h 19083"/>
              <a:gd name="connsiteX3" fmla="*/ 125412 w 187710"/>
              <a:gd name="connsiteY3" fmla="*/ 11112 h 19083"/>
              <a:gd name="connsiteX4" fmla="*/ 0 w 187710"/>
              <a:gd name="connsiteY4" fmla="*/ 0 h 1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710" h="19083">
                <a:moveTo>
                  <a:pt x="0" y="0"/>
                </a:moveTo>
                <a:cubicBezTo>
                  <a:pt x="28839" y="9128"/>
                  <a:pt x="57679" y="18256"/>
                  <a:pt x="88900" y="19050"/>
                </a:cubicBezTo>
                <a:cubicBezTo>
                  <a:pt x="120121" y="19844"/>
                  <a:pt x="181240" y="6085"/>
                  <a:pt x="187325" y="4762"/>
                </a:cubicBezTo>
                <a:cubicBezTo>
                  <a:pt x="193410" y="3439"/>
                  <a:pt x="125412" y="11112"/>
                  <a:pt x="125412" y="11112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9D94ACEA-F453-465A-9582-D1F89ABA79FE}"/>
              </a:ext>
            </a:extLst>
          </p:cNvPr>
          <p:cNvSpPr/>
          <p:nvPr/>
        </p:nvSpPr>
        <p:spPr>
          <a:xfrm>
            <a:off x="4909921" y="1479164"/>
            <a:ext cx="287887" cy="21166"/>
          </a:xfrm>
          <a:custGeom>
            <a:avLst/>
            <a:gdLst>
              <a:gd name="connsiteX0" fmla="*/ 217 w 287887"/>
              <a:gd name="connsiteY0" fmla="*/ 21024 h 21166"/>
              <a:gd name="connsiteX1" fmla="*/ 178017 w 287887"/>
              <a:gd name="connsiteY1" fmla="*/ 9911 h 21166"/>
              <a:gd name="connsiteX2" fmla="*/ 287554 w 287887"/>
              <a:gd name="connsiteY2" fmla="*/ 17849 h 21166"/>
              <a:gd name="connsiteX3" fmla="*/ 214529 w 287887"/>
              <a:gd name="connsiteY3" fmla="*/ 8324 h 21166"/>
              <a:gd name="connsiteX4" fmla="*/ 143092 w 287887"/>
              <a:gd name="connsiteY4" fmla="*/ 386 h 21166"/>
              <a:gd name="connsiteX5" fmla="*/ 217 w 287887"/>
              <a:gd name="connsiteY5" fmla="*/ 21024 h 2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887" h="21166">
                <a:moveTo>
                  <a:pt x="217" y="21024"/>
                </a:moveTo>
                <a:cubicBezTo>
                  <a:pt x="6038" y="22612"/>
                  <a:pt x="130128" y="10440"/>
                  <a:pt x="178017" y="9911"/>
                </a:cubicBezTo>
                <a:cubicBezTo>
                  <a:pt x="225906" y="9382"/>
                  <a:pt x="281469" y="18113"/>
                  <a:pt x="287554" y="17849"/>
                </a:cubicBezTo>
                <a:cubicBezTo>
                  <a:pt x="293639" y="17584"/>
                  <a:pt x="214529" y="8324"/>
                  <a:pt x="214529" y="8324"/>
                </a:cubicBezTo>
                <a:cubicBezTo>
                  <a:pt x="190452" y="5413"/>
                  <a:pt x="179075" y="-1731"/>
                  <a:pt x="143092" y="386"/>
                </a:cubicBezTo>
                <a:cubicBezTo>
                  <a:pt x="107109" y="2503"/>
                  <a:pt x="-5604" y="19436"/>
                  <a:pt x="217" y="21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3541676C-2A2F-4AA6-BE27-C6D40D3BB9A2}"/>
              </a:ext>
            </a:extLst>
          </p:cNvPr>
          <p:cNvSpPr/>
          <p:nvPr/>
        </p:nvSpPr>
        <p:spPr>
          <a:xfrm>
            <a:off x="4894229" y="1390586"/>
            <a:ext cx="68598" cy="104852"/>
          </a:xfrm>
          <a:custGeom>
            <a:avLst/>
            <a:gdLst>
              <a:gd name="connsiteX0" fmla="*/ 68296 w 68598"/>
              <a:gd name="connsiteY0" fmla="*/ 64 h 104852"/>
              <a:gd name="connsiteX1" fmla="*/ 41309 w 68598"/>
              <a:gd name="connsiteY1" fmla="*/ 71502 h 104852"/>
              <a:gd name="connsiteX2" fmla="*/ 47659 w 68598"/>
              <a:gd name="connsiteY2" fmla="*/ 84202 h 104852"/>
              <a:gd name="connsiteX3" fmla="*/ 34 w 68598"/>
              <a:gd name="connsiteY3" fmla="*/ 104839 h 104852"/>
              <a:gd name="connsiteX4" fmla="*/ 39721 w 68598"/>
              <a:gd name="connsiteY4" fmla="*/ 81027 h 104852"/>
              <a:gd name="connsiteX5" fmla="*/ 20671 w 68598"/>
              <a:gd name="connsiteY5" fmla="*/ 58802 h 104852"/>
              <a:gd name="connsiteX6" fmla="*/ 68296 w 68598"/>
              <a:gd name="connsiteY6" fmla="*/ 64 h 10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98" h="104852">
                <a:moveTo>
                  <a:pt x="68296" y="64"/>
                </a:moveTo>
                <a:cubicBezTo>
                  <a:pt x="71736" y="2181"/>
                  <a:pt x="44748" y="57479"/>
                  <a:pt x="41309" y="71502"/>
                </a:cubicBezTo>
                <a:cubicBezTo>
                  <a:pt x="37870" y="85525"/>
                  <a:pt x="54538" y="78646"/>
                  <a:pt x="47659" y="84202"/>
                </a:cubicBezTo>
                <a:cubicBezTo>
                  <a:pt x="40780" y="89758"/>
                  <a:pt x="1357" y="105368"/>
                  <a:pt x="34" y="104839"/>
                </a:cubicBezTo>
                <a:cubicBezTo>
                  <a:pt x="-1289" y="104310"/>
                  <a:pt x="36282" y="88700"/>
                  <a:pt x="39721" y="81027"/>
                </a:cubicBezTo>
                <a:cubicBezTo>
                  <a:pt x="43160" y="73354"/>
                  <a:pt x="18819" y="69121"/>
                  <a:pt x="20671" y="58802"/>
                </a:cubicBezTo>
                <a:cubicBezTo>
                  <a:pt x="22523" y="48483"/>
                  <a:pt x="64856" y="-2053"/>
                  <a:pt x="68296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9BC101E2-7C96-4901-8E72-9D876064BCE1}"/>
              </a:ext>
            </a:extLst>
          </p:cNvPr>
          <p:cNvSpPr/>
          <p:nvPr/>
        </p:nvSpPr>
        <p:spPr>
          <a:xfrm>
            <a:off x="4956000" y="1372023"/>
            <a:ext cx="86434" cy="118469"/>
          </a:xfrm>
          <a:custGeom>
            <a:avLst/>
            <a:gdLst>
              <a:gd name="connsiteX0" fmla="*/ 28750 w 86434"/>
              <a:gd name="connsiteY0" fmla="*/ 1165 h 118469"/>
              <a:gd name="connsiteX1" fmla="*/ 79550 w 86434"/>
              <a:gd name="connsiteY1" fmla="*/ 47202 h 118469"/>
              <a:gd name="connsiteX2" fmla="*/ 82725 w 86434"/>
              <a:gd name="connsiteY2" fmla="*/ 88477 h 118469"/>
              <a:gd name="connsiteX3" fmla="*/ 49388 w 86434"/>
              <a:gd name="connsiteY3" fmla="*/ 113877 h 118469"/>
              <a:gd name="connsiteX4" fmla="*/ 11288 w 86434"/>
              <a:gd name="connsiteY4" fmla="*/ 117052 h 118469"/>
              <a:gd name="connsiteX5" fmla="*/ 175 w 86434"/>
              <a:gd name="connsiteY5" fmla="*/ 98002 h 118469"/>
              <a:gd name="connsiteX6" fmla="*/ 28750 w 86434"/>
              <a:gd name="connsiteY6" fmla="*/ 1165 h 11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434" h="118469">
                <a:moveTo>
                  <a:pt x="28750" y="1165"/>
                </a:moveTo>
                <a:cubicBezTo>
                  <a:pt x="41979" y="-7302"/>
                  <a:pt x="70554" y="32650"/>
                  <a:pt x="79550" y="47202"/>
                </a:cubicBezTo>
                <a:cubicBezTo>
                  <a:pt x="88546" y="61754"/>
                  <a:pt x="87752" y="77365"/>
                  <a:pt x="82725" y="88477"/>
                </a:cubicBezTo>
                <a:cubicBezTo>
                  <a:pt x="77698" y="99589"/>
                  <a:pt x="61294" y="109115"/>
                  <a:pt x="49388" y="113877"/>
                </a:cubicBezTo>
                <a:cubicBezTo>
                  <a:pt x="37482" y="118640"/>
                  <a:pt x="19490" y="119698"/>
                  <a:pt x="11288" y="117052"/>
                </a:cubicBezTo>
                <a:cubicBezTo>
                  <a:pt x="3086" y="114406"/>
                  <a:pt x="2292" y="114141"/>
                  <a:pt x="175" y="98002"/>
                </a:cubicBezTo>
                <a:cubicBezTo>
                  <a:pt x="-1942" y="81863"/>
                  <a:pt x="15521" y="9632"/>
                  <a:pt x="28750" y="11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A1F67A81-4431-4132-AEA5-0BC2F08DD8FA}"/>
              </a:ext>
            </a:extLst>
          </p:cNvPr>
          <p:cNvSpPr/>
          <p:nvPr/>
        </p:nvSpPr>
        <p:spPr>
          <a:xfrm>
            <a:off x="4967288" y="141287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3ED6C257-7B1B-4537-AA4D-7827804833A7}"/>
              </a:ext>
            </a:extLst>
          </p:cNvPr>
          <p:cNvSpPr/>
          <p:nvPr/>
        </p:nvSpPr>
        <p:spPr>
          <a:xfrm>
            <a:off x="4541036" y="1409876"/>
            <a:ext cx="177016" cy="123663"/>
          </a:xfrm>
          <a:custGeom>
            <a:avLst/>
            <a:gdLst>
              <a:gd name="connsiteX0" fmla="*/ 802 w 177016"/>
              <a:gd name="connsiteY0" fmla="*/ 123649 h 123663"/>
              <a:gd name="connsiteX1" fmla="*/ 10327 w 177016"/>
              <a:gd name="connsiteY1" fmla="*/ 14112 h 123663"/>
              <a:gd name="connsiteX2" fmla="*/ 35727 w 177016"/>
              <a:gd name="connsiteY2" fmla="*/ 1412 h 123663"/>
              <a:gd name="connsiteX3" fmla="*/ 64302 w 177016"/>
              <a:gd name="connsiteY3" fmla="*/ 9349 h 123663"/>
              <a:gd name="connsiteX4" fmla="*/ 134152 w 177016"/>
              <a:gd name="connsiteY4" fmla="*/ 63324 h 123663"/>
              <a:gd name="connsiteX5" fmla="*/ 177014 w 177016"/>
              <a:gd name="connsiteY5" fmla="*/ 90312 h 123663"/>
              <a:gd name="connsiteX6" fmla="*/ 132564 w 177016"/>
              <a:gd name="connsiteY6" fmla="*/ 55387 h 123663"/>
              <a:gd name="connsiteX7" fmla="*/ 62714 w 177016"/>
              <a:gd name="connsiteY7" fmla="*/ 12524 h 123663"/>
              <a:gd name="connsiteX8" fmla="*/ 29377 w 177016"/>
              <a:gd name="connsiteY8" fmla="*/ 6174 h 123663"/>
              <a:gd name="connsiteX9" fmla="*/ 802 w 177016"/>
              <a:gd name="connsiteY9" fmla="*/ 123649 h 12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016" h="123663">
                <a:moveTo>
                  <a:pt x="802" y="123649"/>
                </a:moveTo>
                <a:cubicBezTo>
                  <a:pt x="-2373" y="124972"/>
                  <a:pt x="4506" y="34485"/>
                  <a:pt x="10327" y="14112"/>
                </a:cubicBezTo>
                <a:cubicBezTo>
                  <a:pt x="16148" y="-6261"/>
                  <a:pt x="26731" y="2206"/>
                  <a:pt x="35727" y="1412"/>
                </a:cubicBezTo>
                <a:cubicBezTo>
                  <a:pt x="44723" y="618"/>
                  <a:pt x="47898" y="-970"/>
                  <a:pt x="64302" y="9349"/>
                </a:cubicBezTo>
                <a:cubicBezTo>
                  <a:pt x="80706" y="19668"/>
                  <a:pt x="115367" y="49830"/>
                  <a:pt x="134152" y="63324"/>
                </a:cubicBezTo>
                <a:cubicBezTo>
                  <a:pt x="152937" y="76818"/>
                  <a:pt x="177279" y="91635"/>
                  <a:pt x="177014" y="90312"/>
                </a:cubicBezTo>
                <a:cubicBezTo>
                  <a:pt x="176749" y="88989"/>
                  <a:pt x="151614" y="68352"/>
                  <a:pt x="132564" y="55387"/>
                </a:cubicBezTo>
                <a:cubicBezTo>
                  <a:pt x="113514" y="42422"/>
                  <a:pt x="79912" y="20726"/>
                  <a:pt x="62714" y="12524"/>
                </a:cubicBezTo>
                <a:cubicBezTo>
                  <a:pt x="45516" y="4322"/>
                  <a:pt x="40225" y="-7320"/>
                  <a:pt x="29377" y="6174"/>
                </a:cubicBezTo>
                <a:cubicBezTo>
                  <a:pt x="18529" y="19668"/>
                  <a:pt x="3977" y="122326"/>
                  <a:pt x="802" y="123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BEDEB19F-7AA1-404A-AE8D-CCFFCB4C5818}"/>
              </a:ext>
            </a:extLst>
          </p:cNvPr>
          <p:cNvSpPr/>
          <p:nvPr/>
        </p:nvSpPr>
        <p:spPr>
          <a:xfrm>
            <a:off x="4554371" y="1431156"/>
            <a:ext cx="82381" cy="18134"/>
          </a:xfrm>
          <a:custGeom>
            <a:avLst/>
            <a:gdLst>
              <a:gd name="connsiteX0" fmla="*/ 167 w 82381"/>
              <a:gd name="connsiteY0" fmla="*/ 769 h 18134"/>
              <a:gd name="connsiteX1" fmla="*/ 68429 w 82381"/>
              <a:gd name="connsiteY1" fmla="*/ 3944 h 18134"/>
              <a:gd name="connsiteX2" fmla="*/ 81129 w 82381"/>
              <a:gd name="connsiteY2" fmla="*/ 16644 h 18134"/>
              <a:gd name="connsiteX3" fmla="*/ 49379 w 82381"/>
              <a:gd name="connsiteY3" fmla="*/ 16644 h 18134"/>
              <a:gd name="connsiteX4" fmla="*/ 167 w 82381"/>
              <a:gd name="connsiteY4" fmla="*/ 769 h 18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81" h="18134">
                <a:moveTo>
                  <a:pt x="167" y="769"/>
                </a:moveTo>
                <a:cubicBezTo>
                  <a:pt x="3342" y="-1348"/>
                  <a:pt x="54935" y="1298"/>
                  <a:pt x="68429" y="3944"/>
                </a:cubicBezTo>
                <a:cubicBezTo>
                  <a:pt x="81923" y="6590"/>
                  <a:pt x="84304" y="14527"/>
                  <a:pt x="81129" y="16644"/>
                </a:cubicBezTo>
                <a:cubicBezTo>
                  <a:pt x="77954" y="18761"/>
                  <a:pt x="58904" y="18496"/>
                  <a:pt x="49379" y="16644"/>
                </a:cubicBezTo>
                <a:cubicBezTo>
                  <a:pt x="39854" y="14792"/>
                  <a:pt x="-3008" y="2886"/>
                  <a:pt x="167" y="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078CB6FD-DECC-4554-9993-979A101ED00E}"/>
              </a:ext>
            </a:extLst>
          </p:cNvPr>
          <p:cNvSpPr/>
          <p:nvPr/>
        </p:nvSpPr>
        <p:spPr>
          <a:xfrm>
            <a:off x="4564346" y="1442369"/>
            <a:ext cx="68754" cy="75741"/>
          </a:xfrm>
          <a:custGeom>
            <a:avLst/>
            <a:gdLst>
              <a:gd name="connsiteX0" fmla="*/ 6067 w 68754"/>
              <a:gd name="connsiteY0" fmla="*/ 669 h 75741"/>
              <a:gd name="connsiteX1" fmla="*/ 4479 w 68754"/>
              <a:gd name="connsiteY1" fmla="*/ 64169 h 75741"/>
              <a:gd name="connsiteX2" fmla="*/ 25117 w 68754"/>
              <a:gd name="connsiteY2" fmla="*/ 75281 h 75741"/>
              <a:gd name="connsiteX3" fmla="*/ 56867 w 68754"/>
              <a:gd name="connsiteY3" fmla="*/ 57819 h 75741"/>
              <a:gd name="connsiteX4" fmla="*/ 67979 w 68754"/>
              <a:gd name="connsiteY4" fmla="*/ 32419 h 75741"/>
              <a:gd name="connsiteX5" fmla="*/ 6067 w 68754"/>
              <a:gd name="connsiteY5" fmla="*/ 669 h 7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54" h="75741">
                <a:moveTo>
                  <a:pt x="6067" y="669"/>
                </a:moveTo>
                <a:cubicBezTo>
                  <a:pt x="-4516" y="5961"/>
                  <a:pt x="1304" y="51734"/>
                  <a:pt x="4479" y="64169"/>
                </a:cubicBezTo>
                <a:cubicBezTo>
                  <a:pt x="7654" y="76604"/>
                  <a:pt x="16386" y="76339"/>
                  <a:pt x="25117" y="75281"/>
                </a:cubicBezTo>
                <a:cubicBezTo>
                  <a:pt x="33848" y="74223"/>
                  <a:pt x="49723" y="64963"/>
                  <a:pt x="56867" y="57819"/>
                </a:cubicBezTo>
                <a:cubicBezTo>
                  <a:pt x="64011" y="50675"/>
                  <a:pt x="71154" y="41944"/>
                  <a:pt x="67979" y="32419"/>
                </a:cubicBezTo>
                <a:cubicBezTo>
                  <a:pt x="64804" y="22894"/>
                  <a:pt x="16650" y="-4623"/>
                  <a:pt x="6067" y="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7BF01FD8-776A-4318-BA97-3DB77765311A}"/>
              </a:ext>
            </a:extLst>
          </p:cNvPr>
          <p:cNvSpPr/>
          <p:nvPr/>
        </p:nvSpPr>
        <p:spPr>
          <a:xfrm>
            <a:off x="4570414" y="145732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D4755356-F94D-4FFA-8270-7749E504BE0C}"/>
              </a:ext>
            </a:extLst>
          </p:cNvPr>
          <p:cNvSpPr/>
          <p:nvPr/>
        </p:nvSpPr>
        <p:spPr>
          <a:xfrm>
            <a:off x="4778228" y="1317525"/>
            <a:ext cx="32007" cy="132647"/>
          </a:xfrm>
          <a:custGeom>
            <a:avLst/>
            <a:gdLst>
              <a:gd name="connsiteX0" fmla="*/ 31897 w 32007"/>
              <a:gd name="connsiteY0" fmla="*/ 100 h 132647"/>
              <a:gd name="connsiteX1" fmla="*/ 11260 w 32007"/>
              <a:gd name="connsiteY1" fmla="*/ 69950 h 132647"/>
              <a:gd name="connsiteX2" fmla="*/ 28722 w 32007"/>
              <a:gd name="connsiteY2" fmla="*/ 131863 h 132647"/>
              <a:gd name="connsiteX3" fmla="*/ 19197 w 32007"/>
              <a:gd name="connsiteY3" fmla="*/ 101700 h 132647"/>
              <a:gd name="connsiteX4" fmla="*/ 147 w 32007"/>
              <a:gd name="connsiteY4" fmla="*/ 55663 h 132647"/>
              <a:gd name="connsiteX5" fmla="*/ 31897 w 32007"/>
              <a:gd name="connsiteY5" fmla="*/ 100 h 13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7" h="132647">
                <a:moveTo>
                  <a:pt x="31897" y="100"/>
                </a:moveTo>
                <a:cubicBezTo>
                  <a:pt x="33749" y="2481"/>
                  <a:pt x="11789" y="47990"/>
                  <a:pt x="11260" y="69950"/>
                </a:cubicBezTo>
                <a:cubicBezTo>
                  <a:pt x="10731" y="91910"/>
                  <a:pt x="27399" y="126571"/>
                  <a:pt x="28722" y="131863"/>
                </a:cubicBezTo>
                <a:cubicBezTo>
                  <a:pt x="30045" y="137155"/>
                  <a:pt x="23960" y="114400"/>
                  <a:pt x="19197" y="101700"/>
                </a:cubicBezTo>
                <a:cubicBezTo>
                  <a:pt x="14434" y="89000"/>
                  <a:pt x="-1705" y="73125"/>
                  <a:pt x="147" y="55663"/>
                </a:cubicBezTo>
                <a:cubicBezTo>
                  <a:pt x="1999" y="38201"/>
                  <a:pt x="30045" y="-2281"/>
                  <a:pt x="31897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DA3A87FA-A42F-4DBF-9610-0A38B3445EA7}"/>
              </a:ext>
            </a:extLst>
          </p:cNvPr>
          <p:cNvSpPr/>
          <p:nvPr/>
        </p:nvSpPr>
        <p:spPr>
          <a:xfrm>
            <a:off x="4617617" y="1506526"/>
            <a:ext cx="110004" cy="309636"/>
          </a:xfrm>
          <a:custGeom>
            <a:avLst/>
            <a:gdLst>
              <a:gd name="connsiteX0" fmla="*/ 109958 w 110004"/>
              <a:gd name="connsiteY0" fmla="*/ 12 h 309636"/>
              <a:gd name="connsiteX1" fmla="*/ 30583 w 110004"/>
              <a:gd name="connsiteY1" fmla="*/ 185749 h 309636"/>
              <a:gd name="connsiteX2" fmla="*/ 9946 w 110004"/>
              <a:gd name="connsiteY2" fmla="*/ 220674 h 309636"/>
              <a:gd name="connsiteX3" fmla="*/ 3596 w 110004"/>
              <a:gd name="connsiteY3" fmla="*/ 242899 h 309636"/>
              <a:gd name="connsiteX4" fmla="*/ 2008 w 110004"/>
              <a:gd name="connsiteY4" fmla="*/ 260362 h 309636"/>
              <a:gd name="connsiteX5" fmla="*/ 32171 w 110004"/>
              <a:gd name="connsiteY5" fmla="*/ 309574 h 309636"/>
              <a:gd name="connsiteX6" fmla="*/ 14708 w 110004"/>
              <a:gd name="connsiteY6" fmla="*/ 249249 h 309636"/>
              <a:gd name="connsiteX7" fmla="*/ 41696 w 110004"/>
              <a:gd name="connsiteY7" fmla="*/ 195274 h 309636"/>
              <a:gd name="connsiteX8" fmla="*/ 109958 w 110004"/>
              <a:gd name="connsiteY8" fmla="*/ 12 h 30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004" h="309636">
                <a:moveTo>
                  <a:pt x="109958" y="12"/>
                </a:moveTo>
                <a:cubicBezTo>
                  <a:pt x="108106" y="-1575"/>
                  <a:pt x="47252" y="148972"/>
                  <a:pt x="30583" y="185749"/>
                </a:cubicBezTo>
                <a:cubicBezTo>
                  <a:pt x="13914" y="222526"/>
                  <a:pt x="14444" y="211149"/>
                  <a:pt x="9946" y="220674"/>
                </a:cubicBezTo>
                <a:cubicBezTo>
                  <a:pt x="5448" y="230199"/>
                  <a:pt x="4919" y="236284"/>
                  <a:pt x="3596" y="242899"/>
                </a:cubicBezTo>
                <a:cubicBezTo>
                  <a:pt x="2273" y="249514"/>
                  <a:pt x="-2754" y="249250"/>
                  <a:pt x="2008" y="260362"/>
                </a:cubicBezTo>
                <a:cubicBezTo>
                  <a:pt x="6770" y="271474"/>
                  <a:pt x="30054" y="311426"/>
                  <a:pt x="32171" y="309574"/>
                </a:cubicBezTo>
                <a:cubicBezTo>
                  <a:pt x="34288" y="307722"/>
                  <a:pt x="13121" y="268299"/>
                  <a:pt x="14708" y="249249"/>
                </a:cubicBezTo>
                <a:cubicBezTo>
                  <a:pt x="16295" y="230199"/>
                  <a:pt x="25821" y="235226"/>
                  <a:pt x="41696" y="195274"/>
                </a:cubicBezTo>
                <a:cubicBezTo>
                  <a:pt x="57571" y="155322"/>
                  <a:pt x="111810" y="1599"/>
                  <a:pt x="109958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FDE98372-00F9-48E5-95EF-27873BC82F6C}"/>
              </a:ext>
            </a:extLst>
          </p:cNvPr>
          <p:cNvSpPr/>
          <p:nvPr/>
        </p:nvSpPr>
        <p:spPr>
          <a:xfrm>
            <a:off x="4563995" y="1469918"/>
            <a:ext cx="101784" cy="89007"/>
          </a:xfrm>
          <a:custGeom>
            <a:avLst/>
            <a:gdLst>
              <a:gd name="connsiteX0" fmla="*/ 101668 w 101784"/>
              <a:gd name="connsiteY0" fmla="*/ 107 h 89007"/>
              <a:gd name="connsiteX1" fmla="*/ 88968 w 101784"/>
              <a:gd name="connsiteY1" fmla="*/ 57257 h 89007"/>
              <a:gd name="connsiteX2" fmla="*/ 39755 w 101784"/>
              <a:gd name="connsiteY2" fmla="*/ 76307 h 89007"/>
              <a:gd name="connsiteX3" fmla="*/ 68 w 101784"/>
              <a:gd name="connsiteY3" fmla="*/ 89007 h 89007"/>
              <a:gd name="connsiteX4" fmla="*/ 49280 w 101784"/>
              <a:gd name="connsiteY4" fmla="*/ 76307 h 89007"/>
              <a:gd name="connsiteX5" fmla="*/ 84205 w 101784"/>
              <a:gd name="connsiteY5" fmla="*/ 73132 h 89007"/>
              <a:gd name="connsiteX6" fmla="*/ 101668 w 101784"/>
              <a:gd name="connsiteY6" fmla="*/ 107 h 8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84" h="89007">
                <a:moveTo>
                  <a:pt x="101668" y="107"/>
                </a:moveTo>
                <a:cubicBezTo>
                  <a:pt x="102462" y="-2539"/>
                  <a:pt x="99287" y="44557"/>
                  <a:pt x="88968" y="57257"/>
                </a:cubicBezTo>
                <a:cubicBezTo>
                  <a:pt x="78649" y="69957"/>
                  <a:pt x="54572" y="71015"/>
                  <a:pt x="39755" y="76307"/>
                </a:cubicBezTo>
                <a:cubicBezTo>
                  <a:pt x="24938" y="81599"/>
                  <a:pt x="-1519" y="89007"/>
                  <a:pt x="68" y="89007"/>
                </a:cubicBezTo>
                <a:cubicBezTo>
                  <a:pt x="1655" y="89007"/>
                  <a:pt x="35257" y="78953"/>
                  <a:pt x="49280" y="76307"/>
                </a:cubicBezTo>
                <a:cubicBezTo>
                  <a:pt x="63303" y="73661"/>
                  <a:pt x="73886" y="82392"/>
                  <a:pt x="84205" y="73132"/>
                </a:cubicBezTo>
                <a:cubicBezTo>
                  <a:pt x="94524" y="63872"/>
                  <a:pt x="100874" y="2753"/>
                  <a:pt x="101668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B334E337-1454-41E9-A87F-6BE51D5B5499}"/>
              </a:ext>
            </a:extLst>
          </p:cNvPr>
          <p:cNvSpPr/>
          <p:nvPr/>
        </p:nvSpPr>
        <p:spPr>
          <a:xfrm>
            <a:off x="4549339" y="1422969"/>
            <a:ext cx="79527" cy="97903"/>
          </a:xfrm>
          <a:custGeom>
            <a:avLst/>
            <a:gdLst>
              <a:gd name="connsiteX0" fmla="*/ 3611 w 79527"/>
              <a:gd name="connsiteY0" fmla="*/ 97856 h 97903"/>
              <a:gd name="connsiteX1" fmla="*/ 6786 w 79527"/>
              <a:gd name="connsiteY1" fmla="*/ 16894 h 97903"/>
              <a:gd name="connsiteX2" fmla="*/ 19486 w 79527"/>
              <a:gd name="connsiteY2" fmla="*/ 18481 h 97903"/>
              <a:gd name="connsiteX3" fmla="*/ 68699 w 79527"/>
              <a:gd name="connsiteY3" fmla="*/ 43881 h 97903"/>
              <a:gd name="connsiteX4" fmla="*/ 76636 w 79527"/>
              <a:gd name="connsiteY4" fmla="*/ 20069 h 97903"/>
              <a:gd name="connsiteX5" fmla="*/ 30599 w 79527"/>
              <a:gd name="connsiteY5" fmla="*/ 10544 h 97903"/>
              <a:gd name="connsiteX6" fmla="*/ 2024 w 79527"/>
              <a:gd name="connsiteY6" fmla="*/ 4194 h 97903"/>
              <a:gd name="connsiteX7" fmla="*/ 3611 w 79527"/>
              <a:gd name="connsiteY7" fmla="*/ 97856 h 9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527" h="97903">
                <a:moveTo>
                  <a:pt x="3611" y="97856"/>
                </a:moveTo>
                <a:cubicBezTo>
                  <a:pt x="4405" y="99973"/>
                  <a:pt x="4140" y="30123"/>
                  <a:pt x="6786" y="16894"/>
                </a:cubicBezTo>
                <a:cubicBezTo>
                  <a:pt x="9432" y="3665"/>
                  <a:pt x="9167" y="13983"/>
                  <a:pt x="19486" y="18481"/>
                </a:cubicBezTo>
                <a:cubicBezTo>
                  <a:pt x="29805" y="22979"/>
                  <a:pt x="59174" y="43616"/>
                  <a:pt x="68699" y="43881"/>
                </a:cubicBezTo>
                <a:cubicBezTo>
                  <a:pt x="78224" y="44146"/>
                  <a:pt x="82986" y="25625"/>
                  <a:pt x="76636" y="20069"/>
                </a:cubicBezTo>
                <a:cubicBezTo>
                  <a:pt x="70286" y="14513"/>
                  <a:pt x="43034" y="13190"/>
                  <a:pt x="30599" y="10544"/>
                </a:cubicBezTo>
                <a:cubicBezTo>
                  <a:pt x="18164" y="7898"/>
                  <a:pt x="7051" y="-7183"/>
                  <a:pt x="2024" y="4194"/>
                </a:cubicBezTo>
                <a:cubicBezTo>
                  <a:pt x="-3003" y="15571"/>
                  <a:pt x="2817" y="95739"/>
                  <a:pt x="3611" y="97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1B86D942-956B-4D5D-969B-3575410CB3D1}"/>
              </a:ext>
            </a:extLst>
          </p:cNvPr>
          <p:cNvSpPr/>
          <p:nvPr/>
        </p:nvSpPr>
        <p:spPr>
          <a:xfrm rot="13500000" flipH="1">
            <a:off x="4544380" y="1429729"/>
            <a:ext cx="45719" cy="62521"/>
          </a:xfrm>
          <a:custGeom>
            <a:avLst/>
            <a:gdLst>
              <a:gd name="connsiteX0" fmla="*/ 43495 w 43496"/>
              <a:gd name="connsiteY0" fmla="*/ 608 h 104431"/>
              <a:gd name="connsiteX1" fmla="*/ 2220 w 43496"/>
              <a:gd name="connsiteY1" fmla="*/ 94271 h 104431"/>
              <a:gd name="connsiteX2" fmla="*/ 5395 w 43496"/>
              <a:gd name="connsiteY2" fmla="*/ 97446 h 104431"/>
              <a:gd name="connsiteX3" fmla="*/ 3807 w 43496"/>
              <a:gd name="connsiteY3" fmla="*/ 54583 h 104431"/>
              <a:gd name="connsiteX4" fmla="*/ 43495 w 43496"/>
              <a:gd name="connsiteY4" fmla="*/ 608 h 10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96" h="104431">
                <a:moveTo>
                  <a:pt x="43495" y="608"/>
                </a:moveTo>
                <a:cubicBezTo>
                  <a:pt x="43231" y="7223"/>
                  <a:pt x="8570" y="78132"/>
                  <a:pt x="2220" y="94271"/>
                </a:cubicBezTo>
                <a:cubicBezTo>
                  <a:pt x="-4130" y="110410"/>
                  <a:pt x="5131" y="104061"/>
                  <a:pt x="5395" y="97446"/>
                </a:cubicBezTo>
                <a:cubicBezTo>
                  <a:pt x="5659" y="90831"/>
                  <a:pt x="1955" y="65960"/>
                  <a:pt x="3807" y="54583"/>
                </a:cubicBezTo>
                <a:cubicBezTo>
                  <a:pt x="5659" y="43206"/>
                  <a:pt x="43759" y="-6007"/>
                  <a:pt x="43495" y="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14DFA7F4-3CFA-4A06-877D-57441B35A8C2}"/>
              </a:ext>
            </a:extLst>
          </p:cNvPr>
          <p:cNvSpPr/>
          <p:nvPr/>
        </p:nvSpPr>
        <p:spPr>
          <a:xfrm>
            <a:off x="4578151" y="1514398"/>
            <a:ext cx="124026" cy="88977"/>
          </a:xfrm>
          <a:custGeom>
            <a:avLst/>
            <a:gdLst>
              <a:gd name="connsiteX0" fmla="*/ 124024 w 124026"/>
              <a:gd name="connsiteY0" fmla="*/ 77 h 88977"/>
              <a:gd name="connsiteX1" fmla="*/ 85924 w 124026"/>
              <a:gd name="connsiteY1" fmla="*/ 60402 h 88977"/>
              <a:gd name="connsiteX2" fmla="*/ 199 w 124026"/>
              <a:gd name="connsiteY2" fmla="*/ 88977 h 88977"/>
              <a:gd name="connsiteX3" fmla="*/ 60524 w 124026"/>
              <a:gd name="connsiteY3" fmla="*/ 60402 h 88977"/>
              <a:gd name="connsiteX4" fmla="*/ 84337 w 124026"/>
              <a:gd name="connsiteY4" fmla="*/ 47702 h 88977"/>
              <a:gd name="connsiteX5" fmla="*/ 124024 w 124026"/>
              <a:gd name="connsiteY5" fmla="*/ 77 h 8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26" h="88977">
                <a:moveTo>
                  <a:pt x="124024" y="77"/>
                </a:moveTo>
                <a:cubicBezTo>
                  <a:pt x="124288" y="2194"/>
                  <a:pt x="106561" y="45585"/>
                  <a:pt x="85924" y="60402"/>
                </a:cubicBezTo>
                <a:cubicBezTo>
                  <a:pt x="65287" y="75219"/>
                  <a:pt x="4432" y="88977"/>
                  <a:pt x="199" y="88977"/>
                </a:cubicBezTo>
                <a:cubicBezTo>
                  <a:pt x="-4034" y="88977"/>
                  <a:pt x="60524" y="60402"/>
                  <a:pt x="60524" y="60402"/>
                </a:cubicBezTo>
                <a:cubicBezTo>
                  <a:pt x="74547" y="53523"/>
                  <a:pt x="75341" y="55640"/>
                  <a:pt x="84337" y="47702"/>
                </a:cubicBezTo>
                <a:cubicBezTo>
                  <a:pt x="93333" y="39765"/>
                  <a:pt x="123760" y="-2040"/>
                  <a:pt x="124024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00745B6E-4C16-4303-86B3-33B6B7AE474B}"/>
              </a:ext>
            </a:extLst>
          </p:cNvPr>
          <p:cNvSpPr/>
          <p:nvPr/>
        </p:nvSpPr>
        <p:spPr>
          <a:xfrm>
            <a:off x="4554514" y="1424821"/>
            <a:ext cx="80089" cy="23075"/>
          </a:xfrm>
          <a:custGeom>
            <a:avLst/>
            <a:gdLst>
              <a:gd name="connsiteX0" fmla="*/ 24 w 80089"/>
              <a:gd name="connsiteY0" fmla="*/ 5517 h 23075"/>
              <a:gd name="connsiteX1" fmla="*/ 68286 w 80089"/>
              <a:gd name="connsiteY1" fmla="*/ 8692 h 23075"/>
              <a:gd name="connsiteX2" fmla="*/ 79399 w 80089"/>
              <a:gd name="connsiteY2" fmla="*/ 22979 h 23075"/>
              <a:gd name="connsiteX3" fmla="*/ 60349 w 80089"/>
              <a:gd name="connsiteY3" fmla="*/ 754 h 23075"/>
              <a:gd name="connsiteX4" fmla="*/ 24 w 80089"/>
              <a:gd name="connsiteY4" fmla="*/ 5517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89" h="23075">
                <a:moveTo>
                  <a:pt x="24" y="5517"/>
                </a:moveTo>
                <a:cubicBezTo>
                  <a:pt x="1347" y="6840"/>
                  <a:pt x="55057" y="5782"/>
                  <a:pt x="68286" y="8692"/>
                </a:cubicBezTo>
                <a:cubicBezTo>
                  <a:pt x="81515" y="11602"/>
                  <a:pt x="80722" y="24302"/>
                  <a:pt x="79399" y="22979"/>
                </a:cubicBezTo>
                <a:cubicBezTo>
                  <a:pt x="78076" y="21656"/>
                  <a:pt x="68551" y="3664"/>
                  <a:pt x="60349" y="754"/>
                </a:cubicBezTo>
                <a:cubicBezTo>
                  <a:pt x="52147" y="-2156"/>
                  <a:pt x="-1299" y="4194"/>
                  <a:pt x="24" y="5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018674D5-AF0C-4E39-8F52-13CAA006A3C5}"/>
              </a:ext>
            </a:extLst>
          </p:cNvPr>
          <p:cNvSpPr/>
          <p:nvPr/>
        </p:nvSpPr>
        <p:spPr>
          <a:xfrm>
            <a:off x="4694238" y="1377917"/>
            <a:ext cx="27019" cy="71682"/>
          </a:xfrm>
          <a:custGeom>
            <a:avLst/>
            <a:gdLst>
              <a:gd name="connsiteX0" fmla="*/ 0 w 27019"/>
              <a:gd name="connsiteY0" fmla="*/ 33 h 71682"/>
              <a:gd name="connsiteX1" fmla="*/ 25400 w 27019"/>
              <a:gd name="connsiteY1" fmla="*/ 68296 h 71682"/>
              <a:gd name="connsiteX2" fmla="*/ 25400 w 27019"/>
              <a:gd name="connsiteY2" fmla="*/ 58771 h 71682"/>
              <a:gd name="connsiteX3" fmla="*/ 0 w 27019"/>
              <a:gd name="connsiteY3" fmla="*/ 33 h 7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19" h="71682">
                <a:moveTo>
                  <a:pt x="0" y="33"/>
                </a:moveTo>
                <a:cubicBezTo>
                  <a:pt x="0" y="1620"/>
                  <a:pt x="21167" y="58506"/>
                  <a:pt x="25400" y="68296"/>
                </a:cubicBezTo>
                <a:cubicBezTo>
                  <a:pt x="29633" y="78086"/>
                  <a:pt x="24077" y="64063"/>
                  <a:pt x="25400" y="58771"/>
                </a:cubicBezTo>
                <a:cubicBezTo>
                  <a:pt x="26723" y="53479"/>
                  <a:pt x="0" y="-1554"/>
                  <a:pt x="0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2B0FCF7A-3EA4-4E08-93B2-DA4192F3CAF6}"/>
              </a:ext>
            </a:extLst>
          </p:cNvPr>
          <p:cNvSpPr/>
          <p:nvPr/>
        </p:nvSpPr>
        <p:spPr>
          <a:xfrm>
            <a:off x="4830188" y="1387456"/>
            <a:ext cx="46758" cy="154800"/>
          </a:xfrm>
          <a:custGeom>
            <a:avLst/>
            <a:gdLst>
              <a:gd name="connsiteX0" fmla="*/ 46612 w 46758"/>
              <a:gd name="connsiteY0" fmla="*/ 19 h 154800"/>
              <a:gd name="connsiteX1" fmla="*/ 6925 w 46758"/>
              <a:gd name="connsiteY1" fmla="*/ 93682 h 154800"/>
              <a:gd name="connsiteX2" fmla="*/ 46612 w 46758"/>
              <a:gd name="connsiteY2" fmla="*/ 154007 h 154800"/>
              <a:gd name="connsiteX3" fmla="*/ 19625 w 46758"/>
              <a:gd name="connsiteY3" fmla="*/ 125432 h 154800"/>
              <a:gd name="connsiteX4" fmla="*/ 575 w 46758"/>
              <a:gd name="connsiteY4" fmla="*/ 85744 h 154800"/>
              <a:gd name="connsiteX5" fmla="*/ 46612 w 46758"/>
              <a:gd name="connsiteY5" fmla="*/ 19 h 1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58" h="154800">
                <a:moveTo>
                  <a:pt x="46612" y="19"/>
                </a:moveTo>
                <a:cubicBezTo>
                  <a:pt x="47670" y="1342"/>
                  <a:pt x="6925" y="68017"/>
                  <a:pt x="6925" y="93682"/>
                </a:cubicBezTo>
                <a:cubicBezTo>
                  <a:pt x="6925" y="119347"/>
                  <a:pt x="44495" y="148715"/>
                  <a:pt x="46612" y="154007"/>
                </a:cubicBezTo>
                <a:cubicBezTo>
                  <a:pt x="48729" y="159299"/>
                  <a:pt x="27298" y="136809"/>
                  <a:pt x="19625" y="125432"/>
                </a:cubicBezTo>
                <a:cubicBezTo>
                  <a:pt x="11952" y="114055"/>
                  <a:pt x="-3129" y="105058"/>
                  <a:pt x="575" y="85744"/>
                </a:cubicBezTo>
                <a:cubicBezTo>
                  <a:pt x="4279" y="66430"/>
                  <a:pt x="45554" y="-1304"/>
                  <a:pt x="46612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7AED1D92-0BEC-451C-AB06-7CBDBC265B6E}"/>
              </a:ext>
            </a:extLst>
          </p:cNvPr>
          <p:cNvSpPr/>
          <p:nvPr/>
        </p:nvSpPr>
        <p:spPr>
          <a:xfrm>
            <a:off x="4700487" y="1443470"/>
            <a:ext cx="85913" cy="267430"/>
          </a:xfrm>
          <a:custGeom>
            <a:avLst/>
            <a:gdLst>
              <a:gd name="connsiteX0" fmla="*/ 71538 w 85913"/>
              <a:gd name="connsiteY0" fmla="*/ 1155 h 267430"/>
              <a:gd name="connsiteX1" fmla="*/ 82651 w 85913"/>
              <a:gd name="connsiteY1" fmla="*/ 63068 h 267430"/>
              <a:gd name="connsiteX2" fmla="*/ 8038 w 85913"/>
              <a:gd name="connsiteY2" fmla="*/ 242455 h 267430"/>
              <a:gd name="connsiteX3" fmla="*/ 15976 w 85913"/>
              <a:gd name="connsiteY3" fmla="*/ 266268 h 267430"/>
              <a:gd name="connsiteX4" fmla="*/ 1688 w 85913"/>
              <a:gd name="connsiteY4" fmla="*/ 245630 h 267430"/>
              <a:gd name="connsiteX5" fmla="*/ 62013 w 85913"/>
              <a:gd name="connsiteY5" fmla="*/ 107518 h 267430"/>
              <a:gd name="connsiteX6" fmla="*/ 71538 w 85913"/>
              <a:gd name="connsiteY6" fmla="*/ 1155 h 26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913" h="267430">
                <a:moveTo>
                  <a:pt x="71538" y="1155"/>
                </a:moveTo>
                <a:cubicBezTo>
                  <a:pt x="74978" y="-6253"/>
                  <a:pt x="93234" y="22851"/>
                  <a:pt x="82651" y="63068"/>
                </a:cubicBezTo>
                <a:cubicBezTo>
                  <a:pt x="72068" y="103285"/>
                  <a:pt x="19150" y="208588"/>
                  <a:pt x="8038" y="242455"/>
                </a:cubicBezTo>
                <a:cubicBezTo>
                  <a:pt x="-3075" y="276322"/>
                  <a:pt x="17034" y="265739"/>
                  <a:pt x="15976" y="266268"/>
                </a:cubicBezTo>
                <a:cubicBezTo>
                  <a:pt x="14918" y="266797"/>
                  <a:pt x="-5985" y="272088"/>
                  <a:pt x="1688" y="245630"/>
                </a:cubicBezTo>
                <a:cubicBezTo>
                  <a:pt x="9361" y="219172"/>
                  <a:pt x="48784" y="145618"/>
                  <a:pt x="62013" y="107518"/>
                </a:cubicBezTo>
                <a:cubicBezTo>
                  <a:pt x="75242" y="69418"/>
                  <a:pt x="68098" y="8563"/>
                  <a:pt x="71538" y="1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D479D9D0-AC21-4C93-8E56-87B6089435C6}"/>
              </a:ext>
            </a:extLst>
          </p:cNvPr>
          <p:cNvSpPr/>
          <p:nvPr/>
        </p:nvSpPr>
        <p:spPr>
          <a:xfrm>
            <a:off x="4596980" y="1763679"/>
            <a:ext cx="57827" cy="100383"/>
          </a:xfrm>
          <a:custGeom>
            <a:avLst/>
            <a:gdLst>
              <a:gd name="connsiteX0" fmla="*/ 30583 w 57827"/>
              <a:gd name="connsiteY0" fmla="*/ 34 h 100383"/>
              <a:gd name="connsiteX1" fmla="*/ 420 w 57827"/>
              <a:gd name="connsiteY1" fmla="*/ 52421 h 100383"/>
              <a:gd name="connsiteX2" fmla="*/ 57570 w 57827"/>
              <a:gd name="connsiteY2" fmla="*/ 100046 h 100383"/>
              <a:gd name="connsiteX3" fmla="*/ 21058 w 57827"/>
              <a:gd name="connsiteY3" fmla="*/ 73059 h 100383"/>
              <a:gd name="connsiteX4" fmla="*/ 9945 w 57827"/>
              <a:gd name="connsiteY4" fmla="*/ 60359 h 100383"/>
              <a:gd name="connsiteX5" fmla="*/ 30583 w 57827"/>
              <a:gd name="connsiteY5" fmla="*/ 34 h 10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827" h="100383">
                <a:moveTo>
                  <a:pt x="30583" y="34"/>
                </a:moveTo>
                <a:cubicBezTo>
                  <a:pt x="28996" y="-1289"/>
                  <a:pt x="-4078" y="35752"/>
                  <a:pt x="420" y="52421"/>
                </a:cubicBezTo>
                <a:cubicBezTo>
                  <a:pt x="4918" y="69090"/>
                  <a:pt x="54130" y="96606"/>
                  <a:pt x="57570" y="100046"/>
                </a:cubicBezTo>
                <a:cubicBezTo>
                  <a:pt x="61010" y="103486"/>
                  <a:pt x="28995" y="79673"/>
                  <a:pt x="21058" y="73059"/>
                </a:cubicBezTo>
                <a:cubicBezTo>
                  <a:pt x="13121" y="66445"/>
                  <a:pt x="10474" y="69355"/>
                  <a:pt x="9945" y="60359"/>
                </a:cubicBezTo>
                <a:cubicBezTo>
                  <a:pt x="9416" y="51363"/>
                  <a:pt x="32170" y="1357"/>
                  <a:pt x="30583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587EC516-CC23-48B4-92B2-C044A796DEC6}"/>
              </a:ext>
            </a:extLst>
          </p:cNvPr>
          <p:cNvSpPr/>
          <p:nvPr/>
        </p:nvSpPr>
        <p:spPr>
          <a:xfrm>
            <a:off x="4748207" y="1705411"/>
            <a:ext cx="140463" cy="137685"/>
          </a:xfrm>
          <a:custGeom>
            <a:avLst/>
            <a:gdLst>
              <a:gd name="connsiteX0" fmla="*/ 6 w 140463"/>
              <a:gd name="connsiteY0" fmla="*/ 15439 h 137685"/>
              <a:gd name="connsiteX1" fmla="*/ 98431 w 140463"/>
              <a:gd name="connsiteY1" fmla="*/ 1152 h 137685"/>
              <a:gd name="connsiteX2" fmla="*/ 128593 w 140463"/>
              <a:gd name="connsiteY2" fmla="*/ 48777 h 137685"/>
              <a:gd name="connsiteX3" fmla="*/ 139706 w 140463"/>
              <a:gd name="connsiteY3" fmla="*/ 82114 h 137685"/>
              <a:gd name="connsiteX4" fmla="*/ 109543 w 140463"/>
              <a:gd name="connsiteY4" fmla="*/ 104339 h 137685"/>
              <a:gd name="connsiteX5" fmla="*/ 101606 w 140463"/>
              <a:gd name="connsiteY5" fmla="*/ 137677 h 137685"/>
              <a:gd name="connsiteX6" fmla="*/ 106368 w 140463"/>
              <a:gd name="connsiteY6" fmla="*/ 101164 h 137685"/>
              <a:gd name="connsiteX7" fmla="*/ 130181 w 140463"/>
              <a:gd name="connsiteY7" fmla="*/ 74177 h 137685"/>
              <a:gd name="connsiteX8" fmla="*/ 120656 w 140463"/>
              <a:gd name="connsiteY8" fmla="*/ 47189 h 137685"/>
              <a:gd name="connsiteX9" fmla="*/ 103193 w 140463"/>
              <a:gd name="connsiteY9" fmla="*/ 23377 h 137685"/>
              <a:gd name="connsiteX10" fmla="*/ 6 w 140463"/>
              <a:gd name="connsiteY10" fmla="*/ 15439 h 13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463" h="137685">
                <a:moveTo>
                  <a:pt x="6" y="15439"/>
                </a:moveTo>
                <a:cubicBezTo>
                  <a:pt x="-788" y="11735"/>
                  <a:pt x="77000" y="-4404"/>
                  <a:pt x="98431" y="1152"/>
                </a:cubicBezTo>
                <a:cubicBezTo>
                  <a:pt x="119862" y="6708"/>
                  <a:pt x="121714" y="35283"/>
                  <a:pt x="128593" y="48777"/>
                </a:cubicBezTo>
                <a:cubicBezTo>
                  <a:pt x="135472" y="62271"/>
                  <a:pt x="142881" y="72854"/>
                  <a:pt x="139706" y="82114"/>
                </a:cubicBezTo>
                <a:cubicBezTo>
                  <a:pt x="136531" y="91374"/>
                  <a:pt x="115893" y="95079"/>
                  <a:pt x="109543" y="104339"/>
                </a:cubicBezTo>
                <a:cubicBezTo>
                  <a:pt x="103193" y="113600"/>
                  <a:pt x="102135" y="138206"/>
                  <a:pt x="101606" y="137677"/>
                </a:cubicBezTo>
                <a:cubicBezTo>
                  <a:pt x="101077" y="137148"/>
                  <a:pt x="101606" y="111747"/>
                  <a:pt x="106368" y="101164"/>
                </a:cubicBezTo>
                <a:cubicBezTo>
                  <a:pt x="111131" y="90581"/>
                  <a:pt x="127800" y="83173"/>
                  <a:pt x="130181" y="74177"/>
                </a:cubicBezTo>
                <a:cubicBezTo>
                  <a:pt x="132562" y="65181"/>
                  <a:pt x="125154" y="55656"/>
                  <a:pt x="120656" y="47189"/>
                </a:cubicBezTo>
                <a:cubicBezTo>
                  <a:pt x="116158" y="38722"/>
                  <a:pt x="122508" y="30256"/>
                  <a:pt x="103193" y="23377"/>
                </a:cubicBezTo>
                <a:cubicBezTo>
                  <a:pt x="83878" y="16498"/>
                  <a:pt x="800" y="19143"/>
                  <a:pt x="6" y="15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B2190AC9-D7CC-44E9-82A2-6ACB226B41B6}"/>
              </a:ext>
            </a:extLst>
          </p:cNvPr>
          <p:cNvSpPr/>
          <p:nvPr/>
        </p:nvSpPr>
        <p:spPr>
          <a:xfrm>
            <a:off x="4671778" y="1709561"/>
            <a:ext cx="27224" cy="78252"/>
          </a:xfrm>
          <a:custGeom>
            <a:avLst/>
            <a:gdLst>
              <a:gd name="connsiteX0" fmla="*/ 1822 w 27224"/>
              <a:gd name="connsiteY0" fmla="*/ 177 h 78252"/>
              <a:gd name="connsiteX1" fmla="*/ 27222 w 27224"/>
              <a:gd name="connsiteY1" fmla="*/ 57327 h 78252"/>
              <a:gd name="connsiteX2" fmla="*/ 3410 w 27224"/>
              <a:gd name="connsiteY2" fmla="*/ 77964 h 78252"/>
              <a:gd name="connsiteX3" fmla="*/ 1822 w 27224"/>
              <a:gd name="connsiteY3" fmla="*/ 177 h 7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24" h="78252">
                <a:moveTo>
                  <a:pt x="1822" y="177"/>
                </a:moveTo>
                <a:cubicBezTo>
                  <a:pt x="5791" y="-3262"/>
                  <a:pt x="26957" y="44363"/>
                  <a:pt x="27222" y="57327"/>
                </a:cubicBezTo>
                <a:cubicBezTo>
                  <a:pt x="27487" y="70291"/>
                  <a:pt x="5527" y="80081"/>
                  <a:pt x="3410" y="77964"/>
                </a:cubicBezTo>
                <a:cubicBezTo>
                  <a:pt x="1293" y="75847"/>
                  <a:pt x="-2147" y="3616"/>
                  <a:pt x="1822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D65B4BDA-2CCC-4A67-89B6-F3CC35A4209D}"/>
              </a:ext>
            </a:extLst>
          </p:cNvPr>
          <p:cNvSpPr/>
          <p:nvPr/>
        </p:nvSpPr>
        <p:spPr>
          <a:xfrm>
            <a:off x="4717829" y="1784303"/>
            <a:ext cx="102700" cy="54099"/>
          </a:xfrm>
          <a:custGeom>
            <a:avLst/>
            <a:gdLst>
              <a:gd name="connsiteX0" fmla="*/ 221 w 102700"/>
              <a:gd name="connsiteY0" fmla="*/ 47 h 54099"/>
              <a:gd name="connsiteX1" fmla="*/ 98646 w 102700"/>
              <a:gd name="connsiteY1" fmla="*/ 17510 h 54099"/>
              <a:gd name="connsiteX2" fmla="*/ 84359 w 102700"/>
              <a:gd name="connsiteY2" fmla="*/ 54022 h 54099"/>
              <a:gd name="connsiteX3" fmla="*/ 89121 w 102700"/>
              <a:gd name="connsiteY3" fmla="*/ 27035 h 54099"/>
              <a:gd name="connsiteX4" fmla="*/ 71659 w 102700"/>
              <a:gd name="connsiteY4" fmla="*/ 22272 h 54099"/>
              <a:gd name="connsiteX5" fmla="*/ 221 w 102700"/>
              <a:gd name="connsiteY5" fmla="*/ 47 h 5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700" h="54099">
                <a:moveTo>
                  <a:pt x="221" y="47"/>
                </a:moveTo>
                <a:cubicBezTo>
                  <a:pt x="4719" y="-747"/>
                  <a:pt x="84623" y="8514"/>
                  <a:pt x="98646" y="17510"/>
                </a:cubicBezTo>
                <a:cubicBezTo>
                  <a:pt x="112669" y="26506"/>
                  <a:pt x="85946" y="52435"/>
                  <a:pt x="84359" y="54022"/>
                </a:cubicBezTo>
                <a:cubicBezTo>
                  <a:pt x="82772" y="55609"/>
                  <a:pt x="91238" y="32327"/>
                  <a:pt x="89121" y="27035"/>
                </a:cubicBezTo>
                <a:cubicBezTo>
                  <a:pt x="87004" y="21743"/>
                  <a:pt x="82242" y="24653"/>
                  <a:pt x="71659" y="22272"/>
                </a:cubicBezTo>
                <a:cubicBezTo>
                  <a:pt x="61076" y="19891"/>
                  <a:pt x="-4277" y="841"/>
                  <a:pt x="221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D6D7771B-EC17-4D61-B137-BA465FFBE401}"/>
              </a:ext>
            </a:extLst>
          </p:cNvPr>
          <p:cNvSpPr/>
          <p:nvPr/>
        </p:nvSpPr>
        <p:spPr>
          <a:xfrm>
            <a:off x="4730694" y="1749183"/>
            <a:ext cx="100183" cy="6821"/>
          </a:xfrm>
          <a:custGeom>
            <a:avLst/>
            <a:gdLst>
              <a:gd name="connsiteX0" fmla="*/ 56 w 100183"/>
              <a:gd name="connsiteY0" fmla="*/ 242 h 6821"/>
              <a:gd name="connsiteX1" fmla="*/ 95306 w 100183"/>
              <a:gd name="connsiteY1" fmla="*/ 1830 h 6821"/>
              <a:gd name="connsiteX2" fmla="*/ 81019 w 100183"/>
              <a:gd name="connsiteY2" fmla="*/ 6592 h 6821"/>
              <a:gd name="connsiteX3" fmla="*/ 56 w 100183"/>
              <a:gd name="connsiteY3" fmla="*/ 242 h 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83" h="6821">
                <a:moveTo>
                  <a:pt x="56" y="242"/>
                </a:moveTo>
                <a:cubicBezTo>
                  <a:pt x="2437" y="-552"/>
                  <a:pt x="81812" y="772"/>
                  <a:pt x="95306" y="1830"/>
                </a:cubicBezTo>
                <a:cubicBezTo>
                  <a:pt x="108800" y="2888"/>
                  <a:pt x="91073" y="5005"/>
                  <a:pt x="81019" y="6592"/>
                </a:cubicBezTo>
                <a:cubicBezTo>
                  <a:pt x="70965" y="8179"/>
                  <a:pt x="-2325" y="1036"/>
                  <a:pt x="56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F61DDB17-1D82-484F-909D-D46D58E52FE5}"/>
              </a:ext>
            </a:extLst>
          </p:cNvPr>
          <p:cNvSpPr/>
          <p:nvPr/>
        </p:nvSpPr>
        <p:spPr>
          <a:xfrm>
            <a:off x="4741687" y="1869818"/>
            <a:ext cx="11549" cy="79778"/>
          </a:xfrm>
          <a:custGeom>
            <a:avLst/>
            <a:gdLst>
              <a:gd name="connsiteX0" fmla="*/ 4938 w 11549"/>
              <a:gd name="connsiteY0" fmla="*/ 257 h 79778"/>
              <a:gd name="connsiteX1" fmla="*/ 176 w 11549"/>
              <a:gd name="connsiteY1" fmla="*/ 78045 h 79778"/>
              <a:gd name="connsiteX2" fmla="*/ 11288 w 11549"/>
              <a:gd name="connsiteY2" fmla="*/ 52645 h 79778"/>
              <a:gd name="connsiteX3" fmla="*/ 4938 w 11549"/>
              <a:gd name="connsiteY3" fmla="*/ 257 h 7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49" h="79778">
                <a:moveTo>
                  <a:pt x="4938" y="257"/>
                </a:moveTo>
                <a:cubicBezTo>
                  <a:pt x="3086" y="4490"/>
                  <a:pt x="-882" y="69314"/>
                  <a:pt x="176" y="78045"/>
                </a:cubicBezTo>
                <a:cubicBezTo>
                  <a:pt x="1234" y="86776"/>
                  <a:pt x="9701" y="60053"/>
                  <a:pt x="11288" y="52645"/>
                </a:cubicBezTo>
                <a:cubicBezTo>
                  <a:pt x="12875" y="45237"/>
                  <a:pt x="6790" y="-3976"/>
                  <a:pt x="4938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2BBFA88C-4450-4517-89B2-DBDEF6316153}"/>
              </a:ext>
            </a:extLst>
          </p:cNvPr>
          <p:cNvSpPr/>
          <p:nvPr/>
        </p:nvSpPr>
        <p:spPr>
          <a:xfrm>
            <a:off x="4714633" y="1866691"/>
            <a:ext cx="9804" cy="83247"/>
          </a:xfrm>
          <a:custGeom>
            <a:avLst/>
            <a:gdLst>
              <a:gd name="connsiteX0" fmla="*/ 3417 w 9804"/>
              <a:gd name="connsiteY0" fmla="*/ 209 h 83247"/>
              <a:gd name="connsiteX1" fmla="*/ 9767 w 9804"/>
              <a:gd name="connsiteY1" fmla="*/ 81172 h 83247"/>
              <a:gd name="connsiteX2" fmla="*/ 242 w 9804"/>
              <a:gd name="connsiteY2" fmla="*/ 57359 h 83247"/>
              <a:gd name="connsiteX3" fmla="*/ 3417 w 9804"/>
              <a:gd name="connsiteY3" fmla="*/ 209 h 8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4" h="83247">
                <a:moveTo>
                  <a:pt x="3417" y="209"/>
                </a:moveTo>
                <a:cubicBezTo>
                  <a:pt x="5005" y="4178"/>
                  <a:pt x="10296" y="71647"/>
                  <a:pt x="9767" y="81172"/>
                </a:cubicBezTo>
                <a:cubicBezTo>
                  <a:pt x="9238" y="90697"/>
                  <a:pt x="1300" y="64767"/>
                  <a:pt x="242" y="57359"/>
                </a:cubicBezTo>
                <a:cubicBezTo>
                  <a:pt x="-816" y="49951"/>
                  <a:pt x="1829" y="-3760"/>
                  <a:pt x="3417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B2F1B8E9-59F5-41A1-9214-9811CC5D53DA}"/>
              </a:ext>
            </a:extLst>
          </p:cNvPr>
          <p:cNvSpPr/>
          <p:nvPr/>
        </p:nvSpPr>
        <p:spPr>
          <a:xfrm>
            <a:off x="4637081" y="1986722"/>
            <a:ext cx="95271" cy="81868"/>
          </a:xfrm>
          <a:custGeom>
            <a:avLst/>
            <a:gdLst>
              <a:gd name="connsiteX0" fmla="*/ 7 w 95271"/>
              <a:gd name="connsiteY0" fmla="*/ 81791 h 81868"/>
              <a:gd name="connsiteX1" fmla="*/ 38107 w 95271"/>
              <a:gd name="connsiteY1" fmla="*/ 7178 h 81868"/>
              <a:gd name="connsiteX2" fmla="*/ 49219 w 95271"/>
              <a:gd name="connsiteY2" fmla="*/ 2416 h 81868"/>
              <a:gd name="connsiteX3" fmla="*/ 95257 w 95271"/>
              <a:gd name="connsiteY3" fmla="*/ 2416 h 81868"/>
              <a:gd name="connsiteX4" fmla="*/ 53982 w 95271"/>
              <a:gd name="connsiteY4" fmla="*/ 7178 h 81868"/>
              <a:gd name="connsiteX5" fmla="*/ 34932 w 95271"/>
              <a:gd name="connsiteY5" fmla="*/ 21466 h 81868"/>
              <a:gd name="connsiteX6" fmla="*/ 7 w 95271"/>
              <a:gd name="connsiteY6" fmla="*/ 81791 h 8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71" h="81868">
                <a:moveTo>
                  <a:pt x="7" y="81791"/>
                </a:moveTo>
                <a:cubicBezTo>
                  <a:pt x="536" y="79410"/>
                  <a:pt x="29905" y="20407"/>
                  <a:pt x="38107" y="7178"/>
                </a:cubicBezTo>
                <a:cubicBezTo>
                  <a:pt x="46309" y="-6051"/>
                  <a:pt x="39694" y="3210"/>
                  <a:pt x="49219" y="2416"/>
                </a:cubicBezTo>
                <a:cubicBezTo>
                  <a:pt x="58744" y="1622"/>
                  <a:pt x="94463" y="1622"/>
                  <a:pt x="95257" y="2416"/>
                </a:cubicBezTo>
                <a:cubicBezTo>
                  <a:pt x="96051" y="3210"/>
                  <a:pt x="64036" y="4003"/>
                  <a:pt x="53982" y="7178"/>
                </a:cubicBezTo>
                <a:cubicBezTo>
                  <a:pt x="43928" y="10353"/>
                  <a:pt x="41282" y="12205"/>
                  <a:pt x="34932" y="21466"/>
                </a:cubicBezTo>
                <a:cubicBezTo>
                  <a:pt x="28582" y="30726"/>
                  <a:pt x="-522" y="84172"/>
                  <a:pt x="7" y="81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ECD7C83F-ED4E-498E-822B-FE0C6A205DC6}"/>
              </a:ext>
            </a:extLst>
          </p:cNvPr>
          <p:cNvSpPr/>
          <p:nvPr/>
        </p:nvSpPr>
        <p:spPr>
          <a:xfrm>
            <a:off x="4727421" y="1968263"/>
            <a:ext cx="260154" cy="51095"/>
          </a:xfrm>
          <a:custGeom>
            <a:avLst/>
            <a:gdLst>
              <a:gd name="connsiteX0" fmla="*/ 258917 w 260154"/>
              <a:gd name="connsiteY0" fmla="*/ 51037 h 51095"/>
              <a:gd name="connsiteX1" fmla="*/ 141442 w 260154"/>
              <a:gd name="connsiteY1" fmla="*/ 22462 h 51095"/>
              <a:gd name="connsiteX2" fmla="*/ 30317 w 260154"/>
              <a:gd name="connsiteY2" fmla="*/ 237 h 51095"/>
              <a:gd name="connsiteX3" fmla="*/ 154 w 260154"/>
              <a:gd name="connsiteY3" fmla="*/ 36750 h 51095"/>
              <a:gd name="connsiteX4" fmla="*/ 19204 w 260154"/>
              <a:gd name="connsiteY4" fmla="*/ 16112 h 51095"/>
              <a:gd name="connsiteX5" fmla="*/ 33492 w 260154"/>
              <a:gd name="connsiteY5" fmla="*/ 14525 h 51095"/>
              <a:gd name="connsiteX6" fmla="*/ 63654 w 260154"/>
              <a:gd name="connsiteY6" fmla="*/ 14525 h 51095"/>
              <a:gd name="connsiteX7" fmla="*/ 258917 w 260154"/>
              <a:gd name="connsiteY7" fmla="*/ 51037 h 5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154" h="51095">
                <a:moveTo>
                  <a:pt x="258917" y="51037"/>
                </a:moveTo>
                <a:cubicBezTo>
                  <a:pt x="271882" y="52360"/>
                  <a:pt x="179542" y="30929"/>
                  <a:pt x="141442" y="22462"/>
                </a:cubicBezTo>
                <a:cubicBezTo>
                  <a:pt x="103342" y="13995"/>
                  <a:pt x="53865" y="-2144"/>
                  <a:pt x="30317" y="237"/>
                </a:cubicBezTo>
                <a:cubicBezTo>
                  <a:pt x="6769" y="2618"/>
                  <a:pt x="2006" y="34104"/>
                  <a:pt x="154" y="36750"/>
                </a:cubicBezTo>
                <a:cubicBezTo>
                  <a:pt x="-1698" y="39396"/>
                  <a:pt x="13648" y="19816"/>
                  <a:pt x="19204" y="16112"/>
                </a:cubicBezTo>
                <a:cubicBezTo>
                  <a:pt x="24760" y="12408"/>
                  <a:pt x="26084" y="14789"/>
                  <a:pt x="33492" y="14525"/>
                </a:cubicBezTo>
                <a:cubicBezTo>
                  <a:pt x="40900" y="14260"/>
                  <a:pt x="29523" y="8704"/>
                  <a:pt x="63654" y="14525"/>
                </a:cubicBezTo>
                <a:cubicBezTo>
                  <a:pt x="97785" y="20346"/>
                  <a:pt x="245952" y="49714"/>
                  <a:pt x="258917" y="51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B2EACDEE-EDF0-42CE-AA8F-38B349C5EAF6}"/>
              </a:ext>
            </a:extLst>
          </p:cNvPr>
          <p:cNvSpPr/>
          <p:nvPr/>
        </p:nvSpPr>
        <p:spPr>
          <a:xfrm>
            <a:off x="4633099" y="2026703"/>
            <a:ext cx="112972" cy="40273"/>
          </a:xfrm>
          <a:custGeom>
            <a:avLst/>
            <a:gdLst>
              <a:gd name="connsiteX0" fmla="*/ 814 w 112972"/>
              <a:gd name="connsiteY0" fmla="*/ 40222 h 40273"/>
              <a:gd name="connsiteX1" fmla="*/ 104001 w 112972"/>
              <a:gd name="connsiteY1" fmla="*/ 3710 h 40273"/>
              <a:gd name="connsiteX2" fmla="*/ 102414 w 112972"/>
              <a:gd name="connsiteY2" fmla="*/ 2122 h 40273"/>
              <a:gd name="connsiteX3" fmla="*/ 57964 w 112972"/>
              <a:gd name="connsiteY3" fmla="*/ 11647 h 40273"/>
              <a:gd name="connsiteX4" fmla="*/ 814 w 112972"/>
              <a:gd name="connsiteY4" fmla="*/ 40222 h 4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972" h="40273">
                <a:moveTo>
                  <a:pt x="814" y="40222"/>
                </a:moveTo>
                <a:cubicBezTo>
                  <a:pt x="8487" y="38899"/>
                  <a:pt x="104001" y="3710"/>
                  <a:pt x="104001" y="3710"/>
                </a:cubicBezTo>
                <a:cubicBezTo>
                  <a:pt x="120934" y="-2640"/>
                  <a:pt x="110087" y="799"/>
                  <a:pt x="102414" y="2122"/>
                </a:cubicBezTo>
                <a:cubicBezTo>
                  <a:pt x="94741" y="3445"/>
                  <a:pt x="74104" y="6355"/>
                  <a:pt x="57964" y="11647"/>
                </a:cubicBezTo>
                <a:cubicBezTo>
                  <a:pt x="41824" y="16939"/>
                  <a:pt x="-6859" y="41545"/>
                  <a:pt x="814" y="40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A394B59C-2EEB-4016-8028-43321D6DA849}"/>
              </a:ext>
            </a:extLst>
          </p:cNvPr>
          <p:cNvSpPr/>
          <p:nvPr/>
        </p:nvSpPr>
        <p:spPr>
          <a:xfrm>
            <a:off x="4745038" y="2003386"/>
            <a:ext cx="255652" cy="31956"/>
          </a:xfrm>
          <a:custGeom>
            <a:avLst/>
            <a:gdLst>
              <a:gd name="connsiteX0" fmla="*/ 0 w 255652"/>
              <a:gd name="connsiteY0" fmla="*/ 23852 h 31956"/>
              <a:gd name="connsiteX1" fmla="*/ 133350 w 255652"/>
              <a:gd name="connsiteY1" fmla="*/ 15914 h 31956"/>
              <a:gd name="connsiteX2" fmla="*/ 165100 w 255652"/>
              <a:gd name="connsiteY2" fmla="*/ 27027 h 31956"/>
              <a:gd name="connsiteX3" fmla="*/ 206375 w 255652"/>
              <a:gd name="connsiteY3" fmla="*/ 30202 h 31956"/>
              <a:gd name="connsiteX4" fmla="*/ 255587 w 255652"/>
              <a:gd name="connsiteY4" fmla="*/ 39 h 31956"/>
              <a:gd name="connsiteX5" fmla="*/ 215900 w 255652"/>
              <a:gd name="connsiteY5" fmla="*/ 23852 h 31956"/>
              <a:gd name="connsiteX6" fmla="*/ 174625 w 255652"/>
              <a:gd name="connsiteY6" fmla="*/ 25439 h 31956"/>
              <a:gd name="connsiteX7" fmla="*/ 0 w 255652"/>
              <a:gd name="connsiteY7" fmla="*/ 23852 h 3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652" h="31956">
                <a:moveTo>
                  <a:pt x="0" y="23852"/>
                </a:moveTo>
                <a:cubicBezTo>
                  <a:pt x="52916" y="19618"/>
                  <a:pt x="105833" y="15385"/>
                  <a:pt x="133350" y="15914"/>
                </a:cubicBezTo>
                <a:cubicBezTo>
                  <a:pt x="160867" y="16443"/>
                  <a:pt x="152929" y="24646"/>
                  <a:pt x="165100" y="27027"/>
                </a:cubicBezTo>
                <a:cubicBezTo>
                  <a:pt x="177271" y="29408"/>
                  <a:pt x="191294" y="34700"/>
                  <a:pt x="206375" y="30202"/>
                </a:cubicBezTo>
                <a:cubicBezTo>
                  <a:pt x="221456" y="25704"/>
                  <a:pt x="253999" y="1097"/>
                  <a:pt x="255587" y="39"/>
                </a:cubicBezTo>
                <a:cubicBezTo>
                  <a:pt x="257175" y="-1019"/>
                  <a:pt x="229394" y="19619"/>
                  <a:pt x="215900" y="23852"/>
                </a:cubicBezTo>
                <a:cubicBezTo>
                  <a:pt x="202406" y="28085"/>
                  <a:pt x="174625" y="25439"/>
                  <a:pt x="174625" y="25439"/>
                </a:cubicBezTo>
                <a:lnTo>
                  <a:pt x="0" y="2385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A99B7929-9B84-4268-A86E-28E8EB4673C0}"/>
              </a:ext>
            </a:extLst>
          </p:cNvPr>
          <p:cNvSpPr/>
          <p:nvPr/>
        </p:nvSpPr>
        <p:spPr>
          <a:xfrm>
            <a:off x="4662257" y="2038780"/>
            <a:ext cx="212169" cy="37685"/>
          </a:xfrm>
          <a:custGeom>
            <a:avLst/>
            <a:gdLst>
              <a:gd name="connsiteX0" fmla="*/ 231 w 212169"/>
              <a:gd name="connsiteY0" fmla="*/ 37670 h 37685"/>
              <a:gd name="connsiteX1" fmla="*/ 85956 w 212169"/>
              <a:gd name="connsiteY1" fmla="*/ 1158 h 37685"/>
              <a:gd name="connsiteX2" fmla="*/ 211368 w 212169"/>
              <a:gd name="connsiteY2" fmla="*/ 9095 h 37685"/>
              <a:gd name="connsiteX3" fmla="*/ 138343 w 212169"/>
              <a:gd name="connsiteY3" fmla="*/ 9095 h 37685"/>
              <a:gd name="connsiteX4" fmla="*/ 111356 w 212169"/>
              <a:gd name="connsiteY4" fmla="*/ 5920 h 37685"/>
              <a:gd name="connsiteX5" fmla="*/ 231 w 212169"/>
              <a:gd name="connsiteY5" fmla="*/ 37670 h 3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169" h="37685">
                <a:moveTo>
                  <a:pt x="231" y="37670"/>
                </a:moveTo>
                <a:cubicBezTo>
                  <a:pt x="-4002" y="36876"/>
                  <a:pt x="50767" y="5920"/>
                  <a:pt x="85956" y="1158"/>
                </a:cubicBezTo>
                <a:cubicBezTo>
                  <a:pt x="121145" y="-3604"/>
                  <a:pt x="202637" y="7772"/>
                  <a:pt x="211368" y="9095"/>
                </a:cubicBezTo>
                <a:cubicBezTo>
                  <a:pt x="220099" y="10418"/>
                  <a:pt x="155012" y="9624"/>
                  <a:pt x="138343" y="9095"/>
                </a:cubicBezTo>
                <a:cubicBezTo>
                  <a:pt x="121674" y="8566"/>
                  <a:pt x="132787" y="2480"/>
                  <a:pt x="111356" y="5920"/>
                </a:cubicBezTo>
                <a:cubicBezTo>
                  <a:pt x="89925" y="9360"/>
                  <a:pt x="4464" y="38464"/>
                  <a:pt x="231" y="37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40F07227-BA0A-46F8-BF7D-73D44D7DEF7C}"/>
              </a:ext>
            </a:extLst>
          </p:cNvPr>
          <p:cNvSpPr/>
          <p:nvPr/>
        </p:nvSpPr>
        <p:spPr>
          <a:xfrm>
            <a:off x="4662486" y="2050965"/>
            <a:ext cx="219353" cy="39775"/>
          </a:xfrm>
          <a:custGeom>
            <a:avLst/>
            <a:gdLst>
              <a:gd name="connsiteX0" fmla="*/ 2 w 219353"/>
              <a:gd name="connsiteY0" fmla="*/ 20723 h 39775"/>
              <a:gd name="connsiteX1" fmla="*/ 93664 w 219353"/>
              <a:gd name="connsiteY1" fmla="*/ 39773 h 39775"/>
              <a:gd name="connsiteX2" fmla="*/ 138114 w 219353"/>
              <a:gd name="connsiteY2" fmla="*/ 19135 h 39775"/>
              <a:gd name="connsiteX3" fmla="*/ 219077 w 219353"/>
              <a:gd name="connsiteY3" fmla="*/ 85 h 39775"/>
              <a:gd name="connsiteX4" fmla="*/ 163514 w 219353"/>
              <a:gd name="connsiteY4" fmla="*/ 12785 h 39775"/>
              <a:gd name="connsiteX5" fmla="*/ 133352 w 219353"/>
              <a:gd name="connsiteY5" fmla="*/ 28660 h 39775"/>
              <a:gd name="connsiteX6" fmla="*/ 90489 w 219353"/>
              <a:gd name="connsiteY6" fmla="*/ 31835 h 39775"/>
              <a:gd name="connsiteX7" fmla="*/ 2 w 219353"/>
              <a:gd name="connsiteY7" fmla="*/ 20723 h 3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353" h="39775">
                <a:moveTo>
                  <a:pt x="2" y="20723"/>
                </a:moveTo>
                <a:cubicBezTo>
                  <a:pt x="531" y="22046"/>
                  <a:pt x="70645" y="40038"/>
                  <a:pt x="93664" y="39773"/>
                </a:cubicBezTo>
                <a:cubicBezTo>
                  <a:pt x="116683" y="39508"/>
                  <a:pt x="117212" y="25750"/>
                  <a:pt x="138114" y="19135"/>
                </a:cubicBezTo>
                <a:cubicBezTo>
                  <a:pt x="159016" y="12520"/>
                  <a:pt x="219077" y="85"/>
                  <a:pt x="219077" y="85"/>
                </a:cubicBezTo>
                <a:cubicBezTo>
                  <a:pt x="223310" y="-973"/>
                  <a:pt x="177802" y="8022"/>
                  <a:pt x="163514" y="12785"/>
                </a:cubicBezTo>
                <a:cubicBezTo>
                  <a:pt x="149226" y="17548"/>
                  <a:pt x="145523" y="25485"/>
                  <a:pt x="133352" y="28660"/>
                </a:cubicBezTo>
                <a:cubicBezTo>
                  <a:pt x="121181" y="31835"/>
                  <a:pt x="108216" y="32364"/>
                  <a:pt x="90489" y="31835"/>
                </a:cubicBezTo>
                <a:cubicBezTo>
                  <a:pt x="72762" y="31306"/>
                  <a:pt x="-527" y="19400"/>
                  <a:pt x="2" y="20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6EF77AAA-D5A8-44EC-A6C3-B50530646E98}"/>
              </a:ext>
            </a:extLst>
          </p:cNvPr>
          <p:cNvSpPr/>
          <p:nvPr/>
        </p:nvSpPr>
        <p:spPr>
          <a:xfrm>
            <a:off x="4493420" y="994699"/>
            <a:ext cx="516721" cy="393411"/>
          </a:xfrm>
          <a:custGeom>
            <a:avLst/>
            <a:gdLst>
              <a:gd name="connsiteX0" fmla="*/ 508793 w 516721"/>
              <a:gd name="connsiteY0" fmla="*/ 2251 h 393411"/>
              <a:gd name="connsiteX1" fmla="*/ 407193 w 516721"/>
              <a:gd name="connsiteY1" fmla="*/ 65751 h 393411"/>
              <a:gd name="connsiteX2" fmla="*/ 311943 w 516721"/>
              <a:gd name="connsiteY2" fmla="*/ 110201 h 393411"/>
              <a:gd name="connsiteX3" fmla="*/ 129380 w 516721"/>
              <a:gd name="connsiteY3" fmla="*/ 202276 h 393411"/>
              <a:gd name="connsiteX4" fmla="*/ 5555 w 516721"/>
              <a:gd name="connsiteY4" fmla="*/ 384839 h 393411"/>
              <a:gd name="connsiteX5" fmla="*/ 26193 w 516721"/>
              <a:gd name="connsiteY5" fmla="*/ 349914 h 393411"/>
              <a:gd name="connsiteX6" fmla="*/ 69055 w 516721"/>
              <a:gd name="connsiteY6" fmla="*/ 229264 h 393411"/>
              <a:gd name="connsiteX7" fmla="*/ 181768 w 516721"/>
              <a:gd name="connsiteY7" fmla="*/ 153064 h 393411"/>
              <a:gd name="connsiteX8" fmla="*/ 508793 w 516721"/>
              <a:gd name="connsiteY8" fmla="*/ 2251 h 39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721" h="393411">
                <a:moveTo>
                  <a:pt x="508793" y="2251"/>
                </a:moveTo>
                <a:cubicBezTo>
                  <a:pt x="546364" y="-12301"/>
                  <a:pt x="440001" y="47759"/>
                  <a:pt x="407193" y="65751"/>
                </a:cubicBezTo>
                <a:cubicBezTo>
                  <a:pt x="374385" y="83743"/>
                  <a:pt x="358245" y="87447"/>
                  <a:pt x="311943" y="110201"/>
                </a:cubicBezTo>
                <a:cubicBezTo>
                  <a:pt x="265641" y="132955"/>
                  <a:pt x="180445" y="156503"/>
                  <a:pt x="129380" y="202276"/>
                </a:cubicBezTo>
                <a:cubicBezTo>
                  <a:pt x="78315" y="248049"/>
                  <a:pt x="22753" y="360233"/>
                  <a:pt x="5555" y="384839"/>
                </a:cubicBezTo>
                <a:cubicBezTo>
                  <a:pt x="-11643" y="409445"/>
                  <a:pt x="15610" y="375843"/>
                  <a:pt x="26193" y="349914"/>
                </a:cubicBezTo>
                <a:cubicBezTo>
                  <a:pt x="36776" y="323985"/>
                  <a:pt x="43126" y="262072"/>
                  <a:pt x="69055" y="229264"/>
                </a:cubicBezTo>
                <a:cubicBezTo>
                  <a:pt x="94984" y="196456"/>
                  <a:pt x="111389" y="188254"/>
                  <a:pt x="181768" y="153064"/>
                </a:cubicBezTo>
                <a:cubicBezTo>
                  <a:pt x="252147" y="117874"/>
                  <a:pt x="471222" y="16803"/>
                  <a:pt x="508793" y="2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C7C3A23C-4EEA-4908-8002-6CB562468ECA}"/>
              </a:ext>
            </a:extLst>
          </p:cNvPr>
          <p:cNvSpPr/>
          <p:nvPr/>
        </p:nvSpPr>
        <p:spPr>
          <a:xfrm>
            <a:off x="4667696" y="915767"/>
            <a:ext cx="356187" cy="226558"/>
          </a:xfrm>
          <a:custGeom>
            <a:avLst/>
            <a:gdLst>
              <a:gd name="connsiteX0" fmla="*/ 355154 w 356187"/>
              <a:gd name="connsiteY0" fmla="*/ 221 h 226558"/>
              <a:gd name="connsiteX1" fmla="*/ 156717 w 356187"/>
              <a:gd name="connsiteY1" fmla="*/ 95471 h 226558"/>
              <a:gd name="connsiteX2" fmla="*/ 47179 w 356187"/>
              <a:gd name="connsiteY2" fmla="*/ 149446 h 226558"/>
              <a:gd name="connsiteX3" fmla="*/ 1142 w 356187"/>
              <a:gd name="connsiteY3" fmla="*/ 225646 h 226558"/>
              <a:gd name="connsiteX4" fmla="*/ 17017 w 356187"/>
              <a:gd name="connsiteY4" fmla="*/ 187546 h 226558"/>
              <a:gd name="connsiteX5" fmla="*/ 50354 w 356187"/>
              <a:gd name="connsiteY5" fmla="*/ 128808 h 226558"/>
              <a:gd name="connsiteX6" fmla="*/ 355154 w 356187"/>
              <a:gd name="connsiteY6" fmla="*/ 221 h 226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187" h="226558">
                <a:moveTo>
                  <a:pt x="355154" y="221"/>
                </a:moveTo>
                <a:cubicBezTo>
                  <a:pt x="372881" y="-5335"/>
                  <a:pt x="156717" y="95471"/>
                  <a:pt x="156717" y="95471"/>
                </a:cubicBezTo>
                <a:cubicBezTo>
                  <a:pt x="105388" y="120342"/>
                  <a:pt x="73108" y="127750"/>
                  <a:pt x="47179" y="149446"/>
                </a:cubicBezTo>
                <a:cubicBezTo>
                  <a:pt x="21250" y="171142"/>
                  <a:pt x="6169" y="219296"/>
                  <a:pt x="1142" y="225646"/>
                </a:cubicBezTo>
                <a:cubicBezTo>
                  <a:pt x="-3885" y="231996"/>
                  <a:pt x="8815" y="203686"/>
                  <a:pt x="17017" y="187546"/>
                </a:cubicBezTo>
                <a:cubicBezTo>
                  <a:pt x="25219" y="171406"/>
                  <a:pt x="-6796" y="160029"/>
                  <a:pt x="50354" y="128808"/>
                </a:cubicBezTo>
                <a:cubicBezTo>
                  <a:pt x="107504" y="97587"/>
                  <a:pt x="337427" y="5777"/>
                  <a:pt x="355154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7E5A94B2-29AE-41F1-A4DE-4B4F34BAF41C}"/>
              </a:ext>
            </a:extLst>
          </p:cNvPr>
          <p:cNvSpPr/>
          <p:nvPr/>
        </p:nvSpPr>
        <p:spPr>
          <a:xfrm>
            <a:off x="5046574" y="989013"/>
            <a:ext cx="204634" cy="195565"/>
          </a:xfrm>
          <a:custGeom>
            <a:avLst/>
            <a:gdLst>
              <a:gd name="connsiteX0" fmla="*/ 89 w 204634"/>
              <a:gd name="connsiteY0" fmla="*/ 0 h 195565"/>
              <a:gd name="connsiteX1" fmla="*/ 158839 w 204634"/>
              <a:gd name="connsiteY1" fmla="*/ 103187 h 195565"/>
              <a:gd name="connsiteX2" fmla="*/ 203289 w 204634"/>
              <a:gd name="connsiteY2" fmla="*/ 195262 h 195565"/>
              <a:gd name="connsiteX3" fmla="*/ 192176 w 204634"/>
              <a:gd name="connsiteY3" fmla="*/ 131762 h 195565"/>
              <a:gd name="connsiteX4" fmla="*/ 182651 w 204634"/>
              <a:gd name="connsiteY4" fmla="*/ 101600 h 195565"/>
              <a:gd name="connsiteX5" fmla="*/ 89 w 204634"/>
              <a:gd name="connsiteY5" fmla="*/ 0 h 19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634" h="195565">
                <a:moveTo>
                  <a:pt x="89" y="0"/>
                </a:moveTo>
                <a:cubicBezTo>
                  <a:pt x="-3880" y="264"/>
                  <a:pt x="124972" y="70643"/>
                  <a:pt x="158839" y="103187"/>
                </a:cubicBezTo>
                <a:cubicBezTo>
                  <a:pt x="192706" y="135731"/>
                  <a:pt x="197733" y="190500"/>
                  <a:pt x="203289" y="195262"/>
                </a:cubicBezTo>
                <a:cubicBezTo>
                  <a:pt x="208845" y="200024"/>
                  <a:pt x="195616" y="147372"/>
                  <a:pt x="192176" y="131762"/>
                </a:cubicBezTo>
                <a:cubicBezTo>
                  <a:pt x="188736" y="116152"/>
                  <a:pt x="212813" y="123825"/>
                  <a:pt x="182651" y="101600"/>
                </a:cubicBezTo>
                <a:cubicBezTo>
                  <a:pt x="152489" y="79375"/>
                  <a:pt x="4058" y="-264"/>
                  <a:pt x="8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C0F54950-23F4-49FC-9167-164691BAD531}"/>
              </a:ext>
            </a:extLst>
          </p:cNvPr>
          <p:cNvSpPr/>
          <p:nvPr/>
        </p:nvSpPr>
        <p:spPr>
          <a:xfrm>
            <a:off x="5191551" y="921488"/>
            <a:ext cx="203799" cy="304083"/>
          </a:xfrm>
          <a:custGeom>
            <a:avLst/>
            <a:gdLst>
              <a:gd name="connsiteX0" fmla="*/ 5924 w 203799"/>
              <a:gd name="connsiteY0" fmla="*/ 850 h 304083"/>
              <a:gd name="connsiteX1" fmla="*/ 15449 w 203799"/>
              <a:gd name="connsiteY1" fmla="*/ 132612 h 304083"/>
              <a:gd name="connsiteX2" fmla="*/ 158324 w 203799"/>
              <a:gd name="connsiteY2" fmla="*/ 243737 h 304083"/>
              <a:gd name="connsiteX3" fmla="*/ 202774 w 203799"/>
              <a:gd name="connsiteY3" fmla="*/ 304062 h 304083"/>
              <a:gd name="connsiteX4" fmla="*/ 185312 w 203799"/>
              <a:gd name="connsiteY4" fmla="*/ 250087 h 304083"/>
              <a:gd name="connsiteX5" fmla="*/ 137687 w 203799"/>
              <a:gd name="connsiteY5" fmla="*/ 204050 h 304083"/>
              <a:gd name="connsiteX6" fmla="*/ 42437 w 203799"/>
              <a:gd name="connsiteY6" fmla="*/ 151662 h 304083"/>
              <a:gd name="connsiteX7" fmla="*/ 2749 w 203799"/>
              <a:gd name="connsiteY7" fmla="*/ 78637 h 304083"/>
              <a:gd name="connsiteX8" fmla="*/ 5924 w 203799"/>
              <a:gd name="connsiteY8" fmla="*/ 850 h 3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799" h="304083">
                <a:moveTo>
                  <a:pt x="5924" y="850"/>
                </a:moveTo>
                <a:cubicBezTo>
                  <a:pt x="8041" y="9846"/>
                  <a:pt x="-9951" y="92131"/>
                  <a:pt x="15449" y="132612"/>
                </a:cubicBezTo>
                <a:cubicBezTo>
                  <a:pt x="40849" y="173093"/>
                  <a:pt x="127103" y="215162"/>
                  <a:pt x="158324" y="243737"/>
                </a:cubicBezTo>
                <a:cubicBezTo>
                  <a:pt x="189545" y="272312"/>
                  <a:pt x="198276" y="303004"/>
                  <a:pt x="202774" y="304062"/>
                </a:cubicBezTo>
                <a:cubicBezTo>
                  <a:pt x="207272" y="305120"/>
                  <a:pt x="196160" y="266756"/>
                  <a:pt x="185312" y="250087"/>
                </a:cubicBezTo>
                <a:cubicBezTo>
                  <a:pt x="174464" y="233418"/>
                  <a:pt x="161499" y="220454"/>
                  <a:pt x="137687" y="204050"/>
                </a:cubicBezTo>
                <a:cubicBezTo>
                  <a:pt x="113875" y="187646"/>
                  <a:pt x="64927" y="172564"/>
                  <a:pt x="42437" y="151662"/>
                </a:cubicBezTo>
                <a:cubicBezTo>
                  <a:pt x="19947" y="130760"/>
                  <a:pt x="9628" y="100597"/>
                  <a:pt x="2749" y="78637"/>
                </a:cubicBezTo>
                <a:cubicBezTo>
                  <a:pt x="-4130" y="56677"/>
                  <a:pt x="3807" y="-8146"/>
                  <a:pt x="5924" y="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FFEAB56C-7F22-4F4C-BA04-23E25C4548D1}"/>
              </a:ext>
            </a:extLst>
          </p:cNvPr>
          <p:cNvSpPr/>
          <p:nvPr/>
        </p:nvSpPr>
        <p:spPr>
          <a:xfrm>
            <a:off x="5287748" y="1204733"/>
            <a:ext cx="176178" cy="226462"/>
          </a:xfrm>
          <a:custGeom>
            <a:avLst/>
            <a:gdLst>
              <a:gd name="connsiteX0" fmla="*/ 3390 w 176178"/>
              <a:gd name="connsiteY0" fmla="*/ 180 h 226462"/>
              <a:gd name="connsiteX1" fmla="*/ 6565 w 176178"/>
              <a:gd name="connsiteY1" fmla="*/ 87492 h 226462"/>
              <a:gd name="connsiteX2" fmla="*/ 66890 w 176178"/>
              <a:gd name="connsiteY2" fmla="*/ 160517 h 226462"/>
              <a:gd name="connsiteX3" fmla="*/ 173252 w 176178"/>
              <a:gd name="connsiteY3" fmla="*/ 224017 h 226462"/>
              <a:gd name="connsiteX4" fmla="*/ 138327 w 176178"/>
              <a:gd name="connsiteY4" fmla="*/ 206555 h 226462"/>
              <a:gd name="connsiteX5" fmla="*/ 54190 w 176178"/>
              <a:gd name="connsiteY5" fmla="*/ 143055 h 226462"/>
              <a:gd name="connsiteX6" fmla="*/ 39902 w 176178"/>
              <a:gd name="connsiteY6" fmla="*/ 109717 h 226462"/>
              <a:gd name="connsiteX7" fmla="*/ 22440 w 176178"/>
              <a:gd name="connsiteY7" fmla="*/ 65267 h 226462"/>
              <a:gd name="connsiteX8" fmla="*/ 3390 w 176178"/>
              <a:gd name="connsiteY8" fmla="*/ 180 h 22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178" h="226462">
                <a:moveTo>
                  <a:pt x="3390" y="180"/>
                </a:moveTo>
                <a:cubicBezTo>
                  <a:pt x="744" y="3884"/>
                  <a:pt x="-4018" y="60769"/>
                  <a:pt x="6565" y="87492"/>
                </a:cubicBezTo>
                <a:cubicBezTo>
                  <a:pt x="17148" y="114215"/>
                  <a:pt x="39109" y="137763"/>
                  <a:pt x="66890" y="160517"/>
                </a:cubicBezTo>
                <a:cubicBezTo>
                  <a:pt x="94671" y="183271"/>
                  <a:pt x="161346" y="216344"/>
                  <a:pt x="173252" y="224017"/>
                </a:cubicBezTo>
                <a:cubicBezTo>
                  <a:pt x="185158" y="231690"/>
                  <a:pt x="158171" y="220049"/>
                  <a:pt x="138327" y="206555"/>
                </a:cubicBezTo>
                <a:cubicBezTo>
                  <a:pt x="118483" y="193061"/>
                  <a:pt x="70594" y="159195"/>
                  <a:pt x="54190" y="143055"/>
                </a:cubicBezTo>
                <a:cubicBezTo>
                  <a:pt x="37786" y="126915"/>
                  <a:pt x="45194" y="122682"/>
                  <a:pt x="39902" y="109717"/>
                </a:cubicBezTo>
                <a:cubicBezTo>
                  <a:pt x="34610" y="96752"/>
                  <a:pt x="28261" y="79819"/>
                  <a:pt x="22440" y="65267"/>
                </a:cubicBezTo>
                <a:cubicBezTo>
                  <a:pt x="16619" y="50715"/>
                  <a:pt x="6036" y="-3524"/>
                  <a:pt x="3390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299AB826-9AD7-4D73-B2E4-8474493EADC4}"/>
              </a:ext>
            </a:extLst>
          </p:cNvPr>
          <p:cNvSpPr/>
          <p:nvPr/>
        </p:nvSpPr>
        <p:spPr>
          <a:xfrm>
            <a:off x="4515328" y="1360002"/>
            <a:ext cx="34489" cy="276836"/>
          </a:xfrm>
          <a:custGeom>
            <a:avLst/>
            <a:gdLst>
              <a:gd name="connsiteX0" fmla="*/ 1110 w 34489"/>
              <a:gd name="connsiteY0" fmla="*/ 486 h 276836"/>
              <a:gd name="connsiteX1" fmla="*/ 1110 w 34489"/>
              <a:gd name="connsiteY1" fmla="*/ 63986 h 276836"/>
              <a:gd name="connsiteX2" fmla="*/ 7460 w 34489"/>
              <a:gd name="connsiteY2" fmla="*/ 102086 h 276836"/>
              <a:gd name="connsiteX3" fmla="*/ 34447 w 34489"/>
              <a:gd name="connsiteY3" fmla="*/ 183048 h 276836"/>
              <a:gd name="connsiteX4" fmla="*/ 13810 w 34489"/>
              <a:gd name="connsiteY4" fmla="*/ 276711 h 276836"/>
              <a:gd name="connsiteX5" fmla="*/ 18572 w 34489"/>
              <a:gd name="connsiteY5" fmla="*/ 162411 h 276836"/>
              <a:gd name="connsiteX6" fmla="*/ 12222 w 34489"/>
              <a:gd name="connsiteY6" fmla="*/ 100498 h 276836"/>
              <a:gd name="connsiteX7" fmla="*/ 1110 w 34489"/>
              <a:gd name="connsiteY7" fmla="*/ 486 h 27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89" h="276836">
                <a:moveTo>
                  <a:pt x="1110" y="486"/>
                </a:moveTo>
                <a:cubicBezTo>
                  <a:pt x="-742" y="-5599"/>
                  <a:pt x="52" y="47053"/>
                  <a:pt x="1110" y="63986"/>
                </a:cubicBezTo>
                <a:cubicBezTo>
                  <a:pt x="2168" y="80919"/>
                  <a:pt x="1904" y="82242"/>
                  <a:pt x="7460" y="102086"/>
                </a:cubicBezTo>
                <a:cubicBezTo>
                  <a:pt x="13016" y="121930"/>
                  <a:pt x="33389" y="153944"/>
                  <a:pt x="34447" y="183048"/>
                </a:cubicBezTo>
                <a:cubicBezTo>
                  <a:pt x="35505" y="212152"/>
                  <a:pt x="16456" y="280151"/>
                  <a:pt x="13810" y="276711"/>
                </a:cubicBezTo>
                <a:cubicBezTo>
                  <a:pt x="11164" y="273271"/>
                  <a:pt x="18837" y="191780"/>
                  <a:pt x="18572" y="162411"/>
                </a:cubicBezTo>
                <a:cubicBezTo>
                  <a:pt x="18307" y="133042"/>
                  <a:pt x="14074" y="124575"/>
                  <a:pt x="12222" y="100498"/>
                </a:cubicBezTo>
                <a:cubicBezTo>
                  <a:pt x="10370" y="76421"/>
                  <a:pt x="2962" y="6571"/>
                  <a:pt x="1110" y="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6EF91CCA-EB63-47C7-8DBD-7377DAC2B6EA}"/>
              </a:ext>
            </a:extLst>
          </p:cNvPr>
          <p:cNvSpPr/>
          <p:nvPr/>
        </p:nvSpPr>
        <p:spPr>
          <a:xfrm>
            <a:off x="4482422" y="1637781"/>
            <a:ext cx="111880" cy="486882"/>
          </a:xfrm>
          <a:custGeom>
            <a:avLst/>
            <a:gdLst>
              <a:gd name="connsiteX0" fmla="*/ 48303 w 111880"/>
              <a:gd name="connsiteY0" fmla="*/ 519 h 486882"/>
              <a:gd name="connsiteX1" fmla="*/ 22903 w 111880"/>
              <a:gd name="connsiteY1" fmla="*/ 83069 h 486882"/>
              <a:gd name="connsiteX2" fmla="*/ 16553 w 111880"/>
              <a:gd name="connsiteY2" fmla="*/ 127519 h 486882"/>
              <a:gd name="connsiteX3" fmla="*/ 26078 w 111880"/>
              <a:gd name="connsiteY3" fmla="*/ 233882 h 486882"/>
              <a:gd name="connsiteX4" fmla="*/ 105453 w 111880"/>
              <a:gd name="connsiteY4" fmla="*/ 473594 h 486882"/>
              <a:gd name="connsiteX5" fmla="*/ 95928 w 111880"/>
              <a:gd name="connsiteY5" fmla="*/ 429144 h 486882"/>
              <a:gd name="connsiteX6" fmla="*/ 7028 w 111880"/>
              <a:gd name="connsiteY6" fmla="*/ 203719 h 486882"/>
              <a:gd name="connsiteX7" fmla="*/ 10203 w 111880"/>
              <a:gd name="connsiteY7" fmla="*/ 125932 h 486882"/>
              <a:gd name="connsiteX8" fmla="*/ 48303 w 111880"/>
              <a:gd name="connsiteY8" fmla="*/ 519 h 48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880" h="486882">
                <a:moveTo>
                  <a:pt x="48303" y="519"/>
                </a:moveTo>
                <a:cubicBezTo>
                  <a:pt x="50420" y="-6625"/>
                  <a:pt x="28195" y="61903"/>
                  <a:pt x="22903" y="83069"/>
                </a:cubicBezTo>
                <a:cubicBezTo>
                  <a:pt x="17611" y="104235"/>
                  <a:pt x="16024" y="102384"/>
                  <a:pt x="16553" y="127519"/>
                </a:cubicBezTo>
                <a:cubicBezTo>
                  <a:pt x="17082" y="152654"/>
                  <a:pt x="11261" y="176203"/>
                  <a:pt x="26078" y="233882"/>
                </a:cubicBezTo>
                <a:cubicBezTo>
                  <a:pt x="40895" y="291561"/>
                  <a:pt x="93811" y="441050"/>
                  <a:pt x="105453" y="473594"/>
                </a:cubicBezTo>
                <a:cubicBezTo>
                  <a:pt x="117095" y="506138"/>
                  <a:pt x="112332" y="474123"/>
                  <a:pt x="95928" y="429144"/>
                </a:cubicBezTo>
                <a:cubicBezTo>
                  <a:pt x="79524" y="384165"/>
                  <a:pt x="21315" y="254254"/>
                  <a:pt x="7028" y="203719"/>
                </a:cubicBezTo>
                <a:cubicBezTo>
                  <a:pt x="-7260" y="153184"/>
                  <a:pt x="3588" y="159269"/>
                  <a:pt x="10203" y="125932"/>
                </a:cubicBezTo>
                <a:cubicBezTo>
                  <a:pt x="16818" y="92595"/>
                  <a:pt x="46186" y="7663"/>
                  <a:pt x="48303" y="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9BC8ACAE-FC22-41B4-9BF2-03F7BC9306B9}"/>
              </a:ext>
            </a:extLst>
          </p:cNvPr>
          <p:cNvSpPr/>
          <p:nvPr/>
        </p:nvSpPr>
        <p:spPr>
          <a:xfrm>
            <a:off x="4598787" y="2127248"/>
            <a:ext cx="125615" cy="274870"/>
          </a:xfrm>
          <a:custGeom>
            <a:avLst/>
            <a:gdLst>
              <a:gd name="connsiteX0" fmla="*/ 201 w 125615"/>
              <a:gd name="connsiteY0" fmla="*/ 2 h 274870"/>
              <a:gd name="connsiteX1" fmla="*/ 51001 w 125615"/>
              <a:gd name="connsiteY1" fmla="*/ 125415 h 274870"/>
              <a:gd name="connsiteX2" fmla="*/ 76401 w 125615"/>
              <a:gd name="connsiteY2" fmla="*/ 193677 h 274870"/>
              <a:gd name="connsiteX3" fmla="*/ 95451 w 125615"/>
              <a:gd name="connsiteY3" fmla="*/ 228602 h 274870"/>
              <a:gd name="connsiteX4" fmla="*/ 125613 w 125615"/>
              <a:gd name="connsiteY4" fmla="*/ 274640 h 274870"/>
              <a:gd name="connsiteX5" fmla="*/ 97038 w 125615"/>
              <a:gd name="connsiteY5" fmla="*/ 207965 h 274870"/>
              <a:gd name="connsiteX6" fmla="*/ 71638 w 125615"/>
              <a:gd name="connsiteY6" fmla="*/ 128590 h 274870"/>
              <a:gd name="connsiteX7" fmla="*/ 201 w 125615"/>
              <a:gd name="connsiteY7" fmla="*/ 2 h 27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615" h="274870">
                <a:moveTo>
                  <a:pt x="201" y="2"/>
                </a:moveTo>
                <a:cubicBezTo>
                  <a:pt x="-3238" y="-527"/>
                  <a:pt x="38301" y="93136"/>
                  <a:pt x="51001" y="125415"/>
                </a:cubicBezTo>
                <a:cubicBezTo>
                  <a:pt x="63701" y="157694"/>
                  <a:pt x="68993" y="176479"/>
                  <a:pt x="76401" y="193677"/>
                </a:cubicBezTo>
                <a:cubicBezTo>
                  <a:pt x="83809" y="210875"/>
                  <a:pt x="87249" y="215108"/>
                  <a:pt x="95451" y="228602"/>
                </a:cubicBezTo>
                <a:cubicBezTo>
                  <a:pt x="103653" y="242096"/>
                  <a:pt x="125349" y="278079"/>
                  <a:pt x="125613" y="274640"/>
                </a:cubicBezTo>
                <a:cubicBezTo>
                  <a:pt x="125877" y="271201"/>
                  <a:pt x="106034" y="232307"/>
                  <a:pt x="97038" y="207965"/>
                </a:cubicBezTo>
                <a:cubicBezTo>
                  <a:pt x="88042" y="183623"/>
                  <a:pt x="85661" y="160076"/>
                  <a:pt x="71638" y="128590"/>
                </a:cubicBezTo>
                <a:cubicBezTo>
                  <a:pt x="57615" y="97104"/>
                  <a:pt x="3640" y="531"/>
                  <a:pt x="20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806FFEBE-5B10-4A7D-88E9-C3BF99FB2664}"/>
              </a:ext>
            </a:extLst>
          </p:cNvPr>
          <p:cNvSpPr/>
          <p:nvPr/>
        </p:nvSpPr>
        <p:spPr>
          <a:xfrm>
            <a:off x="4755797" y="2282356"/>
            <a:ext cx="367572" cy="97393"/>
          </a:xfrm>
          <a:custGeom>
            <a:avLst/>
            <a:gdLst>
              <a:gd name="connsiteX0" fmla="*/ 353 w 367572"/>
              <a:gd name="connsiteY0" fmla="*/ 97307 h 97393"/>
              <a:gd name="connsiteX1" fmla="*/ 178153 w 367572"/>
              <a:gd name="connsiteY1" fmla="*/ 73494 h 97393"/>
              <a:gd name="connsiteX2" fmla="*/ 367066 w 367572"/>
              <a:gd name="connsiteY2" fmla="*/ 469 h 97393"/>
              <a:gd name="connsiteX3" fmla="*/ 230541 w 367572"/>
              <a:gd name="connsiteY3" fmla="*/ 43332 h 97393"/>
              <a:gd name="connsiteX4" fmla="*/ 135291 w 367572"/>
              <a:gd name="connsiteY4" fmla="*/ 67144 h 97393"/>
              <a:gd name="connsiteX5" fmla="*/ 353 w 367572"/>
              <a:gd name="connsiteY5" fmla="*/ 97307 h 9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572" h="97393">
                <a:moveTo>
                  <a:pt x="353" y="97307"/>
                </a:moveTo>
                <a:cubicBezTo>
                  <a:pt x="7497" y="98365"/>
                  <a:pt x="117034" y="89634"/>
                  <a:pt x="178153" y="73494"/>
                </a:cubicBezTo>
                <a:cubicBezTo>
                  <a:pt x="239272" y="57354"/>
                  <a:pt x="358335" y="5496"/>
                  <a:pt x="367066" y="469"/>
                </a:cubicBezTo>
                <a:cubicBezTo>
                  <a:pt x="375797" y="-4558"/>
                  <a:pt x="269170" y="32220"/>
                  <a:pt x="230541" y="43332"/>
                </a:cubicBezTo>
                <a:cubicBezTo>
                  <a:pt x="191912" y="54444"/>
                  <a:pt x="174185" y="58677"/>
                  <a:pt x="135291" y="67144"/>
                </a:cubicBezTo>
                <a:cubicBezTo>
                  <a:pt x="96397" y="75611"/>
                  <a:pt x="-6791" y="96249"/>
                  <a:pt x="353" y="97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AED4312D-1CD0-46B7-92D2-5AECA13649FE}"/>
              </a:ext>
            </a:extLst>
          </p:cNvPr>
          <p:cNvSpPr/>
          <p:nvPr/>
        </p:nvSpPr>
        <p:spPr>
          <a:xfrm>
            <a:off x="5128073" y="1893824"/>
            <a:ext cx="459308" cy="378118"/>
          </a:xfrm>
          <a:custGeom>
            <a:avLst/>
            <a:gdLst>
              <a:gd name="connsiteX0" fmla="*/ 458340 w 459308"/>
              <a:gd name="connsiteY0" fmla="*/ 64 h 378118"/>
              <a:gd name="connsiteX1" fmla="*/ 437702 w 459308"/>
              <a:gd name="connsiteY1" fmla="*/ 146114 h 378118"/>
              <a:gd name="connsiteX2" fmla="*/ 378965 w 459308"/>
              <a:gd name="connsiteY2" fmla="*/ 208026 h 378118"/>
              <a:gd name="connsiteX3" fmla="*/ 263077 w 459308"/>
              <a:gd name="connsiteY3" fmla="*/ 263589 h 378118"/>
              <a:gd name="connsiteX4" fmla="*/ 1140 w 459308"/>
              <a:gd name="connsiteY4" fmla="*/ 377889 h 378118"/>
              <a:gd name="connsiteX5" fmla="*/ 161477 w 459308"/>
              <a:gd name="connsiteY5" fmla="*/ 295339 h 378118"/>
              <a:gd name="connsiteX6" fmla="*/ 410715 w 459308"/>
              <a:gd name="connsiteY6" fmla="*/ 165164 h 378118"/>
              <a:gd name="connsiteX7" fmla="*/ 458340 w 459308"/>
              <a:gd name="connsiteY7" fmla="*/ 64 h 37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308" h="378118">
                <a:moveTo>
                  <a:pt x="458340" y="64"/>
                </a:moveTo>
                <a:cubicBezTo>
                  <a:pt x="462838" y="-3111"/>
                  <a:pt x="450931" y="111454"/>
                  <a:pt x="437702" y="146114"/>
                </a:cubicBezTo>
                <a:cubicBezTo>
                  <a:pt x="424473" y="180774"/>
                  <a:pt x="408069" y="188447"/>
                  <a:pt x="378965" y="208026"/>
                </a:cubicBezTo>
                <a:cubicBezTo>
                  <a:pt x="349861" y="227605"/>
                  <a:pt x="263077" y="263589"/>
                  <a:pt x="263077" y="263589"/>
                </a:cubicBezTo>
                <a:cubicBezTo>
                  <a:pt x="200106" y="291899"/>
                  <a:pt x="18073" y="372597"/>
                  <a:pt x="1140" y="377889"/>
                </a:cubicBezTo>
                <a:cubicBezTo>
                  <a:pt x="-15793" y="383181"/>
                  <a:pt x="161477" y="295339"/>
                  <a:pt x="161477" y="295339"/>
                </a:cubicBezTo>
                <a:cubicBezTo>
                  <a:pt x="229739" y="259885"/>
                  <a:pt x="360973" y="210408"/>
                  <a:pt x="410715" y="165164"/>
                </a:cubicBezTo>
                <a:cubicBezTo>
                  <a:pt x="460457" y="119920"/>
                  <a:pt x="453842" y="3239"/>
                  <a:pt x="458340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19093FE9-1039-4460-B97B-C361C6C01C5A}"/>
              </a:ext>
            </a:extLst>
          </p:cNvPr>
          <p:cNvSpPr/>
          <p:nvPr/>
        </p:nvSpPr>
        <p:spPr>
          <a:xfrm>
            <a:off x="4938696" y="1952409"/>
            <a:ext cx="100029" cy="99618"/>
          </a:xfrm>
          <a:custGeom>
            <a:avLst/>
            <a:gdLst>
              <a:gd name="connsiteX0" fmla="*/ 17 w 100029"/>
              <a:gd name="connsiteY0" fmla="*/ 46254 h 99618"/>
              <a:gd name="connsiteX1" fmla="*/ 92092 w 100029"/>
              <a:gd name="connsiteY1" fmla="*/ 216 h 99618"/>
              <a:gd name="connsiteX2" fmla="*/ 87329 w 100029"/>
              <a:gd name="connsiteY2" fmla="*/ 31966 h 99618"/>
              <a:gd name="connsiteX3" fmla="*/ 100029 w 100029"/>
              <a:gd name="connsiteY3" fmla="*/ 98641 h 99618"/>
              <a:gd name="connsiteX4" fmla="*/ 87329 w 100029"/>
              <a:gd name="connsiteY4" fmla="*/ 68479 h 99618"/>
              <a:gd name="connsiteX5" fmla="*/ 84154 w 100029"/>
              <a:gd name="connsiteY5" fmla="*/ 24029 h 99618"/>
              <a:gd name="connsiteX6" fmla="*/ 17 w 100029"/>
              <a:gd name="connsiteY6" fmla="*/ 46254 h 9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29" h="99618">
                <a:moveTo>
                  <a:pt x="17" y="46254"/>
                </a:moveTo>
                <a:cubicBezTo>
                  <a:pt x="1340" y="42285"/>
                  <a:pt x="77540" y="2597"/>
                  <a:pt x="92092" y="216"/>
                </a:cubicBezTo>
                <a:cubicBezTo>
                  <a:pt x="106644" y="-2165"/>
                  <a:pt x="86006" y="15562"/>
                  <a:pt x="87329" y="31966"/>
                </a:cubicBezTo>
                <a:cubicBezTo>
                  <a:pt x="88652" y="48370"/>
                  <a:pt x="100029" y="92556"/>
                  <a:pt x="100029" y="98641"/>
                </a:cubicBezTo>
                <a:cubicBezTo>
                  <a:pt x="100029" y="104726"/>
                  <a:pt x="89975" y="80914"/>
                  <a:pt x="87329" y="68479"/>
                </a:cubicBezTo>
                <a:cubicBezTo>
                  <a:pt x="84683" y="56044"/>
                  <a:pt x="96854" y="30644"/>
                  <a:pt x="84154" y="24029"/>
                </a:cubicBezTo>
                <a:cubicBezTo>
                  <a:pt x="71454" y="17414"/>
                  <a:pt x="-1306" y="50223"/>
                  <a:pt x="17" y="462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23E1A596-3FFD-4DDE-804B-234790682DF4}"/>
              </a:ext>
            </a:extLst>
          </p:cNvPr>
          <p:cNvSpPr/>
          <p:nvPr/>
        </p:nvSpPr>
        <p:spPr>
          <a:xfrm>
            <a:off x="4989487" y="2081195"/>
            <a:ext cx="54287" cy="100065"/>
          </a:xfrm>
          <a:custGeom>
            <a:avLst/>
            <a:gdLst>
              <a:gd name="connsiteX0" fmla="*/ 54001 w 54287"/>
              <a:gd name="connsiteY0" fmla="*/ 18 h 100065"/>
              <a:gd name="connsiteX1" fmla="*/ 44476 w 54287"/>
              <a:gd name="connsiteY1" fmla="*/ 61930 h 100065"/>
              <a:gd name="connsiteX2" fmla="*/ 26 w 54287"/>
              <a:gd name="connsiteY2" fmla="*/ 100030 h 100065"/>
              <a:gd name="connsiteX3" fmla="*/ 38126 w 54287"/>
              <a:gd name="connsiteY3" fmla="*/ 55580 h 100065"/>
              <a:gd name="connsiteX4" fmla="*/ 54001 w 54287"/>
              <a:gd name="connsiteY4" fmla="*/ 18 h 10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87" h="100065">
                <a:moveTo>
                  <a:pt x="54001" y="18"/>
                </a:moveTo>
                <a:cubicBezTo>
                  <a:pt x="55059" y="1076"/>
                  <a:pt x="53472" y="45261"/>
                  <a:pt x="44476" y="61930"/>
                </a:cubicBezTo>
                <a:cubicBezTo>
                  <a:pt x="35480" y="78599"/>
                  <a:pt x="1084" y="101088"/>
                  <a:pt x="26" y="100030"/>
                </a:cubicBezTo>
                <a:cubicBezTo>
                  <a:pt x="-1032" y="98972"/>
                  <a:pt x="29395" y="67751"/>
                  <a:pt x="38126" y="55580"/>
                </a:cubicBezTo>
                <a:cubicBezTo>
                  <a:pt x="46857" y="43409"/>
                  <a:pt x="52943" y="-1040"/>
                  <a:pt x="54001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DA8EA731-9873-4249-946A-E74BE90FE6ED}"/>
              </a:ext>
            </a:extLst>
          </p:cNvPr>
          <p:cNvSpPr/>
          <p:nvPr/>
        </p:nvSpPr>
        <p:spPr>
          <a:xfrm>
            <a:off x="4985647" y="2058987"/>
            <a:ext cx="22974" cy="60062"/>
          </a:xfrm>
          <a:custGeom>
            <a:avLst/>
            <a:gdLst>
              <a:gd name="connsiteX0" fmla="*/ 691 w 22974"/>
              <a:gd name="connsiteY0" fmla="*/ 1 h 60062"/>
              <a:gd name="connsiteX1" fmla="*/ 22916 w 22974"/>
              <a:gd name="connsiteY1" fmla="*/ 55563 h 60062"/>
              <a:gd name="connsiteX2" fmla="*/ 7041 w 22974"/>
              <a:gd name="connsiteY2" fmla="*/ 53976 h 60062"/>
              <a:gd name="connsiteX3" fmla="*/ 691 w 22974"/>
              <a:gd name="connsiteY3" fmla="*/ 1 h 6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74" h="60062">
                <a:moveTo>
                  <a:pt x="691" y="1"/>
                </a:moveTo>
                <a:cubicBezTo>
                  <a:pt x="3337" y="265"/>
                  <a:pt x="21858" y="46567"/>
                  <a:pt x="22916" y="55563"/>
                </a:cubicBezTo>
                <a:cubicBezTo>
                  <a:pt x="23974" y="64559"/>
                  <a:pt x="10481" y="57945"/>
                  <a:pt x="7041" y="53976"/>
                </a:cubicBezTo>
                <a:cubicBezTo>
                  <a:pt x="3601" y="50007"/>
                  <a:pt x="-1955" y="-263"/>
                  <a:pt x="691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AD9A0631-7492-4A9C-9573-0882BABBB596}"/>
              </a:ext>
            </a:extLst>
          </p:cNvPr>
          <p:cNvSpPr/>
          <p:nvPr/>
        </p:nvSpPr>
        <p:spPr>
          <a:xfrm>
            <a:off x="4767196" y="2125659"/>
            <a:ext cx="153795" cy="50806"/>
          </a:xfrm>
          <a:custGeom>
            <a:avLst/>
            <a:gdLst>
              <a:gd name="connsiteX0" fmla="*/ 67 w 153795"/>
              <a:gd name="connsiteY0" fmla="*/ 50804 h 50806"/>
              <a:gd name="connsiteX1" fmla="*/ 130242 w 153795"/>
              <a:gd name="connsiteY1" fmla="*/ 20641 h 50806"/>
              <a:gd name="connsiteX2" fmla="*/ 152467 w 153795"/>
              <a:gd name="connsiteY2" fmla="*/ 4 h 50806"/>
              <a:gd name="connsiteX3" fmla="*/ 112779 w 153795"/>
              <a:gd name="connsiteY3" fmla="*/ 19054 h 50806"/>
              <a:gd name="connsiteX4" fmla="*/ 67 w 153795"/>
              <a:gd name="connsiteY4" fmla="*/ 50804 h 5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95" h="50806">
                <a:moveTo>
                  <a:pt x="67" y="50804"/>
                </a:moveTo>
                <a:cubicBezTo>
                  <a:pt x="2977" y="51068"/>
                  <a:pt x="104842" y="29108"/>
                  <a:pt x="130242" y="20641"/>
                </a:cubicBezTo>
                <a:cubicBezTo>
                  <a:pt x="155642" y="12174"/>
                  <a:pt x="155377" y="268"/>
                  <a:pt x="152467" y="4"/>
                </a:cubicBezTo>
                <a:cubicBezTo>
                  <a:pt x="149557" y="-260"/>
                  <a:pt x="135798" y="11910"/>
                  <a:pt x="112779" y="19054"/>
                </a:cubicBezTo>
                <a:cubicBezTo>
                  <a:pt x="89760" y="26198"/>
                  <a:pt x="-2843" y="50540"/>
                  <a:pt x="67" y="5080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166233CB-9803-4286-A63C-F54D9275E8C3}"/>
              </a:ext>
            </a:extLst>
          </p:cNvPr>
          <p:cNvSpPr/>
          <p:nvPr/>
        </p:nvSpPr>
        <p:spPr>
          <a:xfrm>
            <a:off x="5475114" y="1540085"/>
            <a:ext cx="43588" cy="318272"/>
          </a:xfrm>
          <a:custGeom>
            <a:avLst/>
            <a:gdLst>
              <a:gd name="connsiteX0" fmla="*/ 19224 w 43588"/>
              <a:gd name="connsiteY0" fmla="*/ 1378 h 318272"/>
              <a:gd name="connsiteX1" fmla="*/ 20811 w 43588"/>
              <a:gd name="connsiteY1" fmla="*/ 77578 h 318272"/>
              <a:gd name="connsiteX2" fmla="*/ 41449 w 43588"/>
              <a:gd name="connsiteY2" fmla="*/ 309353 h 318272"/>
              <a:gd name="connsiteX3" fmla="*/ 38274 w 43588"/>
              <a:gd name="connsiteY3" fmla="*/ 256965 h 318272"/>
              <a:gd name="connsiteX4" fmla="*/ 174 w 43588"/>
              <a:gd name="connsiteY4" fmla="*/ 129965 h 318272"/>
              <a:gd name="connsiteX5" fmla="*/ 19224 w 43588"/>
              <a:gd name="connsiteY5" fmla="*/ 1378 h 31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88" h="318272">
                <a:moveTo>
                  <a:pt x="19224" y="1378"/>
                </a:moveTo>
                <a:cubicBezTo>
                  <a:pt x="22664" y="-7353"/>
                  <a:pt x="17107" y="26249"/>
                  <a:pt x="20811" y="77578"/>
                </a:cubicBezTo>
                <a:cubicBezTo>
                  <a:pt x="24515" y="128907"/>
                  <a:pt x="38539" y="279455"/>
                  <a:pt x="41449" y="309353"/>
                </a:cubicBezTo>
                <a:cubicBezTo>
                  <a:pt x="44360" y="339251"/>
                  <a:pt x="45153" y="286863"/>
                  <a:pt x="38274" y="256965"/>
                </a:cubicBezTo>
                <a:cubicBezTo>
                  <a:pt x="31395" y="227067"/>
                  <a:pt x="2291" y="170711"/>
                  <a:pt x="174" y="129965"/>
                </a:cubicBezTo>
                <a:cubicBezTo>
                  <a:pt x="-1943" y="89219"/>
                  <a:pt x="15784" y="10109"/>
                  <a:pt x="19224" y="1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4557533F-0289-43CA-AB55-237EBEEC6587}"/>
              </a:ext>
            </a:extLst>
          </p:cNvPr>
          <p:cNvSpPr/>
          <p:nvPr/>
        </p:nvSpPr>
        <p:spPr>
          <a:xfrm>
            <a:off x="5754923" y="1593579"/>
            <a:ext cx="120793" cy="370460"/>
          </a:xfrm>
          <a:custGeom>
            <a:avLst/>
            <a:gdLst>
              <a:gd name="connsiteX0" fmla="*/ 77552 w 120793"/>
              <a:gd name="connsiteY0" fmla="*/ 271 h 370460"/>
              <a:gd name="connsiteX1" fmla="*/ 118827 w 120793"/>
              <a:gd name="connsiteY1" fmla="*/ 197121 h 370460"/>
              <a:gd name="connsiteX2" fmla="*/ 1352 w 120793"/>
              <a:gd name="connsiteY2" fmla="*/ 365396 h 370460"/>
              <a:gd name="connsiteX3" fmla="*/ 58502 w 120793"/>
              <a:gd name="connsiteY3" fmla="*/ 311421 h 370460"/>
              <a:gd name="connsiteX4" fmla="*/ 112477 w 120793"/>
              <a:gd name="connsiteY4" fmla="*/ 157434 h 370460"/>
              <a:gd name="connsiteX5" fmla="*/ 77552 w 120793"/>
              <a:gd name="connsiteY5" fmla="*/ 271 h 37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793" h="370460">
                <a:moveTo>
                  <a:pt x="77552" y="271"/>
                </a:moveTo>
                <a:cubicBezTo>
                  <a:pt x="78610" y="6885"/>
                  <a:pt x="131527" y="136267"/>
                  <a:pt x="118827" y="197121"/>
                </a:cubicBezTo>
                <a:cubicBezTo>
                  <a:pt x="106127" y="257975"/>
                  <a:pt x="11406" y="346346"/>
                  <a:pt x="1352" y="365396"/>
                </a:cubicBezTo>
                <a:cubicBezTo>
                  <a:pt x="-8702" y="384446"/>
                  <a:pt x="39981" y="346081"/>
                  <a:pt x="58502" y="311421"/>
                </a:cubicBezTo>
                <a:cubicBezTo>
                  <a:pt x="77023" y="276761"/>
                  <a:pt x="106656" y="205324"/>
                  <a:pt x="112477" y="157434"/>
                </a:cubicBezTo>
                <a:cubicBezTo>
                  <a:pt x="118298" y="109544"/>
                  <a:pt x="76494" y="-6343"/>
                  <a:pt x="77552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BAE7296C-5403-4044-92BA-633D193698C7}"/>
              </a:ext>
            </a:extLst>
          </p:cNvPr>
          <p:cNvSpPr/>
          <p:nvPr/>
        </p:nvSpPr>
        <p:spPr>
          <a:xfrm>
            <a:off x="5710174" y="1528695"/>
            <a:ext cx="138452" cy="300262"/>
          </a:xfrm>
          <a:custGeom>
            <a:avLst/>
            <a:gdLst>
              <a:gd name="connsiteX0" fmla="*/ 64 w 138452"/>
              <a:gd name="connsiteY0" fmla="*/ 68 h 300262"/>
              <a:gd name="connsiteX1" fmla="*/ 109601 w 138452"/>
              <a:gd name="connsiteY1" fmla="*/ 225493 h 300262"/>
              <a:gd name="connsiteX2" fmla="*/ 95314 w 138452"/>
              <a:gd name="connsiteY2" fmla="*/ 252480 h 300262"/>
              <a:gd name="connsiteX3" fmla="*/ 3239 w 138452"/>
              <a:gd name="connsiteY3" fmla="*/ 300105 h 300262"/>
              <a:gd name="connsiteX4" fmla="*/ 119126 w 138452"/>
              <a:gd name="connsiteY4" fmla="*/ 235018 h 300262"/>
              <a:gd name="connsiteX5" fmla="*/ 127064 w 138452"/>
              <a:gd name="connsiteY5" fmla="*/ 201680 h 300262"/>
              <a:gd name="connsiteX6" fmla="*/ 64 w 138452"/>
              <a:gd name="connsiteY6" fmla="*/ 68 h 30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452" h="300262">
                <a:moveTo>
                  <a:pt x="64" y="68"/>
                </a:moveTo>
                <a:cubicBezTo>
                  <a:pt x="-2846" y="4037"/>
                  <a:pt x="93726" y="183424"/>
                  <a:pt x="109601" y="225493"/>
                </a:cubicBezTo>
                <a:cubicBezTo>
                  <a:pt x="125476" y="267562"/>
                  <a:pt x="113041" y="240045"/>
                  <a:pt x="95314" y="252480"/>
                </a:cubicBezTo>
                <a:cubicBezTo>
                  <a:pt x="77587" y="264915"/>
                  <a:pt x="-730" y="303015"/>
                  <a:pt x="3239" y="300105"/>
                </a:cubicBezTo>
                <a:cubicBezTo>
                  <a:pt x="7208" y="297195"/>
                  <a:pt x="98489" y="251422"/>
                  <a:pt x="119126" y="235018"/>
                </a:cubicBezTo>
                <a:cubicBezTo>
                  <a:pt x="139763" y="218614"/>
                  <a:pt x="146114" y="238192"/>
                  <a:pt x="127064" y="201680"/>
                </a:cubicBezTo>
                <a:cubicBezTo>
                  <a:pt x="108014" y="165168"/>
                  <a:pt x="2974" y="-3901"/>
                  <a:pt x="64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2084F297-4F43-451D-92AF-0E4037726F8C}"/>
              </a:ext>
            </a:extLst>
          </p:cNvPr>
          <p:cNvSpPr/>
          <p:nvPr/>
        </p:nvSpPr>
        <p:spPr>
          <a:xfrm>
            <a:off x="5534019" y="1428055"/>
            <a:ext cx="41501" cy="247318"/>
          </a:xfrm>
          <a:custGeom>
            <a:avLst/>
            <a:gdLst>
              <a:gd name="connsiteX0" fmla="*/ 6 w 41501"/>
              <a:gd name="connsiteY0" fmla="*/ 3870 h 247318"/>
              <a:gd name="connsiteX1" fmla="*/ 39694 w 41501"/>
              <a:gd name="connsiteY1" fmla="*/ 238820 h 247318"/>
              <a:gd name="connsiteX2" fmla="*/ 34931 w 41501"/>
              <a:gd name="connsiteY2" fmla="*/ 186433 h 247318"/>
              <a:gd name="connsiteX3" fmla="*/ 36519 w 41501"/>
              <a:gd name="connsiteY3" fmla="*/ 97533 h 247318"/>
              <a:gd name="connsiteX4" fmla="*/ 6 w 41501"/>
              <a:gd name="connsiteY4" fmla="*/ 3870 h 24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01" h="247318">
                <a:moveTo>
                  <a:pt x="6" y="3870"/>
                </a:moveTo>
                <a:cubicBezTo>
                  <a:pt x="535" y="27418"/>
                  <a:pt x="33873" y="208393"/>
                  <a:pt x="39694" y="238820"/>
                </a:cubicBezTo>
                <a:cubicBezTo>
                  <a:pt x="45515" y="269247"/>
                  <a:pt x="35460" y="209981"/>
                  <a:pt x="34931" y="186433"/>
                </a:cubicBezTo>
                <a:cubicBezTo>
                  <a:pt x="34402" y="162885"/>
                  <a:pt x="42075" y="124256"/>
                  <a:pt x="36519" y="97533"/>
                </a:cubicBezTo>
                <a:cubicBezTo>
                  <a:pt x="30963" y="70810"/>
                  <a:pt x="-523" y="-19678"/>
                  <a:pt x="6" y="3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8AA73314-46D5-4E70-A474-0AA645996B12}"/>
              </a:ext>
            </a:extLst>
          </p:cNvPr>
          <p:cNvSpPr/>
          <p:nvPr/>
        </p:nvSpPr>
        <p:spPr>
          <a:xfrm>
            <a:off x="5601204" y="1779434"/>
            <a:ext cx="211173" cy="61584"/>
          </a:xfrm>
          <a:custGeom>
            <a:avLst/>
            <a:gdLst>
              <a:gd name="connsiteX0" fmla="*/ 210634 w 211173"/>
              <a:gd name="connsiteY0" fmla="*/ 4916 h 61584"/>
              <a:gd name="connsiteX1" fmla="*/ 32834 w 211173"/>
              <a:gd name="connsiteY1" fmla="*/ 43016 h 61584"/>
              <a:gd name="connsiteX2" fmla="*/ 1084 w 211173"/>
              <a:gd name="connsiteY2" fmla="*/ 60479 h 61584"/>
              <a:gd name="connsiteX3" fmla="*/ 48709 w 211173"/>
              <a:gd name="connsiteY3" fmla="*/ 12854 h 61584"/>
              <a:gd name="connsiteX4" fmla="*/ 86809 w 211173"/>
              <a:gd name="connsiteY4" fmla="*/ 154 h 61584"/>
              <a:gd name="connsiteX5" fmla="*/ 210634 w 211173"/>
              <a:gd name="connsiteY5" fmla="*/ 4916 h 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173" h="61584">
                <a:moveTo>
                  <a:pt x="210634" y="4916"/>
                </a:moveTo>
                <a:cubicBezTo>
                  <a:pt x="201638" y="12060"/>
                  <a:pt x="67759" y="33756"/>
                  <a:pt x="32834" y="43016"/>
                </a:cubicBezTo>
                <a:cubicBezTo>
                  <a:pt x="-2091" y="52277"/>
                  <a:pt x="-1562" y="65506"/>
                  <a:pt x="1084" y="60479"/>
                </a:cubicBezTo>
                <a:cubicBezTo>
                  <a:pt x="3730" y="55452"/>
                  <a:pt x="34422" y="22908"/>
                  <a:pt x="48709" y="12854"/>
                </a:cubicBezTo>
                <a:cubicBezTo>
                  <a:pt x="62996" y="2800"/>
                  <a:pt x="60086" y="-375"/>
                  <a:pt x="86809" y="154"/>
                </a:cubicBezTo>
                <a:cubicBezTo>
                  <a:pt x="113532" y="683"/>
                  <a:pt x="219630" y="-2228"/>
                  <a:pt x="210634" y="4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AECAAF9B-4407-4782-8290-DD5120B12013}"/>
              </a:ext>
            </a:extLst>
          </p:cNvPr>
          <p:cNvSpPr/>
          <p:nvPr/>
        </p:nvSpPr>
        <p:spPr>
          <a:xfrm>
            <a:off x="5592394" y="1952598"/>
            <a:ext cx="190871" cy="55929"/>
          </a:xfrm>
          <a:custGeom>
            <a:avLst/>
            <a:gdLst>
              <a:gd name="connsiteX0" fmla="*/ 369 w 190871"/>
              <a:gd name="connsiteY0" fmla="*/ 15902 h 55929"/>
              <a:gd name="connsiteX1" fmla="*/ 151181 w 190871"/>
              <a:gd name="connsiteY1" fmla="*/ 44477 h 55929"/>
              <a:gd name="connsiteX2" fmla="*/ 190869 w 190871"/>
              <a:gd name="connsiteY2" fmla="*/ 27 h 55929"/>
              <a:gd name="connsiteX3" fmla="*/ 152769 w 190871"/>
              <a:gd name="connsiteY3" fmla="*/ 38127 h 55929"/>
              <a:gd name="connsiteX4" fmla="*/ 109906 w 190871"/>
              <a:gd name="connsiteY4" fmla="*/ 55590 h 55929"/>
              <a:gd name="connsiteX5" fmla="*/ 369 w 190871"/>
              <a:gd name="connsiteY5" fmla="*/ 15902 h 5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871" h="55929">
                <a:moveTo>
                  <a:pt x="369" y="15902"/>
                </a:moveTo>
                <a:cubicBezTo>
                  <a:pt x="7248" y="14050"/>
                  <a:pt x="119431" y="47123"/>
                  <a:pt x="151181" y="44477"/>
                </a:cubicBezTo>
                <a:cubicBezTo>
                  <a:pt x="182931" y="41831"/>
                  <a:pt x="190604" y="1085"/>
                  <a:pt x="190869" y="27"/>
                </a:cubicBezTo>
                <a:cubicBezTo>
                  <a:pt x="191134" y="-1031"/>
                  <a:pt x="166263" y="28866"/>
                  <a:pt x="152769" y="38127"/>
                </a:cubicBezTo>
                <a:cubicBezTo>
                  <a:pt x="139275" y="47388"/>
                  <a:pt x="135306" y="57971"/>
                  <a:pt x="109906" y="55590"/>
                </a:cubicBezTo>
                <a:cubicBezTo>
                  <a:pt x="84506" y="53209"/>
                  <a:pt x="-6510" y="17754"/>
                  <a:pt x="369" y="15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7C4701F3-0F84-441F-801D-28443B7606CE}"/>
              </a:ext>
            </a:extLst>
          </p:cNvPr>
          <p:cNvSpPr/>
          <p:nvPr/>
        </p:nvSpPr>
        <p:spPr>
          <a:xfrm>
            <a:off x="4705877" y="378820"/>
            <a:ext cx="731933" cy="245853"/>
          </a:xfrm>
          <a:custGeom>
            <a:avLst/>
            <a:gdLst>
              <a:gd name="connsiteX0" fmla="*/ 731311 w 731933"/>
              <a:gd name="connsiteY0" fmla="*/ 195855 h 245853"/>
              <a:gd name="connsiteX1" fmla="*/ 539223 w 731933"/>
              <a:gd name="connsiteY1" fmla="*/ 18055 h 245853"/>
              <a:gd name="connsiteX2" fmla="*/ 437623 w 731933"/>
              <a:gd name="connsiteY2" fmla="*/ 30755 h 245853"/>
              <a:gd name="connsiteX3" fmla="*/ 20111 w 731933"/>
              <a:gd name="connsiteY3" fmla="*/ 237130 h 245853"/>
              <a:gd name="connsiteX4" fmla="*/ 107423 w 731933"/>
              <a:gd name="connsiteY4" fmla="*/ 191093 h 245853"/>
              <a:gd name="connsiteX5" fmla="*/ 469373 w 731933"/>
              <a:gd name="connsiteY5" fmla="*/ 41868 h 245853"/>
              <a:gd name="connsiteX6" fmla="*/ 731311 w 731933"/>
              <a:gd name="connsiteY6" fmla="*/ 195855 h 245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933" h="245853">
                <a:moveTo>
                  <a:pt x="731311" y="195855"/>
                </a:moveTo>
                <a:cubicBezTo>
                  <a:pt x="742953" y="191886"/>
                  <a:pt x="588171" y="45572"/>
                  <a:pt x="539223" y="18055"/>
                </a:cubicBezTo>
                <a:cubicBezTo>
                  <a:pt x="490275" y="-9462"/>
                  <a:pt x="524142" y="-5757"/>
                  <a:pt x="437623" y="30755"/>
                </a:cubicBezTo>
                <a:cubicBezTo>
                  <a:pt x="351104" y="67267"/>
                  <a:pt x="75144" y="210407"/>
                  <a:pt x="20111" y="237130"/>
                </a:cubicBezTo>
                <a:cubicBezTo>
                  <a:pt x="-34922" y="263853"/>
                  <a:pt x="32546" y="223637"/>
                  <a:pt x="107423" y="191093"/>
                </a:cubicBezTo>
                <a:cubicBezTo>
                  <a:pt x="182300" y="158549"/>
                  <a:pt x="367244" y="41339"/>
                  <a:pt x="469373" y="41868"/>
                </a:cubicBezTo>
                <a:cubicBezTo>
                  <a:pt x="571502" y="42397"/>
                  <a:pt x="719669" y="199824"/>
                  <a:pt x="731311" y="195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DD973AA0-E5C1-4A03-99DD-4C9EAED1E5EE}"/>
              </a:ext>
            </a:extLst>
          </p:cNvPr>
          <p:cNvSpPr/>
          <p:nvPr/>
        </p:nvSpPr>
        <p:spPr>
          <a:xfrm>
            <a:off x="4364589" y="555079"/>
            <a:ext cx="1005924" cy="517057"/>
          </a:xfrm>
          <a:custGeom>
            <a:avLst/>
            <a:gdLst>
              <a:gd name="connsiteX0" fmla="*/ 1005924 w 1005924"/>
              <a:gd name="connsiteY0" fmla="*/ 154534 h 517057"/>
              <a:gd name="connsiteX1" fmla="*/ 783674 w 1005924"/>
              <a:gd name="connsiteY1" fmla="*/ 6896 h 517057"/>
              <a:gd name="connsiteX2" fmla="*/ 661436 w 1005924"/>
              <a:gd name="connsiteY2" fmla="*/ 37059 h 517057"/>
              <a:gd name="connsiteX3" fmla="*/ 331236 w 1005924"/>
              <a:gd name="connsiteY3" fmla="*/ 149771 h 517057"/>
              <a:gd name="connsiteX4" fmla="*/ 205824 w 1005924"/>
              <a:gd name="connsiteY4" fmla="*/ 192634 h 517057"/>
              <a:gd name="connsiteX5" fmla="*/ 7386 w 1005924"/>
              <a:gd name="connsiteY5" fmla="*/ 503784 h 517057"/>
              <a:gd name="connsiteX6" fmla="*/ 39136 w 1005924"/>
              <a:gd name="connsiteY6" fmla="*/ 464096 h 517057"/>
              <a:gd name="connsiteX7" fmla="*/ 275674 w 1005924"/>
              <a:gd name="connsiteY7" fmla="*/ 191046 h 517057"/>
              <a:gd name="connsiteX8" fmla="*/ 785261 w 1005924"/>
              <a:gd name="connsiteY8" fmla="*/ 33884 h 517057"/>
              <a:gd name="connsiteX9" fmla="*/ 1005924 w 1005924"/>
              <a:gd name="connsiteY9" fmla="*/ 154534 h 51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924" h="517057">
                <a:moveTo>
                  <a:pt x="1005924" y="154534"/>
                </a:moveTo>
                <a:cubicBezTo>
                  <a:pt x="1005659" y="150036"/>
                  <a:pt x="841089" y="26475"/>
                  <a:pt x="783674" y="6896"/>
                </a:cubicBezTo>
                <a:cubicBezTo>
                  <a:pt x="726259" y="-12683"/>
                  <a:pt x="736842" y="13246"/>
                  <a:pt x="661436" y="37059"/>
                </a:cubicBezTo>
                <a:cubicBezTo>
                  <a:pt x="586030" y="60871"/>
                  <a:pt x="331236" y="149771"/>
                  <a:pt x="331236" y="149771"/>
                </a:cubicBezTo>
                <a:cubicBezTo>
                  <a:pt x="255301" y="175700"/>
                  <a:pt x="259799" y="133632"/>
                  <a:pt x="205824" y="192634"/>
                </a:cubicBezTo>
                <a:cubicBezTo>
                  <a:pt x="151849" y="251636"/>
                  <a:pt x="35167" y="458540"/>
                  <a:pt x="7386" y="503784"/>
                </a:cubicBezTo>
                <a:cubicBezTo>
                  <a:pt x="-20395" y="549028"/>
                  <a:pt x="39136" y="464096"/>
                  <a:pt x="39136" y="464096"/>
                </a:cubicBezTo>
                <a:cubicBezTo>
                  <a:pt x="83851" y="411973"/>
                  <a:pt x="151320" y="262748"/>
                  <a:pt x="275674" y="191046"/>
                </a:cubicBezTo>
                <a:cubicBezTo>
                  <a:pt x="400028" y="119344"/>
                  <a:pt x="665670" y="38646"/>
                  <a:pt x="785261" y="33884"/>
                </a:cubicBezTo>
                <a:cubicBezTo>
                  <a:pt x="904852" y="29122"/>
                  <a:pt x="1006189" y="159032"/>
                  <a:pt x="1005924" y="154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B4AD518B-27FD-42E5-8AF0-B45AC5E3841C}"/>
              </a:ext>
            </a:extLst>
          </p:cNvPr>
          <p:cNvSpPr/>
          <p:nvPr/>
        </p:nvSpPr>
        <p:spPr>
          <a:xfrm>
            <a:off x="4266967" y="735013"/>
            <a:ext cx="1005121" cy="668495"/>
          </a:xfrm>
          <a:custGeom>
            <a:avLst/>
            <a:gdLst>
              <a:gd name="connsiteX0" fmla="*/ 1005121 w 1005121"/>
              <a:gd name="connsiteY0" fmla="*/ 0 h 668495"/>
              <a:gd name="connsiteX1" fmla="*/ 792396 w 1005121"/>
              <a:gd name="connsiteY1" fmla="*/ 136525 h 668495"/>
              <a:gd name="connsiteX2" fmla="*/ 136758 w 1005121"/>
              <a:gd name="connsiteY2" fmla="*/ 395287 h 668495"/>
              <a:gd name="connsiteX3" fmla="*/ 193908 w 1005121"/>
              <a:gd name="connsiteY3" fmla="*/ 376237 h 668495"/>
              <a:gd name="connsiteX4" fmla="*/ 135171 w 1005121"/>
              <a:gd name="connsiteY4" fmla="*/ 401637 h 668495"/>
              <a:gd name="connsiteX5" fmla="*/ 103421 w 1005121"/>
              <a:gd name="connsiteY5" fmla="*/ 473075 h 668495"/>
              <a:gd name="connsiteX6" fmla="*/ 44683 w 1005121"/>
              <a:gd name="connsiteY6" fmla="*/ 611187 h 668495"/>
              <a:gd name="connsiteX7" fmla="*/ 233 w 1005121"/>
              <a:gd name="connsiteY7" fmla="*/ 668337 h 668495"/>
              <a:gd name="connsiteX8" fmla="*/ 33571 w 1005121"/>
              <a:gd name="connsiteY8" fmla="*/ 617537 h 668495"/>
              <a:gd name="connsiteX9" fmla="*/ 157396 w 1005121"/>
              <a:gd name="connsiteY9" fmla="*/ 374650 h 668495"/>
              <a:gd name="connsiteX10" fmla="*/ 562208 w 1005121"/>
              <a:gd name="connsiteY10" fmla="*/ 198437 h 668495"/>
              <a:gd name="connsiteX11" fmla="*/ 1005121 w 1005121"/>
              <a:gd name="connsiteY11" fmla="*/ 0 h 668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5121" h="668495">
                <a:moveTo>
                  <a:pt x="1005121" y="0"/>
                </a:moveTo>
                <a:cubicBezTo>
                  <a:pt x="971122" y="35322"/>
                  <a:pt x="937123" y="70644"/>
                  <a:pt x="792396" y="136525"/>
                </a:cubicBezTo>
                <a:cubicBezTo>
                  <a:pt x="647669" y="202406"/>
                  <a:pt x="236506" y="355335"/>
                  <a:pt x="136758" y="395287"/>
                </a:cubicBezTo>
                <a:cubicBezTo>
                  <a:pt x="37010" y="435239"/>
                  <a:pt x="194172" y="375179"/>
                  <a:pt x="193908" y="376237"/>
                </a:cubicBezTo>
                <a:cubicBezTo>
                  <a:pt x="193643" y="377295"/>
                  <a:pt x="150252" y="385497"/>
                  <a:pt x="135171" y="401637"/>
                </a:cubicBezTo>
                <a:cubicBezTo>
                  <a:pt x="120090" y="417777"/>
                  <a:pt x="118502" y="438150"/>
                  <a:pt x="103421" y="473075"/>
                </a:cubicBezTo>
                <a:cubicBezTo>
                  <a:pt x="88340" y="508000"/>
                  <a:pt x="61881" y="578643"/>
                  <a:pt x="44683" y="611187"/>
                </a:cubicBezTo>
                <a:cubicBezTo>
                  <a:pt x="27485" y="643731"/>
                  <a:pt x="2085" y="667279"/>
                  <a:pt x="233" y="668337"/>
                </a:cubicBezTo>
                <a:cubicBezTo>
                  <a:pt x="-1619" y="669395"/>
                  <a:pt x="7377" y="666485"/>
                  <a:pt x="33571" y="617537"/>
                </a:cubicBezTo>
                <a:cubicBezTo>
                  <a:pt x="59765" y="568589"/>
                  <a:pt x="69290" y="444500"/>
                  <a:pt x="157396" y="374650"/>
                </a:cubicBezTo>
                <a:cubicBezTo>
                  <a:pt x="245502" y="304800"/>
                  <a:pt x="562208" y="198437"/>
                  <a:pt x="562208" y="198437"/>
                </a:cubicBezTo>
                <a:lnTo>
                  <a:pt x="100512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8C6AB7EC-CCC0-4F11-861A-C9A3714178C1}"/>
              </a:ext>
            </a:extLst>
          </p:cNvPr>
          <p:cNvSpPr/>
          <p:nvPr/>
        </p:nvSpPr>
        <p:spPr>
          <a:xfrm>
            <a:off x="4280183" y="1104817"/>
            <a:ext cx="343213" cy="585896"/>
          </a:xfrm>
          <a:custGeom>
            <a:avLst/>
            <a:gdLst>
              <a:gd name="connsiteX0" fmla="*/ 342617 w 343213"/>
              <a:gd name="connsiteY0" fmla="*/ 83 h 585896"/>
              <a:gd name="connsiteX1" fmla="*/ 25117 w 343213"/>
              <a:gd name="connsiteY1" fmla="*/ 335046 h 585896"/>
              <a:gd name="connsiteX2" fmla="*/ 23530 w 343213"/>
              <a:gd name="connsiteY2" fmla="*/ 373146 h 585896"/>
              <a:gd name="connsiteX3" fmla="*/ 52105 w 343213"/>
              <a:gd name="connsiteY3" fmla="*/ 511258 h 585896"/>
              <a:gd name="connsiteX4" fmla="*/ 60042 w 343213"/>
              <a:gd name="connsiteY4" fmla="*/ 585871 h 585896"/>
              <a:gd name="connsiteX5" fmla="*/ 60042 w 343213"/>
              <a:gd name="connsiteY5" fmla="*/ 517608 h 585896"/>
              <a:gd name="connsiteX6" fmla="*/ 39405 w 343213"/>
              <a:gd name="connsiteY6" fmla="*/ 363621 h 585896"/>
              <a:gd name="connsiteX7" fmla="*/ 102905 w 343213"/>
              <a:gd name="connsiteY7" fmla="*/ 303296 h 585896"/>
              <a:gd name="connsiteX8" fmla="*/ 342617 w 343213"/>
              <a:gd name="connsiteY8" fmla="*/ 83 h 58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213" h="585896">
                <a:moveTo>
                  <a:pt x="342617" y="83"/>
                </a:moveTo>
                <a:cubicBezTo>
                  <a:pt x="329652" y="5375"/>
                  <a:pt x="78298" y="272869"/>
                  <a:pt x="25117" y="335046"/>
                </a:cubicBezTo>
                <a:cubicBezTo>
                  <a:pt x="-28064" y="397223"/>
                  <a:pt x="19032" y="343777"/>
                  <a:pt x="23530" y="373146"/>
                </a:cubicBezTo>
                <a:cubicBezTo>
                  <a:pt x="28028" y="402515"/>
                  <a:pt x="46020" y="475804"/>
                  <a:pt x="52105" y="511258"/>
                </a:cubicBezTo>
                <a:cubicBezTo>
                  <a:pt x="58190" y="546712"/>
                  <a:pt x="58719" y="584813"/>
                  <a:pt x="60042" y="585871"/>
                </a:cubicBezTo>
                <a:cubicBezTo>
                  <a:pt x="61365" y="586929"/>
                  <a:pt x="63481" y="554650"/>
                  <a:pt x="60042" y="517608"/>
                </a:cubicBezTo>
                <a:cubicBezTo>
                  <a:pt x="56602" y="480566"/>
                  <a:pt x="32261" y="399340"/>
                  <a:pt x="39405" y="363621"/>
                </a:cubicBezTo>
                <a:cubicBezTo>
                  <a:pt x="46549" y="327902"/>
                  <a:pt x="52370" y="365473"/>
                  <a:pt x="102905" y="303296"/>
                </a:cubicBezTo>
                <a:cubicBezTo>
                  <a:pt x="153440" y="241119"/>
                  <a:pt x="355582" y="-5209"/>
                  <a:pt x="342617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3CB7ADCB-A561-47EB-8575-4E6C280A195D}"/>
              </a:ext>
            </a:extLst>
          </p:cNvPr>
          <p:cNvSpPr/>
          <p:nvPr/>
        </p:nvSpPr>
        <p:spPr>
          <a:xfrm>
            <a:off x="4248625" y="1459407"/>
            <a:ext cx="218807" cy="775425"/>
          </a:xfrm>
          <a:custGeom>
            <a:avLst/>
            <a:gdLst>
              <a:gd name="connsiteX0" fmla="*/ 210663 w 218807"/>
              <a:gd name="connsiteY0" fmla="*/ 1093 h 775425"/>
              <a:gd name="connsiteX1" fmla="*/ 177325 w 218807"/>
              <a:gd name="connsiteY1" fmla="*/ 174131 h 775425"/>
              <a:gd name="connsiteX2" fmla="*/ 123350 w 218807"/>
              <a:gd name="connsiteY2" fmla="*/ 251918 h 775425"/>
              <a:gd name="connsiteX3" fmla="*/ 4288 w 218807"/>
              <a:gd name="connsiteY3" fmla="*/ 520206 h 775425"/>
              <a:gd name="connsiteX4" fmla="*/ 28100 w 218807"/>
              <a:gd name="connsiteY4" fmla="*/ 566243 h 775425"/>
              <a:gd name="connsiteX5" fmla="*/ 45563 w 218807"/>
              <a:gd name="connsiteY5" fmla="*/ 698006 h 775425"/>
              <a:gd name="connsiteX6" fmla="*/ 1113 w 218807"/>
              <a:gd name="connsiteY6" fmla="*/ 774206 h 775425"/>
              <a:gd name="connsiteX7" fmla="*/ 66200 w 218807"/>
              <a:gd name="connsiteY7" fmla="*/ 639268 h 775425"/>
              <a:gd name="connsiteX8" fmla="*/ 67788 w 218807"/>
              <a:gd name="connsiteY8" fmla="*/ 551956 h 775425"/>
              <a:gd name="connsiteX9" fmla="*/ 12225 w 218807"/>
              <a:gd name="connsiteY9" fmla="*/ 507506 h 775425"/>
              <a:gd name="connsiteX10" fmla="*/ 199550 w 218807"/>
              <a:gd name="connsiteY10" fmla="*/ 120156 h 775425"/>
              <a:gd name="connsiteX11" fmla="*/ 210663 w 218807"/>
              <a:gd name="connsiteY11" fmla="*/ 1093 h 77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807" h="775425">
                <a:moveTo>
                  <a:pt x="210663" y="1093"/>
                </a:moveTo>
                <a:cubicBezTo>
                  <a:pt x="206959" y="10089"/>
                  <a:pt x="191877" y="132327"/>
                  <a:pt x="177325" y="174131"/>
                </a:cubicBezTo>
                <a:cubicBezTo>
                  <a:pt x="162773" y="215935"/>
                  <a:pt x="152189" y="194239"/>
                  <a:pt x="123350" y="251918"/>
                </a:cubicBezTo>
                <a:cubicBezTo>
                  <a:pt x="94511" y="309597"/>
                  <a:pt x="20163" y="467819"/>
                  <a:pt x="4288" y="520206"/>
                </a:cubicBezTo>
                <a:cubicBezTo>
                  <a:pt x="-11587" y="572593"/>
                  <a:pt x="21221" y="536610"/>
                  <a:pt x="28100" y="566243"/>
                </a:cubicBezTo>
                <a:cubicBezTo>
                  <a:pt x="34979" y="595876"/>
                  <a:pt x="50061" y="663346"/>
                  <a:pt x="45563" y="698006"/>
                </a:cubicBezTo>
                <a:cubicBezTo>
                  <a:pt x="41065" y="732666"/>
                  <a:pt x="-2326" y="783996"/>
                  <a:pt x="1113" y="774206"/>
                </a:cubicBezTo>
                <a:cubicBezTo>
                  <a:pt x="4552" y="764416"/>
                  <a:pt x="55088" y="676310"/>
                  <a:pt x="66200" y="639268"/>
                </a:cubicBezTo>
                <a:cubicBezTo>
                  <a:pt x="77312" y="602226"/>
                  <a:pt x="76784" y="573916"/>
                  <a:pt x="67788" y="551956"/>
                </a:cubicBezTo>
                <a:cubicBezTo>
                  <a:pt x="58792" y="529996"/>
                  <a:pt x="-9735" y="579473"/>
                  <a:pt x="12225" y="507506"/>
                </a:cubicBezTo>
                <a:cubicBezTo>
                  <a:pt x="34185" y="435539"/>
                  <a:pt x="167006" y="201119"/>
                  <a:pt x="199550" y="120156"/>
                </a:cubicBezTo>
                <a:cubicBezTo>
                  <a:pt x="232094" y="39194"/>
                  <a:pt x="214367" y="-7903"/>
                  <a:pt x="210663" y="1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BA1041E2-4DDB-4509-A69D-53EBE692E51E}"/>
              </a:ext>
            </a:extLst>
          </p:cNvPr>
          <p:cNvSpPr/>
          <p:nvPr/>
        </p:nvSpPr>
        <p:spPr>
          <a:xfrm>
            <a:off x="4215125" y="2144681"/>
            <a:ext cx="259411" cy="590043"/>
          </a:xfrm>
          <a:custGeom>
            <a:avLst/>
            <a:gdLst>
              <a:gd name="connsiteX0" fmla="*/ 115575 w 259411"/>
              <a:gd name="connsiteY0" fmla="*/ 1619 h 590043"/>
              <a:gd name="connsiteX1" fmla="*/ 18738 w 259411"/>
              <a:gd name="connsiteY1" fmla="*/ 146082 h 590043"/>
              <a:gd name="connsiteX2" fmla="*/ 2863 w 259411"/>
              <a:gd name="connsiteY2" fmla="*/ 223869 h 590043"/>
              <a:gd name="connsiteX3" fmla="*/ 26675 w 259411"/>
              <a:gd name="connsiteY3" fmla="*/ 323882 h 590043"/>
              <a:gd name="connsiteX4" fmla="*/ 245750 w 259411"/>
              <a:gd name="connsiteY4" fmla="*/ 576294 h 590043"/>
              <a:gd name="connsiteX5" fmla="*/ 229875 w 259411"/>
              <a:gd name="connsiteY5" fmla="*/ 549307 h 590043"/>
              <a:gd name="connsiteX6" fmla="*/ 177488 w 259411"/>
              <a:gd name="connsiteY6" fmla="*/ 487394 h 590043"/>
              <a:gd name="connsiteX7" fmla="*/ 21913 w 259411"/>
              <a:gd name="connsiteY7" fmla="*/ 342932 h 590043"/>
              <a:gd name="connsiteX8" fmla="*/ 33025 w 259411"/>
              <a:gd name="connsiteY8" fmla="*/ 249269 h 590043"/>
              <a:gd name="connsiteX9" fmla="*/ 115575 w 259411"/>
              <a:gd name="connsiteY9" fmla="*/ 1619 h 59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411" h="590043">
                <a:moveTo>
                  <a:pt x="115575" y="1619"/>
                </a:moveTo>
                <a:cubicBezTo>
                  <a:pt x="113194" y="-15579"/>
                  <a:pt x="37523" y="109040"/>
                  <a:pt x="18738" y="146082"/>
                </a:cubicBezTo>
                <a:cubicBezTo>
                  <a:pt x="-47" y="183124"/>
                  <a:pt x="1540" y="194236"/>
                  <a:pt x="2863" y="223869"/>
                </a:cubicBezTo>
                <a:cubicBezTo>
                  <a:pt x="4186" y="253502"/>
                  <a:pt x="-13806" y="265145"/>
                  <a:pt x="26675" y="323882"/>
                </a:cubicBezTo>
                <a:cubicBezTo>
                  <a:pt x="67156" y="382619"/>
                  <a:pt x="211883" y="538723"/>
                  <a:pt x="245750" y="576294"/>
                </a:cubicBezTo>
                <a:cubicBezTo>
                  <a:pt x="279617" y="613865"/>
                  <a:pt x="241252" y="564124"/>
                  <a:pt x="229875" y="549307"/>
                </a:cubicBezTo>
                <a:cubicBezTo>
                  <a:pt x="218498" y="534490"/>
                  <a:pt x="212148" y="521790"/>
                  <a:pt x="177488" y="487394"/>
                </a:cubicBezTo>
                <a:cubicBezTo>
                  <a:pt x="142828" y="452998"/>
                  <a:pt x="45990" y="382620"/>
                  <a:pt x="21913" y="342932"/>
                </a:cubicBezTo>
                <a:cubicBezTo>
                  <a:pt x="-2164" y="303245"/>
                  <a:pt x="19267" y="304567"/>
                  <a:pt x="33025" y="249269"/>
                </a:cubicBezTo>
                <a:cubicBezTo>
                  <a:pt x="46783" y="193971"/>
                  <a:pt x="117956" y="18817"/>
                  <a:pt x="115575" y="1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0F848A86-9503-4C53-8912-DB992E8D1C99}"/>
              </a:ext>
            </a:extLst>
          </p:cNvPr>
          <p:cNvSpPr/>
          <p:nvPr/>
        </p:nvSpPr>
        <p:spPr>
          <a:xfrm>
            <a:off x="4362290" y="2477591"/>
            <a:ext cx="463786" cy="408931"/>
          </a:xfrm>
          <a:custGeom>
            <a:avLst/>
            <a:gdLst>
              <a:gd name="connsiteX0" fmla="*/ 454185 w 463786"/>
              <a:gd name="connsiteY0" fmla="*/ 497 h 408931"/>
              <a:gd name="connsiteX1" fmla="*/ 393860 w 463786"/>
              <a:gd name="connsiteY1" fmla="*/ 186234 h 408931"/>
              <a:gd name="connsiteX2" fmla="*/ 11273 w 463786"/>
              <a:gd name="connsiteY2" fmla="*/ 400547 h 408931"/>
              <a:gd name="connsiteX3" fmla="*/ 93823 w 463786"/>
              <a:gd name="connsiteY3" fmla="*/ 368797 h 408931"/>
              <a:gd name="connsiteX4" fmla="*/ 354173 w 463786"/>
              <a:gd name="connsiteY4" fmla="*/ 262434 h 408931"/>
              <a:gd name="connsiteX5" fmla="*/ 452598 w 463786"/>
              <a:gd name="connsiteY5" fmla="*/ 135434 h 408931"/>
              <a:gd name="connsiteX6" fmla="*/ 454185 w 463786"/>
              <a:gd name="connsiteY6" fmla="*/ 497 h 40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786" h="408931">
                <a:moveTo>
                  <a:pt x="454185" y="497"/>
                </a:moveTo>
                <a:cubicBezTo>
                  <a:pt x="444395" y="8964"/>
                  <a:pt x="467679" y="119559"/>
                  <a:pt x="393860" y="186234"/>
                </a:cubicBezTo>
                <a:cubicBezTo>
                  <a:pt x="320041" y="252909"/>
                  <a:pt x="61279" y="370120"/>
                  <a:pt x="11273" y="400547"/>
                </a:cubicBezTo>
                <a:cubicBezTo>
                  <a:pt x="-38733" y="430974"/>
                  <a:pt x="93823" y="368797"/>
                  <a:pt x="93823" y="368797"/>
                </a:cubicBezTo>
                <a:cubicBezTo>
                  <a:pt x="150973" y="345778"/>
                  <a:pt x="294377" y="301328"/>
                  <a:pt x="354173" y="262434"/>
                </a:cubicBezTo>
                <a:cubicBezTo>
                  <a:pt x="413969" y="223540"/>
                  <a:pt x="434871" y="176973"/>
                  <a:pt x="452598" y="135434"/>
                </a:cubicBezTo>
                <a:cubicBezTo>
                  <a:pt x="470325" y="93895"/>
                  <a:pt x="463975" y="-7970"/>
                  <a:pt x="454185" y="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CA59CFCE-FA04-461C-A77D-E36F9E97A9DE}"/>
              </a:ext>
            </a:extLst>
          </p:cNvPr>
          <p:cNvSpPr/>
          <p:nvPr/>
        </p:nvSpPr>
        <p:spPr>
          <a:xfrm>
            <a:off x="4424102" y="2832667"/>
            <a:ext cx="226166" cy="550919"/>
          </a:xfrm>
          <a:custGeom>
            <a:avLst/>
            <a:gdLst>
              <a:gd name="connsiteX0" fmla="*/ 225686 w 226166"/>
              <a:gd name="connsiteY0" fmla="*/ 2608 h 550919"/>
              <a:gd name="connsiteX1" fmla="*/ 89161 w 226166"/>
              <a:gd name="connsiteY1" fmla="*/ 94683 h 550919"/>
              <a:gd name="connsiteX2" fmla="*/ 30423 w 226166"/>
              <a:gd name="connsiteY2" fmla="*/ 197871 h 550919"/>
              <a:gd name="connsiteX3" fmla="*/ 261 w 226166"/>
              <a:gd name="connsiteY3" fmla="*/ 285183 h 550919"/>
              <a:gd name="connsiteX4" fmla="*/ 46298 w 226166"/>
              <a:gd name="connsiteY4" fmla="*/ 399483 h 550919"/>
              <a:gd name="connsiteX5" fmla="*/ 170123 w 226166"/>
              <a:gd name="connsiteY5" fmla="*/ 545533 h 550919"/>
              <a:gd name="connsiteX6" fmla="*/ 151073 w 226166"/>
              <a:gd name="connsiteY6" fmla="*/ 510608 h 550919"/>
              <a:gd name="connsiteX7" fmla="*/ 81223 w 226166"/>
              <a:gd name="connsiteY7" fmla="*/ 426471 h 550919"/>
              <a:gd name="connsiteX8" fmla="*/ 22486 w 226166"/>
              <a:gd name="connsiteY8" fmla="*/ 247083 h 550919"/>
              <a:gd name="connsiteX9" fmla="*/ 36773 w 226166"/>
              <a:gd name="connsiteY9" fmla="*/ 201046 h 550919"/>
              <a:gd name="connsiteX10" fmla="*/ 225686 w 226166"/>
              <a:gd name="connsiteY10" fmla="*/ 2608 h 55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166" h="550919">
                <a:moveTo>
                  <a:pt x="225686" y="2608"/>
                </a:moveTo>
                <a:cubicBezTo>
                  <a:pt x="234417" y="-15119"/>
                  <a:pt x="121705" y="62139"/>
                  <a:pt x="89161" y="94683"/>
                </a:cubicBezTo>
                <a:cubicBezTo>
                  <a:pt x="56617" y="127227"/>
                  <a:pt x="45240" y="166121"/>
                  <a:pt x="30423" y="197871"/>
                </a:cubicBezTo>
                <a:cubicBezTo>
                  <a:pt x="15606" y="229621"/>
                  <a:pt x="-2385" y="251581"/>
                  <a:pt x="261" y="285183"/>
                </a:cubicBezTo>
                <a:cubicBezTo>
                  <a:pt x="2907" y="318785"/>
                  <a:pt x="17988" y="356091"/>
                  <a:pt x="46298" y="399483"/>
                </a:cubicBezTo>
                <a:cubicBezTo>
                  <a:pt x="74608" y="442875"/>
                  <a:pt x="152660" y="527012"/>
                  <a:pt x="170123" y="545533"/>
                </a:cubicBezTo>
                <a:cubicBezTo>
                  <a:pt x="187585" y="564054"/>
                  <a:pt x="165890" y="530452"/>
                  <a:pt x="151073" y="510608"/>
                </a:cubicBezTo>
                <a:cubicBezTo>
                  <a:pt x="136256" y="490764"/>
                  <a:pt x="102654" y="470392"/>
                  <a:pt x="81223" y="426471"/>
                </a:cubicBezTo>
                <a:cubicBezTo>
                  <a:pt x="59792" y="382550"/>
                  <a:pt x="29894" y="284654"/>
                  <a:pt x="22486" y="247083"/>
                </a:cubicBezTo>
                <a:cubicBezTo>
                  <a:pt x="15078" y="209512"/>
                  <a:pt x="5817" y="243379"/>
                  <a:pt x="36773" y="201046"/>
                </a:cubicBezTo>
                <a:cubicBezTo>
                  <a:pt x="67729" y="158713"/>
                  <a:pt x="216955" y="20335"/>
                  <a:pt x="225686" y="2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503FD4C9-DD7F-4B7B-80EB-3792C439E1CC}"/>
              </a:ext>
            </a:extLst>
          </p:cNvPr>
          <p:cNvSpPr/>
          <p:nvPr/>
        </p:nvSpPr>
        <p:spPr>
          <a:xfrm>
            <a:off x="4555618" y="2812896"/>
            <a:ext cx="380517" cy="577294"/>
          </a:xfrm>
          <a:custGeom>
            <a:avLst/>
            <a:gdLst>
              <a:gd name="connsiteX0" fmla="*/ 379920 w 380517"/>
              <a:gd name="connsiteY0" fmla="*/ 154 h 577294"/>
              <a:gd name="connsiteX1" fmla="*/ 103695 w 380517"/>
              <a:gd name="connsiteY1" fmla="*/ 206529 h 577294"/>
              <a:gd name="connsiteX2" fmla="*/ 60832 w 380517"/>
              <a:gd name="connsiteY2" fmla="*/ 309717 h 577294"/>
              <a:gd name="connsiteX3" fmla="*/ 56070 w 380517"/>
              <a:gd name="connsiteY3" fmla="*/ 563717 h 577294"/>
              <a:gd name="connsiteX4" fmla="*/ 59245 w 380517"/>
              <a:gd name="connsiteY4" fmla="*/ 527204 h 577294"/>
              <a:gd name="connsiteX5" fmla="*/ 49720 w 380517"/>
              <a:gd name="connsiteY5" fmla="*/ 395442 h 577294"/>
              <a:gd name="connsiteX6" fmla="*/ 19557 w 380517"/>
              <a:gd name="connsiteY6" fmla="*/ 241454 h 577294"/>
              <a:gd name="connsiteX7" fmla="*/ 379920 w 380517"/>
              <a:gd name="connsiteY7" fmla="*/ 154 h 57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517" h="577294">
                <a:moveTo>
                  <a:pt x="379920" y="154"/>
                </a:moveTo>
                <a:cubicBezTo>
                  <a:pt x="393943" y="-5667"/>
                  <a:pt x="156876" y="154935"/>
                  <a:pt x="103695" y="206529"/>
                </a:cubicBezTo>
                <a:cubicBezTo>
                  <a:pt x="50514" y="258123"/>
                  <a:pt x="68769" y="250186"/>
                  <a:pt x="60832" y="309717"/>
                </a:cubicBezTo>
                <a:cubicBezTo>
                  <a:pt x="52895" y="369248"/>
                  <a:pt x="56334" y="527469"/>
                  <a:pt x="56070" y="563717"/>
                </a:cubicBezTo>
                <a:cubicBezTo>
                  <a:pt x="55805" y="599965"/>
                  <a:pt x="60303" y="555250"/>
                  <a:pt x="59245" y="527204"/>
                </a:cubicBezTo>
                <a:cubicBezTo>
                  <a:pt x="58187" y="499158"/>
                  <a:pt x="56335" y="443067"/>
                  <a:pt x="49720" y="395442"/>
                </a:cubicBezTo>
                <a:cubicBezTo>
                  <a:pt x="43105" y="347817"/>
                  <a:pt x="-35741" y="306542"/>
                  <a:pt x="19557" y="241454"/>
                </a:cubicBezTo>
                <a:cubicBezTo>
                  <a:pt x="74855" y="176367"/>
                  <a:pt x="365897" y="5975"/>
                  <a:pt x="379920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87FD26A4-8B89-44E5-B186-451CC0A54E68}"/>
              </a:ext>
            </a:extLst>
          </p:cNvPr>
          <p:cNvSpPr/>
          <p:nvPr/>
        </p:nvSpPr>
        <p:spPr>
          <a:xfrm>
            <a:off x="5344314" y="517717"/>
            <a:ext cx="845369" cy="877583"/>
          </a:xfrm>
          <a:custGeom>
            <a:avLst/>
            <a:gdLst>
              <a:gd name="connsiteX0" fmla="*/ 269 w 845369"/>
              <a:gd name="connsiteY0" fmla="*/ 100350 h 877583"/>
              <a:gd name="connsiteX1" fmla="*/ 211936 w 845369"/>
              <a:gd name="connsiteY1" fmla="*/ 5100 h 877583"/>
              <a:gd name="connsiteX2" fmla="*/ 345286 w 845369"/>
              <a:gd name="connsiteY2" fmla="*/ 19916 h 877583"/>
              <a:gd name="connsiteX3" fmla="*/ 440536 w 845369"/>
              <a:gd name="connsiteY3" fmla="*/ 79183 h 877583"/>
              <a:gd name="connsiteX4" fmla="*/ 491336 w 845369"/>
              <a:gd name="connsiteY4" fmla="*/ 136333 h 877583"/>
              <a:gd name="connsiteX5" fmla="*/ 779203 w 845369"/>
              <a:gd name="connsiteY5" fmla="*/ 589300 h 877583"/>
              <a:gd name="connsiteX6" fmla="*/ 779203 w 845369"/>
              <a:gd name="connsiteY6" fmla="*/ 650683 h 877583"/>
              <a:gd name="connsiteX7" fmla="*/ 844819 w 845369"/>
              <a:gd name="connsiteY7" fmla="*/ 875050 h 877583"/>
              <a:gd name="connsiteX8" fmla="*/ 806719 w 845369"/>
              <a:gd name="connsiteY8" fmla="*/ 760750 h 877583"/>
              <a:gd name="connsiteX9" fmla="*/ 738986 w 845369"/>
              <a:gd name="connsiteY9" fmla="*/ 593533 h 877583"/>
              <a:gd name="connsiteX10" fmla="*/ 717819 w 845369"/>
              <a:gd name="connsiteY10" fmla="*/ 494050 h 877583"/>
              <a:gd name="connsiteX11" fmla="*/ 410903 w 845369"/>
              <a:gd name="connsiteY11" fmla="*/ 74950 h 877583"/>
              <a:gd name="connsiteX12" fmla="*/ 355869 w 845369"/>
              <a:gd name="connsiteY12" fmla="*/ 41083 h 877583"/>
              <a:gd name="connsiteX13" fmla="*/ 258503 w 845369"/>
              <a:gd name="connsiteY13" fmla="*/ 30500 h 877583"/>
              <a:gd name="connsiteX14" fmla="*/ 269 w 845369"/>
              <a:gd name="connsiteY14" fmla="*/ 100350 h 87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5369" h="877583">
                <a:moveTo>
                  <a:pt x="269" y="100350"/>
                </a:moveTo>
                <a:cubicBezTo>
                  <a:pt x="-7492" y="96117"/>
                  <a:pt x="154433" y="18506"/>
                  <a:pt x="211936" y="5100"/>
                </a:cubicBezTo>
                <a:cubicBezTo>
                  <a:pt x="269439" y="-8306"/>
                  <a:pt x="307186" y="7569"/>
                  <a:pt x="345286" y="19916"/>
                </a:cubicBezTo>
                <a:cubicBezTo>
                  <a:pt x="383386" y="32263"/>
                  <a:pt x="416194" y="59780"/>
                  <a:pt x="440536" y="79183"/>
                </a:cubicBezTo>
                <a:cubicBezTo>
                  <a:pt x="464878" y="98586"/>
                  <a:pt x="434892" y="51314"/>
                  <a:pt x="491336" y="136333"/>
                </a:cubicBezTo>
                <a:cubicBezTo>
                  <a:pt x="547780" y="221352"/>
                  <a:pt x="731225" y="503575"/>
                  <a:pt x="779203" y="589300"/>
                </a:cubicBezTo>
                <a:cubicBezTo>
                  <a:pt x="827181" y="675025"/>
                  <a:pt x="768267" y="603058"/>
                  <a:pt x="779203" y="650683"/>
                </a:cubicBezTo>
                <a:cubicBezTo>
                  <a:pt x="790139" y="698308"/>
                  <a:pt x="840233" y="856706"/>
                  <a:pt x="844819" y="875050"/>
                </a:cubicBezTo>
                <a:cubicBezTo>
                  <a:pt x="849405" y="893394"/>
                  <a:pt x="824358" y="807669"/>
                  <a:pt x="806719" y="760750"/>
                </a:cubicBezTo>
                <a:cubicBezTo>
                  <a:pt x="789080" y="713831"/>
                  <a:pt x="753803" y="637983"/>
                  <a:pt x="738986" y="593533"/>
                </a:cubicBezTo>
                <a:cubicBezTo>
                  <a:pt x="724169" y="549083"/>
                  <a:pt x="772499" y="580480"/>
                  <a:pt x="717819" y="494050"/>
                </a:cubicBezTo>
                <a:cubicBezTo>
                  <a:pt x="663139" y="407620"/>
                  <a:pt x="471228" y="150445"/>
                  <a:pt x="410903" y="74950"/>
                </a:cubicBezTo>
                <a:cubicBezTo>
                  <a:pt x="350578" y="-545"/>
                  <a:pt x="381269" y="48491"/>
                  <a:pt x="355869" y="41083"/>
                </a:cubicBezTo>
                <a:cubicBezTo>
                  <a:pt x="330469" y="33675"/>
                  <a:pt x="318475" y="22033"/>
                  <a:pt x="258503" y="30500"/>
                </a:cubicBezTo>
                <a:cubicBezTo>
                  <a:pt x="198531" y="38967"/>
                  <a:pt x="8030" y="104583"/>
                  <a:pt x="269" y="100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C2687229-C393-4FB1-82B2-42239EDB1CE0}"/>
              </a:ext>
            </a:extLst>
          </p:cNvPr>
          <p:cNvSpPr/>
          <p:nvPr/>
        </p:nvSpPr>
        <p:spPr>
          <a:xfrm>
            <a:off x="6227312" y="1438150"/>
            <a:ext cx="107868" cy="701497"/>
          </a:xfrm>
          <a:custGeom>
            <a:avLst/>
            <a:gdLst>
              <a:gd name="connsiteX0" fmla="*/ 2038 w 107868"/>
              <a:gd name="connsiteY0" fmla="*/ 3300 h 701497"/>
              <a:gd name="connsiteX1" fmla="*/ 10505 w 107868"/>
              <a:gd name="connsiteY1" fmla="*/ 132417 h 701497"/>
              <a:gd name="connsiteX2" fmla="*/ 69771 w 107868"/>
              <a:gd name="connsiteY2" fmla="*/ 301750 h 701497"/>
              <a:gd name="connsiteX3" fmla="*/ 105755 w 107868"/>
              <a:gd name="connsiteY3" fmla="*/ 405467 h 701497"/>
              <a:gd name="connsiteX4" fmla="*/ 103638 w 107868"/>
              <a:gd name="connsiteY4" fmla="*/ 689100 h 701497"/>
              <a:gd name="connsiteX5" fmla="*/ 103638 w 107868"/>
              <a:gd name="connsiteY5" fmla="*/ 623483 h 701497"/>
              <a:gd name="connsiteX6" fmla="*/ 82471 w 107868"/>
              <a:gd name="connsiteY6" fmla="*/ 377950 h 701497"/>
              <a:gd name="connsiteX7" fmla="*/ 33788 w 107868"/>
              <a:gd name="connsiteY7" fmla="*/ 270000 h 701497"/>
              <a:gd name="connsiteX8" fmla="*/ 2038 w 107868"/>
              <a:gd name="connsiteY8" fmla="*/ 3300 h 70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868" h="701497">
                <a:moveTo>
                  <a:pt x="2038" y="3300"/>
                </a:moveTo>
                <a:cubicBezTo>
                  <a:pt x="-1843" y="-19631"/>
                  <a:pt x="-784" y="82675"/>
                  <a:pt x="10505" y="132417"/>
                </a:cubicBezTo>
                <a:cubicBezTo>
                  <a:pt x="21794" y="182159"/>
                  <a:pt x="53896" y="256242"/>
                  <a:pt x="69771" y="301750"/>
                </a:cubicBezTo>
                <a:cubicBezTo>
                  <a:pt x="85646" y="347258"/>
                  <a:pt x="100110" y="340909"/>
                  <a:pt x="105755" y="405467"/>
                </a:cubicBezTo>
                <a:cubicBezTo>
                  <a:pt x="111400" y="470025"/>
                  <a:pt x="103991" y="652764"/>
                  <a:pt x="103638" y="689100"/>
                </a:cubicBezTo>
                <a:cubicBezTo>
                  <a:pt x="103285" y="725436"/>
                  <a:pt x="107166" y="675341"/>
                  <a:pt x="103638" y="623483"/>
                </a:cubicBezTo>
                <a:cubicBezTo>
                  <a:pt x="100110" y="571625"/>
                  <a:pt x="94113" y="436864"/>
                  <a:pt x="82471" y="377950"/>
                </a:cubicBezTo>
                <a:cubicBezTo>
                  <a:pt x="70829" y="319036"/>
                  <a:pt x="46488" y="328561"/>
                  <a:pt x="33788" y="270000"/>
                </a:cubicBezTo>
                <a:cubicBezTo>
                  <a:pt x="21088" y="211439"/>
                  <a:pt x="5919" y="26231"/>
                  <a:pt x="2038" y="3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9D097D44-4BFA-4A0E-87C4-76227B50B0BC}"/>
              </a:ext>
            </a:extLst>
          </p:cNvPr>
          <p:cNvSpPr/>
          <p:nvPr/>
        </p:nvSpPr>
        <p:spPr>
          <a:xfrm>
            <a:off x="6259394" y="1918546"/>
            <a:ext cx="169728" cy="593555"/>
          </a:xfrm>
          <a:custGeom>
            <a:avLst/>
            <a:gdLst>
              <a:gd name="connsiteX0" fmla="*/ 48273 w 169728"/>
              <a:gd name="connsiteY0" fmla="*/ 1271 h 593555"/>
              <a:gd name="connsiteX1" fmla="*/ 22873 w 169728"/>
              <a:gd name="connsiteY1" fmla="*/ 181187 h 593555"/>
              <a:gd name="connsiteX2" fmla="*/ 63089 w 169728"/>
              <a:gd name="connsiteY2" fmla="*/ 354754 h 593555"/>
              <a:gd name="connsiteX3" fmla="*/ 162573 w 169728"/>
              <a:gd name="connsiteY3" fmla="*/ 460587 h 593555"/>
              <a:gd name="connsiteX4" fmla="*/ 137173 w 169728"/>
              <a:gd name="connsiteY4" fmla="*/ 545254 h 593555"/>
              <a:gd name="connsiteX5" fmla="*/ 58856 w 169728"/>
              <a:gd name="connsiteY5" fmla="*/ 591821 h 593555"/>
              <a:gd name="connsiteX6" fmla="*/ 164689 w 169728"/>
              <a:gd name="connsiteY6" fmla="*/ 485987 h 593555"/>
              <a:gd name="connsiteX7" fmla="*/ 137173 w 169728"/>
              <a:gd name="connsiteY7" fmla="*/ 443654 h 593555"/>
              <a:gd name="connsiteX8" fmla="*/ 1706 w 169728"/>
              <a:gd name="connsiteY8" fmla="*/ 276437 h 593555"/>
              <a:gd name="connsiteX9" fmla="*/ 48273 w 169728"/>
              <a:gd name="connsiteY9" fmla="*/ 1271 h 59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728" h="593555">
                <a:moveTo>
                  <a:pt x="48273" y="1271"/>
                </a:moveTo>
                <a:cubicBezTo>
                  <a:pt x="51801" y="-14604"/>
                  <a:pt x="20404" y="122273"/>
                  <a:pt x="22873" y="181187"/>
                </a:cubicBezTo>
                <a:cubicBezTo>
                  <a:pt x="25342" y="240101"/>
                  <a:pt x="39806" y="308187"/>
                  <a:pt x="63089" y="354754"/>
                </a:cubicBezTo>
                <a:cubicBezTo>
                  <a:pt x="86372" y="401321"/>
                  <a:pt x="150226" y="428837"/>
                  <a:pt x="162573" y="460587"/>
                </a:cubicBezTo>
                <a:cubicBezTo>
                  <a:pt x="174920" y="492337"/>
                  <a:pt x="154459" y="523382"/>
                  <a:pt x="137173" y="545254"/>
                </a:cubicBezTo>
                <a:cubicBezTo>
                  <a:pt x="119887" y="567126"/>
                  <a:pt x="54270" y="601699"/>
                  <a:pt x="58856" y="591821"/>
                </a:cubicBezTo>
                <a:cubicBezTo>
                  <a:pt x="63442" y="581943"/>
                  <a:pt x="151636" y="510681"/>
                  <a:pt x="164689" y="485987"/>
                </a:cubicBezTo>
                <a:cubicBezTo>
                  <a:pt x="177742" y="461293"/>
                  <a:pt x="164337" y="478579"/>
                  <a:pt x="137173" y="443654"/>
                </a:cubicBezTo>
                <a:cubicBezTo>
                  <a:pt x="110009" y="408729"/>
                  <a:pt x="13700" y="349462"/>
                  <a:pt x="1706" y="276437"/>
                </a:cubicBezTo>
                <a:cubicBezTo>
                  <a:pt x="-10288" y="203412"/>
                  <a:pt x="44745" y="17146"/>
                  <a:pt x="48273" y="1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DF28487B-39E3-42BB-A50B-3DF1F79F9CAC}"/>
              </a:ext>
            </a:extLst>
          </p:cNvPr>
          <p:cNvSpPr/>
          <p:nvPr/>
        </p:nvSpPr>
        <p:spPr>
          <a:xfrm>
            <a:off x="5481305" y="2048402"/>
            <a:ext cx="208304" cy="449156"/>
          </a:xfrm>
          <a:custGeom>
            <a:avLst/>
            <a:gdLst>
              <a:gd name="connsiteX0" fmla="*/ 208295 w 208304"/>
              <a:gd name="connsiteY0" fmla="*/ 531 h 449156"/>
              <a:gd name="connsiteX1" fmla="*/ 22028 w 208304"/>
              <a:gd name="connsiteY1" fmla="*/ 195265 h 449156"/>
              <a:gd name="connsiteX2" fmla="*/ 9328 w 208304"/>
              <a:gd name="connsiteY2" fmla="*/ 447148 h 449156"/>
              <a:gd name="connsiteX3" fmla="*/ 9328 w 208304"/>
              <a:gd name="connsiteY3" fmla="*/ 320148 h 449156"/>
              <a:gd name="connsiteX4" fmla="*/ 13562 w 208304"/>
              <a:gd name="connsiteY4" fmla="*/ 254531 h 449156"/>
              <a:gd name="connsiteX5" fmla="*/ 208295 w 208304"/>
              <a:gd name="connsiteY5" fmla="*/ 531 h 44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304" h="449156">
                <a:moveTo>
                  <a:pt x="208295" y="531"/>
                </a:moveTo>
                <a:cubicBezTo>
                  <a:pt x="209706" y="-9347"/>
                  <a:pt x="55189" y="120829"/>
                  <a:pt x="22028" y="195265"/>
                </a:cubicBezTo>
                <a:cubicBezTo>
                  <a:pt x="-11133" y="269701"/>
                  <a:pt x="11445" y="426334"/>
                  <a:pt x="9328" y="447148"/>
                </a:cubicBezTo>
                <a:cubicBezTo>
                  <a:pt x="7211" y="467962"/>
                  <a:pt x="9328" y="320148"/>
                  <a:pt x="9328" y="320148"/>
                </a:cubicBezTo>
                <a:cubicBezTo>
                  <a:pt x="10034" y="288045"/>
                  <a:pt x="-14660" y="306389"/>
                  <a:pt x="13562" y="254531"/>
                </a:cubicBezTo>
                <a:cubicBezTo>
                  <a:pt x="41784" y="202673"/>
                  <a:pt x="206884" y="10409"/>
                  <a:pt x="208295" y="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60FF2DE8-DA93-4228-8A32-B36743A5E7D2}"/>
              </a:ext>
            </a:extLst>
          </p:cNvPr>
          <p:cNvSpPr/>
          <p:nvPr/>
        </p:nvSpPr>
        <p:spPr>
          <a:xfrm>
            <a:off x="6199399" y="2347383"/>
            <a:ext cx="123174" cy="441826"/>
          </a:xfrm>
          <a:custGeom>
            <a:avLst/>
            <a:gdLst>
              <a:gd name="connsiteX0" fmla="*/ 318 w 123174"/>
              <a:gd name="connsiteY0" fmla="*/ 0 h 441826"/>
              <a:gd name="connsiteX1" fmla="*/ 74401 w 123174"/>
              <a:gd name="connsiteY1" fmla="*/ 198967 h 441826"/>
              <a:gd name="connsiteX2" fmla="*/ 114618 w 123174"/>
              <a:gd name="connsiteY2" fmla="*/ 239184 h 441826"/>
              <a:gd name="connsiteX3" fmla="*/ 101918 w 123174"/>
              <a:gd name="connsiteY3" fmla="*/ 317500 h 441826"/>
              <a:gd name="connsiteX4" fmla="*/ 123084 w 123174"/>
              <a:gd name="connsiteY4" fmla="*/ 440267 h 441826"/>
              <a:gd name="connsiteX5" fmla="*/ 108268 w 123174"/>
              <a:gd name="connsiteY5" fmla="*/ 381000 h 441826"/>
              <a:gd name="connsiteX6" fmla="*/ 78634 w 123174"/>
              <a:gd name="connsiteY6" fmla="*/ 296334 h 441826"/>
              <a:gd name="connsiteX7" fmla="*/ 95568 w 123174"/>
              <a:gd name="connsiteY7" fmla="*/ 254000 h 441826"/>
              <a:gd name="connsiteX8" fmla="*/ 49001 w 123174"/>
              <a:gd name="connsiteY8" fmla="*/ 201084 h 441826"/>
              <a:gd name="connsiteX9" fmla="*/ 318 w 123174"/>
              <a:gd name="connsiteY9" fmla="*/ 0 h 44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174" h="441826">
                <a:moveTo>
                  <a:pt x="318" y="0"/>
                </a:moveTo>
                <a:cubicBezTo>
                  <a:pt x="4551" y="-353"/>
                  <a:pt x="55351" y="159103"/>
                  <a:pt x="74401" y="198967"/>
                </a:cubicBezTo>
                <a:cubicBezTo>
                  <a:pt x="93451" y="238831"/>
                  <a:pt x="110032" y="219429"/>
                  <a:pt x="114618" y="239184"/>
                </a:cubicBezTo>
                <a:cubicBezTo>
                  <a:pt x="119204" y="258940"/>
                  <a:pt x="100507" y="283986"/>
                  <a:pt x="101918" y="317500"/>
                </a:cubicBezTo>
                <a:cubicBezTo>
                  <a:pt x="103329" y="351014"/>
                  <a:pt x="122026" y="429684"/>
                  <a:pt x="123084" y="440267"/>
                </a:cubicBezTo>
                <a:cubicBezTo>
                  <a:pt x="124142" y="450850"/>
                  <a:pt x="115676" y="404989"/>
                  <a:pt x="108268" y="381000"/>
                </a:cubicBezTo>
                <a:cubicBezTo>
                  <a:pt x="100860" y="357011"/>
                  <a:pt x="80751" y="317501"/>
                  <a:pt x="78634" y="296334"/>
                </a:cubicBezTo>
                <a:cubicBezTo>
                  <a:pt x="76517" y="275167"/>
                  <a:pt x="100507" y="269875"/>
                  <a:pt x="95568" y="254000"/>
                </a:cubicBezTo>
                <a:cubicBezTo>
                  <a:pt x="90629" y="238125"/>
                  <a:pt x="62759" y="240595"/>
                  <a:pt x="49001" y="201084"/>
                </a:cubicBezTo>
                <a:cubicBezTo>
                  <a:pt x="35243" y="161573"/>
                  <a:pt x="-3915" y="353"/>
                  <a:pt x="31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10E10CD9-9D43-4B8D-8480-8D633D279584}"/>
              </a:ext>
            </a:extLst>
          </p:cNvPr>
          <p:cNvSpPr/>
          <p:nvPr/>
        </p:nvSpPr>
        <p:spPr>
          <a:xfrm>
            <a:off x="6123723" y="2681708"/>
            <a:ext cx="150591" cy="341589"/>
          </a:xfrm>
          <a:custGeom>
            <a:avLst/>
            <a:gdLst>
              <a:gd name="connsiteX0" fmla="*/ 150077 w 150591"/>
              <a:gd name="connsiteY0" fmla="*/ 109 h 341589"/>
              <a:gd name="connsiteX1" fmla="*/ 52710 w 150591"/>
              <a:gd name="connsiteY1" fmla="*/ 105942 h 341589"/>
              <a:gd name="connsiteX2" fmla="*/ 12494 w 150591"/>
              <a:gd name="connsiteY2" fmla="*/ 338775 h 341589"/>
              <a:gd name="connsiteX3" fmla="*/ 27310 w 150591"/>
              <a:gd name="connsiteY3" fmla="*/ 230825 h 341589"/>
              <a:gd name="connsiteX4" fmla="*/ 27310 w 150591"/>
              <a:gd name="connsiteY4" fmla="*/ 169442 h 341589"/>
              <a:gd name="connsiteX5" fmla="*/ 6144 w 150591"/>
              <a:gd name="connsiteY5" fmla="*/ 122875 h 341589"/>
              <a:gd name="connsiteX6" fmla="*/ 150077 w 150591"/>
              <a:gd name="connsiteY6" fmla="*/ 109 h 34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591" h="341589">
                <a:moveTo>
                  <a:pt x="150077" y="109"/>
                </a:moveTo>
                <a:cubicBezTo>
                  <a:pt x="157838" y="-2713"/>
                  <a:pt x="75640" y="49498"/>
                  <a:pt x="52710" y="105942"/>
                </a:cubicBezTo>
                <a:cubicBezTo>
                  <a:pt x="29779" y="162386"/>
                  <a:pt x="16727" y="317961"/>
                  <a:pt x="12494" y="338775"/>
                </a:cubicBezTo>
                <a:cubicBezTo>
                  <a:pt x="8261" y="359589"/>
                  <a:pt x="24841" y="259047"/>
                  <a:pt x="27310" y="230825"/>
                </a:cubicBezTo>
                <a:cubicBezTo>
                  <a:pt x="29779" y="202603"/>
                  <a:pt x="30838" y="187434"/>
                  <a:pt x="27310" y="169442"/>
                </a:cubicBezTo>
                <a:cubicBezTo>
                  <a:pt x="23782" y="151450"/>
                  <a:pt x="-14670" y="153567"/>
                  <a:pt x="6144" y="122875"/>
                </a:cubicBezTo>
                <a:cubicBezTo>
                  <a:pt x="26958" y="92183"/>
                  <a:pt x="142316" y="2931"/>
                  <a:pt x="150077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4E596961-6B33-40C6-8721-BDB2EFF22DEA}"/>
              </a:ext>
            </a:extLst>
          </p:cNvPr>
          <p:cNvSpPr/>
          <p:nvPr/>
        </p:nvSpPr>
        <p:spPr>
          <a:xfrm>
            <a:off x="5808132" y="2611898"/>
            <a:ext cx="272608" cy="144053"/>
          </a:xfrm>
          <a:custGeom>
            <a:avLst/>
            <a:gdLst>
              <a:gd name="connsiteX0" fmla="*/ 1 w 272608"/>
              <a:gd name="connsiteY0" fmla="*/ 69 h 144053"/>
              <a:gd name="connsiteX1" fmla="*/ 247651 w 272608"/>
              <a:gd name="connsiteY1" fmla="*/ 114369 h 144053"/>
              <a:gd name="connsiteX2" fmla="*/ 264585 w 272608"/>
              <a:gd name="connsiteY2" fmla="*/ 144002 h 144053"/>
              <a:gd name="connsiteX3" fmla="*/ 260351 w 272608"/>
              <a:gd name="connsiteY3" fmla="*/ 110135 h 144053"/>
              <a:gd name="connsiteX4" fmla="*/ 251885 w 272608"/>
              <a:gd name="connsiteY4" fmla="*/ 97435 h 144053"/>
              <a:gd name="connsiteX5" fmla="*/ 1 w 272608"/>
              <a:gd name="connsiteY5" fmla="*/ 69 h 144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608" h="144053">
                <a:moveTo>
                  <a:pt x="1" y="69"/>
                </a:moveTo>
                <a:cubicBezTo>
                  <a:pt x="-705" y="2891"/>
                  <a:pt x="203554" y="90380"/>
                  <a:pt x="247651" y="114369"/>
                </a:cubicBezTo>
                <a:cubicBezTo>
                  <a:pt x="291748" y="138358"/>
                  <a:pt x="262468" y="144708"/>
                  <a:pt x="264585" y="144002"/>
                </a:cubicBezTo>
                <a:cubicBezTo>
                  <a:pt x="266702" y="143296"/>
                  <a:pt x="262468" y="117896"/>
                  <a:pt x="260351" y="110135"/>
                </a:cubicBezTo>
                <a:cubicBezTo>
                  <a:pt x="258234" y="102374"/>
                  <a:pt x="294218" y="113310"/>
                  <a:pt x="251885" y="97435"/>
                </a:cubicBezTo>
                <a:cubicBezTo>
                  <a:pt x="209552" y="81560"/>
                  <a:pt x="707" y="-2753"/>
                  <a:pt x="1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AE71AF99-AB54-47F6-B69E-A139506D09B3}"/>
              </a:ext>
            </a:extLst>
          </p:cNvPr>
          <p:cNvSpPr/>
          <p:nvPr/>
        </p:nvSpPr>
        <p:spPr>
          <a:xfrm>
            <a:off x="5839540" y="2677141"/>
            <a:ext cx="167102" cy="457196"/>
          </a:xfrm>
          <a:custGeom>
            <a:avLst/>
            <a:gdLst>
              <a:gd name="connsiteX0" fmla="*/ 343 w 167102"/>
              <a:gd name="connsiteY0" fmla="*/ 442 h 457196"/>
              <a:gd name="connsiteX1" fmla="*/ 150627 w 167102"/>
              <a:gd name="connsiteY1" fmla="*/ 104159 h 457196"/>
              <a:gd name="connsiteX2" fmla="*/ 152743 w 167102"/>
              <a:gd name="connsiteY2" fmla="*/ 269259 h 457196"/>
              <a:gd name="connsiteX3" fmla="*/ 57493 w 167102"/>
              <a:gd name="connsiteY3" fmla="*/ 455526 h 457196"/>
              <a:gd name="connsiteX4" fmla="*/ 108293 w 167102"/>
              <a:gd name="connsiteY4" fmla="*/ 349692 h 457196"/>
              <a:gd name="connsiteX5" fmla="*/ 148510 w 167102"/>
              <a:gd name="connsiteY5" fmla="*/ 161309 h 457196"/>
              <a:gd name="connsiteX6" fmla="*/ 110410 w 167102"/>
              <a:gd name="connsiteY6" fmla="*/ 70292 h 457196"/>
              <a:gd name="connsiteX7" fmla="*/ 343 w 167102"/>
              <a:gd name="connsiteY7" fmla="*/ 442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102" h="457196">
                <a:moveTo>
                  <a:pt x="343" y="442"/>
                </a:moveTo>
                <a:cubicBezTo>
                  <a:pt x="7046" y="6087"/>
                  <a:pt x="125227" y="59356"/>
                  <a:pt x="150627" y="104159"/>
                </a:cubicBezTo>
                <a:cubicBezTo>
                  <a:pt x="176027" y="148962"/>
                  <a:pt x="168265" y="210698"/>
                  <a:pt x="152743" y="269259"/>
                </a:cubicBezTo>
                <a:cubicBezTo>
                  <a:pt x="137221" y="327820"/>
                  <a:pt x="57493" y="455526"/>
                  <a:pt x="57493" y="455526"/>
                </a:cubicBezTo>
                <a:cubicBezTo>
                  <a:pt x="50085" y="468931"/>
                  <a:pt x="93124" y="398728"/>
                  <a:pt x="108293" y="349692"/>
                </a:cubicBezTo>
                <a:cubicBezTo>
                  <a:pt x="123462" y="300656"/>
                  <a:pt x="148157" y="207876"/>
                  <a:pt x="148510" y="161309"/>
                </a:cubicBezTo>
                <a:cubicBezTo>
                  <a:pt x="148863" y="114742"/>
                  <a:pt x="133693" y="96045"/>
                  <a:pt x="110410" y="70292"/>
                </a:cubicBezTo>
                <a:cubicBezTo>
                  <a:pt x="87127" y="44539"/>
                  <a:pt x="-6360" y="-5203"/>
                  <a:pt x="343" y="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27ACFEEA-A7EC-44E2-A05D-E3D2FCD1D11D}"/>
              </a:ext>
            </a:extLst>
          </p:cNvPr>
          <p:cNvSpPr/>
          <p:nvPr/>
        </p:nvSpPr>
        <p:spPr>
          <a:xfrm>
            <a:off x="5213397" y="2700470"/>
            <a:ext cx="673236" cy="396453"/>
          </a:xfrm>
          <a:custGeom>
            <a:avLst/>
            <a:gdLst>
              <a:gd name="connsiteX0" fmla="*/ 550286 w 673236"/>
              <a:gd name="connsiteY0" fmla="*/ 397 h 396453"/>
              <a:gd name="connsiteX1" fmla="*/ 662470 w 673236"/>
              <a:gd name="connsiteY1" fmla="*/ 248047 h 396453"/>
              <a:gd name="connsiteX2" fmla="*/ 507953 w 673236"/>
              <a:gd name="connsiteY2" fmla="*/ 355997 h 396453"/>
              <a:gd name="connsiteX3" fmla="*/ 368253 w 673236"/>
              <a:gd name="connsiteY3" fmla="*/ 372930 h 396453"/>
              <a:gd name="connsiteX4" fmla="*/ 4186 w 673236"/>
              <a:gd name="connsiteY4" fmla="*/ 292497 h 396453"/>
              <a:gd name="connsiteX5" fmla="*/ 192570 w 673236"/>
              <a:gd name="connsiteY5" fmla="*/ 345413 h 396453"/>
              <a:gd name="connsiteX6" fmla="*/ 524886 w 673236"/>
              <a:gd name="connsiteY6" fmla="*/ 389863 h 396453"/>
              <a:gd name="connsiteX7" fmla="*/ 673053 w 673236"/>
              <a:gd name="connsiteY7" fmla="*/ 195130 h 396453"/>
              <a:gd name="connsiteX8" fmla="*/ 550286 w 673236"/>
              <a:gd name="connsiteY8" fmla="*/ 397 h 3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3236" h="396453">
                <a:moveTo>
                  <a:pt x="550286" y="397"/>
                </a:moveTo>
                <a:cubicBezTo>
                  <a:pt x="548522" y="9216"/>
                  <a:pt x="669526" y="188780"/>
                  <a:pt x="662470" y="248047"/>
                </a:cubicBezTo>
                <a:cubicBezTo>
                  <a:pt x="655414" y="307314"/>
                  <a:pt x="556989" y="335183"/>
                  <a:pt x="507953" y="355997"/>
                </a:cubicBezTo>
                <a:cubicBezTo>
                  <a:pt x="458917" y="376811"/>
                  <a:pt x="452214" y="383513"/>
                  <a:pt x="368253" y="372930"/>
                </a:cubicBezTo>
                <a:cubicBezTo>
                  <a:pt x="284292" y="362347"/>
                  <a:pt x="33466" y="297083"/>
                  <a:pt x="4186" y="292497"/>
                </a:cubicBezTo>
                <a:cubicBezTo>
                  <a:pt x="-25094" y="287911"/>
                  <a:pt x="105787" y="329185"/>
                  <a:pt x="192570" y="345413"/>
                </a:cubicBezTo>
                <a:cubicBezTo>
                  <a:pt x="279353" y="361641"/>
                  <a:pt x="444806" y="414910"/>
                  <a:pt x="524886" y="389863"/>
                </a:cubicBezTo>
                <a:cubicBezTo>
                  <a:pt x="604966" y="364816"/>
                  <a:pt x="667409" y="258630"/>
                  <a:pt x="673053" y="195130"/>
                </a:cubicBezTo>
                <a:cubicBezTo>
                  <a:pt x="678697" y="131630"/>
                  <a:pt x="552050" y="-8422"/>
                  <a:pt x="550286" y="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CCE7E939-5740-4166-BDE7-51C86CD8883B}"/>
              </a:ext>
            </a:extLst>
          </p:cNvPr>
          <p:cNvSpPr/>
          <p:nvPr/>
        </p:nvSpPr>
        <p:spPr>
          <a:xfrm>
            <a:off x="5193086" y="2628900"/>
            <a:ext cx="468542" cy="604570"/>
          </a:xfrm>
          <a:custGeom>
            <a:avLst/>
            <a:gdLst>
              <a:gd name="connsiteX0" fmla="*/ 365281 w 468542"/>
              <a:gd name="connsiteY0" fmla="*/ 0 h 604570"/>
              <a:gd name="connsiteX1" fmla="*/ 435131 w 468542"/>
              <a:gd name="connsiteY1" fmla="*/ 228600 h 604570"/>
              <a:gd name="connsiteX2" fmla="*/ 318714 w 468542"/>
              <a:gd name="connsiteY2" fmla="*/ 368300 h 604570"/>
              <a:gd name="connsiteX3" fmla="*/ 1214 w 468542"/>
              <a:gd name="connsiteY3" fmla="*/ 603250 h 604570"/>
              <a:gd name="connsiteX4" fmla="*/ 219231 w 468542"/>
              <a:gd name="connsiteY4" fmla="*/ 452967 h 604570"/>
              <a:gd name="connsiteX5" fmla="*/ 464764 w 468542"/>
              <a:gd name="connsiteY5" fmla="*/ 230717 h 604570"/>
              <a:gd name="connsiteX6" fmla="*/ 365281 w 468542"/>
              <a:gd name="connsiteY6" fmla="*/ 0 h 60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542" h="604570">
                <a:moveTo>
                  <a:pt x="365281" y="0"/>
                </a:moveTo>
                <a:cubicBezTo>
                  <a:pt x="360342" y="-353"/>
                  <a:pt x="442892" y="167217"/>
                  <a:pt x="435131" y="228600"/>
                </a:cubicBezTo>
                <a:cubicBezTo>
                  <a:pt x="427370" y="289983"/>
                  <a:pt x="391033" y="305858"/>
                  <a:pt x="318714" y="368300"/>
                </a:cubicBezTo>
                <a:cubicBezTo>
                  <a:pt x="246395" y="430742"/>
                  <a:pt x="17795" y="589139"/>
                  <a:pt x="1214" y="603250"/>
                </a:cubicBezTo>
                <a:cubicBezTo>
                  <a:pt x="-15367" y="617361"/>
                  <a:pt x="141973" y="515056"/>
                  <a:pt x="219231" y="452967"/>
                </a:cubicBezTo>
                <a:cubicBezTo>
                  <a:pt x="296489" y="390878"/>
                  <a:pt x="438306" y="304448"/>
                  <a:pt x="464764" y="230717"/>
                </a:cubicBezTo>
                <a:cubicBezTo>
                  <a:pt x="491222" y="156986"/>
                  <a:pt x="370220" y="353"/>
                  <a:pt x="36528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648390E4-5AF3-4B61-83B1-4BEADD150356}"/>
              </a:ext>
            </a:extLst>
          </p:cNvPr>
          <p:cNvSpPr/>
          <p:nvPr/>
        </p:nvSpPr>
        <p:spPr>
          <a:xfrm>
            <a:off x="5246580" y="1354094"/>
            <a:ext cx="44659" cy="123975"/>
          </a:xfrm>
          <a:custGeom>
            <a:avLst/>
            <a:gdLst>
              <a:gd name="connsiteX0" fmla="*/ 12808 w 44659"/>
              <a:gd name="connsiteY0" fmla="*/ 44 h 123975"/>
              <a:gd name="connsiteX1" fmla="*/ 44558 w 44659"/>
              <a:gd name="connsiteY1" fmla="*/ 74656 h 123975"/>
              <a:gd name="connsiteX2" fmla="*/ 108 w 44659"/>
              <a:gd name="connsiteY2" fmla="*/ 123869 h 123975"/>
              <a:gd name="connsiteX3" fmla="*/ 31858 w 44659"/>
              <a:gd name="connsiteY3" fmla="*/ 85769 h 123975"/>
              <a:gd name="connsiteX4" fmla="*/ 12808 w 44659"/>
              <a:gd name="connsiteY4" fmla="*/ 44 h 1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59" h="123975">
                <a:moveTo>
                  <a:pt x="12808" y="44"/>
                </a:moveTo>
                <a:cubicBezTo>
                  <a:pt x="14925" y="-1808"/>
                  <a:pt x="46675" y="54019"/>
                  <a:pt x="44558" y="74656"/>
                </a:cubicBezTo>
                <a:cubicBezTo>
                  <a:pt x="42441" y="95293"/>
                  <a:pt x="108" y="123869"/>
                  <a:pt x="108" y="123869"/>
                </a:cubicBezTo>
                <a:cubicBezTo>
                  <a:pt x="-2009" y="125721"/>
                  <a:pt x="27360" y="102967"/>
                  <a:pt x="31858" y="85769"/>
                </a:cubicBezTo>
                <a:cubicBezTo>
                  <a:pt x="36356" y="68571"/>
                  <a:pt x="10691" y="1896"/>
                  <a:pt x="12808" y="4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F2D1D347-2457-4603-8EFE-F841AE95894C}"/>
              </a:ext>
            </a:extLst>
          </p:cNvPr>
          <p:cNvSpPr/>
          <p:nvPr/>
        </p:nvSpPr>
        <p:spPr>
          <a:xfrm>
            <a:off x="5080960" y="1611042"/>
            <a:ext cx="189559" cy="120984"/>
          </a:xfrm>
          <a:custGeom>
            <a:avLst/>
            <a:gdLst>
              <a:gd name="connsiteX0" fmla="*/ 189540 w 189559"/>
              <a:gd name="connsiteY0" fmla="*/ 271 h 120984"/>
              <a:gd name="connsiteX1" fmla="*/ 22853 w 189559"/>
              <a:gd name="connsiteY1" fmla="*/ 59008 h 120984"/>
              <a:gd name="connsiteX2" fmla="*/ 628 w 189559"/>
              <a:gd name="connsiteY2" fmla="*/ 120921 h 120984"/>
              <a:gd name="connsiteX3" fmla="*/ 8565 w 189559"/>
              <a:gd name="connsiteY3" fmla="*/ 70121 h 120984"/>
              <a:gd name="connsiteX4" fmla="*/ 33965 w 189559"/>
              <a:gd name="connsiteY4" fmla="*/ 38371 h 120984"/>
              <a:gd name="connsiteX5" fmla="*/ 189540 w 189559"/>
              <a:gd name="connsiteY5" fmla="*/ 271 h 12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559" h="120984">
                <a:moveTo>
                  <a:pt x="189540" y="271"/>
                </a:moveTo>
                <a:cubicBezTo>
                  <a:pt x="187688" y="3710"/>
                  <a:pt x="54338" y="38900"/>
                  <a:pt x="22853" y="59008"/>
                </a:cubicBezTo>
                <a:cubicBezTo>
                  <a:pt x="-8632" y="79116"/>
                  <a:pt x="3009" y="119069"/>
                  <a:pt x="628" y="120921"/>
                </a:cubicBezTo>
                <a:cubicBezTo>
                  <a:pt x="-1753" y="122773"/>
                  <a:pt x="3009" y="83879"/>
                  <a:pt x="8565" y="70121"/>
                </a:cubicBezTo>
                <a:cubicBezTo>
                  <a:pt x="14121" y="56363"/>
                  <a:pt x="7507" y="49748"/>
                  <a:pt x="33965" y="38371"/>
                </a:cubicBezTo>
                <a:cubicBezTo>
                  <a:pt x="60423" y="26994"/>
                  <a:pt x="191392" y="-3168"/>
                  <a:pt x="189540" y="27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47129272-D4E7-4F06-8694-FF1A01CC24C0}"/>
              </a:ext>
            </a:extLst>
          </p:cNvPr>
          <p:cNvSpPr/>
          <p:nvPr/>
        </p:nvSpPr>
        <p:spPr>
          <a:xfrm>
            <a:off x="4781499" y="2359983"/>
            <a:ext cx="211957" cy="779447"/>
          </a:xfrm>
          <a:custGeom>
            <a:avLst/>
            <a:gdLst>
              <a:gd name="connsiteX0" fmla="*/ 182084 w 211957"/>
              <a:gd name="connsiteY0" fmla="*/ 100 h 779447"/>
              <a:gd name="connsiteX1" fmla="*/ 182084 w 211957"/>
              <a:gd name="connsiteY1" fmla="*/ 577950 h 779447"/>
              <a:gd name="connsiteX2" fmla="*/ 169384 w 211957"/>
              <a:gd name="connsiteY2" fmla="*/ 584300 h 779447"/>
              <a:gd name="connsiteX3" fmla="*/ 2168 w 211957"/>
              <a:gd name="connsiteY3" fmla="*/ 776917 h 779447"/>
              <a:gd name="connsiteX4" fmla="*/ 82601 w 211957"/>
              <a:gd name="connsiteY4" fmla="*/ 688017 h 779447"/>
              <a:gd name="connsiteX5" fmla="*/ 203251 w 211957"/>
              <a:gd name="connsiteY5" fmla="*/ 594884 h 779447"/>
              <a:gd name="connsiteX6" fmla="*/ 203251 w 211957"/>
              <a:gd name="connsiteY6" fmla="*/ 531384 h 779447"/>
              <a:gd name="connsiteX7" fmla="*/ 182084 w 211957"/>
              <a:gd name="connsiteY7" fmla="*/ 100 h 77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57" h="779447">
                <a:moveTo>
                  <a:pt x="182084" y="100"/>
                </a:moveTo>
                <a:cubicBezTo>
                  <a:pt x="178556" y="7861"/>
                  <a:pt x="184201" y="480583"/>
                  <a:pt x="182084" y="577950"/>
                </a:cubicBezTo>
                <a:cubicBezTo>
                  <a:pt x="179967" y="675317"/>
                  <a:pt x="199370" y="551139"/>
                  <a:pt x="169384" y="584300"/>
                </a:cubicBezTo>
                <a:cubicBezTo>
                  <a:pt x="139398" y="617461"/>
                  <a:pt x="16632" y="759631"/>
                  <a:pt x="2168" y="776917"/>
                </a:cubicBezTo>
                <a:cubicBezTo>
                  <a:pt x="-12296" y="794203"/>
                  <a:pt x="49087" y="718356"/>
                  <a:pt x="82601" y="688017"/>
                </a:cubicBezTo>
                <a:cubicBezTo>
                  <a:pt x="116115" y="657678"/>
                  <a:pt x="183143" y="620990"/>
                  <a:pt x="203251" y="594884"/>
                </a:cubicBezTo>
                <a:cubicBezTo>
                  <a:pt x="223359" y="568778"/>
                  <a:pt x="202193" y="628398"/>
                  <a:pt x="203251" y="531384"/>
                </a:cubicBezTo>
                <a:cubicBezTo>
                  <a:pt x="204309" y="434370"/>
                  <a:pt x="185612" y="-7661"/>
                  <a:pt x="182084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43F196BE-8326-42BB-B442-98C60BF775B3}"/>
              </a:ext>
            </a:extLst>
          </p:cNvPr>
          <p:cNvSpPr/>
          <p:nvPr/>
        </p:nvSpPr>
        <p:spPr>
          <a:xfrm>
            <a:off x="4903742" y="3109913"/>
            <a:ext cx="654096" cy="898094"/>
          </a:xfrm>
          <a:custGeom>
            <a:avLst/>
            <a:gdLst>
              <a:gd name="connsiteX0" fmla="*/ 654096 w 654096"/>
              <a:gd name="connsiteY0" fmla="*/ 0 h 898094"/>
              <a:gd name="connsiteX1" fmla="*/ 382633 w 654096"/>
              <a:gd name="connsiteY1" fmla="*/ 320675 h 898094"/>
              <a:gd name="connsiteX2" fmla="*/ 23858 w 654096"/>
              <a:gd name="connsiteY2" fmla="*/ 857250 h 898094"/>
              <a:gd name="connsiteX3" fmla="*/ 61958 w 654096"/>
              <a:gd name="connsiteY3" fmla="*/ 820737 h 898094"/>
              <a:gd name="connsiteX4" fmla="*/ 292146 w 654096"/>
              <a:gd name="connsiteY4" fmla="*/ 501650 h 898094"/>
              <a:gd name="connsiteX5" fmla="*/ 654096 w 654096"/>
              <a:gd name="connsiteY5" fmla="*/ 0 h 898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096" h="898094">
                <a:moveTo>
                  <a:pt x="654096" y="0"/>
                </a:moveTo>
                <a:cubicBezTo>
                  <a:pt x="570884" y="88900"/>
                  <a:pt x="487673" y="177800"/>
                  <a:pt x="382633" y="320675"/>
                </a:cubicBezTo>
                <a:cubicBezTo>
                  <a:pt x="277593" y="463550"/>
                  <a:pt x="77304" y="773906"/>
                  <a:pt x="23858" y="857250"/>
                </a:cubicBezTo>
                <a:cubicBezTo>
                  <a:pt x="-29588" y="940594"/>
                  <a:pt x="17243" y="880004"/>
                  <a:pt x="61958" y="820737"/>
                </a:cubicBezTo>
                <a:cubicBezTo>
                  <a:pt x="106673" y="761470"/>
                  <a:pt x="292146" y="501650"/>
                  <a:pt x="292146" y="501650"/>
                </a:cubicBezTo>
                <a:lnTo>
                  <a:pt x="65409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66AAC461-9A1E-4A06-99B5-0F664930CFA4}"/>
              </a:ext>
            </a:extLst>
          </p:cNvPr>
          <p:cNvSpPr/>
          <p:nvPr/>
        </p:nvSpPr>
        <p:spPr>
          <a:xfrm>
            <a:off x="4698980" y="3023752"/>
            <a:ext cx="119638" cy="758594"/>
          </a:xfrm>
          <a:custGeom>
            <a:avLst/>
            <a:gdLst>
              <a:gd name="connsiteX0" fmla="*/ 93683 w 119638"/>
              <a:gd name="connsiteY0" fmla="*/ 436 h 758594"/>
              <a:gd name="connsiteX1" fmla="*/ 20658 w 119638"/>
              <a:gd name="connsiteY1" fmla="*/ 338573 h 758594"/>
              <a:gd name="connsiteX2" fmla="*/ 111145 w 119638"/>
              <a:gd name="connsiteY2" fmla="*/ 725923 h 758594"/>
              <a:gd name="connsiteX3" fmla="*/ 103208 w 119638"/>
              <a:gd name="connsiteY3" fmla="*/ 686236 h 758594"/>
              <a:gd name="connsiteX4" fmla="*/ 20 w 119638"/>
              <a:gd name="connsiteY4" fmla="*/ 276661 h 758594"/>
              <a:gd name="connsiteX5" fmla="*/ 93683 w 119638"/>
              <a:gd name="connsiteY5" fmla="*/ 436 h 7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638" h="758594">
                <a:moveTo>
                  <a:pt x="93683" y="436"/>
                </a:moveTo>
                <a:cubicBezTo>
                  <a:pt x="97123" y="10755"/>
                  <a:pt x="17748" y="217659"/>
                  <a:pt x="20658" y="338573"/>
                </a:cubicBezTo>
                <a:cubicBezTo>
                  <a:pt x="23568" y="459487"/>
                  <a:pt x="97387" y="667979"/>
                  <a:pt x="111145" y="725923"/>
                </a:cubicBezTo>
                <a:cubicBezTo>
                  <a:pt x="124903" y="783867"/>
                  <a:pt x="121729" y="761113"/>
                  <a:pt x="103208" y="686236"/>
                </a:cubicBezTo>
                <a:cubicBezTo>
                  <a:pt x="84687" y="611359"/>
                  <a:pt x="1608" y="388051"/>
                  <a:pt x="20" y="276661"/>
                </a:cubicBezTo>
                <a:cubicBezTo>
                  <a:pt x="-1568" y="165271"/>
                  <a:pt x="90243" y="-9883"/>
                  <a:pt x="93683" y="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40921D06-BEC4-4C68-9ED2-8403963FC72C}"/>
              </a:ext>
            </a:extLst>
          </p:cNvPr>
          <p:cNvSpPr/>
          <p:nvPr/>
        </p:nvSpPr>
        <p:spPr>
          <a:xfrm>
            <a:off x="4754782" y="3546200"/>
            <a:ext cx="149670" cy="476221"/>
          </a:xfrm>
          <a:custGeom>
            <a:avLst/>
            <a:gdLst>
              <a:gd name="connsiteX0" fmla="*/ 2956 w 149670"/>
              <a:gd name="connsiteY0" fmla="*/ 5038 h 476221"/>
              <a:gd name="connsiteX1" fmla="*/ 144243 w 149670"/>
              <a:gd name="connsiteY1" fmla="*/ 454300 h 476221"/>
              <a:gd name="connsiteX2" fmla="*/ 114081 w 149670"/>
              <a:gd name="connsiteY2" fmla="*/ 387625 h 476221"/>
              <a:gd name="connsiteX3" fmla="*/ 53756 w 149670"/>
              <a:gd name="connsiteY3" fmla="*/ 222525 h 476221"/>
              <a:gd name="connsiteX4" fmla="*/ 2956 w 149670"/>
              <a:gd name="connsiteY4" fmla="*/ 5038 h 47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670" h="476221">
                <a:moveTo>
                  <a:pt x="2956" y="5038"/>
                </a:moveTo>
                <a:cubicBezTo>
                  <a:pt x="18037" y="43667"/>
                  <a:pt x="125722" y="390536"/>
                  <a:pt x="144243" y="454300"/>
                </a:cubicBezTo>
                <a:cubicBezTo>
                  <a:pt x="162764" y="518065"/>
                  <a:pt x="129162" y="426254"/>
                  <a:pt x="114081" y="387625"/>
                </a:cubicBezTo>
                <a:cubicBezTo>
                  <a:pt x="99000" y="348996"/>
                  <a:pt x="73071" y="284438"/>
                  <a:pt x="53756" y="222525"/>
                </a:cubicBezTo>
                <a:cubicBezTo>
                  <a:pt x="34441" y="160612"/>
                  <a:pt x="-12125" y="-33591"/>
                  <a:pt x="2956" y="5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A93C7C8E-7848-4B63-B957-ECEB9980D6FD}"/>
              </a:ext>
            </a:extLst>
          </p:cNvPr>
          <p:cNvSpPr/>
          <p:nvPr/>
        </p:nvSpPr>
        <p:spPr>
          <a:xfrm>
            <a:off x="4204264" y="2891506"/>
            <a:ext cx="278986" cy="88722"/>
          </a:xfrm>
          <a:custGeom>
            <a:avLst/>
            <a:gdLst>
              <a:gd name="connsiteX0" fmla="*/ 1024 w 278986"/>
              <a:gd name="connsiteY0" fmla="*/ 86644 h 88722"/>
              <a:gd name="connsiteX1" fmla="*/ 270899 w 278986"/>
              <a:gd name="connsiteY1" fmla="*/ 919 h 88722"/>
              <a:gd name="connsiteX2" fmla="*/ 213749 w 278986"/>
              <a:gd name="connsiteY2" fmla="*/ 39019 h 88722"/>
              <a:gd name="connsiteX3" fmla="*/ 180411 w 278986"/>
              <a:gd name="connsiteY3" fmla="*/ 61244 h 88722"/>
              <a:gd name="connsiteX4" fmla="*/ 1024 w 278986"/>
              <a:gd name="connsiteY4" fmla="*/ 86644 h 8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86" h="88722">
                <a:moveTo>
                  <a:pt x="1024" y="86644"/>
                </a:moveTo>
                <a:cubicBezTo>
                  <a:pt x="16105" y="76590"/>
                  <a:pt x="235445" y="8856"/>
                  <a:pt x="270899" y="919"/>
                </a:cubicBezTo>
                <a:cubicBezTo>
                  <a:pt x="306353" y="-7018"/>
                  <a:pt x="213749" y="39019"/>
                  <a:pt x="213749" y="39019"/>
                </a:cubicBezTo>
                <a:cubicBezTo>
                  <a:pt x="198668" y="49073"/>
                  <a:pt x="219040" y="55158"/>
                  <a:pt x="180411" y="61244"/>
                </a:cubicBezTo>
                <a:cubicBezTo>
                  <a:pt x="141782" y="67329"/>
                  <a:pt x="-14057" y="96698"/>
                  <a:pt x="1024" y="86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86133A60-B054-4005-A564-AD37914A51B8}"/>
              </a:ext>
            </a:extLst>
          </p:cNvPr>
          <p:cNvSpPr/>
          <p:nvPr/>
        </p:nvSpPr>
        <p:spPr>
          <a:xfrm>
            <a:off x="4019547" y="2902913"/>
            <a:ext cx="265128" cy="72596"/>
          </a:xfrm>
          <a:custGeom>
            <a:avLst/>
            <a:gdLst>
              <a:gd name="connsiteX0" fmla="*/ 265116 w 265128"/>
              <a:gd name="connsiteY0" fmla="*/ 72062 h 72596"/>
              <a:gd name="connsiteX1" fmla="*/ 184153 w 265128"/>
              <a:gd name="connsiteY1" fmla="*/ 45075 h 72596"/>
              <a:gd name="connsiteX2" fmla="*/ 3 w 265128"/>
              <a:gd name="connsiteY2" fmla="*/ 625 h 72596"/>
              <a:gd name="connsiteX3" fmla="*/ 179391 w 265128"/>
              <a:gd name="connsiteY3" fmla="*/ 21262 h 72596"/>
              <a:gd name="connsiteX4" fmla="*/ 265116 w 265128"/>
              <a:gd name="connsiteY4" fmla="*/ 72062 h 7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128" h="72596">
                <a:moveTo>
                  <a:pt x="265116" y="72062"/>
                </a:moveTo>
                <a:cubicBezTo>
                  <a:pt x="265910" y="76031"/>
                  <a:pt x="228338" y="56981"/>
                  <a:pt x="184153" y="45075"/>
                </a:cubicBezTo>
                <a:cubicBezTo>
                  <a:pt x="139968" y="33169"/>
                  <a:pt x="797" y="4594"/>
                  <a:pt x="3" y="625"/>
                </a:cubicBezTo>
                <a:cubicBezTo>
                  <a:pt x="-791" y="-3344"/>
                  <a:pt x="139174" y="12531"/>
                  <a:pt x="179391" y="21262"/>
                </a:cubicBezTo>
                <a:cubicBezTo>
                  <a:pt x="219608" y="29993"/>
                  <a:pt x="264322" y="68093"/>
                  <a:pt x="265116" y="72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AF5EEDC2-43F4-43C9-933D-72DD98F1DE52}"/>
              </a:ext>
            </a:extLst>
          </p:cNvPr>
          <p:cNvSpPr/>
          <p:nvPr/>
        </p:nvSpPr>
        <p:spPr>
          <a:xfrm>
            <a:off x="3866180" y="2958557"/>
            <a:ext cx="380887" cy="627690"/>
          </a:xfrm>
          <a:custGeom>
            <a:avLst/>
            <a:gdLst>
              <a:gd name="connsiteX0" fmla="*/ 380383 w 380887"/>
              <a:gd name="connsiteY0" fmla="*/ 543 h 627690"/>
              <a:gd name="connsiteX1" fmla="*/ 166070 w 380887"/>
              <a:gd name="connsiteY1" fmla="*/ 238668 h 627690"/>
              <a:gd name="connsiteX2" fmla="*/ 81933 w 380887"/>
              <a:gd name="connsiteY2" fmla="*/ 378368 h 627690"/>
              <a:gd name="connsiteX3" fmla="*/ 4145 w 380887"/>
              <a:gd name="connsiteY3" fmla="*/ 614906 h 627690"/>
              <a:gd name="connsiteX4" fmla="*/ 20020 w 380887"/>
              <a:gd name="connsiteY4" fmla="*/ 565693 h 627690"/>
              <a:gd name="connsiteX5" fmla="*/ 99395 w 380887"/>
              <a:gd name="connsiteY5" fmla="*/ 310106 h 627690"/>
              <a:gd name="connsiteX6" fmla="*/ 380383 w 380887"/>
              <a:gd name="connsiteY6" fmla="*/ 543 h 627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887" h="627690">
                <a:moveTo>
                  <a:pt x="380383" y="543"/>
                </a:moveTo>
                <a:cubicBezTo>
                  <a:pt x="391495" y="-11363"/>
                  <a:pt x="215812" y="175697"/>
                  <a:pt x="166070" y="238668"/>
                </a:cubicBezTo>
                <a:cubicBezTo>
                  <a:pt x="116328" y="301639"/>
                  <a:pt x="108920" y="315662"/>
                  <a:pt x="81933" y="378368"/>
                </a:cubicBezTo>
                <a:cubicBezTo>
                  <a:pt x="54946" y="441074"/>
                  <a:pt x="14464" y="583685"/>
                  <a:pt x="4145" y="614906"/>
                </a:cubicBezTo>
                <a:cubicBezTo>
                  <a:pt x="-6174" y="646127"/>
                  <a:pt x="4145" y="616493"/>
                  <a:pt x="20020" y="565693"/>
                </a:cubicBezTo>
                <a:cubicBezTo>
                  <a:pt x="35895" y="514893"/>
                  <a:pt x="43568" y="403239"/>
                  <a:pt x="99395" y="310106"/>
                </a:cubicBezTo>
                <a:cubicBezTo>
                  <a:pt x="155222" y="216973"/>
                  <a:pt x="369271" y="12449"/>
                  <a:pt x="380383" y="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EFE7971C-FC78-4944-A1C2-ADE704A99130}"/>
              </a:ext>
            </a:extLst>
          </p:cNvPr>
          <p:cNvSpPr/>
          <p:nvPr/>
        </p:nvSpPr>
        <p:spPr>
          <a:xfrm>
            <a:off x="3779945" y="2922477"/>
            <a:ext cx="257352" cy="653428"/>
          </a:xfrm>
          <a:custGeom>
            <a:avLst/>
            <a:gdLst>
              <a:gd name="connsiteX0" fmla="*/ 257068 w 257352"/>
              <a:gd name="connsiteY0" fmla="*/ 111 h 653428"/>
              <a:gd name="connsiteX1" fmla="*/ 55455 w 257352"/>
              <a:gd name="connsiteY1" fmla="*/ 273161 h 653428"/>
              <a:gd name="connsiteX2" fmla="*/ 28468 w 257352"/>
              <a:gd name="connsiteY2" fmla="*/ 325548 h 653428"/>
              <a:gd name="connsiteX3" fmla="*/ 30055 w 257352"/>
              <a:gd name="connsiteY3" fmla="*/ 363648 h 653428"/>
              <a:gd name="connsiteX4" fmla="*/ 87205 w 257352"/>
              <a:gd name="connsiteY4" fmla="*/ 639873 h 653428"/>
              <a:gd name="connsiteX5" fmla="*/ 79268 w 257352"/>
              <a:gd name="connsiteY5" fmla="*/ 579548 h 653428"/>
              <a:gd name="connsiteX6" fmla="*/ 6243 w 257352"/>
              <a:gd name="connsiteY6" fmla="*/ 308086 h 653428"/>
              <a:gd name="connsiteX7" fmla="*/ 257068 w 257352"/>
              <a:gd name="connsiteY7" fmla="*/ 111 h 65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352" h="653428">
                <a:moveTo>
                  <a:pt x="257068" y="111"/>
                </a:moveTo>
                <a:cubicBezTo>
                  <a:pt x="265270" y="-5710"/>
                  <a:pt x="93555" y="218922"/>
                  <a:pt x="55455" y="273161"/>
                </a:cubicBezTo>
                <a:cubicBezTo>
                  <a:pt x="17355" y="327400"/>
                  <a:pt x="32701" y="310467"/>
                  <a:pt x="28468" y="325548"/>
                </a:cubicBezTo>
                <a:cubicBezTo>
                  <a:pt x="24235" y="340629"/>
                  <a:pt x="20265" y="311260"/>
                  <a:pt x="30055" y="363648"/>
                </a:cubicBezTo>
                <a:cubicBezTo>
                  <a:pt x="39845" y="416036"/>
                  <a:pt x="79003" y="603890"/>
                  <a:pt x="87205" y="639873"/>
                </a:cubicBezTo>
                <a:cubicBezTo>
                  <a:pt x="95407" y="675856"/>
                  <a:pt x="92762" y="634846"/>
                  <a:pt x="79268" y="579548"/>
                </a:cubicBezTo>
                <a:cubicBezTo>
                  <a:pt x="65774" y="524250"/>
                  <a:pt x="-24184" y="406511"/>
                  <a:pt x="6243" y="308086"/>
                </a:cubicBezTo>
                <a:cubicBezTo>
                  <a:pt x="36670" y="209661"/>
                  <a:pt x="248866" y="5932"/>
                  <a:pt x="257068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D4997D0E-ED1C-4C81-82E1-1643AB499CC0}"/>
              </a:ext>
            </a:extLst>
          </p:cNvPr>
          <p:cNvSpPr/>
          <p:nvPr/>
        </p:nvSpPr>
        <p:spPr>
          <a:xfrm>
            <a:off x="3735155" y="3284304"/>
            <a:ext cx="57490" cy="753695"/>
          </a:xfrm>
          <a:custGeom>
            <a:avLst/>
            <a:gdLst>
              <a:gd name="connsiteX0" fmla="*/ 57383 w 57490"/>
              <a:gd name="connsiteY0" fmla="*/ 234 h 753695"/>
              <a:gd name="connsiteX1" fmla="*/ 20870 w 57490"/>
              <a:gd name="connsiteY1" fmla="*/ 179621 h 753695"/>
              <a:gd name="connsiteX2" fmla="*/ 51033 w 57490"/>
              <a:gd name="connsiteY2" fmla="*/ 432034 h 753695"/>
              <a:gd name="connsiteX3" fmla="*/ 43095 w 57490"/>
              <a:gd name="connsiteY3" fmla="*/ 497121 h 753695"/>
              <a:gd name="connsiteX4" fmla="*/ 1820 w 57490"/>
              <a:gd name="connsiteY4" fmla="*/ 741596 h 753695"/>
              <a:gd name="connsiteX5" fmla="*/ 9758 w 57490"/>
              <a:gd name="connsiteY5" fmla="*/ 684446 h 753695"/>
              <a:gd name="connsiteX6" fmla="*/ 31983 w 57490"/>
              <a:gd name="connsiteY6" fmla="*/ 408221 h 753695"/>
              <a:gd name="connsiteX7" fmla="*/ 14520 w 57490"/>
              <a:gd name="connsiteY7" fmla="*/ 319321 h 753695"/>
              <a:gd name="connsiteX8" fmla="*/ 6583 w 57490"/>
              <a:gd name="connsiteY8" fmla="*/ 216134 h 753695"/>
              <a:gd name="connsiteX9" fmla="*/ 57383 w 57490"/>
              <a:gd name="connsiteY9" fmla="*/ 234 h 75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490" h="753695">
                <a:moveTo>
                  <a:pt x="57383" y="234"/>
                </a:moveTo>
                <a:cubicBezTo>
                  <a:pt x="59764" y="-5851"/>
                  <a:pt x="21928" y="107654"/>
                  <a:pt x="20870" y="179621"/>
                </a:cubicBezTo>
                <a:cubicBezTo>
                  <a:pt x="19812" y="251588"/>
                  <a:pt x="47329" y="379117"/>
                  <a:pt x="51033" y="432034"/>
                </a:cubicBezTo>
                <a:cubicBezTo>
                  <a:pt x="54737" y="484951"/>
                  <a:pt x="51297" y="445527"/>
                  <a:pt x="43095" y="497121"/>
                </a:cubicBezTo>
                <a:cubicBezTo>
                  <a:pt x="34893" y="548715"/>
                  <a:pt x="7376" y="710375"/>
                  <a:pt x="1820" y="741596"/>
                </a:cubicBezTo>
                <a:cubicBezTo>
                  <a:pt x="-3736" y="772817"/>
                  <a:pt x="4731" y="740009"/>
                  <a:pt x="9758" y="684446"/>
                </a:cubicBezTo>
                <a:cubicBezTo>
                  <a:pt x="14785" y="628883"/>
                  <a:pt x="31189" y="469075"/>
                  <a:pt x="31983" y="408221"/>
                </a:cubicBezTo>
                <a:cubicBezTo>
                  <a:pt x="32777" y="347367"/>
                  <a:pt x="18753" y="351336"/>
                  <a:pt x="14520" y="319321"/>
                </a:cubicBezTo>
                <a:cubicBezTo>
                  <a:pt x="10287" y="287306"/>
                  <a:pt x="1027" y="266405"/>
                  <a:pt x="6583" y="216134"/>
                </a:cubicBezTo>
                <a:cubicBezTo>
                  <a:pt x="12139" y="165863"/>
                  <a:pt x="55002" y="6319"/>
                  <a:pt x="57383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71199F11-DCAE-4B3C-8588-BAED72A67E17}"/>
              </a:ext>
            </a:extLst>
          </p:cNvPr>
          <p:cNvSpPr/>
          <p:nvPr/>
        </p:nvSpPr>
        <p:spPr>
          <a:xfrm>
            <a:off x="3644455" y="3852776"/>
            <a:ext cx="141736" cy="190674"/>
          </a:xfrm>
          <a:custGeom>
            <a:avLst/>
            <a:gdLst>
              <a:gd name="connsiteX0" fmla="*/ 116333 w 141736"/>
              <a:gd name="connsiteY0" fmla="*/ 87 h 190674"/>
              <a:gd name="connsiteX1" fmla="*/ 5208 w 141736"/>
              <a:gd name="connsiteY1" fmla="*/ 77874 h 190674"/>
              <a:gd name="connsiteX2" fmla="*/ 22670 w 141736"/>
              <a:gd name="connsiteY2" fmla="*/ 133437 h 190674"/>
              <a:gd name="connsiteX3" fmla="*/ 62358 w 141736"/>
              <a:gd name="connsiteY3" fmla="*/ 168362 h 190674"/>
              <a:gd name="connsiteX4" fmla="*/ 141733 w 141736"/>
              <a:gd name="connsiteY4" fmla="*/ 190587 h 190674"/>
              <a:gd name="connsiteX5" fmla="*/ 65533 w 141736"/>
              <a:gd name="connsiteY5" fmla="*/ 160424 h 190674"/>
              <a:gd name="connsiteX6" fmla="*/ 19495 w 141736"/>
              <a:gd name="connsiteY6" fmla="*/ 93749 h 190674"/>
              <a:gd name="connsiteX7" fmla="*/ 116333 w 141736"/>
              <a:gd name="connsiteY7" fmla="*/ 87 h 19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736" h="190674">
                <a:moveTo>
                  <a:pt x="116333" y="87"/>
                </a:moveTo>
                <a:cubicBezTo>
                  <a:pt x="113952" y="-2559"/>
                  <a:pt x="20818" y="55649"/>
                  <a:pt x="5208" y="77874"/>
                </a:cubicBezTo>
                <a:cubicBezTo>
                  <a:pt x="-10402" y="100099"/>
                  <a:pt x="13145" y="118356"/>
                  <a:pt x="22670" y="133437"/>
                </a:cubicBezTo>
                <a:cubicBezTo>
                  <a:pt x="32195" y="148518"/>
                  <a:pt x="42514" y="158837"/>
                  <a:pt x="62358" y="168362"/>
                </a:cubicBezTo>
                <a:cubicBezTo>
                  <a:pt x="82202" y="177887"/>
                  <a:pt x="141204" y="191910"/>
                  <a:pt x="141733" y="190587"/>
                </a:cubicBezTo>
                <a:cubicBezTo>
                  <a:pt x="142262" y="189264"/>
                  <a:pt x="85906" y="176564"/>
                  <a:pt x="65533" y="160424"/>
                </a:cubicBezTo>
                <a:cubicBezTo>
                  <a:pt x="45160" y="144284"/>
                  <a:pt x="15526" y="117561"/>
                  <a:pt x="19495" y="93749"/>
                </a:cubicBezTo>
                <a:cubicBezTo>
                  <a:pt x="23464" y="69937"/>
                  <a:pt x="118714" y="2733"/>
                  <a:pt x="116333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F3A28021-5BE5-4F5A-8542-BB6EBFEA67C0}"/>
              </a:ext>
            </a:extLst>
          </p:cNvPr>
          <p:cNvSpPr/>
          <p:nvPr/>
        </p:nvSpPr>
        <p:spPr>
          <a:xfrm>
            <a:off x="3591783" y="3860669"/>
            <a:ext cx="169125" cy="193423"/>
          </a:xfrm>
          <a:custGeom>
            <a:avLst/>
            <a:gdLst>
              <a:gd name="connsiteX0" fmla="*/ 169005 w 169125"/>
              <a:gd name="connsiteY0" fmla="*/ 131 h 193423"/>
              <a:gd name="connsiteX1" fmla="*/ 27717 w 169125"/>
              <a:gd name="connsiteY1" fmla="*/ 92206 h 193423"/>
              <a:gd name="connsiteX2" fmla="*/ 34067 w 169125"/>
              <a:gd name="connsiteY2" fmla="*/ 122369 h 193423"/>
              <a:gd name="connsiteX3" fmla="*/ 159480 w 169125"/>
              <a:gd name="connsiteY3" fmla="*/ 192219 h 193423"/>
              <a:gd name="connsiteX4" fmla="*/ 103917 w 169125"/>
              <a:gd name="connsiteY4" fmla="*/ 168406 h 193423"/>
              <a:gd name="connsiteX5" fmla="*/ 730 w 169125"/>
              <a:gd name="connsiteY5" fmla="*/ 114431 h 193423"/>
              <a:gd name="connsiteX6" fmla="*/ 169005 w 169125"/>
              <a:gd name="connsiteY6" fmla="*/ 131 h 19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125" h="193423">
                <a:moveTo>
                  <a:pt x="169005" y="131"/>
                </a:moveTo>
                <a:cubicBezTo>
                  <a:pt x="173503" y="-3573"/>
                  <a:pt x="50207" y="71833"/>
                  <a:pt x="27717" y="92206"/>
                </a:cubicBezTo>
                <a:cubicBezTo>
                  <a:pt x="5227" y="112579"/>
                  <a:pt x="12107" y="105700"/>
                  <a:pt x="34067" y="122369"/>
                </a:cubicBezTo>
                <a:cubicBezTo>
                  <a:pt x="56027" y="139038"/>
                  <a:pt x="147838" y="184546"/>
                  <a:pt x="159480" y="192219"/>
                </a:cubicBezTo>
                <a:cubicBezTo>
                  <a:pt x="171122" y="199892"/>
                  <a:pt x="103917" y="168406"/>
                  <a:pt x="103917" y="168406"/>
                </a:cubicBezTo>
                <a:cubicBezTo>
                  <a:pt x="77459" y="155441"/>
                  <a:pt x="-8795" y="141154"/>
                  <a:pt x="730" y="114431"/>
                </a:cubicBezTo>
                <a:cubicBezTo>
                  <a:pt x="10255" y="87708"/>
                  <a:pt x="164507" y="3835"/>
                  <a:pt x="169005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C49C8B3B-B45C-469F-B6DD-861EB0175A70}"/>
              </a:ext>
            </a:extLst>
          </p:cNvPr>
          <p:cNvSpPr/>
          <p:nvPr/>
        </p:nvSpPr>
        <p:spPr>
          <a:xfrm>
            <a:off x="3405643" y="3991731"/>
            <a:ext cx="209652" cy="571803"/>
          </a:xfrm>
          <a:custGeom>
            <a:avLst/>
            <a:gdLst>
              <a:gd name="connsiteX0" fmla="*/ 209624 w 209652"/>
              <a:gd name="connsiteY0" fmla="*/ 302 h 571803"/>
              <a:gd name="connsiteX1" fmla="*/ 163057 w 209652"/>
              <a:gd name="connsiteY1" fmla="*/ 161169 h 571803"/>
              <a:gd name="connsiteX2" fmla="*/ 93207 w 209652"/>
              <a:gd name="connsiteY2" fmla="*/ 264886 h 571803"/>
              <a:gd name="connsiteX3" fmla="*/ 57224 w 209652"/>
              <a:gd name="connsiteY3" fmla="*/ 353786 h 571803"/>
              <a:gd name="connsiteX4" fmla="*/ 19124 w 209652"/>
              <a:gd name="connsiteY4" fmla="*/ 468086 h 571803"/>
              <a:gd name="connsiteX5" fmla="*/ 74 w 209652"/>
              <a:gd name="connsiteY5" fmla="*/ 571802 h 571803"/>
              <a:gd name="connsiteX6" fmla="*/ 14890 w 209652"/>
              <a:gd name="connsiteY6" fmla="*/ 470202 h 571803"/>
              <a:gd name="connsiteX7" fmla="*/ 67807 w 209652"/>
              <a:gd name="connsiteY7" fmla="*/ 271236 h 571803"/>
              <a:gd name="connsiteX8" fmla="*/ 156707 w 209652"/>
              <a:gd name="connsiteY8" fmla="*/ 125186 h 571803"/>
              <a:gd name="connsiteX9" fmla="*/ 209624 w 209652"/>
              <a:gd name="connsiteY9" fmla="*/ 302 h 57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652" h="571803">
                <a:moveTo>
                  <a:pt x="209624" y="302"/>
                </a:moveTo>
                <a:cubicBezTo>
                  <a:pt x="210682" y="6299"/>
                  <a:pt x="182460" y="117072"/>
                  <a:pt x="163057" y="161169"/>
                </a:cubicBezTo>
                <a:cubicBezTo>
                  <a:pt x="143654" y="205266"/>
                  <a:pt x="110846" y="232783"/>
                  <a:pt x="93207" y="264886"/>
                </a:cubicBezTo>
                <a:cubicBezTo>
                  <a:pt x="75568" y="296989"/>
                  <a:pt x="69571" y="319919"/>
                  <a:pt x="57224" y="353786"/>
                </a:cubicBezTo>
                <a:cubicBezTo>
                  <a:pt x="44877" y="387653"/>
                  <a:pt x="28649" y="431750"/>
                  <a:pt x="19124" y="468086"/>
                </a:cubicBezTo>
                <a:cubicBezTo>
                  <a:pt x="9599" y="504422"/>
                  <a:pt x="780" y="571449"/>
                  <a:pt x="74" y="571802"/>
                </a:cubicBezTo>
                <a:cubicBezTo>
                  <a:pt x="-632" y="572155"/>
                  <a:pt x="3601" y="520296"/>
                  <a:pt x="14890" y="470202"/>
                </a:cubicBezTo>
                <a:cubicBezTo>
                  <a:pt x="26179" y="420108"/>
                  <a:pt x="44171" y="328739"/>
                  <a:pt x="67807" y="271236"/>
                </a:cubicBezTo>
                <a:cubicBezTo>
                  <a:pt x="91443" y="213733"/>
                  <a:pt x="134129" y="171400"/>
                  <a:pt x="156707" y="125186"/>
                </a:cubicBezTo>
                <a:cubicBezTo>
                  <a:pt x="179285" y="78972"/>
                  <a:pt x="208566" y="-5695"/>
                  <a:pt x="209624" y="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38DD9DD5-62E9-4072-8FF4-F46B292D0D42}"/>
              </a:ext>
            </a:extLst>
          </p:cNvPr>
          <p:cNvSpPr/>
          <p:nvPr/>
        </p:nvSpPr>
        <p:spPr>
          <a:xfrm>
            <a:off x="3180235" y="4516942"/>
            <a:ext cx="225696" cy="773401"/>
          </a:xfrm>
          <a:custGeom>
            <a:avLst/>
            <a:gdLst>
              <a:gd name="connsiteX0" fmla="*/ 225482 w 225696"/>
              <a:gd name="connsiteY0" fmla="*/ 25 h 773401"/>
              <a:gd name="connsiteX1" fmla="*/ 100598 w 225696"/>
              <a:gd name="connsiteY1" fmla="*/ 408541 h 773401"/>
              <a:gd name="connsiteX2" fmla="*/ 9582 w 225696"/>
              <a:gd name="connsiteY2" fmla="*/ 721808 h 773401"/>
              <a:gd name="connsiteX3" fmla="*/ 5348 w 225696"/>
              <a:gd name="connsiteY3" fmla="*/ 770491 h 773401"/>
              <a:gd name="connsiteX4" fmla="*/ 32865 w 225696"/>
              <a:gd name="connsiteY4" fmla="*/ 694291 h 773401"/>
              <a:gd name="connsiteX5" fmla="*/ 128115 w 225696"/>
              <a:gd name="connsiteY5" fmla="*/ 427591 h 773401"/>
              <a:gd name="connsiteX6" fmla="*/ 225482 w 225696"/>
              <a:gd name="connsiteY6" fmla="*/ 25 h 77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696" h="773401">
                <a:moveTo>
                  <a:pt x="225482" y="25"/>
                </a:moveTo>
                <a:cubicBezTo>
                  <a:pt x="220896" y="-3150"/>
                  <a:pt x="136581" y="288244"/>
                  <a:pt x="100598" y="408541"/>
                </a:cubicBezTo>
                <a:cubicBezTo>
                  <a:pt x="64615" y="528838"/>
                  <a:pt x="25457" y="661483"/>
                  <a:pt x="9582" y="721808"/>
                </a:cubicBezTo>
                <a:cubicBezTo>
                  <a:pt x="-6293" y="782133"/>
                  <a:pt x="1467" y="775077"/>
                  <a:pt x="5348" y="770491"/>
                </a:cubicBezTo>
                <a:cubicBezTo>
                  <a:pt x="9229" y="765905"/>
                  <a:pt x="12404" y="751441"/>
                  <a:pt x="32865" y="694291"/>
                </a:cubicBezTo>
                <a:cubicBezTo>
                  <a:pt x="53326" y="637141"/>
                  <a:pt x="96365" y="541891"/>
                  <a:pt x="128115" y="427591"/>
                </a:cubicBezTo>
                <a:cubicBezTo>
                  <a:pt x="159865" y="313291"/>
                  <a:pt x="230068" y="3200"/>
                  <a:pt x="225482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1D04E3A5-B3CC-4705-92DF-4E95C7E6B2E4}"/>
              </a:ext>
            </a:extLst>
          </p:cNvPr>
          <p:cNvSpPr/>
          <p:nvPr/>
        </p:nvSpPr>
        <p:spPr>
          <a:xfrm>
            <a:off x="3891990" y="3551673"/>
            <a:ext cx="37630" cy="555912"/>
          </a:xfrm>
          <a:custGeom>
            <a:avLst/>
            <a:gdLst>
              <a:gd name="connsiteX0" fmla="*/ 15377 w 37630"/>
              <a:gd name="connsiteY0" fmla="*/ 94 h 555912"/>
              <a:gd name="connsiteX1" fmla="*/ 560 w 37630"/>
              <a:gd name="connsiteY1" fmla="*/ 336644 h 555912"/>
              <a:gd name="connsiteX2" fmla="*/ 36543 w 37630"/>
              <a:gd name="connsiteY2" fmla="*/ 554660 h 555912"/>
              <a:gd name="connsiteX3" fmla="*/ 28077 w 37630"/>
              <a:gd name="connsiteY3" fmla="*/ 423427 h 555912"/>
              <a:gd name="connsiteX4" fmla="*/ 25960 w 37630"/>
              <a:gd name="connsiteY4" fmla="*/ 370510 h 555912"/>
              <a:gd name="connsiteX5" fmla="*/ 15377 w 37630"/>
              <a:gd name="connsiteY5" fmla="*/ 94 h 5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30" h="555912">
                <a:moveTo>
                  <a:pt x="15377" y="94"/>
                </a:moveTo>
                <a:cubicBezTo>
                  <a:pt x="11144" y="-5550"/>
                  <a:pt x="-2968" y="244216"/>
                  <a:pt x="560" y="336644"/>
                </a:cubicBezTo>
                <a:cubicBezTo>
                  <a:pt x="4088" y="429072"/>
                  <a:pt x="31957" y="540196"/>
                  <a:pt x="36543" y="554660"/>
                </a:cubicBezTo>
                <a:cubicBezTo>
                  <a:pt x="41129" y="569124"/>
                  <a:pt x="29841" y="454119"/>
                  <a:pt x="28077" y="423427"/>
                </a:cubicBezTo>
                <a:cubicBezTo>
                  <a:pt x="26313" y="392735"/>
                  <a:pt x="27724" y="440713"/>
                  <a:pt x="25960" y="370510"/>
                </a:cubicBezTo>
                <a:cubicBezTo>
                  <a:pt x="24196" y="300307"/>
                  <a:pt x="19610" y="5738"/>
                  <a:pt x="15377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8A32B8DC-5D14-4347-A355-2DD51D551F24}"/>
              </a:ext>
            </a:extLst>
          </p:cNvPr>
          <p:cNvSpPr/>
          <p:nvPr/>
        </p:nvSpPr>
        <p:spPr>
          <a:xfrm>
            <a:off x="3894275" y="4055301"/>
            <a:ext cx="199832" cy="1005869"/>
          </a:xfrm>
          <a:custGeom>
            <a:avLst/>
            <a:gdLst>
              <a:gd name="connsiteX0" fmla="*/ 2508 w 199832"/>
              <a:gd name="connsiteY0" fmla="*/ 232 h 1005869"/>
              <a:gd name="connsiteX1" fmla="*/ 6742 w 199832"/>
              <a:gd name="connsiteY1" fmla="*/ 222482 h 1005869"/>
              <a:gd name="connsiteX2" fmla="*/ 36375 w 199832"/>
              <a:gd name="connsiteY2" fmla="*/ 349482 h 1005869"/>
              <a:gd name="connsiteX3" fmla="*/ 46958 w 199832"/>
              <a:gd name="connsiteY3" fmla="*/ 484949 h 1005869"/>
              <a:gd name="connsiteX4" fmla="*/ 46958 w 199832"/>
              <a:gd name="connsiteY4" fmla="*/ 607716 h 1005869"/>
              <a:gd name="connsiteX5" fmla="*/ 59658 w 199832"/>
              <a:gd name="connsiteY5" fmla="*/ 673332 h 1005869"/>
              <a:gd name="connsiteX6" fmla="*/ 195125 w 199832"/>
              <a:gd name="connsiteY6" fmla="*/ 992949 h 1005869"/>
              <a:gd name="connsiteX7" fmla="*/ 157025 w 199832"/>
              <a:gd name="connsiteY7" fmla="*/ 912516 h 1005869"/>
              <a:gd name="connsiteX8" fmla="*/ 42725 w 199832"/>
              <a:gd name="connsiteY8" fmla="*/ 628882 h 1005869"/>
              <a:gd name="connsiteX9" fmla="*/ 38492 w 199832"/>
              <a:gd name="connsiteY9" fmla="*/ 266932 h 1005869"/>
              <a:gd name="connsiteX10" fmla="*/ 2508 w 199832"/>
              <a:gd name="connsiteY10" fmla="*/ 232 h 1005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9832" h="1005869">
                <a:moveTo>
                  <a:pt x="2508" y="232"/>
                </a:moveTo>
                <a:cubicBezTo>
                  <a:pt x="-2784" y="-7176"/>
                  <a:pt x="1097" y="164274"/>
                  <a:pt x="6742" y="222482"/>
                </a:cubicBezTo>
                <a:cubicBezTo>
                  <a:pt x="12387" y="280690"/>
                  <a:pt x="29672" y="305738"/>
                  <a:pt x="36375" y="349482"/>
                </a:cubicBezTo>
                <a:cubicBezTo>
                  <a:pt x="43078" y="393226"/>
                  <a:pt x="45194" y="441910"/>
                  <a:pt x="46958" y="484949"/>
                </a:cubicBezTo>
                <a:cubicBezTo>
                  <a:pt x="48722" y="527988"/>
                  <a:pt x="44841" y="576319"/>
                  <a:pt x="46958" y="607716"/>
                </a:cubicBezTo>
                <a:cubicBezTo>
                  <a:pt x="49075" y="639113"/>
                  <a:pt x="34964" y="609127"/>
                  <a:pt x="59658" y="673332"/>
                </a:cubicBezTo>
                <a:cubicBezTo>
                  <a:pt x="84352" y="737537"/>
                  <a:pt x="178897" y="953085"/>
                  <a:pt x="195125" y="992949"/>
                </a:cubicBezTo>
                <a:cubicBezTo>
                  <a:pt x="211353" y="1032813"/>
                  <a:pt x="182425" y="973194"/>
                  <a:pt x="157025" y="912516"/>
                </a:cubicBezTo>
                <a:cubicBezTo>
                  <a:pt x="131625" y="851838"/>
                  <a:pt x="62480" y="736479"/>
                  <a:pt x="42725" y="628882"/>
                </a:cubicBezTo>
                <a:cubicBezTo>
                  <a:pt x="22970" y="521285"/>
                  <a:pt x="46959" y="367826"/>
                  <a:pt x="38492" y="266932"/>
                </a:cubicBezTo>
                <a:cubicBezTo>
                  <a:pt x="30025" y="166038"/>
                  <a:pt x="7800" y="7640"/>
                  <a:pt x="2508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83C6B783-C25F-4E88-95D7-3146F9F849E1}"/>
              </a:ext>
            </a:extLst>
          </p:cNvPr>
          <p:cNvSpPr/>
          <p:nvPr/>
        </p:nvSpPr>
        <p:spPr>
          <a:xfrm>
            <a:off x="6218392" y="2842674"/>
            <a:ext cx="276602" cy="121509"/>
          </a:xfrm>
          <a:custGeom>
            <a:avLst/>
            <a:gdLst>
              <a:gd name="connsiteX0" fmla="*/ 375 w 276602"/>
              <a:gd name="connsiteY0" fmla="*/ 9 h 121509"/>
              <a:gd name="connsiteX1" fmla="*/ 264958 w 276602"/>
              <a:gd name="connsiteY1" fmla="*/ 105843 h 121509"/>
              <a:gd name="connsiteX2" fmla="*/ 207808 w 276602"/>
              <a:gd name="connsiteY2" fmla="*/ 112193 h 121509"/>
              <a:gd name="connsiteX3" fmla="*/ 375 w 276602"/>
              <a:gd name="connsiteY3" fmla="*/ 9 h 12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602" h="121509">
                <a:moveTo>
                  <a:pt x="375" y="9"/>
                </a:moveTo>
                <a:cubicBezTo>
                  <a:pt x="9900" y="-1049"/>
                  <a:pt x="230386" y="87146"/>
                  <a:pt x="264958" y="105843"/>
                </a:cubicBezTo>
                <a:cubicBezTo>
                  <a:pt x="299530" y="124540"/>
                  <a:pt x="250141" y="126304"/>
                  <a:pt x="207808" y="112193"/>
                </a:cubicBezTo>
                <a:cubicBezTo>
                  <a:pt x="165475" y="98082"/>
                  <a:pt x="-9150" y="1067"/>
                  <a:pt x="375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A4CACDD3-4BCF-44A0-AF33-A2B903572D4F}"/>
              </a:ext>
            </a:extLst>
          </p:cNvPr>
          <p:cNvSpPr/>
          <p:nvPr/>
        </p:nvSpPr>
        <p:spPr>
          <a:xfrm>
            <a:off x="6314013" y="2960857"/>
            <a:ext cx="197744" cy="246008"/>
          </a:xfrm>
          <a:custGeom>
            <a:avLst/>
            <a:gdLst>
              <a:gd name="connsiteX0" fmla="*/ 196854 w 197744"/>
              <a:gd name="connsiteY0" fmla="*/ 2476 h 246008"/>
              <a:gd name="connsiteX1" fmla="*/ 38104 w 197744"/>
              <a:gd name="connsiteY1" fmla="*/ 180276 h 246008"/>
              <a:gd name="connsiteX2" fmla="*/ 4 w 197744"/>
              <a:gd name="connsiteY2" fmla="*/ 245893 h 246008"/>
              <a:gd name="connsiteX3" fmla="*/ 35987 w 197744"/>
              <a:gd name="connsiteY3" fmla="*/ 167576 h 246008"/>
              <a:gd name="connsiteX4" fmla="*/ 99487 w 197744"/>
              <a:gd name="connsiteY4" fmla="*/ 82910 h 246008"/>
              <a:gd name="connsiteX5" fmla="*/ 196854 w 197744"/>
              <a:gd name="connsiteY5" fmla="*/ 2476 h 24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744" h="246008">
                <a:moveTo>
                  <a:pt x="196854" y="2476"/>
                </a:moveTo>
                <a:cubicBezTo>
                  <a:pt x="186624" y="18704"/>
                  <a:pt x="70912" y="139707"/>
                  <a:pt x="38104" y="180276"/>
                </a:cubicBezTo>
                <a:cubicBezTo>
                  <a:pt x="5296" y="220845"/>
                  <a:pt x="357" y="248010"/>
                  <a:pt x="4" y="245893"/>
                </a:cubicBezTo>
                <a:cubicBezTo>
                  <a:pt x="-349" y="243776"/>
                  <a:pt x="19406" y="194740"/>
                  <a:pt x="35987" y="167576"/>
                </a:cubicBezTo>
                <a:cubicBezTo>
                  <a:pt x="52567" y="140412"/>
                  <a:pt x="72676" y="111838"/>
                  <a:pt x="99487" y="82910"/>
                </a:cubicBezTo>
                <a:cubicBezTo>
                  <a:pt x="126298" y="53982"/>
                  <a:pt x="207084" y="-13752"/>
                  <a:pt x="196854" y="2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DBE378ED-0AC7-47E4-9F2B-C4B2D6D10999}"/>
              </a:ext>
            </a:extLst>
          </p:cNvPr>
          <p:cNvSpPr/>
          <p:nvPr/>
        </p:nvSpPr>
        <p:spPr>
          <a:xfrm>
            <a:off x="6256372" y="3196107"/>
            <a:ext cx="114847" cy="402382"/>
          </a:xfrm>
          <a:custGeom>
            <a:avLst/>
            <a:gdLst>
              <a:gd name="connsiteX0" fmla="*/ 114795 w 114847"/>
              <a:gd name="connsiteY0" fmla="*/ 60 h 402382"/>
              <a:gd name="connsiteX1" fmla="*/ 21661 w 114847"/>
              <a:gd name="connsiteY1" fmla="*/ 247710 h 402382"/>
              <a:gd name="connsiteX2" fmla="*/ 495 w 114847"/>
              <a:gd name="connsiteY2" fmla="*/ 402226 h 402382"/>
              <a:gd name="connsiteX3" fmla="*/ 34361 w 114847"/>
              <a:gd name="connsiteY3" fmla="*/ 270993 h 402382"/>
              <a:gd name="connsiteX4" fmla="*/ 114795 w 114847"/>
              <a:gd name="connsiteY4" fmla="*/ 60 h 40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847" h="402382">
                <a:moveTo>
                  <a:pt x="114795" y="60"/>
                </a:moveTo>
                <a:cubicBezTo>
                  <a:pt x="112678" y="-3820"/>
                  <a:pt x="40711" y="180682"/>
                  <a:pt x="21661" y="247710"/>
                </a:cubicBezTo>
                <a:cubicBezTo>
                  <a:pt x="2611" y="314738"/>
                  <a:pt x="-1622" y="398346"/>
                  <a:pt x="495" y="402226"/>
                </a:cubicBezTo>
                <a:cubicBezTo>
                  <a:pt x="2612" y="406106"/>
                  <a:pt x="14605" y="336962"/>
                  <a:pt x="34361" y="270993"/>
                </a:cubicBezTo>
                <a:cubicBezTo>
                  <a:pt x="54116" y="205024"/>
                  <a:pt x="116912" y="3940"/>
                  <a:pt x="114795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C5DA087B-66D8-4B81-84F9-07CC959E6E75}"/>
              </a:ext>
            </a:extLst>
          </p:cNvPr>
          <p:cNvSpPr/>
          <p:nvPr/>
        </p:nvSpPr>
        <p:spPr>
          <a:xfrm>
            <a:off x="6206673" y="3202517"/>
            <a:ext cx="109543" cy="561718"/>
          </a:xfrm>
          <a:custGeom>
            <a:avLst/>
            <a:gdLst>
              <a:gd name="connsiteX0" fmla="*/ 109460 w 109543"/>
              <a:gd name="connsiteY0" fmla="*/ 0 h 561718"/>
              <a:gd name="connsiteX1" fmla="*/ 12094 w 109543"/>
              <a:gd name="connsiteY1" fmla="*/ 325966 h 561718"/>
              <a:gd name="connsiteX2" fmla="*/ 1510 w 109543"/>
              <a:gd name="connsiteY2" fmla="*/ 560916 h 561718"/>
              <a:gd name="connsiteX3" fmla="*/ 12094 w 109543"/>
              <a:gd name="connsiteY3" fmla="*/ 400050 h 561718"/>
              <a:gd name="connsiteX4" fmla="*/ 29027 w 109543"/>
              <a:gd name="connsiteY4" fmla="*/ 323850 h 561718"/>
              <a:gd name="connsiteX5" fmla="*/ 109460 w 109543"/>
              <a:gd name="connsiteY5" fmla="*/ 0 h 56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543" h="561718">
                <a:moveTo>
                  <a:pt x="109460" y="0"/>
                </a:moveTo>
                <a:cubicBezTo>
                  <a:pt x="106638" y="353"/>
                  <a:pt x="30086" y="232480"/>
                  <a:pt x="12094" y="325966"/>
                </a:cubicBezTo>
                <a:cubicBezTo>
                  <a:pt x="-5898" y="419452"/>
                  <a:pt x="1510" y="548569"/>
                  <a:pt x="1510" y="560916"/>
                </a:cubicBezTo>
                <a:cubicBezTo>
                  <a:pt x="1510" y="573263"/>
                  <a:pt x="7508" y="439561"/>
                  <a:pt x="12094" y="400050"/>
                </a:cubicBezTo>
                <a:cubicBezTo>
                  <a:pt x="16680" y="360539"/>
                  <a:pt x="29027" y="323850"/>
                  <a:pt x="29027" y="323850"/>
                </a:cubicBezTo>
                <a:cubicBezTo>
                  <a:pt x="43138" y="262819"/>
                  <a:pt x="112282" y="-353"/>
                  <a:pt x="10946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011D1327-39D2-4C3F-8ACD-C66EF9D836E8}"/>
              </a:ext>
            </a:extLst>
          </p:cNvPr>
          <p:cNvSpPr/>
          <p:nvPr/>
        </p:nvSpPr>
        <p:spPr>
          <a:xfrm>
            <a:off x="6563568" y="2977991"/>
            <a:ext cx="320138" cy="206875"/>
          </a:xfrm>
          <a:custGeom>
            <a:avLst/>
            <a:gdLst>
              <a:gd name="connsiteX0" fmla="*/ 745 w 320138"/>
              <a:gd name="connsiteY0" fmla="*/ 30322 h 206875"/>
              <a:gd name="connsiteX1" fmla="*/ 126157 w 320138"/>
              <a:gd name="connsiteY1" fmla="*/ 1747 h 206875"/>
              <a:gd name="connsiteX2" fmla="*/ 248395 w 320138"/>
              <a:gd name="connsiteY2" fmla="*/ 90647 h 206875"/>
              <a:gd name="connsiteX3" fmla="*/ 319832 w 320138"/>
              <a:gd name="connsiteY3" fmla="*/ 206534 h 206875"/>
              <a:gd name="connsiteX4" fmla="*/ 270620 w 320138"/>
              <a:gd name="connsiteY4" fmla="*/ 122397 h 206875"/>
              <a:gd name="connsiteX5" fmla="*/ 186482 w 320138"/>
              <a:gd name="connsiteY5" fmla="*/ 14447 h 206875"/>
              <a:gd name="connsiteX6" fmla="*/ 745 w 320138"/>
              <a:gd name="connsiteY6" fmla="*/ 30322 h 20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138" h="206875">
                <a:moveTo>
                  <a:pt x="745" y="30322"/>
                </a:moveTo>
                <a:cubicBezTo>
                  <a:pt x="-9309" y="28205"/>
                  <a:pt x="84882" y="-8307"/>
                  <a:pt x="126157" y="1747"/>
                </a:cubicBezTo>
                <a:cubicBezTo>
                  <a:pt x="167432" y="11801"/>
                  <a:pt x="216116" y="56516"/>
                  <a:pt x="248395" y="90647"/>
                </a:cubicBezTo>
                <a:cubicBezTo>
                  <a:pt x="280674" y="124778"/>
                  <a:pt x="316128" y="201242"/>
                  <a:pt x="319832" y="206534"/>
                </a:cubicBezTo>
                <a:cubicBezTo>
                  <a:pt x="323536" y="211826"/>
                  <a:pt x="292845" y="154411"/>
                  <a:pt x="270620" y="122397"/>
                </a:cubicBezTo>
                <a:cubicBezTo>
                  <a:pt x="248395" y="90383"/>
                  <a:pt x="232255" y="29793"/>
                  <a:pt x="186482" y="14447"/>
                </a:cubicBezTo>
                <a:cubicBezTo>
                  <a:pt x="140709" y="-899"/>
                  <a:pt x="10799" y="32439"/>
                  <a:pt x="745" y="30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877717CB-2621-43F2-A700-E21FA34D86C1}"/>
              </a:ext>
            </a:extLst>
          </p:cNvPr>
          <p:cNvSpPr/>
          <p:nvPr/>
        </p:nvSpPr>
        <p:spPr>
          <a:xfrm>
            <a:off x="6587916" y="3050055"/>
            <a:ext cx="338731" cy="400436"/>
          </a:xfrm>
          <a:custGeom>
            <a:avLst/>
            <a:gdLst>
              <a:gd name="connsiteX0" fmla="*/ 209 w 338731"/>
              <a:gd name="connsiteY0" fmla="*/ 13820 h 400436"/>
              <a:gd name="connsiteX1" fmla="*/ 158959 w 338731"/>
              <a:gd name="connsiteY1" fmla="*/ 10645 h 400436"/>
              <a:gd name="connsiteX2" fmla="*/ 220872 w 338731"/>
              <a:gd name="connsiteY2" fmla="*/ 83670 h 400436"/>
              <a:gd name="connsiteX3" fmla="*/ 331997 w 338731"/>
              <a:gd name="connsiteY3" fmla="*/ 386883 h 400436"/>
              <a:gd name="connsiteX4" fmla="*/ 324059 w 338731"/>
              <a:gd name="connsiteY4" fmla="*/ 336083 h 400436"/>
              <a:gd name="connsiteX5" fmla="*/ 305009 w 338731"/>
              <a:gd name="connsiteY5" fmla="*/ 231308 h 400436"/>
              <a:gd name="connsiteX6" fmla="*/ 273259 w 338731"/>
              <a:gd name="connsiteY6" fmla="*/ 142408 h 400436"/>
              <a:gd name="connsiteX7" fmla="*/ 195472 w 338731"/>
              <a:gd name="connsiteY7" fmla="*/ 9058 h 400436"/>
              <a:gd name="connsiteX8" fmla="*/ 209 w 338731"/>
              <a:gd name="connsiteY8" fmla="*/ 13820 h 40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731" h="400436">
                <a:moveTo>
                  <a:pt x="209" y="13820"/>
                </a:moveTo>
                <a:cubicBezTo>
                  <a:pt x="-5876" y="14084"/>
                  <a:pt x="122182" y="-997"/>
                  <a:pt x="158959" y="10645"/>
                </a:cubicBezTo>
                <a:cubicBezTo>
                  <a:pt x="195736" y="22287"/>
                  <a:pt x="192032" y="20964"/>
                  <a:pt x="220872" y="83670"/>
                </a:cubicBezTo>
                <a:cubicBezTo>
                  <a:pt x="249712" y="146376"/>
                  <a:pt x="314799" y="344814"/>
                  <a:pt x="331997" y="386883"/>
                </a:cubicBezTo>
                <a:cubicBezTo>
                  <a:pt x="349195" y="428952"/>
                  <a:pt x="328557" y="362012"/>
                  <a:pt x="324059" y="336083"/>
                </a:cubicBezTo>
                <a:cubicBezTo>
                  <a:pt x="319561" y="310154"/>
                  <a:pt x="313476" y="263587"/>
                  <a:pt x="305009" y="231308"/>
                </a:cubicBezTo>
                <a:cubicBezTo>
                  <a:pt x="296542" y="199029"/>
                  <a:pt x="291515" y="179450"/>
                  <a:pt x="273259" y="142408"/>
                </a:cubicBezTo>
                <a:cubicBezTo>
                  <a:pt x="255003" y="105366"/>
                  <a:pt x="240186" y="31812"/>
                  <a:pt x="195472" y="9058"/>
                </a:cubicBezTo>
                <a:cubicBezTo>
                  <a:pt x="150758" y="-13696"/>
                  <a:pt x="6294" y="13556"/>
                  <a:pt x="209" y="13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083F2F0B-9196-44C7-8B5B-1F4E999C0C57}"/>
              </a:ext>
            </a:extLst>
          </p:cNvPr>
          <p:cNvSpPr/>
          <p:nvPr/>
        </p:nvSpPr>
        <p:spPr>
          <a:xfrm>
            <a:off x="6940334" y="3471625"/>
            <a:ext cx="90380" cy="752854"/>
          </a:xfrm>
          <a:custGeom>
            <a:avLst/>
            <a:gdLst>
              <a:gd name="connsiteX0" fmla="*/ 216 w 90380"/>
              <a:gd name="connsiteY0" fmla="*/ 238 h 752854"/>
              <a:gd name="connsiteX1" fmla="*/ 22441 w 90380"/>
              <a:gd name="connsiteY1" fmla="*/ 360600 h 752854"/>
              <a:gd name="connsiteX2" fmla="*/ 84354 w 90380"/>
              <a:gd name="connsiteY2" fmla="*/ 732075 h 752854"/>
              <a:gd name="connsiteX3" fmla="*/ 81179 w 90380"/>
              <a:gd name="connsiteY3" fmla="*/ 686038 h 752854"/>
              <a:gd name="connsiteX4" fmla="*/ 24029 w 90380"/>
              <a:gd name="connsiteY4" fmla="*/ 520938 h 752854"/>
              <a:gd name="connsiteX5" fmla="*/ 11329 w 90380"/>
              <a:gd name="connsiteY5" fmla="*/ 414575 h 752854"/>
              <a:gd name="connsiteX6" fmla="*/ 216 w 90380"/>
              <a:gd name="connsiteY6" fmla="*/ 238 h 75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380" h="752854">
                <a:moveTo>
                  <a:pt x="216" y="238"/>
                </a:moveTo>
                <a:cubicBezTo>
                  <a:pt x="2068" y="-8758"/>
                  <a:pt x="8418" y="238627"/>
                  <a:pt x="22441" y="360600"/>
                </a:cubicBezTo>
                <a:cubicBezTo>
                  <a:pt x="36464" y="482573"/>
                  <a:pt x="74564" y="677835"/>
                  <a:pt x="84354" y="732075"/>
                </a:cubicBezTo>
                <a:cubicBezTo>
                  <a:pt x="94144" y="786315"/>
                  <a:pt x="91233" y="721228"/>
                  <a:pt x="81179" y="686038"/>
                </a:cubicBezTo>
                <a:cubicBezTo>
                  <a:pt x="71125" y="650849"/>
                  <a:pt x="35671" y="566182"/>
                  <a:pt x="24029" y="520938"/>
                </a:cubicBezTo>
                <a:cubicBezTo>
                  <a:pt x="12387" y="475694"/>
                  <a:pt x="13710" y="497654"/>
                  <a:pt x="11329" y="414575"/>
                </a:cubicBezTo>
                <a:cubicBezTo>
                  <a:pt x="8948" y="331496"/>
                  <a:pt x="-1636" y="9234"/>
                  <a:pt x="216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82BC4BC4-5E1B-4DB5-9727-D55836B99936}"/>
              </a:ext>
            </a:extLst>
          </p:cNvPr>
          <p:cNvSpPr/>
          <p:nvPr/>
        </p:nvSpPr>
        <p:spPr>
          <a:xfrm>
            <a:off x="7035454" y="4219567"/>
            <a:ext cx="76562" cy="922546"/>
          </a:xfrm>
          <a:custGeom>
            <a:avLst/>
            <a:gdLst>
              <a:gd name="connsiteX0" fmla="*/ 346 w 76562"/>
              <a:gd name="connsiteY0" fmla="*/ 8 h 922546"/>
              <a:gd name="connsiteX1" fmla="*/ 54321 w 76562"/>
              <a:gd name="connsiteY1" fmla="*/ 530233 h 922546"/>
              <a:gd name="connsiteX2" fmla="*/ 76546 w 76562"/>
              <a:gd name="connsiteY2" fmla="*/ 908058 h 922546"/>
              <a:gd name="connsiteX3" fmla="*/ 57496 w 76562"/>
              <a:gd name="connsiteY3" fmla="*/ 812808 h 922546"/>
              <a:gd name="connsiteX4" fmla="*/ 32096 w 76562"/>
              <a:gd name="connsiteY4" fmla="*/ 517533 h 922546"/>
              <a:gd name="connsiteX5" fmla="*/ 346 w 76562"/>
              <a:gd name="connsiteY5" fmla="*/ 8 h 922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562" h="922546">
                <a:moveTo>
                  <a:pt x="346" y="8"/>
                </a:moveTo>
                <a:cubicBezTo>
                  <a:pt x="4050" y="2125"/>
                  <a:pt x="41621" y="378891"/>
                  <a:pt x="54321" y="530233"/>
                </a:cubicBezTo>
                <a:cubicBezTo>
                  <a:pt x="67021" y="681575"/>
                  <a:pt x="76017" y="860962"/>
                  <a:pt x="76546" y="908058"/>
                </a:cubicBezTo>
                <a:cubicBezTo>
                  <a:pt x="77075" y="955154"/>
                  <a:pt x="64904" y="877895"/>
                  <a:pt x="57496" y="812808"/>
                </a:cubicBezTo>
                <a:cubicBezTo>
                  <a:pt x="50088" y="747721"/>
                  <a:pt x="40563" y="647179"/>
                  <a:pt x="32096" y="517533"/>
                </a:cubicBezTo>
                <a:cubicBezTo>
                  <a:pt x="23629" y="387887"/>
                  <a:pt x="-3358" y="-2109"/>
                  <a:pt x="346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9322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内田有紀、同い年の米倉涼子は「楽しいだけじゃなく緊張感を持てる相手」…インタビュー完全版〈２〉 : スポーツ報知" hidden="1">
            <a:extLst>
              <a:ext uri="{FF2B5EF4-FFF2-40B4-BE49-F238E27FC236}">
                <a16:creationId xmlns:a16="http://schemas.microsoft.com/office/drawing/2014/main" id="{3DE77460-C41A-412A-8F40-0F900AFFD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4167" r="9000" b="5667"/>
          <a:stretch/>
        </p:blipFill>
        <p:spPr bwMode="auto">
          <a:xfrm>
            <a:off x="509915" y="99677"/>
            <a:ext cx="8581369" cy="1272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6D101D77-AF4C-412C-9C4F-CCD6B44854D0}"/>
              </a:ext>
            </a:extLst>
          </p:cNvPr>
          <p:cNvSpPr/>
          <p:nvPr/>
        </p:nvSpPr>
        <p:spPr>
          <a:xfrm>
            <a:off x="4849776" y="1263558"/>
            <a:ext cx="146532" cy="22735"/>
          </a:xfrm>
          <a:custGeom>
            <a:avLst/>
            <a:gdLst>
              <a:gd name="connsiteX0" fmla="*/ 37 w 146532"/>
              <a:gd name="connsiteY0" fmla="*/ 14380 h 22735"/>
              <a:gd name="connsiteX1" fmla="*/ 109574 w 146532"/>
              <a:gd name="connsiteY1" fmla="*/ 92 h 22735"/>
              <a:gd name="connsiteX2" fmla="*/ 146087 w 146532"/>
              <a:gd name="connsiteY2" fmla="*/ 22317 h 22735"/>
              <a:gd name="connsiteX3" fmla="*/ 122274 w 146532"/>
              <a:gd name="connsiteY3" fmla="*/ 14380 h 22735"/>
              <a:gd name="connsiteX4" fmla="*/ 37 w 146532"/>
              <a:gd name="connsiteY4" fmla="*/ 14380 h 2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532" h="22735">
                <a:moveTo>
                  <a:pt x="37" y="14380"/>
                </a:moveTo>
                <a:cubicBezTo>
                  <a:pt x="-2080" y="11999"/>
                  <a:pt x="85232" y="-1231"/>
                  <a:pt x="109574" y="92"/>
                </a:cubicBezTo>
                <a:cubicBezTo>
                  <a:pt x="133916" y="1415"/>
                  <a:pt x="143970" y="19936"/>
                  <a:pt x="146087" y="22317"/>
                </a:cubicBezTo>
                <a:cubicBezTo>
                  <a:pt x="148204" y="24698"/>
                  <a:pt x="143176" y="16232"/>
                  <a:pt x="122274" y="14380"/>
                </a:cubicBezTo>
                <a:cubicBezTo>
                  <a:pt x="101372" y="12528"/>
                  <a:pt x="2154" y="16761"/>
                  <a:pt x="37" y="14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13843FA9-E071-4450-A5EC-AC34FB54825E}"/>
              </a:ext>
            </a:extLst>
          </p:cNvPr>
          <p:cNvSpPr/>
          <p:nvPr/>
        </p:nvSpPr>
        <p:spPr>
          <a:xfrm>
            <a:off x="4987744" y="1266821"/>
            <a:ext cx="236811" cy="59054"/>
          </a:xfrm>
          <a:custGeom>
            <a:avLst/>
            <a:gdLst>
              <a:gd name="connsiteX0" fmla="*/ 181 w 236811"/>
              <a:gd name="connsiteY0" fmla="*/ 12704 h 59054"/>
              <a:gd name="connsiteX1" fmla="*/ 100194 w 236811"/>
              <a:gd name="connsiteY1" fmla="*/ 4 h 59054"/>
              <a:gd name="connsiteX2" fmla="*/ 146231 w 236811"/>
              <a:gd name="connsiteY2" fmla="*/ 14292 h 59054"/>
              <a:gd name="connsiteX3" fmla="*/ 235131 w 236811"/>
              <a:gd name="connsiteY3" fmla="*/ 57154 h 59054"/>
              <a:gd name="connsiteX4" fmla="*/ 198619 w 236811"/>
              <a:gd name="connsiteY4" fmla="*/ 47629 h 59054"/>
              <a:gd name="connsiteX5" fmla="*/ 127181 w 236811"/>
              <a:gd name="connsiteY5" fmla="*/ 12704 h 59054"/>
              <a:gd name="connsiteX6" fmla="*/ 181 w 236811"/>
              <a:gd name="connsiteY6" fmla="*/ 12704 h 5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811" h="59054">
                <a:moveTo>
                  <a:pt x="181" y="12704"/>
                </a:moveTo>
                <a:cubicBezTo>
                  <a:pt x="-4317" y="10587"/>
                  <a:pt x="75852" y="-261"/>
                  <a:pt x="100194" y="4"/>
                </a:cubicBezTo>
                <a:cubicBezTo>
                  <a:pt x="124536" y="269"/>
                  <a:pt x="123741" y="4767"/>
                  <a:pt x="146231" y="14292"/>
                </a:cubicBezTo>
                <a:cubicBezTo>
                  <a:pt x="168721" y="23817"/>
                  <a:pt x="226400" y="51598"/>
                  <a:pt x="235131" y="57154"/>
                </a:cubicBezTo>
                <a:cubicBezTo>
                  <a:pt x="243862" y="62710"/>
                  <a:pt x="216611" y="55037"/>
                  <a:pt x="198619" y="47629"/>
                </a:cubicBezTo>
                <a:cubicBezTo>
                  <a:pt x="180627" y="40221"/>
                  <a:pt x="157608" y="19318"/>
                  <a:pt x="127181" y="12704"/>
                </a:cubicBezTo>
                <a:cubicBezTo>
                  <a:pt x="96754" y="6090"/>
                  <a:pt x="4679" y="14821"/>
                  <a:pt x="181" y="12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4EB8307F-17FB-4D96-B7B8-0401F885CB80}"/>
              </a:ext>
            </a:extLst>
          </p:cNvPr>
          <p:cNvSpPr/>
          <p:nvPr/>
        </p:nvSpPr>
        <p:spPr>
          <a:xfrm>
            <a:off x="5014910" y="1379498"/>
            <a:ext cx="93813" cy="97075"/>
          </a:xfrm>
          <a:custGeom>
            <a:avLst/>
            <a:gdLst>
              <a:gd name="connsiteX0" fmla="*/ 3 w 93813"/>
              <a:gd name="connsiteY0" fmla="*/ 40 h 97075"/>
              <a:gd name="connsiteX1" fmla="*/ 73028 w 93813"/>
              <a:gd name="connsiteY1" fmla="*/ 63540 h 97075"/>
              <a:gd name="connsiteX2" fmla="*/ 58740 w 93813"/>
              <a:gd name="connsiteY2" fmla="*/ 87352 h 97075"/>
              <a:gd name="connsiteX3" fmla="*/ 23815 w 93813"/>
              <a:gd name="connsiteY3" fmla="*/ 96877 h 97075"/>
              <a:gd name="connsiteX4" fmla="*/ 68265 w 93813"/>
              <a:gd name="connsiteY4" fmla="*/ 92115 h 97075"/>
              <a:gd name="connsiteX5" fmla="*/ 93665 w 93813"/>
              <a:gd name="connsiteY5" fmla="*/ 73065 h 97075"/>
              <a:gd name="connsiteX6" fmla="*/ 76203 w 93813"/>
              <a:gd name="connsiteY6" fmla="*/ 54015 h 97075"/>
              <a:gd name="connsiteX7" fmla="*/ 3 w 93813"/>
              <a:gd name="connsiteY7" fmla="*/ 40 h 9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813" h="97075">
                <a:moveTo>
                  <a:pt x="3" y="40"/>
                </a:moveTo>
                <a:cubicBezTo>
                  <a:pt x="-526" y="1627"/>
                  <a:pt x="63239" y="48988"/>
                  <a:pt x="73028" y="63540"/>
                </a:cubicBezTo>
                <a:cubicBezTo>
                  <a:pt x="82817" y="78092"/>
                  <a:pt x="66942" y="81796"/>
                  <a:pt x="58740" y="87352"/>
                </a:cubicBezTo>
                <a:cubicBezTo>
                  <a:pt x="50538" y="92908"/>
                  <a:pt x="22228" y="96083"/>
                  <a:pt x="23815" y="96877"/>
                </a:cubicBezTo>
                <a:cubicBezTo>
                  <a:pt x="25402" y="97671"/>
                  <a:pt x="56623" y="96084"/>
                  <a:pt x="68265" y="92115"/>
                </a:cubicBezTo>
                <a:cubicBezTo>
                  <a:pt x="79907" y="88146"/>
                  <a:pt x="92342" y="79415"/>
                  <a:pt x="93665" y="73065"/>
                </a:cubicBezTo>
                <a:cubicBezTo>
                  <a:pt x="94988" y="66715"/>
                  <a:pt x="87315" y="64598"/>
                  <a:pt x="76203" y="54015"/>
                </a:cubicBezTo>
                <a:cubicBezTo>
                  <a:pt x="65091" y="43432"/>
                  <a:pt x="532" y="-1547"/>
                  <a:pt x="3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18168C46-E78F-4BB4-BEAB-B731AC50E77E}"/>
              </a:ext>
            </a:extLst>
          </p:cNvPr>
          <p:cNvSpPr/>
          <p:nvPr/>
        </p:nvSpPr>
        <p:spPr>
          <a:xfrm>
            <a:off x="4973422" y="1291457"/>
            <a:ext cx="230409" cy="39044"/>
          </a:xfrm>
          <a:custGeom>
            <a:avLst/>
            <a:gdLst>
              <a:gd name="connsiteX0" fmla="*/ 216 w 230409"/>
              <a:gd name="connsiteY0" fmla="*/ 8706 h 39044"/>
              <a:gd name="connsiteX1" fmla="*/ 109753 w 230409"/>
              <a:gd name="connsiteY1" fmla="*/ 5531 h 39044"/>
              <a:gd name="connsiteX2" fmla="*/ 128803 w 230409"/>
              <a:gd name="connsiteY2" fmla="*/ 10293 h 39044"/>
              <a:gd name="connsiteX3" fmla="*/ 182778 w 230409"/>
              <a:gd name="connsiteY3" fmla="*/ 26168 h 39044"/>
              <a:gd name="connsiteX4" fmla="*/ 230403 w 230409"/>
              <a:gd name="connsiteY4" fmla="*/ 38868 h 39044"/>
              <a:gd name="connsiteX5" fmla="*/ 185953 w 230409"/>
              <a:gd name="connsiteY5" fmla="*/ 16643 h 39044"/>
              <a:gd name="connsiteX6" fmla="*/ 141503 w 230409"/>
              <a:gd name="connsiteY6" fmla="*/ 768 h 39044"/>
              <a:gd name="connsiteX7" fmla="*/ 216 w 230409"/>
              <a:gd name="connsiteY7" fmla="*/ 8706 h 3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409" h="39044">
                <a:moveTo>
                  <a:pt x="216" y="8706"/>
                </a:moveTo>
                <a:cubicBezTo>
                  <a:pt x="-5076" y="9500"/>
                  <a:pt x="88322" y="5266"/>
                  <a:pt x="109753" y="5531"/>
                </a:cubicBezTo>
                <a:cubicBezTo>
                  <a:pt x="131184" y="5795"/>
                  <a:pt x="116632" y="6853"/>
                  <a:pt x="128803" y="10293"/>
                </a:cubicBezTo>
                <a:cubicBezTo>
                  <a:pt x="140974" y="13733"/>
                  <a:pt x="165845" y="21406"/>
                  <a:pt x="182778" y="26168"/>
                </a:cubicBezTo>
                <a:cubicBezTo>
                  <a:pt x="199711" y="30930"/>
                  <a:pt x="229874" y="40455"/>
                  <a:pt x="230403" y="38868"/>
                </a:cubicBezTo>
                <a:cubicBezTo>
                  <a:pt x="230932" y="37281"/>
                  <a:pt x="200770" y="22993"/>
                  <a:pt x="185953" y="16643"/>
                </a:cubicBezTo>
                <a:cubicBezTo>
                  <a:pt x="171136" y="10293"/>
                  <a:pt x="171136" y="4472"/>
                  <a:pt x="141503" y="768"/>
                </a:cubicBezTo>
                <a:cubicBezTo>
                  <a:pt x="111870" y="-2936"/>
                  <a:pt x="5508" y="7912"/>
                  <a:pt x="216" y="8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FC9333AB-96D5-4298-90BD-5DAA07044311}"/>
              </a:ext>
            </a:extLst>
          </p:cNvPr>
          <p:cNvSpPr/>
          <p:nvPr/>
        </p:nvSpPr>
        <p:spPr>
          <a:xfrm>
            <a:off x="4837078" y="1296948"/>
            <a:ext cx="155640" cy="47370"/>
          </a:xfrm>
          <a:custGeom>
            <a:avLst/>
            <a:gdLst>
              <a:gd name="connsiteX0" fmla="*/ 35 w 155640"/>
              <a:gd name="connsiteY0" fmla="*/ 4802 h 47370"/>
              <a:gd name="connsiteX1" fmla="*/ 47660 w 155640"/>
              <a:gd name="connsiteY1" fmla="*/ 44490 h 47370"/>
              <a:gd name="connsiteX2" fmla="*/ 77822 w 155640"/>
              <a:gd name="connsiteY2" fmla="*/ 42902 h 47370"/>
              <a:gd name="connsiteX3" fmla="*/ 128622 w 155640"/>
              <a:gd name="connsiteY3" fmla="*/ 31790 h 47370"/>
              <a:gd name="connsiteX4" fmla="*/ 155610 w 155640"/>
              <a:gd name="connsiteY4" fmla="*/ 40 h 47370"/>
              <a:gd name="connsiteX5" fmla="*/ 123860 w 155640"/>
              <a:gd name="connsiteY5" fmla="*/ 25440 h 47370"/>
              <a:gd name="connsiteX6" fmla="*/ 79410 w 155640"/>
              <a:gd name="connsiteY6" fmla="*/ 39727 h 47370"/>
              <a:gd name="connsiteX7" fmla="*/ 55597 w 155640"/>
              <a:gd name="connsiteY7" fmla="*/ 39727 h 47370"/>
              <a:gd name="connsiteX8" fmla="*/ 35 w 155640"/>
              <a:gd name="connsiteY8" fmla="*/ 4802 h 4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640" h="47370">
                <a:moveTo>
                  <a:pt x="35" y="4802"/>
                </a:moveTo>
                <a:cubicBezTo>
                  <a:pt x="-1288" y="5596"/>
                  <a:pt x="34696" y="38140"/>
                  <a:pt x="47660" y="44490"/>
                </a:cubicBezTo>
                <a:cubicBezTo>
                  <a:pt x="60624" y="50840"/>
                  <a:pt x="64328" y="45019"/>
                  <a:pt x="77822" y="42902"/>
                </a:cubicBezTo>
                <a:cubicBezTo>
                  <a:pt x="91316" y="40785"/>
                  <a:pt x="115657" y="38934"/>
                  <a:pt x="128622" y="31790"/>
                </a:cubicBezTo>
                <a:cubicBezTo>
                  <a:pt x="141587" y="24646"/>
                  <a:pt x="156404" y="1098"/>
                  <a:pt x="155610" y="40"/>
                </a:cubicBezTo>
                <a:cubicBezTo>
                  <a:pt x="154816" y="-1018"/>
                  <a:pt x="136560" y="18826"/>
                  <a:pt x="123860" y="25440"/>
                </a:cubicBezTo>
                <a:cubicBezTo>
                  <a:pt x="111160" y="32054"/>
                  <a:pt x="90787" y="37346"/>
                  <a:pt x="79410" y="39727"/>
                </a:cubicBezTo>
                <a:cubicBezTo>
                  <a:pt x="68033" y="42108"/>
                  <a:pt x="64328" y="42902"/>
                  <a:pt x="55597" y="39727"/>
                </a:cubicBezTo>
                <a:cubicBezTo>
                  <a:pt x="46866" y="36552"/>
                  <a:pt x="1358" y="4008"/>
                  <a:pt x="35" y="4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76D0B6F1-C691-4B25-BA88-9F5A95CF656F}"/>
              </a:ext>
            </a:extLst>
          </p:cNvPr>
          <p:cNvSpPr/>
          <p:nvPr/>
        </p:nvSpPr>
        <p:spPr>
          <a:xfrm>
            <a:off x="4521198" y="1318827"/>
            <a:ext cx="141767" cy="45332"/>
          </a:xfrm>
          <a:custGeom>
            <a:avLst/>
            <a:gdLst>
              <a:gd name="connsiteX0" fmla="*/ 2 w 141767"/>
              <a:gd name="connsiteY0" fmla="*/ 386 h 45332"/>
              <a:gd name="connsiteX1" fmla="*/ 119065 w 141767"/>
              <a:gd name="connsiteY1" fmla="*/ 6736 h 45332"/>
              <a:gd name="connsiteX2" fmla="*/ 141290 w 141767"/>
              <a:gd name="connsiteY2" fmla="*/ 44836 h 45332"/>
              <a:gd name="connsiteX3" fmla="*/ 133352 w 141767"/>
              <a:gd name="connsiteY3" fmla="*/ 27373 h 45332"/>
              <a:gd name="connsiteX4" fmla="*/ 122240 w 141767"/>
              <a:gd name="connsiteY4" fmla="*/ 11498 h 45332"/>
              <a:gd name="connsiteX5" fmla="*/ 2 w 141767"/>
              <a:gd name="connsiteY5" fmla="*/ 386 h 4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767" h="45332">
                <a:moveTo>
                  <a:pt x="2" y="386"/>
                </a:moveTo>
                <a:cubicBezTo>
                  <a:pt x="-527" y="-408"/>
                  <a:pt x="95517" y="-672"/>
                  <a:pt x="119065" y="6736"/>
                </a:cubicBezTo>
                <a:cubicBezTo>
                  <a:pt x="142613" y="14144"/>
                  <a:pt x="138909" y="41397"/>
                  <a:pt x="141290" y="44836"/>
                </a:cubicBezTo>
                <a:cubicBezTo>
                  <a:pt x="143671" y="48275"/>
                  <a:pt x="136527" y="32929"/>
                  <a:pt x="133352" y="27373"/>
                </a:cubicBezTo>
                <a:cubicBezTo>
                  <a:pt x="130177" y="21817"/>
                  <a:pt x="142613" y="16525"/>
                  <a:pt x="122240" y="11498"/>
                </a:cubicBezTo>
                <a:cubicBezTo>
                  <a:pt x="101867" y="6471"/>
                  <a:pt x="531" y="1180"/>
                  <a:pt x="2" y="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C39B17FC-5B32-4A0C-8BE6-B95CDB8AD133}"/>
              </a:ext>
            </a:extLst>
          </p:cNvPr>
          <p:cNvSpPr/>
          <p:nvPr/>
        </p:nvSpPr>
        <p:spPr>
          <a:xfrm>
            <a:off x="4519611" y="1347834"/>
            <a:ext cx="154025" cy="30183"/>
          </a:xfrm>
          <a:custGeom>
            <a:avLst/>
            <a:gdLst>
              <a:gd name="connsiteX0" fmla="*/ 153989 w 154025"/>
              <a:gd name="connsiteY0" fmla="*/ 30116 h 30183"/>
              <a:gd name="connsiteX1" fmla="*/ 66677 w 154025"/>
              <a:gd name="connsiteY1" fmla="*/ 9479 h 30183"/>
              <a:gd name="connsiteX2" fmla="*/ 28577 w 154025"/>
              <a:gd name="connsiteY2" fmla="*/ 9479 h 30183"/>
              <a:gd name="connsiteX3" fmla="*/ 2 w 154025"/>
              <a:gd name="connsiteY3" fmla="*/ 23766 h 30183"/>
              <a:gd name="connsiteX4" fmla="*/ 30164 w 154025"/>
              <a:gd name="connsiteY4" fmla="*/ 3129 h 30183"/>
              <a:gd name="connsiteX5" fmla="*/ 55564 w 154025"/>
              <a:gd name="connsiteY5" fmla="*/ 1541 h 30183"/>
              <a:gd name="connsiteX6" fmla="*/ 153989 w 154025"/>
              <a:gd name="connsiteY6" fmla="*/ 30116 h 3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025" h="30183">
                <a:moveTo>
                  <a:pt x="153989" y="30116"/>
                </a:moveTo>
                <a:cubicBezTo>
                  <a:pt x="155841" y="31439"/>
                  <a:pt x="87579" y="12918"/>
                  <a:pt x="66677" y="9479"/>
                </a:cubicBezTo>
                <a:cubicBezTo>
                  <a:pt x="45775" y="6039"/>
                  <a:pt x="39689" y="7098"/>
                  <a:pt x="28577" y="9479"/>
                </a:cubicBezTo>
                <a:cubicBezTo>
                  <a:pt x="17464" y="11860"/>
                  <a:pt x="-263" y="24824"/>
                  <a:pt x="2" y="23766"/>
                </a:cubicBezTo>
                <a:cubicBezTo>
                  <a:pt x="266" y="22708"/>
                  <a:pt x="20904" y="6833"/>
                  <a:pt x="30164" y="3129"/>
                </a:cubicBezTo>
                <a:cubicBezTo>
                  <a:pt x="39424" y="-575"/>
                  <a:pt x="40218" y="-840"/>
                  <a:pt x="55564" y="1541"/>
                </a:cubicBezTo>
                <a:cubicBezTo>
                  <a:pt x="70910" y="3922"/>
                  <a:pt x="152137" y="28793"/>
                  <a:pt x="153989" y="30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30E50CD2-6A77-49F3-A19F-104CA6415A03}"/>
              </a:ext>
            </a:extLst>
          </p:cNvPr>
          <p:cNvSpPr/>
          <p:nvPr/>
        </p:nvSpPr>
        <p:spPr>
          <a:xfrm>
            <a:off x="4889468" y="1359293"/>
            <a:ext cx="314612" cy="140638"/>
          </a:xfrm>
          <a:custGeom>
            <a:avLst/>
            <a:gdLst>
              <a:gd name="connsiteX0" fmla="*/ 32 w 314612"/>
              <a:gd name="connsiteY0" fmla="*/ 139307 h 140638"/>
              <a:gd name="connsiteX1" fmla="*/ 55595 w 314612"/>
              <a:gd name="connsiteY1" fmla="*/ 74220 h 140638"/>
              <a:gd name="connsiteX2" fmla="*/ 107982 w 314612"/>
              <a:gd name="connsiteY2" fmla="*/ 34532 h 140638"/>
              <a:gd name="connsiteX3" fmla="*/ 168307 w 314612"/>
              <a:gd name="connsiteY3" fmla="*/ 44057 h 140638"/>
              <a:gd name="connsiteX4" fmla="*/ 227045 w 314612"/>
              <a:gd name="connsiteY4" fmla="*/ 82157 h 140638"/>
              <a:gd name="connsiteX5" fmla="*/ 314357 w 314612"/>
              <a:gd name="connsiteY5" fmla="*/ 125020 h 140638"/>
              <a:gd name="connsiteX6" fmla="*/ 249270 w 314612"/>
              <a:gd name="connsiteY6" fmla="*/ 77395 h 140638"/>
              <a:gd name="connsiteX7" fmla="*/ 125445 w 314612"/>
              <a:gd name="connsiteY7" fmla="*/ 12307 h 140638"/>
              <a:gd name="connsiteX8" fmla="*/ 63532 w 314612"/>
              <a:gd name="connsiteY8" fmla="*/ 9132 h 140638"/>
              <a:gd name="connsiteX9" fmla="*/ 32 w 314612"/>
              <a:gd name="connsiteY9" fmla="*/ 139307 h 14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612" h="140638">
                <a:moveTo>
                  <a:pt x="32" y="139307"/>
                </a:moveTo>
                <a:cubicBezTo>
                  <a:pt x="-1291" y="150155"/>
                  <a:pt x="37603" y="91682"/>
                  <a:pt x="55595" y="74220"/>
                </a:cubicBezTo>
                <a:cubicBezTo>
                  <a:pt x="73587" y="56758"/>
                  <a:pt x="89197" y="39559"/>
                  <a:pt x="107982" y="34532"/>
                </a:cubicBezTo>
                <a:cubicBezTo>
                  <a:pt x="126767" y="29505"/>
                  <a:pt x="148463" y="36120"/>
                  <a:pt x="168307" y="44057"/>
                </a:cubicBezTo>
                <a:cubicBezTo>
                  <a:pt x="188151" y="51994"/>
                  <a:pt x="202703" y="68663"/>
                  <a:pt x="227045" y="82157"/>
                </a:cubicBezTo>
                <a:cubicBezTo>
                  <a:pt x="251387" y="95651"/>
                  <a:pt x="310653" y="125814"/>
                  <a:pt x="314357" y="125020"/>
                </a:cubicBezTo>
                <a:cubicBezTo>
                  <a:pt x="318061" y="124226"/>
                  <a:pt x="280755" y="96180"/>
                  <a:pt x="249270" y="77395"/>
                </a:cubicBezTo>
                <a:cubicBezTo>
                  <a:pt x="217785" y="58609"/>
                  <a:pt x="156401" y="23684"/>
                  <a:pt x="125445" y="12307"/>
                </a:cubicBezTo>
                <a:cubicBezTo>
                  <a:pt x="94489" y="930"/>
                  <a:pt x="81523" y="-7007"/>
                  <a:pt x="63532" y="9132"/>
                </a:cubicBezTo>
                <a:cubicBezTo>
                  <a:pt x="45541" y="25271"/>
                  <a:pt x="1355" y="128459"/>
                  <a:pt x="32" y="139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82B12DCA-0BD0-4CA8-A0DC-85AC47836BA9}"/>
              </a:ext>
            </a:extLst>
          </p:cNvPr>
          <p:cNvSpPr/>
          <p:nvPr/>
        </p:nvSpPr>
        <p:spPr>
          <a:xfrm>
            <a:off x="4935538" y="1528763"/>
            <a:ext cx="187710" cy="19083"/>
          </a:xfrm>
          <a:custGeom>
            <a:avLst/>
            <a:gdLst>
              <a:gd name="connsiteX0" fmla="*/ 0 w 187710"/>
              <a:gd name="connsiteY0" fmla="*/ 0 h 19083"/>
              <a:gd name="connsiteX1" fmla="*/ 88900 w 187710"/>
              <a:gd name="connsiteY1" fmla="*/ 19050 h 19083"/>
              <a:gd name="connsiteX2" fmla="*/ 187325 w 187710"/>
              <a:gd name="connsiteY2" fmla="*/ 4762 h 19083"/>
              <a:gd name="connsiteX3" fmla="*/ 125412 w 187710"/>
              <a:gd name="connsiteY3" fmla="*/ 11112 h 19083"/>
              <a:gd name="connsiteX4" fmla="*/ 0 w 187710"/>
              <a:gd name="connsiteY4" fmla="*/ 0 h 1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710" h="19083">
                <a:moveTo>
                  <a:pt x="0" y="0"/>
                </a:moveTo>
                <a:cubicBezTo>
                  <a:pt x="28839" y="9128"/>
                  <a:pt x="57679" y="18256"/>
                  <a:pt x="88900" y="19050"/>
                </a:cubicBezTo>
                <a:cubicBezTo>
                  <a:pt x="120121" y="19844"/>
                  <a:pt x="181240" y="6085"/>
                  <a:pt x="187325" y="4762"/>
                </a:cubicBezTo>
                <a:cubicBezTo>
                  <a:pt x="193410" y="3439"/>
                  <a:pt x="125412" y="11112"/>
                  <a:pt x="125412" y="11112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9D94ACEA-F453-465A-9582-D1F89ABA79FE}"/>
              </a:ext>
            </a:extLst>
          </p:cNvPr>
          <p:cNvSpPr/>
          <p:nvPr/>
        </p:nvSpPr>
        <p:spPr>
          <a:xfrm>
            <a:off x="4909921" y="1479164"/>
            <a:ext cx="287887" cy="21166"/>
          </a:xfrm>
          <a:custGeom>
            <a:avLst/>
            <a:gdLst>
              <a:gd name="connsiteX0" fmla="*/ 217 w 287887"/>
              <a:gd name="connsiteY0" fmla="*/ 21024 h 21166"/>
              <a:gd name="connsiteX1" fmla="*/ 178017 w 287887"/>
              <a:gd name="connsiteY1" fmla="*/ 9911 h 21166"/>
              <a:gd name="connsiteX2" fmla="*/ 287554 w 287887"/>
              <a:gd name="connsiteY2" fmla="*/ 17849 h 21166"/>
              <a:gd name="connsiteX3" fmla="*/ 214529 w 287887"/>
              <a:gd name="connsiteY3" fmla="*/ 8324 h 21166"/>
              <a:gd name="connsiteX4" fmla="*/ 143092 w 287887"/>
              <a:gd name="connsiteY4" fmla="*/ 386 h 21166"/>
              <a:gd name="connsiteX5" fmla="*/ 217 w 287887"/>
              <a:gd name="connsiteY5" fmla="*/ 21024 h 2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887" h="21166">
                <a:moveTo>
                  <a:pt x="217" y="21024"/>
                </a:moveTo>
                <a:cubicBezTo>
                  <a:pt x="6038" y="22612"/>
                  <a:pt x="130128" y="10440"/>
                  <a:pt x="178017" y="9911"/>
                </a:cubicBezTo>
                <a:cubicBezTo>
                  <a:pt x="225906" y="9382"/>
                  <a:pt x="281469" y="18113"/>
                  <a:pt x="287554" y="17849"/>
                </a:cubicBezTo>
                <a:cubicBezTo>
                  <a:pt x="293639" y="17584"/>
                  <a:pt x="214529" y="8324"/>
                  <a:pt x="214529" y="8324"/>
                </a:cubicBezTo>
                <a:cubicBezTo>
                  <a:pt x="190452" y="5413"/>
                  <a:pt x="179075" y="-1731"/>
                  <a:pt x="143092" y="386"/>
                </a:cubicBezTo>
                <a:cubicBezTo>
                  <a:pt x="107109" y="2503"/>
                  <a:pt x="-5604" y="19436"/>
                  <a:pt x="217" y="21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3541676C-2A2F-4AA6-BE27-C6D40D3BB9A2}"/>
              </a:ext>
            </a:extLst>
          </p:cNvPr>
          <p:cNvSpPr/>
          <p:nvPr/>
        </p:nvSpPr>
        <p:spPr>
          <a:xfrm>
            <a:off x="4894229" y="1390586"/>
            <a:ext cx="68598" cy="104852"/>
          </a:xfrm>
          <a:custGeom>
            <a:avLst/>
            <a:gdLst>
              <a:gd name="connsiteX0" fmla="*/ 68296 w 68598"/>
              <a:gd name="connsiteY0" fmla="*/ 64 h 104852"/>
              <a:gd name="connsiteX1" fmla="*/ 41309 w 68598"/>
              <a:gd name="connsiteY1" fmla="*/ 71502 h 104852"/>
              <a:gd name="connsiteX2" fmla="*/ 47659 w 68598"/>
              <a:gd name="connsiteY2" fmla="*/ 84202 h 104852"/>
              <a:gd name="connsiteX3" fmla="*/ 34 w 68598"/>
              <a:gd name="connsiteY3" fmla="*/ 104839 h 104852"/>
              <a:gd name="connsiteX4" fmla="*/ 39721 w 68598"/>
              <a:gd name="connsiteY4" fmla="*/ 81027 h 104852"/>
              <a:gd name="connsiteX5" fmla="*/ 20671 w 68598"/>
              <a:gd name="connsiteY5" fmla="*/ 58802 h 104852"/>
              <a:gd name="connsiteX6" fmla="*/ 68296 w 68598"/>
              <a:gd name="connsiteY6" fmla="*/ 64 h 10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98" h="104852">
                <a:moveTo>
                  <a:pt x="68296" y="64"/>
                </a:moveTo>
                <a:cubicBezTo>
                  <a:pt x="71736" y="2181"/>
                  <a:pt x="44748" y="57479"/>
                  <a:pt x="41309" y="71502"/>
                </a:cubicBezTo>
                <a:cubicBezTo>
                  <a:pt x="37870" y="85525"/>
                  <a:pt x="54538" y="78646"/>
                  <a:pt x="47659" y="84202"/>
                </a:cubicBezTo>
                <a:cubicBezTo>
                  <a:pt x="40780" y="89758"/>
                  <a:pt x="1357" y="105368"/>
                  <a:pt x="34" y="104839"/>
                </a:cubicBezTo>
                <a:cubicBezTo>
                  <a:pt x="-1289" y="104310"/>
                  <a:pt x="36282" y="88700"/>
                  <a:pt x="39721" y="81027"/>
                </a:cubicBezTo>
                <a:cubicBezTo>
                  <a:pt x="43160" y="73354"/>
                  <a:pt x="18819" y="69121"/>
                  <a:pt x="20671" y="58802"/>
                </a:cubicBezTo>
                <a:cubicBezTo>
                  <a:pt x="22523" y="48483"/>
                  <a:pt x="64856" y="-2053"/>
                  <a:pt x="68296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9BC101E2-7C96-4901-8E72-9D876064BCE1}"/>
              </a:ext>
            </a:extLst>
          </p:cNvPr>
          <p:cNvSpPr/>
          <p:nvPr/>
        </p:nvSpPr>
        <p:spPr>
          <a:xfrm>
            <a:off x="4956000" y="1372023"/>
            <a:ext cx="86434" cy="118469"/>
          </a:xfrm>
          <a:custGeom>
            <a:avLst/>
            <a:gdLst>
              <a:gd name="connsiteX0" fmla="*/ 28750 w 86434"/>
              <a:gd name="connsiteY0" fmla="*/ 1165 h 118469"/>
              <a:gd name="connsiteX1" fmla="*/ 79550 w 86434"/>
              <a:gd name="connsiteY1" fmla="*/ 47202 h 118469"/>
              <a:gd name="connsiteX2" fmla="*/ 82725 w 86434"/>
              <a:gd name="connsiteY2" fmla="*/ 88477 h 118469"/>
              <a:gd name="connsiteX3" fmla="*/ 49388 w 86434"/>
              <a:gd name="connsiteY3" fmla="*/ 113877 h 118469"/>
              <a:gd name="connsiteX4" fmla="*/ 11288 w 86434"/>
              <a:gd name="connsiteY4" fmla="*/ 117052 h 118469"/>
              <a:gd name="connsiteX5" fmla="*/ 175 w 86434"/>
              <a:gd name="connsiteY5" fmla="*/ 98002 h 118469"/>
              <a:gd name="connsiteX6" fmla="*/ 28750 w 86434"/>
              <a:gd name="connsiteY6" fmla="*/ 1165 h 11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434" h="118469">
                <a:moveTo>
                  <a:pt x="28750" y="1165"/>
                </a:moveTo>
                <a:cubicBezTo>
                  <a:pt x="41979" y="-7302"/>
                  <a:pt x="70554" y="32650"/>
                  <a:pt x="79550" y="47202"/>
                </a:cubicBezTo>
                <a:cubicBezTo>
                  <a:pt x="88546" y="61754"/>
                  <a:pt x="87752" y="77365"/>
                  <a:pt x="82725" y="88477"/>
                </a:cubicBezTo>
                <a:cubicBezTo>
                  <a:pt x="77698" y="99589"/>
                  <a:pt x="61294" y="109115"/>
                  <a:pt x="49388" y="113877"/>
                </a:cubicBezTo>
                <a:cubicBezTo>
                  <a:pt x="37482" y="118640"/>
                  <a:pt x="19490" y="119698"/>
                  <a:pt x="11288" y="117052"/>
                </a:cubicBezTo>
                <a:cubicBezTo>
                  <a:pt x="3086" y="114406"/>
                  <a:pt x="2292" y="114141"/>
                  <a:pt x="175" y="98002"/>
                </a:cubicBezTo>
                <a:cubicBezTo>
                  <a:pt x="-1942" y="81863"/>
                  <a:pt x="15521" y="9632"/>
                  <a:pt x="28750" y="11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A1F67A81-4431-4132-AEA5-0BC2F08DD8FA}"/>
              </a:ext>
            </a:extLst>
          </p:cNvPr>
          <p:cNvSpPr/>
          <p:nvPr/>
        </p:nvSpPr>
        <p:spPr>
          <a:xfrm>
            <a:off x="4967288" y="141287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3ED6C257-7B1B-4537-AA4D-7827804833A7}"/>
              </a:ext>
            </a:extLst>
          </p:cNvPr>
          <p:cNvSpPr/>
          <p:nvPr/>
        </p:nvSpPr>
        <p:spPr>
          <a:xfrm>
            <a:off x="4541036" y="1409876"/>
            <a:ext cx="177016" cy="123663"/>
          </a:xfrm>
          <a:custGeom>
            <a:avLst/>
            <a:gdLst>
              <a:gd name="connsiteX0" fmla="*/ 802 w 177016"/>
              <a:gd name="connsiteY0" fmla="*/ 123649 h 123663"/>
              <a:gd name="connsiteX1" fmla="*/ 10327 w 177016"/>
              <a:gd name="connsiteY1" fmla="*/ 14112 h 123663"/>
              <a:gd name="connsiteX2" fmla="*/ 35727 w 177016"/>
              <a:gd name="connsiteY2" fmla="*/ 1412 h 123663"/>
              <a:gd name="connsiteX3" fmla="*/ 64302 w 177016"/>
              <a:gd name="connsiteY3" fmla="*/ 9349 h 123663"/>
              <a:gd name="connsiteX4" fmla="*/ 134152 w 177016"/>
              <a:gd name="connsiteY4" fmla="*/ 63324 h 123663"/>
              <a:gd name="connsiteX5" fmla="*/ 177014 w 177016"/>
              <a:gd name="connsiteY5" fmla="*/ 90312 h 123663"/>
              <a:gd name="connsiteX6" fmla="*/ 132564 w 177016"/>
              <a:gd name="connsiteY6" fmla="*/ 55387 h 123663"/>
              <a:gd name="connsiteX7" fmla="*/ 62714 w 177016"/>
              <a:gd name="connsiteY7" fmla="*/ 12524 h 123663"/>
              <a:gd name="connsiteX8" fmla="*/ 29377 w 177016"/>
              <a:gd name="connsiteY8" fmla="*/ 6174 h 123663"/>
              <a:gd name="connsiteX9" fmla="*/ 802 w 177016"/>
              <a:gd name="connsiteY9" fmla="*/ 123649 h 12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016" h="123663">
                <a:moveTo>
                  <a:pt x="802" y="123649"/>
                </a:moveTo>
                <a:cubicBezTo>
                  <a:pt x="-2373" y="124972"/>
                  <a:pt x="4506" y="34485"/>
                  <a:pt x="10327" y="14112"/>
                </a:cubicBezTo>
                <a:cubicBezTo>
                  <a:pt x="16148" y="-6261"/>
                  <a:pt x="26731" y="2206"/>
                  <a:pt x="35727" y="1412"/>
                </a:cubicBezTo>
                <a:cubicBezTo>
                  <a:pt x="44723" y="618"/>
                  <a:pt x="47898" y="-970"/>
                  <a:pt x="64302" y="9349"/>
                </a:cubicBezTo>
                <a:cubicBezTo>
                  <a:pt x="80706" y="19668"/>
                  <a:pt x="115367" y="49830"/>
                  <a:pt x="134152" y="63324"/>
                </a:cubicBezTo>
                <a:cubicBezTo>
                  <a:pt x="152937" y="76818"/>
                  <a:pt x="177279" y="91635"/>
                  <a:pt x="177014" y="90312"/>
                </a:cubicBezTo>
                <a:cubicBezTo>
                  <a:pt x="176749" y="88989"/>
                  <a:pt x="151614" y="68352"/>
                  <a:pt x="132564" y="55387"/>
                </a:cubicBezTo>
                <a:cubicBezTo>
                  <a:pt x="113514" y="42422"/>
                  <a:pt x="79912" y="20726"/>
                  <a:pt x="62714" y="12524"/>
                </a:cubicBezTo>
                <a:cubicBezTo>
                  <a:pt x="45516" y="4322"/>
                  <a:pt x="40225" y="-7320"/>
                  <a:pt x="29377" y="6174"/>
                </a:cubicBezTo>
                <a:cubicBezTo>
                  <a:pt x="18529" y="19668"/>
                  <a:pt x="3977" y="122326"/>
                  <a:pt x="802" y="123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BEDEB19F-7AA1-404A-AE8D-CCFFCB4C5818}"/>
              </a:ext>
            </a:extLst>
          </p:cNvPr>
          <p:cNvSpPr/>
          <p:nvPr/>
        </p:nvSpPr>
        <p:spPr>
          <a:xfrm>
            <a:off x="4554371" y="1431156"/>
            <a:ext cx="82381" cy="18134"/>
          </a:xfrm>
          <a:custGeom>
            <a:avLst/>
            <a:gdLst>
              <a:gd name="connsiteX0" fmla="*/ 167 w 82381"/>
              <a:gd name="connsiteY0" fmla="*/ 769 h 18134"/>
              <a:gd name="connsiteX1" fmla="*/ 68429 w 82381"/>
              <a:gd name="connsiteY1" fmla="*/ 3944 h 18134"/>
              <a:gd name="connsiteX2" fmla="*/ 81129 w 82381"/>
              <a:gd name="connsiteY2" fmla="*/ 16644 h 18134"/>
              <a:gd name="connsiteX3" fmla="*/ 49379 w 82381"/>
              <a:gd name="connsiteY3" fmla="*/ 16644 h 18134"/>
              <a:gd name="connsiteX4" fmla="*/ 167 w 82381"/>
              <a:gd name="connsiteY4" fmla="*/ 769 h 18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81" h="18134">
                <a:moveTo>
                  <a:pt x="167" y="769"/>
                </a:moveTo>
                <a:cubicBezTo>
                  <a:pt x="3342" y="-1348"/>
                  <a:pt x="54935" y="1298"/>
                  <a:pt x="68429" y="3944"/>
                </a:cubicBezTo>
                <a:cubicBezTo>
                  <a:pt x="81923" y="6590"/>
                  <a:pt x="84304" y="14527"/>
                  <a:pt x="81129" y="16644"/>
                </a:cubicBezTo>
                <a:cubicBezTo>
                  <a:pt x="77954" y="18761"/>
                  <a:pt x="58904" y="18496"/>
                  <a:pt x="49379" y="16644"/>
                </a:cubicBezTo>
                <a:cubicBezTo>
                  <a:pt x="39854" y="14792"/>
                  <a:pt x="-3008" y="2886"/>
                  <a:pt x="167" y="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078CB6FD-DECC-4554-9993-979A101ED00E}"/>
              </a:ext>
            </a:extLst>
          </p:cNvPr>
          <p:cNvSpPr/>
          <p:nvPr/>
        </p:nvSpPr>
        <p:spPr>
          <a:xfrm>
            <a:off x="4564346" y="1442369"/>
            <a:ext cx="68754" cy="75741"/>
          </a:xfrm>
          <a:custGeom>
            <a:avLst/>
            <a:gdLst>
              <a:gd name="connsiteX0" fmla="*/ 6067 w 68754"/>
              <a:gd name="connsiteY0" fmla="*/ 669 h 75741"/>
              <a:gd name="connsiteX1" fmla="*/ 4479 w 68754"/>
              <a:gd name="connsiteY1" fmla="*/ 64169 h 75741"/>
              <a:gd name="connsiteX2" fmla="*/ 25117 w 68754"/>
              <a:gd name="connsiteY2" fmla="*/ 75281 h 75741"/>
              <a:gd name="connsiteX3" fmla="*/ 56867 w 68754"/>
              <a:gd name="connsiteY3" fmla="*/ 57819 h 75741"/>
              <a:gd name="connsiteX4" fmla="*/ 67979 w 68754"/>
              <a:gd name="connsiteY4" fmla="*/ 32419 h 75741"/>
              <a:gd name="connsiteX5" fmla="*/ 6067 w 68754"/>
              <a:gd name="connsiteY5" fmla="*/ 669 h 7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54" h="75741">
                <a:moveTo>
                  <a:pt x="6067" y="669"/>
                </a:moveTo>
                <a:cubicBezTo>
                  <a:pt x="-4516" y="5961"/>
                  <a:pt x="1304" y="51734"/>
                  <a:pt x="4479" y="64169"/>
                </a:cubicBezTo>
                <a:cubicBezTo>
                  <a:pt x="7654" y="76604"/>
                  <a:pt x="16386" y="76339"/>
                  <a:pt x="25117" y="75281"/>
                </a:cubicBezTo>
                <a:cubicBezTo>
                  <a:pt x="33848" y="74223"/>
                  <a:pt x="49723" y="64963"/>
                  <a:pt x="56867" y="57819"/>
                </a:cubicBezTo>
                <a:cubicBezTo>
                  <a:pt x="64011" y="50675"/>
                  <a:pt x="71154" y="41944"/>
                  <a:pt x="67979" y="32419"/>
                </a:cubicBezTo>
                <a:cubicBezTo>
                  <a:pt x="64804" y="22894"/>
                  <a:pt x="16650" y="-4623"/>
                  <a:pt x="6067" y="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7BF01FD8-776A-4318-BA97-3DB77765311A}"/>
              </a:ext>
            </a:extLst>
          </p:cNvPr>
          <p:cNvSpPr/>
          <p:nvPr/>
        </p:nvSpPr>
        <p:spPr>
          <a:xfrm>
            <a:off x="4570414" y="145732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D4755356-F94D-4FFA-8270-7749E504BE0C}"/>
              </a:ext>
            </a:extLst>
          </p:cNvPr>
          <p:cNvSpPr/>
          <p:nvPr/>
        </p:nvSpPr>
        <p:spPr>
          <a:xfrm>
            <a:off x="4778228" y="1317525"/>
            <a:ext cx="32007" cy="132647"/>
          </a:xfrm>
          <a:custGeom>
            <a:avLst/>
            <a:gdLst>
              <a:gd name="connsiteX0" fmla="*/ 31897 w 32007"/>
              <a:gd name="connsiteY0" fmla="*/ 100 h 132647"/>
              <a:gd name="connsiteX1" fmla="*/ 11260 w 32007"/>
              <a:gd name="connsiteY1" fmla="*/ 69950 h 132647"/>
              <a:gd name="connsiteX2" fmla="*/ 28722 w 32007"/>
              <a:gd name="connsiteY2" fmla="*/ 131863 h 132647"/>
              <a:gd name="connsiteX3" fmla="*/ 19197 w 32007"/>
              <a:gd name="connsiteY3" fmla="*/ 101700 h 132647"/>
              <a:gd name="connsiteX4" fmla="*/ 147 w 32007"/>
              <a:gd name="connsiteY4" fmla="*/ 55663 h 132647"/>
              <a:gd name="connsiteX5" fmla="*/ 31897 w 32007"/>
              <a:gd name="connsiteY5" fmla="*/ 100 h 13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7" h="132647">
                <a:moveTo>
                  <a:pt x="31897" y="100"/>
                </a:moveTo>
                <a:cubicBezTo>
                  <a:pt x="33749" y="2481"/>
                  <a:pt x="11789" y="47990"/>
                  <a:pt x="11260" y="69950"/>
                </a:cubicBezTo>
                <a:cubicBezTo>
                  <a:pt x="10731" y="91910"/>
                  <a:pt x="27399" y="126571"/>
                  <a:pt x="28722" y="131863"/>
                </a:cubicBezTo>
                <a:cubicBezTo>
                  <a:pt x="30045" y="137155"/>
                  <a:pt x="23960" y="114400"/>
                  <a:pt x="19197" y="101700"/>
                </a:cubicBezTo>
                <a:cubicBezTo>
                  <a:pt x="14434" y="89000"/>
                  <a:pt x="-1705" y="73125"/>
                  <a:pt x="147" y="55663"/>
                </a:cubicBezTo>
                <a:cubicBezTo>
                  <a:pt x="1999" y="38201"/>
                  <a:pt x="30045" y="-2281"/>
                  <a:pt x="31897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DA3A87FA-A42F-4DBF-9610-0A38B3445EA7}"/>
              </a:ext>
            </a:extLst>
          </p:cNvPr>
          <p:cNvSpPr/>
          <p:nvPr/>
        </p:nvSpPr>
        <p:spPr>
          <a:xfrm>
            <a:off x="4617617" y="1506526"/>
            <a:ext cx="110004" cy="309636"/>
          </a:xfrm>
          <a:custGeom>
            <a:avLst/>
            <a:gdLst>
              <a:gd name="connsiteX0" fmla="*/ 109958 w 110004"/>
              <a:gd name="connsiteY0" fmla="*/ 12 h 309636"/>
              <a:gd name="connsiteX1" fmla="*/ 30583 w 110004"/>
              <a:gd name="connsiteY1" fmla="*/ 185749 h 309636"/>
              <a:gd name="connsiteX2" fmla="*/ 9946 w 110004"/>
              <a:gd name="connsiteY2" fmla="*/ 220674 h 309636"/>
              <a:gd name="connsiteX3" fmla="*/ 3596 w 110004"/>
              <a:gd name="connsiteY3" fmla="*/ 242899 h 309636"/>
              <a:gd name="connsiteX4" fmla="*/ 2008 w 110004"/>
              <a:gd name="connsiteY4" fmla="*/ 260362 h 309636"/>
              <a:gd name="connsiteX5" fmla="*/ 32171 w 110004"/>
              <a:gd name="connsiteY5" fmla="*/ 309574 h 309636"/>
              <a:gd name="connsiteX6" fmla="*/ 14708 w 110004"/>
              <a:gd name="connsiteY6" fmla="*/ 249249 h 309636"/>
              <a:gd name="connsiteX7" fmla="*/ 41696 w 110004"/>
              <a:gd name="connsiteY7" fmla="*/ 195274 h 309636"/>
              <a:gd name="connsiteX8" fmla="*/ 109958 w 110004"/>
              <a:gd name="connsiteY8" fmla="*/ 12 h 30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004" h="309636">
                <a:moveTo>
                  <a:pt x="109958" y="12"/>
                </a:moveTo>
                <a:cubicBezTo>
                  <a:pt x="108106" y="-1575"/>
                  <a:pt x="47252" y="148972"/>
                  <a:pt x="30583" y="185749"/>
                </a:cubicBezTo>
                <a:cubicBezTo>
                  <a:pt x="13914" y="222526"/>
                  <a:pt x="14444" y="211149"/>
                  <a:pt x="9946" y="220674"/>
                </a:cubicBezTo>
                <a:cubicBezTo>
                  <a:pt x="5448" y="230199"/>
                  <a:pt x="4919" y="236284"/>
                  <a:pt x="3596" y="242899"/>
                </a:cubicBezTo>
                <a:cubicBezTo>
                  <a:pt x="2273" y="249514"/>
                  <a:pt x="-2754" y="249250"/>
                  <a:pt x="2008" y="260362"/>
                </a:cubicBezTo>
                <a:cubicBezTo>
                  <a:pt x="6770" y="271474"/>
                  <a:pt x="30054" y="311426"/>
                  <a:pt x="32171" y="309574"/>
                </a:cubicBezTo>
                <a:cubicBezTo>
                  <a:pt x="34288" y="307722"/>
                  <a:pt x="13121" y="268299"/>
                  <a:pt x="14708" y="249249"/>
                </a:cubicBezTo>
                <a:cubicBezTo>
                  <a:pt x="16295" y="230199"/>
                  <a:pt x="25821" y="235226"/>
                  <a:pt x="41696" y="195274"/>
                </a:cubicBezTo>
                <a:cubicBezTo>
                  <a:pt x="57571" y="155322"/>
                  <a:pt x="111810" y="1599"/>
                  <a:pt x="109958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FDE98372-00F9-48E5-95EF-27873BC82F6C}"/>
              </a:ext>
            </a:extLst>
          </p:cNvPr>
          <p:cNvSpPr/>
          <p:nvPr/>
        </p:nvSpPr>
        <p:spPr>
          <a:xfrm>
            <a:off x="4563995" y="1469918"/>
            <a:ext cx="101784" cy="89007"/>
          </a:xfrm>
          <a:custGeom>
            <a:avLst/>
            <a:gdLst>
              <a:gd name="connsiteX0" fmla="*/ 101668 w 101784"/>
              <a:gd name="connsiteY0" fmla="*/ 107 h 89007"/>
              <a:gd name="connsiteX1" fmla="*/ 88968 w 101784"/>
              <a:gd name="connsiteY1" fmla="*/ 57257 h 89007"/>
              <a:gd name="connsiteX2" fmla="*/ 39755 w 101784"/>
              <a:gd name="connsiteY2" fmla="*/ 76307 h 89007"/>
              <a:gd name="connsiteX3" fmla="*/ 68 w 101784"/>
              <a:gd name="connsiteY3" fmla="*/ 89007 h 89007"/>
              <a:gd name="connsiteX4" fmla="*/ 49280 w 101784"/>
              <a:gd name="connsiteY4" fmla="*/ 76307 h 89007"/>
              <a:gd name="connsiteX5" fmla="*/ 84205 w 101784"/>
              <a:gd name="connsiteY5" fmla="*/ 73132 h 89007"/>
              <a:gd name="connsiteX6" fmla="*/ 101668 w 101784"/>
              <a:gd name="connsiteY6" fmla="*/ 107 h 8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84" h="89007">
                <a:moveTo>
                  <a:pt x="101668" y="107"/>
                </a:moveTo>
                <a:cubicBezTo>
                  <a:pt x="102462" y="-2539"/>
                  <a:pt x="99287" y="44557"/>
                  <a:pt x="88968" y="57257"/>
                </a:cubicBezTo>
                <a:cubicBezTo>
                  <a:pt x="78649" y="69957"/>
                  <a:pt x="54572" y="71015"/>
                  <a:pt x="39755" y="76307"/>
                </a:cubicBezTo>
                <a:cubicBezTo>
                  <a:pt x="24938" y="81599"/>
                  <a:pt x="-1519" y="89007"/>
                  <a:pt x="68" y="89007"/>
                </a:cubicBezTo>
                <a:cubicBezTo>
                  <a:pt x="1655" y="89007"/>
                  <a:pt x="35257" y="78953"/>
                  <a:pt x="49280" y="76307"/>
                </a:cubicBezTo>
                <a:cubicBezTo>
                  <a:pt x="63303" y="73661"/>
                  <a:pt x="73886" y="82392"/>
                  <a:pt x="84205" y="73132"/>
                </a:cubicBezTo>
                <a:cubicBezTo>
                  <a:pt x="94524" y="63872"/>
                  <a:pt x="100874" y="2753"/>
                  <a:pt x="101668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B334E337-1454-41E9-A87F-6BE51D5B5499}"/>
              </a:ext>
            </a:extLst>
          </p:cNvPr>
          <p:cNvSpPr/>
          <p:nvPr/>
        </p:nvSpPr>
        <p:spPr>
          <a:xfrm>
            <a:off x="4549339" y="1422969"/>
            <a:ext cx="79527" cy="97903"/>
          </a:xfrm>
          <a:custGeom>
            <a:avLst/>
            <a:gdLst>
              <a:gd name="connsiteX0" fmla="*/ 3611 w 79527"/>
              <a:gd name="connsiteY0" fmla="*/ 97856 h 97903"/>
              <a:gd name="connsiteX1" fmla="*/ 6786 w 79527"/>
              <a:gd name="connsiteY1" fmla="*/ 16894 h 97903"/>
              <a:gd name="connsiteX2" fmla="*/ 19486 w 79527"/>
              <a:gd name="connsiteY2" fmla="*/ 18481 h 97903"/>
              <a:gd name="connsiteX3" fmla="*/ 68699 w 79527"/>
              <a:gd name="connsiteY3" fmla="*/ 43881 h 97903"/>
              <a:gd name="connsiteX4" fmla="*/ 76636 w 79527"/>
              <a:gd name="connsiteY4" fmla="*/ 20069 h 97903"/>
              <a:gd name="connsiteX5" fmla="*/ 30599 w 79527"/>
              <a:gd name="connsiteY5" fmla="*/ 10544 h 97903"/>
              <a:gd name="connsiteX6" fmla="*/ 2024 w 79527"/>
              <a:gd name="connsiteY6" fmla="*/ 4194 h 97903"/>
              <a:gd name="connsiteX7" fmla="*/ 3611 w 79527"/>
              <a:gd name="connsiteY7" fmla="*/ 97856 h 9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527" h="97903">
                <a:moveTo>
                  <a:pt x="3611" y="97856"/>
                </a:moveTo>
                <a:cubicBezTo>
                  <a:pt x="4405" y="99973"/>
                  <a:pt x="4140" y="30123"/>
                  <a:pt x="6786" y="16894"/>
                </a:cubicBezTo>
                <a:cubicBezTo>
                  <a:pt x="9432" y="3665"/>
                  <a:pt x="9167" y="13983"/>
                  <a:pt x="19486" y="18481"/>
                </a:cubicBezTo>
                <a:cubicBezTo>
                  <a:pt x="29805" y="22979"/>
                  <a:pt x="59174" y="43616"/>
                  <a:pt x="68699" y="43881"/>
                </a:cubicBezTo>
                <a:cubicBezTo>
                  <a:pt x="78224" y="44146"/>
                  <a:pt x="82986" y="25625"/>
                  <a:pt x="76636" y="20069"/>
                </a:cubicBezTo>
                <a:cubicBezTo>
                  <a:pt x="70286" y="14513"/>
                  <a:pt x="43034" y="13190"/>
                  <a:pt x="30599" y="10544"/>
                </a:cubicBezTo>
                <a:cubicBezTo>
                  <a:pt x="18164" y="7898"/>
                  <a:pt x="7051" y="-7183"/>
                  <a:pt x="2024" y="4194"/>
                </a:cubicBezTo>
                <a:cubicBezTo>
                  <a:pt x="-3003" y="15571"/>
                  <a:pt x="2817" y="95739"/>
                  <a:pt x="3611" y="97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1B86D942-956B-4D5D-969B-3575410CB3D1}"/>
              </a:ext>
            </a:extLst>
          </p:cNvPr>
          <p:cNvSpPr/>
          <p:nvPr/>
        </p:nvSpPr>
        <p:spPr>
          <a:xfrm rot="13500000" flipH="1">
            <a:off x="4544380" y="1429729"/>
            <a:ext cx="45719" cy="62521"/>
          </a:xfrm>
          <a:custGeom>
            <a:avLst/>
            <a:gdLst>
              <a:gd name="connsiteX0" fmla="*/ 43495 w 43496"/>
              <a:gd name="connsiteY0" fmla="*/ 608 h 104431"/>
              <a:gd name="connsiteX1" fmla="*/ 2220 w 43496"/>
              <a:gd name="connsiteY1" fmla="*/ 94271 h 104431"/>
              <a:gd name="connsiteX2" fmla="*/ 5395 w 43496"/>
              <a:gd name="connsiteY2" fmla="*/ 97446 h 104431"/>
              <a:gd name="connsiteX3" fmla="*/ 3807 w 43496"/>
              <a:gd name="connsiteY3" fmla="*/ 54583 h 104431"/>
              <a:gd name="connsiteX4" fmla="*/ 43495 w 43496"/>
              <a:gd name="connsiteY4" fmla="*/ 608 h 10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96" h="104431">
                <a:moveTo>
                  <a:pt x="43495" y="608"/>
                </a:moveTo>
                <a:cubicBezTo>
                  <a:pt x="43231" y="7223"/>
                  <a:pt x="8570" y="78132"/>
                  <a:pt x="2220" y="94271"/>
                </a:cubicBezTo>
                <a:cubicBezTo>
                  <a:pt x="-4130" y="110410"/>
                  <a:pt x="5131" y="104061"/>
                  <a:pt x="5395" y="97446"/>
                </a:cubicBezTo>
                <a:cubicBezTo>
                  <a:pt x="5659" y="90831"/>
                  <a:pt x="1955" y="65960"/>
                  <a:pt x="3807" y="54583"/>
                </a:cubicBezTo>
                <a:cubicBezTo>
                  <a:pt x="5659" y="43206"/>
                  <a:pt x="43759" y="-6007"/>
                  <a:pt x="43495" y="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14DFA7F4-3CFA-4A06-877D-57441B35A8C2}"/>
              </a:ext>
            </a:extLst>
          </p:cNvPr>
          <p:cNvSpPr/>
          <p:nvPr/>
        </p:nvSpPr>
        <p:spPr>
          <a:xfrm>
            <a:off x="4578151" y="1514398"/>
            <a:ext cx="124026" cy="88977"/>
          </a:xfrm>
          <a:custGeom>
            <a:avLst/>
            <a:gdLst>
              <a:gd name="connsiteX0" fmla="*/ 124024 w 124026"/>
              <a:gd name="connsiteY0" fmla="*/ 77 h 88977"/>
              <a:gd name="connsiteX1" fmla="*/ 85924 w 124026"/>
              <a:gd name="connsiteY1" fmla="*/ 60402 h 88977"/>
              <a:gd name="connsiteX2" fmla="*/ 199 w 124026"/>
              <a:gd name="connsiteY2" fmla="*/ 88977 h 88977"/>
              <a:gd name="connsiteX3" fmla="*/ 60524 w 124026"/>
              <a:gd name="connsiteY3" fmla="*/ 60402 h 88977"/>
              <a:gd name="connsiteX4" fmla="*/ 84337 w 124026"/>
              <a:gd name="connsiteY4" fmla="*/ 47702 h 88977"/>
              <a:gd name="connsiteX5" fmla="*/ 124024 w 124026"/>
              <a:gd name="connsiteY5" fmla="*/ 77 h 8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26" h="88977">
                <a:moveTo>
                  <a:pt x="124024" y="77"/>
                </a:moveTo>
                <a:cubicBezTo>
                  <a:pt x="124288" y="2194"/>
                  <a:pt x="106561" y="45585"/>
                  <a:pt x="85924" y="60402"/>
                </a:cubicBezTo>
                <a:cubicBezTo>
                  <a:pt x="65287" y="75219"/>
                  <a:pt x="4432" y="88977"/>
                  <a:pt x="199" y="88977"/>
                </a:cubicBezTo>
                <a:cubicBezTo>
                  <a:pt x="-4034" y="88977"/>
                  <a:pt x="60524" y="60402"/>
                  <a:pt x="60524" y="60402"/>
                </a:cubicBezTo>
                <a:cubicBezTo>
                  <a:pt x="74547" y="53523"/>
                  <a:pt x="75341" y="55640"/>
                  <a:pt x="84337" y="47702"/>
                </a:cubicBezTo>
                <a:cubicBezTo>
                  <a:pt x="93333" y="39765"/>
                  <a:pt x="123760" y="-2040"/>
                  <a:pt x="124024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00745B6E-4C16-4303-86B3-33B6B7AE474B}"/>
              </a:ext>
            </a:extLst>
          </p:cNvPr>
          <p:cNvSpPr/>
          <p:nvPr/>
        </p:nvSpPr>
        <p:spPr>
          <a:xfrm>
            <a:off x="4554514" y="1424821"/>
            <a:ext cx="80089" cy="23075"/>
          </a:xfrm>
          <a:custGeom>
            <a:avLst/>
            <a:gdLst>
              <a:gd name="connsiteX0" fmla="*/ 24 w 80089"/>
              <a:gd name="connsiteY0" fmla="*/ 5517 h 23075"/>
              <a:gd name="connsiteX1" fmla="*/ 68286 w 80089"/>
              <a:gd name="connsiteY1" fmla="*/ 8692 h 23075"/>
              <a:gd name="connsiteX2" fmla="*/ 79399 w 80089"/>
              <a:gd name="connsiteY2" fmla="*/ 22979 h 23075"/>
              <a:gd name="connsiteX3" fmla="*/ 60349 w 80089"/>
              <a:gd name="connsiteY3" fmla="*/ 754 h 23075"/>
              <a:gd name="connsiteX4" fmla="*/ 24 w 80089"/>
              <a:gd name="connsiteY4" fmla="*/ 5517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89" h="23075">
                <a:moveTo>
                  <a:pt x="24" y="5517"/>
                </a:moveTo>
                <a:cubicBezTo>
                  <a:pt x="1347" y="6840"/>
                  <a:pt x="55057" y="5782"/>
                  <a:pt x="68286" y="8692"/>
                </a:cubicBezTo>
                <a:cubicBezTo>
                  <a:pt x="81515" y="11602"/>
                  <a:pt x="80722" y="24302"/>
                  <a:pt x="79399" y="22979"/>
                </a:cubicBezTo>
                <a:cubicBezTo>
                  <a:pt x="78076" y="21656"/>
                  <a:pt x="68551" y="3664"/>
                  <a:pt x="60349" y="754"/>
                </a:cubicBezTo>
                <a:cubicBezTo>
                  <a:pt x="52147" y="-2156"/>
                  <a:pt x="-1299" y="4194"/>
                  <a:pt x="24" y="5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018674D5-AF0C-4E39-8F52-13CAA006A3C5}"/>
              </a:ext>
            </a:extLst>
          </p:cNvPr>
          <p:cNvSpPr/>
          <p:nvPr/>
        </p:nvSpPr>
        <p:spPr>
          <a:xfrm>
            <a:off x="4694238" y="1377917"/>
            <a:ext cx="27019" cy="71682"/>
          </a:xfrm>
          <a:custGeom>
            <a:avLst/>
            <a:gdLst>
              <a:gd name="connsiteX0" fmla="*/ 0 w 27019"/>
              <a:gd name="connsiteY0" fmla="*/ 33 h 71682"/>
              <a:gd name="connsiteX1" fmla="*/ 25400 w 27019"/>
              <a:gd name="connsiteY1" fmla="*/ 68296 h 71682"/>
              <a:gd name="connsiteX2" fmla="*/ 25400 w 27019"/>
              <a:gd name="connsiteY2" fmla="*/ 58771 h 71682"/>
              <a:gd name="connsiteX3" fmla="*/ 0 w 27019"/>
              <a:gd name="connsiteY3" fmla="*/ 33 h 7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19" h="71682">
                <a:moveTo>
                  <a:pt x="0" y="33"/>
                </a:moveTo>
                <a:cubicBezTo>
                  <a:pt x="0" y="1620"/>
                  <a:pt x="21167" y="58506"/>
                  <a:pt x="25400" y="68296"/>
                </a:cubicBezTo>
                <a:cubicBezTo>
                  <a:pt x="29633" y="78086"/>
                  <a:pt x="24077" y="64063"/>
                  <a:pt x="25400" y="58771"/>
                </a:cubicBezTo>
                <a:cubicBezTo>
                  <a:pt x="26723" y="53479"/>
                  <a:pt x="0" y="-1554"/>
                  <a:pt x="0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2B0FCF7A-3EA4-4E08-93B2-DA4192F3CAF6}"/>
              </a:ext>
            </a:extLst>
          </p:cNvPr>
          <p:cNvSpPr/>
          <p:nvPr/>
        </p:nvSpPr>
        <p:spPr>
          <a:xfrm>
            <a:off x="4830188" y="1387456"/>
            <a:ext cx="46758" cy="154800"/>
          </a:xfrm>
          <a:custGeom>
            <a:avLst/>
            <a:gdLst>
              <a:gd name="connsiteX0" fmla="*/ 46612 w 46758"/>
              <a:gd name="connsiteY0" fmla="*/ 19 h 154800"/>
              <a:gd name="connsiteX1" fmla="*/ 6925 w 46758"/>
              <a:gd name="connsiteY1" fmla="*/ 93682 h 154800"/>
              <a:gd name="connsiteX2" fmla="*/ 46612 w 46758"/>
              <a:gd name="connsiteY2" fmla="*/ 154007 h 154800"/>
              <a:gd name="connsiteX3" fmla="*/ 19625 w 46758"/>
              <a:gd name="connsiteY3" fmla="*/ 125432 h 154800"/>
              <a:gd name="connsiteX4" fmla="*/ 575 w 46758"/>
              <a:gd name="connsiteY4" fmla="*/ 85744 h 154800"/>
              <a:gd name="connsiteX5" fmla="*/ 46612 w 46758"/>
              <a:gd name="connsiteY5" fmla="*/ 19 h 1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58" h="154800">
                <a:moveTo>
                  <a:pt x="46612" y="19"/>
                </a:moveTo>
                <a:cubicBezTo>
                  <a:pt x="47670" y="1342"/>
                  <a:pt x="6925" y="68017"/>
                  <a:pt x="6925" y="93682"/>
                </a:cubicBezTo>
                <a:cubicBezTo>
                  <a:pt x="6925" y="119347"/>
                  <a:pt x="44495" y="148715"/>
                  <a:pt x="46612" y="154007"/>
                </a:cubicBezTo>
                <a:cubicBezTo>
                  <a:pt x="48729" y="159299"/>
                  <a:pt x="27298" y="136809"/>
                  <a:pt x="19625" y="125432"/>
                </a:cubicBezTo>
                <a:cubicBezTo>
                  <a:pt x="11952" y="114055"/>
                  <a:pt x="-3129" y="105058"/>
                  <a:pt x="575" y="85744"/>
                </a:cubicBezTo>
                <a:cubicBezTo>
                  <a:pt x="4279" y="66430"/>
                  <a:pt x="45554" y="-1304"/>
                  <a:pt x="46612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7AED1D92-0BEC-451C-AB06-7CBDBC265B6E}"/>
              </a:ext>
            </a:extLst>
          </p:cNvPr>
          <p:cNvSpPr/>
          <p:nvPr/>
        </p:nvSpPr>
        <p:spPr>
          <a:xfrm>
            <a:off x="4700487" y="1443470"/>
            <a:ext cx="85913" cy="267430"/>
          </a:xfrm>
          <a:custGeom>
            <a:avLst/>
            <a:gdLst>
              <a:gd name="connsiteX0" fmla="*/ 71538 w 85913"/>
              <a:gd name="connsiteY0" fmla="*/ 1155 h 267430"/>
              <a:gd name="connsiteX1" fmla="*/ 82651 w 85913"/>
              <a:gd name="connsiteY1" fmla="*/ 63068 h 267430"/>
              <a:gd name="connsiteX2" fmla="*/ 8038 w 85913"/>
              <a:gd name="connsiteY2" fmla="*/ 242455 h 267430"/>
              <a:gd name="connsiteX3" fmla="*/ 15976 w 85913"/>
              <a:gd name="connsiteY3" fmla="*/ 266268 h 267430"/>
              <a:gd name="connsiteX4" fmla="*/ 1688 w 85913"/>
              <a:gd name="connsiteY4" fmla="*/ 245630 h 267430"/>
              <a:gd name="connsiteX5" fmla="*/ 62013 w 85913"/>
              <a:gd name="connsiteY5" fmla="*/ 107518 h 267430"/>
              <a:gd name="connsiteX6" fmla="*/ 71538 w 85913"/>
              <a:gd name="connsiteY6" fmla="*/ 1155 h 26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913" h="267430">
                <a:moveTo>
                  <a:pt x="71538" y="1155"/>
                </a:moveTo>
                <a:cubicBezTo>
                  <a:pt x="74978" y="-6253"/>
                  <a:pt x="93234" y="22851"/>
                  <a:pt x="82651" y="63068"/>
                </a:cubicBezTo>
                <a:cubicBezTo>
                  <a:pt x="72068" y="103285"/>
                  <a:pt x="19150" y="208588"/>
                  <a:pt x="8038" y="242455"/>
                </a:cubicBezTo>
                <a:cubicBezTo>
                  <a:pt x="-3075" y="276322"/>
                  <a:pt x="17034" y="265739"/>
                  <a:pt x="15976" y="266268"/>
                </a:cubicBezTo>
                <a:cubicBezTo>
                  <a:pt x="14918" y="266797"/>
                  <a:pt x="-5985" y="272088"/>
                  <a:pt x="1688" y="245630"/>
                </a:cubicBezTo>
                <a:cubicBezTo>
                  <a:pt x="9361" y="219172"/>
                  <a:pt x="48784" y="145618"/>
                  <a:pt x="62013" y="107518"/>
                </a:cubicBezTo>
                <a:cubicBezTo>
                  <a:pt x="75242" y="69418"/>
                  <a:pt x="68098" y="8563"/>
                  <a:pt x="71538" y="1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D479D9D0-AC21-4C93-8E56-87B6089435C6}"/>
              </a:ext>
            </a:extLst>
          </p:cNvPr>
          <p:cNvSpPr/>
          <p:nvPr/>
        </p:nvSpPr>
        <p:spPr>
          <a:xfrm>
            <a:off x="4596980" y="1763679"/>
            <a:ext cx="57827" cy="100383"/>
          </a:xfrm>
          <a:custGeom>
            <a:avLst/>
            <a:gdLst>
              <a:gd name="connsiteX0" fmla="*/ 30583 w 57827"/>
              <a:gd name="connsiteY0" fmla="*/ 34 h 100383"/>
              <a:gd name="connsiteX1" fmla="*/ 420 w 57827"/>
              <a:gd name="connsiteY1" fmla="*/ 52421 h 100383"/>
              <a:gd name="connsiteX2" fmla="*/ 57570 w 57827"/>
              <a:gd name="connsiteY2" fmla="*/ 100046 h 100383"/>
              <a:gd name="connsiteX3" fmla="*/ 21058 w 57827"/>
              <a:gd name="connsiteY3" fmla="*/ 73059 h 100383"/>
              <a:gd name="connsiteX4" fmla="*/ 9945 w 57827"/>
              <a:gd name="connsiteY4" fmla="*/ 60359 h 100383"/>
              <a:gd name="connsiteX5" fmla="*/ 30583 w 57827"/>
              <a:gd name="connsiteY5" fmla="*/ 34 h 10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827" h="100383">
                <a:moveTo>
                  <a:pt x="30583" y="34"/>
                </a:moveTo>
                <a:cubicBezTo>
                  <a:pt x="28996" y="-1289"/>
                  <a:pt x="-4078" y="35752"/>
                  <a:pt x="420" y="52421"/>
                </a:cubicBezTo>
                <a:cubicBezTo>
                  <a:pt x="4918" y="69090"/>
                  <a:pt x="54130" y="96606"/>
                  <a:pt x="57570" y="100046"/>
                </a:cubicBezTo>
                <a:cubicBezTo>
                  <a:pt x="61010" y="103486"/>
                  <a:pt x="28995" y="79673"/>
                  <a:pt x="21058" y="73059"/>
                </a:cubicBezTo>
                <a:cubicBezTo>
                  <a:pt x="13121" y="66445"/>
                  <a:pt x="10474" y="69355"/>
                  <a:pt x="9945" y="60359"/>
                </a:cubicBezTo>
                <a:cubicBezTo>
                  <a:pt x="9416" y="51363"/>
                  <a:pt x="32170" y="1357"/>
                  <a:pt x="30583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587EC516-CC23-48B4-92B2-C044A796DEC6}"/>
              </a:ext>
            </a:extLst>
          </p:cNvPr>
          <p:cNvSpPr/>
          <p:nvPr/>
        </p:nvSpPr>
        <p:spPr>
          <a:xfrm>
            <a:off x="4748207" y="1705411"/>
            <a:ext cx="140463" cy="137685"/>
          </a:xfrm>
          <a:custGeom>
            <a:avLst/>
            <a:gdLst>
              <a:gd name="connsiteX0" fmla="*/ 6 w 140463"/>
              <a:gd name="connsiteY0" fmla="*/ 15439 h 137685"/>
              <a:gd name="connsiteX1" fmla="*/ 98431 w 140463"/>
              <a:gd name="connsiteY1" fmla="*/ 1152 h 137685"/>
              <a:gd name="connsiteX2" fmla="*/ 128593 w 140463"/>
              <a:gd name="connsiteY2" fmla="*/ 48777 h 137685"/>
              <a:gd name="connsiteX3" fmla="*/ 139706 w 140463"/>
              <a:gd name="connsiteY3" fmla="*/ 82114 h 137685"/>
              <a:gd name="connsiteX4" fmla="*/ 109543 w 140463"/>
              <a:gd name="connsiteY4" fmla="*/ 104339 h 137685"/>
              <a:gd name="connsiteX5" fmla="*/ 101606 w 140463"/>
              <a:gd name="connsiteY5" fmla="*/ 137677 h 137685"/>
              <a:gd name="connsiteX6" fmla="*/ 106368 w 140463"/>
              <a:gd name="connsiteY6" fmla="*/ 101164 h 137685"/>
              <a:gd name="connsiteX7" fmla="*/ 130181 w 140463"/>
              <a:gd name="connsiteY7" fmla="*/ 74177 h 137685"/>
              <a:gd name="connsiteX8" fmla="*/ 120656 w 140463"/>
              <a:gd name="connsiteY8" fmla="*/ 47189 h 137685"/>
              <a:gd name="connsiteX9" fmla="*/ 103193 w 140463"/>
              <a:gd name="connsiteY9" fmla="*/ 23377 h 137685"/>
              <a:gd name="connsiteX10" fmla="*/ 6 w 140463"/>
              <a:gd name="connsiteY10" fmla="*/ 15439 h 13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463" h="137685">
                <a:moveTo>
                  <a:pt x="6" y="15439"/>
                </a:moveTo>
                <a:cubicBezTo>
                  <a:pt x="-788" y="11735"/>
                  <a:pt x="77000" y="-4404"/>
                  <a:pt x="98431" y="1152"/>
                </a:cubicBezTo>
                <a:cubicBezTo>
                  <a:pt x="119862" y="6708"/>
                  <a:pt x="121714" y="35283"/>
                  <a:pt x="128593" y="48777"/>
                </a:cubicBezTo>
                <a:cubicBezTo>
                  <a:pt x="135472" y="62271"/>
                  <a:pt x="142881" y="72854"/>
                  <a:pt x="139706" y="82114"/>
                </a:cubicBezTo>
                <a:cubicBezTo>
                  <a:pt x="136531" y="91374"/>
                  <a:pt x="115893" y="95079"/>
                  <a:pt x="109543" y="104339"/>
                </a:cubicBezTo>
                <a:cubicBezTo>
                  <a:pt x="103193" y="113600"/>
                  <a:pt x="102135" y="138206"/>
                  <a:pt x="101606" y="137677"/>
                </a:cubicBezTo>
                <a:cubicBezTo>
                  <a:pt x="101077" y="137148"/>
                  <a:pt x="101606" y="111747"/>
                  <a:pt x="106368" y="101164"/>
                </a:cubicBezTo>
                <a:cubicBezTo>
                  <a:pt x="111131" y="90581"/>
                  <a:pt x="127800" y="83173"/>
                  <a:pt x="130181" y="74177"/>
                </a:cubicBezTo>
                <a:cubicBezTo>
                  <a:pt x="132562" y="65181"/>
                  <a:pt x="125154" y="55656"/>
                  <a:pt x="120656" y="47189"/>
                </a:cubicBezTo>
                <a:cubicBezTo>
                  <a:pt x="116158" y="38722"/>
                  <a:pt x="122508" y="30256"/>
                  <a:pt x="103193" y="23377"/>
                </a:cubicBezTo>
                <a:cubicBezTo>
                  <a:pt x="83878" y="16498"/>
                  <a:pt x="800" y="19143"/>
                  <a:pt x="6" y="15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B2190AC9-D7CC-44E9-82A2-6ACB226B41B6}"/>
              </a:ext>
            </a:extLst>
          </p:cNvPr>
          <p:cNvSpPr/>
          <p:nvPr/>
        </p:nvSpPr>
        <p:spPr>
          <a:xfrm>
            <a:off x="4671778" y="1709561"/>
            <a:ext cx="27224" cy="78252"/>
          </a:xfrm>
          <a:custGeom>
            <a:avLst/>
            <a:gdLst>
              <a:gd name="connsiteX0" fmla="*/ 1822 w 27224"/>
              <a:gd name="connsiteY0" fmla="*/ 177 h 78252"/>
              <a:gd name="connsiteX1" fmla="*/ 27222 w 27224"/>
              <a:gd name="connsiteY1" fmla="*/ 57327 h 78252"/>
              <a:gd name="connsiteX2" fmla="*/ 3410 w 27224"/>
              <a:gd name="connsiteY2" fmla="*/ 77964 h 78252"/>
              <a:gd name="connsiteX3" fmla="*/ 1822 w 27224"/>
              <a:gd name="connsiteY3" fmla="*/ 177 h 7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24" h="78252">
                <a:moveTo>
                  <a:pt x="1822" y="177"/>
                </a:moveTo>
                <a:cubicBezTo>
                  <a:pt x="5791" y="-3262"/>
                  <a:pt x="26957" y="44363"/>
                  <a:pt x="27222" y="57327"/>
                </a:cubicBezTo>
                <a:cubicBezTo>
                  <a:pt x="27487" y="70291"/>
                  <a:pt x="5527" y="80081"/>
                  <a:pt x="3410" y="77964"/>
                </a:cubicBezTo>
                <a:cubicBezTo>
                  <a:pt x="1293" y="75847"/>
                  <a:pt x="-2147" y="3616"/>
                  <a:pt x="1822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D65B4BDA-2CCC-4A67-89B6-F3CC35A4209D}"/>
              </a:ext>
            </a:extLst>
          </p:cNvPr>
          <p:cNvSpPr/>
          <p:nvPr/>
        </p:nvSpPr>
        <p:spPr>
          <a:xfrm>
            <a:off x="4717829" y="1784303"/>
            <a:ext cx="102700" cy="54099"/>
          </a:xfrm>
          <a:custGeom>
            <a:avLst/>
            <a:gdLst>
              <a:gd name="connsiteX0" fmla="*/ 221 w 102700"/>
              <a:gd name="connsiteY0" fmla="*/ 47 h 54099"/>
              <a:gd name="connsiteX1" fmla="*/ 98646 w 102700"/>
              <a:gd name="connsiteY1" fmla="*/ 17510 h 54099"/>
              <a:gd name="connsiteX2" fmla="*/ 84359 w 102700"/>
              <a:gd name="connsiteY2" fmla="*/ 54022 h 54099"/>
              <a:gd name="connsiteX3" fmla="*/ 89121 w 102700"/>
              <a:gd name="connsiteY3" fmla="*/ 27035 h 54099"/>
              <a:gd name="connsiteX4" fmla="*/ 71659 w 102700"/>
              <a:gd name="connsiteY4" fmla="*/ 22272 h 54099"/>
              <a:gd name="connsiteX5" fmla="*/ 221 w 102700"/>
              <a:gd name="connsiteY5" fmla="*/ 47 h 5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700" h="54099">
                <a:moveTo>
                  <a:pt x="221" y="47"/>
                </a:moveTo>
                <a:cubicBezTo>
                  <a:pt x="4719" y="-747"/>
                  <a:pt x="84623" y="8514"/>
                  <a:pt x="98646" y="17510"/>
                </a:cubicBezTo>
                <a:cubicBezTo>
                  <a:pt x="112669" y="26506"/>
                  <a:pt x="85946" y="52435"/>
                  <a:pt x="84359" y="54022"/>
                </a:cubicBezTo>
                <a:cubicBezTo>
                  <a:pt x="82772" y="55609"/>
                  <a:pt x="91238" y="32327"/>
                  <a:pt x="89121" y="27035"/>
                </a:cubicBezTo>
                <a:cubicBezTo>
                  <a:pt x="87004" y="21743"/>
                  <a:pt x="82242" y="24653"/>
                  <a:pt x="71659" y="22272"/>
                </a:cubicBezTo>
                <a:cubicBezTo>
                  <a:pt x="61076" y="19891"/>
                  <a:pt x="-4277" y="841"/>
                  <a:pt x="221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D6D7771B-EC17-4D61-B137-BA465FFBE401}"/>
              </a:ext>
            </a:extLst>
          </p:cNvPr>
          <p:cNvSpPr/>
          <p:nvPr/>
        </p:nvSpPr>
        <p:spPr>
          <a:xfrm>
            <a:off x="4730694" y="1749183"/>
            <a:ext cx="100183" cy="6821"/>
          </a:xfrm>
          <a:custGeom>
            <a:avLst/>
            <a:gdLst>
              <a:gd name="connsiteX0" fmla="*/ 56 w 100183"/>
              <a:gd name="connsiteY0" fmla="*/ 242 h 6821"/>
              <a:gd name="connsiteX1" fmla="*/ 95306 w 100183"/>
              <a:gd name="connsiteY1" fmla="*/ 1830 h 6821"/>
              <a:gd name="connsiteX2" fmla="*/ 81019 w 100183"/>
              <a:gd name="connsiteY2" fmla="*/ 6592 h 6821"/>
              <a:gd name="connsiteX3" fmla="*/ 56 w 100183"/>
              <a:gd name="connsiteY3" fmla="*/ 242 h 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83" h="6821">
                <a:moveTo>
                  <a:pt x="56" y="242"/>
                </a:moveTo>
                <a:cubicBezTo>
                  <a:pt x="2437" y="-552"/>
                  <a:pt x="81812" y="772"/>
                  <a:pt x="95306" y="1830"/>
                </a:cubicBezTo>
                <a:cubicBezTo>
                  <a:pt x="108800" y="2888"/>
                  <a:pt x="91073" y="5005"/>
                  <a:pt x="81019" y="6592"/>
                </a:cubicBezTo>
                <a:cubicBezTo>
                  <a:pt x="70965" y="8179"/>
                  <a:pt x="-2325" y="1036"/>
                  <a:pt x="56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F61DDB17-1D82-484F-909D-D46D58E52FE5}"/>
              </a:ext>
            </a:extLst>
          </p:cNvPr>
          <p:cNvSpPr/>
          <p:nvPr/>
        </p:nvSpPr>
        <p:spPr>
          <a:xfrm>
            <a:off x="4741687" y="1869818"/>
            <a:ext cx="11549" cy="79778"/>
          </a:xfrm>
          <a:custGeom>
            <a:avLst/>
            <a:gdLst>
              <a:gd name="connsiteX0" fmla="*/ 4938 w 11549"/>
              <a:gd name="connsiteY0" fmla="*/ 257 h 79778"/>
              <a:gd name="connsiteX1" fmla="*/ 176 w 11549"/>
              <a:gd name="connsiteY1" fmla="*/ 78045 h 79778"/>
              <a:gd name="connsiteX2" fmla="*/ 11288 w 11549"/>
              <a:gd name="connsiteY2" fmla="*/ 52645 h 79778"/>
              <a:gd name="connsiteX3" fmla="*/ 4938 w 11549"/>
              <a:gd name="connsiteY3" fmla="*/ 257 h 7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49" h="79778">
                <a:moveTo>
                  <a:pt x="4938" y="257"/>
                </a:moveTo>
                <a:cubicBezTo>
                  <a:pt x="3086" y="4490"/>
                  <a:pt x="-882" y="69314"/>
                  <a:pt x="176" y="78045"/>
                </a:cubicBezTo>
                <a:cubicBezTo>
                  <a:pt x="1234" y="86776"/>
                  <a:pt x="9701" y="60053"/>
                  <a:pt x="11288" y="52645"/>
                </a:cubicBezTo>
                <a:cubicBezTo>
                  <a:pt x="12875" y="45237"/>
                  <a:pt x="6790" y="-3976"/>
                  <a:pt x="4938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2BBFA88C-4450-4517-89B2-DBDEF6316153}"/>
              </a:ext>
            </a:extLst>
          </p:cNvPr>
          <p:cNvSpPr/>
          <p:nvPr/>
        </p:nvSpPr>
        <p:spPr>
          <a:xfrm>
            <a:off x="4714633" y="1866691"/>
            <a:ext cx="9804" cy="83247"/>
          </a:xfrm>
          <a:custGeom>
            <a:avLst/>
            <a:gdLst>
              <a:gd name="connsiteX0" fmla="*/ 3417 w 9804"/>
              <a:gd name="connsiteY0" fmla="*/ 209 h 83247"/>
              <a:gd name="connsiteX1" fmla="*/ 9767 w 9804"/>
              <a:gd name="connsiteY1" fmla="*/ 81172 h 83247"/>
              <a:gd name="connsiteX2" fmla="*/ 242 w 9804"/>
              <a:gd name="connsiteY2" fmla="*/ 57359 h 83247"/>
              <a:gd name="connsiteX3" fmla="*/ 3417 w 9804"/>
              <a:gd name="connsiteY3" fmla="*/ 209 h 8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4" h="83247">
                <a:moveTo>
                  <a:pt x="3417" y="209"/>
                </a:moveTo>
                <a:cubicBezTo>
                  <a:pt x="5005" y="4178"/>
                  <a:pt x="10296" y="71647"/>
                  <a:pt x="9767" y="81172"/>
                </a:cubicBezTo>
                <a:cubicBezTo>
                  <a:pt x="9238" y="90697"/>
                  <a:pt x="1300" y="64767"/>
                  <a:pt x="242" y="57359"/>
                </a:cubicBezTo>
                <a:cubicBezTo>
                  <a:pt x="-816" y="49951"/>
                  <a:pt x="1829" y="-3760"/>
                  <a:pt x="3417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B2F1B8E9-59F5-41A1-9214-9811CC5D53DA}"/>
              </a:ext>
            </a:extLst>
          </p:cNvPr>
          <p:cNvSpPr/>
          <p:nvPr/>
        </p:nvSpPr>
        <p:spPr>
          <a:xfrm>
            <a:off x="4637081" y="1986722"/>
            <a:ext cx="95271" cy="81868"/>
          </a:xfrm>
          <a:custGeom>
            <a:avLst/>
            <a:gdLst>
              <a:gd name="connsiteX0" fmla="*/ 7 w 95271"/>
              <a:gd name="connsiteY0" fmla="*/ 81791 h 81868"/>
              <a:gd name="connsiteX1" fmla="*/ 38107 w 95271"/>
              <a:gd name="connsiteY1" fmla="*/ 7178 h 81868"/>
              <a:gd name="connsiteX2" fmla="*/ 49219 w 95271"/>
              <a:gd name="connsiteY2" fmla="*/ 2416 h 81868"/>
              <a:gd name="connsiteX3" fmla="*/ 95257 w 95271"/>
              <a:gd name="connsiteY3" fmla="*/ 2416 h 81868"/>
              <a:gd name="connsiteX4" fmla="*/ 53982 w 95271"/>
              <a:gd name="connsiteY4" fmla="*/ 7178 h 81868"/>
              <a:gd name="connsiteX5" fmla="*/ 34932 w 95271"/>
              <a:gd name="connsiteY5" fmla="*/ 21466 h 81868"/>
              <a:gd name="connsiteX6" fmla="*/ 7 w 95271"/>
              <a:gd name="connsiteY6" fmla="*/ 81791 h 8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71" h="81868">
                <a:moveTo>
                  <a:pt x="7" y="81791"/>
                </a:moveTo>
                <a:cubicBezTo>
                  <a:pt x="536" y="79410"/>
                  <a:pt x="29905" y="20407"/>
                  <a:pt x="38107" y="7178"/>
                </a:cubicBezTo>
                <a:cubicBezTo>
                  <a:pt x="46309" y="-6051"/>
                  <a:pt x="39694" y="3210"/>
                  <a:pt x="49219" y="2416"/>
                </a:cubicBezTo>
                <a:cubicBezTo>
                  <a:pt x="58744" y="1622"/>
                  <a:pt x="94463" y="1622"/>
                  <a:pt x="95257" y="2416"/>
                </a:cubicBezTo>
                <a:cubicBezTo>
                  <a:pt x="96051" y="3210"/>
                  <a:pt x="64036" y="4003"/>
                  <a:pt x="53982" y="7178"/>
                </a:cubicBezTo>
                <a:cubicBezTo>
                  <a:pt x="43928" y="10353"/>
                  <a:pt x="41282" y="12205"/>
                  <a:pt x="34932" y="21466"/>
                </a:cubicBezTo>
                <a:cubicBezTo>
                  <a:pt x="28582" y="30726"/>
                  <a:pt x="-522" y="84172"/>
                  <a:pt x="7" y="81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ECD7C83F-ED4E-498E-822B-FE0C6A205DC6}"/>
              </a:ext>
            </a:extLst>
          </p:cNvPr>
          <p:cNvSpPr/>
          <p:nvPr/>
        </p:nvSpPr>
        <p:spPr>
          <a:xfrm>
            <a:off x="4727421" y="1968263"/>
            <a:ext cx="260154" cy="51095"/>
          </a:xfrm>
          <a:custGeom>
            <a:avLst/>
            <a:gdLst>
              <a:gd name="connsiteX0" fmla="*/ 258917 w 260154"/>
              <a:gd name="connsiteY0" fmla="*/ 51037 h 51095"/>
              <a:gd name="connsiteX1" fmla="*/ 141442 w 260154"/>
              <a:gd name="connsiteY1" fmla="*/ 22462 h 51095"/>
              <a:gd name="connsiteX2" fmla="*/ 30317 w 260154"/>
              <a:gd name="connsiteY2" fmla="*/ 237 h 51095"/>
              <a:gd name="connsiteX3" fmla="*/ 154 w 260154"/>
              <a:gd name="connsiteY3" fmla="*/ 36750 h 51095"/>
              <a:gd name="connsiteX4" fmla="*/ 19204 w 260154"/>
              <a:gd name="connsiteY4" fmla="*/ 16112 h 51095"/>
              <a:gd name="connsiteX5" fmla="*/ 33492 w 260154"/>
              <a:gd name="connsiteY5" fmla="*/ 14525 h 51095"/>
              <a:gd name="connsiteX6" fmla="*/ 63654 w 260154"/>
              <a:gd name="connsiteY6" fmla="*/ 14525 h 51095"/>
              <a:gd name="connsiteX7" fmla="*/ 258917 w 260154"/>
              <a:gd name="connsiteY7" fmla="*/ 51037 h 5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154" h="51095">
                <a:moveTo>
                  <a:pt x="258917" y="51037"/>
                </a:moveTo>
                <a:cubicBezTo>
                  <a:pt x="271882" y="52360"/>
                  <a:pt x="179542" y="30929"/>
                  <a:pt x="141442" y="22462"/>
                </a:cubicBezTo>
                <a:cubicBezTo>
                  <a:pt x="103342" y="13995"/>
                  <a:pt x="53865" y="-2144"/>
                  <a:pt x="30317" y="237"/>
                </a:cubicBezTo>
                <a:cubicBezTo>
                  <a:pt x="6769" y="2618"/>
                  <a:pt x="2006" y="34104"/>
                  <a:pt x="154" y="36750"/>
                </a:cubicBezTo>
                <a:cubicBezTo>
                  <a:pt x="-1698" y="39396"/>
                  <a:pt x="13648" y="19816"/>
                  <a:pt x="19204" y="16112"/>
                </a:cubicBezTo>
                <a:cubicBezTo>
                  <a:pt x="24760" y="12408"/>
                  <a:pt x="26084" y="14789"/>
                  <a:pt x="33492" y="14525"/>
                </a:cubicBezTo>
                <a:cubicBezTo>
                  <a:pt x="40900" y="14260"/>
                  <a:pt x="29523" y="8704"/>
                  <a:pt x="63654" y="14525"/>
                </a:cubicBezTo>
                <a:cubicBezTo>
                  <a:pt x="97785" y="20346"/>
                  <a:pt x="245952" y="49714"/>
                  <a:pt x="258917" y="51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B2EACDEE-EDF0-42CE-AA8F-38B349C5EAF6}"/>
              </a:ext>
            </a:extLst>
          </p:cNvPr>
          <p:cNvSpPr/>
          <p:nvPr/>
        </p:nvSpPr>
        <p:spPr>
          <a:xfrm>
            <a:off x="4633099" y="2026703"/>
            <a:ext cx="112972" cy="40273"/>
          </a:xfrm>
          <a:custGeom>
            <a:avLst/>
            <a:gdLst>
              <a:gd name="connsiteX0" fmla="*/ 814 w 112972"/>
              <a:gd name="connsiteY0" fmla="*/ 40222 h 40273"/>
              <a:gd name="connsiteX1" fmla="*/ 104001 w 112972"/>
              <a:gd name="connsiteY1" fmla="*/ 3710 h 40273"/>
              <a:gd name="connsiteX2" fmla="*/ 102414 w 112972"/>
              <a:gd name="connsiteY2" fmla="*/ 2122 h 40273"/>
              <a:gd name="connsiteX3" fmla="*/ 57964 w 112972"/>
              <a:gd name="connsiteY3" fmla="*/ 11647 h 40273"/>
              <a:gd name="connsiteX4" fmla="*/ 814 w 112972"/>
              <a:gd name="connsiteY4" fmla="*/ 40222 h 4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972" h="40273">
                <a:moveTo>
                  <a:pt x="814" y="40222"/>
                </a:moveTo>
                <a:cubicBezTo>
                  <a:pt x="8487" y="38899"/>
                  <a:pt x="104001" y="3710"/>
                  <a:pt x="104001" y="3710"/>
                </a:cubicBezTo>
                <a:cubicBezTo>
                  <a:pt x="120934" y="-2640"/>
                  <a:pt x="110087" y="799"/>
                  <a:pt x="102414" y="2122"/>
                </a:cubicBezTo>
                <a:cubicBezTo>
                  <a:pt x="94741" y="3445"/>
                  <a:pt x="74104" y="6355"/>
                  <a:pt x="57964" y="11647"/>
                </a:cubicBezTo>
                <a:cubicBezTo>
                  <a:pt x="41824" y="16939"/>
                  <a:pt x="-6859" y="41545"/>
                  <a:pt x="814" y="40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A394B59C-2EEB-4016-8028-43321D6DA849}"/>
              </a:ext>
            </a:extLst>
          </p:cNvPr>
          <p:cNvSpPr/>
          <p:nvPr/>
        </p:nvSpPr>
        <p:spPr>
          <a:xfrm>
            <a:off x="4745038" y="2003386"/>
            <a:ext cx="255652" cy="31956"/>
          </a:xfrm>
          <a:custGeom>
            <a:avLst/>
            <a:gdLst>
              <a:gd name="connsiteX0" fmla="*/ 0 w 255652"/>
              <a:gd name="connsiteY0" fmla="*/ 23852 h 31956"/>
              <a:gd name="connsiteX1" fmla="*/ 133350 w 255652"/>
              <a:gd name="connsiteY1" fmla="*/ 15914 h 31956"/>
              <a:gd name="connsiteX2" fmla="*/ 165100 w 255652"/>
              <a:gd name="connsiteY2" fmla="*/ 27027 h 31956"/>
              <a:gd name="connsiteX3" fmla="*/ 206375 w 255652"/>
              <a:gd name="connsiteY3" fmla="*/ 30202 h 31956"/>
              <a:gd name="connsiteX4" fmla="*/ 255587 w 255652"/>
              <a:gd name="connsiteY4" fmla="*/ 39 h 31956"/>
              <a:gd name="connsiteX5" fmla="*/ 215900 w 255652"/>
              <a:gd name="connsiteY5" fmla="*/ 23852 h 31956"/>
              <a:gd name="connsiteX6" fmla="*/ 174625 w 255652"/>
              <a:gd name="connsiteY6" fmla="*/ 25439 h 31956"/>
              <a:gd name="connsiteX7" fmla="*/ 0 w 255652"/>
              <a:gd name="connsiteY7" fmla="*/ 23852 h 3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652" h="31956">
                <a:moveTo>
                  <a:pt x="0" y="23852"/>
                </a:moveTo>
                <a:cubicBezTo>
                  <a:pt x="52916" y="19618"/>
                  <a:pt x="105833" y="15385"/>
                  <a:pt x="133350" y="15914"/>
                </a:cubicBezTo>
                <a:cubicBezTo>
                  <a:pt x="160867" y="16443"/>
                  <a:pt x="152929" y="24646"/>
                  <a:pt x="165100" y="27027"/>
                </a:cubicBezTo>
                <a:cubicBezTo>
                  <a:pt x="177271" y="29408"/>
                  <a:pt x="191294" y="34700"/>
                  <a:pt x="206375" y="30202"/>
                </a:cubicBezTo>
                <a:cubicBezTo>
                  <a:pt x="221456" y="25704"/>
                  <a:pt x="253999" y="1097"/>
                  <a:pt x="255587" y="39"/>
                </a:cubicBezTo>
                <a:cubicBezTo>
                  <a:pt x="257175" y="-1019"/>
                  <a:pt x="229394" y="19619"/>
                  <a:pt x="215900" y="23852"/>
                </a:cubicBezTo>
                <a:cubicBezTo>
                  <a:pt x="202406" y="28085"/>
                  <a:pt x="174625" y="25439"/>
                  <a:pt x="174625" y="25439"/>
                </a:cubicBezTo>
                <a:lnTo>
                  <a:pt x="0" y="2385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A99B7929-9B84-4268-A86E-28E8EB4673C0}"/>
              </a:ext>
            </a:extLst>
          </p:cNvPr>
          <p:cNvSpPr/>
          <p:nvPr/>
        </p:nvSpPr>
        <p:spPr>
          <a:xfrm>
            <a:off x="4662257" y="2038780"/>
            <a:ext cx="212169" cy="37685"/>
          </a:xfrm>
          <a:custGeom>
            <a:avLst/>
            <a:gdLst>
              <a:gd name="connsiteX0" fmla="*/ 231 w 212169"/>
              <a:gd name="connsiteY0" fmla="*/ 37670 h 37685"/>
              <a:gd name="connsiteX1" fmla="*/ 85956 w 212169"/>
              <a:gd name="connsiteY1" fmla="*/ 1158 h 37685"/>
              <a:gd name="connsiteX2" fmla="*/ 211368 w 212169"/>
              <a:gd name="connsiteY2" fmla="*/ 9095 h 37685"/>
              <a:gd name="connsiteX3" fmla="*/ 138343 w 212169"/>
              <a:gd name="connsiteY3" fmla="*/ 9095 h 37685"/>
              <a:gd name="connsiteX4" fmla="*/ 111356 w 212169"/>
              <a:gd name="connsiteY4" fmla="*/ 5920 h 37685"/>
              <a:gd name="connsiteX5" fmla="*/ 231 w 212169"/>
              <a:gd name="connsiteY5" fmla="*/ 37670 h 3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169" h="37685">
                <a:moveTo>
                  <a:pt x="231" y="37670"/>
                </a:moveTo>
                <a:cubicBezTo>
                  <a:pt x="-4002" y="36876"/>
                  <a:pt x="50767" y="5920"/>
                  <a:pt x="85956" y="1158"/>
                </a:cubicBezTo>
                <a:cubicBezTo>
                  <a:pt x="121145" y="-3604"/>
                  <a:pt x="202637" y="7772"/>
                  <a:pt x="211368" y="9095"/>
                </a:cubicBezTo>
                <a:cubicBezTo>
                  <a:pt x="220099" y="10418"/>
                  <a:pt x="155012" y="9624"/>
                  <a:pt x="138343" y="9095"/>
                </a:cubicBezTo>
                <a:cubicBezTo>
                  <a:pt x="121674" y="8566"/>
                  <a:pt x="132787" y="2480"/>
                  <a:pt x="111356" y="5920"/>
                </a:cubicBezTo>
                <a:cubicBezTo>
                  <a:pt x="89925" y="9360"/>
                  <a:pt x="4464" y="38464"/>
                  <a:pt x="231" y="37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40F07227-BA0A-46F8-BF7D-73D44D7DEF7C}"/>
              </a:ext>
            </a:extLst>
          </p:cNvPr>
          <p:cNvSpPr/>
          <p:nvPr/>
        </p:nvSpPr>
        <p:spPr>
          <a:xfrm>
            <a:off x="4662486" y="2050965"/>
            <a:ext cx="219353" cy="39775"/>
          </a:xfrm>
          <a:custGeom>
            <a:avLst/>
            <a:gdLst>
              <a:gd name="connsiteX0" fmla="*/ 2 w 219353"/>
              <a:gd name="connsiteY0" fmla="*/ 20723 h 39775"/>
              <a:gd name="connsiteX1" fmla="*/ 93664 w 219353"/>
              <a:gd name="connsiteY1" fmla="*/ 39773 h 39775"/>
              <a:gd name="connsiteX2" fmla="*/ 138114 w 219353"/>
              <a:gd name="connsiteY2" fmla="*/ 19135 h 39775"/>
              <a:gd name="connsiteX3" fmla="*/ 219077 w 219353"/>
              <a:gd name="connsiteY3" fmla="*/ 85 h 39775"/>
              <a:gd name="connsiteX4" fmla="*/ 163514 w 219353"/>
              <a:gd name="connsiteY4" fmla="*/ 12785 h 39775"/>
              <a:gd name="connsiteX5" fmla="*/ 133352 w 219353"/>
              <a:gd name="connsiteY5" fmla="*/ 28660 h 39775"/>
              <a:gd name="connsiteX6" fmla="*/ 90489 w 219353"/>
              <a:gd name="connsiteY6" fmla="*/ 31835 h 39775"/>
              <a:gd name="connsiteX7" fmla="*/ 2 w 219353"/>
              <a:gd name="connsiteY7" fmla="*/ 20723 h 3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353" h="39775">
                <a:moveTo>
                  <a:pt x="2" y="20723"/>
                </a:moveTo>
                <a:cubicBezTo>
                  <a:pt x="531" y="22046"/>
                  <a:pt x="70645" y="40038"/>
                  <a:pt x="93664" y="39773"/>
                </a:cubicBezTo>
                <a:cubicBezTo>
                  <a:pt x="116683" y="39508"/>
                  <a:pt x="117212" y="25750"/>
                  <a:pt x="138114" y="19135"/>
                </a:cubicBezTo>
                <a:cubicBezTo>
                  <a:pt x="159016" y="12520"/>
                  <a:pt x="219077" y="85"/>
                  <a:pt x="219077" y="85"/>
                </a:cubicBezTo>
                <a:cubicBezTo>
                  <a:pt x="223310" y="-973"/>
                  <a:pt x="177802" y="8022"/>
                  <a:pt x="163514" y="12785"/>
                </a:cubicBezTo>
                <a:cubicBezTo>
                  <a:pt x="149226" y="17548"/>
                  <a:pt x="145523" y="25485"/>
                  <a:pt x="133352" y="28660"/>
                </a:cubicBezTo>
                <a:cubicBezTo>
                  <a:pt x="121181" y="31835"/>
                  <a:pt x="108216" y="32364"/>
                  <a:pt x="90489" y="31835"/>
                </a:cubicBezTo>
                <a:cubicBezTo>
                  <a:pt x="72762" y="31306"/>
                  <a:pt x="-527" y="19400"/>
                  <a:pt x="2" y="20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6EF77AAA-D5A8-44EC-A6C3-B50530646E98}"/>
              </a:ext>
            </a:extLst>
          </p:cNvPr>
          <p:cNvSpPr/>
          <p:nvPr/>
        </p:nvSpPr>
        <p:spPr>
          <a:xfrm>
            <a:off x="4493420" y="994699"/>
            <a:ext cx="516721" cy="393411"/>
          </a:xfrm>
          <a:custGeom>
            <a:avLst/>
            <a:gdLst>
              <a:gd name="connsiteX0" fmla="*/ 508793 w 516721"/>
              <a:gd name="connsiteY0" fmla="*/ 2251 h 393411"/>
              <a:gd name="connsiteX1" fmla="*/ 407193 w 516721"/>
              <a:gd name="connsiteY1" fmla="*/ 65751 h 393411"/>
              <a:gd name="connsiteX2" fmla="*/ 311943 w 516721"/>
              <a:gd name="connsiteY2" fmla="*/ 110201 h 393411"/>
              <a:gd name="connsiteX3" fmla="*/ 129380 w 516721"/>
              <a:gd name="connsiteY3" fmla="*/ 202276 h 393411"/>
              <a:gd name="connsiteX4" fmla="*/ 5555 w 516721"/>
              <a:gd name="connsiteY4" fmla="*/ 384839 h 393411"/>
              <a:gd name="connsiteX5" fmla="*/ 26193 w 516721"/>
              <a:gd name="connsiteY5" fmla="*/ 349914 h 393411"/>
              <a:gd name="connsiteX6" fmla="*/ 69055 w 516721"/>
              <a:gd name="connsiteY6" fmla="*/ 229264 h 393411"/>
              <a:gd name="connsiteX7" fmla="*/ 181768 w 516721"/>
              <a:gd name="connsiteY7" fmla="*/ 153064 h 393411"/>
              <a:gd name="connsiteX8" fmla="*/ 508793 w 516721"/>
              <a:gd name="connsiteY8" fmla="*/ 2251 h 39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721" h="393411">
                <a:moveTo>
                  <a:pt x="508793" y="2251"/>
                </a:moveTo>
                <a:cubicBezTo>
                  <a:pt x="546364" y="-12301"/>
                  <a:pt x="440001" y="47759"/>
                  <a:pt x="407193" y="65751"/>
                </a:cubicBezTo>
                <a:cubicBezTo>
                  <a:pt x="374385" y="83743"/>
                  <a:pt x="358245" y="87447"/>
                  <a:pt x="311943" y="110201"/>
                </a:cubicBezTo>
                <a:cubicBezTo>
                  <a:pt x="265641" y="132955"/>
                  <a:pt x="180445" y="156503"/>
                  <a:pt x="129380" y="202276"/>
                </a:cubicBezTo>
                <a:cubicBezTo>
                  <a:pt x="78315" y="248049"/>
                  <a:pt x="22753" y="360233"/>
                  <a:pt x="5555" y="384839"/>
                </a:cubicBezTo>
                <a:cubicBezTo>
                  <a:pt x="-11643" y="409445"/>
                  <a:pt x="15610" y="375843"/>
                  <a:pt x="26193" y="349914"/>
                </a:cubicBezTo>
                <a:cubicBezTo>
                  <a:pt x="36776" y="323985"/>
                  <a:pt x="43126" y="262072"/>
                  <a:pt x="69055" y="229264"/>
                </a:cubicBezTo>
                <a:cubicBezTo>
                  <a:pt x="94984" y="196456"/>
                  <a:pt x="111389" y="188254"/>
                  <a:pt x="181768" y="153064"/>
                </a:cubicBezTo>
                <a:cubicBezTo>
                  <a:pt x="252147" y="117874"/>
                  <a:pt x="471222" y="16803"/>
                  <a:pt x="508793" y="2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C7C3A23C-4EEA-4908-8002-6CB562468ECA}"/>
              </a:ext>
            </a:extLst>
          </p:cNvPr>
          <p:cNvSpPr/>
          <p:nvPr/>
        </p:nvSpPr>
        <p:spPr>
          <a:xfrm>
            <a:off x="4667696" y="915767"/>
            <a:ext cx="356187" cy="226558"/>
          </a:xfrm>
          <a:custGeom>
            <a:avLst/>
            <a:gdLst>
              <a:gd name="connsiteX0" fmla="*/ 355154 w 356187"/>
              <a:gd name="connsiteY0" fmla="*/ 221 h 226558"/>
              <a:gd name="connsiteX1" fmla="*/ 156717 w 356187"/>
              <a:gd name="connsiteY1" fmla="*/ 95471 h 226558"/>
              <a:gd name="connsiteX2" fmla="*/ 47179 w 356187"/>
              <a:gd name="connsiteY2" fmla="*/ 149446 h 226558"/>
              <a:gd name="connsiteX3" fmla="*/ 1142 w 356187"/>
              <a:gd name="connsiteY3" fmla="*/ 225646 h 226558"/>
              <a:gd name="connsiteX4" fmla="*/ 17017 w 356187"/>
              <a:gd name="connsiteY4" fmla="*/ 187546 h 226558"/>
              <a:gd name="connsiteX5" fmla="*/ 50354 w 356187"/>
              <a:gd name="connsiteY5" fmla="*/ 128808 h 226558"/>
              <a:gd name="connsiteX6" fmla="*/ 355154 w 356187"/>
              <a:gd name="connsiteY6" fmla="*/ 221 h 226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187" h="226558">
                <a:moveTo>
                  <a:pt x="355154" y="221"/>
                </a:moveTo>
                <a:cubicBezTo>
                  <a:pt x="372881" y="-5335"/>
                  <a:pt x="156717" y="95471"/>
                  <a:pt x="156717" y="95471"/>
                </a:cubicBezTo>
                <a:cubicBezTo>
                  <a:pt x="105388" y="120342"/>
                  <a:pt x="73108" y="127750"/>
                  <a:pt x="47179" y="149446"/>
                </a:cubicBezTo>
                <a:cubicBezTo>
                  <a:pt x="21250" y="171142"/>
                  <a:pt x="6169" y="219296"/>
                  <a:pt x="1142" y="225646"/>
                </a:cubicBezTo>
                <a:cubicBezTo>
                  <a:pt x="-3885" y="231996"/>
                  <a:pt x="8815" y="203686"/>
                  <a:pt x="17017" y="187546"/>
                </a:cubicBezTo>
                <a:cubicBezTo>
                  <a:pt x="25219" y="171406"/>
                  <a:pt x="-6796" y="160029"/>
                  <a:pt x="50354" y="128808"/>
                </a:cubicBezTo>
                <a:cubicBezTo>
                  <a:pt x="107504" y="97587"/>
                  <a:pt x="337427" y="5777"/>
                  <a:pt x="355154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7E5A94B2-29AE-41F1-A4DE-4B4F34BAF41C}"/>
              </a:ext>
            </a:extLst>
          </p:cNvPr>
          <p:cNvSpPr/>
          <p:nvPr/>
        </p:nvSpPr>
        <p:spPr>
          <a:xfrm>
            <a:off x="5046574" y="989013"/>
            <a:ext cx="204634" cy="195565"/>
          </a:xfrm>
          <a:custGeom>
            <a:avLst/>
            <a:gdLst>
              <a:gd name="connsiteX0" fmla="*/ 89 w 204634"/>
              <a:gd name="connsiteY0" fmla="*/ 0 h 195565"/>
              <a:gd name="connsiteX1" fmla="*/ 158839 w 204634"/>
              <a:gd name="connsiteY1" fmla="*/ 103187 h 195565"/>
              <a:gd name="connsiteX2" fmla="*/ 203289 w 204634"/>
              <a:gd name="connsiteY2" fmla="*/ 195262 h 195565"/>
              <a:gd name="connsiteX3" fmla="*/ 192176 w 204634"/>
              <a:gd name="connsiteY3" fmla="*/ 131762 h 195565"/>
              <a:gd name="connsiteX4" fmla="*/ 182651 w 204634"/>
              <a:gd name="connsiteY4" fmla="*/ 101600 h 195565"/>
              <a:gd name="connsiteX5" fmla="*/ 89 w 204634"/>
              <a:gd name="connsiteY5" fmla="*/ 0 h 19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634" h="195565">
                <a:moveTo>
                  <a:pt x="89" y="0"/>
                </a:moveTo>
                <a:cubicBezTo>
                  <a:pt x="-3880" y="264"/>
                  <a:pt x="124972" y="70643"/>
                  <a:pt x="158839" y="103187"/>
                </a:cubicBezTo>
                <a:cubicBezTo>
                  <a:pt x="192706" y="135731"/>
                  <a:pt x="197733" y="190500"/>
                  <a:pt x="203289" y="195262"/>
                </a:cubicBezTo>
                <a:cubicBezTo>
                  <a:pt x="208845" y="200024"/>
                  <a:pt x="195616" y="147372"/>
                  <a:pt x="192176" y="131762"/>
                </a:cubicBezTo>
                <a:cubicBezTo>
                  <a:pt x="188736" y="116152"/>
                  <a:pt x="212813" y="123825"/>
                  <a:pt x="182651" y="101600"/>
                </a:cubicBezTo>
                <a:cubicBezTo>
                  <a:pt x="152489" y="79375"/>
                  <a:pt x="4058" y="-264"/>
                  <a:pt x="8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C0F54950-23F4-49FC-9167-164691BAD531}"/>
              </a:ext>
            </a:extLst>
          </p:cNvPr>
          <p:cNvSpPr/>
          <p:nvPr/>
        </p:nvSpPr>
        <p:spPr>
          <a:xfrm>
            <a:off x="5191551" y="921488"/>
            <a:ext cx="203799" cy="304083"/>
          </a:xfrm>
          <a:custGeom>
            <a:avLst/>
            <a:gdLst>
              <a:gd name="connsiteX0" fmla="*/ 5924 w 203799"/>
              <a:gd name="connsiteY0" fmla="*/ 850 h 304083"/>
              <a:gd name="connsiteX1" fmla="*/ 15449 w 203799"/>
              <a:gd name="connsiteY1" fmla="*/ 132612 h 304083"/>
              <a:gd name="connsiteX2" fmla="*/ 158324 w 203799"/>
              <a:gd name="connsiteY2" fmla="*/ 243737 h 304083"/>
              <a:gd name="connsiteX3" fmla="*/ 202774 w 203799"/>
              <a:gd name="connsiteY3" fmla="*/ 304062 h 304083"/>
              <a:gd name="connsiteX4" fmla="*/ 185312 w 203799"/>
              <a:gd name="connsiteY4" fmla="*/ 250087 h 304083"/>
              <a:gd name="connsiteX5" fmla="*/ 137687 w 203799"/>
              <a:gd name="connsiteY5" fmla="*/ 204050 h 304083"/>
              <a:gd name="connsiteX6" fmla="*/ 42437 w 203799"/>
              <a:gd name="connsiteY6" fmla="*/ 151662 h 304083"/>
              <a:gd name="connsiteX7" fmla="*/ 2749 w 203799"/>
              <a:gd name="connsiteY7" fmla="*/ 78637 h 304083"/>
              <a:gd name="connsiteX8" fmla="*/ 5924 w 203799"/>
              <a:gd name="connsiteY8" fmla="*/ 850 h 3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799" h="304083">
                <a:moveTo>
                  <a:pt x="5924" y="850"/>
                </a:moveTo>
                <a:cubicBezTo>
                  <a:pt x="8041" y="9846"/>
                  <a:pt x="-9951" y="92131"/>
                  <a:pt x="15449" y="132612"/>
                </a:cubicBezTo>
                <a:cubicBezTo>
                  <a:pt x="40849" y="173093"/>
                  <a:pt x="127103" y="215162"/>
                  <a:pt x="158324" y="243737"/>
                </a:cubicBezTo>
                <a:cubicBezTo>
                  <a:pt x="189545" y="272312"/>
                  <a:pt x="198276" y="303004"/>
                  <a:pt x="202774" y="304062"/>
                </a:cubicBezTo>
                <a:cubicBezTo>
                  <a:pt x="207272" y="305120"/>
                  <a:pt x="196160" y="266756"/>
                  <a:pt x="185312" y="250087"/>
                </a:cubicBezTo>
                <a:cubicBezTo>
                  <a:pt x="174464" y="233418"/>
                  <a:pt x="161499" y="220454"/>
                  <a:pt x="137687" y="204050"/>
                </a:cubicBezTo>
                <a:cubicBezTo>
                  <a:pt x="113875" y="187646"/>
                  <a:pt x="64927" y="172564"/>
                  <a:pt x="42437" y="151662"/>
                </a:cubicBezTo>
                <a:cubicBezTo>
                  <a:pt x="19947" y="130760"/>
                  <a:pt x="9628" y="100597"/>
                  <a:pt x="2749" y="78637"/>
                </a:cubicBezTo>
                <a:cubicBezTo>
                  <a:pt x="-4130" y="56677"/>
                  <a:pt x="3807" y="-8146"/>
                  <a:pt x="5924" y="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FFEAB56C-7F22-4F4C-BA04-23E25C4548D1}"/>
              </a:ext>
            </a:extLst>
          </p:cNvPr>
          <p:cNvSpPr/>
          <p:nvPr/>
        </p:nvSpPr>
        <p:spPr>
          <a:xfrm>
            <a:off x="5287748" y="1204733"/>
            <a:ext cx="176178" cy="226462"/>
          </a:xfrm>
          <a:custGeom>
            <a:avLst/>
            <a:gdLst>
              <a:gd name="connsiteX0" fmla="*/ 3390 w 176178"/>
              <a:gd name="connsiteY0" fmla="*/ 180 h 226462"/>
              <a:gd name="connsiteX1" fmla="*/ 6565 w 176178"/>
              <a:gd name="connsiteY1" fmla="*/ 87492 h 226462"/>
              <a:gd name="connsiteX2" fmla="*/ 66890 w 176178"/>
              <a:gd name="connsiteY2" fmla="*/ 160517 h 226462"/>
              <a:gd name="connsiteX3" fmla="*/ 173252 w 176178"/>
              <a:gd name="connsiteY3" fmla="*/ 224017 h 226462"/>
              <a:gd name="connsiteX4" fmla="*/ 138327 w 176178"/>
              <a:gd name="connsiteY4" fmla="*/ 206555 h 226462"/>
              <a:gd name="connsiteX5" fmla="*/ 54190 w 176178"/>
              <a:gd name="connsiteY5" fmla="*/ 143055 h 226462"/>
              <a:gd name="connsiteX6" fmla="*/ 39902 w 176178"/>
              <a:gd name="connsiteY6" fmla="*/ 109717 h 226462"/>
              <a:gd name="connsiteX7" fmla="*/ 22440 w 176178"/>
              <a:gd name="connsiteY7" fmla="*/ 65267 h 226462"/>
              <a:gd name="connsiteX8" fmla="*/ 3390 w 176178"/>
              <a:gd name="connsiteY8" fmla="*/ 180 h 22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178" h="226462">
                <a:moveTo>
                  <a:pt x="3390" y="180"/>
                </a:moveTo>
                <a:cubicBezTo>
                  <a:pt x="744" y="3884"/>
                  <a:pt x="-4018" y="60769"/>
                  <a:pt x="6565" y="87492"/>
                </a:cubicBezTo>
                <a:cubicBezTo>
                  <a:pt x="17148" y="114215"/>
                  <a:pt x="39109" y="137763"/>
                  <a:pt x="66890" y="160517"/>
                </a:cubicBezTo>
                <a:cubicBezTo>
                  <a:pt x="94671" y="183271"/>
                  <a:pt x="161346" y="216344"/>
                  <a:pt x="173252" y="224017"/>
                </a:cubicBezTo>
                <a:cubicBezTo>
                  <a:pt x="185158" y="231690"/>
                  <a:pt x="158171" y="220049"/>
                  <a:pt x="138327" y="206555"/>
                </a:cubicBezTo>
                <a:cubicBezTo>
                  <a:pt x="118483" y="193061"/>
                  <a:pt x="70594" y="159195"/>
                  <a:pt x="54190" y="143055"/>
                </a:cubicBezTo>
                <a:cubicBezTo>
                  <a:pt x="37786" y="126915"/>
                  <a:pt x="45194" y="122682"/>
                  <a:pt x="39902" y="109717"/>
                </a:cubicBezTo>
                <a:cubicBezTo>
                  <a:pt x="34610" y="96752"/>
                  <a:pt x="28261" y="79819"/>
                  <a:pt x="22440" y="65267"/>
                </a:cubicBezTo>
                <a:cubicBezTo>
                  <a:pt x="16619" y="50715"/>
                  <a:pt x="6036" y="-3524"/>
                  <a:pt x="3390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299AB826-9AD7-4D73-B2E4-8474493EADC4}"/>
              </a:ext>
            </a:extLst>
          </p:cNvPr>
          <p:cNvSpPr/>
          <p:nvPr/>
        </p:nvSpPr>
        <p:spPr>
          <a:xfrm>
            <a:off x="4515328" y="1360002"/>
            <a:ext cx="34489" cy="276836"/>
          </a:xfrm>
          <a:custGeom>
            <a:avLst/>
            <a:gdLst>
              <a:gd name="connsiteX0" fmla="*/ 1110 w 34489"/>
              <a:gd name="connsiteY0" fmla="*/ 486 h 276836"/>
              <a:gd name="connsiteX1" fmla="*/ 1110 w 34489"/>
              <a:gd name="connsiteY1" fmla="*/ 63986 h 276836"/>
              <a:gd name="connsiteX2" fmla="*/ 7460 w 34489"/>
              <a:gd name="connsiteY2" fmla="*/ 102086 h 276836"/>
              <a:gd name="connsiteX3" fmla="*/ 34447 w 34489"/>
              <a:gd name="connsiteY3" fmla="*/ 183048 h 276836"/>
              <a:gd name="connsiteX4" fmla="*/ 13810 w 34489"/>
              <a:gd name="connsiteY4" fmla="*/ 276711 h 276836"/>
              <a:gd name="connsiteX5" fmla="*/ 18572 w 34489"/>
              <a:gd name="connsiteY5" fmla="*/ 162411 h 276836"/>
              <a:gd name="connsiteX6" fmla="*/ 12222 w 34489"/>
              <a:gd name="connsiteY6" fmla="*/ 100498 h 276836"/>
              <a:gd name="connsiteX7" fmla="*/ 1110 w 34489"/>
              <a:gd name="connsiteY7" fmla="*/ 486 h 27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89" h="276836">
                <a:moveTo>
                  <a:pt x="1110" y="486"/>
                </a:moveTo>
                <a:cubicBezTo>
                  <a:pt x="-742" y="-5599"/>
                  <a:pt x="52" y="47053"/>
                  <a:pt x="1110" y="63986"/>
                </a:cubicBezTo>
                <a:cubicBezTo>
                  <a:pt x="2168" y="80919"/>
                  <a:pt x="1904" y="82242"/>
                  <a:pt x="7460" y="102086"/>
                </a:cubicBezTo>
                <a:cubicBezTo>
                  <a:pt x="13016" y="121930"/>
                  <a:pt x="33389" y="153944"/>
                  <a:pt x="34447" y="183048"/>
                </a:cubicBezTo>
                <a:cubicBezTo>
                  <a:pt x="35505" y="212152"/>
                  <a:pt x="16456" y="280151"/>
                  <a:pt x="13810" y="276711"/>
                </a:cubicBezTo>
                <a:cubicBezTo>
                  <a:pt x="11164" y="273271"/>
                  <a:pt x="18837" y="191780"/>
                  <a:pt x="18572" y="162411"/>
                </a:cubicBezTo>
                <a:cubicBezTo>
                  <a:pt x="18307" y="133042"/>
                  <a:pt x="14074" y="124575"/>
                  <a:pt x="12222" y="100498"/>
                </a:cubicBezTo>
                <a:cubicBezTo>
                  <a:pt x="10370" y="76421"/>
                  <a:pt x="2962" y="6571"/>
                  <a:pt x="1110" y="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6EF91CCA-EB63-47C7-8DBD-7377DAC2B6EA}"/>
              </a:ext>
            </a:extLst>
          </p:cNvPr>
          <p:cNvSpPr/>
          <p:nvPr/>
        </p:nvSpPr>
        <p:spPr>
          <a:xfrm>
            <a:off x="4482422" y="1637781"/>
            <a:ext cx="111880" cy="486882"/>
          </a:xfrm>
          <a:custGeom>
            <a:avLst/>
            <a:gdLst>
              <a:gd name="connsiteX0" fmla="*/ 48303 w 111880"/>
              <a:gd name="connsiteY0" fmla="*/ 519 h 486882"/>
              <a:gd name="connsiteX1" fmla="*/ 22903 w 111880"/>
              <a:gd name="connsiteY1" fmla="*/ 83069 h 486882"/>
              <a:gd name="connsiteX2" fmla="*/ 16553 w 111880"/>
              <a:gd name="connsiteY2" fmla="*/ 127519 h 486882"/>
              <a:gd name="connsiteX3" fmla="*/ 26078 w 111880"/>
              <a:gd name="connsiteY3" fmla="*/ 233882 h 486882"/>
              <a:gd name="connsiteX4" fmla="*/ 105453 w 111880"/>
              <a:gd name="connsiteY4" fmla="*/ 473594 h 486882"/>
              <a:gd name="connsiteX5" fmla="*/ 95928 w 111880"/>
              <a:gd name="connsiteY5" fmla="*/ 429144 h 486882"/>
              <a:gd name="connsiteX6" fmla="*/ 7028 w 111880"/>
              <a:gd name="connsiteY6" fmla="*/ 203719 h 486882"/>
              <a:gd name="connsiteX7" fmla="*/ 10203 w 111880"/>
              <a:gd name="connsiteY7" fmla="*/ 125932 h 486882"/>
              <a:gd name="connsiteX8" fmla="*/ 48303 w 111880"/>
              <a:gd name="connsiteY8" fmla="*/ 519 h 48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880" h="486882">
                <a:moveTo>
                  <a:pt x="48303" y="519"/>
                </a:moveTo>
                <a:cubicBezTo>
                  <a:pt x="50420" y="-6625"/>
                  <a:pt x="28195" y="61903"/>
                  <a:pt x="22903" y="83069"/>
                </a:cubicBezTo>
                <a:cubicBezTo>
                  <a:pt x="17611" y="104235"/>
                  <a:pt x="16024" y="102384"/>
                  <a:pt x="16553" y="127519"/>
                </a:cubicBezTo>
                <a:cubicBezTo>
                  <a:pt x="17082" y="152654"/>
                  <a:pt x="11261" y="176203"/>
                  <a:pt x="26078" y="233882"/>
                </a:cubicBezTo>
                <a:cubicBezTo>
                  <a:pt x="40895" y="291561"/>
                  <a:pt x="93811" y="441050"/>
                  <a:pt x="105453" y="473594"/>
                </a:cubicBezTo>
                <a:cubicBezTo>
                  <a:pt x="117095" y="506138"/>
                  <a:pt x="112332" y="474123"/>
                  <a:pt x="95928" y="429144"/>
                </a:cubicBezTo>
                <a:cubicBezTo>
                  <a:pt x="79524" y="384165"/>
                  <a:pt x="21315" y="254254"/>
                  <a:pt x="7028" y="203719"/>
                </a:cubicBezTo>
                <a:cubicBezTo>
                  <a:pt x="-7260" y="153184"/>
                  <a:pt x="3588" y="159269"/>
                  <a:pt x="10203" y="125932"/>
                </a:cubicBezTo>
                <a:cubicBezTo>
                  <a:pt x="16818" y="92595"/>
                  <a:pt x="46186" y="7663"/>
                  <a:pt x="48303" y="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9BC8ACAE-FC22-41B4-9BF2-03F7BC9306B9}"/>
              </a:ext>
            </a:extLst>
          </p:cNvPr>
          <p:cNvSpPr/>
          <p:nvPr/>
        </p:nvSpPr>
        <p:spPr>
          <a:xfrm>
            <a:off x="4598787" y="2127248"/>
            <a:ext cx="125615" cy="274870"/>
          </a:xfrm>
          <a:custGeom>
            <a:avLst/>
            <a:gdLst>
              <a:gd name="connsiteX0" fmla="*/ 201 w 125615"/>
              <a:gd name="connsiteY0" fmla="*/ 2 h 274870"/>
              <a:gd name="connsiteX1" fmla="*/ 51001 w 125615"/>
              <a:gd name="connsiteY1" fmla="*/ 125415 h 274870"/>
              <a:gd name="connsiteX2" fmla="*/ 76401 w 125615"/>
              <a:gd name="connsiteY2" fmla="*/ 193677 h 274870"/>
              <a:gd name="connsiteX3" fmla="*/ 95451 w 125615"/>
              <a:gd name="connsiteY3" fmla="*/ 228602 h 274870"/>
              <a:gd name="connsiteX4" fmla="*/ 125613 w 125615"/>
              <a:gd name="connsiteY4" fmla="*/ 274640 h 274870"/>
              <a:gd name="connsiteX5" fmla="*/ 97038 w 125615"/>
              <a:gd name="connsiteY5" fmla="*/ 207965 h 274870"/>
              <a:gd name="connsiteX6" fmla="*/ 71638 w 125615"/>
              <a:gd name="connsiteY6" fmla="*/ 128590 h 274870"/>
              <a:gd name="connsiteX7" fmla="*/ 201 w 125615"/>
              <a:gd name="connsiteY7" fmla="*/ 2 h 27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615" h="274870">
                <a:moveTo>
                  <a:pt x="201" y="2"/>
                </a:moveTo>
                <a:cubicBezTo>
                  <a:pt x="-3238" y="-527"/>
                  <a:pt x="38301" y="93136"/>
                  <a:pt x="51001" y="125415"/>
                </a:cubicBezTo>
                <a:cubicBezTo>
                  <a:pt x="63701" y="157694"/>
                  <a:pt x="68993" y="176479"/>
                  <a:pt x="76401" y="193677"/>
                </a:cubicBezTo>
                <a:cubicBezTo>
                  <a:pt x="83809" y="210875"/>
                  <a:pt x="87249" y="215108"/>
                  <a:pt x="95451" y="228602"/>
                </a:cubicBezTo>
                <a:cubicBezTo>
                  <a:pt x="103653" y="242096"/>
                  <a:pt x="125349" y="278079"/>
                  <a:pt x="125613" y="274640"/>
                </a:cubicBezTo>
                <a:cubicBezTo>
                  <a:pt x="125877" y="271201"/>
                  <a:pt x="106034" y="232307"/>
                  <a:pt x="97038" y="207965"/>
                </a:cubicBezTo>
                <a:cubicBezTo>
                  <a:pt x="88042" y="183623"/>
                  <a:pt x="85661" y="160076"/>
                  <a:pt x="71638" y="128590"/>
                </a:cubicBezTo>
                <a:cubicBezTo>
                  <a:pt x="57615" y="97104"/>
                  <a:pt x="3640" y="531"/>
                  <a:pt x="20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806FFEBE-5B10-4A7D-88E9-C3BF99FB2664}"/>
              </a:ext>
            </a:extLst>
          </p:cNvPr>
          <p:cNvSpPr/>
          <p:nvPr/>
        </p:nvSpPr>
        <p:spPr>
          <a:xfrm>
            <a:off x="4755797" y="2282356"/>
            <a:ext cx="367572" cy="97393"/>
          </a:xfrm>
          <a:custGeom>
            <a:avLst/>
            <a:gdLst>
              <a:gd name="connsiteX0" fmla="*/ 353 w 367572"/>
              <a:gd name="connsiteY0" fmla="*/ 97307 h 97393"/>
              <a:gd name="connsiteX1" fmla="*/ 178153 w 367572"/>
              <a:gd name="connsiteY1" fmla="*/ 73494 h 97393"/>
              <a:gd name="connsiteX2" fmla="*/ 367066 w 367572"/>
              <a:gd name="connsiteY2" fmla="*/ 469 h 97393"/>
              <a:gd name="connsiteX3" fmla="*/ 230541 w 367572"/>
              <a:gd name="connsiteY3" fmla="*/ 43332 h 97393"/>
              <a:gd name="connsiteX4" fmla="*/ 135291 w 367572"/>
              <a:gd name="connsiteY4" fmla="*/ 67144 h 97393"/>
              <a:gd name="connsiteX5" fmla="*/ 353 w 367572"/>
              <a:gd name="connsiteY5" fmla="*/ 97307 h 9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572" h="97393">
                <a:moveTo>
                  <a:pt x="353" y="97307"/>
                </a:moveTo>
                <a:cubicBezTo>
                  <a:pt x="7497" y="98365"/>
                  <a:pt x="117034" y="89634"/>
                  <a:pt x="178153" y="73494"/>
                </a:cubicBezTo>
                <a:cubicBezTo>
                  <a:pt x="239272" y="57354"/>
                  <a:pt x="358335" y="5496"/>
                  <a:pt x="367066" y="469"/>
                </a:cubicBezTo>
                <a:cubicBezTo>
                  <a:pt x="375797" y="-4558"/>
                  <a:pt x="269170" y="32220"/>
                  <a:pt x="230541" y="43332"/>
                </a:cubicBezTo>
                <a:cubicBezTo>
                  <a:pt x="191912" y="54444"/>
                  <a:pt x="174185" y="58677"/>
                  <a:pt x="135291" y="67144"/>
                </a:cubicBezTo>
                <a:cubicBezTo>
                  <a:pt x="96397" y="75611"/>
                  <a:pt x="-6791" y="96249"/>
                  <a:pt x="353" y="97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AED4312D-1CD0-46B7-92D2-5AECA13649FE}"/>
              </a:ext>
            </a:extLst>
          </p:cNvPr>
          <p:cNvSpPr/>
          <p:nvPr/>
        </p:nvSpPr>
        <p:spPr>
          <a:xfrm>
            <a:off x="5128073" y="1893824"/>
            <a:ext cx="459308" cy="378118"/>
          </a:xfrm>
          <a:custGeom>
            <a:avLst/>
            <a:gdLst>
              <a:gd name="connsiteX0" fmla="*/ 458340 w 459308"/>
              <a:gd name="connsiteY0" fmla="*/ 64 h 378118"/>
              <a:gd name="connsiteX1" fmla="*/ 437702 w 459308"/>
              <a:gd name="connsiteY1" fmla="*/ 146114 h 378118"/>
              <a:gd name="connsiteX2" fmla="*/ 378965 w 459308"/>
              <a:gd name="connsiteY2" fmla="*/ 208026 h 378118"/>
              <a:gd name="connsiteX3" fmla="*/ 263077 w 459308"/>
              <a:gd name="connsiteY3" fmla="*/ 263589 h 378118"/>
              <a:gd name="connsiteX4" fmla="*/ 1140 w 459308"/>
              <a:gd name="connsiteY4" fmla="*/ 377889 h 378118"/>
              <a:gd name="connsiteX5" fmla="*/ 161477 w 459308"/>
              <a:gd name="connsiteY5" fmla="*/ 295339 h 378118"/>
              <a:gd name="connsiteX6" fmla="*/ 410715 w 459308"/>
              <a:gd name="connsiteY6" fmla="*/ 165164 h 378118"/>
              <a:gd name="connsiteX7" fmla="*/ 458340 w 459308"/>
              <a:gd name="connsiteY7" fmla="*/ 64 h 37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308" h="378118">
                <a:moveTo>
                  <a:pt x="458340" y="64"/>
                </a:moveTo>
                <a:cubicBezTo>
                  <a:pt x="462838" y="-3111"/>
                  <a:pt x="450931" y="111454"/>
                  <a:pt x="437702" y="146114"/>
                </a:cubicBezTo>
                <a:cubicBezTo>
                  <a:pt x="424473" y="180774"/>
                  <a:pt x="408069" y="188447"/>
                  <a:pt x="378965" y="208026"/>
                </a:cubicBezTo>
                <a:cubicBezTo>
                  <a:pt x="349861" y="227605"/>
                  <a:pt x="263077" y="263589"/>
                  <a:pt x="263077" y="263589"/>
                </a:cubicBezTo>
                <a:cubicBezTo>
                  <a:pt x="200106" y="291899"/>
                  <a:pt x="18073" y="372597"/>
                  <a:pt x="1140" y="377889"/>
                </a:cubicBezTo>
                <a:cubicBezTo>
                  <a:pt x="-15793" y="383181"/>
                  <a:pt x="161477" y="295339"/>
                  <a:pt x="161477" y="295339"/>
                </a:cubicBezTo>
                <a:cubicBezTo>
                  <a:pt x="229739" y="259885"/>
                  <a:pt x="360973" y="210408"/>
                  <a:pt x="410715" y="165164"/>
                </a:cubicBezTo>
                <a:cubicBezTo>
                  <a:pt x="460457" y="119920"/>
                  <a:pt x="453842" y="3239"/>
                  <a:pt x="458340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19093FE9-1039-4460-B97B-C361C6C01C5A}"/>
              </a:ext>
            </a:extLst>
          </p:cNvPr>
          <p:cNvSpPr/>
          <p:nvPr/>
        </p:nvSpPr>
        <p:spPr>
          <a:xfrm>
            <a:off x="4938696" y="1952409"/>
            <a:ext cx="100029" cy="99618"/>
          </a:xfrm>
          <a:custGeom>
            <a:avLst/>
            <a:gdLst>
              <a:gd name="connsiteX0" fmla="*/ 17 w 100029"/>
              <a:gd name="connsiteY0" fmla="*/ 46254 h 99618"/>
              <a:gd name="connsiteX1" fmla="*/ 92092 w 100029"/>
              <a:gd name="connsiteY1" fmla="*/ 216 h 99618"/>
              <a:gd name="connsiteX2" fmla="*/ 87329 w 100029"/>
              <a:gd name="connsiteY2" fmla="*/ 31966 h 99618"/>
              <a:gd name="connsiteX3" fmla="*/ 100029 w 100029"/>
              <a:gd name="connsiteY3" fmla="*/ 98641 h 99618"/>
              <a:gd name="connsiteX4" fmla="*/ 87329 w 100029"/>
              <a:gd name="connsiteY4" fmla="*/ 68479 h 99618"/>
              <a:gd name="connsiteX5" fmla="*/ 84154 w 100029"/>
              <a:gd name="connsiteY5" fmla="*/ 24029 h 99618"/>
              <a:gd name="connsiteX6" fmla="*/ 17 w 100029"/>
              <a:gd name="connsiteY6" fmla="*/ 46254 h 9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29" h="99618">
                <a:moveTo>
                  <a:pt x="17" y="46254"/>
                </a:moveTo>
                <a:cubicBezTo>
                  <a:pt x="1340" y="42285"/>
                  <a:pt x="77540" y="2597"/>
                  <a:pt x="92092" y="216"/>
                </a:cubicBezTo>
                <a:cubicBezTo>
                  <a:pt x="106644" y="-2165"/>
                  <a:pt x="86006" y="15562"/>
                  <a:pt x="87329" y="31966"/>
                </a:cubicBezTo>
                <a:cubicBezTo>
                  <a:pt x="88652" y="48370"/>
                  <a:pt x="100029" y="92556"/>
                  <a:pt x="100029" y="98641"/>
                </a:cubicBezTo>
                <a:cubicBezTo>
                  <a:pt x="100029" y="104726"/>
                  <a:pt x="89975" y="80914"/>
                  <a:pt x="87329" y="68479"/>
                </a:cubicBezTo>
                <a:cubicBezTo>
                  <a:pt x="84683" y="56044"/>
                  <a:pt x="96854" y="30644"/>
                  <a:pt x="84154" y="24029"/>
                </a:cubicBezTo>
                <a:cubicBezTo>
                  <a:pt x="71454" y="17414"/>
                  <a:pt x="-1306" y="50223"/>
                  <a:pt x="17" y="462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23E1A596-3FFD-4DDE-804B-234790682DF4}"/>
              </a:ext>
            </a:extLst>
          </p:cNvPr>
          <p:cNvSpPr/>
          <p:nvPr/>
        </p:nvSpPr>
        <p:spPr>
          <a:xfrm>
            <a:off x="4989487" y="2081195"/>
            <a:ext cx="54287" cy="100065"/>
          </a:xfrm>
          <a:custGeom>
            <a:avLst/>
            <a:gdLst>
              <a:gd name="connsiteX0" fmla="*/ 54001 w 54287"/>
              <a:gd name="connsiteY0" fmla="*/ 18 h 100065"/>
              <a:gd name="connsiteX1" fmla="*/ 44476 w 54287"/>
              <a:gd name="connsiteY1" fmla="*/ 61930 h 100065"/>
              <a:gd name="connsiteX2" fmla="*/ 26 w 54287"/>
              <a:gd name="connsiteY2" fmla="*/ 100030 h 100065"/>
              <a:gd name="connsiteX3" fmla="*/ 38126 w 54287"/>
              <a:gd name="connsiteY3" fmla="*/ 55580 h 100065"/>
              <a:gd name="connsiteX4" fmla="*/ 54001 w 54287"/>
              <a:gd name="connsiteY4" fmla="*/ 18 h 10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87" h="100065">
                <a:moveTo>
                  <a:pt x="54001" y="18"/>
                </a:moveTo>
                <a:cubicBezTo>
                  <a:pt x="55059" y="1076"/>
                  <a:pt x="53472" y="45261"/>
                  <a:pt x="44476" y="61930"/>
                </a:cubicBezTo>
                <a:cubicBezTo>
                  <a:pt x="35480" y="78599"/>
                  <a:pt x="1084" y="101088"/>
                  <a:pt x="26" y="100030"/>
                </a:cubicBezTo>
                <a:cubicBezTo>
                  <a:pt x="-1032" y="98972"/>
                  <a:pt x="29395" y="67751"/>
                  <a:pt x="38126" y="55580"/>
                </a:cubicBezTo>
                <a:cubicBezTo>
                  <a:pt x="46857" y="43409"/>
                  <a:pt x="52943" y="-1040"/>
                  <a:pt x="54001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DA8EA731-9873-4249-946A-E74BE90FE6ED}"/>
              </a:ext>
            </a:extLst>
          </p:cNvPr>
          <p:cNvSpPr/>
          <p:nvPr/>
        </p:nvSpPr>
        <p:spPr>
          <a:xfrm>
            <a:off x="4985647" y="2058987"/>
            <a:ext cx="22974" cy="60062"/>
          </a:xfrm>
          <a:custGeom>
            <a:avLst/>
            <a:gdLst>
              <a:gd name="connsiteX0" fmla="*/ 691 w 22974"/>
              <a:gd name="connsiteY0" fmla="*/ 1 h 60062"/>
              <a:gd name="connsiteX1" fmla="*/ 22916 w 22974"/>
              <a:gd name="connsiteY1" fmla="*/ 55563 h 60062"/>
              <a:gd name="connsiteX2" fmla="*/ 7041 w 22974"/>
              <a:gd name="connsiteY2" fmla="*/ 53976 h 60062"/>
              <a:gd name="connsiteX3" fmla="*/ 691 w 22974"/>
              <a:gd name="connsiteY3" fmla="*/ 1 h 6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74" h="60062">
                <a:moveTo>
                  <a:pt x="691" y="1"/>
                </a:moveTo>
                <a:cubicBezTo>
                  <a:pt x="3337" y="265"/>
                  <a:pt x="21858" y="46567"/>
                  <a:pt x="22916" y="55563"/>
                </a:cubicBezTo>
                <a:cubicBezTo>
                  <a:pt x="23974" y="64559"/>
                  <a:pt x="10481" y="57945"/>
                  <a:pt x="7041" y="53976"/>
                </a:cubicBezTo>
                <a:cubicBezTo>
                  <a:pt x="3601" y="50007"/>
                  <a:pt x="-1955" y="-263"/>
                  <a:pt x="691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AD9A0631-7492-4A9C-9573-0882BABBB596}"/>
              </a:ext>
            </a:extLst>
          </p:cNvPr>
          <p:cNvSpPr/>
          <p:nvPr/>
        </p:nvSpPr>
        <p:spPr>
          <a:xfrm>
            <a:off x="4767196" y="2125659"/>
            <a:ext cx="153795" cy="50806"/>
          </a:xfrm>
          <a:custGeom>
            <a:avLst/>
            <a:gdLst>
              <a:gd name="connsiteX0" fmla="*/ 67 w 153795"/>
              <a:gd name="connsiteY0" fmla="*/ 50804 h 50806"/>
              <a:gd name="connsiteX1" fmla="*/ 130242 w 153795"/>
              <a:gd name="connsiteY1" fmla="*/ 20641 h 50806"/>
              <a:gd name="connsiteX2" fmla="*/ 152467 w 153795"/>
              <a:gd name="connsiteY2" fmla="*/ 4 h 50806"/>
              <a:gd name="connsiteX3" fmla="*/ 112779 w 153795"/>
              <a:gd name="connsiteY3" fmla="*/ 19054 h 50806"/>
              <a:gd name="connsiteX4" fmla="*/ 67 w 153795"/>
              <a:gd name="connsiteY4" fmla="*/ 50804 h 5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95" h="50806">
                <a:moveTo>
                  <a:pt x="67" y="50804"/>
                </a:moveTo>
                <a:cubicBezTo>
                  <a:pt x="2977" y="51068"/>
                  <a:pt x="104842" y="29108"/>
                  <a:pt x="130242" y="20641"/>
                </a:cubicBezTo>
                <a:cubicBezTo>
                  <a:pt x="155642" y="12174"/>
                  <a:pt x="155377" y="268"/>
                  <a:pt x="152467" y="4"/>
                </a:cubicBezTo>
                <a:cubicBezTo>
                  <a:pt x="149557" y="-260"/>
                  <a:pt x="135798" y="11910"/>
                  <a:pt x="112779" y="19054"/>
                </a:cubicBezTo>
                <a:cubicBezTo>
                  <a:pt x="89760" y="26198"/>
                  <a:pt x="-2843" y="50540"/>
                  <a:pt x="67" y="5080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166233CB-9803-4286-A63C-F54D9275E8C3}"/>
              </a:ext>
            </a:extLst>
          </p:cNvPr>
          <p:cNvSpPr/>
          <p:nvPr/>
        </p:nvSpPr>
        <p:spPr>
          <a:xfrm>
            <a:off x="5475114" y="1540085"/>
            <a:ext cx="43588" cy="318272"/>
          </a:xfrm>
          <a:custGeom>
            <a:avLst/>
            <a:gdLst>
              <a:gd name="connsiteX0" fmla="*/ 19224 w 43588"/>
              <a:gd name="connsiteY0" fmla="*/ 1378 h 318272"/>
              <a:gd name="connsiteX1" fmla="*/ 20811 w 43588"/>
              <a:gd name="connsiteY1" fmla="*/ 77578 h 318272"/>
              <a:gd name="connsiteX2" fmla="*/ 41449 w 43588"/>
              <a:gd name="connsiteY2" fmla="*/ 309353 h 318272"/>
              <a:gd name="connsiteX3" fmla="*/ 38274 w 43588"/>
              <a:gd name="connsiteY3" fmla="*/ 256965 h 318272"/>
              <a:gd name="connsiteX4" fmla="*/ 174 w 43588"/>
              <a:gd name="connsiteY4" fmla="*/ 129965 h 318272"/>
              <a:gd name="connsiteX5" fmla="*/ 19224 w 43588"/>
              <a:gd name="connsiteY5" fmla="*/ 1378 h 31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88" h="318272">
                <a:moveTo>
                  <a:pt x="19224" y="1378"/>
                </a:moveTo>
                <a:cubicBezTo>
                  <a:pt x="22664" y="-7353"/>
                  <a:pt x="17107" y="26249"/>
                  <a:pt x="20811" y="77578"/>
                </a:cubicBezTo>
                <a:cubicBezTo>
                  <a:pt x="24515" y="128907"/>
                  <a:pt x="38539" y="279455"/>
                  <a:pt x="41449" y="309353"/>
                </a:cubicBezTo>
                <a:cubicBezTo>
                  <a:pt x="44360" y="339251"/>
                  <a:pt x="45153" y="286863"/>
                  <a:pt x="38274" y="256965"/>
                </a:cubicBezTo>
                <a:cubicBezTo>
                  <a:pt x="31395" y="227067"/>
                  <a:pt x="2291" y="170711"/>
                  <a:pt x="174" y="129965"/>
                </a:cubicBezTo>
                <a:cubicBezTo>
                  <a:pt x="-1943" y="89219"/>
                  <a:pt x="15784" y="10109"/>
                  <a:pt x="19224" y="1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4557533F-0289-43CA-AB55-237EBEEC6587}"/>
              </a:ext>
            </a:extLst>
          </p:cNvPr>
          <p:cNvSpPr/>
          <p:nvPr/>
        </p:nvSpPr>
        <p:spPr>
          <a:xfrm>
            <a:off x="5754923" y="1593579"/>
            <a:ext cx="120793" cy="370460"/>
          </a:xfrm>
          <a:custGeom>
            <a:avLst/>
            <a:gdLst>
              <a:gd name="connsiteX0" fmla="*/ 77552 w 120793"/>
              <a:gd name="connsiteY0" fmla="*/ 271 h 370460"/>
              <a:gd name="connsiteX1" fmla="*/ 118827 w 120793"/>
              <a:gd name="connsiteY1" fmla="*/ 197121 h 370460"/>
              <a:gd name="connsiteX2" fmla="*/ 1352 w 120793"/>
              <a:gd name="connsiteY2" fmla="*/ 365396 h 370460"/>
              <a:gd name="connsiteX3" fmla="*/ 58502 w 120793"/>
              <a:gd name="connsiteY3" fmla="*/ 311421 h 370460"/>
              <a:gd name="connsiteX4" fmla="*/ 112477 w 120793"/>
              <a:gd name="connsiteY4" fmla="*/ 157434 h 370460"/>
              <a:gd name="connsiteX5" fmla="*/ 77552 w 120793"/>
              <a:gd name="connsiteY5" fmla="*/ 271 h 37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793" h="370460">
                <a:moveTo>
                  <a:pt x="77552" y="271"/>
                </a:moveTo>
                <a:cubicBezTo>
                  <a:pt x="78610" y="6885"/>
                  <a:pt x="131527" y="136267"/>
                  <a:pt x="118827" y="197121"/>
                </a:cubicBezTo>
                <a:cubicBezTo>
                  <a:pt x="106127" y="257975"/>
                  <a:pt x="11406" y="346346"/>
                  <a:pt x="1352" y="365396"/>
                </a:cubicBezTo>
                <a:cubicBezTo>
                  <a:pt x="-8702" y="384446"/>
                  <a:pt x="39981" y="346081"/>
                  <a:pt x="58502" y="311421"/>
                </a:cubicBezTo>
                <a:cubicBezTo>
                  <a:pt x="77023" y="276761"/>
                  <a:pt x="106656" y="205324"/>
                  <a:pt x="112477" y="157434"/>
                </a:cubicBezTo>
                <a:cubicBezTo>
                  <a:pt x="118298" y="109544"/>
                  <a:pt x="76494" y="-6343"/>
                  <a:pt x="77552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BAE7296C-5403-4044-92BA-633D193698C7}"/>
              </a:ext>
            </a:extLst>
          </p:cNvPr>
          <p:cNvSpPr/>
          <p:nvPr/>
        </p:nvSpPr>
        <p:spPr>
          <a:xfrm>
            <a:off x="5710174" y="1528695"/>
            <a:ext cx="138452" cy="300262"/>
          </a:xfrm>
          <a:custGeom>
            <a:avLst/>
            <a:gdLst>
              <a:gd name="connsiteX0" fmla="*/ 64 w 138452"/>
              <a:gd name="connsiteY0" fmla="*/ 68 h 300262"/>
              <a:gd name="connsiteX1" fmla="*/ 109601 w 138452"/>
              <a:gd name="connsiteY1" fmla="*/ 225493 h 300262"/>
              <a:gd name="connsiteX2" fmla="*/ 95314 w 138452"/>
              <a:gd name="connsiteY2" fmla="*/ 252480 h 300262"/>
              <a:gd name="connsiteX3" fmla="*/ 3239 w 138452"/>
              <a:gd name="connsiteY3" fmla="*/ 300105 h 300262"/>
              <a:gd name="connsiteX4" fmla="*/ 119126 w 138452"/>
              <a:gd name="connsiteY4" fmla="*/ 235018 h 300262"/>
              <a:gd name="connsiteX5" fmla="*/ 127064 w 138452"/>
              <a:gd name="connsiteY5" fmla="*/ 201680 h 300262"/>
              <a:gd name="connsiteX6" fmla="*/ 64 w 138452"/>
              <a:gd name="connsiteY6" fmla="*/ 68 h 30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452" h="300262">
                <a:moveTo>
                  <a:pt x="64" y="68"/>
                </a:moveTo>
                <a:cubicBezTo>
                  <a:pt x="-2846" y="4037"/>
                  <a:pt x="93726" y="183424"/>
                  <a:pt x="109601" y="225493"/>
                </a:cubicBezTo>
                <a:cubicBezTo>
                  <a:pt x="125476" y="267562"/>
                  <a:pt x="113041" y="240045"/>
                  <a:pt x="95314" y="252480"/>
                </a:cubicBezTo>
                <a:cubicBezTo>
                  <a:pt x="77587" y="264915"/>
                  <a:pt x="-730" y="303015"/>
                  <a:pt x="3239" y="300105"/>
                </a:cubicBezTo>
                <a:cubicBezTo>
                  <a:pt x="7208" y="297195"/>
                  <a:pt x="98489" y="251422"/>
                  <a:pt x="119126" y="235018"/>
                </a:cubicBezTo>
                <a:cubicBezTo>
                  <a:pt x="139763" y="218614"/>
                  <a:pt x="146114" y="238192"/>
                  <a:pt x="127064" y="201680"/>
                </a:cubicBezTo>
                <a:cubicBezTo>
                  <a:pt x="108014" y="165168"/>
                  <a:pt x="2974" y="-3901"/>
                  <a:pt x="64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2084F297-4F43-451D-92AF-0E4037726F8C}"/>
              </a:ext>
            </a:extLst>
          </p:cNvPr>
          <p:cNvSpPr/>
          <p:nvPr/>
        </p:nvSpPr>
        <p:spPr>
          <a:xfrm>
            <a:off x="5534019" y="1428055"/>
            <a:ext cx="41501" cy="247318"/>
          </a:xfrm>
          <a:custGeom>
            <a:avLst/>
            <a:gdLst>
              <a:gd name="connsiteX0" fmla="*/ 6 w 41501"/>
              <a:gd name="connsiteY0" fmla="*/ 3870 h 247318"/>
              <a:gd name="connsiteX1" fmla="*/ 39694 w 41501"/>
              <a:gd name="connsiteY1" fmla="*/ 238820 h 247318"/>
              <a:gd name="connsiteX2" fmla="*/ 34931 w 41501"/>
              <a:gd name="connsiteY2" fmla="*/ 186433 h 247318"/>
              <a:gd name="connsiteX3" fmla="*/ 36519 w 41501"/>
              <a:gd name="connsiteY3" fmla="*/ 97533 h 247318"/>
              <a:gd name="connsiteX4" fmla="*/ 6 w 41501"/>
              <a:gd name="connsiteY4" fmla="*/ 3870 h 24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01" h="247318">
                <a:moveTo>
                  <a:pt x="6" y="3870"/>
                </a:moveTo>
                <a:cubicBezTo>
                  <a:pt x="535" y="27418"/>
                  <a:pt x="33873" y="208393"/>
                  <a:pt x="39694" y="238820"/>
                </a:cubicBezTo>
                <a:cubicBezTo>
                  <a:pt x="45515" y="269247"/>
                  <a:pt x="35460" y="209981"/>
                  <a:pt x="34931" y="186433"/>
                </a:cubicBezTo>
                <a:cubicBezTo>
                  <a:pt x="34402" y="162885"/>
                  <a:pt x="42075" y="124256"/>
                  <a:pt x="36519" y="97533"/>
                </a:cubicBezTo>
                <a:cubicBezTo>
                  <a:pt x="30963" y="70810"/>
                  <a:pt x="-523" y="-19678"/>
                  <a:pt x="6" y="3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8AA73314-46D5-4E70-A474-0AA645996B12}"/>
              </a:ext>
            </a:extLst>
          </p:cNvPr>
          <p:cNvSpPr/>
          <p:nvPr/>
        </p:nvSpPr>
        <p:spPr>
          <a:xfrm>
            <a:off x="5601204" y="1779434"/>
            <a:ext cx="211173" cy="61584"/>
          </a:xfrm>
          <a:custGeom>
            <a:avLst/>
            <a:gdLst>
              <a:gd name="connsiteX0" fmla="*/ 210634 w 211173"/>
              <a:gd name="connsiteY0" fmla="*/ 4916 h 61584"/>
              <a:gd name="connsiteX1" fmla="*/ 32834 w 211173"/>
              <a:gd name="connsiteY1" fmla="*/ 43016 h 61584"/>
              <a:gd name="connsiteX2" fmla="*/ 1084 w 211173"/>
              <a:gd name="connsiteY2" fmla="*/ 60479 h 61584"/>
              <a:gd name="connsiteX3" fmla="*/ 48709 w 211173"/>
              <a:gd name="connsiteY3" fmla="*/ 12854 h 61584"/>
              <a:gd name="connsiteX4" fmla="*/ 86809 w 211173"/>
              <a:gd name="connsiteY4" fmla="*/ 154 h 61584"/>
              <a:gd name="connsiteX5" fmla="*/ 210634 w 211173"/>
              <a:gd name="connsiteY5" fmla="*/ 4916 h 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173" h="61584">
                <a:moveTo>
                  <a:pt x="210634" y="4916"/>
                </a:moveTo>
                <a:cubicBezTo>
                  <a:pt x="201638" y="12060"/>
                  <a:pt x="67759" y="33756"/>
                  <a:pt x="32834" y="43016"/>
                </a:cubicBezTo>
                <a:cubicBezTo>
                  <a:pt x="-2091" y="52277"/>
                  <a:pt x="-1562" y="65506"/>
                  <a:pt x="1084" y="60479"/>
                </a:cubicBezTo>
                <a:cubicBezTo>
                  <a:pt x="3730" y="55452"/>
                  <a:pt x="34422" y="22908"/>
                  <a:pt x="48709" y="12854"/>
                </a:cubicBezTo>
                <a:cubicBezTo>
                  <a:pt x="62996" y="2800"/>
                  <a:pt x="60086" y="-375"/>
                  <a:pt x="86809" y="154"/>
                </a:cubicBezTo>
                <a:cubicBezTo>
                  <a:pt x="113532" y="683"/>
                  <a:pt x="219630" y="-2228"/>
                  <a:pt x="210634" y="4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AECAAF9B-4407-4782-8290-DD5120B12013}"/>
              </a:ext>
            </a:extLst>
          </p:cNvPr>
          <p:cNvSpPr/>
          <p:nvPr/>
        </p:nvSpPr>
        <p:spPr>
          <a:xfrm>
            <a:off x="5592394" y="1952598"/>
            <a:ext cx="190871" cy="55929"/>
          </a:xfrm>
          <a:custGeom>
            <a:avLst/>
            <a:gdLst>
              <a:gd name="connsiteX0" fmla="*/ 369 w 190871"/>
              <a:gd name="connsiteY0" fmla="*/ 15902 h 55929"/>
              <a:gd name="connsiteX1" fmla="*/ 151181 w 190871"/>
              <a:gd name="connsiteY1" fmla="*/ 44477 h 55929"/>
              <a:gd name="connsiteX2" fmla="*/ 190869 w 190871"/>
              <a:gd name="connsiteY2" fmla="*/ 27 h 55929"/>
              <a:gd name="connsiteX3" fmla="*/ 152769 w 190871"/>
              <a:gd name="connsiteY3" fmla="*/ 38127 h 55929"/>
              <a:gd name="connsiteX4" fmla="*/ 109906 w 190871"/>
              <a:gd name="connsiteY4" fmla="*/ 55590 h 55929"/>
              <a:gd name="connsiteX5" fmla="*/ 369 w 190871"/>
              <a:gd name="connsiteY5" fmla="*/ 15902 h 5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871" h="55929">
                <a:moveTo>
                  <a:pt x="369" y="15902"/>
                </a:moveTo>
                <a:cubicBezTo>
                  <a:pt x="7248" y="14050"/>
                  <a:pt x="119431" y="47123"/>
                  <a:pt x="151181" y="44477"/>
                </a:cubicBezTo>
                <a:cubicBezTo>
                  <a:pt x="182931" y="41831"/>
                  <a:pt x="190604" y="1085"/>
                  <a:pt x="190869" y="27"/>
                </a:cubicBezTo>
                <a:cubicBezTo>
                  <a:pt x="191134" y="-1031"/>
                  <a:pt x="166263" y="28866"/>
                  <a:pt x="152769" y="38127"/>
                </a:cubicBezTo>
                <a:cubicBezTo>
                  <a:pt x="139275" y="47388"/>
                  <a:pt x="135306" y="57971"/>
                  <a:pt x="109906" y="55590"/>
                </a:cubicBezTo>
                <a:cubicBezTo>
                  <a:pt x="84506" y="53209"/>
                  <a:pt x="-6510" y="17754"/>
                  <a:pt x="369" y="15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7C4701F3-0F84-441F-801D-28443B7606CE}"/>
              </a:ext>
            </a:extLst>
          </p:cNvPr>
          <p:cNvSpPr/>
          <p:nvPr/>
        </p:nvSpPr>
        <p:spPr>
          <a:xfrm>
            <a:off x="4705877" y="378820"/>
            <a:ext cx="731933" cy="245853"/>
          </a:xfrm>
          <a:custGeom>
            <a:avLst/>
            <a:gdLst>
              <a:gd name="connsiteX0" fmla="*/ 731311 w 731933"/>
              <a:gd name="connsiteY0" fmla="*/ 195855 h 245853"/>
              <a:gd name="connsiteX1" fmla="*/ 539223 w 731933"/>
              <a:gd name="connsiteY1" fmla="*/ 18055 h 245853"/>
              <a:gd name="connsiteX2" fmla="*/ 437623 w 731933"/>
              <a:gd name="connsiteY2" fmla="*/ 30755 h 245853"/>
              <a:gd name="connsiteX3" fmla="*/ 20111 w 731933"/>
              <a:gd name="connsiteY3" fmla="*/ 237130 h 245853"/>
              <a:gd name="connsiteX4" fmla="*/ 107423 w 731933"/>
              <a:gd name="connsiteY4" fmla="*/ 191093 h 245853"/>
              <a:gd name="connsiteX5" fmla="*/ 469373 w 731933"/>
              <a:gd name="connsiteY5" fmla="*/ 41868 h 245853"/>
              <a:gd name="connsiteX6" fmla="*/ 731311 w 731933"/>
              <a:gd name="connsiteY6" fmla="*/ 195855 h 245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933" h="245853">
                <a:moveTo>
                  <a:pt x="731311" y="195855"/>
                </a:moveTo>
                <a:cubicBezTo>
                  <a:pt x="742953" y="191886"/>
                  <a:pt x="588171" y="45572"/>
                  <a:pt x="539223" y="18055"/>
                </a:cubicBezTo>
                <a:cubicBezTo>
                  <a:pt x="490275" y="-9462"/>
                  <a:pt x="524142" y="-5757"/>
                  <a:pt x="437623" y="30755"/>
                </a:cubicBezTo>
                <a:cubicBezTo>
                  <a:pt x="351104" y="67267"/>
                  <a:pt x="75144" y="210407"/>
                  <a:pt x="20111" y="237130"/>
                </a:cubicBezTo>
                <a:cubicBezTo>
                  <a:pt x="-34922" y="263853"/>
                  <a:pt x="32546" y="223637"/>
                  <a:pt x="107423" y="191093"/>
                </a:cubicBezTo>
                <a:cubicBezTo>
                  <a:pt x="182300" y="158549"/>
                  <a:pt x="367244" y="41339"/>
                  <a:pt x="469373" y="41868"/>
                </a:cubicBezTo>
                <a:cubicBezTo>
                  <a:pt x="571502" y="42397"/>
                  <a:pt x="719669" y="199824"/>
                  <a:pt x="731311" y="195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DD973AA0-E5C1-4A03-99DD-4C9EAED1E5EE}"/>
              </a:ext>
            </a:extLst>
          </p:cNvPr>
          <p:cNvSpPr/>
          <p:nvPr/>
        </p:nvSpPr>
        <p:spPr>
          <a:xfrm>
            <a:off x="4364589" y="555079"/>
            <a:ext cx="1005924" cy="517057"/>
          </a:xfrm>
          <a:custGeom>
            <a:avLst/>
            <a:gdLst>
              <a:gd name="connsiteX0" fmla="*/ 1005924 w 1005924"/>
              <a:gd name="connsiteY0" fmla="*/ 154534 h 517057"/>
              <a:gd name="connsiteX1" fmla="*/ 783674 w 1005924"/>
              <a:gd name="connsiteY1" fmla="*/ 6896 h 517057"/>
              <a:gd name="connsiteX2" fmla="*/ 661436 w 1005924"/>
              <a:gd name="connsiteY2" fmla="*/ 37059 h 517057"/>
              <a:gd name="connsiteX3" fmla="*/ 331236 w 1005924"/>
              <a:gd name="connsiteY3" fmla="*/ 149771 h 517057"/>
              <a:gd name="connsiteX4" fmla="*/ 205824 w 1005924"/>
              <a:gd name="connsiteY4" fmla="*/ 192634 h 517057"/>
              <a:gd name="connsiteX5" fmla="*/ 7386 w 1005924"/>
              <a:gd name="connsiteY5" fmla="*/ 503784 h 517057"/>
              <a:gd name="connsiteX6" fmla="*/ 39136 w 1005924"/>
              <a:gd name="connsiteY6" fmla="*/ 464096 h 517057"/>
              <a:gd name="connsiteX7" fmla="*/ 275674 w 1005924"/>
              <a:gd name="connsiteY7" fmla="*/ 191046 h 517057"/>
              <a:gd name="connsiteX8" fmla="*/ 785261 w 1005924"/>
              <a:gd name="connsiteY8" fmla="*/ 33884 h 517057"/>
              <a:gd name="connsiteX9" fmla="*/ 1005924 w 1005924"/>
              <a:gd name="connsiteY9" fmla="*/ 154534 h 51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924" h="517057">
                <a:moveTo>
                  <a:pt x="1005924" y="154534"/>
                </a:moveTo>
                <a:cubicBezTo>
                  <a:pt x="1005659" y="150036"/>
                  <a:pt x="841089" y="26475"/>
                  <a:pt x="783674" y="6896"/>
                </a:cubicBezTo>
                <a:cubicBezTo>
                  <a:pt x="726259" y="-12683"/>
                  <a:pt x="736842" y="13246"/>
                  <a:pt x="661436" y="37059"/>
                </a:cubicBezTo>
                <a:cubicBezTo>
                  <a:pt x="586030" y="60871"/>
                  <a:pt x="331236" y="149771"/>
                  <a:pt x="331236" y="149771"/>
                </a:cubicBezTo>
                <a:cubicBezTo>
                  <a:pt x="255301" y="175700"/>
                  <a:pt x="259799" y="133632"/>
                  <a:pt x="205824" y="192634"/>
                </a:cubicBezTo>
                <a:cubicBezTo>
                  <a:pt x="151849" y="251636"/>
                  <a:pt x="35167" y="458540"/>
                  <a:pt x="7386" y="503784"/>
                </a:cubicBezTo>
                <a:cubicBezTo>
                  <a:pt x="-20395" y="549028"/>
                  <a:pt x="39136" y="464096"/>
                  <a:pt x="39136" y="464096"/>
                </a:cubicBezTo>
                <a:cubicBezTo>
                  <a:pt x="83851" y="411973"/>
                  <a:pt x="151320" y="262748"/>
                  <a:pt x="275674" y="191046"/>
                </a:cubicBezTo>
                <a:cubicBezTo>
                  <a:pt x="400028" y="119344"/>
                  <a:pt x="665670" y="38646"/>
                  <a:pt x="785261" y="33884"/>
                </a:cubicBezTo>
                <a:cubicBezTo>
                  <a:pt x="904852" y="29122"/>
                  <a:pt x="1006189" y="159032"/>
                  <a:pt x="1005924" y="154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8C6AB7EC-CCC0-4F11-861A-C9A3714178C1}"/>
              </a:ext>
            </a:extLst>
          </p:cNvPr>
          <p:cNvSpPr/>
          <p:nvPr/>
        </p:nvSpPr>
        <p:spPr>
          <a:xfrm>
            <a:off x="4280183" y="1104817"/>
            <a:ext cx="343213" cy="585896"/>
          </a:xfrm>
          <a:custGeom>
            <a:avLst/>
            <a:gdLst>
              <a:gd name="connsiteX0" fmla="*/ 342617 w 343213"/>
              <a:gd name="connsiteY0" fmla="*/ 83 h 585896"/>
              <a:gd name="connsiteX1" fmla="*/ 25117 w 343213"/>
              <a:gd name="connsiteY1" fmla="*/ 335046 h 585896"/>
              <a:gd name="connsiteX2" fmla="*/ 23530 w 343213"/>
              <a:gd name="connsiteY2" fmla="*/ 373146 h 585896"/>
              <a:gd name="connsiteX3" fmla="*/ 52105 w 343213"/>
              <a:gd name="connsiteY3" fmla="*/ 511258 h 585896"/>
              <a:gd name="connsiteX4" fmla="*/ 60042 w 343213"/>
              <a:gd name="connsiteY4" fmla="*/ 585871 h 585896"/>
              <a:gd name="connsiteX5" fmla="*/ 60042 w 343213"/>
              <a:gd name="connsiteY5" fmla="*/ 517608 h 585896"/>
              <a:gd name="connsiteX6" fmla="*/ 39405 w 343213"/>
              <a:gd name="connsiteY6" fmla="*/ 363621 h 585896"/>
              <a:gd name="connsiteX7" fmla="*/ 102905 w 343213"/>
              <a:gd name="connsiteY7" fmla="*/ 303296 h 585896"/>
              <a:gd name="connsiteX8" fmla="*/ 342617 w 343213"/>
              <a:gd name="connsiteY8" fmla="*/ 83 h 58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213" h="585896">
                <a:moveTo>
                  <a:pt x="342617" y="83"/>
                </a:moveTo>
                <a:cubicBezTo>
                  <a:pt x="329652" y="5375"/>
                  <a:pt x="78298" y="272869"/>
                  <a:pt x="25117" y="335046"/>
                </a:cubicBezTo>
                <a:cubicBezTo>
                  <a:pt x="-28064" y="397223"/>
                  <a:pt x="19032" y="343777"/>
                  <a:pt x="23530" y="373146"/>
                </a:cubicBezTo>
                <a:cubicBezTo>
                  <a:pt x="28028" y="402515"/>
                  <a:pt x="46020" y="475804"/>
                  <a:pt x="52105" y="511258"/>
                </a:cubicBezTo>
                <a:cubicBezTo>
                  <a:pt x="58190" y="546712"/>
                  <a:pt x="58719" y="584813"/>
                  <a:pt x="60042" y="585871"/>
                </a:cubicBezTo>
                <a:cubicBezTo>
                  <a:pt x="61365" y="586929"/>
                  <a:pt x="63481" y="554650"/>
                  <a:pt x="60042" y="517608"/>
                </a:cubicBezTo>
                <a:cubicBezTo>
                  <a:pt x="56602" y="480566"/>
                  <a:pt x="32261" y="399340"/>
                  <a:pt x="39405" y="363621"/>
                </a:cubicBezTo>
                <a:cubicBezTo>
                  <a:pt x="46549" y="327902"/>
                  <a:pt x="52370" y="365473"/>
                  <a:pt x="102905" y="303296"/>
                </a:cubicBezTo>
                <a:cubicBezTo>
                  <a:pt x="153440" y="241119"/>
                  <a:pt x="355582" y="-5209"/>
                  <a:pt x="342617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3CB7ADCB-A561-47EB-8575-4E6C280A195D}"/>
              </a:ext>
            </a:extLst>
          </p:cNvPr>
          <p:cNvSpPr/>
          <p:nvPr/>
        </p:nvSpPr>
        <p:spPr>
          <a:xfrm>
            <a:off x="4248625" y="1459407"/>
            <a:ext cx="218807" cy="775425"/>
          </a:xfrm>
          <a:custGeom>
            <a:avLst/>
            <a:gdLst>
              <a:gd name="connsiteX0" fmla="*/ 210663 w 218807"/>
              <a:gd name="connsiteY0" fmla="*/ 1093 h 775425"/>
              <a:gd name="connsiteX1" fmla="*/ 177325 w 218807"/>
              <a:gd name="connsiteY1" fmla="*/ 174131 h 775425"/>
              <a:gd name="connsiteX2" fmla="*/ 123350 w 218807"/>
              <a:gd name="connsiteY2" fmla="*/ 251918 h 775425"/>
              <a:gd name="connsiteX3" fmla="*/ 4288 w 218807"/>
              <a:gd name="connsiteY3" fmla="*/ 520206 h 775425"/>
              <a:gd name="connsiteX4" fmla="*/ 28100 w 218807"/>
              <a:gd name="connsiteY4" fmla="*/ 566243 h 775425"/>
              <a:gd name="connsiteX5" fmla="*/ 45563 w 218807"/>
              <a:gd name="connsiteY5" fmla="*/ 698006 h 775425"/>
              <a:gd name="connsiteX6" fmla="*/ 1113 w 218807"/>
              <a:gd name="connsiteY6" fmla="*/ 774206 h 775425"/>
              <a:gd name="connsiteX7" fmla="*/ 66200 w 218807"/>
              <a:gd name="connsiteY7" fmla="*/ 639268 h 775425"/>
              <a:gd name="connsiteX8" fmla="*/ 67788 w 218807"/>
              <a:gd name="connsiteY8" fmla="*/ 551956 h 775425"/>
              <a:gd name="connsiteX9" fmla="*/ 12225 w 218807"/>
              <a:gd name="connsiteY9" fmla="*/ 507506 h 775425"/>
              <a:gd name="connsiteX10" fmla="*/ 199550 w 218807"/>
              <a:gd name="connsiteY10" fmla="*/ 120156 h 775425"/>
              <a:gd name="connsiteX11" fmla="*/ 210663 w 218807"/>
              <a:gd name="connsiteY11" fmla="*/ 1093 h 77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807" h="775425">
                <a:moveTo>
                  <a:pt x="210663" y="1093"/>
                </a:moveTo>
                <a:cubicBezTo>
                  <a:pt x="206959" y="10089"/>
                  <a:pt x="191877" y="132327"/>
                  <a:pt x="177325" y="174131"/>
                </a:cubicBezTo>
                <a:cubicBezTo>
                  <a:pt x="162773" y="215935"/>
                  <a:pt x="152189" y="194239"/>
                  <a:pt x="123350" y="251918"/>
                </a:cubicBezTo>
                <a:cubicBezTo>
                  <a:pt x="94511" y="309597"/>
                  <a:pt x="20163" y="467819"/>
                  <a:pt x="4288" y="520206"/>
                </a:cubicBezTo>
                <a:cubicBezTo>
                  <a:pt x="-11587" y="572593"/>
                  <a:pt x="21221" y="536610"/>
                  <a:pt x="28100" y="566243"/>
                </a:cubicBezTo>
                <a:cubicBezTo>
                  <a:pt x="34979" y="595876"/>
                  <a:pt x="50061" y="663346"/>
                  <a:pt x="45563" y="698006"/>
                </a:cubicBezTo>
                <a:cubicBezTo>
                  <a:pt x="41065" y="732666"/>
                  <a:pt x="-2326" y="783996"/>
                  <a:pt x="1113" y="774206"/>
                </a:cubicBezTo>
                <a:cubicBezTo>
                  <a:pt x="4552" y="764416"/>
                  <a:pt x="55088" y="676310"/>
                  <a:pt x="66200" y="639268"/>
                </a:cubicBezTo>
                <a:cubicBezTo>
                  <a:pt x="77312" y="602226"/>
                  <a:pt x="76784" y="573916"/>
                  <a:pt x="67788" y="551956"/>
                </a:cubicBezTo>
                <a:cubicBezTo>
                  <a:pt x="58792" y="529996"/>
                  <a:pt x="-9735" y="579473"/>
                  <a:pt x="12225" y="507506"/>
                </a:cubicBezTo>
                <a:cubicBezTo>
                  <a:pt x="34185" y="435539"/>
                  <a:pt x="167006" y="201119"/>
                  <a:pt x="199550" y="120156"/>
                </a:cubicBezTo>
                <a:cubicBezTo>
                  <a:pt x="232094" y="39194"/>
                  <a:pt x="214367" y="-7903"/>
                  <a:pt x="210663" y="1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BA1041E2-4DDB-4509-A69D-53EBE692E51E}"/>
              </a:ext>
            </a:extLst>
          </p:cNvPr>
          <p:cNvSpPr/>
          <p:nvPr/>
        </p:nvSpPr>
        <p:spPr>
          <a:xfrm>
            <a:off x="4215125" y="2144681"/>
            <a:ext cx="259411" cy="590043"/>
          </a:xfrm>
          <a:custGeom>
            <a:avLst/>
            <a:gdLst>
              <a:gd name="connsiteX0" fmla="*/ 115575 w 259411"/>
              <a:gd name="connsiteY0" fmla="*/ 1619 h 590043"/>
              <a:gd name="connsiteX1" fmla="*/ 18738 w 259411"/>
              <a:gd name="connsiteY1" fmla="*/ 146082 h 590043"/>
              <a:gd name="connsiteX2" fmla="*/ 2863 w 259411"/>
              <a:gd name="connsiteY2" fmla="*/ 223869 h 590043"/>
              <a:gd name="connsiteX3" fmla="*/ 26675 w 259411"/>
              <a:gd name="connsiteY3" fmla="*/ 323882 h 590043"/>
              <a:gd name="connsiteX4" fmla="*/ 245750 w 259411"/>
              <a:gd name="connsiteY4" fmla="*/ 576294 h 590043"/>
              <a:gd name="connsiteX5" fmla="*/ 229875 w 259411"/>
              <a:gd name="connsiteY5" fmla="*/ 549307 h 590043"/>
              <a:gd name="connsiteX6" fmla="*/ 177488 w 259411"/>
              <a:gd name="connsiteY6" fmla="*/ 487394 h 590043"/>
              <a:gd name="connsiteX7" fmla="*/ 21913 w 259411"/>
              <a:gd name="connsiteY7" fmla="*/ 342932 h 590043"/>
              <a:gd name="connsiteX8" fmla="*/ 33025 w 259411"/>
              <a:gd name="connsiteY8" fmla="*/ 249269 h 590043"/>
              <a:gd name="connsiteX9" fmla="*/ 115575 w 259411"/>
              <a:gd name="connsiteY9" fmla="*/ 1619 h 59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411" h="590043">
                <a:moveTo>
                  <a:pt x="115575" y="1619"/>
                </a:moveTo>
                <a:cubicBezTo>
                  <a:pt x="113194" y="-15579"/>
                  <a:pt x="37523" y="109040"/>
                  <a:pt x="18738" y="146082"/>
                </a:cubicBezTo>
                <a:cubicBezTo>
                  <a:pt x="-47" y="183124"/>
                  <a:pt x="1540" y="194236"/>
                  <a:pt x="2863" y="223869"/>
                </a:cubicBezTo>
                <a:cubicBezTo>
                  <a:pt x="4186" y="253502"/>
                  <a:pt x="-13806" y="265145"/>
                  <a:pt x="26675" y="323882"/>
                </a:cubicBezTo>
                <a:cubicBezTo>
                  <a:pt x="67156" y="382619"/>
                  <a:pt x="211883" y="538723"/>
                  <a:pt x="245750" y="576294"/>
                </a:cubicBezTo>
                <a:cubicBezTo>
                  <a:pt x="279617" y="613865"/>
                  <a:pt x="241252" y="564124"/>
                  <a:pt x="229875" y="549307"/>
                </a:cubicBezTo>
                <a:cubicBezTo>
                  <a:pt x="218498" y="534490"/>
                  <a:pt x="212148" y="521790"/>
                  <a:pt x="177488" y="487394"/>
                </a:cubicBezTo>
                <a:cubicBezTo>
                  <a:pt x="142828" y="452998"/>
                  <a:pt x="45990" y="382620"/>
                  <a:pt x="21913" y="342932"/>
                </a:cubicBezTo>
                <a:cubicBezTo>
                  <a:pt x="-2164" y="303245"/>
                  <a:pt x="19267" y="304567"/>
                  <a:pt x="33025" y="249269"/>
                </a:cubicBezTo>
                <a:cubicBezTo>
                  <a:pt x="46783" y="193971"/>
                  <a:pt x="117956" y="18817"/>
                  <a:pt x="115575" y="1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0F848A86-9503-4C53-8912-DB992E8D1C99}"/>
              </a:ext>
            </a:extLst>
          </p:cNvPr>
          <p:cNvSpPr/>
          <p:nvPr/>
        </p:nvSpPr>
        <p:spPr>
          <a:xfrm>
            <a:off x="4362290" y="2477591"/>
            <a:ext cx="463786" cy="408931"/>
          </a:xfrm>
          <a:custGeom>
            <a:avLst/>
            <a:gdLst>
              <a:gd name="connsiteX0" fmla="*/ 454185 w 463786"/>
              <a:gd name="connsiteY0" fmla="*/ 497 h 408931"/>
              <a:gd name="connsiteX1" fmla="*/ 393860 w 463786"/>
              <a:gd name="connsiteY1" fmla="*/ 186234 h 408931"/>
              <a:gd name="connsiteX2" fmla="*/ 11273 w 463786"/>
              <a:gd name="connsiteY2" fmla="*/ 400547 h 408931"/>
              <a:gd name="connsiteX3" fmla="*/ 93823 w 463786"/>
              <a:gd name="connsiteY3" fmla="*/ 368797 h 408931"/>
              <a:gd name="connsiteX4" fmla="*/ 354173 w 463786"/>
              <a:gd name="connsiteY4" fmla="*/ 262434 h 408931"/>
              <a:gd name="connsiteX5" fmla="*/ 452598 w 463786"/>
              <a:gd name="connsiteY5" fmla="*/ 135434 h 408931"/>
              <a:gd name="connsiteX6" fmla="*/ 454185 w 463786"/>
              <a:gd name="connsiteY6" fmla="*/ 497 h 40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786" h="408931">
                <a:moveTo>
                  <a:pt x="454185" y="497"/>
                </a:moveTo>
                <a:cubicBezTo>
                  <a:pt x="444395" y="8964"/>
                  <a:pt x="467679" y="119559"/>
                  <a:pt x="393860" y="186234"/>
                </a:cubicBezTo>
                <a:cubicBezTo>
                  <a:pt x="320041" y="252909"/>
                  <a:pt x="61279" y="370120"/>
                  <a:pt x="11273" y="400547"/>
                </a:cubicBezTo>
                <a:cubicBezTo>
                  <a:pt x="-38733" y="430974"/>
                  <a:pt x="93823" y="368797"/>
                  <a:pt x="93823" y="368797"/>
                </a:cubicBezTo>
                <a:cubicBezTo>
                  <a:pt x="150973" y="345778"/>
                  <a:pt x="294377" y="301328"/>
                  <a:pt x="354173" y="262434"/>
                </a:cubicBezTo>
                <a:cubicBezTo>
                  <a:pt x="413969" y="223540"/>
                  <a:pt x="434871" y="176973"/>
                  <a:pt x="452598" y="135434"/>
                </a:cubicBezTo>
                <a:cubicBezTo>
                  <a:pt x="470325" y="93895"/>
                  <a:pt x="463975" y="-7970"/>
                  <a:pt x="454185" y="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CA59CFCE-FA04-461C-A77D-E36F9E97A9DE}"/>
              </a:ext>
            </a:extLst>
          </p:cNvPr>
          <p:cNvSpPr/>
          <p:nvPr/>
        </p:nvSpPr>
        <p:spPr>
          <a:xfrm>
            <a:off x="4424102" y="2832667"/>
            <a:ext cx="226166" cy="550919"/>
          </a:xfrm>
          <a:custGeom>
            <a:avLst/>
            <a:gdLst>
              <a:gd name="connsiteX0" fmla="*/ 225686 w 226166"/>
              <a:gd name="connsiteY0" fmla="*/ 2608 h 550919"/>
              <a:gd name="connsiteX1" fmla="*/ 89161 w 226166"/>
              <a:gd name="connsiteY1" fmla="*/ 94683 h 550919"/>
              <a:gd name="connsiteX2" fmla="*/ 30423 w 226166"/>
              <a:gd name="connsiteY2" fmla="*/ 197871 h 550919"/>
              <a:gd name="connsiteX3" fmla="*/ 261 w 226166"/>
              <a:gd name="connsiteY3" fmla="*/ 285183 h 550919"/>
              <a:gd name="connsiteX4" fmla="*/ 46298 w 226166"/>
              <a:gd name="connsiteY4" fmla="*/ 399483 h 550919"/>
              <a:gd name="connsiteX5" fmla="*/ 170123 w 226166"/>
              <a:gd name="connsiteY5" fmla="*/ 545533 h 550919"/>
              <a:gd name="connsiteX6" fmla="*/ 151073 w 226166"/>
              <a:gd name="connsiteY6" fmla="*/ 510608 h 550919"/>
              <a:gd name="connsiteX7" fmla="*/ 81223 w 226166"/>
              <a:gd name="connsiteY7" fmla="*/ 426471 h 550919"/>
              <a:gd name="connsiteX8" fmla="*/ 22486 w 226166"/>
              <a:gd name="connsiteY8" fmla="*/ 247083 h 550919"/>
              <a:gd name="connsiteX9" fmla="*/ 36773 w 226166"/>
              <a:gd name="connsiteY9" fmla="*/ 201046 h 550919"/>
              <a:gd name="connsiteX10" fmla="*/ 225686 w 226166"/>
              <a:gd name="connsiteY10" fmla="*/ 2608 h 55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166" h="550919">
                <a:moveTo>
                  <a:pt x="225686" y="2608"/>
                </a:moveTo>
                <a:cubicBezTo>
                  <a:pt x="234417" y="-15119"/>
                  <a:pt x="121705" y="62139"/>
                  <a:pt x="89161" y="94683"/>
                </a:cubicBezTo>
                <a:cubicBezTo>
                  <a:pt x="56617" y="127227"/>
                  <a:pt x="45240" y="166121"/>
                  <a:pt x="30423" y="197871"/>
                </a:cubicBezTo>
                <a:cubicBezTo>
                  <a:pt x="15606" y="229621"/>
                  <a:pt x="-2385" y="251581"/>
                  <a:pt x="261" y="285183"/>
                </a:cubicBezTo>
                <a:cubicBezTo>
                  <a:pt x="2907" y="318785"/>
                  <a:pt x="17988" y="356091"/>
                  <a:pt x="46298" y="399483"/>
                </a:cubicBezTo>
                <a:cubicBezTo>
                  <a:pt x="74608" y="442875"/>
                  <a:pt x="152660" y="527012"/>
                  <a:pt x="170123" y="545533"/>
                </a:cubicBezTo>
                <a:cubicBezTo>
                  <a:pt x="187585" y="564054"/>
                  <a:pt x="165890" y="530452"/>
                  <a:pt x="151073" y="510608"/>
                </a:cubicBezTo>
                <a:cubicBezTo>
                  <a:pt x="136256" y="490764"/>
                  <a:pt x="102654" y="470392"/>
                  <a:pt x="81223" y="426471"/>
                </a:cubicBezTo>
                <a:cubicBezTo>
                  <a:pt x="59792" y="382550"/>
                  <a:pt x="29894" y="284654"/>
                  <a:pt x="22486" y="247083"/>
                </a:cubicBezTo>
                <a:cubicBezTo>
                  <a:pt x="15078" y="209512"/>
                  <a:pt x="5817" y="243379"/>
                  <a:pt x="36773" y="201046"/>
                </a:cubicBezTo>
                <a:cubicBezTo>
                  <a:pt x="67729" y="158713"/>
                  <a:pt x="216955" y="20335"/>
                  <a:pt x="225686" y="2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503FD4C9-DD7F-4B7B-80EB-3792C439E1CC}"/>
              </a:ext>
            </a:extLst>
          </p:cNvPr>
          <p:cNvSpPr/>
          <p:nvPr/>
        </p:nvSpPr>
        <p:spPr>
          <a:xfrm>
            <a:off x="4555618" y="2812896"/>
            <a:ext cx="380517" cy="577294"/>
          </a:xfrm>
          <a:custGeom>
            <a:avLst/>
            <a:gdLst>
              <a:gd name="connsiteX0" fmla="*/ 379920 w 380517"/>
              <a:gd name="connsiteY0" fmla="*/ 154 h 577294"/>
              <a:gd name="connsiteX1" fmla="*/ 103695 w 380517"/>
              <a:gd name="connsiteY1" fmla="*/ 206529 h 577294"/>
              <a:gd name="connsiteX2" fmla="*/ 60832 w 380517"/>
              <a:gd name="connsiteY2" fmla="*/ 309717 h 577294"/>
              <a:gd name="connsiteX3" fmla="*/ 56070 w 380517"/>
              <a:gd name="connsiteY3" fmla="*/ 563717 h 577294"/>
              <a:gd name="connsiteX4" fmla="*/ 59245 w 380517"/>
              <a:gd name="connsiteY4" fmla="*/ 527204 h 577294"/>
              <a:gd name="connsiteX5" fmla="*/ 49720 w 380517"/>
              <a:gd name="connsiteY5" fmla="*/ 395442 h 577294"/>
              <a:gd name="connsiteX6" fmla="*/ 19557 w 380517"/>
              <a:gd name="connsiteY6" fmla="*/ 241454 h 577294"/>
              <a:gd name="connsiteX7" fmla="*/ 379920 w 380517"/>
              <a:gd name="connsiteY7" fmla="*/ 154 h 57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517" h="577294">
                <a:moveTo>
                  <a:pt x="379920" y="154"/>
                </a:moveTo>
                <a:cubicBezTo>
                  <a:pt x="393943" y="-5667"/>
                  <a:pt x="156876" y="154935"/>
                  <a:pt x="103695" y="206529"/>
                </a:cubicBezTo>
                <a:cubicBezTo>
                  <a:pt x="50514" y="258123"/>
                  <a:pt x="68769" y="250186"/>
                  <a:pt x="60832" y="309717"/>
                </a:cubicBezTo>
                <a:cubicBezTo>
                  <a:pt x="52895" y="369248"/>
                  <a:pt x="56334" y="527469"/>
                  <a:pt x="56070" y="563717"/>
                </a:cubicBezTo>
                <a:cubicBezTo>
                  <a:pt x="55805" y="599965"/>
                  <a:pt x="60303" y="555250"/>
                  <a:pt x="59245" y="527204"/>
                </a:cubicBezTo>
                <a:cubicBezTo>
                  <a:pt x="58187" y="499158"/>
                  <a:pt x="56335" y="443067"/>
                  <a:pt x="49720" y="395442"/>
                </a:cubicBezTo>
                <a:cubicBezTo>
                  <a:pt x="43105" y="347817"/>
                  <a:pt x="-35741" y="306542"/>
                  <a:pt x="19557" y="241454"/>
                </a:cubicBezTo>
                <a:cubicBezTo>
                  <a:pt x="74855" y="176367"/>
                  <a:pt x="365897" y="5975"/>
                  <a:pt x="379920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87FD26A4-8B89-44E5-B186-451CC0A54E68}"/>
              </a:ext>
            </a:extLst>
          </p:cNvPr>
          <p:cNvSpPr/>
          <p:nvPr/>
        </p:nvSpPr>
        <p:spPr>
          <a:xfrm>
            <a:off x="5344314" y="517717"/>
            <a:ext cx="845369" cy="877583"/>
          </a:xfrm>
          <a:custGeom>
            <a:avLst/>
            <a:gdLst>
              <a:gd name="connsiteX0" fmla="*/ 269 w 845369"/>
              <a:gd name="connsiteY0" fmla="*/ 100350 h 877583"/>
              <a:gd name="connsiteX1" fmla="*/ 211936 w 845369"/>
              <a:gd name="connsiteY1" fmla="*/ 5100 h 877583"/>
              <a:gd name="connsiteX2" fmla="*/ 345286 w 845369"/>
              <a:gd name="connsiteY2" fmla="*/ 19916 h 877583"/>
              <a:gd name="connsiteX3" fmla="*/ 440536 w 845369"/>
              <a:gd name="connsiteY3" fmla="*/ 79183 h 877583"/>
              <a:gd name="connsiteX4" fmla="*/ 491336 w 845369"/>
              <a:gd name="connsiteY4" fmla="*/ 136333 h 877583"/>
              <a:gd name="connsiteX5" fmla="*/ 779203 w 845369"/>
              <a:gd name="connsiteY5" fmla="*/ 589300 h 877583"/>
              <a:gd name="connsiteX6" fmla="*/ 779203 w 845369"/>
              <a:gd name="connsiteY6" fmla="*/ 650683 h 877583"/>
              <a:gd name="connsiteX7" fmla="*/ 844819 w 845369"/>
              <a:gd name="connsiteY7" fmla="*/ 875050 h 877583"/>
              <a:gd name="connsiteX8" fmla="*/ 806719 w 845369"/>
              <a:gd name="connsiteY8" fmla="*/ 760750 h 877583"/>
              <a:gd name="connsiteX9" fmla="*/ 738986 w 845369"/>
              <a:gd name="connsiteY9" fmla="*/ 593533 h 877583"/>
              <a:gd name="connsiteX10" fmla="*/ 717819 w 845369"/>
              <a:gd name="connsiteY10" fmla="*/ 494050 h 877583"/>
              <a:gd name="connsiteX11" fmla="*/ 410903 w 845369"/>
              <a:gd name="connsiteY11" fmla="*/ 74950 h 877583"/>
              <a:gd name="connsiteX12" fmla="*/ 355869 w 845369"/>
              <a:gd name="connsiteY12" fmla="*/ 41083 h 877583"/>
              <a:gd name="connsiteX13" fmla="*/ 258503 w 845369"/>
              <a:gd name="connsiteY13" fmla="*/ 30500 h 877583"/>
              <a:gd name="connsiteX14" fmla="*/ 269 w 845369"/>
              <a:gd name="connsiteY14" fmla="*/ 100350 h 87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5369" h="877583">
                <a:moveTo>
                  <a:pt x="269" y="100350"/>
                </a:moveTo>
                <a:cubicBezTo>
                  <a:pt x="-7492" y="96117"/>
                  <a:pt x="154433" y="18506"/>
                  <a:pt x="211936" y="5100"/>
                </a:cubicBezTo>
                <a:cubicBezTo>
                  <a:pt x="269439" y="-8306"/>
                  <a:pt x="307186" y="7569"/>
                  <a:pt x="345286" y="19916"/>
                </a:cubicBezTo>
                <a:cubicBezTo>
                  <a:pt x="383386" y="32263"/>
                  <a:pt x="416194" y="59780"/>
                  <a:pt x="440536" y="79183"/>
                </a:cubicBezTo>
                <a:cubicBezTo>
                  <a:pt x="464878" y="98586"/>
                  <a:pt x="434892" y="51314"/>
                  <a:pt x="491336" y="136333"/>
                </a:cubicBezTo>
                <a:cubicBezTo>
                  <a:pt x="547780" y="221352"/>
                  <a:pt x="731225" y="503575"/>
                  <a:pt x="779203" y="589300"/>
                </a:cubicBezTo>
                <a:cubicBezTo>
                  <a:pt x="827181" y="675025"/>
                  <a:pt x="768267" y="603058"/>
                  <a:pt x="779203" y="650683"/>
                </a:cubicBezTo>
                <a:cubicBezTo>
                  <a:pt x="790139" y="698308"/>
                  <a:pt x="840233" y="856706"/>
                  <a:pt x="844819" y="875050"/>
                </a:cubicBezTo>
                <a:cubicBezTo>
                  <a:pt x="849405" y="893394"/>
                  <a:pt x="824358" y="807669"/>
                  <a:pt x="806719" y="760750"/>
                </a:cubicBezTo>
                <a:cubicBezTo>
                  <a:pt x="789080" y="713831"/>
                  <a:pt x="753803" y="637983"/>
                  <a:pt x="738986" y="593533"/>
                </a:cubicBezTo>
                <a:cubicBezTo>
                  <a:pt x="724169" y="549083"/>
                  <a:pt x="772499" y="580480"/>
                  <a:pt x="717819" y="494050"/>
                </a:cubicBezTo>
                <a:cubicBezTo>
                  <a:pt x="663139" y="407620"/>
                  <a:pt x="471228" y="150445"/>
                  <a:pt x="410903" y="74950"/>
                </a:cubicBezTo>
                <a:cubicBezTo>
                  <a:pt x="350578" y="-545"/>
                  <a:pt x="381269" y="48491"/>
                  <a:pt x="355869" y="41083"/>
                </a:cubicBezTo>
                <a:cubicBezTo>
                  <a:pt x="330469" y="33675"/>
                  <a:pt x="318475" y="22033"/>
                  <a:pt x="258503" y="30500"/>
                </a:cubicBezTo>
                <a:cubicBezTo>
                  <a:pt x="198531" y="38967"/>
                  <a:pt x="8030" y="104583"/>
                  <a:pt x="269" y="100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C2687229-C393-4FB1-82B2-42239EDB1CE0}"/>
              </a:ext>
            </a:extLst>
          </p:cNvPr>
          <p:cNvSpPr/>
          <p:nvPr/>
        </p:nvSpPr>
        <p:spPr>
          <a:xfrm>
            <a:off x="6227312" y="1438150"/>
            <a:ext cx="107868" cy="701497"/>
          </a:xfrm>
          <a:custGeom>
            <a:avLst/>
            <a:gdLst>
              <a:gd name="connsiteX0" fmla="*/ 2038 w 107868"/>
              <a:gd name="connsiteY0" fmla="*/ 3300 h 701497"/>
              <a:gd name="connsiteX1" fmla="*/ 10505 w 107868"/>
              <a:gd name="connsiteY1" fmla="*/ 132417 h 701497"/>
              <a:gd name="connsiteX2" fmla="*/ 69771 w 107868"/>
              <a:gd name="connsiteY2" fmla="*/ 301750 h 701497"/>
              <a:gd name="connsiteX3" fmla="*/ 105755 w 107868"/>
              <a:gd name="connsiteY3" fmla="*/ 405467 h 701497"/>
              <a:gd name="connsiteX4" fmla="*/ 103638 w 107868"/>
              <a:gd name="connsiteY4" fmla="*/ 689100 h 701497"/>
              <a:gd name="connsiteX5" fmla="*/ 103638 w 107868"/>
              <a:gd name="connsiteY5" fmla="*/ 623483 h 701497"/>
              <a:gd name="connsiteX6" fmla="*/ 82471 w 107868"/>
              <a:gd name="connsiteY6" fmla="*/ 377950 h 701497"/>
              <a:gd name="connsiteX7" fmla="*/ 33788 w 107868"/>
              <a:gd name="connsiteY7" fmla="*/ 270000 h 701497"/>
              <a:gd name="connsiteX8" fmla="*/ 2038 w 107868"/>
              <a:gd name="connsiteY8" fmla="*/ 3300 h 70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868" h="701497">
                <a:moveTo>
                  <a:pt x="2038" y="3300"/>
                </a:moveTo>
                <a:cubicBezTo>
                  <a:pt x="-1843" y="-19631"/>
                  <a:pt x="-784" y="82675"/>
                  <a:pt x="10505" y="132417"/>
                </a:cubicBezTo>
                <a:cubicBezTo>
                  <a:pt x="21794" y="182159"/>
                  <a:pt x="53896" y="256242"/>
                  <a:pt x="69771" y="301750"/>
                </a:cubicBezTo>
                <a:cubicBezTo>
                  <a:pt x="85646" y="347258"/>
                  <a:pt x="100110" y="340909"/>
                  <a:pt x="105755" y="405467"/>
                </a:cubicBezTo>
                <a:cubicBezTo>
                  <a:pt x="111400" y="470025"/>
                  <a:pt x="103991" y="652764"/>
                  <a:pt x="103638" y="689100"/>
                </a:cubicBezTo>
                <a:cubicBezTo>
                  <a:pt x="103285" y="725436"/>
                  <a:pt x="107166" y="675341"/>
                  <a:pt x="103638" y="623483"/>
                </a:cubicBezTo>
                <a:cubicBezTo>
                  <a:pt x="100110" y="571625"/>
                  <a:pt x="94113" y="436864"/>
                  <a:pt x="82471" y="377950"/>
                </a:cubicBezTo>
                <a:cubicBezTo>
                  <a:pt x="70829" y="319036"/>
                  <a:pt x="46488" y="328561"/>
                  <a:pt x="33788" y="270000"/>
                </a:cubicBezTo>
                <a:cubicBezTo>
                  <a:pt x="21088" y="211439"/>
                  <a:pt x="5919" y="26231"/>
                  <a:pt x="2038" y="3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9D097D44-4BFA-4A0E-87C4-76227B50B0BC}"/>
              </a:ext>
            </a:extLst>
          </p:cNvPr>
          <p:cNvSpPr/>
          <p:nvPr/>
        </p:nvSpPr>
        <p:spPr>
          <a:xfrm>
            <a:off x="6259394" y="1918546"/>
            <a:ext cx="169728" cy="593555"/>
          </a:xfrm>
          <a:custGeom>
            <a:avLst/>
            <a:gdLst>
              <a:gd name="connsiteX0" fmla="*/ 48273 w 169728"/>
              <a:gd name="connsiteY0" fmla="*/ 1271 h 593555"/>
              <a:gd name="connsiteX1" fmla="*/ 22873 w 169728"/>
              <a:gd name="connsiteY1" fmla="*/ 181187 h 593555"/>
              <a:gd name="connsiteX2" fmla="*/ 63089 w 169728"/>
              <a:gd name="connsiteY2" fmla="*/ 354754 h 593555"/>
              <a:gd name="connsiteX3" fmla="*/ 162573 w 169728"/>
              <a:gd name="connsiteY3" fmla="*/ 460587 h 593555"/>
              <a:gd name="connsiteX4" fmla="*/ 137173 w 169728"/>
              <a:gd name="connsiteY4" fmla="*/ 545254 h 593555"/>
              <a:gd name="connsiteX5" fmla="*/ 58856 w 169728"/>
              <a:gd name="connsiteY5" fmla="*/ 591821 h 593555"/>
              <a:gd name="connsiteX6" fmla="*/ 164689 w 169728"/>
              <a:gd name="connsiteY6" fmla="*/ 485987 h 593555"/>
              <a:gd name="connsiteX7" fmla="*/ 137173 w 169728"/>
              <a:gd name="connsiteY7" fmla="*/ 443654 h 593555"/>
              <a:gd name="connsiteX8" fmla="*/ 1706 w 169728"/>
              <a:gd name="connsiteY8" fmla="*/ 276437 h 593555"/>
              <a:gd name="connsiteX9" fmla="*/ 48273 w 169728"/>
              <a:gd name="connsiteY9" fmla="*/ 1271 h 59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728" h="593555">
                <a:moveTo>
                  <a:pt x="48273" y="1271"/>
                </a:moveTo>
                <a:cubicBezTo>
                  <a:pt x="51801" y="-14604"/>
                  <a:pt x="20404" y="122273"/>
                  <a:pt x="22873" y="181187"/>
                </a:cubicBezTo>
                <a:cubicBezTo>
                  <a:pt x="25342" y="240101"/>
                  <a:pt x="39806" y="308187"/>
                  <a:pt x="63089" y="354754"/>
                </a:cubicBezTo>
                <a:cubicBezTo>
                  <a:pt x="86372" y="401321"/>
                  <a:pt x="150226" y="428837"/>
                  <a:pt x="162573" y="460587"/>
                </a:cubicBezTo>
                <a:cubicBezTo>
                  <a:pt x="174920" y="492337"/>
                  <a:pt x="154459" y="523382"/>
                  <a:pt x="137173" y="545254"/>
                </a:cubicBezTo>
                <a:cubicBezTo>
                  <a:pt x="119887" y="567126"/>
                  <a:pt x="54270" y="601699"/>
                  <a:pt x="58856" y="591821"/>
                </a:cubicBezTo>
                <a:cubicBezTo>
                  <a:pt x="63442" y="581943"/>
                  <a:pt x="151636" y="510681"/>
                  <a:pt x="164689" y="485987"/>
                </a:cubicBezTo>
                <a:cubicBezTo>
                  <a:pt x="177742" y="461293"/>
                  <a:pt x="164337" y="478579"/>
                  <a:pt x="137173" y="443654"/>
                </a:cubicBezTo>
                <a:cubicBezTo>
                  <a:pt x="110009" y="408729"/>
                  <a:pt x="13700" y="349462"/>
                  <a:pt x="1706" y="276437"/>
                </a:cubicBezTo>
                <a:cubicBezTo>
                  <a:pt x="-10288" y="203412"/>
                  <a:pt x="44745" y="17146"/>
                  <a:pt x="48273" y="1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DF28487B-39E3-42BB-A50B-3DF1F79F9CAC}"/>
              </a:ext>
            </a:extLst>
          </p:cNvPr>
          <p:cNvSpPr/>
          <p:nvPr/>
        </p:nvSpPr>
        <p:spPr>
          <a:xfrm>
            <a:off x="5481305" y="2048402"/>
            <a:ext cx="208304" cy="449156"/>
          </a:xfrm>
          <a:custGeom>
            <a:avLst/>
            <a:gdLst>
              <a:gd name="connsiteX0" fmla="*/ 208295 w 208304"/>
              <a:gd name="connsiteY0" fmla="*/ 531 h 449156"/>
              <a:gd name="connsiteX1" fmla="*/ 22028 w 208304"/>
              <a:gd name="connsiteY1" fmla="*/ 195265 h 449156"/>
              <a:gd name="connsiteX2" fmla="*/ 9328 w 208304"/>
              <a:gd name="connsiteY2" fmla="*/ 447148 h 449156"/>
              <a:gd name="connsiteX3" fmla="*/ 9328 w 208304"/>
              <a:gd name="connsiteY3" fmla="*/ 320148 h 449156"/>
              <a:gd name="connsiteX4" fmla="*/ 13562 w 208304"/>
              <a:gd name="connsiteY4" fmla="*/ 254531 h 449156"/>
              <a:gd name="connsiteX5" fmla="*/ 208295 w 208304"/>
              <a:gd name="connsiteY5" fmla="*/ 531 h 44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304" h="449156">
                <a:moveTo>
                  <a:pt x="208295" y="531"/>
                </a:moveTo>
                <a:cubicBezTo>
                  <a:pt x="209706" y="-9347"/>
                  <a:pt x="55189" y="120829"/>
                  <a:pt x="22028" y="195265"/>
                </a:cubicBezTo>
                <a:cubicBezTo>
                  <a:pt x="-11133" y="269701"/>
                  <a:pt x="11445" y="426334"/>
                  <a:pt x="9328" y="447148"/>
                </a:cubicBezTo>
                <a:cubicBezTo>
                  <a:pt x="7211" y="467962"/>
                  <a:pt x="9328" y="320148"/>
                  <a:pt x="9328" y="320148"/>
                </a:cubicBezTo>
                <a:cubicBezTo>
                  <a:pt x="10034" y="288045"/>
                  <a:pt x="-14660" y="306389"/>
                  <a:pt x="13562" y="254531"/>
                </a:cubicBezTo>
                <a:cubicBezTo>
                  <a:pt x="41784" y="202673"/>
                  <a:pt x="206884" y="10409"/>
                  <a:pt x="208295" y="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60FF2DE8-DA93-4228-8A32-B36743A5E7D2}"/>
              </a:ext>
            </a:extLst>
          </p:cNvPr>
          <p:cNvSpPr/>
          <p:nvPr/>
        </p:nvSpPr>
        <p:spPr>
          <a:xfrm>
            <a:off x="6199399" y="2347383"/>
            <a:ext cx="123174" cy="441826"/>
          </a:xfrm>
          <a:custGeom>
            <a:avLst/>
            <a:gdLst>
              <a:gd name="connsiteX0" fmla="*/ 318 w 123174"/>
              <a:gd name="connsiteY0" fmla="*/ 0 h 441826"/>
              <a:gd name="connsiteX1" fmla="*/ 74401 w 123174"/>
              <a:gd name="connsiteY1" fmla="*/ 198967 h 441826"/>
              <a:gd name="connsiteX2" fmla="*/ 114618 w 123174"/>
              <a:gd name="connsiteY2" fmla="*/ 239184 h 441826"/>
              <a:gd name="connsiteX3" fmla="*/ 101918 w 123174"/>
              <a:gd name="connsiteY3" fmla="*/ 317500 h 441826"/>
              <a:gd name="connsiteX4" fmla="*/ 123084 w 123174"/>
              <a:gd name="connsiteY4" fmla="*/ 440267 h 441826"/>
              <a:gd name="connsiteX5" fmla="*/ 108268 w 123174"/>
              <a:gd name="connsiteY5" fmla="*/ 381000 h 441826"/>
              <a:gd name="connsiteX6" fmla="*/ 78634 w 123174"/>
              <a:gd name="connsiteY6" fmla="*/ 296334 h 441826"/>
              <a:gd name="connsiteX7" fmla="*/ 95568 w 123174"/>
              <a:gd name="connsiteY7" fmla="*/ 254000 h 441826"/>
              <a:gd name="connsiteX8" fmla="*/ 49001 w 123174"/>
              <a:gd name="connsiteY8" fmla="*/ 201084 h 441826"/>
              <a:gd name="connsiteX9" fmla="*/ 318 w 123174"/>
              <a:gd name="connsiteY9" fmla="*/ 0 h 44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174" h="441826">
                <a:moveTo>
                  <a:pt x="318" y="0"/>
                </a:moveTo>
                <a:cubicBezTo>
                  <a:pt x="4551" y="-353"/>
                  <a:pt x="55351" y="159103"/>
                  <a:pt x="74401" y="198967"/>
                </a:cubicBezTo>
                <a:cubicBezTo>
                  <a:pt x="93451" y="238831"/>
                  <a:pt x="110032" y="219429"/>
                  <a:pt x="114618" y="239184"/>
                </a:cubicBezTo>
                <a:cubicBezTo>
                  <a:pt x="119204" y="258940"/>
                  <a:pt x="100507" y="283986"/>
                  <a:pt x="101918" y="317500"/>
                </a:cubicBezTo>
                <a:cubicBezTo>
                  <a:pt x="103329" y="351014"/>
                  <a:pt x="122026" y="429684"/>
                  <a:pt x="123084" y="440267"/>
                </a:cubicBezTo>
                <a:cubicBezTo>
                  <a:pt x="124142" y="450850"/>
                  <a:pt x="115676" y="404989"/>
                  <a:pt x="108268" y="381000"/>
                </a:cubicBezTo>
                <a:cubicBezTo>
                  <a:pt x="100860" y="357011"/>
                  <a:pt x="80751" y="317501"/>
                  <a:pt x="78634" y="296334"/>
                </a:cubicBezTo>
                <a:cubicBezTo>
                  <a:pt x="76517" y="275167"/>
                  <a:pt x="100507" y="269875"/>
                  <a:pt x="95568" y="254000"/>
                </a:cubicBezTo>
                <a:cubicBezTo>
                  <a:pt x="90629" y="238125"/>
                  <a:pt x="62759" y="240595"/>
                  <a:pt x="49001" y="201084"/>
                </a:cubicBezTo>
                <a:cubicBezTo>
                  <a:pt x="35243" y="161573"/>
                  <a:pt x="-3915" y="353"/>
                  <a:pt x="31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10E10CD9-9D43-4B8D-8480-8D633D279584}"/>
              </a:ext>
            </a:extLst>
          </p:cNvPr>
          <p:cNvSpPr/>
          <p:nvPr/>
        </p:nvSpPr>
        <p:spPr>
          <a:xfrm>
            <a:off x="6123723" y="2681708"/>
            <a:ext cx="150591" cy="341589"/>
          </a:xfrm>
          <a:custGeom>
            <a:avLst/>
            <a:gdLst>
              <a:gd name="connsiteX0" fmla="*/ 150077 w 150591"/>
              <a:gd name="connsiteY0" fmla="*/ 109 h 341589"/>
              <a:gd name="connsiteX1" fmla="*/ 52710 w 150591"/>
              <a:gd name="connsiteY1" fmla="*/ 105942 h 341589"/>
              <a:gd name="connsiteX2" fmla="*/ 12494 w 150591"/>
              <a:gd name="connsiteY2" fmla="*/ 338775 h 341589"/>
              <a:gd name="connsiteX3" fmla="*/ 27310 w 150591"/>
              <a:gd name="connsiteY3" fmla="*/ 230825 h 341589"/>
              <a:gd name="connsiteX4" fmla="*/ 27310 w 150591"/>
              <a:gd name="connsiteY4" fmla="*/ 169442 h 341589"/>
              <a:gd name="connsiteX5" fmla="*/ 6144 w 150591"/>
              <a:gd name="connsiteY5" fmla="*/ 122875 h 341589"/>
              <a:gd name="connsiteX6" fmla="*/ 150077 w 150591"/>
              <a:gd name="connsiteY6" fmla="*/ 109 h 34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591" h="341589">
                <a:moveTo>
                  <a:pt x="150077" y="109"/>
                </a:moveTo>
                <a:cubicBezTo>
                  <a:pt x="157838" y="-2713"/>
                  <a:pt x="75640" y="49498"/>
                  <a:pt x="52710" y="105942"/>
                </a:cubicBezTo>
                <a:cubicBezTo>
                  <a:pt x="29779" y="162386"/>
                  <a:pt x="16727" y="317961"/>
                  <a:pt x="12494" y="338775"/>
                </a:cubicBezTo>
                <a:cubicBezTo>
                  <a:pt x="8261" y="359589"/>
                  <a:pt x="24841" y="259047"/>
                  <a:pt x="27310" y="230825"/>
                </a:cubicBezTo>
                <a:cubicBezTo>
                  <a:pt x="29779" y="202603"/>
                  <a:pt x="30838" y="187434"/>
                  <a:pt x="27310" y="169442"/>
                </a:cubicBezTo>
                <a:cubicBezTo>
                  <a:pt x="23782" y="151450"/>
                  <a:pt x="-14670" y="153567"/>
                  <a:pt x="6144" y="122875"/>
                </a:cubicBezTo>
                <a:cubicBezTo>
                  <a:pt x="26958" y="92183"/>
                  <a:pt x="142316" y="2931"/>
                  <a:pt x="150077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4E596961-6B33-40C6-8721-BDB2EFF22DEA}"/>
              </a:ext>
            </a:extLst>
          </p:cNvPr>
          <p:cNvSpPr/>
          <p:nvPr/>
        </p:nvSpPr>
        <p:spPr>
          <a:xfrm>
            <a:off x="5808132" y="2611898"/>
            <a:ext cx="272608" cy="144053"/>
          </a:xfrm>
          <a:custGeom>
            <a:avLst/>
            <a:gdLst>
              <a:gd name="connsiteX0" fmla="*/ 1 w 272608"/>
              <a:gd name="connsiteY0" fmla="*/ 69 h 144053"/>
              <a:gd name="connsiteX1" fmla="*/ 247651 w 272608"/>
              <a:gd name="connsiteY1" fmla="*/ 114369 h 144053"/>
              <a:gd name="connsiteX2" fmla="*/ 264585 w 272608"/>
              <a:gd name="connsiteY2" fmla="*/ 144002 h 144053"/>
              <a:gd name="connsiteX3" fmla="*/ 260351 w 272608"/>
              <a:gd name="connsiteY3" fmla="*/ 110135 h 144053"/>
              <a:gd name="connsiteX4" fmla="*/ 251885 w 272608"/>
              <a:gd name="connsiteY4" fmla="*/ 97435 h 144053"/>
              <a:gd name="connsiteX5" fmla="*/ 1 w 272608"/>
              <a:gd name="connsiteY5" fmla="*/ 69 h 144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608" h="144053">
                <a:moveTo>
                  <a:pt x="1" y="69"/>
                </a:moveTo>
                <a:cubicBezTo>
                  <a:pt x="-705" y="2891"/>
                  <a:pt x="203554" y="90380"/>
                  <a:pt x="247651" y="114369"/>
                </a:cubicBezTo>
                <a:cubicBezTo>
                  <a:pt x="291748" y="138358"/>
                  <a:pt x="262468" y="144708"/>
                  <a:pt x="264585" y="144002"/>
                </a:cubicBezTo>
                <a:cubicBezTo>
                  <a:pt x="266702" y="143296"/>
                  <a:pt x="262468" y="117896"/>
                  <a:pt x="260351" y="110135"/>
                </a:cubicBezTo>
                <a:cubicBezTo>
                  <a:pt x="258234" y="102374"/>
                  <a:pt x="294218" y="113310"/>
                  <a:pt x="251885" y="97435"/>
                </a:cubicBezTo>
                <a:cubicBezTo>
                  <a:pt x="209552" y="81560"/>
                  <a:pt x="707" y="-2753"/>
                  <a:pt x="1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AE71AF99-AB54-47F6-B69E-A139506D09B3}"/>
              </a:ext>
            </a:extLst>
          </p:cNvPr>
          <p:cNvSpPr/>
          <p:nvPr/>
        </p:nvSpPr>
        <p:spPr>
          <a:xfrm>
            <a:off x="5839540" y="2677141"/>
            <a:ext cx="167102" cy="457196"/>
          </a:xfrm>
          <a:custGeom>
            <a:avLst/>
            <a:gdLst>
              <a:gd name="connsiteX0" fmla="*/ 343 w 167102"/>
              <a:gd name="connsiteY0" fmla="*/ 442 h 457196"/>
              <a:gd name="connsiteX1" fmla="*/ 150627 w 167102"/>
              <a:gd name="connsiteY1" fmla="*/ 104159 h 457196"/>
              <a:gd name="connsiteX2" fmla="*/ 152743 w 167102"/>
              <a:gd name="connsiteY2" fmla="*/ 269259 h 457196"/>
              <a:gd name="connsiteX3" fmla="*/ 57493 w 167102"/>
              <a:gd name="connsiteY3" fmla="*/ 455526 h 457196"/>
              <a:gd name="connsiteX4" fmla="*/ 108293 w 167102"/>
              <a:gd name="connsiteY4" fmla="*/ 349692 h 457196"/>
              <a:gd name="connsiteX5" fmla="*/ 148510 w 167102"/>
              <a:gd name="connsiteY5" fmla="*/ 161309 h 457196"/>
              <a:gd name="connsiteX6" fmla="*/ 110410 w 167102"/>
              <a:gd name="connsiteY6" fmla="*/ 70292 h 457196"/>
              <a:gd name="connsiteX7" fmla="*/ 343 w 167102"/>
              <a:gd name="connsiteY7" fmla="*/ 442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102" h="457196">
                <a:moveTo>
                  <a:pt x="343" y="442"/>
                </a:moveTo>
                <a:cubicBezTo>
                  <a:pt x="7046" y="6087"/>
                  <a:pt x="125227" y="59356"/>
                  <a:pt x="150627" y="104159"/>
                </a:cubicBezTo>
                <a:cubicBezTo>
                  <a:pt x="176027" y="148962"/>
                  <a:pt x="168265" y="210698"/>
                  <a:pt x="152743" y="269259"/>
                </a:cubicBezTo>
                <a:cubicBezTo>
                  <a:pt x="137221" y="327820"/>
                  <a:pt x="57493" y="455526"/>
                  <a:pt x="57493" y="455526"/>
                </a:cubicBezTo>
                <a:cubicBezTo>
                  <a:pt x="50085" y="468931"/>
                  <a:pt x="93124" y="398728"/>
                  <a:pt x="108293" y="349692"/>
                </a:cubicBezTo>
                <a:cubicBezTo>
                  <a:pt x="123462" y="300656"/>
                  <a:pt x="148157" y="207876"/>
                  <a:pt x="148510" y="161309"/>
                </a:cubicBezTo>
                <a:cubicBezTo>
                  <a:pt x="148863" y="114742"/>
                  <a:pt x="133693" y="96045"/>
                  <a:pt x="110410" y="70292"/>
                </a:cubicBezTo>
                <a:cubicBezTo>
                  <a:pt x="87127" y="44539"/>
                  <a:pt x="-6360" y="-5203"/>
                  <a:pt x="343" y="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27ACFEEA-A7EC-44E2-A05D-E3D2FCD1D11D}"/>
              </a:ext>
            </a:extLst>
          </p:cNvPr>
          <p:cNvSpPr/>
          <p:nvPr/>
        </p:nvSpPr>
        <p:spPr>
          <a:xfrm>
            <a:off x="5213397" y="2700470"/>
            <a:ext cx="673236" cy="396453"/>
          </a:xfrm>
          <a:custGeom>
            <a:avLst/>
            <a:gdLst>
              <a:gd name="connsiteX0" fmla="*/ 550286 w 673236"/>
              <a:gd name="connsiteY0" fmla="*/ 397 h 396453"/>
              <a:gd name="connsiteX1" fmla="*/ 662470 w 673236"/>
              <a:gd name="connsiteY1" fmla="*/ 248047 h 396453"/>
              <a:gd name="connsiteX2" fmla="*/ 507953 w 673236"/>
              <a:gd name="connsiteY2" fmla="*/ 355997 h 396453"/>
              <a:gd name="connsiteX3" fmla="*/ 368253 w 673236"/>
              <a:gd name="connsiteY3" fmla="*/ 372930 h 396453"/>
              <a:gd name="connsiteX4" fmla="*/ 4186 w 673236"/>
              <a:gd name="connsiteY4" fmla="*/ 292497 h 396453"/>
              <a:gd name="connsiteX5" fmla="*/ 192570 w 673236"/>
              <a:gd name="connsiteY5" fmla="*/ 345413 h 396453"/>
              <a:gd name="connsiteX6" fmla="*/ 524886 w 673236"/>
              <a:gd name="connsiteY6" fmla="*/ 389863 h 396453"/>
              <a:gd name="connsiteX7" fmla="*/ 673053 w 673236"/>
              <a:gd name="connsiteY7" fmla="*/ 195130 h 396453"/>
              <a:gd name="connsiteX8" fmla="*/ 550286 w 673236"/>
              <a:gd name="connsiteY8" fmla="*/ 397 h 3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3236" h="396453">
                <a:moveTo>
                  <a:pt x="550286" y="397"/>
                </a:moveTo>
                <a:cubicBezTo>
                  <a:pt x="548522" y="9216"/>
                  <a:pt x="669526" y="188780"/>
                  <a:pt x="662470" y="248047"/>
                </a:cubicBezTo>
                <a:cubicBezTo>
                  <a:pt x="655414" y="307314"/>
                  <a:pt x="556989" y="335183"/>
                  <a:pt x="507953" y="355997"/>
                </a:cubicBezTo>
                <a:cubicBezTo>
                  <a:pt x="458917" y="376811"/>
                  <a:pt x="452214" y="383513"/>
                  <a:pt x="368253" y="372930"/>
                </a:cubicBezTo>
                <a:cubicBezTo>
                  <a:pt x="284292" y="362347"/>
                  <a:pt x="33466" y="297083"/>
                  <a:pt x="4186" y="292497"/>
                </a:cubicBezTo>
                <a:cubicBezTo>
                  <a:pt x="-25094" y="287911"/>
                  <a:pt x="105787" y="329185"/>
                  <a:pt x="192570" y="345413"/>
                </a:cubicBezTo>
                <a:cubicBezTo>
                  <a:pt x="279353" y="361641"/>
                  <a:pt x="444806" y="414910"/>
                  <a:pt x="524886" y="389863"/>
                </a:cubicBezTo>
                <a:cubicBezTo>
                  <a:pt x="604966" y="364816"/>
                  <a:pt x="667409" y="258630"/>
                  <a:pt x="673053" y="195130"/>
                </a:cubicBezTo>
                <a:cubicBezTo>
                  <a:pt x="678697" y="131630"/>
                  <a:pt x="552050" y="-8422"/>
                  <a:pt x="550286" y="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CCE7E939-5740-4166-BDE7-51C86CD8883B}"/>
              </a:ext>
            </a:extLst>
          </p:cNvPr>
          <p:cNvSpPr/>
          <p:nvPr/>
        </p:nvSpPr>
        <p:spPr>
          <a:xfrm>
            <a:off x="5193086" y="2628900"/>
            <a:ext cx="468542" cy="604570"/>
          </a:xfrm>
          <a:custGeom>
            <a:avLst/>
            <a:gdLst>
              <a:gd name="connsiteX0" fmla="*/ 365281 w 468542"/>
              <a:gd name="connsiteY0" fmla="*/ 0 h 604570"/>
              <a:gd name="connsiteX1" fmla="*/ 435131 w 468542"/>
              <a:gd name="connsiteY1" fmla="*/ 228600 h 604570"/>
              <a:gd name="connsiteX2" fmla="*/ 318714 w 468542"/>
              <a:gd name="connsiteY2" fmla="*/ 368300 h 604570"/>
              <a:gd name="connsiteX3" fmla="*/ 1214 w 468542"/>
              <a:gd name="connsiteY3" fmla="*/ 603250 h 604570"/>
              <a:gd name="connsiteX4" fmla="*/ 219231 w 468542"/>
              <a:gd name="connsiteY4" fmla="*/ 452967 h 604570"/>
              <a:gd name="connsiteX5" fmla="*/ 464764 w 468542"/>
              <a:gd name="connsiteY5" fmla="*/ 230717 h 604570"/>
              <a:gd name="connsiteX6" fmla="*/ 365281 w 468542"/>
              <a:gd name="connsiteY6" fmla="*/ 0 h 60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542" h="604570">
                <a:moveTo>
                  <a:pt x="365281" y="0"/>
                </a:moveTo>
                <a:cubicBezTo>
                  <a:pt x="360342" y="-353"/>
                  <a:pt x="442892" y="167217"/>
                  <a:pt x="435131" y="228600"/>
                </a:cubicBezTo>
                <a:cubicBezTo>
                  <a:pt x="427370" y="289983"/>
                  <a:pt x="391033" y="305858"/>
                  <a:pt x="318714" y="368300"/>
                </a:cubicBezTo>
                <a:cubicBezTo>
                  <a:pt x="246395" y="430742"/>
                  <a:pt x="17795" y="589139"/>
                  <a:pt x="1214" y="603250"/>
                </a:cubicBezTo>
                <a:cubicBezTo>
                  <a:pt x="-15367" y="617361"/>
                  <a:pt x="141973" y="515056"/>
                  <a:pt x="219231" y="452967"/>
                </a:cubicBezTo>
                <a:cubicBezTo>
                  <a:pt x="296489" y="390878"/>
                  <a:pt x="438306" y="304448"/>
                  <a:pt x="464764" y="230717"/>
                </a:cubicBezTo>
                <a:cubicBezTo>
                  <a:pt x="491222" y="156986"/>
                  <a:pt x="370220" y="353"/>
                  <a:pt x="36528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648390E4-5AF3-4B61-83B1-4BEADD150356}"/>
              </a:ext>
            </a:extLst>
          </p:cNvPr>
          <p:cNvSpPr/>
          <p:nvPr/>
        </p:nvSpPr>
        <p:spPr>
          <a:xfrm>
            <a:off x="5246580" y="1354094"/>
            <a:ext cx="44659" cy="123975"/>
          </a:xfrm>
          <a:custGeom>
            <a:avLst/>
            <a:gdLst>
              <a:gd name="connsiteX0" fmla="*/ 12808 w 44659"/>
              <a:gd name="connsiteY0" fmla="*/ 44 h 123975"/>
              <a:gd name="connsiteX1" fmla="*/ 44558 w 44659"/>
              <a:gd name="connsiteY1" fmla="*/ 74656 h 123975"/>
              <a:gd name="connsiteX2" fmla="*/ 108 w 44659"/>
              <a:gd name="connsiteY2" fmla="*/ 123869 h 123975"/>
              <a:gd name="connsiteX3" fmla="*/ 31858 w 44659"/>
              <a:gd name="connsiteY3" fmla="*/ 85769 h 123975"/>
              <a:gd name="connsiteX4" fmla="*/ 12808 w 44659"/>
              <a:gd name="connsiteY4" fmla="*/ 44 h 1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59" h="123975">
                <a:moveTo>
                  <a:pt x="12808" y="44"/>
                </a:moveTo>
                <a:cubicBezTo>
                  <a:pt x="14925" y="-1808"/>
                  <a:pt x="46675" y="54019"/>
                  <a:pt x="44558" y="74656"/>
                </a:cubicBezTo>
                <a:cubicBezTo>
                  <a:pt x="42441" y="95293"/>
                  <a:pt x="108" y="123869"/>
                  <a:pt x="108" y="123869"/>
                </a:cubicBezTo>
                <a:cubicBezTo>
                  <a:pt x="-2009" y="125721"/>
                  <a:pt x="27360" y="102967"/>
                  <a:pt x="31858" y="85769"/>
                </a:cubicBezTo>
                <a:cubicBezTo>
                  <a:pt x="36356" y="68571"/>
                  <a:pt x="10691" y="1896"/>
                  <a:pt x="12808" y="4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F2D1D347-2457-4603-8EFE-F841AE95894C}"/>
              </a:ext>
            </a:extLst>
          </p:cNvPr>
          <p:cNvSpPr/>
          <p:nvPr/>
        </p:nvSpPr>
        <p:spPr>
          <a:xfrm>
            <a:off x="5080960" y="1611042"/>
            <a:ext cx="189559" cy="120984"/>
          </a:xfrm>
          <a:custGeom>
            <a:avLst/>
            <a:gdLst>
              <a:gd name="connsiteX0" fmla="*/ 189540 w 189559"/>
              <a:gd name="connsiteY0" fmla="*/ 271 h 120984"/>
              <a:gd name="connsiteX1" fmla="*/ 22853 w 189559"/>
              <a:gd name="connsiteY1" fmla="*/ 59008 h 120984"/>
              <a:gd name="connsiteX2" fmla="*/ 628 w 189559"/>
              <a:gd name="connsiteY2" fmla="*/ 120921 h 120984"/>
              <a:gd name="connsiteX3" fmla="*/ 8565 w 189559"/>
              <a:gd name="connsiteY3" fmla="*/ 70121 h 120984"/>
              <a:gd name="connsiteX4" fmla="*/ 33965 w 189559"/>
              <a:gd name="connsiteY4" fmla="*/ 38371 h 120984"/>
              <a:gd name="connsiteX5" fmla="*/ 189540 w 189559"/>
              <a:gd name="connsiteY5" fmla="*/ 271 h 12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559" h="120984">
                <a:moveTo>
                  <a:pt x="189540" y="271"/>
                </a:moveTo>
                <a:cubicBezTo>
                  <a:pt x="187688" y="3710"/>
                  <a:pt x="54338" y="38900"/>
                  <a:pt x="22853" y="59008"/>
                </a:cubicBezTo>
                <a:cubicBezTo>
                  <a:pt x="-8632" y="79116"/>
                  <a:pt x="3009" y="119069"/>
                  <a:pt x="628" y="120921"/>
                </a:cubicBezTo>
                <a:cubicBezTo>
                  <a:pt x="-1753" y="122773"/>
                  <a:pt x="3009" y="83879"/>
                  <a:pt x="8565" y="70121"/>
                </a:cubicBezTo>
                <a:cubicBezTo>
                  <a:pt x="14121" y="56363"/>
                  <a:pt x="7507" y="49748"/>
                  <a:pt x="33965" y="38371"/>
                </a:cubicBezTo>
                <a:cubicBezTo>
                  <a:pt x="60423" y="26994"/>
                  <a:pt x="191392" y="-3168"/>
                  <a:pt x="189540" y="27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47129272-D4E7-4F06-8694-FF1A01CC24C0}"/>
              </a:ext>
            </a:extLst>
          </p:cNvPr>
          <p:cNvSpPr/>
          <p:nvPr/>
        </p:nvSpPr>
        <p:spPr>
          <a:xfrm>
            <a:off x="4781499" y="2359983"/>
            <a:ext cx="211957" cy="779447"/>
          </a:xfrm>
          <a:custGeom>
            <a:avLst/>
            <a:gdLst>
              <a:gd name="connsiteX0" fmla="*/ 182084 w 211957"/>
              <a:gd name="connsiteY0" fmla="*/ 100 h 779447"/>
              <a:gd name="connsiteX1" fmla="*/ 182084 w 211957"/>
              <a:gd name="connsiteY1" fmla="*/ 577950 h 779447"/>
              <a:gd name="connsiteX2" fmla="*/ 169384 w 211957"/>
              <a:gd name="connsiteY2" fmla="*/ 584300 h 779447"/>
              <a:gd name="connsiteX3" fmla="*/ 2168 w 211957"/>
              <a:gd name="connsiteY3" fmla="*/ 776917 h 779447"/>
              <a:gd name="connsiteX4" fmla="*/ 82601 w 211957"/>
              <a:gd name="connsiteY4" fmla="*/ 688017 h 779447"/>
              <a:gd name="connsiteX5" fmla="*/ 203251 w 211957"/>
              <a:gd name="connsiteY5" fmla="*/ 594884 h 779447"/>
              <a:gd name="connsiteX6" fmla="*/ 203251 w 211957"/>
              <a:gd name="connsiteY6" fmla="*/ 531384 h 779447"/>
              <a:gd name="connsiteX7" fmla="*/ 182084 w 211957"/>
              <a:gd name="connsiteY7" fmla="*/ 100 h 77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57" h="779447">
                <a:moveTo>
                  <a:pt x="182084" y="100"/>
                </a:moveTo>
                <a:cubicBezTo>
                  <a:pt x="178556" y="7861"/>
                  <a:pt x="184201" y="480583"/>
                  <a:pt x="182084" y="577950"/>
                </a:cubicBezTo>
                <a:cubicBezTo>
                  <a:pt x="179967" y="675317"/>
                  <a:pt x="199370" y="551139"/>
                  <a:pt x="169384" y="584300"/>
                </a:cubicBezTo>
                <a:cubicBezTo>
                  <a:pt x="139398" y="617461"/>
                  <a:pt x="16632" y="759631"/>
                  <a:pt x="2168" y="776917"/>
                </a:cubicBezTo>
                <a:cubicBezTo>
                  <a:pt x="-12296" y="794203"/>
                  <a:pt x="49087" y="718356"/>
                  <a:pt x="82601" y="688017"/>
                </a:cubicBezTo>
                <a:cubicBezTo>
                  <a:pt x="116115" y="657678"/>
                  <a:pt x="183143" y="620990"/>
                  <a:pt x="203251" y="594884"/>
                </a:cubicBezTo>
                <a:cubicBezTo>
                  <a:pt x="223359" y="568778"/>
                  <a:pt x="202193" y="628398"/>
                  <a:pt x="203251" y="531384"/>
                </a:cubicBezTo>
                <a:cubicBezTo>
                  <a:pt x="204309" y="434370"/>
                  <a:pt x="185612" y="-7661"/>
                  <a:pt x="182084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43F196BE-8326-42BB-B442-98C60BF775B3}"/>
              </a:ext>
            </a:extLst>
          </p:cNvPr>
          <p:cNvSpPr/>
          <p:nvPr/>
        </p:nvSpPr>
        <p:spPr>
          <a:xfrm>
            <a:off x="4903742" y="3109913"/>
            <a:ext cx="654096" cy="898094"/>
          </a:xfrm>
          <a:custGeom>
            <a:avLst/>
            <a:gdLst>
              <a:gd name="connsiteX0" fmla="*/ 654096 w 654096"/>
              <a:gd name="connsiteY0" fmla="*/ 0 h 898094"/>
              <a:gd name="connsiteX1" fmla="*/ 382633 w 654096"/>
              <a:gd name="connsiteY1" fmla="*/ 320675 h 898094"/>
              <a:gd name="connsiteX2" fmla="*/ 23858 w 654096"/>
              <a:gd name="connsiteY2" fmla="*/ 857250 h 898094"/>
              <a:gd name="connsiteX3" fmla="*/ 61958 w 654096"/>
              <a:gd name="connsiteY3" fmla="*/ 820737 h 898094"/>
              <a:gd name="connsiteX4" fmla="*/ 292146 w 654096"/>
              <a:gd name="connsiteY4" fmla="*/ 501650 h 898094"/>
              <a:gd name="connsiteX5" fmla="*/ 654096 w 654096"/>
              <a:gd name="connsiteY5" fmla="*/ 0 h 898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096" h="898094">
                <a:moveTo>
                  <a:pt x="654096" y="0"/>
                </a:moveTo>
                <a:cubicBezTo>
                  <a:pt x="570884" y="88900"/>
                  <a:pt x="487673" y="177800"/>
                  <a:pt x="382633" y="320675"/>
                </a:cubicBezTo>
                <a:cubicBezTo>
                  <a:pt x="277593" y="463550"/>
                  <a:pt x="77304" y="773906"/>
                  <a:pt x="23858" y="857250"/>
                </a:cubicBezTo>
                <a:cubicBezTo>
                  <a:pt x="-29588" y="940594"/>
                  <a:pt x="17243" y="880004"/>
                  <a:pt x="61958" y="820737"/>
                </a:cubicBezTo>
                <a:cubicBezTo>
                  <a:pt x="106673" y="761470"/>
                  <a:pt x="292146" y="501650"/>
                  <a:pt x="292146" y="501650"/>
                </a:cubicBezTo>
                <a:lnTo>
                  <a:pt x="65409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66AAC461-9A1E-4A06-99B5-0F664930CFA4}"/>
              </a:ext>
            </a:extLst>
          </p:cNvPr>
          <p:cNvSpPr/>
          <p:nvPr/>
        </p:nvSpPr>
        <p:spPr>
          <a:xfrm>
            <a:off x="4698980" y="3023752"/>
            <a:ext cx="119638" cy="758594"/>
          </a:xfrm>
          <a:custGeom>
            <a:avLst/>
            <a:gdLst>
              <a:gd name="connsiteX0" fmla="*/ 93683 w 119638"/>
              <a:gd name="connsiteY0" fmla="*/ 436 h 758594"/>
              <a:gd name="connsiteX1" fmla="*/ 20658 w 119638"/>
              <a:gd name="connsiteY1" fmla="*/ 338573 h 758594"/>
              <a:gd name="connsiteX2" fmla="*/ 111145 w 119638"/>
              <a:gd name="connsiteY2" fmla="*/ 725923 h 758594"/>
              <a:gd name="connsiteX3" fmla="*/ 103208 w 119638"/>
              <a:gd name="connsiteY3" fmla="*/ 686236 h 758594"/>
              <a:gd name="connsiteX4" fmla="*/ 20 w 119638"/>
              <a:gd name="connsiteY4" fmla="*/ 276661 h 758594"/>
              <a:gd name="connsiteX5" fmla="*/ 93683 w 119638"/>
              <a:gd name="connsiteY5" fmla="*/ 436 h 7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638" h="758594">
                <a:moveTo>
                  <a:pt x="93683" y="436"/>
                </a:moveTo>
                <a:cubicBezTo>
                  <a:pt x="97123" y="10755"/>
                  <a:pt x="17748" y="217659"/>
                  <a:pt x="20658" y="338573"/>
                </a:cubicBezTo>
                <a:cubicBezTo>
                  <a:pt x="23568" y="459487"/>
                  <a:pt x="97387" y="667979"/>
                  <a:pt x="111145" y="725923"/>
                </a:cubicBezTo>
                <a:cubicBezTo>
                  <a:pt x="124903" y="783867"/>
                  <a:pt x="121729" y="761113"/>
                  <a:pt x="103208" y="686236"/>
                </a:cubicBezTo>
                <a:cubicBezTo>
                  <a:pt x="84687" y="611359"/>
                  <a:pt x="1608" y="388051"/>
                  <a:pt x="20" y="276661"/>
                </a:cubicBezTo>
                <a:cubicBezTo>
                  <a:pt x="-1568" y="165271"/>
                  <a:pt x="90243" y="-9883"/>
                  <a:pt x="93683" y="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40921D06-BEC4-4C68-9ED2-8403963FC72C}"/>
              </a:ext>
            </a:extLst>
          </p:cNvPr>
          <p:cNvSpPr/>
          <p:nvPr/>
        </p:nvSpPr>
        <p:spPr>
          <a:xfrm>
            <a:off x="4754782" y="3546200"/>
            <a:ext cx="149670" cy="476221"/>
          </a:xfrm>
          <a:custGeom>
            <a:avLst/>
            <a:gdLst>
              <a:gd name="connsiteX0" fmla="*/ 2956 w 149670"/>
              <a:gd name="connsiteY0" fmla="*/ 5038 h 476221"/>
              <a:gd name="connsiteX1" fmla="*/ 144243 w 149670"/>
              <a:gd name="connsiteY1" fmla="*/ 454300 h 476221"/>
              <a:gd name="connsiteX2" fmla="*/ 114081 w 149670"/>
              <a:gd name="connsiteY2" fmla="*/ 387625 h 476221"/>
              <a:gd name="connsiteX3" fmla="*/ 53756 w 149670"/>
              <a:gd name="connsiteY3" fmla="*/ 222525 h 476221"/>
              <a:gd name="connsiteX4" fmla="*/ 2956 w 149670"/>
              <a:gd name="connsiteY4" fmla="*/ 5038 h 47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670" h="476221">
                <a:moveTo>
                  <a:pt x="2956" y="5038"/>
                </a:moveTo>
                <a:cubicBezTo>
                  <a:pt x="18037" y="43667"/>
                  <a:pt x="125722" y="390536"/>
                  <a:pt x="144243" y="454300"/>
                </a:cubicBezTo>
                <a:cubicBezTo>
                  <a:pt x="162764" y="518065"/>
                  <a:pt x="129162" y="426254"/>
                  <a:pt x="114081" y="387625"/>
                </a:cubicBezTo>
                <a:cubicBezTo>
                  <a:pt x="99000" y="348996"/>
                  <a:pt x="73071" y="284438"/>
                  <a:pt x="53756" y="222525"/>
                </a:cubicBezTo>
                <a:cubicBezTo>
                  <a:pt x="34441" y="160612"/>
                  <a:pt x="-12125" y="-33591"/>
                  <a:pt x="2956" y="5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A93C7C8E-7848-4B63-B957-ECEB9980D6FD}"/>
              </a:ext>
            </a:extLst>
          </p:cNvPr>
          <p:cNvSpPr/>
          <p:nvPr/>
        </p:nvSpPr>
        <p:spPr>
          <a:xfrm>
            <a:off x="4204264" y="2891506"/>
            <a:ext cx="278986" cy="88722"/>
          </a:xfrm>
          <a:custGeom>
            <a:avLst/>
            <a:gdLst>
              <a:gd name="connsiteX0" fmla="*/ 1024 w 278986"/>
              <a:gd name="connsiteY0" fmla="*/ 86644 h 88722"/>
              <a:gd name="connsiteX1" fmla="*/ 270899 w 278986"/>
              <a:gd name="connsiteY1" fmla="*/ 919 h 88722"/>
              <a:gd name="connsiteX2" fmla="*/ 213749 w 278986"/>
              <a:gd name="connsiteY2" fmla="*/ 39019 h 88722"/>
              <a:gd name="connsiteX3" fmla="*/ 180411 w 278986"/>
              <a:gd name="connsiteY3" fmla="*/ 61244 h 88722"/>
              <a:gd name="connsiteX4" fmla="*/ 1024 w 278986"/>
              <a:gd name="connsiteY4" fmla="*/ 86644 h 8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86" h="88722">
                <a:moveTo>
                  <a:pt x="1024" y="86644"/>
                </a:moveTo>
                <a:cubicBezTo>
                  <a:pt x="16105" y="76590"/>
                  <a:pt x="235445" y="8856"/>
                  <a:pt x="270899" y="919"/>
                </a:cubicBezTo>
                <a:cubicBezTo>
                  <a:pt x="306353" y="-7018"/>
                  <a:pt x="213749" y="39019"/>
                  <a:pt x="213749" y="39019"/>
                </a:cubicBezTo>
                <a:cubicBezTo>
                  <a:pt x="198668" y="49073"/>
                  <a:pt x="219040" y="55158"/>
                  <a:pt x="180411" y="61244"/>
                </a:cubicBezTo>
                <a:cubicBezTo>
                  <a:pt x="141782" y="67329"/>
                  <a:pt x="-14057" y="96698"/>
                  <a:pt x="1024" y="86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86133A60-B054-4005-A564-AD37914A51B8}"/>
              </a:ext>
            </a:extLst>
          </p:cNvPr>
          <p:cNvSpPr/>
          <p:nvPr/>
        </p:nvSpPr>
        <p:spPr>
          <a:xfrm>
            <a:off x="4019547" y="2902913"/>
            <a:ext cx="265128" cy="72596"/>
          </a:xfrm>
          <a:custGeom>
            <a:avLst/>
            <a:gdLst>
              <a:gd name="connsiteX0" fmla="*/ 265116 w 265128"/>
              <a:gd name="connsiteY0" fmla="*/ 72062 h 72596"/>
              <a:gd name="connsiteX1" fmla="*/ 184153 w 265128"/>
              <a:gd name="connsiteY1" fmla="*/ 45075 h 72596"/>
              <a:gd name="connsiteX2" fmla="*/ 3 w 265128"/>
              <a:gd name="connsiteY2" fmla="*/ 625 h 72596"/>
              <a:gd name="connsiteX3" fmla="*/ 179391 w 265128"/>
              <a:gd name="connsiteY3" fmla="*/ 21262 h 72596"/>
              <a:gd name="connsiteX4" fmla="*/ 265116 w 265128"/>
              <a:gd name="connsiteY4" fmla="*/ 72062 h 7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128" h="72596">
                <a:moveTo>
                  <a:pt x="265116" y="72062"/>
                </a:moveTo>
                <a:cubicBezTo>
                  <a:pt x="265910" y="76031"/>
                  <a:pt x="228338" y="56981"/>
                  <a:pt x="184153" y="45075"/>
                </a:cubicBezTo>
                <a:cubicBezTo>
                  <a:pt x="139968" y="33169"/>
                  <a:pt x="797" y="4594"/>
                  <a:pt x="3" y="625"/>
                </a:cubicBezTo>
                <a:cubicBezTo>
                  <a:pt x="-791" y="-3344"/>
                  <a:pt x="139174" y="12531"/>
                  <a:pt x="179391" y="21262"/>
                </a:cubicBezTo>
                <a:cubicBezTo>
                  <a:pt x="219608" y="29993"/>
                  <a:pt x="264322" y="68093"/>
                  <a:pt x="265116" y="72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AF5EEDC2-43F4-43C9-933D-72DD98F1DE52}"/>
              </a:ext>
            </a:extLst>
          </p:cNvPr>
          <p:cNvSpPr/>
          <p:nvPr/>
        </p:nvSpPr>
        <p:spPr>
          <a:xfrm>
            <a:off x="3866180" y="2958557"/>
            <a:ext cx="380887" cy="627690"/>
          </a:xfrm>
          <a:custGeom>
            <a:avLst/>
            <a:gdLst>
              <a:gd name="connsiteX0" fmla="*/ 380383 w 380887"/>
              <a:gd name="connsiteY0" fmla="*/ 543 h 627690"/>
              <a:gd name="connsiteX1" fmla="*/ 166070 w 380887"/>
              <a:gd name="connsiteY1" fmla="*/ 238668 h 627690"/>
              <a:gd name="connsiteX2" fmla="*/ 81933 w 380887"/>
              <a:gd name="connsiteY2" fmla="*/ 378368 h 627690"/>
              <a:gd name="connsiteX3" fmla="*/ 4145 w 380887"/>
              <a:gd name="connsiteY3" fmla="*/ 614906 h 627690"/>
              <a:gd name="connsiteX4" fmla="*/ 20020 w 380887"/>
              <a:gd name="connsiteY4" fmla="*/ 565693 h 627690"/>
              <a:gd name="connsiteX5" fmla="*/ 99395 w 380887"/>
              <a:gd name="connsiteY5" fmla="*/ 310106 h 627690"/>
              <a:gd name="connsiteX6" fmla="*/ 380383 w 380887"/>
              <a:gd name="connsiteY6" fmla="*/ 543 h 627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887" h="627690">
                <a:moveTo>
                  <a:pt x="380383" y="543"/>
                </a:moveTo>
                <a:cubicBezTo>
                  <a:pt x="391495" y="-11363"/>
                  <a:pt x="215812" y="175697"/>
                  <a:pt x="166070" y="238668"/>
                </a:cubicBezTo>
                <a:cubicBezTo>
                  <a:pt x="116328" y="301639"/>
                  <a:pt x="108920" y="315662"/>
                  <a:pt x="81933" y="378368"/>
                </a:cubicBezTo>
                <a:cubicBezTo>
                  <a:pt x="54946" y="441074"/>
                  <a:pt x="14464" y="583685"/>
                  <a:pt x="4145" y="614906"/>
                </a:cubicBezTo>
                <a:cubicBezTo>
                  <a:pt x="-6174" y="646127"/>
                  <a:pt x="4145" y="616493"/>
                  <a:pt x="20020" y="565693"/>
                </a:cubicBezTo>
                <a:cubicBezTo>
                  <a:pt x="35895" y="514893"/>
                  <a:pt x="43568" y="403239"/>
                  <a:pt x="99395" y="310106"/>
                </a:cubicBezTo>
                <a:cubicBezTo>
                  <a:pt x="155222" y="216973"/>
                  <a:pt x="369271" y="12449"/>
                  <a:pt x="380383" y="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EFE7971C-FC78-4944-A1C2-ADE704A99130}"/>
              </a:ext>
            </a:extLst>
          </p:cNvPr>
          <p:cNvSpPr/>
          <p:nvPr/>
        </p:nvSpPr>
        <p:spPr>
          <a:xfrm>
            <a:off x="3779945" y="2922477"/>
            <a:ext cx="257352" cy="653428"/>
          </a:xfrm>
          <a:custGeom>
            <a:avLst/>
            <a:gdLst>
              <a:gd name="connsiteX0" fmla="*/ 257068 w 257352"/>
              <a:gd name="connsiteY0" fmla="*/ 111 h 653428"/>
              <a:gd name="connsiteX1" fmla="*/ 55455 w 257352"/>
              <a:gd name="connsiteY1" fmla="*/ 273161 h 653428"/>
              <a:gd name="connsiteX2" fmla="*/ 28468 w 257352"/>
              <a:gd name="connsiteY2" fmla="*/ 325548 h 653428"/>
              <a:gd name="connsiteX3" fmla="*/ 30055 w 257352"/>
              <a:gd name="connsiteY3" fmla="*/ 363648 h 653428"/>
              <a:gd name="connsiteX4" fmla="*/ 87205 w 257352"/>
              <a:gd name="connsiteY4" fmla="*/ 639873 h 653428"/>
              <a:gd name="connsiteX5" fmla="*/ 79268 w 257352"/>
              <a:gd name="connsiteY5" fmla="*/ 579548 h 653428"/>
              <a:gd name="connsiteX6" fmla="*/ 6243 w 257352"/>
              <a:gd name="connsiteY6" fmla="*/ 308086 h 653428"/>
              <a:gd name="connsiteX7" fmla="*/ 257068 w 257352"/>
              <a:gd name="connsiteY7" fmla="*/ 111 h 65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352" h="653428">
                <a:moveTo>
                  <a:pt x="257068" y="111"/>
                </a:moveTo>
                <a:cubicBezTo>
                  <a:pt x="265270" y="-5710"/>
                  <a:pt x="93555" y="218922"/>
                  <a:pt x="55455" y="273161"/>
                </a:cubicBezTo>
                <a:cubicBezTo>
                  <a:pt x="17355" y="327400"/>
                  <a:pt x="32701" y="310467"/>
                  <a:pt x="28468" y="325548"/>
                </a:cubicBezTo>
                <a:cubicBezTo>
                  <a:pt x="24235" y="340629"/>
                  <a:pt x="20265" y="311260"/>
                  <a:pt x="30055" y="363648"/>
                </a:cubicBezTo>
                <a:cubicBezTo>
                  <a:pt x="39845" y="416036"/>
                  <a:pt x="79003" y="603890"/>
                  <a:pt x="87205" y="639873"/>
                </a:cubicBezTo>
                <a:cubicBezTo>
                  <a:pt x="95407" y="675856"/>
                  <a:pt x="92762" y="634846"/>
                  <a:pt x="79268" y="579548"/>
                </a:cubicBezTo>
                <a:cubicBezTo>
                  <a:pt x="65774" y="524250"/>
                  <a:pt x="-24184" y="406511"/>
                  <a:pt x="6243" y="308086"/>
                </a:cubicBezTo>
                <a:cubicBezTo>
                  <a:pt x="36670" y="209661"/>
                  <a:pt x="248866" y="5932"/>
                  <a:pt x="257068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D4997D0E-ED1C-4C81-82E1-1643AB499CC0}"/>
              </a:ext>
            </a:extLst>
          </p:cNvPr>
          <p:cNvSpPr/>
          <p:nvPr/>
        </p:nvSpPr>
        <p:spPr>
          <a:xfrm>
            <a:off x="3735155" y="3284304"/>
            <a:ext cx="57490" cy="753695"/>
          </a:xfrm>
          <a:custGeom>
            <a:avLst/>
            <a:gdLst>
              <a:gd name="connsiteX0" fmla="*/ 57383 w 57490"/>
              <a:gd name="connsiteY0" fmla="*/ 234 h 753695"/>
              <a:gd name="connsiteX1" fmla="*/ 20870 w 57490"/>
              <a:gd name="connsiteY1" fmla="*/ 179621 h 753695"/>
              <a:gd name="connsiteX2" fmla="*/ 51033 w 57490"/>
              <a:gd name="connsiteY2" fmla="*/ 432034 h 753695"/>
              <a:gd name="connsiteX3" fmla="*/ 43095 w 57490"/>
              <a:gd name="connsiteY3" fmla="*/ 497121 h 753695"/>
              <a:gd name="connsiteX4" fmla="*/ 1820 w 57490"/>
              <a:gd name="connsiteY4" fmla="*/ 741596 h 753695"/>
              <a:gd name="connsiteX5" fmla="*/ 9758 w 57490"/>
              <a:gd name="connsiteY5" fmla="*/ 684446 h 753695"/>
              <a:gd name="connsiteX6" fmla="*/ 31983 w 57490"/>
              <a:gd name="connsiteY6" fmla="*/ 408221 h 753695"/>
              <a:gd name="connsiteX7" fmla="*/ 14520 w 57490"/>
              <a:gd name="connsiteY7" fmla="*/ 319321 h 753695"/>
              <a:gd name="connsiteX8" fmla="*/ 6583 w 57490"/>
              <a:gd name="connsiteY8" fmla="*/ 216134 h 753695"/>
              <a:gd name="connsiteX9" fmla="*/ 57383 w 57490"/>
              <a:gd name="connsiteY9" fmla="*/ 234 h 75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490" h="753695">
                <a:moveTo>
                  <a:pt x="57383" y="234"/>
                </a:moveTo>
                <a:cubicBezTo>
                  <a:pt x="59764" y="-5851"/>
                  <a:pt x="21928" y="107654"/>
                  <a:pt x="20870" y="179621"/>
                </a:cubicBezTo>
                <a:cubicBezTo>
                  <a:pt x="19812" y="251588"/>
                  <a:pt x="47329" y="379117"/>
                  <a:pt x="51033" y="432034"/>
                </a:cubicBezTo>
                <a:cubicBezTo>
                  <a:pt x="54737" y="484951"/>
                  <a:pt x="51297" y="445527"/>
                  <a:pt x="43095" y="497121"/>
                </a:cubicBezTo>
                <a:cubicBezTo>
                  <a:pt x="34893" y="548715"/>
                  <a:pt x="7376" y="710375"/>
                  <a:pt x="1820" y="741596"/>
                </a:cubicBezTo>
                <a:cubicBezTo>
                  <a:pt x="-3736" y="772817"/>
                  <a:pt x="4731" y="740009"/>
                  <a:pt x="9758" y="684446"/>
                </a:cubicBezTo>
                <a:cubicBezTo>
                  <a:pt x="14785" y="628883"/>
                  <a:pt x="31189" y="469075"/>
                  <a:pt x="31983" y="408221"/>
                </a:cubicBezTo>
                <a:cubicBezTo>
                  <a:pt x="32777" y="347367"/>
                  <a:pt x="18753" y="351336"/>
                  <a:pt x="14520" y="319321"/>
                </a:cubicBezTo>
                <a:cubicBezTo>
                  <a:pt x="10287" y="287306"/>
                  <a:pt x="1027" y="266405"/>
                  <a:pt x="6583" y="216134"/>
                </a:cubicBezTo>
                <a:cubicBezTo>
                  <a:pt x="12139" y="165863"/>
                  <a:pt x="55002" y="6319"/>
                  <a:pt x="57383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71199F11-DCAE-4B3C-8588-BAED72A67E17}"/>
              </a:ext>
            </a:extLst>
          </p:cNvPr>
          <p:cNvSpPr/>
          <p:nvPr/>
        </p:nvSpPr>
        <p:spPr>
          <a:xfrm>
            <a:off x="3644455" y="3852776"/>
            <a:ext cx="141736" cy="190674"/>
          </a:xfrm>
          <a:custGeom>
            <a:avLst/>
            <a:gdLst>
              <a:gd name="connsiteX0" fmla="*/ 116333 w 141736"/>
              <a:gd name="connsiteY0" fmla="*/ 87 h 190674"/>
              <a:gd name="connsiteX1" fmla="*/ 5208 w 141736"/>
              <a:gd name="connsiteY1" fmla="*/ 77874 h 190674"/>
              <a:gd name="connsiteX2" fmla="*/ 22670 w 141736"/>
              <a:gd name="connsiteY2" fmla="*/ 133437 h 190674"/>
              <a:gd name="connsiteX3" fmla="*/ 62358 w 141736"/>
              <a:gd name="connsiteY3" fmla="*/ 168362 h 190674"/>
              <a:gd name="connsiteX4" fmla="*/ 141733 w 141736"/>
              <a:gd name="connsiteY4" fmla="*/ 190587 h 190674"/>
              <a:gd name="connsiteX5" fmla="*/ 65533 w 141736"/>
              <a:gd name="connsiteY5" fmla="*/ 160424 h 190674"/>
              <a:gd name="connsiteX6" fmla="*/ 19495 w 141736"/>
              <a:gd name="connsiteY6" fmla="*/ 93749 h 190674"/>
              <a:gd name="connsiteX7" fmla="*/ 116333 w 141736"/>
              <a:gd name="connsiteY7" fmla="*/ 87 h 19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736" h="190674">
                <a:moveTo>
                  <a:pt x="116333" y="87"/>
                </a:moveTo>
                <a:cubicBezTo>
                  <a:pt x="113952" y="-2559"/>
                  <a:pt x="20818" y="55649"/>
                  <a:pt x="5208" y="77874"/>
                </a:cubicBezTo>
                <a:cubicBezTo>
                  <a:pt x="-10402" y="100099"/>
                  <a:pt x="13145" y="118356"/>
                  <a:pt x="22670" y="133437"/>
                </a:cubicBezTo>
                <a:cubicBezTo>
                  <a:pt x="32195" y="148518"/>
                  <a:pt x="42514" y="158837"/>
                  <a:pt x="62358" y="168362"/>
                </a:cubicBezTo>
                <a:cubicBezTo>
                  <a:pt x="82202" y="177887"/>
                  <a:pt x="141204" y="191910"/>
                  <a:pt x="141733" y="190587"/>
                </a:cubicBezTo>
                <a:cubicBezTo>
                  <a:pt x="142262" y="189264"/>
                  <a:pt x="85906" y="176564"/>
                  <a:pt x="65533" y="160424"/>
                </a:cubicBezTo>
                <a:cubicBezTo>
                  <a:pt x="45160" y="144284"/>
                  <a:pt x="15526" y="117561"/>
                  <a:pt x="19495" y="93749"/>
                </a:cubicBezTo>
                <a:cubicBezTo>
                  <a:pt x="23464" y="69937"/>
                  <a:pt x="118714" y="2733"/>
                  <a:pt x="116333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F3A28021-5BE5-4F5A-8542-BB6EBFEA67C0}"/>
              </a:ext>
            </a:extLst>
          </p:cNvPr>
          <p:cNvSpPr/>
          <p:nvPr/>
        </p:nvSpPr>
        <p:spPr>
          <a:xfrm>
            <a:off x="3591783" y="3860669"/>
            <a:ext cx="169125" cy="193423"/>
          </a:xfrm>
          <a:custGeom>
            <a:avLst/>
            <a:gdLst>
              <a:gd name="connsiteX0" fmla="*/ 169005 w 169125"/>
              <a:gd name="connsiteY0" fmla="*/ 131 h 193423"/>
              <a:gd name="connsiteX1" fmla="*/ 27717 w 169125"/>
              <a:gd name="connsiteY1" fmla="*/ 92206 h 193423"/>
              <a:gd name="connsiteX2" fmla="*/ 34067 w 169125"/>
              <a:gd name="connsiteY2" fmla="*/ 122369 h 193423"/>
              <a:gd name="connsiteX3" fmla="*/ 159480 w 169125"/>
              <a:gd name="connsiteY3" fmla="*/ 192219 h 193423"/>
              <a:gd name="connsiteX4" fmla="*/ 103917 w 169125"/>
              <a:gd name="connsiteY4" fmla="*/ 168406 h 193423"/>
              <a:gd name="connsiteX5" fmla="*/ 730 w 169125"/>
              <a:gd name="connsiteY5" fmla="*/ 114431 h 193423"/>
              <a:gd name="connsiteX6" fmla="*/ 169005 w 169125"/>
              <a:gd name="connsiteY6" fmla="*/ 131 h 19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125" h="193423">
                <a:moveTo>
                  <a:pt x="169005" y="131"/>
                </a:moveTo>
                <a:cubicBezTo>
                  <a:pt x="173503" y="-3573"/>
                  <a:pt x="50207" y="71833"/>
                  <a:pt x="27717" y="92206"/>
                </a:cubicBezTo>
                <a:cubicBezTo>
                  <a:pt x="5227" y="112579"/>
                  <a:pt x="12107" y="105700"/>
                  <a:pt x="34067" y="122369"/>
                </a:cubicBezTo>
                <a:cubicBezTo>
                  <a:pt x="56027" y="139038"/>
                  <a:pt x="147838" y="184546"/>
                  <a:pt x="159480" y="192219"/>
                </a:cubicBezTo>
                <a:cubicBezTo>
                  <a:pt x="171122" y="199892"/>
                  <a:pt x="103917" y="168406"/>
                  <a:pt x="103917" y="168406"/>
                </a:cubicBezTo>
                <a:cubicBezTo>
                  <a:pt x="77459" y="155441"/>
                  <a:pt x="-8795" y="141154"/>
                  <a:pt x="730" y="114431"/>
                </a:cubicBezTo>
                <a:cubicBezTo>
                  <a:pt x="10255" y="87708"/>
                  <a:pt x="164507" y="3835"/>
                  <a:pt x="169005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C49C8B3B-B45C-469F-B6DD-861EB0175A70}"/>
              </a:ext>
            </a:extLst>
          </p:cNvPr>
          <p:cNvSpPr/>
          <p:nvPr/>
        </p:nvSpPr>
        <p:spPr>
          <a:xfrm>
            <a:off x="3405643" y="3991731"/>
            <a:ext cx="209652" cy="571803"/>
          </a:xfrm>
          <a:custGeom>
            <a:avLst/>
            <a:gdLst>
              <a:gd name="connsiteX0" fmla="*/ 209624 w 209652"/>
              <a:gd name="connsiteY0" fmla="*/ 302 h 571803"/>
              <a:gd name="connsiteX1" fmla="*/ 163057 w 209652"/>
              <a:gd name="connsiteY1" fmla="*/ 161169 h 571803"/>
              <a:gd name="connsiteX2" fmla="*/ 93207 w 209652"/>
              <a:gd name="connsiteY2" fmla="*/ 264886 h 571803"/>
              <a:gd name="connsiteX3" fmla="*/ 57224 w 209652"/>
              <a:gd name="connsiteY3" fmla="*/ 353786 h 571803"/>
              <a:gd name="connsiteX4" fmla="*/ 19124 w 209652"/>
              <a:gd name="connsiteY4" fmla="*/ 468086 h 571803"/>
              <a:gd name="connsiteX5" fmla="*/ 74 w 209652"/>
              <a:gd name="connsiteY5" fmla="*/ 571802 h 571803"/>
              <a:gd name="connsiteX6" fmla="*/ 14890 w 209652"/>
              <a:gd name="connsiteY6" fmla="*/ 470202 h 571803"/>
              <a:gd name="connsiteX7" fmla="*/ 67807 w 209652"/>
              <a:gd name="connsiteY7" fmla="*/ 271236 h 571803"/>
              <a:gd name="connsiteX8" fmla="*/ 156707 w 209652"/>
              <a:gd name="connsiteY8" fmla="*/ 125186 h 571803"/>
              <a:gd name="connsiteX9" fmla="*/ 209624 w 209652"/>
              <a:gd name="connsiteY9" fmla="*/ 302 h 57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652" h="571803">
                <a:moveTo>
                  <a:pt x="209624" y="302"/>
                </a:moveTo>
                <a:cubicBezTo>
                  <a:pt x="210682" y="6299"/>
                  <a:pt x="182460" y="117072"/>
                  <a:pt x="163057" y="161169"/>
                </a:cubicBezTo>
                <a:cubicBezTo>
                  <a:pt x="143654" y="205266"/>
                  <a:pt x="110846" y="232783"/>
                  <a:pt x="93207" y="264886"/>
                </a:cubicBezTo>
                <a:cubicBezTo>
                  <a:pt x="75568" y="296989"/>
                  <a:pt x="69571" y="319919"/>
                  <a:pt x="57224" y="353786"/>
                </a:cubicBezTo>
                <a:cubicBezTo>
                  <a:pt x="44877" y="387653"/>
                  <a:pt x="28649" y="431750"/>
                  <a:pt x="19124" y="468086"/>
                </a:cubicBezTo>
                <a:cubicBezTo>
                  <a:pt x="9599" y="504422"/>
                  <a:pt x="780" y="571449"/>
                  <a:pt x="74" y="571802"/>
                </a:cubicBezTo>
                <a:cubicBezTo>
                  <a:pt x="-632" y="572155"/>
                  <a:pt x="3601" y="520296"/>
                  <a:pt x="14890" y="470202"/>
                </a:cubicBezTo>
                <a:cubicBezTo>
                  <a:pt x="26179" y="420108"/>
                  <a:pt x="44171" y="328739"/>
                  <a:pt x="67807" y="271236"/>
                </a:cubicBezTo>
                <a:cubicBezTo>
                  <a:pt x="91443" y="213733"/>
                  <a:pt x="134129" y="171400"/>
                  <a:pt x="156707" y="125186"/>
                </a:cubicBezTo>
                <a:cubicBezTo>
                  <a:pt x="179285" y="78972"/>
                  <a:pt x="208566" y="-5695"/>
                  <a:pt x="209624" y="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38DD9DD5-62E9-4072-8FF4-F46B292D0D42}"/>
              </a:ext>
            </a:extLst>
          </p:cNvPr>
          <p:cNvSpPr/>
          <p:nvPr/>
        </p:nvSpPr>
        <p:spPr>
          <a:xfrm>
            <a:off x="3180235" y="4516942"/>
            <a:ext cx="225696" cy="773401"/>
          </a:xfrm>
          <a:custGeom>
            <a:avLst/>
            <a:gdLst>
              <a:gd name="connsiteX0" fmla="*/ 225482 w 225696"/>
              <a:gd name="connsiteY0" fmla="*/ 25 h 773401"/>
              <a:gd name="connsiteX1" fmla="*/ 100598 w 225696"/>
              <a:gd name="connsiteY1" fmla="*/ 408541 h 773401"/>
              <a:gd name="connsiteX2" fmla="*/ 9582 w 225696"/>
              <a:gd name="connsiteY2" fmla="*/ 721808 h 773401"/>
              <a:gd name="connsiteX3" fmla="*/ 5348 w 225696"/>
              <a:gd name="connsiteY3" fmla="*/ 770491 h 773401"/>
              <a:gd name="connsiteX4" fmla="*/ 32865 w 225696"/>
              <a:gd name="connsiteY4" fmla="*/ 694291 h 773401"/>
              <a:gd name="connsiteX5" fmla="*/ 128115 w 225696"/>
              <a:gd name="connsiteY5" fmla="*/ 427591 h 773401"/>
              <a:gd name="connsiteX6" fmla="*/ 225482 w 225696"/>
              <a:gd name="connsiteY6" fmla="*/ 25 h 77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696" h="773401">
                <a:moveTo>
                  <a:pt x="225482" y="25"/>
                </a:moveTo>
                <a:cubicBezTo>
                  <a:pt x="220896" y="-3150"/>
                  <a:pt x="136581" y="288244"/>
                  <a:pt x="100598" y="408541"/>
                </a:cubicBezTo>
                <a:cubicBezTo>
                  <a:pt x="64615" y="528838"/>
                  <a:pt x="25457" y="661483"/>
                  <a:pt x="9582" y="721808"/>
                </a:cubicBezTo>
                <a:cubicBezTo>
                  <a:pt x="-6293" y="782133"/>
                  <a:pt x="1467" y="775077"/>
                  <a:pt x="5348" y="770491"/>
                </a:cubicBezTo>
                <a:cubicBezTo>
                  <a:pt x="9229" y="765905"/>
                  <a:pt x="12404" y="751441"/>
                  <a:pt x="32865" y="694291"/>
                </a:cubicBezTo>
                <a:cubicBezTo>
                  <a:pt x="53326" y="637141"/>
                  <a:pt x="96365" y="541891"/>
                  <a:pt x="128115" y="427591"/>
                </a:cubicBezTo>
                <a:cubicBezTo>
                  <a:pt x="159865" y="313291"/>
                  <a:pt x="230068" y="3200"/>
                  <a:pt x="225482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1D04E3A5-B3CC-4705-92DF-4E95C7E6B2E4}"/>
              </a:ext>
            </a:extLst>
          </p:cNvPr>
          <p:cNvSpPr/>
          <p:nvPr/>
        </p:nvSpPr>
        <p:spPr>
          <a:xfrm>
            <a:off x="3891990" y="3551673"/>
            <a:ext cx="37630" cy="555912"/>
          </a:xfrm>
          <a:custGeom>
            <a:avLst/>
            <a:gdLst>
              <a:gd name="connsiteX0" fmla="*/ 15377 w 37630"/>
              <a:gd name="connsiteY0" fmla="*/ 94 h 555912"/>
              <a:gd name="connsiteX1" fmla="*/ 560 w 37630"/>
              <a:gd name="connsiteY1" fmla="*/ 336644 h 555912"/>
              <a:gd name="connsiteX2" fmla="*/ 36543 w 37630"/>
              <a:gd name="connsiteY2" fmla="*/ 554660 h 555912"/>
              <a:gd name="connsiteX3" fmla="*/ 28077 w 37630"/>
              <a:gd name="connsiteY3" fmla="*/ 423427 h 555912"/>
              <a:gd name="connsiteX4" fmla="*/ 25960 w 37630"/>
              <a:gd name="connsiteY4" fmla="*/ 370510 h 555912"/>
              <a:gd name="connsiteX5" fmla="*/ 15377 w 37630"/>
              <a:gd name="connsiteY5" fmla="*/ 94 h 5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30" h="555912">
                <a:moveTo>
                  <a:pt x="15377" y="94"/>
                </a:moveTo>
                <a:cubicBezTo>
                  <a:pt x="11144" y="-5550"/>
                  <a:pt x="-2968" y="244216"/>
                  <a:pt x="560" y="336644"/>
                </a:cubicBezTo>
                <a:cubicBezTo>
                  <a:pt x="4088" y="429072"/>
                  <a:pt x="31957" y="540196"/>
                  <a:pt x="36543" y="554660"/>
                </a:cubicBezTo>
                <a:cubicBezTo>
                  <a:pt x="41129" y="569124"/>
                  <a:pt x="29841" y="454119"/>
                  <a:pt x="28077" y="423427"/>
                </a:cubicBezTo>
                <a:cubicBezTo>
                  <a:pt x="26313" y="392735"/>
                  <a:pt x="27724" y="440713"/>
                  <a:pt x="25960" y="370510"/>
                </a:cubicBezTo>
                <a:cubicBezTo>
                  <a:pt x="24196" y="300307"/>
                  <a:pt x="19610" y="5738"/>
                  <a:pt x="15377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8A32B8DC-5D14-4347-A355-2DD51D551F24}"/>
              </a:ext>
            </a:extLst>
          </p:cNvPr>
          <p:cNvSpPr/>
          <p:nvPr/>
        </p:nvSpPr>
        <p:spPr>
          <a:xfrm>
            <a:off x="3894275" y="4055301"/>
            <a:ext cx="199832" cy="1005869"/>
          </a:xfrm>
          <a:custGeom>
            <a:avLst/>
            <a:gdLst>
              <a:gd name="connsiteX0" fmla="*/ 2508 w 199832"/>
              <a:gd name="connsiteY0" fmla="*/ 232 h 1005869"/>
              <a:gd name="connsiteX1" fmla="*/ 6742 w 199832"/>
              <a:gd name="connsiteY1" fmla="*/ 222482 h 1005869"/>
              <a:gd name="connsiteX2" fmla="*/ 36375 w 199832"/>
              <a:gd name="connsiteY2" fmla="*/ 349482 h 1005869"/>
              <a:gd name="connsiteX3" fmla="*/ 46958 w 199832"/>
              <a:gd name="connsiteY3" fmla="*/ 484949 h 1005869"/>
              <a:gd name="connsiteX4" fmla="*/ 46958 w 199832"/>
              <a:gd name="connsiteY4" fmla="*/ 607716 h 1005869"/>
              <a:gd name="connsiteX5" fmla="*/ 59658 w 199832"/>
              <a:gd name="connsiteY5" fmla="*/ 673332 h 1005869"/>
              <a:gd name="connsiteX6" fmla="*/ 195125 w 199832"/>
              <a:gd name="connsiteY6" fmla="*/ 992949 h 1005869"/>
              <a:gd name="connsiteX7" fmla="*/ 157025 w 199832"/>
              <a:gd name="connsiteY7" fmla="*/ 912516 h 1005869"/>
              <a:gd name="connsiteX8" fmla="*/ 42725 w 199832"/>
              <a:gd name="connsiteY8" fmla="*/ 628882 h 1005869"/>
              <a:gd name="connsiteX9" fmla="*/ 38492 w 199832"/>
              <a:gd name="connsiteY9" fmla="*/ 266932 h 1005869"/>
              <a:gd name="connsiteX10" fmla="*/ 2508 w 199832"/>
              <a:gd name="connsiteY10" fmla="*/ 232 h 1005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9832" h="1005869">
                <a:moveTo>
                  <a:pt x="2508" y="232"/>
                </a:moveTo>
                <a:cubicBezTo>
                  <a:pt x="-2784" y="-7176"/>
                  <a:pt x="1097" y="164274"/>
                  <a:pt x="6742" y="222482"/>
                </a:cubicBezTo>
                <a:cubicBezTo>
                  <a:pt x="12387" y="280690"/>
                  <a:pt x="29672" y="305738"/>
                  <a:pt x="36375" y="349482"/>
                </a:cubicBezTo>
                <a:cubicBezTo>
                  <a:pt x="43078" y="393226"/>
                  <a:pt x="45194" y="441910"/>
                  <a:pt x="46958" y="484949"/>
                </a:cubicBezTo>
                <a:cubicBezTo>
                  <a:pt x="48722" y="527988"/>
                  <a:pt x="44841" y="576319"/>
                  <a:pt x="46958" y="607716"/>
                </a:cubicBezTo>
                <a:cubicBezTo>
                  <a:pt x="49075" y="639113"/>
                  <a:pt x="34964" y="609127"/>
                  <a:pt x="59658" y="673332"/>
                </a:cubicBezTo>
                <a:cubicBezTo>
                  <a:pt x="84352" y="737537"/>
                  <a:pt x="178897" y="953085"/>
                  <a:pt x="195125" y="992949"/>
                </a:cubicBezTo>
                <a:cubicBezTo>
                  <a:pt x="211353" y="1032813"/>
                  <a:pt x="182425" y="973194"/>
                  <a:pt x="157025" y="912516"/>
                </a:cubicBezTo>
                <a:cubicBezTo>
                  <a:pt x="131625" y="851838"/>
                  <a:pt x="62480" y="736479"/>
                  <a:pt x="42725" y="628882"/>
                </a:cubicBezTo>
                <a:cubicBezTo>
                  <a:pt x="22970" y="521285"/>
                  <a:pt x="46959" y="367826"/>
                  <a:pt x="38492" y="266932"/>
                </a:cubicBezTo>
                <a:cubicBezTo>
                  <a:pt x="30025" y="166038"/>
                  <a:pt x="7800" y="7640"/>
                  <a:pt x="2508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83C6B783-C25F-4E88-95D7-3146F9F849E1}"/>
              </a:ext>
            </a:extLst>
          </p:cNvPr>
          <p:cNvSpPr/>
          <p:nvPr/>
        </p:nvSpPr>
        <p:spPr>
          <a:xfrm>
            <a:off x="6218392" y="2842674"/>
            <a:ext cx="276602" cy="121509"/>
          </a:xfrm>
          <a:custGeom>
            <a:avLst/>
            <a:gdLst>
              <a:gd name="connsiteX0" fmla="*/ 375 w 276602"/>
              <a:gd name="connsiteY0" fmla="*/ 9 h 121509"/>
              <a:gd name="connsiteX1" fmla="*/ 264958 w 276602"/>
              <a:gd name="connsiteY1" fmla="*/ 105843 h 121509"/>
              <a:gd name="connsiteX2" fmla="*/ 207808 w 276602"/>
              <a:gd name="connsiteY2" fmla="*/ 112193 h 121509"/>
              <a:gd name="connsiteX3" fmla="*/ 375 w 276602"/>
              <a:gd name="connsiteY3" fmla="*/ 9 h 12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602" h="121509">
                <a:moveTo>
                  <a:pt x="375" y="9"/>
                </a:moveTo>
                <a:cubicBezTo>
                  <a:pt x="9900" y="-1049"/>
                  <a:pt x="230386" y="87146"/>
                  <a:pt x="264958" y="105843"/>
                </a:cubicBezTo>
                <a:cubicBezTo>
                  <a:pt x="299530" y="124540"/>
                  <a:pt x="250141" y="126304"/>
                  <a:pt x="207808" y="112193"/>
                </a:cubicBezTo>
                <a:cubicBezTo>
                  <a:pt x="165475" y="98082"/>
                  <a:pt x="-9150" y="1067"/>
                  <a:pt x="375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A4CACDD3-4BCF-44A0-AF33-A2B903572D4F}"/>
              </a:ext>
            </a:extLst>
          </p:cNvPr>
          <p:cNvSpPr/>
          <p:nvPr/>
        </p:nvSpPr>
        <p:spPr>
          <a:xfrm>
            <a:off x="6314013" y="2960857"/>
            <a:ext cx="197744" cy="246008"/>
          </a:xfrm>
          <a:custGeom>
            <a:avLst/>
            <a:gdLst>
              <a:gd name="connsiteX0" fmla="*/ 196854 w 197744"/>
              <a:gd name="connsiteY0" fmla="*/ 2476 h 246008"/>
              <a:gd name="connsiteX1" fmla="*/ 38104 w 197744"/>
              <a:gd name="connsiteY1" fmla="*/ 180276 h 246008"/>
              <a:gd name="connsiteX2" fmla="*/ 4 w 197744"/>
              <a:gd name="connsiteY2" fmla="*/ 245893 h 246008"/>
              <a:gd name="connsiteX3" fmla="*/ 35987 w 197744"/>
              <a:gd name="connsiteY3" fmla="*/ 167576 h 246008"/>
              <a:gd name="connsiteX4" fmla="*/ 99487 w 197744"/>
              <a:gd name="connsiteY4" fmla="*/ 82910 h 246008"/>
              <a:gd name="connsiteX5" fmla="*/ 196854 w 197744"/>
              <a:gd name="connsiteY5" fmla="*/ 2476 h 24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744" h="246008">
                <a:moveTo>
                  <a:pt x="196854" y="2476"/>
                </a:moveTo>
                <a:cubicBezTo>
                  <a:pt x="186624" y="18704"/>
                  <a:pt x="70912" y="139707"/>
                  <a:pt x="38104" y="180276"/>
                </a:cubicBezTo>
                <a:cubicBezTo>
                  <a:pt x="5296" y="220845"/>
                  <a:pt x="357" y="248010"/>
                  <a:pt x="4" y="245893"/>
                </a:cubicBezTo>
                <a:cubicBezTo>
                  <a:pt x="-349" y="243776"/>
                  <a:pt x="19406" y="194740"/>
                  <a:pt x="35987" y="167576"/>
                </a:cubicBezTo>
                <a:cubicBezTo>
                  <a:pt x="52567" y="140412"/>
                  <a:pt x="72676" y="111838"/>
                  <a:pt x="99487" y="82910"/>
                </a:cubicBezTo>
                <a:cubicBezTo>
                  <a:pt x="126298" y="53982"/>
                  <a:pt x="207084" y="-13752"/>
                  <a:pt x="196854" y="2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DBE378ED-0AC7-47E4-9F2B-C4B2D6D10999}"/>
              </a:ext>
            </a:extLst>
          </p:cNvPr>
          <p:cNvSpPr/>
          <p:nvPr/>
        </p:nvSpPr>
        <p:spPr>
          <a:xfrm>
            <a:off x="6256372" y="3196107"/>
            <a:ext cx="114847" cy="402382"/>
          </a:xfrm>
          <a:custGeom>
            <a:avLst/>
            <a:gdLst>
              <a:gd name="connsiteX0" fmla="*/ 114795 w 114847"/>
              <a:gd name="connsiteY0" fmla="*/ 60 h 402382"/>
              <a:gd name="connsiteX1" fmla="*/ 21661 w 114847"/>
              <a:gd name="connsiteY1" fmla="*/ 247710 h 402382"/>
              <a:gd name="connsiteX2" fmla="*/ 495 w 114847"/>
              <a:gd name="connsiteY2" fmla="*/ 402226 h 402382"/>
              <a:gd name="connsiteX3" fmla="*/ 34361 w 114847"/>
              <a:gd name="connsiteY3" fmla="*/ 270993 h 402382"/>
              <a:gd name="connsiteX4" fmla="*/ 114795 w 114847"/>
              <a:gd name="connsiteY4" fmla="*/ 60 h 40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847" h="402382">
                <a:moveTo>
                  <a:pt x="114795" y="60"/>
                </a:moveTo>
                <a:cubicBezTo>
                  <a:pt x="112678" y="-3820"/>
                  <a:pt x="40711" y="180682"/>
                  <a:pt x="21661" y="247710"/>
                </a:cubicBezTo>
                <a:cubicBezTo>
                  <a:pt x="2611" y="314738"/>
                  <a:pt x="-1622" y="398346"/>
                  <a:pt x="495" y="402226"/>
                </a:cubicBezTo>
                <a:cubicBezTo>
                  <a:pt x="2612" y="406106"/>
                  <a:pt x="14605" y="336962"/>
                  <a:pt x="34361" y="270993"/>
                </a:cubicBezTo>
                <a:cubicBezTo>
                  <a:pt x="54116" y="205024"/>
                  <a:pt x="116912" y="3940"/>
                  <a:pt x="114795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C5DA087B-66D8-4B81-84F9-07CC959E6E75}"/>
              </a:ext>
            </a:extLst>
          </p:cNvPr>
          <p:cNvSpPr/>
          <p:nvPr/>
        </p:nvSpPr>
        <p:spPr>
          <a:xfrm>
            <a:off x="6206673" y="3202517"/>
            <a:ext cx="109543" cy="561718"/>
          </a:xfrm>
          <a:custGeom>
            <a:avLst/>
            <a:gdLst>
              <a:gd name="connsiteX0" fmla="*/ 109460 w 109543"/>
              <a:gd name="connsiteY0" fmla="*/ 0 h 561718"/>
              <a:gd name="connsiteX1" fmla="*/ 12094 w 109543"/>
              <a:gd name="connsiteY1" fmla="*/ 325966 h 561718"/>
              <a:gd name="connsiteX2" fmla="*/ 1510 w 109543"/>
              <a:gd name="connsiteY2" fmla="*/ 560916 h 561718"/>
              <a:gd name="connsiteX3" fmla="*/ 12094 w 109543"/>
              <a:gd name="connsiteY3" fmla="*/ 400050 h 561718"/>
              <a:gd name="connsiteX4" fmla="*/ 29027 w 109543"/>
              <a:gd name="connsiteY4" fmla="*/ 323850 h 561718"/>
              <a:gd name="connsiteX5" fmla="*/ 109460 w 109543"/>
              <a:gd name="connsiteY5" fmla="*/ 0 h 56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543" h="561718">
                <a:moveTo>
                  <a:pt x="109460" y="0"/>
                </a:moveTo>
                <a:cubicBezTo>
                  <a:pt x="106638" y="353"/>
                  <a:pt x="30086" y="232480"/>
                  <a:pt x="12094" y="325966"/>
                </a:cubicBezTo>
                <a:cubicBezTo>
                  <a:pt x="-5898" y="419452"/>
                  <a:pt x="1510" y="548569"/>
                  <a:pt x="1510" y="560916"/>
                </a:cubicBezTo>
                <a:cubicBezTo>
                  <a:pt x="1510" y="573263"/>
                  <a:pt x="7508" y="439561"/>
                  <a:pt x="12094" y="400050"/>
                </a:cubicBezTo>
                <a:cubicBezTo>
                  <a:pt x="16680" y="360539"/>
                  <a:pt x="29027" y="323850"/>
                  <a:pt x="29027" y="323850"/>
                </a:cubicBezTo>
                <a:cubicBezTo>
                  <a:pt x="43138" y="262819"/>
                  <a:pt x="112282" y="-353"/>
                  <a:pt x="10946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011D1327-39D2-4C3F-8ACD-C66EF9D836E8}"/>
              </a:ext>
            </a:extLst>
          </p:cNvPr>
          <p:cNvSpPr/>
          <p:nvPr/>
        </p:nvSpPr>
        <p:spPr>
          <a:xfrm>
            <a:off x="6563568" y="2977991"/>
            <a:ext cx="320138" cy="206875"/>
          </a:xfrm>
          <a:custGeom>
            <a:avLst/>
            <a:gdLst>
              <a:gd name="connsiteX0" fmla="*/ 745 w 320138"/>
              <a:gd name="connsiteY0" fmla="*/ 30322 h 206875"/>
              <a:gd name="connsiteX1" fmla="*/ 126157 w 320138"/>
              <a:gd name="connsiteY1" fmla="*/ 1747 h 206875"/>
              <a:gd name="connsiteX2" fmla="*/ 248395 w 320138"/>
              <a:gd name="connsiteY2" fmla="*/ 90647 h 206875"/>
              <a:gd name="connsiteX3" fmla="*/ 319832 w 320138"/>
              <a:gd name="connsiteY3" fmla="*/ 206534 h 206875"/>
              <a:gd name="connsiteX4" fmla="*/ 270620 w 320138"/>
              <a:gd name="connsiteY4" fmla="*/ 122397 h 206875"/>
              <a:gd name="connsiteX5" fmla="*/ 186482 w 320138"/>
              <a:gd name="connsiteY5" fmla="*/ 14447 h 206875"/>
              <a:gd name="connsiteX6" fmla="*/ 745 w 320138"/>
              <a:gd name="connsiteY6" fmla="*/ 30322 h 20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138" h="206875">
                <a:moveTo>
                  <a:pt x="745" y="30322"/>
                </a:moveTo>
                <a:cubicBezTo>
                  <a:pt x="-9309" y="28205"/>
                  <a:pt x="84882" y="-8307"/>
                  <a:pt x="126157" y="1747"/>
                </a:cubicBezTo>
                <a:cubicBezTo>
                  <a:pt x="167432" y="11801"/>
                  <a:pt x="216116" y="56516"/>
                  <a:pt x="248395" y="90647"/>
                </a:cubicBezTo>
                <a:cubicBezTo>
                  <a:pt x="280674" y="124778"/>
                  <a:pt x="316128" y="201242"/>
                  <a:pt x="319832" y="206534"/>
                </a:cubicBezTo>
                <a:cubicBezTo>
                  <a:pt x="323536" y="211826"/>
                  <a:pt x="292845" y="154411"/>
                  <a:pt x="270620" y="122397"/>
                </a:cubicBezTo>
                <a:cubicBezTo>
                  <a:pt x="248395" y="90383"/>
                  <a:pt x="232255" y="29793"/>
                  <a:pt x="186482" y="14447"/>
                </a:cubicBezTo>
                <a:cubicBezTo>
                  <a:pt x="140709" y="-899"/>
                  <a:pt x="10799" y="32439"/>
                  <a:pt x="745" y="30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877717CB-2621-43F2-A700-E21FA34D86C1}"/>
              </a:ext>
            </a:extLst>
          </p:cNvPr>
          <p:cNvSpPr/>
          <p:nvPr/>
        </p:nvSpPr>
        <p:spPr>
          <a:xfrm>
            <a:off x="6587916" y="3050055"/>
            <a:ext cx="338731" cy="400436"/>
          </a:xfrm>
          <a:custGeom>
            <a:avLst/>
            <a:gdLst>
              <a:gd name="connsiteX0" fmla="*/ 209 w 338731"/>
              <a:gd name="connsiteY0" fmla="*/ 13820 h 400436"/>
              <a:gd name="connsiteX1" fmla="*/ 158959 w 338731"/>
              <a:gd name="connsiteY1" fmla="*/ 10645 h 400436"/>
              <a:gd name="connsiteX2" fmla="*/ 220872 w 338731"/>
              <a:gd name="connsiteY2" fmla="*/ 83670 h 400436"/>
              <a:gd name="connsiteX3" fmla="*/ 331997 w 338731"/>
              <a:gd name="connsiteY3" fmla="*/ 386883 h 400436"/>
              <a:gd name="connsiteX4" fmla="*/ 324059 w 338731"/>
              <a:gd name="connsiteY4" fmla="*/ 336083 h 400436"/>
              <a:gd name="connsiteX5" fmla="*/ 305009 w 338731"/>
              <a:gd name="connsiteY5" fmla="*/ 231308 h 400436"/>
              <a:gd name="connsiteX6" fmla="*/ 273259 w 338731"/>
              <a:gd name="connsiteY6" fmla="*/ 142408 h 400436"/>
              <a:gd name="connsiteX7" fmla="*/ 195472 w 338731"/>
              <a:gd name="connsiteY7" fmla="*/ 9058 h 400436"/>
              <a:gd name="connsiteX8" fmla="*/ 209 w 338731"/>
              <a:gd name="connsiteY8" fmla="*/ 13820 h 40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731" h="400436">
                <a:moveTo>
                  <a:pt x="209" y="13820"/>
                </a:moveTo>
                <a:cubicBezTo>
                  <a:pt x="-5876" y="14084"/>
                  <a:pt x="122182" y="-997"/>
                  <a:pt x="158959" y="10645"/>
                </a:cubicBezTo>
                <a:cubicBezTo>
                  <a:pt x="195736" y="22287"/>
                  <a:pt x="192032" y="20964"/>
                  <a:pt x="220872" y="83670"/>
                </a:cubicBezTo>
                <a:cubicBezTo>
                  <a:pt x="249712" y="146376"/>
                  <a:pt x="314799" y="344814"/>
                  <a:pt x="331997" y="386883"/>
                </a:cubicBezTo>
                <a:cubicBezTo>
                  <a:pt x="349195" y="428952"/>
                  <a:pt x="328557" y="362012"/>
                  <a:pt x="324059" y="336083"/>
                </a:cubicBezTo>
                <a:cubicBezTo>
                  <a:pt x="319561" y="310154"/>
                  <a:pt x="313476" y="263587"/>
                  <a:pt x="305009" y="231308"/>
                </a:cubicBezTo>
                <a:cubicBezTo>
                  <a:pt x="296542" y="199029"/>
                  <a:pt x="291515" y="179450"/>
                  <a:pt x="273259" y="142408"/>
                </a:cubicBezTo>
                <a:cubicBezTo>
                  <a:pt x="255003" y="105366"/>
                  <a:pt x="240186" y="31812"/>
                  <a:pt x="195472" y="9058"/>
                </a:cubicBezTo>
                <a:cubicBezTo>
                  <a:pt x="150758" y="-13696"/>
                  <a:pt x="6294" y="13556"/>
                  <a:pt x="209" y="13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083F2F0B-9196-44C7-8B5B-1F4E999C0C57}"/>
              </a:ext>
            </a:extLst>
          </p:cNvPr>
          <p:cNvSpPr/>
          <p:nvPr/>
        </p:nvSpPr>
        <p:spPr>
          <a:xfrm>
            <a:off x="6940334" y="3471625"/>
            <a:ext cx="90380" cy="752854"/>
          </a:xfrm>
          <a:custGeom>
            <a:avLst/>
            <a:gdLst>
              <a:gd name="connsiteX0" fmla="*/ 216 w 90380"/>
              <a:gd name="connsiteY0" fmla="*/ 238 h 752854"/>
              <a:gd name="connsiteX1" fmla="*/ 22441 w 90380"/>
              <a:gd name="connsiteY1" fmla="*/ 360600 h 752854"/>
              <a:gd name="connsiteX2" fmla="*/ 84354 w 90380"/>
              <a:gd name="connsiteY2" fmla="*/ 732075 h 752854"/>
              <a:gd name="connsiteX3" fmla="*/ 81179 w 90380"/>
              <a:gd name="connsiteY3" fmla="*/ 686038 h 752854"/>
              <a:gd name="connsiteX4" fmla="*/ 24029 w 90380"/>
              <a:gd name="connsiteY4" fmla="*/ 520938 h 752854"/>
              <a:gd name="connsiteX5" fmla="*/ 11329 w 90380"/>
              <a:gd name="connsiteY5" fmla="*/ 414575 h 752854"/>
              <a:gd name="connsiteX6" fmla="*/ 216 w 90380"/>
              <a:gd name="connsiteY6" fmla="*/ 238 h 75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380" h="752854">
                <a:moveTo>
                  <a:pt x="216" y="238"/>
                </a:moveTo>
                <a:cubicBezTo>
                  <a:pt x="2068" y="-8758"/>
                  <a:pt x="8418" y="238627"/>
                  <a:pt x="22441" y="360600"/>
                </a:cubicBezTo>
                <a:cubicBezTo>
                  <a:pt x="36464" y="482573"/>
                  <a:pt x="74564" y="677835"/>
                  <a:pt x="84354" y="732075"/>
                </a:cubicBezTo>
                <a:cubicBezTo>
                  <a:pt x="94144" y="786315"/>
                  <a:pt x="91233" y="721228"/>
                  <a:pt x="81179" y="686038"/>
                </a:cubicBezTo>
                <a:cubicBezTo>
                  <a:pt x="71125" y="650849"/>
                  <a:pt x="35671" y="566182"/>
                  <a:pt x="24029" y="520938"/>
                </a:cubicBezTo>
                <a:cubicBezTo>
                  <a:pt x="12387" y="475694"/>
                  <a:pt x="13710" y="497654"/>
                  <a:pt x="11329" y="414575"/>
                </a:cubicBezTo>
                <a:cubicBezTo>
                  <a:pt x="8948" y="331496"/>
                  <a:pt x="-1636" y="9234"/>
                  <a:pt x="216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82BC4BC4-5E1B-4DB5-9727-D55836B99936}"/>
              </a:ext>
            </a:extLst>
          </p:cNvPr>
          <p:cNvSpPr/>
          <p:nvPr/>
        </p:nvSpPr>
        <p:spPr>
          <a:xfrm>
            <a:off x="7035454" y="4219567"/>
            <a:ext cx="76562" cy="922546"/>
          </a:xfrm>
          <a:custGeom>
            <a:avLst/>
            <a:gdLst>
              <a:gd name="connsiteX0" fmla="*/ 346 w 76562"/>
              <a:gd name="connsiteY0" fmla="*/ 8 h 922546"/>
              <a:gd name="connsiteX1" fmla="*/ 54321 w 76562"/>
              <a:gd name="connsiteY1" fmla="*/ 530233 h 922546"/>
              <a:gd name="connsiteX2" fmla="*/ 76546 w 76562"/>
              <a:gd name="connsiteY2" fmla="*/ 908058 h 922546"/>
              <a:gd name="connsiteX3" fmla="*/ 57496 w 76562"/>
              <a:gd name="connsiteY3" fmla="*/ 812808 h 922546"/>
              <a:gd name="connsiteX4" fmla="*/ 32096 w 76562"/>
              <a:gd name="connsiteY4" fmla="*/ 517533 h 922546"/>
              <a:gd name="connsiteX5" fmla="*/ 346 w 76562"/>
              <a:gd name="connsiteY5" fmla="*/ 8 h 922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562" h="922546">
                <a:moveTo>
                  <a:pt x="346" y="8"/>
                </a:moveTo>
                <a:cubicBezTo>
                  <a:pt x="4050" y="2125"/>
                  <a:pt x="41621" y="378891"/>
                  <a:pt x="54321" y="530233"/>
                </a:cubicBezTo>
                <a:cubicBezTo>
                  <a:pt x="67021" y="681575"/>
                  <a:pt x="76017" y="860962"/>
                  <a:pt x="76546" y="908058"/>
                </a:cubicBezTo>
                <a:cubicBezTo>
                  <a:pt x="77075" y="955154"/>
                  <a:pt x="64904" y="877895"/>
                  <a:pt x="57496" y="812808"/>
                </a:cubicBezTo>
                <a:cubicBezTo>
                  <a:pt x="50088" y="747721"/>
                  <a:pt x="40563" y="647179"/>
                  <a:pt x="32096" y="517533"/>
                </a:cubicBezTo>
                <a:cubicBezTo>
                  <a:pt x="23629" y="387887"/>
                  <a:pt x="-3358" y="-2109"/>
                  <a:pt x="346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DEA74D29-4DE4-4872-8992-7B43EE8E20C0}"/>
              </a:ext>
            </a:extLst>
          </p:cNvPr>
          <p:cNvSpPr/>
          <p:nvPr/>
        </p:nvSpPr>
        <p:spPr>
          <a:xfrm>
            <a:off x="6204264" y="3748837"/>
            <a:ext cx="105377" cy="1038090"/>
          </a:xfrm>
          <a:custGeom>
            <a:avLst/>
            <a:gdLst>
              <a:gd name="connsiteX0" fmla="*/ 1803 w 105377"/>
              <a:gd name="connsiteY0" fmla="*/ 1896 h 1038090"/>
              <a:gd name="connsiteX1" fmla="*/ 3919 w 105377"/>
              <a:gd name="connsiteY1" fmla="*/ 363846 h 1038090"/>
              <a:gd name="connsiteX2" fmla="*/ 18736 w 105377"/>
              <a:gd name="connsiteY2" fmla="*/ 619963 h 1038090"/>
              <a:gd name="connsiteX3" fmla="*/ 103403 w 105377"/>
              <a:gd name="connsiteY3" fmla="*/ 1020013 h 1038090"/>
              <a:gd name="connsiteX4" fmla="*/ 75886 w 105377"/>
              <a:gd name="connsiteY4" fmla="*/ 958630 h 1038090"/>
              <a:gd name="connsiteX5" fmla="*/ 46253 w 105377"/>
              <a:gd name="connsiteY5" fmla="*/ 861263 h 1038090"/>
              <a:gd name="connsiteX6" fmla="*/ 27203 w 105377"/>
              <a:gd name="connsiteY6" fmla="*/ 531063 h 1038090"/>
              <a:gd name="connsiteX7" fmla="*/ 1803 w 105377"/>
              <a:gd name="connsiteY7" fmla="*/ 1896 h 103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377" h="1038090">
                <a:moveTo>
                  <a:pt x="1803" y="1896"/>
                </a:moveTo>
                <a:cubicBezTo>
                  <a:pt x="-2078" y="-25973"/>
                  <a:pt x="1097" y="260835"/>
                  <a:pt x="3919" y="363846"/>
                </a:cubicBezTo>
                <a:cubicBezTo>
                  <a:pt x="6741" y="466857"/>
                  <a:pt x="2155" y="510602"/>
                  <a:pt x="18736" y="619963"/>
                </a:cubicBezTo>
                <a:cubicBezTo>
                  <a:pt x="35317" y="729324"/>
                  <a:pt x="93878" y="963568"/>
                  <a:pt x="103403" y="1020013"/>
                </a:cubicBezTo>
                <a:cubicBezTo>
                  <a:pt x="112928" y="1076458"/>
                  <a:pt x="85411" y="985088"/>
                  <a:pt x="75886" y="958630"/>
                </a:cubicBezTo>
                <a:cubicBezTo>
                  <a:pt x="66361" y="932172"/>
                  <a:pt x="54367" y="932524"/>
                  <a:pt x="46253" y="861263"/>
                </a:cubicBezTo>
                <a:cubicBezTo>
                  <a:pt x="38139" y="790002"/>
                  <a:pt x="35317" y="674291"/>
                  <a:pt x="27203" y="531063"/>
                </a:cubicBezTo>
                <a:cubicBezTo>
                  <a:pt x="19089" y="387835"/>
                  <a:pt x="5684" y="29765"/>
                  <a:pt x="1803" y="1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AB18645B-8AD4-4829-BD61-26D075406F4D}"/>
              </a:ext>
            </a:extLst>
          </p:cNvPr>
          <p:cNvSpPr/>
          <p:nvPr/>
        </p:nvSpPr>
        <p:spPr>
          <a:xfrm>
            <a:off x="6351811" y="4799897"/>
            <a:ext cx="284027" cy="756767"/>
          </a:xfrm>
          <a:custGeom>
            <a:avLst/>
            <a:gdLst>
              <a:gd name="connsiteX0" fmla="*/ 306 w 284027"/>
              <a:gd name="connsiteY0" fmla="*/ 2820 h 756767"/>
              <a:gd name="connsiteX1" fmla="*/ 218322 w 284027"/>
              <a:gd name="connsiteY1" fmla="*/ 582786 h 756767"/>
              <a:gd name="connsiteX2" fmla="*/ 283939 w 284027"/>
              <a:gd name="connsiteY2" fmla="*/ 756353 h 756767"/>
              <a:gd name="connsiteX3" fmla="*/ 231022 w 284027"/>
              <a:gd name="connsiteY3" fmla="*/ 623003 h 756767"/>
              <a:gd name="connsiteX4" fmla="*/ 171756 w 284027"/>
              <a:gd name="connsiteY4" fmla="*/ 371120 h 756767"/>
              <a:gd name="connsiteX5" fmla="*/ 306 w 284027"/>
              <a:gd name="connsiteY5" fmla="*/ 2820 h 75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027" h="756767">
                <a:moveTo>
                  <a:pt x="306" y="2820"/>
                </a:moveTo>
                <a:cubicBezTo>
                  <a:pt x="8067" y="38098"/>
                  <a:pt x="171050" y="457197"/>
                  <a:pt x="218322" y="582786"/>
                </a:cubicBezTo>
                <a:cubicBezTo>
                  <a:pt x="265594" y="708375"/>
                  <a:pt x="281822" y="749650"/>
                  <a:pt x="283939" y="756353"/>
                </a:cubicBezTo>
                <a:cubicBezTo>
                  <a:pt x="286056" y="763056"/>
                  <a:pt x="249719" y="687209"/>
                  <a:pt x="231022" y="623003"/>
                </a:cubicBezTo>
                <a:cubicBezTo>
                  <a:pt x="212325" y="558798"/>
                  <a:pt x="209150" y="469192"/>
                  <a:pt x="171756" y="371120"/>
                </a:cubicBezTo>
                <a:cubicBezTo>
                  <a:pt x="134362" y="273048"/>
                  <a:pt x="-7455" y="-32458"/>
                  <a:pt x="306" y="2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4BD25756-59A8-41C2-A22B-146B9A05CC63}"/>
              </a:ext>
            </a:extLst>
          </p:cNvPr>
          <p:cNvSpPr/>
          <p:nvPr/>
        </p:nvSpPr>
        <p:spPr>
          <a:xfrm>
            <a:off x="7144293" y="5181689"/>
            <a:ext cx="245568" cy="820793"/>
          </a:xfrm>
          <a:custGeom>
            <a:avLst/>
            <a:gdLst>
              <a:gd name="connsiteX0" fmla="*/ 1574 w 245568"/>
              <a:gd name="connsiteY0" fmla="*/ 2028 h 820793"/>
              <a:gd name="connsiteX1" fmla="*/ 158207 w 245568"/>
              <a:gd name="connsiteY1" fmla="*/ 609511 h 820793"/>
              <a:gd name="connsiteX2" fmla="*/ 240757 w 245568"/>
              <a:gd name="connsiteY2" fmla="*/ 812711 h 820793"/>
              <a:gd name="connsiteX3" fmla="*/ 219590 w 245568"/>
              <a:gd name="connsiteY3" fmla="*/ 744978 h 820793"/>
              <a:gd name="connsiteX4" fmla="*/ 86240 w 245568"/>
              <a:gd name="connsiteY4" fmla="*/ 423244 h 820793"/>
              <a:gd name="connsiteX5" fmla="*/ 1574 w 245568"/>
              <a:gd name="connsiteY5" fmla="*/ 2028 h 82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568" h="820793">
                <a:moveTo>
                  <a:pt x="1574" y="2028"/>
                </a:moveTo>
                <a:cubicBezTo>
                  <a:pt x="13568" y="33072"/>
                  <a:pt x="118343" y="474397"/>
                  <a:pt x="158207" y="609511"/>
                </a:cubicBezTo>
                <a:cubicBezTo>
                  <a:pt x="198071" y="744625"/>
                  <a:pt x="230527" y="790133"/>
                  <a:pt x="240757" y="812711"/>
                </a:cubicBezTo>
                <a:cubicBezTo>
                  <a:pt x="250987" y="835289"/>
                  <a:pt x="245343" y="809889"/>
                  <a:pt x="219590" y="744978"/>
                </a:cubicBezTo>
                <a:cubicBezTo>
                  <a:pt x="193837" y="680067"/>
                  <a:pt x="123634" y="541777"/>
                  <a:pt x="86240" y="423244"/>
                </a:cubicBezTo>
                <a:cubicBezTo>
                  <a:pt x="48846" y="304711"/>
                  <a:pt x="-10420" y="-29016"/>
                  <a:pt x="1574" y="2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7FFE4159-1313-405C-837C-576E0DD7E366}"/>
              </a:ext>
            </a:extLst>
          </p:cNvPr>
          <p:cNvSpPr/>
          <p:nvPr/>
        </p:nvSpPr>
        <p:spPr>
          <a:xfrm>
            <a:off x="6576426" y="5376332"/>
            <a:ext cx="130885" cy="704854"/>
          </a:xfrm>
          <a:custGeom>
            <a:avLst/>
            <a:gdLst>
              <a:gd name="connsiteX0" fmla="*/ 25457 w 130885"/>
              <a:gd name="connsiteY0" fmla="*/ 1 h 704854"/>
              <a:gd name="connsiteX1" fmla="*/ 57 w 130885"/>
              <a:gd name="connsiteY1" fmla="*/ 129118 h 704854"/>
              <a:gd name="connsiteX2" fmla="*/ 33924 w 130885"/>
              <a:gd name="connsiteY2" fmla="*/ 220135 h 704854"/>
              <a:gd name="connsiteX3" fmla="*/ 124941 w 130885"/>
              <a:gd name="connsiteY3" fmla="*/ 556685 h 704854"/>
              <a:gd name="connsiteX4" fmla="*/ 122824 w 130885"/>
              <a:gd name="connsiteY4" fmla="*/ 704851 h 704854"/>
              <a:gd name="connsiteX5" fmla="*/ 129174 w 130885"/>
              <a:gd name="connsiteY5" fmla="*/ 560918 h 704854"/>
              <a:gd name="connsiteX6" fmla="*/ 116474 w 130885"/>
              <a:gd name="connsiteY6" fmla="*/ 410635 h 704854"/>
              <a:gd name="connsiteX7" fmla="*/ 10641 w 130885"/>
              <a:gd name="connsiteY7" fmla="*/ 131235 h 704854"/>
              <a:gd name="connsiteX8" fmla="*/ 25457 w 130885"/>
              <a:gd name="connsiteY8" fmla="*/ 1 h 70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885" h="704854">
                <a:moveTo>
                  <a:pt x="25457" y="1"/>
                </a:moveTo>
                <a:cubicBezTo>
                  <a:pt x="23693" y="-352"/>
                  <a:pt x="-1354" y="92429"/>
                  <a:pt x="57" y="129118"/>
                </a:cubicBezTo>
                <a:cubicBezTo>
                  <a:pt x="1468" y="165807"/>
                  <a:pt x="13110" y="148874"/>
                  <a:pt x="33924" y="220135"/>
                </a:cubicBezTo>
                <a:cubicBezTo>
                  <a:pt x="54738" y="291396"/>
                  <a:pt x="110124" y="475899"/>
                  <a:pt x="124941" y="556685"/>
                </a:cubicBezTo>
                <a:cubicBezTo>
                  <a:pt x="139758" y="637471"/>
                  <a:pt x="122119" y="704146"/>
                  <a:pt x="122824" y="704851"/>
                </a:cubicBezTo>
                <a:cubicBezTo>
                  <a:pt x="123529" y="705556"/>
                  <a:pt x="130232" y="609954"/>
                  <a:pt x="129174" y="560918"/>
                </a:cubicBezTo>
                <a:cubicBezTo>
                  <a:pt x="128116" y="511882"/>
                  <a:pt x="136229" y="482249"/>
                  <a:pt x="116474" y="410635"/>
                </a:cubicBezTo>
                <a:cubicBezTo>
                  <a:pt x="96719" y="339021"/>
                  <a:pt x="24046" y="192266"/>
                  <a:pt x="10641" y="131235"/>
                </a:cubicBezTo>
                <a:cubicBezTo>
                  <a:pt x="-2764" y="70204"/>
                  <a:pt x="27221" y="354"/>
                  <a:pt x="2545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85A99EA5-1254-4993-BA1E-48DB9E9F49FD}"/>
              </a:ext>
            </a:extLst>
          </p:cNvPr>
          <p:cNvSpPr/>
          <p:nvPr/>
        </p:nvSpPr>
        <p:spPr>
          <a:xfrm>
            <a:off x="6745785" y="5968950"/>
            <a:ext cx="630317" cy="97484"/>
          </a:xfrm>
          <a:custGeom>
            <a:avLst/>
            <a:gdLst>
              <a:gd name="connsiteX0" fmla="*/ 32 w 630317"/>
              <a:gd name="connsiteY0" fmla="*/ 97417 h 97484"/>
              <a:gd name="connsiteX1" fmla="*/ 205348 w 630317"/>
              <a:gd name="connsiteY1" fmla="*/ 8517 h 97484"/>
              <a:gd name="connsiteX2" fmla="*/ 626565 w 630317"/>
              <a:gd name="connsiteY2" fmla="*/ 4283 h 97484"/>
              <a:gd name="connsiteX3" fmla="*/ 423365 w 630317"/>
              <a:gd name="connsiteY3" fmla="*/ 14867 h 97484"/>
              <a:gd name="connsiteX4" fmla="*/ 218048 w 630317"/>
              <a:gd name="connsiteY4" fmla="*/ 23333 h 97484"/>
              <a:gd name="connsiteX5" fmla="*/ 32 w 630317"/>
              <a:gd name="connsiteY5" fmla="*/ 97417 h 9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317" h="97484">
                <a:moveTo>
                  <a:pt x="32" y="97417"/>
                </a:moveTo>
                <a:cubicBezTo>
                  <a:pt x="-2085" y="94948"/>
                  <a:pt x="100926" y="24039"/>
                  <a:pt x="205348" y="8517"/>
                </a:cubicBezTo>
                <a:cubicBezTo>
                  <a:pt x="309770" y="-7005"/>
                  <a:pt x="590229" y="3225"/>
                  <a:pt x="626565" y="4283"/>
                </a:cubicBezTo>
                <a:cubicBezTo>
                  <a:pt x="662901" y="5341"/>
                  <a:pt x="423365" y="14867"/>
                  <a:pt x="423365" y="14867"/>
                </a:cubicBezTo>
                <a:cubicBezTo>
                  <a:pt x="355279" y="18042"/>
                  <a:pt x="287545" y="12750"/>
                  <a:pt x="218048" y="23333"/>
                </a:cubicBezTo>
                <a:cubicBezTo>
                  <a:pt x="148551" y="33916"/>
                  <a:pt x="2149" y="99886"/>
                  <a:pt x="32" y="97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484EA389-ABD4-4022-A6E8-6039D7A0805C}"/>
              </a:ext>
            </a:extLst>
          </p:cNvPr>
          <p:cNvSpPr/>
          <p:nvPr/>
        </p:nvSpPr>
        <p:spPr>
          <a:xfrm>
            <a:off x="7349560" y="5973558"/>
            <a:ext cx="97539" cy="158010"/>
          </a:xfrm>
          <a:custGeom>
            <a:avLst/>
            <a:gdLst>
              <a:gd name="connsiteX0" fmla="*/ 3740 w 97539"/>
              <a:gd name="connsiteY0" fmla="*/ 1792 h 158010"/>
              <a:gd name="connsiteX1" fmla="*/ 94757 w 97539"/>
              <a:gd name="connsiteY1" fmla="*/ 152075 h 158010"/>
              <a:gd name="connsiteX2" fmla="*/ 69357 w 97539"/>
              <a:gd name="connsiteY2" fmla="*/ 122442 h 158010"/>
              <a:gd name="connsiteX3" fmla="*/ 20673 w 97539"/>
              <a:gd name="connsiteY3" fmla="*/ 71642 h 158010"/>
              <a:gd name="connsiteX4" fmla="*/ 3740 w 97539"/>
              <a:gd name="connsiteY4" fmla="*/ 1792 h 15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539" h="158010">
                <a:moveTo>
                  <a:pt x="3740" y="1792"/>
                </a:moveTo>
                <a:cubicBezTo>
                  <a:pt x="16087" y="15197"/>
                  <a:pt x="83821" y="131967"/>
                  <a:pt x="94757" y="152075"/>
                </a:cubicBezTo>
                <a:cubicBezTo>
                  <a:pt x="105693" y="172183"/>
                  <a:pt x="81704" y="135847"/>
                  <a:pt x="69357" y="122442"/>
                </a:cubicBezTo>
                <a:cubicBezTo>
                  <a:pt x="57010" y="109037"/>
                  <a:pt x="28434" y="89281"/>
                  <a:pt x="20673" y="71642"/>
                </a:cubicBezTo>
                <a:cubicBezTo>
                  <a:pt x="12912" y="54003"/>
                  <a:pt x="-8607" y="-11613"/>
                  <a:pt x="3740" y="1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4AB7E329-89FD-4077-BCD4-EFBAFC0FF543}"/>
              </a:ext>
            </a:extLst>
          </p:cNvPr>
          <p:cNvSpPr/>
          <p:nvPr/>
        </p:nvSpPr>
        <p:spPr>
          <a:xfrm>
            <a:off x="7434545" y="6131283"/>
            <a:ext cx="416933" cy="347212"/>
          </a:xfrm>
          <a:custGeom>
            <a:avLst/>
            <a:gdLst>
              <a:gd name="connsiteX0" fmla="*/ 1305 w 416933"/>
              <a:gd name="connsiteY0" fmla="*/ 2817 h 347212"/>
              <a:gd name="connsiteX1" fmla="*/ 134655 w 416933"/>
              <a:gd name="connsiteY1" fmla="*/ 51500 h 347212"/>
              <a:gd name="connsiteX2" fmla="*/ 409822 w 416933"/>
              <a:gd name="connsiteY2" fmla="*/ 339367 h 347212"/>
              <a:gd name="connsiteX3" fmla="*/ 325155 w 416933"/>
              <a:gd name="connsiteY3" fmla="*/ 250467 h 347212"/>
              <a:gd name="connsiteX4" fmla="*/ 208738 w 416933"/>
              <a:gd name="connsiteY4" fmla="*/ 87484 h 347212"/>
              <a:gd name="connsiteX5" fmla="*/ 1305 w 416933"/>
              <a:gd name="connsiteY5" fmla="*/ 2817 h 34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933" h="347212">
                <a:moveTo>
                  <a:pt x="1305" y="2817"/>
                </a:moveTo>
                <a:cubicBezTo>
                  <a:pt x="-11042" y="-3180"/>
                  <a:pt x="66569" y="-4592"/>
                  <a:pt x="134655" y="51500"/>
                </a:cubicBezTo>
                <a:cubicBezTo>
                  <a:pt x="202741" y="107592"/>
                  <a:pt x="378072" y="306206"/>
                  <a:pt x="409822" y="339367"/>
                </a:cubicBezTo>
                <a:cubicBezTo>
                  <a:pt x="441572" y="372528"/>
                  <a:pt x="358669" y="292447"/>
                  <a:pt x="325155" y="250467"/>
                </a:cubicBezTo>
                <a:cubicBezTo>
                  <a:pt x="291641" y="208487"/>
                  <a:pt x="263771" y="128759"/>
                  <a:pt x="208738" y="87484"/>
                </a:cubicBezTo>
                <a:cubicBezTo>
                  <a:pt x="153705" y="46209"/>
                  <a:pt x="13652" y="8814"/>
                  <a:pt x="1305" y="2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B53872EB-FFF2-4C0D-853B-2A9CD2E10931}"/>
              </a:ext>
            </a:extLst>
          </p:cNvPr>
          <p:cNvSpPr/>
          <p:nvPr/>
        </p:nvSpPr>
        <p:spPr>
          <a:xfrm>
            <a:off x="6455815" y="5949029"/>
            <a:ext cx="230947" cy="517486"/>
          </a:xfrm>
          <a:custGeom>
            <a:avLst/>
            <a:gdLst>
              <a:gd name="connsiteX0" fmla="*/ 230735 w 230947"/>
              <a:gd name="connsiteY0" fmla="*/ 921 h 517486"/>
              <a:gd name="connsiteX1" fmla="*/ 224385 w 230947"/>
              <a:gd name="connsiteY1" fmla="*/ 172371 h 517486"/>
              <a:gd name="connsiteX2" fmla="*/ 220152 w 230947"/>
              <a:gd name="connsiteY2" fmla="*/ 246454 h 517486"/>
              <a:gd name="connsiteX3" fmla="*/ 175702 w 230947"/>
              <a:gd name="connsiteY3" fmla="*/ 288788 h 517486"/>
              <a:gd name="connsiteX4" fmla="*/ 99502 w 230947"/>
              <a:gd name="connsiteY4" fmla="*/ 337471 h 517486"/>
              <a:gd name="connsiteX5" fmla="*/ 93152 w 230947"/>
              <a:gd name="connsiteY5" fmla="*/ 445421 h 517486"/>
              <a:gd name="connsiteX6" fmla="*/ 18 w 230947"/>
              <a:gd name="connsiteY6" fmla="*/ 517388 h 517486"/>
              <a:gd name="connsiteX7" fmla="*/ 101618 w 230947"/>
              <a:gd name="connsiteY7" fmla="*/ 430604 h 517486"/>
              <a:gd name="connsiteX8" fmla="*/ 139718 w 230947"/>
              <a:gd name="connsiteY8" fmla="*/ 341704 h 517486"/>
              <a:gd name="connsiteX9" fmla="*/ 215918 w 230947"/>
              <a:gd name="connsiteY9" fmla="*/ 254921 h 517486"/>
              <a:gd name="connsiteX10" fmla="*/ 230735 w 230947"/>
              <a:gd name="connsiteY10" fmla="*/ 921 h 5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0947" h="517486">
                <a:moveTo>
                  <a:pt x="230735" y="921"/>
                </a:moveTo>
                <a:cubicBezTo>
                  <a:pt x="232146" y="-12837"/>
                  <a:pt x="226149" y="131449"/>
                  <a:pt x="224385" y="172371"/>
                </a:cubicBezTo>
                <a:cubicBezTo>
                  <a:pt x="222621" y="213293"/>
                  <a:pt x="228266" y="227051"/>
                  <a:pt x="220152" y="246454"/>
                </a:cubicBezTo>
                <a:cubicBezTo>
                  <a:pt x="212038" y="265857"/>
                  <a:pt x="195810" y="273619"/>
                  <a:pt x="175702" y="288788"/>
                </a:cubicBezTo>
                <a:cubicBezTo>
                  <a:pt x="155594" y="303957"/>
                  <a:pt x="113260" y="311366"/>
                  <a:pt x="99502" y="337471"/>
                </a:cubicBezTo>
                <a:cubicBezTo>
                  <a:pt x="85744" y="363576"/>
                  <a:pt x="109733" y="415435"/>
                  <a:pt x="93152" y="445421"/>
                </a:cubicBezTo>
                <a:cubicBezTo>
                  <a:pt x="76571" y="475407"/>
                  <a:pt x="-1393" y="519857"/>
                  <a:pt x="18" y="517388"/>
                </a:cubicBezTo>
                <a:cubicBezTo>
                  <a:pt x="1429" y="514919"/>
                  <a:pt x="78335" y="459885"/>
                  <a:pt x="101618" y="430604"/>
                </a:cubicBezTo>
                <a:cubicBezTo>
                  <a:pt x="124901" y="401323"/>
                  <a:pt x="120668" y="370985"/>
                  <a:pt x="139718" y="341704"/>
                </a:cubicBezTo>
                <a:cubicBezTo>
                  <a:pt x="158768" y="312424"/>
                  <a:pt x="199690" y="306426"/>
                  <a:pt x="215918" y="254921"/>
                </a:cubicBezTo>
                <a:cubicBezTo>
                  <a:pt x="232146" y="203416"/>
                  <a:pt x="229324" y="14679"/>
                  <a:pt x="230735" y="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6BFFA736-5A86-4881-B012-07A29B158529}"/>
              </a:ext>
            </a:extLst>
          </p:cNvPr>
          <p:cNvSpPr/>
          <p:nvPr/>
        </p:nvSpPr>
        <p:spPr>
          <a:xfrm>
            <a:off x="7071768" y="6468526"/>
            <a:ext cx="777086" cy="246067"/>
          </a:xfrm>
          <a:custGeom>
            <a:avLst/>
            <a:gdLst>
              <a:gd name="connsiteX0" fmla="*/ 776832 w 777086"/>
              <a:gd name="connsiteY0" fmla="*/ 7 h 246067"/>
              <a:gd name="connsiteX1" fmla="*/ 609615 w 777086"/>
              <a:gd name="connsiteY1" fmla="*/ 143941 h 246067"/>
              <a:gd name="connsiteX2" fmla="*/ 499549 w 777086"/>
              <a:gd name="connsiteY2" fmla="*/ 213791 h 246067"/>
              <a:gd name="connsiteX3" fmla="*/ 370432 w 777086"/>
              <a:gd name="connsiteY3" fmla="*/ 228607 h 246067"/>
              <a:gd name="connsiteX4" fmla="*/ 15 w 777086"/>
              <a:gd name="connsiteY4" fmla="*/ 245541 h 246067"/>
              <a:gd name="connsiteX5" fmla="*/ 385249 w 777086"/>
              <a:gd name="connsiteY5" fmla="*/ 207441 h 246067"/>
              <a:gd name="connsiteX6" fmla="*/ 569399 w 777086"/>
              <a:gd name="connsiteY6" fmla="*/ 150291 h 246067"/>
              <a:gd name="connsiteX7" fmla="*/ 776832 w 777086"/>
              <a:gd name="connsiteY7" fmla="*/ 7 h 24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086" h="246067">
                <a:moveTo>
                  <a:pt x="776832" y="7"/>
                </a:moveTo>
                <a:cubicBezTo>
                  <a:pt x="783535" y="-1051"/>
                  <a:pt x="655829" y="108310"/>
                  <a:pt x="609615" y="143941"/>
                </a:cubicBezTo>
                <a:cubicBezTo>
                  <a:pt x="563401" y="179572"/>
                  <a:pt x="539413" y="199680"/>
                  <a:pt x="499549" y="213791"/>
                </a:cubicBezTo>
                <a:cubicBezTo>
                  <a:pt x="459685" y="227902"/>
                  <a:pt x="453688" y="223315"/>
                  <a:pt x="370432" y="228607"/>
                </a:cubicBezTo>
                <a:cubicBezTo>
                  <a:pt x="287176" y="233899"/>
                  <a:pt x="-2454" y="249069"/>
                  <a:pt x="15" y="245541"/>
                </a:cubicBezTo>
                <a:cubicBezTo>
                  <a:pt x="2484" y="242013"/>
                  <a:pt x="290352" y="223316"/>
                  <a:pt x="385249" y="207441"/>
                </a:cubicBezTo>
                <a:cubicBezTo>
                  <a:pt x="480146" y="191566"/>
                  <a:pt x="508369" y="184510"/>
                  <a:pt x="569399" y="150291"/>
                </a:cubicBezTo>
                <a:cubicBezTo>
                  <a:pt x="630429" y="116072"/>
                  <a:pt x="770129" y="1065"/>
                  <a:pt x="77683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0888DB12-3CA2-4890-A2B9-0A2D92D10412}"/>
              </a:ext>
            </a:extLst>
          </p:cNvPr>
          <p:cNvSpPr/>
          <p:nvPr/>
        </p:nvSpPr>
        <p:spPr>
          <a:xfrm>
            <a:off x="6502359" y="6464118"/>
            <a:ext cx="580241" cy="227007"/>
          </a:xfrm>
          <a:custGeom>
            <a:avLst/>
            <a:gdLst>
              <a:gd name="connsiteX0" fmla="*/ 41 w 580241"/>
              <a:gd name="connsiteY0" fmla="*/ 2299 h 227007"/>
              <a:gd name="connsiteX1" fmla="*/ 150324 w 580241"/>
              <a:gd name="connsiteY1" fmla="*/ 23465 h 227007"/>
              <a:gd name="connsiteX2" fmla="*/ 171491 w 580241"/>
              <a:gd name="connsiteY2" fmla="*/ 63682 h 227007"/>
              <a:gd name="connsiteX3" fmla="*/ 317541 w 580241"/>
              <a:gd name="connsiteY3" fmla="*/ 118715 h 227007"/>
              <a:gd name="connsiteX4" fmla="*/ 372574 w 580241"/>
              <a:gd name="connsiteY4" fmla="*/ 133532 h 227007"/>
              <a:gd name="connsiteX5" fmla="*/ 419141 w 580241"/>
              <a:gd name="connsiteY5" fmla="*/ 158932 h 227007"/>
              <a:gd name="connsiteX6" fmla="*/ 577891 w 580241"/>
              <a:gd name="connsiteY6" fmla="*/ 226665 h 227007"/>
              <a:gd name="connsiteX7" fmla="*/ 503808 w 580241"/>
              <a:gd name="connsiteY7" fmla="*/ 182215 h 227007"/>
              <a:gd name="connsiteX8" fmla="*/ 364108 w 580241"/>
              <a:gd name="connsiteY8" fmla="*/ 116599 h 227007"/>
              <a:gd name="connsiteX9" fmla="*/ 194774 w 580241"/>
              <a:gd name="connsiteY9" fmla="*/ 50982 h 227007"/>
              <a:gd name="connsiteX10" fmla="*/ 135508 w 580241"/>
              <a:gd name="connsiteY10" fmla="*/ 6532 h 227007"/>
              <a:gd name="connsiteX11" fmla="*/ 41 w 580241"/>
              <a:gd name="connsiteY11" fmla="*/ 2299 h 227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0241" h="227007">
                <a:moveTo>
                  <a:pt x="41" y="2299"/>
                </a:moveTo>
                <a:cubicBezTo>
                  <a:pt x="2510" y="5121"/>
                  <a:pt x="121749" y="13235"/>
                  <a:pt x="150324" y="23465"/>
                </a:cubicBezTo>
                <a:cubicBezTo>
                  <a:pt x="178899" y="33695"/>
                  <a:pt x="143622" y="47807"/>
                  <a:pt x="171491" y="63682"/>
                </a:cubicBezTo>
                <a:cubicBezTo>
                  <a:pt x="199360" y="79557"/>
                  <a:pt x="284027" y="107073"/>
                  <a:pt x="317541" y="118715"/>
                </a:cubicBezTo>
                <a:cubicBezTo>
                  <a:pt x="351055" y="130357"/>
                  <a:pt x="355641" y="126829"/>
                  <a:pt x="372574" y="133532"/>
                </a:cubicBezTo>
                <a:cubicBezTo>
                  <a:pt x="389507" y="140235"/>
                  <a:pt x="384922" y="143410"/>
                  <a:pt x="419141" y="158932"/>
                </a:cubicBezTo>
                <a:cubicBezTo>
                  <a:pt x="453360" y="174454"/>
                  <a:pt x="563780" y="222784"/>
                  <a:pt x="577891" y="226665"/>
                </a:cubicBezTo>
                <a:cubicBezTo>
                  <a:pt x="592002" y="230546"/>
                  <a:pt x="539438" y="200559"/>
                  <a:pt x="503808" y="182215"/>
                </a:cubicBezTo>
                <a:cubicBezTo>
                  <a:pt x="468178" y="163871"/>
                  <a:pt x="415614" y="138471"/>
                  <a:pt x="364108" y="116599"/>
                </a:cubicBezTo>
                <a:cubicBezTo>
                  <a:pt x="312602" y="94727"/>
                  <a:pt x="232874" y="69326"/>
                  <a:pt x="194774" y="50982"/>
                </a:cubicBezTo>
                <a:cubicBezTo>
                  <a:pt x="156674" y="32638"/>
                  <a:pt x="164788" y="15351"/>
                  <a:pt x="135508" y="6532"/>
                </a:cubicBezTo>
                <a:cubicBezTo>
                  <a:pt x="106228" y="-2287"/>
                  <a:pt x="-2428" y="-523"/>
                  <a:pt x="41" y="2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2F233ED3-4466-40E9-9823-65C0E656FE51}"/>
              </a:ext>
            </a:extLst>
          </p:cNvPr>
          <p:cNvSpPr/>
          <p:nvPr/>
        </p:nvSpPr>
        <p:spPr>
          <a:xfrm>
            <a:off x="7023074" y="6085417"/>
            <a:ext cx="345574" cy="51200"/>
          </a:xfrm>
          <a:custGeom>
            <a:avLst/>
            <a:gdLst>
              <a:gd name="connsiteX0" fmla="*/ 26 w 345574"/>
              <a:gd name="connsiteY0" fmla="*/ 29633 h 51200"/>
              <a:gd name="connsiteX1" fmla="*/ 226509 w 345574"/>
              <a:gd name="connsiteY1" fmla="*/ 27516 h 51200"/>
              <a:gd name="connsiteX2" fmla="*/ 345043 w 345574"/>
              <a:gd name="connsiteY2" fmla="*/ 0 h 51200"/>
              <a:gd name="connsiteX3" fmla="*/ 273076 w 345574"/>
              <a:gd name="connsiteY3" fmla="*/ 27516 h 51200"/>
              <a:gd name="connsiteX4" fmla="*/ 211693 w 345574"/>
              <a:gd name="connsiteY4" fmla="*/ 50800 h 51200"/>
              <a:gd name="connsiteX5" fmla="*/ 26 w 345574"/>
              <a:gd name="connsiteY5" fmla="*/ 29633 h 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574" h="51200">
                <a:moveTo>
                  <a:pt x="26" y="29633"/>
                </a:moveTo>
                <a:cubicBezTo>
                  <a:pt x="2495" y="25752"/>
                  <a:pt x="169006" y="32455"/>
                  <a:pt x="226509" y="27516"/>
                </a:cubicBezTo>
                <a:cubicBezTo>
                  <a:pt x="284012" y="22577"/>
                  <a:pt x="337282" y="0"/>
                  <a:pt x="345043" y="0"/>
                </a:cubicBezTo>
                <a:cubicBezTo>
                  <a:pt x="352804" y="0"/>
                  <a:pt x="273076" y="27516"/>
                  <a:pt x="273076" y="27516"/>
                </a:cubicBezTo>
                <a:cubicBezTo>
                  <a:pt x="250851" y="35983"/>
                  <a:pt x="255790" y="47272"/>
                  <a:pt x="211693" y="50800"/>
                </a:cubicBezTo>
                <a:cubicBezTo>
                  <a:pt x="167596" y="54328"/>
                  <a:pt x="-2443" y="33514"/>
                  <a:pt x="26" y="29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7EA635AF-AA2E-4160-9CFD-77D7F2731C2B}"/>
              </a:ext>
            </a:extLst>
          </p:cNvPr>
          <p:cNvSpPr/>
          <p:nvPr/>
        </p:nvSpPr>
        <p:spPr>
          <a:xfrm>
            <a:off x="7055251" y="6190643"/>
            <a:ext cx="455951" cy="40875"/>
          </a:xfrm>
          <a:custGeom>
            <a:avLst/>
            <a:gdLst>
              <a:gd name="connsiteX0" fmla="*/ 1716 w 455951"/>
              <a:gd name="connsiteY0" fmla="*/ 40824 h 40875"/>
              <a:gd name="connsiteX1" fmla="*/ 355199 w 455951"/>
              <a:gd name="connsiteY1" fmla="*/ 9074 h 40875"/>
              <a:gd name="connsiteX2" fmla="*/ 450449 w 455951"/>
              <a:gd name="connsiteY2" fmla="*/ 9074 h 40875"/>
              <a:gd name="connsiteX3" fmla="*/ 228199 w 455951"/>
              <a:gd name="connsiteY3" fmla="*/ 607 h 40875"/>
              <a:gd name="connsiteX4" fmla="*/ 1716 w 455951"/>
              <a:gd name="connsiteY4" fmla="*/ 40824 h 4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951" h="40875">
                <a:moveTo>
                  <a:pt x="1716" y="40824"/>
                </a:moveTo>
                <a:cubicBezTo>
                  <a:pt x="22883" y="42235"/>
                  <a:pt x="280410" y="14366"/>
                  <a:pt x="355199" y="9074"/>
                </a:cubicBezTo>
                <a:cubicBezTo>
                  <a:pt x="429988" y="3782"/>
                  <a:pt x="471616" y="10485"/>
                  <a:pt x="450449" y="9074"/>
                </a:cubicBezTo>
                <a:cubicBezTo>
                  <a:pt x="429282" y="7663"/>
                  <a:pt x="295579" y="-2568"/>
                  <a:pt x="228199" y="607"/>
                </a:cubicBezTo>
                <a:cubicBezTo>
                  <a:pt x="160819" y="3782"/>
                  <a:pt x="-19451" y="39413"/>
                  <a:pt x="1716" y="40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5C8E7251-4028-4005-BBAF-96D518ACE40B}"/>
              </a:ext>
            </a:extLst>
          </p:cNvPr>
          <p:cNvSpPr/>
          <p:nvPr/>
        </p:nvSpPr>
        <p:spPr>
          <a:xfrm>
            <a:off x="7411901" y="6157347"/>
            <a:ext cx="165303" cy="336045"/>
          </a:xfrm>
          <a:custGeom>
            <a:avLst/>
            <a:gdLst>
              <a:gd name="connsiteX0" fmla="*/ 666 w 165303"/>
              <a:gd name="connsiteY0" fmla="*/ 36 h 336045"/>
              <a:gd name="connsiteX1" fmla="*/ 57816 w 165303"/>
              <a:gd name="connsiteY1" fmla="*/ 158786 h 336045"/>
              <a:gd name="connsiteX2" fmla="*/ 138249 w 165303"/>
              <a:gd name="connsiteY2" fmla="*/ 218053 h 336045"/>
              <a:gd name="connsiteX3" fmla="*/ 163649 w 165303"/>
              <a:gd name="connsiteY3" fmla="*/ 296370 h 336045"/>
              <a:gd name="connsiteX4" fmla="*/ 161532 w 165303"/>
              <a:gd name="connsiteY4" fmla="*/ 332353 h 336045"/>
              <a:gd name="connsiteX5" fmla="*/ 150949 w 165303"/>
              <a:gd name="connsiteY5" fmla="*/ 209586 h 336045"/>
              <a:gd name="connsiteX6" fmla="*/ 95916 w 165303"/>
              <a:gd name="connsiteY6" fmla="*/ 173603 h 336045"/>
              <a:gd name="connsiteX7" fmla="*/ 666 w 165303"/>
              <a:gd name="connsiteY7" fmla="*/ 36 h 33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303" h="336045">
                <a:moveTo>
                  <a:pt x="666" y="36"/>
                </a:moveTo>
                <a:cubicBezTo>
                  <a:pt x="-5684" y="-2433"/>
                  <a:pt x="34886" y="122450"/>
                  <a:pt x="57816" y="158786"/>
                </a:cubicBezTo>
                <a:cubicBezTo>
                  <a:pt x="80746" y="195122"/>
                  <a:pt x="120610" y="195122"/>
                  <a:pt x="138249" y="218053"/>
                </a:cubicBezTo>
                <a:cubicBezTo>
                  <a:pt x="155888" y="240984"/>
                  <a:pt x="159769" y="277320"/>
                  <a:pt x="163649" y="296370"/>
                </a:cubicBezTo>
                <a:cubicBezTo>
                  <a:pt x="167529" y="315420"/>
                  <a:pt x="163649" y="346817"/>
                  <a:pt x="161532" y="332353"/>
                </a:cubicBezTo>
                <a:cubicBezTo>
                  <a:pt x="159415" y="317889"/>
                  <a:pt x="161885" y="236044"/>
                  <a:pt x="150949" y="209586"/>
                </a:cubicBezTo>
                <a:cubicBezTo>
                  <a:pt x="140013" y="183128"/>
                  <a:pt x="122022" y="207117"/>
                  <a:pt x="95916" y="173603"/>
                </a:cubicBezTo>
                <a:cubicBezTo>
                  <a:pt x="69811" y="140089"/>
                  <a:pt x="7016" y="2505"/>
                  <a:pt x="666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0DE47373-9B17-445A-ADE9-5058E48E8741}"/>
              </a:ext>
            </a:extLst>
          </p:cNvPr>
          <p:cNvSpPr/>
          <p:nvPr/>
        </p:nvSpPr>
        <p:spPr>
          <a:xfrm>
            <a:off x="7325493" y="6198036"/>
            <a:ext cx="66012" cy="285759"/>
          </a:xfrm>
          <a:custGeom>
            <a:avLst/>
            <a:gdLst>
              <a:gd name="connsiteX0" fmla="*/ 290 w 66012"/>
              <a:gd name="connsiteY0" fmla="*/ 1681 h 285759"/>
              <a:gd name="connsiteX1" fmla="*/ 53207 w 66012"/>
              <a:gd name="connsiteY1" fmla="*/ 181597 h 285759"/>
              <a:gd name="connsiteX2" fmla="*/ 44740 w 66012"/>
              <a:gd name="connsiteY2" fmla="*/ 285314 h 285759"/>
              <a:gd name="connsiteX3" fmla="*/ 65907 w 66012"/>
              <a:gd name="connsiteY3" fmla="*/ 143497 h 285759"/>
              <a:gd name="connsiteX4" fmla="*/ 34157 w 66012"/>
              <a:gd name="connsiteY4" fmla="*/ 92697 h 285759"/>
              <a:gd name="connsiteX5" fmla="*/ 290 w 66012"/>
              <a:gd name="connsiteY5" fmla="*/ 1681 h 28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12" h="285759">
                <a:moveTo>
                  <a:pt x="290" y="1681"/>
                </a:moveTo>
                <a:cubicBezTo>
                  <a:pt x="3465" y="16498"/>
                  <a:pt x="45799" y="134325"/>
                  <a:pt x="53207" y="181597"/>
                </a:cubicBezTo>
                <a:cubicBezTo>
                  <a:pt x="60615" y="228869"/>
                  <a:pt x="42623" y="291664"/>
                  <a:pt x="44740" y="285314"/>
                </a:cubicBezTo>
                <a:cubicBezTo>
                  <a:pt x="46857" y="278964"/>
                  <a:pt x="67671" y="175600"/>
                  <a:pt x="65907" y="143497"/>
                </a:cubicBezTo>
                <a:cubicBezTo>
                  <a:pt x="64143" y="111394"/>
                  <a:pt x="47562" y="111041"/>
                  <a:pt x="34157" y="92697"/>
                </a:cubicBezTo>
                <a:cubicBezTo>
                  <a:pt x="20752" y="74353"/>
                  <a:pt x="-2885" y="-13136"/>
                  <a:pt x="290" y="1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21904C1A-4953-4649-B01D-CC4A66259737}"/>
              </a:ext>
            </a:extLst>
          </p:cNvPr>
          <p:cNvSpPr/>
          <p:nvPr/>
        </p:nvSpPr>
        <p:spPr>
          <a:xfrm>
            <a:off x="7082065" y="6246262"/>
            <a:ext cx="114640" cy="408696"/>
          </a:xfrm>
          <a:custGeom>
            <a:avLst/>
            <a:gdLst>
              <a:gd name="connsiteX0" fmla="*/ 89202 w 114640"/>
              <a:gd name="connsiteY0" fmla="*/ 21 h 408696"/>
              <a:gd name="connsiteX1" fmla="*/ 106135 w 114640"/>
              <a:gd name="connsiteY1" fmla="*/ 194755 h 408696"/>
              <a:gd name="connsiteX2" fmla="*/ 106135 w 114640"/>
              <a:gd name="connsiteY2" fmla="*/ 256138 h 408696"/>
              <a:gd name="connsiteX3" fmla="*/ 302 w 114640"/>
              <a:gd name="connsiteY3" fmla="*/ 408538 h 408696"/>
              <a:gd name="connsiteX4" fmla="*/ 74385 w 114640"/>
              <a:gd name="connsiteY4" fmla="*/ 283655 h 408696"/>
              <a:gd name="connsiteX5" fmla="*/ 82852 w 114640"/>
              <a:gd name="connsiteY5" fmla="*/ 207455 h 408696"/>
              <a:gd name="connsiteX6" fmla="*/ 89202 w 114640"/>
              <a:gd name="connsiteY6" fmla="*/ 21 h 40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40" h="408696">
                <a:moveTo>
                  <a:pt x="89202" y="21"/>
                </a:moveTo>
                <a:cubicBezTo>
                  <a:pt x="93082" y="-2096"/>
                  <a:pt x="103313" y="152069"/>
                  <a:pt x="106135" y="194755"/>
                </a:cubicBezTo>
                <a:cubicBezTo>
                  <a:pt x="108957" y="237441"/>
                  <a:pt x="123774" y="220508"/>
                  <a:pt x="106135" y="256138"/>
                </a:cubicBezTo>
                <a:cubicBezTo>
                  <a:pt x="88496" y="291769"/>
                  <a:pt x="5594" y="403952"/>
                  <a:pt x="302" y="408538"/>
                </a:cubicBezTo>
                <a:cubicBezTo>
                  <a:pt x="-4990" y="413124"/>
                  <a:pt x="60627" y="317169"/>
                  <a:pt x="74385" y="283655"/>
                </a:cubicBezTo>
                <a:cubicBezTo>
                  <a:pt x="88143" y="250141"/>
                  <a:pt x="79677" y="253669"/>
                  <a:pt x="82852" y="207455"/>
                </a:cubicBezTo>
                <a:cubicBezTo>
                  <a:pt x="86027" y="161241"/>
                  <a:pt x="85322" y="2138"/>
                  <a:pt x="89202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7393086C-C2AE-4FC6-A5F4-9542B6F09EF5}"/>
              </a:ext>
            </a:extLst>
          </p:cNvPr>
          <p:cNvSpPr/>
          <p:nvPr/>
        </p:nvSpPr>
        <p:spPr>
          <a:xfrm>
            <a:off x="6932078" y="6081172"/>
            <a:ext cx="118637" cy="226593"/>
          </a:xfrm>
          <a:custGeom>
            <a:avLst/>
            <a:gdLst>
              <a:gd name="connsiteX0" fmla="*/ 101605 w 118637"/>
              <a:gd name="connsiteY0" fmla="*/ 11 h 226593"/>
              <a:gd name="connsiteX1" fmla="*/ 93139 w 118637"/>
              <a:gd name="connsiteY1" fmla="*/ 156645 h 226593"/>
              <a:gd name="connsiteX2" fmla="*/ 5 w 118637"/>
              <a:gd name="connsiteY2" fmla="*/ 226495 h 226593"/>
              <a:gd name="connsiteX3" fmla="*/ 88905 w 118637"/>
              <a:gd name="connsiteY3" fmla="*/ 171461 h 226593"/>
              <a:gd name="connsiteX4" fmla="*/ 118539 w 118637"/>
              <a:gd name="connsiteY4" fmla="*/ 148178 h 226593"/>
              <a:gd name="connsiteX5" fmla="*/ 101605 w 118637"/>
              <a:gd name="connsiteY5" fmla="*/ 11 h 22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637" h="226593">
                <a:moveTo>
                  <a:pt x="101605" y="11"/>
                </a:moveTo>
                <a:cubicBezTo>
                  <a:pt x="97372" y="1422"/>
                  <a:pt x="110072" y="118898"/>
                  <a:pt x="93139" y="156645"/>
                </a:cubicBezTo>
                <a:cubicBezTo>
                  <a:pt x="76206" y="194392"/>
                  <a:pt x="711" y="224026"/>
                  <a:pt x="5" y="226495"/>
                </a:cubicBezTo>
                <a:cubicBezTo>
                  <a:pt x="-701" y="228964"/>
                  <a:pt x="69149" y="184514"/>
                  <a:pt x="88905" y="171461"/>
                </a:cubicBezTo>
                <a:cubicBezTo>
                  <a:pt x="108661" y="158408"/>
                  <a:pt x="117128" y="173225"/>
                  <a:pt x="118539" y="148178"/>
                </a:cubicBezTo>
                <a:cubicBezTo>
                  <a:pt x="119950" y="123131"/>
                  <a:pt x="105838" y="-1400"/>
                  <a:pt x="101605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4C16124A-92DA-437A-A93D-0A0251EEF3B8}"/>
              </a:ext>
            </a:extLst>
          </p:cNvPr>
          <p:cNvSpPr/>
          <p:nvPr/>
        </p:nvSpPr>
        <p:spPr>
          <a:xfrm>
            <a:off x="6841066" y="6142543"/>
            <a:ext cx="201085" cy="72052"/>
          </a:xfrm>
          <a:custGeom>
            <a:avLst/>
            <a:gdLst>
              <a:gd name="connsiteX0" fmla="*/ 201084 w 201085"/>
              <a:gd name="connsiteY0" fmla="*/ 24 h 72052"/>
              <a:gd name="connsiteX1" fmla="*/ 105834 w 201085"/>
              <a:gd name="connsiteY1" fmla="*/ 44474 h 72052"/>
              <a:gd name="connsiteX2" fmla="*/ 1 w 201085"/>
              <a:gd name="connsiteY2" fmla="*/ 71990 h 72052"/>
              <a:gd name="connsiteX3" fmla="*/ 107951 w 201085"/>
              <a:gd name="connsiteY3" fmla="*/ 50824 h 72052"/>
              <a:gd name="connsiteX4" fmla="*/ 201084 w 201085"/>
              <a:gd name="connsiteY4" fmla="*/ 24 h 7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085" h="72052">
                <a:moveTo>
                  <a:pt x="201084" y="24"/>
                </a:moveTo>
                <a:cubicBezTo>
                  <a:pt x="200731" y="-1034"/>
                  <a:pt x="139348" y="32480"/>
                  <a:pt x="105834" y="44474"/>
                </a:cubicBezTo>
                <a:cubicBezTo>
                  <a:pt x="72320" y="56468"/>
                  <a:pt x="-352" y="70932"/>
                  <a:pt x="1" y="71990"/>
                </a:cubicBezTo>
                <a:cubicBezTo>
                  <a:pt x="354" y="73048"/>
                  <a:pt x="76554" y="60349"/>
                  <a:pt x="107951" y="50824"/>
                </a:cubicBezTo>
                <a:cubicBezTo>
                  <a:pt x="139348" y="41299"/>
                  <a:pt x="201437" y="1082"/>
                  <a:pt x="201084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9EB32E53-D350-4C33-A18D-EE0BF31CD4B2}"/>
              </a:ext>
            </a:extLst>
          </p:cNvPr>
          <p:cNvSpPr/>
          <p:nvPr/>
        </p:nvSpPr>
        <p:spPr>
          <a:xfrm>
            <a:off x="7358610" y="6343646"/>
            <a:ext cx="536939" cy="380700"/>
          </a:xfrm>
          <a:custGeom>
            <a:avLst/>
            <a:gdLst>
              <a:gd name="connsiteX0" fmla="*/ 389978 w 536939"/>
              <a:gd name="connsiteY0" fmla="*/ 4 h 380700"/>
              <a:gd name="connsiteX1" fmla="*/ 531265 w 536939"/>
              <a:gd name="connsiteY1" fmla="*/ 158754 h 380700"/>
              <a:gd name="connsiteX2" fmla="*/ 499515 w 536939"/>
              <a:gd name="connsiteY2" fmla="*/ 173042 h 380700"/>
              <a:gd name="connsiteX3" fmla="*/ 410615 w 536939"/>
              <a:gd name="connsiteY3" fmla="*/ 231779 h 380700"/>
              <a:gd name="connsiteX4" fmla="*/ 310603 w 536939"/>
              <a:gd name="connsiteY4" fmla="*/ 301629 h 380700"/>
              <a:gd name="connsiteX5" fmla="*/ 283615 w 536939"/>
              <a:gd name="connsiteY5" fmla="*/ 339729 h 380700"/>
              <a:gd name="connsiteX6" fmla="*/ 1040 w 536939"/>
              <a:gd name="connsiteY6" fmla="*/ 379417 h 380700"/>
              <a:gd name="connsiteX7" fmla="*/ 193128 w 536939"/>
              <a:gd name="connsiteY7" fmla="*/ 365129 h 380700"/>
              <a:gd name="connsiteX8" fmla="*/ 326478 w 536939"/>
              <a:gd name="connsiteY8" fmla="*/ 307979 h 380700"/>
              <a:gd name="connsiteX9" fmla="*/ 421728 w 536939"/>
              <a:gd name="connsiteY9" fmla="*/ 247654 h 380700"/>
              <a:gd name="connsiteX10" fmla="*/ 528090 w 536939"/>
              <a:gd name="connsiteY10" fmla="*/ 153992 h 380700"/>
              <a:gd name="connsiteX11" fmla="*/ 389978 w 536939"/>
              <a:gd name="connsiteY11" fmla="*/ 4 h 38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6939" h="380700">
                <a:moveTo>
                  <a:pt x="389978" y="4"/>
                </a:moveTo>
                <a:cubicBezTo>
                  <a:pt x="390507" y="798"/>
                  <a:pt x="513009" y="129914"/>
                  <a:pt x="531265" y="158754"/>
                </a:cubicBezTo>
                <a:cubicBezTo>
                  <a:pt x="549521" y="187594"/>
                  <a:pt x="519623" y="160871"/>
                  <a:pt x="499515" y="173042"/>
                </a:cubicBezTo>
                <a:cubicBezTo>
                  <a:pt x="479407" y="185213"/>
                  <a:pt x="442100" y="210348"/>
                  <a:pt x="410615" y="231779"/>
                </a:cubicBezTo>
                <a:cubicBezTo>
                  <a:pt x="379130" y="253210"/>
                  <a:pt x="331770" y="283637"/>
                  <a:pt x="310603" y="301629"/>
                </a:cubicBezTo>
                <a:cubicBezTo>
                  <a:pt x="289436" y="319621"/>
                  <a:pt x="335209" y="326764"/>
                  <a:pt x="283615" y="339729"/>
                </a:cubicBezTo>
                <a:cubicBezTo>
                  <a:pt x="232021" y="352694"/>
                  <a:pt x="16121" y="375184"/>
                  <a:pt x="1040" y="379417"/>
                </a:cubicBezTo>
                <a:cubicBezTo>
                  <a:pt x="-14041" y="383650"/>
                  <a:pt x="138888" y="377035"/>
                  <a:pt x="193128" y="365129"/>
                </a:cubicBezTo>
                <a:cubicBezTo>
                  <a:pt x="247368" y="353223"/>
                  <a:pt x="288378" y="327558"/>
                  <a:pt x="326478" y="307979"/>
                </a:cubicBezTo>
                <a:cubicBezTo>
                  <a:pt x="364578" y="288400"/>
                  <a:pt x="388126" y="273319"/>
                  <a:pt x="421728" y="247654"/>
                </a:cubicBezTo>
                <a:cubicBezTo>
                  <a:pt x="455330" y="221990"/>
                  <a:pt x="531530" y="193944"/>
                  <a:pt x="528090" y="153992"/>
                </a:cubicBezTo>
                <a:cubicBezTo>
                  <a:pt x="524650" y="114040"/>
                  <a:pt x="389449" y="-790"/>
                  <a:pt x="38997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CC0A42F7-0A7F-4DCD-AB25-169282A986DA}"/>
              </a:ext>
            </a:extLst>
          </p:cNvPr>
          <p:cNvSpPr/>
          <p:nvPr/>
        </p:nvSpPr>
        <p:spPr>
          <a:xfrm>
            <a:off x="7072751" y="6724166"/>
            <a:ext cx="346830" cy="1104967"/>
          </a:xfrm>
          <a:custGeom>
            <a:avLst/>
            <a:gdLst>
              <a:gd name="connsiteX0" fmla="*/ 1149 w 346830"/>
              <a:gd name="connsiteY0" fmla="*/ 2601 h 1104967"/>
              <a:gd name="connsiteX1" fmla="*/ 189532 w 346830"/>
              <a:gd name="connsiteY1" fmla="*/ 502134 h 1104967"/>
              <a:gd name="connsiteX2" fmla="*/ 267849 w 346830"/>
              <a:gd name="connsiteY2" fmla="*/ 840801 h 1104967"/>
              <a:gd name="connsiteX3" fmla="*/ 267849 w 346830"/>
              <a:gd name="connsiteY3" fmla="*/ 895834 h 1104967"/>
              <a:gd name="connsiteX4" fmla="*/ 289016 w 346830"/>
              <a:gd name="connsiteY4" fmla="*/ 980501 h 1104967"/>
              <a:gd name="connsiteX5" fmla="*/ 346166 w 346830"/>
              <a:gd name="connsiteY5" fmla="*/ 1103267 h 1104967"/>
              <a:gd name="connsiteX6" fmla="*/ 246682 w 346830"/>
              <a:gd name="connsiteY6" fmla="*/ 883134 h 1104967"/>
              <a:gd name="connsiteX7" fmla="*/ 286899 w 346830"/>
              <a:gd name="connsiteY7" fmla="*/ 732851 h 1104967"/>
              <a:gd name="connsiteX8" fmla="*/ 1149 w 346830"/>
              <a:gd name="connsiteY8" fmla="*/ 2601 h 11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830" h="1104967">
                <a:moveTo>
                  <a:pt x="1149" y="2601"/>
                </a:moveTo>
                <a:cubicBezTo>
                  <a:pt x="-15079" y="-35852"/>
                  <a:pt x="145082" y="362434"/>
                  <a:pt x="189532" y="502134"/>
                </a:cubicBezTo>
                <a:cubicBezTo>
                  <a:pt x="233982" y="641834"/>
                  <a:pt x="254796" y="775184"/>
                  <a:pt x="267849" y="840801"/>
                </a:cubicBezTo>
                <a:cubicBezTo>
                  <a:pt x="280902" y="906418"/>
                  <a:pt x="264321" y="872551"/>
                  <a:pt x="267849" y="895834"/>
                </a:cubicBezTo>
                <a:cubicBezTo>
                  <a:pt x="271377" y="919117"/>
                  <a:pt x="275963" y="945929"/>
                  <a:pt x="289016" y="980501"/>
                </a:cubicBezTo>
                <a:cubicBezTo>
                  <a:pt x="302069" y="1015073"/>
                  <a:pt x="353222" y="1119495"/>
                  <a:pt x="346166" y="1103267"/>
                </a:cubicBezTo>
                <a:cubicBezTo>
                  <a:pt x="339110" y="1087039"/>
                  <a:pt x="256560" y="944870"/>
                  <a:pt x="246682" y="883134"/>
                </a:cubicBezTo>
                <a:cubicBezTo>
                  <a:pt x="236804" y="821398"/>
                  <a:pt x="326057" y="877490"/>
                  <a:pt x="286899" y="732851"/>
                </a:cubicBezTo>
                <a:cubicBezTo>
                  <a:pt x="247741" y="588212"/>
                  <a:pt x="17377" y="41054"/>
                  <a:pt x="1149" y="2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2C282065-789D-422C-BF65-FFFFC96A1AAB}"/>
              </a:ext>
            </a:extLst>
          </p:cNvPr>
          <p:cNvSpPr/>
          <p:nvPr/>
        </p:nvSpPr>
        <p:spPr>
          <a:xfrm>
            <a:off x="7480783" y="6716048"/>
            <a:ext cx="210821" cy="824281"/>
          </a:xfrm>
          <a:custGeom>
            <a:avLst/>
            <a:gdLst>
              <a:gd name="connsiteX0" fmla="*/ 37617 w 210821"/>
              <a:gd name="connsiteY0" fmla="*/ 135 h 824281"/>
              <a:gd name="connsiteX1" fmla="*/ 33384 w 210821"/>
              <a:gd name="connsiteY1" fmla="*/ 131369 h 824281"/>
              <a:gd name="connsiteX2" fmla="*/ 141334 w 210821"/>
              <a:gd name="connsiteY2" fmla="*/ 618202 h 824281"/>
              <a:gd name="connsiteX3" fmla="*/ 209067 w 210821"/>
              <a:gd name="connsiteY3" fmla="*/ 815052 h 824281"/>
              <a:gd name="connsiteX4" fmla="*/ 185784 w 210821"/>
              <a:gd name="connsiteY4" fmla="*/ 776952 h 824281"/>
              <a:gd name="connsiteX5" fmla="*/ 130750 w 210821"/>
              <a:gd name="connsiteY5" fmla="*/ 643602 h 824281"/>
              <a:gd name="connsiteX6" fmla="*/ 90534 w 210821"/>
              <a:gd name="connsiteY6" fmla="*/ 436169 h 824281"/>
              <a:gd name="connsiteX7" fmla="*/ 1634 w 210821"/>
              <a:gd name="connsiteY7" fmla="*/ 146185 h 824281"/>
              <a:gd name="connsiteX8" fmla="*/ 37617 w 210821"/>
              <a:gd name="connsiteY8" fmla="*/ 135 h 82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821" h="824281">
                <a:moveTo>
                  <a:pt x="37617" y="135"/>
                </a:moveTo>
                <a:cubicBezTo>
                  <a:pt x="42909" y="-2334"/>
                  <a:pt x="16098" y="28358"/>
                  <a:pt x="33384" y="131369"/>
                </a:cubicBezTo>
                <a:cubicBezTo>
                  <a:pt x="50670" y="234380"/>
                  <a:pt x="112054" y="504255"/>
                  <a:pt x="141334" y="618202"/>
                </a:cubicBezTo>
                <a:cubicBezTo>
                  <a:pt x="170615" y="732149"/>
                  <a:pt x="201659" y="788594"/>
                  <a:pt x="209067" y="815052"/>
                </a:cubicBezTo>
                <a:cubicBezTo>
                  <a:pt x="216475" y="841510"/>
                  <a:pt x="198837" y="805527"/>
                  <a:pt x="185784" y="776952"/>
                </a:cubicBezTo>
                <a:cubicBezTo>
                  <a:pt x="172731" y="748377"/>
                  <a:pt x="146625" y="700399"/>
                  <a:pt x="130750" y="643602"/>
                </a:cubicBezTo>
                <a:cubicBezTo>
                  <a:pt x="114875" y="586805"/>
                  <a:pt x="112053" y="519072"/>
                  <a:pt x="90534" y="436169"/>
                </a:cubicBezTo>
                <a:cubicBezTo>
                  <a:pt x="69015" y="353266"/>
                  <a:pt x="11865" y="213918"/>
                  <a:pt x="1634" y="146185"/>
                </a:cubicBezTo>
                <a:cubicBezTo>
                  <a:pt x="-8597" y="78452"/>
                  <a:pt x="32325" y="2604"/>
                  <a:pt x="37617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139E69B7-A5C0-4638-B8DB-E8DFB679D189}"/>
              </a:ext>
            </a:extLst>
          </p:cNvPr>
          <p:cNvSpPr/>
          <p:nvPr/>
        </p:nvSpPr>
        <p:spPr>
          <a:xfrm>
            <a:off x="7705182" y="7568865"/>
            <a:ext cx="430759" cy="122326"/>
          </a:xfrm>
          <a:custGeom>
            <a:avLst/>
            <a:gdLst>
              <a:gd name="connsiteX0" fmla="*/ 6893 w 430759"/>
              <a:gd name="connsiteY0" fmla="*/ 335 h 122326"/>
              <a:gd name="connsiteX1" fmla="*/ 106906 w 430759"/>
              <a:gd name="connsiteY1" fmla="*/ 73360 h 122326"/>
              <a:gd name="connsiteX2" fmla="*/ 292643 w 430759"/>
              <a:gd name="connsiteY2" fmla="*/ 117810 h 122326"/>
              <a:gd name="connsiteX3" fmla="*/ 430756 w 430759"/>
              <a:gd name="connsiteY3" fmla="*/ 119398 h 122326"/>
              <a:gd name="connsiteX4" fmla="*/ 295818 w 430759"/>
              <a:gd name="connsiteY4" fmla="*/ 105110 h 122326"/>
              <a:gd name="connsiteX5" fmla="*/ 6893 w 430759"/>
              <a:gd name="connsiteY5" fmla="*/ 335 h 122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759" h="122326">
                <a:moveTo>
                  <a:pt x="6893" y="335"/>
                </a:moveTo>
                <a:cubicBezTo>
                  <a:pt x="-24592" y="-4957"/>
                  <a:pt x="59281" y="53781"/>
                  <a:pt x="106906" y="73360"/>
                </a:cubicBezTo>
                <a:cubicBezTo>
                  <a:pt x="154531" y="92939"/>
                  <a:pt x="238668" y="110137"/>
                  <a:pt x="292643" y="117810"/>
                </a:cubicBezTo>
                <a:cubicBezTo>
                  <a:pt x="346618" y="125483"/>
                  <a:pt x="430227" y="121515"/>
                  <a:pt x="430756" y="119398"/>
                </a:cubicBezTo>
                <a:cubicBezTo>
                  <a:pt x="431285" y="117281"/>
                  <a:pt x="367255" y="121250"/>
                  <a:pt x="295818" y="105110"/>
                </a:cubicBezTo>
                <a:cubicBezTo>
                  <a:pt x="224381" y="88970"/>
                  <a:pt x="38378" y="5627"/>
                  <a:pt x="6893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A9DAFB5F-FBAD-40A9-9C2D-BDBC2CDA40FE}"/>
              </a:ext>
            </a:extLst>
          </p:cNvPr>
          <p:cNvSpPr/>
          <p:nvPr/>
        </p:nvSpPr>
        <p:spPr>
          <a:xfrm>
            <a:off x="8132045" y="7692968"/>
            <a:ext cx="279285" cy="47212"/>
          </a:xfrm>
          <a:custGeom>
            <a:avLst/>
            <a:gdLst>
              <a:gd name="connsiteX0" fmla="*/ 718 w 279285"/>
              <a:gd name="connsiteY0" fmla="*/ 57 h 47212"/>
              <a:gd name="connsiteX1" fmla="*/ 121368 w 279285"/>
              <a:gd name="connsiteY1" fmla="*/ 34982 h 47212"/>
              <a:gd name="connsiteX2" fmla="*/ 276943 w 279285"/>
              <a:gd name="connsiteY2" fmla="*/ 30220 h 47212"/>
              <a:gd name="connsiteX3" fmla="*/ 205505 w 279285"/>
              <a:gd name="connsiteY3" fmla="*/ 42920 h 47212"/>
              <a:gd name="connsiteX4" fmla="*/ 76918 w 279285"/>
              <a:gd name="connsiteY4" fmla="*/ 44507 h 47212"/>
              <a:gd name="connsiteX5" fmla="*/ 718 w 279285"/>
              <a:gd name="connsiteY5" fmla="*/ 57 h 4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285" h="47212">
                <a:moveTo>
                  <a:pt x="718" y="57"/>
                </a:moveTo>
                <a:cubicBezTo>
                  <a:pt x="8126" y="-1530"/>
                  <a:pt x="75331" y="29955"/>
                  <a:pt x="121368" y="34982"/>
                </a:cubicBezTo>
                <a:cubicBezTo>
                  <a:pt x="167405" y="40009"/>
                  <a:pt x="262920" y="28897"/>
                  <a:pt x="276943" y="30220"/>
                </a:cubicBezTo>
                <a:cubicBezTo>
                  <a:pt x="290966" y="31543"/>
                  <a:pt x="238842" y="40539"/>
                  <a:pt x="205505" y="42920"/>
                </a:cubicBezTo>
                <a:cubicBezTo>
                  <a:pt x="172168" y="45301"/>
                  <a:pt x="108932" y="50328"/>
                  <a:pt x="76918" y="44507"/>
                </a:cubicBezTo>
                <a:cubicBezTo>
                  <a:pt x="44904" y="38686"/>
                  <a:pt x="-6690" y="1644"/>
                  <a:pt x="718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52ADEC90-C1A2-483D-BA54-8BBFBB8440EE}"/>
              </a:ext>
            </a:extLst>
          </p:cNvPr>
          <p:cNvSpPr/>
          <p:nvPr/>
        </p:nvSpPr>
        <p:spPr>
          <a:xfrm>
            <a:off x="8413715" y="7737226"/>
            <a:ext cx="243082" cy="120198"/>
          </a:xfrm>
          <a:custGeom>
            <a:avLst/>
            <a:gdLst>
              <a:gd name="connsiteX0" fmla="*/ 35 w 243082"/>
              <a:gd name="connsiteY0" fmla="*/ 249 h 120198"/>
              <a:gd name="connsiteX1" fmla="*/ 109573 w 243082"/>
              <a:gd name="connsiteY1" fmla="*/ 44699 h 120198"/>
              <a:gd name="connsiteX2" fmla="*/ 241335 w 243082"/>
              <a:gd name="connsiteY2" fmla="*/ 119312 h 120198"/>
              <a:gd name="connsiteX3" fmla="*/ 181010 w 243082"/>
              <a:gd name="connsiteY3" fmla="*/ 84387 h 120198"/>
              <a:gd name="connsiteX4" fmla="*/ 120685 w 243082"/>
              <a:gd name="connsiteY4" fmla="*/ 63749 h 120198"/>
              <a:gd name="connsiteX5" fmla="*/ 35 w 243082"/>
              <a:gd name="connsiteY5" fmla="*/ 249 h 12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082" h="120198">
                <a:moveTo>
                  <a:pt x="35" y="249"/>
                </a:moveTo>
                <a:cubicBezTo>
                  <a:pt x="-1817" y="-2926"/>
                  <a:pt x="69356" y="24855"/>
                  <a:pt x="109573" y="44699"/>
                </a:cubicBezTo>
                <a:cubicBezTo>
                  <a:pt x="149790" y="64543"/>
                  <a:pt x="229429" y="112697"/>
                  <a:pt x="241335" y="119312"/>
                </a:cubicBezTo>
                <a:cubicBezTo>
                  <a:pt x="253241" y="125927"/>
                  <a:pt x="201118" y="93647"/>
                  <a:pt x="181010" y="84387"/>
                </a:cubicBezTo>
                <a:cubicBezTo>
                  <a:pt x="160902" y="75127"/>
                  <a:pt x="150054" y="76978"/>
                  <a:pt x="120685" y="63749"/>
                </a:cubicBezTo>
                <a:cubicBezTo>
                  <a:pt x="91316" y="50520"/>
                  <a:pt x="1887" y="3424"/>
                  <a:pt x="35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46F3655B-FCF2-492A-8612-1CAC59415241}"/>
              </a:ext>
            </a:extLst>
          </p:cNvPr>
          <p:cNvSpPr/>
          <p:nvPr/>
        </p:nvSpPr>
        <p:spPr>
          <a:xfrm>
            <a:off x="8583525" y="7818341"/>
            <a:ext cx="117859" cy="82847"/>
          </a:xfrm>
          <a:custGeom>
            <a:avLst/>
            <a:gdLst>
              <a:gd name="connsiteX0" fmla="*/ 88 w 117859"/>
              <a:gd name="connsiteY0" fmla="*/ 97 h 82847"/>
              <a:gd name="connsiteX1" fmla="*/ 85813 w 117859"/>
              <a:gd name="connsiteY1" fmla="*/ 44547 h 82847"/>
              <a:gd name="connsiteX2" fmla="*/ 115975 w 117859"/>
              <a:gd name="connsiteY2" fmla="*/ 82647 h 82847"/>
              <a:gd name="connsiteX3" fmla="*/ 103275 w 117859"/>
              <a:gd name="connsiteY3" fmla="*/ 57247 h 82847"/>
              <a:gd name="connsiteX4" fmla="*/ 88 w 117859"/>
              <a:gd name="connsiteY4" fmla="*/ 97 h 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59" h="82847">
                <a:moveTo>
                  <a:pt x="88" y="97"/>
                </a:moveTo>
                <a:cubicBezTo>
                  <a:pt x="-2822" y="-2020"/>
                  <a:pt x="66499" y="30789"/>
                  <a:pt x="85813" y="44547"/>
                </a:cubicBezTo>
                <a:cubicBezTo>
                  <a:pt x="105128" y="58305"/>
                  <a:pt x="113065" y="80530"/>
                  <a:pt x="115975" y="82647"/>
                </a:cubicBezTo>
                <a:cubicBezTo>
                  <a:pt x="118885" y="84764"/>
                  <a:pt x="120737" y="69682"/>
                  <a:pt x="103275" y="57247"/>
                </a:cubicBezTo>
                <a:cubicBezTo>
                  <a:pt x="85813" y="44812"/>
                  <a:pt x="2998" y="2214"/>
                  <a:pt x="88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D4D7400C-7A2E-4F39-A912-8CD987FF620A}"/>
              </a:ext>
            </a:extLst>
          </p:cNvPr>
          <p:cNvSpPr/>
          <p:nvPr/>
        </p:nvSpPr>
        <p:spPr>
          <a:xfrm>
            <a:off x="8710577" y="7897505"/>
            <a:ext cx="100225" cy="98820"/>
          </a:xfrm>
          <a:custGeom>
            <a:avLst/>
            <a:gdLst>
              <a:gd name="connsiteX0" fmla="*/ 36 w 100225"/>
              <a:gd name="connsiteY0" fmla="*/ 308 h 98820"/>
              <a:gd name="connsiteX1" fmla="*/ 82586 w 100225"/>
              <a:gd name="connsiteY1" fmla="*/ 47933 h 98820"/>
              <a:gd name="connsiteX2" fmla="*/ 93698 w 100225"/>
              <a:gd name="connsiteY2" fmla="*/ 68570 h 98820"/>
              <a:gd name="connsiteX3" fmla="*/ 74648 w 100225"/>
              <a:gd name="connsiteY3" fmla="*/ 92383 h 98820"/>
              <a:gd name="connsiteX4" fmla="*/ 52423 w 100225"/>
              <a:gd name="connsiteY4" fmla="*/ 98733 h 98820"/>
              <a:gd name="connsiteX5" fmla="*/ 38136 w 100225"/>
              <a:gd name="connsiteY5" fmla="*/ 89208 h 98820"/>
              <a:gd name="connsiteX6" fmla="*/ 27023 w 100225"/>
              <a:gd name="connsiteY6" fmla="*/ 82858 h 98820"/>
              <a:gd name="connsiteX7" fmla="*/ 85761 w 100225"/>
              <a:gd name="connsiteY7" fmla="*/ 78095 h 98820"/>
              <a:gd name="connsiteX8" fmla="*/ 93698 w 100225"/>
              <a:gd name="connsiteY8" fmla="*/ 73333 h 98820"/>
              <a:gd name="connsiteX9" fmla="*/ 36 w 100225"/>
              <a:gd name="connsiteY9" fmla="*/ 308 h 9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225" h="98820">
                <a:moveTo>
                  <a:pt x="36" y="308"/>
                </a:moveTo>
                <a:cubicBezTo>
                  <a:pt x="-1816" y="-3925"/>
                  <a:pt x="66976" y="36556"/>
                  <a:pt x="82586" y="47933"/>
                </a:cubicBezTo>
                <a:cubicBezTo>
                  <a:pt x="98196" y="59310"/>
                  <a:pt x="95021" y="61162"/>
                  <a:pt x="93698" y="68570"/>
                </a:cubicBezTo>
                <a:cubicBezTo>
                  <a:pt x="92375" y="75978"/>
                  <a:pt x="81527" y="87356"/>
                  <a:pt x="74648" y="92383"/>
                </a:cubicBezTo>
                <a:cubicBezTo>
                  <a:pt x="67769" y="97410"/>
                  <a:pt x="58508" y="99262"/>
                  <a:pt x="52423" y="98733"/>
                </a:cubicBezTo>
                <a:cubicBezTo>
                  <a:pt x="46338" y="98204"/>
                  <a:pt x="42369" y="91854"/>
                  <a:pt x="38136" y="89208"/>
                </a:cubicBezTo>
                <a:cubicBezTo>
                  <a:pt x="33903" y="86562"/>
                  <a:pt x="19086" y="84710"/>
                  <a:pt x="27023" y="82858"/>
                </a:cubicBezTo>
                <a:cubicBezTo>
                  <a:pt x="34961" y="81006"/>
                  <a:pt x="74649" y="79682"/>
                  <a:pt x="85761" y="78095"/>
                </a:cubicBezTo>
                <a:cubicBezTo>
                  <a:pt x="96873" y="76508"/>
                  <a:pt x="107456" y="84446"/>
                  <a:pt x="93698" y="73333"/>
                </a:cubicBezTo>
                <a:cubicBezTo>
                  <a:pt x="79940" y="62220"/>
                  <a:pt x="1888" y="4541"/>
                  <a:pt x="36" y="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75127B20-F47C-42D3-83E1-8699A17CCE64}"/>
              </a:ext>
            </a:extLst>
          </p:cNvPr>
          <p:cNvSpPr/>
          <p:nvPr/>
        </p:nvSpPr>
        <p:spPr>
          <a:xfrm>
            <a:off x="8443603" y="7792658"/>
            <a:ext cx="271794" cy="167141"/>
          </a:xfrm>
          <a:custGeom>
            <a:avLst/>
            <a:gdLst>
              <a:gd name="connsiteX0" fmla="*/ 310 w 271794"/>
              <a:gd name="connsiteY0" fmla="*/ 380 h 167141"/>
              <a:gd name="connsiteX1" fmla="*/ 165410 w 271794"/>
              <a:gd name="connsiteY1" fmla="*/ 84517 h 167141"/>
              <a:gd name="connsiteX2" fmla="*/ 217797 w 271794"/>
              <a:gd name="connsiteY2" fmla="*/ 130555 h 167141"/>
              <a:gd name="connsiteX3" fmla="*/ 271772 w 271794"/>
              <a:gd name="connsiteY3" fmla="*/ 167067 h 167141"/>
              <a:gd name="connsiteX4" fmla="*/ 211447 w 271794"/>
              <a:gd name="connsiteY4" fmla="*/ 121030 h 167141"/>
              <a:gd name="connsiteX5" fmla="*/ 310 w 271794"/>
              <a:gd name="connsiteY5" fmla="*/ 380 h 16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794" h="167141">
                <a:moveTo>
                  <a:pt x="310" y="380"/>
                </a:moveTo>
                <a:cubicBezTo>
                  <a:pt x="-7363" y="-5705"/>
                  <a:pt x="129162" y="62821"/>
                  <a:pt x="165410" y="84517"/>
                </a:cubicBezTo>
                <a:cubicBezTo>
                  <a:pt x="201658" y="106213"/>
                  <a:pt x="200070" y="116797"/>
                  <a:pt x="217797" y="130555"/>
                </a:cubicBezTo>
                <a:cubicBezTo>
                  <a:pt x="235524" y="144313"/>
                  <a:pt x="272830" y="168655"/>
                  <a:pt x="271772" y="167067"/>
                </a:cubicBezTo>
                <a:cubicBezTo>
                  <a:pt x="270714" y="165479"/>
                  <a:pt x="254574" y="146959"/>
                  <a:pt x="211447" y="121030"/>
                </a:cubicBezTo>
                <a:cubicBezTo>
                  <a:pt x="168320" y="95101"/>
                  <a:pt x="7983" y="6465"/>
                  <a:pt x="310" y="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00344013-D58E-44D9-9825-667971793AE4}"/>
              </a:ext>
            </a:extLst>
          </p:cNvPr>
          <p:cNvSpPr/>
          <p:nvPr/>
        </p:nvSpPr>
        <p:spPr>
          <a:xfrm>
            <a:off x="8108248" y="7762245"/>
            <a:ext cx="260388" cy="66672"/>
          </a:xfrm>
          <a:custGeom>
            <a:avLst/>
            <a:gdLst>
              <a:gd name="connsiteX0" fmla="*/ 5465 w 260388"/>
              <a:gd name="connsiteY0" fmla="*/ 630 h 66672"/>
              <a:gd name="connsiteX1" fmla="*/ 202315 w 260388"/>
              <a:gd name="connsiteY1" fmla="*/ 30793 h 66672"/>
              <a:gd name="connsiteX2" fmla="*/ 259465 w 260388"/>
              <a:gd name="connsiteY2" fmla="*/ 65718 h 66672"/>
              <a:gd name="connsiteX3" fmla="*/ 224540 w 260388"/>
              <a:gd name="connsiteY3" fmla="*/ 53018 h 66672"/>
              <a:gd name="connsiteX4" fmla="*/ 67377 w 260388"/>
              <a:gd name="connsiteY4" fmla="*/ 13330 h 66672"/>
              <a:gd name="connsiteX5" fmla="*/ 5465 w 260388"/>
              <a:gd name="connsiteY5" fmla="*/ 630 h 6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388" h="66672">
                <a:moveTo>
                  <a:pt x="5465" y="630"/>
                </a:moveTo>
                <a:cubicBezTo>
                  <a:pt x="27955" y="3540"/>
                  <a:pt x="159982" y="19945"/>
                  <a:pt x="202315" y="30793"/>
                </a:cubicBezTo>
                <a:cubicBezTo>
                  <a:pt x="244648" y="41641"/>
                  <a:pt x="255761" y="62014"/>
                  <a:pt x="259465" y="65718"/>
                </a:cubicBezTo>
                <a:cubicBezTo>
                  <a:pt x="263169" y="69422"/>
                  <a:pt x="256555" y="61749"/>
                  <a:pt x="224540" y="53018"/>
                </a:cubicBezTo>
                <a:cubicBezTo>
                  <a:pt x="192525" y="44287"/>
                  <a:pt x="99656" y="21267"/>
                  <a:pt x="67377" y="13330"/>
                </a:cubicBezTo>
                <a:cubicBezTo>
                  <a:pt x="35098" y="5393"/>
                  <a:pt x="-17025" y="-2280"/>
                  <a:pt x="5465" y="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9557B992-F46B-433B-8F5E-FE6539E5C78C}"/>
              </a:ext>
            </a:extLst>
          </p:cNvPr>
          <p:cNvSpPr/>
          <p:nvPr/>
        </p:nvSpPr>
        <p:spPr>
          <a:xfrm>
            <a:off x="8375368" y="7832016"/>
            <a:ext cx="373734" cy="188918"/>
          </a:xfrm>
          <a:custGeom>
            <a:avLst/>
            <a:gdLst>
              <a:gd name="connsiteX0" fmla="*/ 282 w 373734"/>
              <a:gd name="connsiteY0" fmla="*/ 709 h 188918"/>
              <a:gd name="connsiteX1" fmla="*/ 220945 w 373734"/>
              <a:gd name="connsiteY1" fmla="*/ 173747 h 188918"/>
              <a:gd name="connsiteX2" fmla="*/ 281270 w 373734"/>
              <a:gd name="connsiteY2" fmla="*/ 178509 h 188918"/>
              <a:gd name="connsiteX3" fmla="*/ 373345 w 373734"/>
              <a:gd name="connsiteY3" fmla="*/ 159459 h 188918"/>
              <a:gd name="connsiteX4" fmla="*/ 243170 w 373734"/>
              <a:gd name="connsiteY4" fmla="*/ 176922 h 188918"/>
              <a:gd name="connsiteX5" fmla="*/ 176495 w 373734"/>
              <a:gd name="connsiteY5" fmla="*/ 115009 h 188918"/>
              <a:gd name="connsiteX6" fmla="*/ 282 w 373734"/>
              <a:gd name="connsiteY6" fmla="*/ 709 h 18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734" h="188918">
                <a:moveTo>
                  <a:pt x="282" y="709"/>
                </a:moveTo>
                <a:cubicBezTo>
                  <a:pt x="7690" y="10499"/>
                  <a:pt x="174114" y="144114"/>
                  <a:pt x="220945" y="173747"/>
                </a:cubicBezTo>
                <a:cubicBezTo>
                  <a:pt x="267776" y="203380"/>
                  <a:pt x="255870" y="180890"/>
                  <a:pt x="281270" y="178509"/>
                </a:cubicBezTo>
                <a:cubicBezTo>
                  <a:pt x="306670" y="176128"/>
                  <a:pt x="379695" y="159723"/>
                  <a:pt x="373345" y="159459"/>
                </a:cubicBezTo>
                <a:cubicBezTo>
                  <a:pt x="366995" y="159195"/>
                  <a:pt x="275978" y="184330"/>
                  <a:pt x="243170" y="176922"/>
                </a:cubicBezTo>
                <a:cubicBezTo>
                  <a:pt x="210362" y="169514"/>
                  <a:pt x="219887" y="144907"/>
                  <a:pt x="176495" y="115009"/>
                </a:cubicBezTo>
                <a:cubicBezTo>
                  <a:pt x="133103" y="85111"/>
                  <a:pt x="-7126" y="-9081"/>
                  <a:pt x="282" y="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58221516-DE88-43CE-A62D-7A3A4B2987C8}"/>
              </a:ext>
            </a:extLst>
          </p:cNvPr>
          <p:cNvSpPr/>
          <p:nvPr/>
        </p:nvSpPr>
        <p:spPr>
          <a:xfrm>
            <a:off x="7950141" y="7794398"/>
            <a:ext cx="225937" cy="10895"/>
          </a:xfrm>
          <a:custGeom>
            <a:avLst/>
            <a:gdLst>
              <a:gd name="connsiteX0" fmla="*/ 59 w 225937"/>
              <a:gd name="connsiteY0" fmla="*/ 8165 h 10895"/>
              <a:gd name="connsiteX1" fmla="*/ 177859 w 225937"/>
              <a:gd name="connsiteY1" fmla="*/ 3402 h 10895"/>
              <a:gd name="connsiteX2" fmla="*/ 225484 w 225937"/>
              <a:gd name="connsiteY2" fmla="*/ 227 h 10895"/>
              <a:gd name="connsiteX3" fmla="*/ 158809 w 225937"/>
              <a:gd name="connsiteY3" fmla="*/ 9752 h 10895"/>
              <a:gd name="connsiteX4" fmla="*/ 59 w 225937"/>
              <a:gd name="connsiteY4" fmla="*/ 8165 h 1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937" h="10895">
                <a:moveTo>
                  <a:pt x="59" y="8165"/>
                </a:moveTo>
                <a:cubicBezTo>
                  <a:pt x="3234" y="7107"/>
                  <a:pt x="140288" y="4725"/>
                  <a:pt x="177859" y="3402"/>
                </a:cubicBezTo>
                <a:cubicBezTo>
                  <a:pt x="215430" y="2079"/>
                  <a:pt x="228659" y="-831"/>
                  <a:pt x="225484" y="227"/>
                </a:cubicBezTo>
                <a:cubicBezTo>
                  <a:pt x="222309" y="1285"/>
                  <a:pt x="195057" y="6842"/>
                  <a:pt x="158809" y="9752"/>
                </a:cubicBezTo>
                <a:cubicBezTo>
                  <a:pt x="122561" y="12662"/>
                  <a:pt x="-3116" y="9223"/>
                  <a:pt x="59" y="8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701C9C8E-62D8-4C8A-BD85-47A0F61F7CA1}"/>
              </a:ext>
            </a:extLst>
          </p:cNvPr>
          <p:cNvSpPr/>
          <p:nvPr/>
        </p:nvSpPr>
        <p:spPr>
          <a:xfrm>
            <a:off x="8248625" y="7804080"/>
            <a:ext cx="197292" cy="122548"/>
          </a:xfrm>
          <a:custGeom>
            <a:avLst/>
            <a:gdLst>
              <a:gd name="connsiteX0" fmla="*/ 25 w 197292"/>
              <a:gd name="connsiteY0" fmla="*/ 70 h 122548"/>
              <a:gd name="connsiteX1" fmla="*/ 158775 w 197292"/>
              <a:gd name="connsiteY1" fmla="*/ 76270 h 122548"/>
              <a:gd name="connsiteX2" fmla="*/ 195288 w 197292"/>
              <a:gd name="connsiteY2" fmla="*/ 122308 h 122548"/>
              <a:gd name="connsiteX3" fmla="*/ 171475 w 197292"/>
              <a:gd name="connsiteY3" fmla="*/ 90558 h 122548"/>
              <a:gd name="connsiteX4" fmla="*/ 25 w 197292"/>
              <a:gd name="connsiteY4" fmla="*/ 70 h 122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92" h="122548">
                <a:moveTo>
                  <a:pt x="25" y="70"/>
                </a:moveTo>
                <a:cubicBezTo>
                  <a:pt x="-2092" y="-2311"/>
                  <a:pt x="126231" y="55897"/>
                  <a:pt x="158775" y="76270"/>
                </a:cubicBezTo>
                <a:cubicBezTo>
                  <a:pt x="191319" y="96643"/>
                  <a:pt x="193171" y="119927"/>
                  <a:pt x="195288" y="122308"/>
                </a:cubicBezTo>
                <a:cubicBezTo>
                  <a:pt x="197405" y="124689"/>
                  <a:pt x="204019" y="109079"/>
                  <a:pt x="171475" y="90558"/>
                </a:cubicBezTo>
                <a:cubicBezTo>
                  <a:pt x="138931" y="72037"/>
                  <a:pt x="2142" y="2451"/>
                  <a:pt x="25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351D7D79-901C-40A2-B88F-9A00E3EFFD57}"/>
              </a:ext>
            </a:extLst>
          </p:cNvPr>
          <p:cNvSpPr/>
          <p:nvPr/>
        </p:nvSpPr>
        <p:spPr>
          <a:xfrm>
            <a:off x="7946310" y="7885103"/>
            <a:ext cx="239733" cy="15942"/>
          </a:xfrm>
          <a:custGeom>
            <a:avLst/>
            <a:gdLst>
              <a:gd name="connsiteX0" fmla="*/ 715 w 239733"/>
              <a:gd name="connsiteY0" fmla="*/ 6360 h 15942"/>
              <a:gd name="connsiteX1" fmla="*/ 227728 w 239733"/>
              <a:gd name="connsiteY1" fmla="*/ 10 h 15942"/>
              <a:gd name="connsiteX2" fmla="*/ 210265 w 239733"/>
              <a:gd name="connsiteY2" fmla="*/ 4772 h 15942"/>
              <a:gd name="connsiteX3" fmla="*/ 157878 w 239733"/>
              <a:gd name="connsiteY3" fmla="*/ 15885 h 15942"/>
              <a:gd name="connsiteX4" fmla="*/ 715 w 239733"/>
              <a:gd name="connsiteY4" fmla="*/ 6360 h 1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733" h="15942">
                <a:moveTo>
                  <a:pt x="715" y="6360"/>
                </a:moveTo>
                <a:cubicBezTo>
                  <a:pt x="12357" y="3714"/>
                  <a:pt x="192803" y="275"/>
                  <a:pt x="227728" y="10"/>
                </a:cubicBezTo>
                <a:cubicBezTo>
                  <a:pt x="262653" y="-255"/>
                  <a:pt x="210265" y="4772"/>
                  <a:pt x="210265" y="4772"/>
                </a:cubicBezTo>
                <a:cubicBezTo>
                  <a:pt x="198623" y="7418"/>
                  <a:pt x="192803" y="15091"/>
                  <a:pt x="157878" y="15885"/>
                </a:cubicBezTo>
                <a:cubicBezTo>
                  <a:pt x="122953" y="16679"/>
                  <a:pt x="-10927" y="9006"/>
                  <a:pt x="715" y="6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D4CE95E0-2C76-48C4-B916-04308AFAB639}"/>
              </a:ext>
            </a:extLst>
          </p:cNvPr>
          <p:cNvSpPr/>
          <p:nvPr/>
        </p:nvSpPr>
        <p:spPr>
          <a:xfrm>
            <a:off x="8179885" y="7884889"/>
            <a:ext cx="421280" cy="140362"/>
          </a:xfrm>
          <a:custGeom>
            <a:avLst/>
            <a:gdLst>
              <a:gd name="connsiteX0" fmla="*/ 503 w 421280"/>
              <a:gd name="connsiteY0" fmla="*/ 224 h 140362"/>
              <a:gd name="connsiteX1" fmla="*/ 160840 w 421280"/>
              <a:gd name="connsiteY1" fmla="*/ 89124 h 140362"/>
              <a:gd name="connsiteX2" fmla="*/ 206878 w 421280"/>
              <a:gd name="connsiteY2" fmla="*/ 127224 h 140362"/>
              <a:gd name="connsiteX3" fmla="*/ 244978 w 421280"/>
              <a:gd name="connsiteY3" fmla="*/ 138336 h 140362"/>
              <a:gd name="connsiteX4" fmla="*/ 421190 w 421280"/>
              <a:gd name="connsiteY4" fmla="*/ 138336 h 140362"/>
              <a:gd name="connsiteX5" fmla="*/ 219578 w 421280"/>
              <a:gd name="connsiteY5" fmla="*/ 117699 h 140362"/>
              <a:gd name="connsiteX6" fmla="*/ 503 w 421280"/>
              <a:gd name="connsiteY6" fmla="*/ 224 h 14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280" h="140362">
                <a:moveTo>
                  <a:pt x="503" y="224"/>
                </a:moveTo>
                <a:cubicBezTo>
                  <a:pt x="-9287" y="-4538"/>
                  <a:pt x="126444" y="67957"/>
                  <a:pt x="160840" y="89124"/>
                </a:cubicBezTo>
                <a:cubicBezTo>
                  <a:pt x="195236" y="110291"/>
                  <a:pt x="192855" y="119022"/>
                  <a:pt x="206878" y="127224"/>
                </a:cubicBezTo>
                <a:cubicBezTo>
                  <a:pt x="220901" y="135426"/>
                  <a:pt x="209259" y="136484"/>
                  <a:pt x="244978" y="138336"/>
                </a:cubicBezTo>
                <a:cubicBezTo>
                  <a:pt x="280697" y="140188"/>
                  <a:pt x="425423" y="141775"/>
                  <a:pt x="421190" y="138336"/>
                </a:cubicBezTo>
                <a:cubicBezTo>
                  <a:pt x="416957" y="134897"/>
                  <a:pt x="285459" y="138866"/>
                  <a:pt x="219578" y="117699"/>
                </a:cubicBezTo>
                <a:cubicBezTo>
                  <a:pt x="153697" y="96532"/>
                  <a:pt x="10293" y="4986"/>
                  <a:pt x="503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F93BE251-25BD-47F8-8874-8DC9B2785929}"/>
              </a:ext>
            </a:extLst>
          </p:cNvPr>
          <p:cNvSpPr/>
          <p:nvPr/>
        </p:nvSpPr>
        <p:spPr>
          <a:xfrm>
            <a:off x="8696195" y="7908924"/>
            <a:ext cx="97233" cy="52430"/>
          </a:xfrm>
          <a:custGeom>
            <a:avLst/>
            <a:gdLst>
              <a:gd name="connsiteX0" fmla="*/ 130 w 97233"/>
              <a:gd name="connsiteY0" fmla="*/ 1 h 52430"/>
              <a:gd name="connsiteX1" fmla="*/ 96968 w 97233"/>
              <a:gd name="connsiteY1" fmla="*/ 42864 h 52430"/>
              <a:gd name="connsiteX2" fmla="*/ 30293 w 97233"/>
              <a:gd name="connsiteY2" fmla="*/ 52389 h 52430"/>
              <a:gd name="connsiteX3" fmla="*/ 74743 w 97233"/>
              <a:gd name="connsiteY3" fmla="*/ 44451 h 52430"/>
              <a:gd name="connsiteX4" fmla="*/ 130 w 97233"/>
              <a:gd name="connsiteY4" fmla="*/ 1 h 5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33" h="52430">
                <a:moveTo>
                  <a:pt x="130" y="1"/>
                </a:moveTo>
                <a:cubicBezTo>
                  <a:pt x="3834" y="-263"/>
                  <a:pt x="91941" y="34133"/>
                  <a:pt x="96968" y="42864"/>
                </a:cubicBezTo>
                <a:cubicBezTo>
                  <a:pt x="101995" y="51595"/>
                  <a:pt x="33997" y="52125"/>
                  <a:pt x="30293" y="52389"/>
                </a:cubicBezTo>
                <a:cubicBezTo>
                  <a:pt x="26589" y="52653"/>
                  <a:pt x="76860" y="51859"/>
                  <a:pt x="74743" y="44451"/>
                </a:cubicBezTo>
                <a:cubicBezTo>
                  <a:pt x="72626" y="37043"/>
                  <a:pt x="-3574" y="265"/>
                  <a:pt x="13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A6C4106A-63DF-4550-A75B-AF35C6C19065}"/>
              </a:ext>
            </a:extLst>
          </p:cNvPr>
          <p:cNvSpPr/>
          <p:nvPr/>
        </p:nvSpPr>
        <p:spPr>
          <a:xfrm>
            <a:off x="8611339" y="7921596"/>
            <a:ext cx="95922" cy="61983"/>
          </a:xfrm>
          <a:custGeom>
            <a:avLst/>
            <a:gdLst>
              <a:gd name="connsiteX0" fmla="*/ 849 w 95922"/>
              <a:gd name="connsiteY0" fmla="*/ 29 h 61983"/>
              <a:gd name="connsiteX1" fmla="*/ 86574 w 95922"/>
              <a:gd name="connsiteY1" fmla="*/ 57179 h 61983"/>
              <a:gd name="connsiteX2" fmla="*/ 91336 w 95922"/>
              <a:gd name="connsiteY2" fmla="*/ 58767 h 61983"/>
              <a:gd name="connsiteX3" fmla="*/ 65936 w 95922"/>
              <a:gd name="connsiteY3" fmla="*/ 57179 h 61983"/>
              <a:gd name="connsiteX4" fmla="*/ 43711 w 95922"/>
              <a:gd name="connsiteY4" fmla="*/ 49242 h 61983"/>
              <a:gd name="connsiteX5" fmla="*/ 849 w 95922"/>
              <a:gd name="connsiteY5" fmla="*/ 29 h 6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922" h="61983">
                <a:moveTo>
                  <a:pt x="849" y="29"/>
                </a:moveTo>
                <a:cubicBezTo>
                  <a:pt x="7993" y="1352"/>
                  <a:pt x="71493" y="47389"/>
                  <a:pt x="86574" y="57179"/>
                </a:cubicBezTo>
                <a:cubicBezTo>
                  <a:pt x="101655" y="66969"/>
                  <a:pt x="94776" y="58767"/>
                  <a:pt x="91336" y="58767"/>
                </a:cubicBezTo>
                <a:cubicBezTo>
                  <a:pt x="87896" y="58767"/>
                  <a:pt x="73874" y="58767"/>
                  <a:pt x="65936" y="57179"/>
                </a:cubicBezTo>
                <a:cubicBezTo>
                  <a:pt x="57998" y="55591"/>
                  <a:pt x="53765" y="55592"/>
                  <a:pt x="43711" y="49242"/>
                </a:cubicBezTo>
                <a:cubicBezTo>
                  <a:pt x="33657" y="42892"/>
                  <a:pt x="-6295" y="-1294"/>
                  <a:pt x="849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D24ACA5B-76C1-47A2-B392-C05ACD0287B5}"/>
              </a:ext>
            </a:extLst>
          </p:cNvPr>
          <p:cNvSpPr/>
          <p:nvPr/>
        </p:nvSpPr>
        <p:spPr>
          <a:xfrm>
            <a:off x="8391079" y="7942172"/>
            <a:ext cx="163497" cy="60857"/>
          </a:xfrm>
          <a:custGeom>
            <a:avLst/>
            <a:gdLst>
              <a:gd name="connsiteX0" fmla="*/ 446 w 163497"/>
              <a:gd name="connsiteY0" fmla="*/ 8028 h 60857"/>
              <a:gd name="connsiteX1" fmla="*/ 160784 w 163497"/>
              <a:gd name="connsiteY1" fmla="*/ 60416 h 60857"/>
              <a:gd name="connsiteX2" fmla="*/ 105221 w 163497"/>
              <a:gd name="connsiteY2" fmla="*/ 33428 h 60857"/>
              <a:gd name="connsiteX3" fmla="*/ 157609 w 163497"/>
              <a:gd name="connsiteY3" fmla="*/ 38191 h 60857"/>
              <a:gd name="connsiteX4" fmla="*/ 84584 w 163497"/>
              <a:gd name="connsiteY4" fmla="*/ 91 h 60857"/>
              <a:gd name="connsiteX5" fmla="*/ 111571 w 163497"/>
              <a:gd name="connsiteY5" fmla="*/ 27078 h 60857"/>
              <a:gd name="connsiteX6" fmla="*/ 446 w 163497"/>
              <a:gd name="connsiteY6" fmla="*/ 8028 h 6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497" h="60857">
                <a:moveTo>
                  <a:pt x="446" y="8028"/>
                </a:moveTo>
                <a:cubicBezTo>
                  <a:pt x="8648" y="13584"/>
                  <a:pt x="143322" y="56183"/>
                  <a:pt x="160784" y="60416"/>
                </a:cubicBezTo>
                <a:cubicBezTo>
                  <a:pt x="178246" y="64649"/>
                  <a:pt x="105750" y="37132"/>
                  <a:pt x="105221" y="33428"/>
                </a:cubicBezTo>
                <a:cubicBezTo>
                  <a:pt x="104692" y="29724"/>
                  <a:pt x="161048" y="43747"/>
                  <a:pt x="157609" y="38191"/>
                </a:cubicBezTo>
                <a:cubicBezTo>
                  <a:pt x="154170" y="32635"/>
                  <a:pt x="92257" y="1943"/>
                  <a:pt x="84584" y="91"/>
                </a:cubicBezTo>
                <a:cubicBezTo>
                  <a:pt x="76911" y="-1761"/>
                  <a:pt x="123477" y="25226"/>
                  <a:pt x="111571" y="27078"/>
                </a:cubicBezTo>
                <a:cubicBezTo>
                  <a:pt x="99665" y="28930"/>
                  <a:pt x="-7756" y="2472"/>
                  <a:pt x="446" y="8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1D76F8AB-22FB-4308-8630-7726D44C5A0D}"/>
              </a:ext>
            </a:extLst>
          </p:cNvPr>
          <p:cNvSpPr/>
          <p:nvPr/>
        </p:nvSpPr>
        <p:spPr>
          <a:xfrm>
            <a:off x="8682218" y="7899373"/>
            <a:ext cx="102189" cy="68643"/>
          </a:xfrm>
          <a:custGeom>
            <a:avLst/>
            <a:gdLst>
              <a:gd name="connsiteX0" fmla="*/ 1407 w 102189"/>
              <a:gd name="connsiteY0" fmla="*/ 27 h 68643"/>
              <a:gd name="connsiteX1" fmla="*/ 101420 w 102189"/>
              <a:gd name="connsiteY1" fmla="*/ 57177 h 68643"/>
              <a:gd name="connsiteX2" fmla="*/ 45857 w 102189"/>
              <a:gd name="connsiteY2" fmla="*/ 65115 h 68643"/>
              <a:gd name="connsiteX3" fmla="*/ 1407 w 102189"/>
              <a:gd name="connsiteY3" fmla="*/ 27 h 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189" h="68643">
                <a:moveTo>
                  <a:pt x="1407" y="27"/>
                </a:moveTo>
                <a:cubicBezTo>
                  <a:pt x="10667" y="-1296"/>
                  <a:pt x="94012" y="46329"/>
                  <a:pt x="101420" y="57177"/>
                </a:cubicBezTo>
                <a:cubicBezTo>
                  <a:pt x="108828" y="68025"/>
                  <a:pt x="60674" y="72259"/>
                  <a:pt x="45857" y="65115"/>
                </a:cubicBezTo>
                <a:cubicBezTo>
                  <a:pt x="31040" y="57971"/>
                  <a:pt x="-7853" y="1350"/>
                  <a:pt x="1407" y="2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6310BC30-87BC-40D1-A5BB-6759CBC364F8}"/>
              </a:ext>
            </a:extLst>
          </p:cNvPr>
          <p:cNvSpPr/>
          <p:nvPr/>
        </p:nvSpPr>
        <p:spPr>
          <a:xfrm>
            <a:off x="8625257" y="7908922"/>
            <a:ext cx="121591" cy="78820"/>
          </a:xfrm>
          <a:custGeom>
            <a:avLst/>
            <a:gdLst>
              <a:gd name="connsiteX0" fmla="*/ 1218 w 121591"/>
              <a:gd name="connsiteY0" fmla="*/ 3 h 78820"/>
              <a:gd name="connsiteX1" fmla="*/ 120281 w 121591"/>
              <a:gd name="connsiteY1" fmla="*/ 73028 h 78820"/>
              <a:gd name="connsiteX2" fmla="*/ 61543 w 121591"/>
              <a:gd name="connsiteY2" fmla="*/ 69853 h 78820"/>
              <a:gd name="connsiteX3" fmla="*/ 1218 w 121591"/>
              <a:gd name="connsiteY3" fmla="*/ 3 h 7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591" h="78820">
                <a:moveTo>
                  <a:pt x="1218" y="3"/>
                </a:moveTo>
                <a:cubicBezTo>
                  <a:pt x="11008" y="532"/>
                  <a:pt x="110227" y="61386"/>
                  <a:pt x="120281" y="73028"/>
                </a:cubicBezTo>
                <a:cubicBezTo>
                  <a:pt x="130335" y="84670"/>
                  <a:pt x="79799" y="76203"/>
                  <a:pt x="61543" y="69853"/>
                </a:cubicBezTo>
                <a:cubicBezTo>
                  <a:pt x="43287" y="63503"/>
                  <a:pt x="-8572" y="-526"/>
                  <a:pt x="1218" y="3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38987811-027B-4899-A669-259341AAE213}"/>
              </a:ext>
            </a:extLst>
          </p:cNvPr>
          <p:cNvSpPr/>
          <p:nvPr/>
        </p:nvSpPr>
        <p:spPr>
          <a:xfrm>
            <a:off x="8432712" y="7916616"/>
            <a:ext cx="141967" cy="108285"/>
          </a:xfrm>
          <a:custGeom>
            <a:avLst/>
            <a:gdLst>
              <a:gd name="connsiteX0" fmla="*/ 88 w 141967"/>
              <a:gd name="connsiteY0" fmla="*/ 247 h 108285"/>
              <a:gd name="connsiteX1" fmla="*/ 119151 w 141967"/>
              <a:gd name="connsiteY1" fmla="*/ 78034 h 108285"/>
              <a:gd name="connsiteX2" fmla="*/ 55651 w 141967"/>
              <a:gd name="connsiteY2" fmla="*/ 58984 h 108285"/>
              <a:gd name="connsiteX3" fmla="*/ 141376 w 141967"/>
              <a:gd name="connsiteY3" fmla="*/ 108197 h 108285"/>
              <a:gd name="connsiteX4" fmla="*/ 88 w 141967"/>
              <a:gd name="connsiteY4" fmla="*/ 247 h 10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67" h="108285">
                <a:moveTo>
                  <a:pt x="88" y="247"/>
                </a:moveTo>
                <a:cubicBezTo>
                  <a:pt x="-3616" y="-4780"/>
                  <a:pt x="109891" y="68245"/>
                  <a:pt x="119151" y="78034"/>
                </a:cubicBezTo>
                <a:cubicBezTo>
                  <a:pt x="128412" y="87824"/>
                  <a:pt x="51947" y="53957"/>
                  <a:pt x="55651" y="58984"/>
                </a:cubicBezTo>
                <a:cubicBezTo>
                  <a:pt x="59355" y="64011"/>
                  <a:pt x="150107" y="110578"/>
                  <a:pt x="141376" y="108197"/>
                </a:cubicBezTo>
                <a:cubicBezTo>
                  <a:pt x="132645" y="105816"/>
                  <a:pt x="3792" y="5274"/>
                  <a:pt x="88" y="24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81E5AC59-F006-4F34-B1EC-92A332C10CE9}"/>
              </a:ext>
            </a:extLst>
          </p:cNvPr>
          <p:cNvSpPr/>
          <p:nvPr/>
        </p:nvSpPr>
        <p:spPr>
          <a:xfrm>
            <a:off x="8389386" y="7919845"/>
            <a:ext cx="205284" cy="103439"/>
          </a:xfrm>
          <a:custGeom>
            <a:avLst/>
            <a:gdLst>
              <a:gd name="connsiteX0" fmla="*/ 3727 w 205284"/>
              <a:gd name="connsiteY0" fmla="*/ 35118 h 103439"/>
              <a:gd name="connsiteX1" fmla="*/ 198989 w 205284"/>
              <a:gd name="connsiteY1" fmla="*/ 103380 h 103439"/>
              <a:gd name="connsiteX2" fmla="*/ 149777 w 205284"/>
              <a:gd name="connsiteY2" fmla="*/ 46230 h 103439"/>
              <a:gd name="connsiteX3" fmla="*/ 73577 w 205284"/>
              <a:gd name="connsiteY3" fmla="*/ 193 h 103439"/>
              <a:gd name="connsiteX4" fmla="*/ 3727 w 205284"/>
              <a:gd name="connsiteY4" fmla="*/ 35118 h 10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284" h="103439">
                <a:moveTo>
                  <a:pt x="3727" y="35118"/>
                </a:moveTo>
                <a:cubicBezTo>
                  <a:pt x="24629" y="52316"/>
                  <a:pt x="174647" y="101528"/>
                  <a:pt x="198989" y="103380"/>
                </a:cubicBezTo>
                <a:cubicBezTo>
                  <a:pt x="223331" y="105232"/>
                  <a:pt x="170679" y="63428"/>
                  <a:pt x="149777" y="46230"/>
                </a:cubicBezTo>
                <a:cubicBezTo>
                  <a:pt x="128875" y="29032"/>
                  <a:pt x="91304" y="2574"/>
                  <a:pt x="73577" y="193"/>
                </a:cubicBezTo>
                <a:cubicBezTo>
                  <a:pt x="55850" y="-2188"/>
                  <a:pt x="-17175" y="17920"/>
                  <a:pt x="3727" y="35118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6F6B1644-9BB1-43D9-B6F8-4E38D5F7FFFC}"/>
              </a:ext>
            </a:extLst>
          </p:cNvPr>
          <p:cNvSpPr/>
          <p:nvPr/>
        </p:nvSpPr>
        <p:spPr>
          <a:xfrm>
            <a:off x="7367366" y="7758105"/>
            <a:ext cx="157503" cy="198116"/>
          </a:xfrm>
          <a:custGeom>
            <a:avLst/>
            <a:gdLst>
              <a:gd name="connsiteX0" fmla="*/ 103409 w 157503"/>
              <a:gd name="connsiteY0" fmla="*/ 8 h 198116"/>
              <a:gd name="connsiteX1" fmla="*/ 12922 w 157503"/>
              <a:gd name="connsiteY1" fmla="*/ 125420 h 198116"/>
              <a:gd name="connsiteX2" fmla="*/ 16097 w 157503"/>
              <a:gd name="connsiteY2" fmla="*/ 160345 h 198116"/>
              <a:gd name="connsiteX3" fmla="*/ 157384 w 157503"/>
              <a:gd name="connsiteY3" fmla="*/ 195270 h 198116"/>
              <a:gd name="connsiteX4" fmla="*/ 39909 w 157503"/>
              <a:gd name="connsiteY4" fmla="*/ 193683 h 198116"/>
              <a:gd name="connsiteX5" fmla="*/ 4984 w 157503"/>
              <a:gd name="connsiteY5" fmla="*/ 174633 h 198116"/>
              <a:gd name="connsiteX6" fmla="*/ 39909 w 157503"/>
              <a:gd name="connsiteY6" fmla="*/ 131770 h 198116"/>
              <a:gd name="connsiteX7" fmla="*/ 103409 w 157503"/>
              <a:gd name="connsiteY7" fmla="*/ 8 h 19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503" h="198116">
                <a:moveTo>
                  <a:pt x="103409" y="8"/>
                </a:moveTo>
                <a:cubicBezTo>
                  <a:pt x="98911" y="-1050"/>
                  <a:pt x="27474" y="98697"/>
                  <a:pt x="12922" y="125420"/>
                </a:cubicBezTo>
                <a:cubicBezTo>
                  <a:pt x="-1630" y="152143"/>
                  <a:pt x="-7980" y="148703"/>
                  <a:pt x="16097" y="160345"/>
                </a:cubicBezTo>
                <a:cubicBezTo>
                  <a:pt x="40174" y="171987"/>
                  <a:pt x="153415" y="189714"/>
                  <a:pt x="157384" y="195270"/>
                </a:cubicBezTo>
                <a:cubicBezTo>
                  <a:pt x="161353" y="200826"/>
                  <a:pt x="65309" y="197122"/>
                  <a:pt x="39909" y="193683"/>
                </a:cubicBezTo>
                <a:cubicBezTo>
                  <a:pt x="14509" y="190244"/>
                  <a:pt x="4984" y="184952"/>
                  <a:pt x="4984" y="174633"/>
                </a:cubicBezTo>
                <a:cubicBezTo>
                  <a:pt x="4984" y="164314"/>
                  <a:pt x="29061" y="156905"/>
                  <a:pt x="39909" y="131770"/>
                </a:cubicBezTo>
                <a:cubicBezTo>
                  <a:pt x="50757" y="106635"/>
                  <a:pt x="107907" y="1066"/>
                  <a:pt x="103409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52340BF2-AF50-4FA4-9CE4-04A968283AB6}"/>
              </a:ext>
            </a:extLst>
          </p:cNvPr>
          <p:cNvSpPr/>
          <p:nvPr/>
        </p:nvSpPr>
        <p:spPr>
          <a:xfrm>
            <a:off x="7683500" y="7802563"/>
            <a:ext cx="257403" cy="84344"/>
          </a:xfrm>
          <a:custGeom>
            <a:avLst/>
            <a:gdLst>
              <a:gd name="connsiteX0" fmla="*/ 0 w 257403"/>
              <a:gd name="connsiteY0" fmla="*/ 0 h 84344"/>
              <a:gd name="connsiteX1" fmla="*/ 225425 w 257403"/>
              <a:gd name="connsiteY1" fmla="*/ 50800 h 84344"/>
              <a:gd name="connsiteX2" fmla="*/ 254000 w 257403"/>
              <a:gd name="connsiteY2" fmla="*/ 84137 h 84344"/>
              <a:gd name="connsiteX3" fmla="*/ 207963 w 257403"/>
              <a:gd name="connsiteY3" fmla="*/ 63500 h 84344"/>
              <a:gd name="connsiteX4" fmla="*/ 103188 w 257403"/>
              <a:gd name="connsiteY4" fmla="*/ 34925 h 84344"/>
              <a:gd name="connsiteX5" fmla="*/ 0 w 257403"/>
              <a:gd name="connsiteY5" fmla="*/ 0 h 8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403" h="84344">
                <a:moveTo>
                  <a:pt x="0" y="0"/>
                </a:moveTo>
                <a:cubicBezTo>
                  <a:pt x="91546" y="18388"/>
                  <a:pt x="183092" y="36777"/>
                  <a:pt x="225425" y="50800"/>
                </a:cubicBezTo>
                <a:cubicBezTo>
                  <a:pt x="267758" y="64823"/>
                  <a:pt x="256910" y="82020"/>
                  <a:pt x="254000" y="84137"/>
                </a:cubicBezTo>
                <a:cubicBezTo>
                  <a:pt x="251090" y="86254"/>
                  <a:pt x="233098" y="71702"/>
                  <a:pt x="207963" y="63500"/>
                </a:cubicBezTo>
                <a:cubicBezTo>
                  <a:pt x="182828" y="55298"/>
                  <a:pt x="103188" y="34925"/>
                  <a:pt x="103188" y="349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0A92AEE7-85EA-49A4-A9C4-B7546A6F4C23}"/>
              </a:ext>
            </a:extLst>
          </p:cNvPr>
          <p:cNvSpPr/>
          <p:nvPr/>
        </p:nvSpPr>
        <p:spPr>
          <a:xfrm>
            <a:off x="7815263" y="7851774"/>
            <a:ext cx="163545" cy="172283"/>
          </a:xfrm>
          <a:custGeom>
            <a:avLst/>
            <a:gdLst>
              <a:gd name="connsiteX0" fmla="*/ 0 w 163545"/>
              <a:gd name="connsiteY0" fmla="*/ 1 h 172283"/>
              <a:gd name="connsiteX1" fmla="*/ 134937 w 163545"/>
              <a:gd name="connsiteY1" fmla="*/ 44451 h 172283"/>
              <a:gd name="connsiteX2" fmla="*/ 147637 w 163545"/>
              <a:gd name="connsiteY2" fmla="*/ 109539 h 172283"/>
              <a:gd name="connsiteX3" fmla="*/ 139700 w 163545"/>
              <a:gd name="connsiteY3" fmla="*/ 155576 h 172283"/>
              <a:gd name="connsiteX4" fmla="*/ 106362 w 163545"/>
              <a:gd name="connsiteY4" fmla="*/ 171451 h 172283"/>
              <a:gd name="connsiteX5" fmla="*/ 141287 w 163545"/>
              <a:gd name="connsiteY5" fmla="*/ 133351 h 172283"/>
              <a:gd name="connsiteX6" fmla="*/ 163512 w 163545"/>
              <a:gd name="connsiteY6" fmla="*/ 88901 h 172283"/>
              <a:gd name="connsiteX7" fmla="*/ 136525 w 163545"/>
              <a:gd name="connsiteY7" fmla="*/ 42864 h 172283"/>
              <a:gd name="connsiteX8" fmla="*/ 0 w 163545"/>
              <a:gd name="connsiteY8" fmla="*/ 1 h 17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545" h="172283">
                <a:moveTo>
                  <a:pt x="0" y="1"/>
                </a:moveTo>
                <a:cubicBezTo>
                  <a:pt x="-265" y="265"/>
                  <a:pt x="110331" y="26195"/>
                  <a:pt x="134937" y="44451"/>
                </a:cubicBezTo>
                <a:cubicBezTo>
                  <a:pt x="159543" y="62707"/>
                  <a:pt x="146843" y="91018"/>
                  <a:pt x="147637" y="109539"/>
                </a:cubicBezTo>
                <a:cubicBezTo>
                  <a:pt x="148431" y="128060"/>
                  <a:pt x="146579" y="145257"/>
                  <a:pt x="139700" y="155576"/>
                </a:cubicBezTo>
                <a:cubicBezTo>
                  <a:pt x="132821" y="165895"/>
                  <a:pt x="106098" y="175155"/>
                  <a:pt x="106362" y="171451"/>
                </a:cubicBezTo>
                <a:cubicBezTo>
                  <a:pt x="106626" y="167747"/>
                  <a:pt x="131762" y="147109"/>
                  <a:pt x="141287" y="133351"/>
                </a:cubicBezTo>
                <a:cubicBezTo>
                  <a:pt x="150812" y="119593"/>
                  <a:pt x="164306" y="103982"/>
                  <a:pt x="163512" y="88901"/>
                </a:cubicBezTo>
                <a:cubicBezTo>
                  <a:pt x="162718" y="73820"/>
                  <a:pt x="166952" y="57945"/>
                  <a:pt x="136525" y="42864"/>
                </a:cubicBezTo>
                <a:cubicBezTo>
                  <a:pt x="106098" y="27783"/>
                  <a:pt x="265" y="-263"/>
                  <a:pt x="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A4B615CC-B33F-401A-8747-6D11BFB0EB87}"/>
              </a:ext>
            </a:extLst>
          </p:cNvPr>
          <p:cNvSpPr/>
          <p:nvPr/>
        </p:nvSpPr>
        <p:spPr>
          <a:xfrm>
            <a:off x="7491405" y="7942316"/>
            <a:ext cx="262075" cy="30771"/>
          </a:xfrm>
          <a:custGeom>
            <a:avLst/>
            <a:gdLst>
              <a:gd name="connsiteX0" fmla="*/ 8 w 262075"/>
              <a:gd name="connsiteY0" fmla="*/ 1534 h 30771"/>
              <a:gd name="connsiteX1" fmla="*/ 204795 w 262075"/>
              <a:gd name="connsiteY1" fmla="*/ 4709 h 30771"/>
              <a:gd name="connsiteX2" fmla="*/ 261945 w 262075"/>
              <a:gd name="connsiteY2" fmla="*/ 30109 h 30771"/>
              <a:gd name="connsiteX3" fmla="*/ 212733 w 262075"/>
              <a:gd name="connsiteY3" fmla="*/ 22172 h 30771"/>
              <a:gd name="connsiteX4" fmla="*/ 8 w 262075"/>
              <a:gd name="connsiteY4" fmla="*/ 1534 h 30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075" h="30771">
                <a:moveTo>
                  <a:pt x="8" y="1534"/>
                </a:moveTo>
                <a:cubicBezTo>
                  <a:pt x="-1315" y="-1376"/>
                  <a:pt x="161139" y="-53"/>
                  <a:pt x="204795" y="4709"/>
                </a:cubicBezTo>
                <a:cubicBezTo>
                  <a:pt x="248451" y="9471"/>
                  <a:pt x="260622" y="27199"/>
                  <a:pt x="261945" y="30109"/>
                </a:cubicBezTo>
                <a:cubicBezTo>
                  <a:pt x="263268" y="33019"/>
                  <a:pt x="255066" y="25611"/>
                  <a:pt x="212733" y="22172"/>
                </a:cubicBezTo>
                <a:cubicBezTo>
                  <a:pt x="170400" y="18733"/>
                  <a:pt x="1331" y="4444"/>
                  <a:pt x="8" y="1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A8B16D6A-3FCB-4C4E-B670-1570B6343D97}"/>
              </a:ext>
            </a:extLst>
          </p:cNvPr>
          <p:cNvSpPr/>
          <p:nvPr/>
        </p:nvSpPr>
        <p:spPr>
          <a:xfrm>
            <a:off x="7732610" y="7974927"/>
            <a:ext cx="171694" cy="42332"/>
          </a:xfrm>
          <a:custGeom>
            <a:avLst/>
            <a:gdLst>
              <a:gd name="connsiteX0" fmla="*/ 103 w 171694"/>
              <a:gd name="connsiteY0" fmla="*/ 673 h 42332"/>
              <a:gd name="connsiteX1" fmla="*/ 103290 w 171694"/>
              <a:gd name="connsiteY1" fmla="*/ 26073 h 42332"/>
              <a:gd name="connsiteX2" fmla="*/ 171553 w 171694"/>
              <a:gd name="connsiteY2" fmla="*/ 41948 h 42332"/>
              <a:gd name="connsiteX3" fmla="*/ 85828 w 171694"/>
              <a:gd name="connsiteY3" fmla="*/ 10198 h 42332"/>
              <a:gd name="connsiteX4" fmla="*/ 103 w 171694"/>
              <a:gd name="connsiteY4" fmla="*/ 673 h 42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94" h="42332">
                <a:moveTo>
                  <a:pt x="103" y="673"/>
                </a:moveTo>
                <a:cubicBezTo>
                  <a:pt x="3013" y="3319"/>
                  <a:pt x="74715" y="19194"/>
                  <a:pt x="103290" y="26073"/>
                </a:cubicBezTo>
                <a:cubicBezTo>
                  <a:pt x="131865" y="32952"/>
                  <a:pt x="174463" y="44594"/>
                  <a:pt x="171553" y="41948"/>
                </a:cubicBezTo>
                <a:cubicBezTo>
                  <a:pt x="168643" y="39302"/>
                  <a:pt x="115461" y="16812"/>
                  <a:pt x="85828" y="10198"/>
                </a:cubicBezTo>
                <a:cubicBezTo>
                  <a:pt x="56195" y="3584"/>
                  <a:pt x="-2807" y="-1973"/>
                  <a:pt x="103" y="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6F47B0CF-94A6-4B10-AC76-2B0BCB3C68EF}"/>
              </a:ext>
            </a:extLst>
          </p:cNvPr>
          <p:cNvSpPr/>
          <p:nvPr/>
        </p:nvSpPr>
        <p:spPr>
          <a:xfrm>
            <a:off x="7783454" y="7891232"/>
            <a:ext cx="174693" cy="119369"/>
          </a:xfrm>
          <a:custGeom>
            <a:avLst/>
            <a:gdLst>
              <a:gd name="connsiteX0" fmla="*/ 174684 w 174693"/>
              <a:gd name="connsiteY0" fmla="*/ 24043 h 119369"/>
              <a:gd name="connsiteX1" fmla="*/ 57209 w 174693"/>
              <a:gd name="connsiteY1" fmla="*/ 6581 h 119369"/>
              <a:gd name="connsiteX2" fmla="*/ 23871 w 174693"/>
              <a:gd name="connsiteY2" fmla="*/ 58968 h 119369"/>
              <a:gd name="connsiteX3" fmla="*/ 87371 w 174693"/>
              <a:gd name="connsiteY3" fmla="*/ 93893 h 119369"/>
              <a:gd name="connsiteX4" fmla="*/ 104834 w 174693"/>
              <a:gd name="connsiteY4" fmla="*/ 119293 h 119369"/>
              <a:gd name="connsiteX5" fmla="*/ 74671 w 174693"/>
              <a:gd name="connsiteY5" fmla="*/ 100243 h 119369"/>
              <a:gd name="connsiteX6" fmla="*/ 59 w 174693"/>
              <a:gd name="connsiteY6" fmla="*/ 58968 h 119369"/>
              <a:gd name="connsiteX7" fmla="*/ 63559 w 174693"/>
              <a:gd name="connsiteY7" fmla="*/ 1818 h 119369"/>
              <a:gd name="connsiteX8" fmla="*/ 174684 w 174693"/>
              <a:gd name="connsiteY8" fmla="*/ 24043 h 11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693" h="119369">
                <a:moveTo>
                  <a:pt x="174684" y="24043"/>
                </a:moveTo>
                <a:cubicBezTo>
                  <a:pt x="173626" y="24837"/>
                  <a:pt x="82345" y="760"/>
                  <a:pt x="57209" y="6581"/>
                </a:cubicBezTo>
                <a:cubicBezTo>
                  <a:pt x="32073" y="12402"/>
                  <a:pt x="18844" y="44416"/>
                  <a:pt x="23871" y="58968"/>
                </a:cubicBezTo>
                <a:cubicBezTo>
                  <a:pt x="28898" y="73520"/>
                  <a:pt x="73877" y="83839"/>
                  <a:pt x="87371" y="93893"/>
                </a:cubicBezTo>
                <a:cubicBezTo>
                  <a:pt x="100865" y="103947"/>
                  <a:pt x="106951" y="118235"/>
                  <a:pt x="104834" y="119293"/>
                </a:cubicBezTo>
                <a:cubicBezTo>
                  <a:pt x="102717" y="120351"/>
                  <a:pt x="92133" y="110297"/>
                  <a:pt x="74671" y="100243"/>
                </a:cubicBezTo>
                <a:cubicBezTo>
                  <a:pt x="57209" y="90189"/>
                  <a:pt x="1911" y="75372"/>
                  <a:pt x="59" y="58968"/>
                </a:cubicBezTo>
                <a:cubicBezTo>
                  <a:pt x="-1793" y="42564"/>
                  <a:pt x="40276" y="11343"/>
                  <a:pt x="63559" y="1818"/>
                </a:cubicBezTo>
                <a:cubicBezTo>
                  <a:pt x="86842" y="-7707"/>
                  <a:pt x="175742" y="23249"/>
                  <a:pt x="174684" y="24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8169FF2C-A66E-4BFC-8A5F-35AF234FA3DA}"/>
              </a:ext>
            </a:extLst>
          </p:cNvPr>
          <p:cNvSpPr/>
          <p:nvPr/>
        </p:nvSpPr>
        <p:spPr>
          <a:xfrm>
            <a:off x="7899400" y="7891463"/>
            <a:ext cx="63563" cy="118804"/>
          </a:xfrm>
          <a:custGeom>
            <a:avLst/>
            <a:gdLst>
              <a:gd name="connsiteX0" fmla="*/ 34925 w 63563"/>
              <a:gd name="connsiteY0" fmla="*/ 0 h 118804"/>
              <a:gd name="connsiteX1" fmla="*/ 50800 w 63563"/>
              <a:gd name="connsiteY1" fmla="*/ 74612 h 118804"/>
              <a:gd name="connsiteX2" fmla="*/ 0 w 63563"/>
              <a:gd name="connsiteY2" fmla="*/ 117475 h 118804"/>
              <a:gd name="connsiteX3" fmla="*/ 50800 w 63563"/>
              <a:gd name="connsiteY3" fmla="*/ 104775 h 118804"/>
              <a:gd name="connsiteX4" fmla="*/ 63500 w 63563"/>
              <a:gd name="connsiteY4" fmla="*/ 73025 h 118804"/>
              <a:gd name="connsiteX5" fmla="*/ 34925 w 63563"/>
              <a:gd name="connsiteY5" fmla="*/ 0 h 11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63" h="118804">
                <a:moveTo>
                  <a:pt x="34925" y="0"/>
                </a:moveTo>
                <a:cubicBezTo>
                  <a:pt x="32808" y="264"/>
                  <a:pt x="56621" y="55033"/>
                  <a:pt x="50800" y="74612"/>
                </a:cubicBezTo>
                <a:cubicBezTo>
                  <a:pt x="44979" y="94191"/>
                  <a:pt x="0" y="112448"/>
                  <a:pt x="0" y="117475"/>
                </a:cubicBezTo>
                <a:cubicBezTo>
                  <a:pt x="0" y="122502"/>
                  <a:pt x="40217" y="112183"/>
                  <a:pt x="50800" y="104775"/>
                </a:cubicBezTo>
                <a:cubicBezTo>
                  <a:pt x="61383" y="97367"/>
                  <a:pt x="64029" y="85725"/>
                  <a:pt x="63500" y="73025"/>
                </a:cubicBezTo>
                <a:cubicBezTo>
                  <a:pt x="62971" y="60325"/>
                  <a:pt x="37042" y="-264"/>
                  <a:pt x="3492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51C99E4E-F42F-44E5-AF9F-6F86A90A9B9A}"/>
              </a:ext>
            </a:extLst>
          </p:cNvPr>
          <p:cNvSpPr/>
          <p:nvPr/>
        </p:nvSpPr>
        <p:spPr>
          <a:xfrm>
            <a:off x="7772073" y="7886410"/>
            <a:ext cx="211328" cy="138526"/>
          </a:xfrm>
          <a:custGeom>
            <a:avLst/>
            <a:gdLst>
              <a:gd name="connsiteX0" fmla="*/ 203527 w 211328"/>
              <a:gd name="connsiteY0" fmla="*/ 38390 h 138526"/>
              <a:gd name="connsiteX1" fmla="*/ 51127 w 211328"/>
              <a:gd name="connsiteY1" fmla="*/ 290 h 138526"/>
              <a:gd name="connsiteX2" fmla="*/ 327 w 211328"/>
              <a:gd name="connsiteY2" fmla="*/ 57440 h 138526"/>
              <a:gd name="connsiteX3" fmla="*/ 70177 w 211328"/>
              <a:gd name="connsiteY3" fmla="*/ 95540 h 138526"/>
              <a:gd name="connsiteX4" fmla="*/ 149552 w 211328"/>
              <a:gd name="connsiteY4" fmla="*/ 138403 h 138526"/>
              <a:gd name="connsiteX5" fmla="*/ 186065 w 211328"/>
              <a:gd name="connsiteY5" fmla="*/ 106653 h 138526"/>
              <a:gd name="connsiteX6" fmla="*/ 203527 w 211328"/>
              <a:gd name="connsiteY6" fmla="*/ 38390 h 1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328" h="138526">
                <a:moveTo>
                  <a:pt x="203527" y="38390"/>
                </a:moveTo>
                <a:cubicBezTo>
                  <a:pt x="181037" y="20663"/>
                  <a:pt x="84994" y="-2885"/>
                  <a:pt x="51127" y="290"/>
                </a:cubicBezTo>
                <a:cubicBezTo>
                  <a:pt x="17260" y="3465"/>
                  <a:pt x="-2848" y="41565"/>
                  <a:pt x="327" y="57440"/>
                </a:cubicBezTo>
                <a:cubicBezTo>
                  <a:pt x="3502" y="73315"/>
                  <a:pt x="70177" y="95540"/>
                  <a:pt x="70177" y="95540"/>
                </a:cubicBezTo>
                <a:cubicBezTo>
                  <a:pt x="95048" y="109034"/>
                  <a:pt x="130238" y="136551"/>
                  <a:pt x="149552" y="138403"/>
                </a:cubicBezTo>
                <a:cubicBezTo>
                  <a:pt x="168866" y="140255"/>
                  <a:pt x="178657" y="120940"/>
                  <a:pt x="186065" y="106653"/>
                </a:cubicBezTo>
                <a:cubicBezTo>
                  <a:pt x="193473" y="92366"/>
                  <a:pt x="226017" y="56117"/>
                  <a:pt x="203527" y="38390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E55A4D17-ED80-487C-BED9-DD46CA5D7852}"/>
              </a:ext>
            </a:extLst>
          </p:cNvPr>
          <p:cNvSpPr/>
          <p:nvPr/>
        </p:nvSpPr>
        <p:spPr>
          <a:xfrm>
            <a:off x="7386354" y="7546975"/>
            <a:ext cx="265411" cy="125429"/>
          </a:xfrm>
          <a:custGeom>
            <a:avLst/>
            <a:gdLst>
              <a:gd name="connsiteX0" fmla="*/ 59021 w 265411"/>
              <a:gd name="connsiteY0" fmla="*/ 0 h 125429"/>
              <a:gd name="connsiteX1" fmla="*/ 284 w 265411"/>
              <a:gd name="connsiteY1" fmla="*/ 103188 h 125429"/>
              <a:gd name="connsiteX2" fmla="*/ 89184 w 265411"/>
              <a:gd name="connsiteY2" fmla="*/ 119063 h 125429"/>
              <a:gd name="connsiteX3" fmla="*/ 109821 w 265411"/>
              <a:gd name="connsiteY3" fmla="*/ 125413 h 125429"/>
              <a:gd name="connsiteX4" fmla="*/ 20921 w 265411"/>
              <a:gd name="connsiteY4" fmla="*/ 117475 h 125429"/>
              <a:gd name="connsiteX5" fmla="*/ 103471 w 265411"/>
              <a:gd name="connsiteY5" fmla="*/ 73025 h 125429"/>
              <a:gd name="connsiteX6" fmla="*/ 154271 w 265411"/>
              <a:gd name="connsiteY6" fmla="*/ 46038 h 125429"/>
              <a:gd name="connsiteX7" fmla="*/ 265396 w 265411"/>
              <a:gd name="connsiteY7" fmla="*/ 17463 h 125429"/>
              <a:gd name="connsiteX8" fmla="*/ 146334 w 265411"/>
              <a:gd name="connsiteY8" fmla="*/ 42863 h 125429"/>
              <a:gd name="connsiteX9" fmla="*/ 59021 w 265411"/>
              <a:gd name="connsiteY9" fmla="*/ 79375 h 125429"/>
              <a:gd name="connsiteX10" fmla="*/ 60609 w 265411"/>
              <a:gd name="connsiteY10" fmla="*/ 111125 h 125429"/>
              <a:gd name="connsiteX11" fmla="*/ 3459 w 265411"/>
              <a:gd name="connsiteY11" fmla="*/ 103188 h 125429"/>
              <a:gd name="connsiteX12" fmla="*/ 59021 w 265411"/>
              <a:gd name="connsiteY12" fmla="*/ 0 h 12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5411" h="125429">
                <a:moveTo>
                  <a:pt x="59021" y="0"/>
                </a:moveTo>
                <a:cubicBezTo>
                  <a:pt x="58492" y="0"/>
                  <a:pt x="-4743" y="83344"/>
                  <a:pt x="284" y="103188"/>
                </a:cubicBezTo>
                <a:cubicBezTo>
                  <a:pt x="5311" y="123032"/>
                  <a:pt x="70928" y="115359"/>
                  <a:pt x="89184" y="119063"/>
                </a:cubicBezTo>
                <a:cubicBezTo>
                  <a:pt x="107440" y="122767"/>
                  <a:pt x="121198" y="125678"/>
                  <a:pt x="109821" y="125413"/>
                </a:cubicBezTo>
                <a:cubicBezTo>
                  <a:pt x="98444" y="125148"/>
                  <a:pt x="21979" y="126206"/>
                  <a:pt x="20921" y="117475"/>
                </a:cubicBezTo>
                <a:cubicBezTo>
                  <a:pt x="19863" y="108744"/>
                  <a:pt x="81246" y="84931"/>
                  <a:pt x="103471" y="73025"/>
                </a:cubicBezTo>
                <a:cubicBezTo>
                  <a:pt x="125696" y="61119"/>
                  <a:pt x="127284" y="55298"/>
                  <a:pt x="154271" y="46038"/>
                </a:cubicBezTo>
                <a:cubicBezTo>
                  <a:pt x="181259" y="36778"/>
                  <a:pt x="266719" y="17992"/>
                  <a:pt x="265396" y="17463"/>
                </a:cubicBezTo>
                <a:cubicBezTo>
                  <a:pt x="264073" y="16934"/>
                  <a:pt x="180730" y="32544"/>
                  <a:pt x="146334" y="42863"/>
                </a:cubicBezTo>
                <a:cubicBezTo>
                  <a:pt x="111938" y="53182"/>
                  <a:pt x="73309" y="67998"/>
                  <a:pt x="59021" y="79375"/>
                </a:cubicBezTo>
                <a:cubicBezTo>
                  <a:pt x="44733" y="90752"/>
                  <a:pt x="69869" y="107156"/>
                  <a:pt x="60609" y="111125"/>
                </a:cubicBezTo>
                <a:cubicBezTo>
                  <a:pt x="51349" y="115094"/>
                  <a:pt x="5576" y="117476"/>
                  <a:pt x="3459" y="103188"/>
                </a:cubicBezTo>
                <a:cubicBezTo>
                  <a:pt x="1342" y="88901"/>
                  <a:pt x="59550" y="0"/>
                  <a:pt x="5902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C9BDC766-ADC8-4A80-A81D-F684A91BB099}"/>
              </a:ext>
            </a:extLst>
          </p:cNvPr>
          <p:cNvSpPr/>
          <p:nvPr/>
        </p:nvSpPr>
        <p:spPr>
          <a:xfrm>
            <a:off x="7699092" y="7637129"/>
            <a:ext cx="341605" cy="106913"/>
          </a:xfrm>
          <a:custGeom>
            <a:avLst/>
            <a:gdLst>
              <a:gd name="connsiteX0" fmla="*/ 1871 w 341605"/>
              <a:gd name="connsiteY0" fmla="*/ 334 h 106913"/>
              <a:gd name="connsiteX1" fmla="*/ 154271 w 341605"/>
              <a:gd name="connsiteY1" fmla="*/ 43196 h 106913"/>
              <a:gd name="connsiteX2" fmla="*/ 284446 w 341605"/>
              <a:gd name="connsiteY2" fmla="*/ 84471 h 106913"/>
              <a:gd name="connsiteX3" fmla="*/ 341596 w 341605"/>
              <a:gd name="connsiteY3" fmla="*/ 106696 h 106913"/>
              <a:gd name="connsiteX4" fmla="*/ 284446 w 341605"/>
              <a:gd name="connsiteY4" fmla="*/ 71771 h 106913"/>
              <a:gd name="connsiteX5" fmla="*/ 1871 w 341605"/>
              <a:gd name="connsiteY5" fmla="*/ 334 h 10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605" h="106913">
                <a:moveTo>
                  <a:pt x="1871" y="334"/>
                </a:moveTo>
                <a:cubicBezTo>
                  <a:pt x="-19825" y="-4428"/>
                  <a:pt x="154271" y="43196"/>
                  <a:pt x="154271" y="43196"/>
                </a:cubicBezTo>
                <a:cubicBezTo>
                  <a:pt x="201367" y="57219"/>
                  <a:pt x="253225" y="73888"/>
                  <a:pt x="284446" y="84471"/>
                </a:cubicBezTo>
                <a:cubicBezTo>
                  <a:pt x="315667" y="95054"/>
                  <a:pt x="341596" y="108813"/>
                  <a:pt x="341596" y="106696"/>
                </a:cubicBezTo>
                <a:cubicBezTo>
                  <a:pt x="341596" y="104579"/>
                  <a:pt x="343713" y="88440"/>
                  <a:pt x="284446" y="71771"/>
                </a:cubicBezTo>
                <a:cubicBezTo>
                  <a:pt x="225179" y="55102"/>
                  <a:pt x="23567" y="5096"/>
                  <a:pt x="1871" y="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5580EA7C-A679-4009-B30A-73375F978FEE}"/>
              </a:ext>
            </a:extLst>
          </p:cNvPr>
          <p:cNvSpPr/>
          <p:nvPr/>
        </p:nvSpPr>
        <p:spPr>
          <a:xfrm>
            <a:off x="7629525" y="7637445"/>
            <a:ext cx="203137" cy="118197"/>
          </a:xfrm>
          <a:custGeom>
            <a:avLst/>
            <a:gdLst>
              <a:gd name="connsiteX0" fmla="*/ 53975 w 203137"/>
              <a:gd name="connsiteY0" fmla="*/ 18 h 118197"/>
              <a:gd name="connsiteX1" fmla="*/ 0 w 203137"/>
              <a:gd name="connsiteY1" fmla="*/ 53993 h 118197"/>
              <a:gd name="connsiteX2" fmla="*/ 55563 w 203137"/>
              <a:gd name="connsiteY2" fmla="*/ 55580 h 118197"/>
              <a:gd name="connsiteX3" fmla="*/ 200025 w 203137"/>
              <a:gd name="connsiteY3" fmla="*/ 117493 h 118197"/>
              <a:gd name="connsiteX4" fmla="*/ 142875 w 203137"/>
              <a:gd name="connsiteY4" fmla="*/ 87330 h 118197"/>
              <a:gd name="connsiteX5" fmla="*/ 6350 w 203137"/>
              <a:gd name="connsiteY5" fmla="*/ 60343 h 118197"/>
              <a:gd name="connsiteX6" fmla="*/ 53975 w 203137"/>
              <a:gd name="connsiteY6" fmla="*/ 18 h 11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137" h="118197">
                <a:moveTo>
                  <a:pt x="53975" y="18"/>
                </a:moveTo>
                <a:cubicBezTo>
                  <a:pt x="52917" y="-1040"/>
                  <a:pt x="-265" y="44733"/>
                  <a:pt x="0" y="53993"/>
                </a:cubicBezTo>
                <a:cubicBezTo>
                  <a:pt x="265" y="63253"/>
                  <a:pt x="22225" y="44997"/>
                  <a:pt x="55563" y="55580"/>
                </a:cubicBezTo>
                <a:cubicBezTo>
                  <a:pt x="88901" y="66163"/>
                  <a:pt x="185473" y="112201"/>
                  <a:pt x="200025" y="117493"/>
                </a:cubicBezTo>
                <a:cubicBezTo>
                  <a:pt x="214577" y="122785"/>
                  <a:pt x="175154" y="96855"/>
                  <a:pt x="142875" y="87330"/>
                </a:cubicBezTo>
                <a:cubicBezTo>
                  <a:pt x="110596" y="77805"/>
                  <a:pt x="25929" y="72778"/>
                  <a:pt x="6350" y="60343"/>
                </a:cubicBezTo>
                <a:cubicBezTo>
                  <a:pt x="-13229" y="47908"/>
                  <a:pt x="55033" y="1076"/>
                  <a:pt x="5397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27392D55-EA00-4FF8-A869-B5533E07BB5A}"/>
              </a:ext>
            </a:extLst>
          </p:cNvPr>
          <p:cNvSpPr/>
          <p:nvPr/>
        </p:nvSpPr>
        <p:spPr>
          <a:xfrm>
            <a:off x="7473783" y="7729287"/>
            <a:ext cx="55748" cy="205064"/>
          </a:xfrm>
          <a:custGeom>
            <a:avLst/>
            <a:gdLst>
              <a:gd name="connsiteX0" fmla="*/ 30330 w 55748"/>
              <a:gd name="connsiteY0" fmla="*/ 251 h 205064"/>
              <a:gd name="connsiteX1" fmla="*/ 38267 w 55748"/>
              <a:gd name="connsiteY1" fmla="*/ 124076 h 205064"/>
              <a:gd name="connsiteX2" fmla="*/ 167 w 55748"/>
              <a:gd name="connsiteY2" fmla="*/ 162176 h 205064"/>
              <a:gd name="connsiteX3" fmla="*/ 55730 w 55748"/>
              <a:gd name="connsiteY3" fmla="*/ 205038 h 205064"/>
              <a:gd name="connsiteX4" fmla="*/ 6517 w 55748"/>
              <a:gd name="connsiteY4" fmla="*/ 155826 h 205064"/>
              <a:gd name="connsiteX5" fmla="*/ 20805 w 55748"/>
              <a:gd name="connsiteY5" fmla="*/ 128838 h 205064"/>
              <a:gd name="connsiteX6" fmla="*/ 28742 w 55748"/>
              <a:gd name="connsiteY6" fmla="*/ 92326 h 205064"/>
              <a:gd name="connsiteX7" fmla="*/ 30330 w 55748"/>
              <a:gd name="connsiteY7" fmla="*/ 251 h 20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748" h="205064">
                <a:moveTo>
                  <a:pt x="30330" y="251"/>
                </a:moveTo>
                <a:cubicBezTo>
                  <a:pt x="31917" y="5543"/>
                  <a:pt x="43294" y="97089"/>
                  <a:pt x="38267" y="124076"/>
                </a:cubicBezTo>
                <a:cubicBezTo>
                  <a:pt x="33240" y="151063"/>
                  <a:pt x="-2743" y="148682"/>
                  <a:pt x="167" y="162176"/>
                </a:cubicBezTo>
                <a:cubicBezTo>
                  <a:pt x="3077" y="175670"/>
                  <a:pt x="54672" y="206096"/>
                  <a:pt x="55730" y="205038"/>
                </a:cubicBezTo>
                <a:cubicBezTo>
                  <a:pt x="56788" y="203980"/>
                  <a:pt x="12338" y="168526"/>
                  <a:pt x="6517" y="155826"/>
                </a:cubicBezTo>
                <a:cubicBezTo>
                  <a:pt x="696" y="143126"/>
                  <a:pt x="17101" y="139421"/>
                  <a:pt x="20805" y="128838"/>
                </a:cubicBezTo>
                <a:cubicBezTo>
                  <a:pt x="24509" y="118255"/>
                  <a:pt x="27684" y="109788"/>
                  <a:pt x="28742" y="92326"/>
                </a:cubicBezTo>
                <a:cubicBezTo>
                  <a:pt x="29800" y="74864"/>
                  <a:pt x="28743" y="-5041"/>
                  <a:pt x="30330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7A0755F5-3037-468C-A6AB-90C30C57628D}"/>
              </a:ext>
            </a:extLst>
          </p:cNvPr>
          <p:cNvSpPr/>
          <p:nvPr/>
        </p:nvSpPr>
        <p:spPr>
          <a:xfrm>
            <a:off x="7723183" y="7845422"/>
            <a:ext cx="54688" cy="85728"/>
          </a:xfrm>
          <a:custGeom>
            <a:avLst/>
            <a:gdLst>
              <a:gd name="connsiteX0" fmla="*/ 50805 w 54688"/>
              <a:gd name="connsiteY0" fmla="*/ 3 h 85728"/>
              <a:gd name="connsiteX1" fmla="*/ 50805 w 54688"/>
              <a:gd name="connsiteY1" fmla="*/ 65091 h 85728"/>
              <a:gd name="connsiteX2" fmla="*/ 5 w 54688"/>
              <a:gd name="connsiteY2" fmla="*/ 85728 h 85728"/>
              <a:gd name="connsiteX3" fmla="*/ 47630 w 54688"/>
              <a:gd name="connsiteY3" fmla="*/ 61916 h 85728"/>
              <a:gd name="connsiteX4" fmla="*/ 50805 w 54688"/>
              <a:gd name="connsiteY4" fmla="*/ 3 h 8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8" h="85728">
                <a:moveTo>
                  <a:pt x="50805" y="3"/>
                </a:moveTo>
                <a:cubicBezTo>
                  <a:pt x="51334" y="532"/>
                  <a:pt x="59272" y="50803"/>
                  <a:pt x="50805" y="65091"/>
                </a:cubicBezTo>
                <a:cubicBezTo>
                  <a:pt x="42338" y="79379"/>
                  <a:pt x="5" y="85728"/>
                  <a:pt x="5" y="85728"/>
                </a:cubicBezTo>
                <a:cubicBezTo>
                  <a:pt x="-524" y="85199"/>
                  <a:pt x="38370" y="71705"/>
                  <a:pt x="47630" y="61916"/>
                </a:cubicBezTo>
                <a:cubicBezTo>
                  <a:pt x="56890" y="52127"/>
                  <a:pt x="50276" y="-526"/>
                  <a:pt x="5080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AFA33657-881A-4731-95BB-92BE62A89F3B}"/>
              </a:ext>
            </a:extLst>
          </p:cNvPr>
          <p:cNvSpPr/>
          <p:nvPr/>
        </p:nvSpPr>
        <p:spPr>
          <a:xfrm>
            <a:off x="8180388" y="7754938"/>
            <a:ext cx="201443" cy="9729"/>
          </a:xfrm>
          <a:custGeom>
            <a:avLst/>
            <a:gdLst>
              <a:gd name="connsiteX0" fmla="*/ 0 w 201443"/>
              <a:gd name="connsiteY0" fmla="*/ 0 h 9729"/>
              <a:gd name="connsiteX1" fmla="*/ 53975 w 201443"/>
              <a:gd name="connsiteY1" fmla="*/ 0 h 9729"/>
              <a:gd name="connsiteX2" fmla="*/ 200025 w 201443"/>
              <a:gd name="connsiteY2" fmla="*/ 3175 h 9729"/>
              <a:gd name="connsiteX3" fmla="*/ 119062 w 201443"/>
              <a:gd name="connsiteY3" fmla="*/ 9525 h 9729"/>
              <a:gd name="connsiteX4" fmla="*/ 0 w 201443"/>
              <a:gd name="connsiteY4" fmla="*/ 0 h 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443" h="9729">
                <a:moveTo>
                  <a:pt x="0" y="0"/>
                </a:moveTo>
                <a:lnTo>
                  <a:pt x="53975" y="0"/>
                </a:lnTo>
                <a:lnTo>
                  <a:pt x="200025" y="3175"/>
                </a:lnTo>
                <a:cubicBezTo>
                  <a:pt x="210873" y="4762"/>
                  <a:pt x="157162" y="8731"/>
                  <a:pt x="119062" y="9525"/>
                </a:cubicBezTo>
                <a:cubicBezTo>
                  <a:pt x="80962" y="10319"/>
                  <a:pt x="26193" y="9128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EE256FE9-CEDD-45EF-8856-A46752A856D4}"/>
              </a:ext>
            </a:extLst>
          </p:cNvPr>
          <p:cNvSpPr/>
          <p:nvPr/>
        </p:nvSpPr>
        <p:spPr>
          <a:xfrm>
            <a:off x="7777163" y="7772376"/>
            <a:ext cx="282623" cy="71740"/>
          </a:xfrm>
          <a:custGeom>
            <a:avLst/>
            <a:gdLst>
              <a:gd name="connsiteX0" fmla="*/ 95250 w 282623"/>
              <a:gd name="connsiteY0" fmla="*/ 24 h 71740"/>
              <a:gd name="connsiteX1" fmla="*/ 241300 w 282623"/>
              <a:gd name="connsiteY1" fmla="*/ 61937 h 71740"/>
              <a:gd name="connsiteX2" fmla="*/ 282575 w 282623"/>
              <a:gd name="connsiteY2" fmla="*/ 69874 h 71740"/>
              <a:gd name="connsiteX3" fmla="*/ 246062 w 282623"/>
              <a:gd name="connsiteY3" fmla="*/ 69874 h 71740"/>
              <a:gd name="connsiteX4" fmla="*/ 111125 w 282623"/>
              <a:gd name="connsiteY4" fmla="*/ 49237 h 71740"/>
              <a:gd name="connsiteX5" fmla="*/ 0 w 282623"/>
              <a:gd name="connsiteY5" fmla="*/ 31774 h 71740"/>
              <a:gd name="connsiteX6" fmla="*/ 249237 w 282623"/>
              <a:gd name="connsiteY6" fmla="*/ 69874 h 71740"/>
              <a:gd name="connsiteX7" fmla="*/ 95250 w 282623"/>
              <a:gd name="connsiteY7" fmla="*/ 24 h 7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623" h="71740">
                <a:moveTo>
                  <a:pt x="95250" y="24"/>
                </a:moveTo>
                <a:cubicBezTo>
                  <a:pt x="93927" y="-1299"/>
                  <a:pt x="210079" y="50295"/>
                  <a:pt x="241300" y="61937"/>
                </a:cubicBezTo>
                <a:cubicBezTo>
                  <a:pt x="272521" y="73579"/>
                  <a:pt x="281781" y="68551"/>
                  <a:pt x="282575" y="69874"/>
                </a:cubicBezTo>
                <a:cubicBezTo>
                  <a:pt x="283369" y="71197"/>
                  <a:pt x="274637" y="73313"/>
                  <a:pt x="246062" y="69874"/>
                </a:cubicBezTo>
                <a:cubicBezTo>
                  <a:pt x="217487" y="66435"/>
                  <a:pt x="111125" y="49237"/>
                  <a:pt x="111125" y="49237"/>
                </a:cubicBezTo>
                <a:lnTo>
                  <a:pt x="0" y="31774"/>
                </a:lnTo>
                <a:cubicBezTo>
                  <a:pt x="23019" y="35214"/>
                  <a:pt x="233627" y="70668"/>
                  <a:pt x="249237" y="69874"/>
                </a:cubicBezTo>
                <a:cubicBezTo>
                  <a:pt x="264847" y="69080"/>
                  <a:pt x="96573" y="1347"/>
                  <a:pt x="95250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348564B6-A833-4BE5-BD92-11D75416C54C}"/>
              </a:ext>
            </a:extLst>
          </p:cNvPr>
          <p:cNvSpPr/>
          <p:nvPr/>
        </p:nvSpPr>
        <p:spPr>
          <a:xfrm>
            <a:off x="7567059" y="7772213"/>
            <a:ext cx="115663" cy="69541"/>
          </a:xfrm>
          <a:custGeom>
            <a:avLst/>
            <a:gdLst>
              <a:gd name="connsiteX0" fmla="*/ 554 w 115663"/>
              <a:gd name="connsiteY0" fmla="*/ 187 h 69541"/>
              <a:gd name="connsiteX1" fmla="*/ 48179 w 115663"/>
              <a:gd name="connsiteY1" fmla="*/ 46225 h 69541"/>
              <a:gd name="connsiteX2" fmla="*/ 114854 w 115663"/>
              <a:gd name="connsiteY2" fmla="*/ 66862 h 69541"/>
              <a:gd name="connsiteX3" fmla="*/ 79929 w 115663"/>
              <a:gd name="connsiteY3" fmla="*/ 65275 h 69541"/>
              <a:gd name="connsiteX4" fmla="*/ 554 w 115663"/>
              <a:gd name="connsiteY4" fmla="*/ 187 h 6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663" h="69541">
                <a:moveTo>
                  <a:pt x="554" y="187"/>
                </a:moveTo>
                <a:cubicBezTo>
                  <a:pt x="-4738" y="-2988"/>
                  <a:pt x="29129" y="35113"/>
                  <a:pt x="48179" y="46225"/>
                </a:cubicBezTo>
                <a:cubicBezTo>
                  <a:pt x="67229" y="57337"/>
                  <a:pt x="109562" y="63687"/>
                  <a:pt x="114854" y="66862"/>
                </a:cubicBezTo>
                <a:cubicBezTo>
                  <a:pt x="120146" y="70037"/>
                  <a:pt x="98450" y="71360"/>
                  <a:pt x="79929" y="65275"/>
                </a:cubicBezTo>
                <a:cubicBezTo>
                  <a:pt x="61408" y="59190"/>
                  <a:pt x="5846" y="3362"/>
                  <a:pt x="554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E9686F38-73D2-466B-A920-296D4B83ED29}"/>
              </a:ext>
            </a:extLst>
          </p:cNvPr>
          <p:cNvSpPr/>
          <p:nvPr/>
        </p:nvSpPr>
        <p:spPr>
          <a:xfrm>
            <a:off x="4851782" y="4035484"/>
            <a:ext cx="156637" cy="748484"/>
          </a:xfrm>
          <a:custGeom>
            <a:avLst/>
            <a:gdLst>
              <a:gd name="connsiteX0" fmla="*/ 39306 w 156637"/>
              <a:gd name="connsiteY0" fmla="*/ 3116 h 748484"/>
              <a:gd name="connsiteX1" fmla="*/ 18668 w 156637"/>
              <a:gd name="connsiteY1" fmla="*/ 198379 h 748484"/>
              <a:gd name="connsiteX2" fmla="*/ 25018 w 156637"/>
              <a:gd name="connsiteY2" fmla="*/ 404754 h 748484"/>
              <a:gd name="connsiteX3" fmla="*/ 148843 w 156637"/>
              <a:gd name="connsiteY3" fmla="*/ 728604 h 748484"/>
              <a:gd name="connsiteX4" fmla="*/ 139318 w 156637"/>
              <a:gd name="connsiteY4" fmla="*/ 704791 h 748484"/>
              <a:gd name="connsiteX5" fmla="*/ 102806 w 156637"/>
              <a:gd name="connsiteY5" fmla="*/ 634941 h 748484"/>
              <a:gd name="connsiteX6" fmla="*/ 1206 w 156637"/>
              <a:gd name="connsiteY6" fmla="*/ 360304 h 748484"/>
              <a:gd name="connsiteX7" fmla="*/ 39306 w 156637"/>
              <a:gd name="connsiteY7" fmla="*/ 3116 h 74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637" h="748484">
                <a:moveTo>
                  <a:pt x="39306" y="3116"/>
                </a:moveTo>
                <a:cubicBezTo>
                  <a:pt x="42216" y="-23871"/>
                  <a:pt x="21049" y="131439"/>
                  <a:pt x="18668" y="198379"/>
                </a:cubicBezTo>
                <a:cubicBezTo>
                  <a:pt x="16287" y="265319"/>
                  <a:pt x="3322" y="316383"/>
                  <a:pt x="25018" y="404754"/>
                </a:cubicBezTo>
                <a:cubicBezTo>
                  <a:pt x="46714" y="493125"/>
                  <a:pt x="129793" y="678598"/>
                  <a:pt x="148843" y="728604"/>
                </a:cubicBezTo>
                <a:cubicBezTo>
                  <a:pt x="167893" y="778610"/>
                  <a:pt x="146991" y="720401"/>
                  <a:pt x="139318" y="704791"/>
                </a:cubicBezTo>
                <a:cubicBezTo>
                  <a:pt x="131645" y="689181"/>
                  <a:pt x="125825" y="692355"/>
                  <a:pt x="102806" y="634941"/>
                </a:cubicBezTo>
                <a:cubicBezTo>
                  <a:pt x="79787" y="577527"/>
                  <a:pt x="10202" y="471164"/>
                  <a:pt x="1206" y="360304"/>
                </a:cubicBezTo>
                <a:cubicBezTo>
                  <a:pt x="-7790" y="249444"/>
                  <a:pt x="36396" y="30103"/>
                  <a:pt x="39306" y="3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BABD6DBC-5309-4DB0-9F72-56453D261EFC}"/>
              </a:ext>
            </a:extLst>
          </p:cNvPr>
          <p:cNvSpPr/>
          <p:nvPr/>
        </p:nvSpPr>
        <p:spPr>
          <a:xfrm>
            <a:off x="4901256" y="4019548"/>
            <a:ext cx="47339" cy="571590"/>
          </a:xfrm>
          <a:custGeom>
            <a:avLst/>
            <a:gdLst>
              <a:gd name="connsiteX0" fmla="*/ 16819 w 47339"/>
              <a:gd name="connsiteY0" fmla="*/ 2 h 571590"/>
              <a:gd name="connsiteX1" fmla="*/ 8882 w 47339"/>
              <a:gd name="connsiteY1" fmla="*/ 238127 h 571590"/>
              <a:gd name="connsiteX2" fmla="*/ 21582 w 47339"/>
              <a:gd name="connsiteY2" fmla="*/ 382590 h 571590"/>
              <a:gd name="connsiteX3" fmla="*/ 46982 w 47339"/>
              <a:gd name="connsiteY3" fmla="*/ 566740 h 571590"/>
              <a:gd name="connsiteX4" fmla="*/ 34282 w 47339"/>
              <a:gd name="connsiteY4" fmla="*/ 503240 h 571590"/>
              <a:gd name="connsiteX5" fmla="*/ 4119 w 47339"/>
              <a:gd name="connsiteY5" fmla="*/ 344490 h 571590"/>
              <a:gd name="connsiteX6" fmla="*/ 944 w 47339"/>
              <a:gd name="connsiteY6" fmla="*/ 242890 h 571590"/>
              <a:gd name="connsiteX7" fmla="*/ 16819 w 47339"/>
              <a:gd name="connsiteY7" fmla="*/ 2 h 57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39" h="571590">
                <a:moveTo>
                  <a:pt x="16819" y="2"/>
                </a:moveTo>
                <a:cubicBezTo>
                  <a:pt x="18142" y="-792"/>
                  <a:pt x="8088" y="174362"/>
                  <a:pt x="8882" y="238127"/>
                </a:cubicBezTo>
                <a:cubicBezTo>
                  <a:pt x="9676" y="301892"/>
                  <a:pt x="15232" y="327821"/>
                  <a:pt x="21582" y="382590"/>
                </a:cubicBezTo>
                <a:cubicBezTo>
                  <a:pt x="27932" y="437359"/>
                  <a:pt x="44865" y="546632"/>
                  <a:pt x="46982" y="566740"/>
                </a:cubicBezTo>
                <a:cubicBezTo>
                  <a:pt x="49099" y="586848"/>
                  <a:pt x="41426" y="540282"/>
                  <a:pt x="34282" y="503240"/>
                </a:cubicBezTo>
                <a:cubicBezTo>
                  <a:pt x="27138" y="466198"/>
                  <a:pt x="9675" y="387882"/>
                  <a:pt x="4119" y="344490"/>
                </a:cubicBezTo>
                <a:cubicBezTo>
                  <a:pt x="-1437" y="301098"/>
                  <a:pt x="-114" y="293955"/>
                  <a:pt x="944" y="242890"/>
                </a:cubicBezTo>
                <a:cubicBezTo>
                  <a:pt x="2002" y="191825"/>
                  <a:pt x="15496" y="796"/>
                  <a:pt x="1681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AD5A1954-EC2C-42DC-9222-75EEB21F54AC}"/>
              </a:ext>
            </a:extLst>
          </p:cNvPr>
          <p:cNvSpPr/>
          <p:nvPr/>
        </p:nvSpPr>
        <p:spPr>
          <a:xfrm>
            <a:off x="6031613" y="4768243"/>
            <a:ext cx="287711" cy="973576"/>
          </a:xfrm>
          <a:custGeom>
            <a:avLst/>
            <a:gdLst>
              <a:gd name="connsiteX0" fmla="*/ 286637 w 287711"/>
              <a:gd name="connsiteY0" fmla="*/ 607 h 973576"/>
              <a:gd name="connsiteX1" fmla="*/ 112012 w 287711"/>
              <a:gd name="connsiteY1" fmla="*/ 299057 h 973576"/>
              <a:gd name="connsiteX2" fmla="*/ 67562 w 287711"/>
              <a:gd name="connsiteY2" fmla="*/ 426057 h 973576"/>
              <a:gd name="connsiteX3" fmla="*/ 887 w 287711"/>
              <a:gd name="connsiteY3" fmla="*/ 956282 h 973576"/>
              <a:gd name="connsiteX4" fmla="*/ 29462 w 287711"/>
              <a:gd name="connsiteY4" fmla="*/ 826107 h 973576"/>
              <a:gd name="connsiteX5" fmla="*/ 32637 w 287711"/>
              <a:gd name="connsiteY5" fmla="*/ 638782 h 973576"/>
              <a:gd name="connsiteX6" fmla="*/ 19937 w 287711"/>
              <a:gd name="connsiteY6" fmla="*/ 384782 h 973576"/>
              <a:gd name="connsiteX7" fmla="*/ 286637 w 287711"/>
              <a:gd name="connsiteY7" fmla="*/ 607 h 97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711" h="973576">
                <a:moveTo>
                  <a:pt x="286637" y="607"/>
                </a:moveTo>
                <a:cubicBezTo>
                  <a:pt x="301983" y="-13681"/>
                  <a:pt x="148524" y="228149"/>
                  <a:pt x="112012" y="299057"/>
                </a:cubicBezTo>
                <a:cubicBezTo>
                  <a:pt x="75500" y="369965"/>
                  <a:pt x="86083" y="316520"/>
                  <a:pt x="67562" y="426057"/>
                </a:cubicBezTo>
                <a:cubicBezTo>
                  <a:pt x="49041" y="535595"/>
                  <a:pt x="7237" y="889607"/>
                  <a:pt x="887" y="956282"/>
                </a:cubicBezTo>
                <a:cubicBezTo>
                  <a:pt x="-5463" y="1022957"/>
                  <a:pt x="24170" y="879024"/>
                  <a:pt x="29462" y="826107"/>
                </a:cubicBezTo>
                <a:cubicBezTo>
                  <a:pt x="34754" y="773190"/>
                  <a:pt x="34224" y="712336"/>
                  <a:pt x="32637" y="638782"/>
                </a:cubicBezTo>
                <a:cubicBezTo>
                  <a:pt x="31049" y="565228"/>
                  <a:pt x="-22396" y="485324"/>
                  <a:pt x="19937" y="384782"/>
                </a:cubicBezTo>
                <a:cubicBezTo>
                  <a:pt x="62270" y="284240"/>
                  <a:pt x="271291" y="14895"/>
                  <a:pt x="286637" y="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406BD87F-73BA-4B34-AB66-E484564C134E}"/>
              </a:ext>
            </a:extLst>
          </p:cNvPr>
          <p:cNvSpPr/>
          <p:nvPr/>
        </p:nvSpPr>
        <p:spPr>
          <a:xfrm>
            <a:off x="4104942" y="5044023"/>
            <a:ext cx="219867" cy="737655"/>
          </a:xfrm>
          <a:custGeom>
            <a:avLst/>
            <a:gdLst>
              <a:gd name="connsiteX0" fmla="*/ 333 w 219867"/>
              <a:gd name="connsiteY0" fmla="*/ 1052 h 737655"/>
              <a:gd name="connsiteX1" fmla="*/ 22558 w 219867"/>
              <a:gd name="connsiteY1" fmla="*/ 178852 h 737655"/>
              <a:gd name="connsiteX2" fmla="*/ 54308 w 219867"/>
              <a:gd name="connsiteY2" fmla="*/ 261402 h 737655"/>
              <a:gd name="connsiteX3" fmla="*/ 174958 w 219867"/>
              <a:gd name="connsiteY3" fmla="*/ 594777 h 737655"/>
              <a:gd name="connsiteX4" fmla="*/ 146383 w 219867"/>
              <a:gd name="connsiteY4" fmla="*/ 737652 h 737655"/>
              <a:gd name="connsiteX5" fmla="*/ 219408 w 219867"/>
              <a:gd name="connsiteY5" fmla="*/ 591602 h 737655"/>
              <a:gd name="connsiteX6" fmla="*/ 105108 w 219867"/>
              <a:gd name="connsiteY6" fmla="*/ 340777 h 737655"/>
              <a:gd name="connsiteX7" fmla="*/ 16208 w 219867"/>
              <a:gd name="connsiteY7" fmla="*/ 115352 h 737655"/>
              <a:gd name="connsiteX8" fmla="*/ 333 w 219867"/>
              <a:gd name="connsiteY8" fmla="*/ 1052 h 737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867" h="737655">
                <a:moveTo>
                  <a:pt x="333" y="1052"/>
                </a:moveTo>
                <a:cubicBezTo>
                  <a:pt x="1391" y="11635"/>
                  <a:pt x="13562" y="135460"/>
                  <a:pt x="22558" y="178852"/>
                </a:cubicBezTo>
                <a:cubicBezTo>
                  <a:pt x="31554" y="222244"/>
                  <a:pt x="28908" y="192081"/>
                  <a:pt x="54308" y="261402"/>
                </a:cubicBezTo>
                <a:cubicBezTo>
                  <a:pt x="79708" y="330723"/>
                  <a:pt x="159612" y="515402"/>
                  <a:pt x="174958" y="594777"/>
                </a:cubicBezTo>
                <a:cubicBezTo>
                  <a:pt x="190304" y="674152"/>
                  <a:pt x="138975" y="738181"/>
                  <a:pt x="146383" y="737652"/>
                </a:cubicBezTo>
                <a:cubicBezTo>
                  <a:pt x="153791" y="737123"/>
                  <a:pt x="226287" y="657748"/>
                  <a:pt x="219408" y="591602"/>
                </a:cubicBezTo>
                <a:cubicBezTo>
                  <a:pt x="212529" y="525456"/>
                  <a:pt x="138975" y="420152"/>
                  <a:pt x="105108" y="340777"/>
                </a:cubicBezTo>
                <a:cubicBezTo>
                  <a:pt x="71241" y="261402"/>
                  <a:pt x="32612" y="168798"/>
                  <a:pt x="16208" y="115352"/>
                </a:cubicBezTo>
                <a:cubicBezTo>
                  <a:pt x="-196" y="61906"/>
                  <a:pt x="-725" y="-9531"/>
                  <a:pt x="333" y="1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488671D1-0FEE-4F73-8F04-5A139E5A430F}"/>
              </a:ext>
            </a:extLst>
          </p:cNvPr>
          <p:cNvSpPr/>
          <p:nvPr/>
        </p:nvSpPr>
        <p:spPr>
          <a:xfrm>
            <a:off x="6107289" y="5703934"/>
            <a:ext cx="249694" cy="336669"/>
          </a:xfrm>
          <a:custGeom>
            <a:avLst/>
            <a:gdLst>
              <a:gd name="connsiteX0" fmla="*/ 1411 w 249694"/>
              <a:gd name="connsiteY0" fmla="*/ 1541 h 336669"/>
              <a:gd name="connsiteX1" fmla="*/ 131586 w 249694"/>
              <a:gd name="connsiteY1" fmla="*/ 166641 h 336669"/>
              <a:gd name="connsiteX2" fmla="*/ 236361 w 249694"/>
              <a:gd name="connsiteY2" fmla="*/ 331741 h 336669"/>
              <a:gd name="connsiteX3" fmla="*/ 220486 w 249694"/>
              <a:gd name="connsiteY3" fmla="*/ 268241 h 336669"/>
              <a:gd name="connsiteX4" fmla="*/ 1411 w 249694"/>
              <a:gd name="connsiteY4" fmla="*/ 1541 h 33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694" h="336669">
                <a:moveTo>
                  <a:pt x="1411" y="1541"/>
                </a:moveTo>
                <a:cubicBezTo>
                  <a:pt x="-13406" y="-15392"/>
                  <a:pt x="92428" y="111608"/>
                  <a:pt x="131586" y="166641"/>
                </a:cubicBezTo>
                <a:cubicBezTo>
                  <a:pt x="170744" y="221674"/>
                  <a:pt x="221544" y="314808"/>
                  <a:pt x="236361" y="331741"/>
                </a:cubicBezTo>
                <a:cubicBezTo>
                  <a:pt x="251178" y="348674"/>
                  <a:pt x="262290" y="320629"/>
                  <a:pt x="220486" y="268241"/>
                </a:cubicBezTo>
                <a:cubicBezTo>
                  <a:pt x="178682" y="215854"/>
                  <a:pt x="16228" y="18474"/>
                  <a:pt x="1411" y="1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B5CABFDF-61BA-4EE4-9B92-910020AF5BAC}"/>
              </a:ext>
            </a:extLst>
          </p:cNvPr>
          <p:cNvSpPr/>
          <p:nvPr/>
        </p:nvSpPr>
        <p:spPr>
          <a:xfrm>
            <a:off x="6057626" y="5800271"/>
            <a:ext cx="274914" cy="611900"/>
          </a:xfrm>
          <a:custGeom>
            <a:avLst/>
            <a:gdLst>
              <a:gd name="connsiteX0" fmla="*/ 274 w 274914"/>
              <a:gd name="connsiteY0" fmla="*/ 454 h 611900"/>
              <a:gd name="connsiteX1" fmla="*/ 85999 w 274914"/>
              <a:gd name="connsiteY1" fmla="*/ 298904 h 611900"/>
              <a:gd name="connsiteX2" fmla="*/ 155849 w 274914"/>
              <a:gd name="connsiteY2" fmla="*/ 451304 h 611900"/>
              <a:gd name="connsiteX3" fmla="*/ 273324 w 274914"/>
              <a:gd name="connsiteY3" fmla="*/ 610054 h 611900"/>
              <a:gd name="connsiteX4" fmla="*/ 212999 w 274914"/>
              <a:gd name="connsiteY4" fmla="*/ 527504 h 611900"/>
              <a:gd name="connsiteX5" fmla="*/ 63774 w 274914"/>
              <a:gd name="connsiteY5" fmla="*/ 371929 h 611900"/>
              <a:gd name="connsiteX6" fmla="*/ 274 w 274914"/>
              <a:gd name="connsiteY6" fmla="*/ 454 h 61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914" h="611900">
                <a:moveTo>
                  <a:pt x="274" y="454"/>
                </a:moveTo>
                <a:cubicBezTo>
                  <a:pt x="3978" y="-11717"/>
                  <a:pt x="60070" y="223762"/>
                  <a:pt x="85999" y="298904"/>
                </a:cubicBezTo>
                <a:cubicBezTo>
                  <a:pt x="111928" y="374046"/>
                  <a:pt x="124628" y="399446"/>
                  <a:pt x="155849" y="451304"/>
                </a:cubicBezTo>
                <a:cubicBezTo>
                  <a:pt x="187070" y="503162"/>
                  <a:pt x="263799" y="597354"/>
                  <a:pt x="273324" y="610054"/>
                </a:cubicBezTo>
                <a:cubicBezTo>
                  <a:pt x="282849" y="622754"/>
                  <a:pt x="247924" y="567191"/>
                  <a:pt x="212999" y="527504"/>
                </a:cubicBezTo>
                <a:cubicBezTo>
                  <a:pt x="178074" y="487817"/>
                  <a:pt x="96582" y="457654"/>
                  <a:pt x="63774" y="371929"/>
                </a:cubicBezTo>
                <a:cubicBezTo>
                  <a:pt x="30966" y="286204"/>
                  <a:pt x="-3430" y="12625"/>
                  <a:pt x="274" y="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FC8A4343-B90B-49BB-9744-AFA80DEF14D8}"/>
              </a:ext>
            </a:extLst>
          </p:cNvPr>
          <p:cNvSpPr/>
          <p:nvPr/>
        </p:nvSpPr>
        <p:spPr>
          <a:xfrm>
            <a:off x="3999280" y="5781257"/>
            <a:ext cx="281677" cy="512929"/>
          </a:xfrm>
          <a:custGeom>
            <a:avLst/>
            <a:gdLst>
              <a:gd name="connsiteX0" fmla="*/ 280620 w 281677"/>
              <a:gd name="connsiteY0" fmla="*/ 418 h 512929"/>
              <a:gd name="connsiteX1" fmla="*/ 102820 w 281677"/>
              <a:gd name="connsiteY1" fmla="*/ 165518 h 512929"/>
              <a:gd name="connsiteX2" fmla="*/ 58370 w 281677"/>
              <a:gd name="connsiteY2" fmla="*/ 308393 h 512929"/>
              <a:gd name="connsiteX3" fmla="*/ 64720 w 281677"/>
              <a:gd name="connsiteY3" fmla="*/ 508418 h 512929"/>
              <a:gd name="connsiteX4" fmla="*/ 58370 w 281677"/>
              <a:gd name="connsiteY4" fmla="*/ 429043 h 512929"/>
              <a:gd name="connsiteX5" fmla="*/ 10745 w 281677"/>
              <a:gd name="connsiteY5" fmla="*/ 216318 h 512929"/>
              <a:gd name="connsiteX6" fmla="*/ 280620 w 281677"/>
              <a:gd name="connsiteY6" fmla="*/ 418 h 51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677" h="512929">
                <a:moveTo>
                  <a:pt x="280620" y="418"/>
                </a:moveTo>
                <a:cubicBezTo>
                  <a:pt x="295966" y="-8049"/>
                  <a:pt x="139862" y="114189"/>
                  <a:pt x="102820" y="165518"/>
                </a:cubicBezTo>
                <a:cubicBezTo>
                  <a:pt x="65778" y="216847"/>
                  <a:pt x="64720" y="251243"/>
                  <a:pt x="58370" y="308393"/>
                </a:cubicBezTo>
                <a:cubicBezTo>
                  <a:pt x="52020" y="365543"/>
                  <a:pt x="64720" y="488310"/>
                  <a:pt x="64720" y="508418"/>
                </a:cubicBezTo>
                <a:cubicBezTo>
                  <a:pt x="64720" y="528526"/>
                  <a:pt x="67366" y="477726"/>
                  <a:pt x="58370" y="429043"/>
                </a:cubicBezTo>
                <a:cubicBezTo>
                  <a:pt x="49374" y="380360"/>
                  <a:pt x="-27884" y="292518"/>
                  <a:pt x="10745" y="216318"/>
                </a:cubicBezTo>
                <a:cubicBezTo>
                  <a:pt x="49374" y="140118"/>
                  <a:pt x="265274" y="8885"/>
                  <a:pt x="280620" y="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8821DAE5-857D-47F7-B891-FC664D348B95}"/>
              </a:ext>
            </a:extLst>
          </p:cNvPr>
          <p:cNvSpPr/>
          <p:nvPr/>
        </p:nvSpPr>
        <p:spPr>
          <a:xfrm>
            <a:off x="6552462" y="6583856"/>
            <a:ext cx="156319" cy="142575"/>
          </a:xfrm>
          <a:custGeom>
            <a:avLst/>
            <a:gdLst>
              <a:gd name="connsiteX0" fmla="*/ 156313 w 156319"/>
              <a:gd name="connsiteY0" fmla="*/ 1094 h 142575"/>
              <a:gd name="connsiteX1" fmla="*/ 7088 w 156319"/>
              <a:gd name="connsiteY1" fmla="*/ 137619 h 142575"/>
              <a:gd name="connsiteX2" fmla="*/ 22963 w 156319"/>
              <a:gd name="connsiteY2" fmla="*/ 109044 h 142575"/>
              <a:gd name="connsiteX3" fmla="*/ 13438 w 156319"/>
              <a:gd name="connsiteY3" fmla="*/ 74119 h 142575"/>
              <a:gd name="connsiteX4" fmla="*/ 156313 w 156319"/>
              <a:gd name="connsiteY4" fmla="*/ 1094 h 14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19" h="142575">
                <a:moveTo>
                  <a:pt x="156313" y="1094"/>
                </a:moveTo>
                <a:cubicBezTo>
                  <a:pt x="155255" y="11677"/>
                  <a:pt x="29313" y="119627"/>
                  <a:pt x="7088" y="137619"/>
                </a:cubicBezTo>
                <a:cubicBezTo>
                  <a:pt x="-15137" y="155611"/>
                  <a:pt x="21905" y="119627"/>
                  <a:pt x="22963" y="109044"/>
                </a:cubicBezTo>
                <a:cubicBezTo>
                  <a:pt x="24021" y="98461"/>
                  <a:pt x="-6141" y="88406"/>
                  <a:pt x="13438" y="74119"/>
                </a:cubicBezTo>
                <a:cubicBezTo>
                  <a:pt x="33017" y="59832"/>
                  <a:pt x="157371" y="-9489"/>
                  <a:pt x="156313" y="1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AEB01362-DC7E-4AC4-BDAC-AD996146376C}"/>
              </a:ext>
            </a:extLst>
          </p:cNvPr>
          <p:cNvSpPr/>
          <p:nvPr/>
        </p:nvSpPr>
        <p:spPr>
          <a:xfrm>
            <a:off x="3882906" y="6324439"/>
            <a:ext cx="441492" cy="352999"/>
          </a:xfrm>
          <a:custGeom>
            <a:avLst/>
            <a:gdLst>
              <a:gd name="connsiteX0" fmla="*/ 184269 w 441492"/>
              <a:gd name="connsiteY0" fmla="*/ 161 h 352999"/>
              <a:gd name="connsiteX1" fmla="*/ 387469 w 441492"/>
              <a:gd name="connsiteY1" fmla="*/ 85886 h 352999"/>
              <a:gd name="connsiteX2" fmla="*/ 282694 w 441492"/>
              <a:gd name="connsiteY2" fmla="*/ 155736 h 352999"/>
              <a:gd name="connsiteX3" fmla="*/ 298569 w 441492"/>
              <a:gd name="connsiteY3" fmla="*/ 244636 h 352999"/>
              <a:gd name="connsiteX4" fmla="*/ 119 w 441492"/>
              <a:gd name="connsiteY4" fmla="*/ 352586 h 352999"/>
              <a:gd name="connsiteX5" fmla="*/ 263644 w 441492"/>
              <a:gd name="connsiteY5" fmla="*/ 279561 h 352999"/>
              <a:gd name="connsiteX6" fmla="*/ 368419 w 441492"/>
              <a:gd name="connsiteY6" fmla="*/ 222411 h 352999"/>
              <a:gd name="connsiteX7" fmla="*/ 339844 w 441492"/>
              <a:gd name="connsiteY7" fmla="*/ 139861 h 352999"/>
              <a:gd name="connsiteX8" fmla="*/ 438269 w 441492"/>
              <a:gd name="connsiteY8" fmla="*/ 66836 h 352999"/>
              <a:gd name="connsiteX9" fmla="*/ 184269 w 441492"/>
              <a:gd name="connsiteY9" fmla="*/ 161 h 35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492" h="352999">
                <a:moveTo>
                  <a:pt x="184269" y="161"/>
                </a:moveTo>
                <a:cubicBezTo>
                  <a:pt x="175802" y="3336"/>
                  <a:pt x="371065" y="59957"/>
                  <a:pt x="387469" y="85886"/>
                </a:cubicBezTo>
                <a:cubicBezTo>
                  <a:pt x="403873" y="111815"/>
                  <a:pt x="297511" y="129278"/>
                  <a:pt x="282694" y="155736"/>
                </a:cubicBezTo>
                <a:cubicBezTo>
                  <a:pt x="267877" y="182194"/>
                  <a:pt x="345665" y="211828"/>
                  <a:pt x="298569" y="244636"/>
                </a:cubicBezTo>
                <a:cubicBezTo>
                  <a:pt x="251473" y="277444"/>
                  <a:pt x="5940" y="346765"/>
                  <a:pt x="119" y="352586"/>
                </a:cubicBezTo>
                <a:cubicBezTo>
                  <a:pt x="-5702" y="358407"/>
                  <a:pt x="202261" y="301257"/>
                  <a:pt x="263644" y="279561"/>
                </a:cubicBezTo>
                <a:cubicBezTo>
                  <a:pt x="325027" y="257865"/>
                  <a:pt x="355719" y="245694"/>
                  <a:pt x="368419" y="222411"/>
                </a:cubicBezTo>
                <a:cubicBezTo>
                  <a:pt x="381119" y="199128"/>
                  <a:pt x="328202" y="165790"/>
                  <a:pt x="339844" y="139861"/>
                </a:cubicBezTo>
                <a:cubicBezTo>
                  <a:pt x="351486" y="113932"/>
                  <a:pt x="461552" y="92236"/>
                  <a:pt x="438269" y="66836"/>
                </a:cubicBezTo>
                <a:cubicBezTo>
                  <a:pt x="414986" y="41436"/>
                  <a:pt x="192736" y="-3014"/>
                  <a:pt x="184269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AED2B3E7-A0A7-403F-BEF2-145691D4792A}"/>
              </a:ext>
            </a:extLst>
          </p:cNvPr>
          <p:cNvSpPr/>
          <p:nvPr/>
        </p:nvSpPr>
        <p:spPr>
          <a:xfrm>
            <a:off x="6483649" y="7007202"/>
            <a:ext cx="282362" cy="893929"/>
          </a:xfrm>
          <a:custGeom>
            <a:avLst/>
            <a:gdLst>
              <a:gd name="connsiteX0" fmla="*/ 126701 w 282362"/>
              <a:gd name="connsiteY0" fmla="*/ 23 h 893929"/>
              <a:gd name="connsiteX1" fmla="*/ 282276 w 282362"/>
              <a:gd name="connsiteY1" fmla="*/ 317523 h 893929"/>
              <a:gd name="connsiteX2" fmla="*/ 101301 w 282362"/>
              <a:gd name="connsiteY2" fmla="*/ 584223 h 893929"/>
              <a:gd name="connsiteX3" fmla="*/ 60026 w 282362"/>
              <a:gd name="connsiteY3" fmla="*/ 657248 h 893929"/>
              <a:gd name="connsiteX4" fmla="*/ 225126 w 282362"/>
              <a:gd name="connsiteY4" fmla="*/ 889023 h 893929"/>
              <a:gd name="connsiteX5" fmla="*/ 167976 w 282362"/>
              <a:gd name="connsiteY5" fmla="*/ 806473 h 893929"/>
              <a:gd name="connsiteX6" fmla="*/ 2876 w 282362"/>
              <a:gd name="connsiteY6" fmla="*/ 701698 h 893929"/>
              <a:gd name="connsiteX7" fmla="*/ 75901 w 282362"/>
              <a:gd name="connsiteY7" fmla="*/ 609623 h 893929"/>
              <a:gd name="connsiteX8" fmla="*/ 237826 w 282362"/>
              <a:gd name="connsiteY8" fmla="*/ 333398 h 893929"/>
              <a:gd name="connsiteX9" fmla="*/ 126701 w 282362"/>
              <a:gd name="connsiteY9" fmla="*/ 23 h 89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2362" h="893929">
                <a:moveTo>
                  <a:pt x="126701" y="23"/>
                </a:moveTo>
                <a:cubicBezTo>
                  <a:pt x="134109" y="-2623"/>
                  <a:pt x="286509" y="220156"/>
                  <a:pt x="282276" y="317523"/>
                </a:cubicBezTo>
                <a:cubicBezTo>
                  <a:pt x="278043" y="414890"/>
                  <a:pt x="101301" y="584223"/>
                  <a:pt x="101301" y="584223"/>
                </a:cubicBezTo>
                <a:cubicBezTo>
                  <a:pt x="64259" y="640844"/>
                  <a:pt x="39389" y="606448"/>
                  <a:pt x="60026" y="657248"/>
                </a:cubicBezTo>
                <a:cubicBezTo>
                  <a:pt x="80663" y="708048"/>
                  <a:pt x="207134" y="864152"/>
                  <a:pt x="225126" y="889023"/>
                </a:cubicBezTo>
                <a:cubicBezTo>
                  <a:pt x="243118" y="913894"/>
                  <a:pt x="205018" y="837694"/>
                  <a:pt x="167976" y="806473"/>
                </a:cubicBezTo>
                <a:cubicBezTo>
                  <a:pt x="130934" y="775252"/>
                  <a:pt x="18222" y="734506"/>
                  <a:pt x="2876" y="701698"/>
                </a:cubicBezTo>
                <a:cubicBezTo>
                  <a:pt x="-12470" y="668890"/>
                  <a:pt x="36743" y="671006"/>
                  <a:pt x="75901" y="609623"/>
                </a:cubicBezTo>
                <a:cubicBezTo>
                  <a:pt x="115059" y="548240"/>
                  <a:pt x="226714" y="431823"/>
                  <a:pt x="237826" y="333398"/>
                </a:cubicBezTo>
                <a:cubicBezTo>
                  <a:pt x="248939" y="234973"/>
                  <a:pt x="119293" y="2669"/>
                  <a:pt x="126701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E92F8604-081E-418C-81B1-967E58B12E7E}"/>
              </a:ext>
            </a:extLst>
          </p:cNvPr>
          <p:cNvSpPr/>
          <p:nvPr/>
        </p:nvSpPr>
        <p:spPr>
          <a:xfrm>
            <a:off x="3071969" y="6675947"/>
            <a:ext cx="984535" cy="252229"/>
          </a:xfrm>
          <a:custGeom>
            <a:avLst/>
            <a:gdLst>
              <a:gd name="connsiteX0" fmla="*/ 1431 w 984535"/>
              <a:gd name="connsiteY0" fmla="*/ 251903 h 252229"/>
              <a:gd name="connsiteX1" fmla="*/ 538006 w 984535"/>
              <a:gd name="connsiteY1" fmla="*/ 182053 h 252229"/>
              <a:gd name="connsiteX2" fmla="*/ 950756 w 984535"/>
              <a:gd name="connsiteY2" fmla="*/ 178878 h 252229"/>
              <a:gd name="connsiteX3" fmla="*/ 839631 w 984535"/>
              <a:gd name="connsiteY3" fmla="*/ 1078 h 252229"/>
              <a:gd name="connsiteX4" fmla="*/ 982506 w 984535"/>
              <a:gd name="connsiteY4" fmla="*/ 109028 h 252229"/>
              <a:gd name="connsiteX5" fmla="*/ 709456 w 984535"/>
              <a:gd name="connsiteY5" fmla="*/ 204278 h 252229"/>
              <a:gd name="connsiteX6" fmla="*/ 1431 w 984535"/>
              <a:gd name="connsiteY6" fmla="*/ 251903 h 25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535" h="252229">
                <a:moveTo>
                  <a:pt x="1431" y="251903"/>
                </a:moveTo>
                <a:cubicBezTo>
                  <a:pt x="-27144" y="248199"/>
                  <a:pt x="379785" y="194224"/>
                  <a:pt x="538006" y="182053"/>
                </a:cubicBezTo>
                <a:cubicBezTo>
                  <a:pt x="696227" y="169882"/>
                  <a:pt x="900485" y="209040"/>
                  <a:pt x="950756" y="178878"/>
                </a:cubicBezTo>
                <a:cubicBezTo>
                  <a:pt x="1001027" y="148715"/>
                  <a:pt x="834339" y="12720"/>
                  <a:pt x="839631" y="1078"/>
                </a:cubicBezTo>
                <a:cubicBezTo>
                  <a:pt x="844923" y="-10564"/>
                  <a:pt x="1004202" y="75161"/>
                  <a:pt x="982506" y="109028"/>
                </a:cubicBezTo>
                <a:cubicBezTo>
                  <a:pt x="960810" y="142895"/>
                  <a:pt x="872968" y="181524"/>
                  <a:pt x="709456" y="204278"/>
                </a:cubicBezTo>
                <a:cubicBezTo>
                  <a:pt x="545944" y="227032"/>
                  <a:pt x="30006" y="255607"/>
                  <a:pt x="1431" y="251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1B3D1B92-9CE5-45CC-BB5E-CF6A7FA7DA81}"/>
              </a:ext>
            </a:extLst>
          </p:cNvPr>
          <p:cNvSpPr/>
          <p:nvPr/>
        </p:nvSpPr>
        <p:spPr>
          <a:xfrm>
            <a:off x="5359375" y="7811536"/>
            <a:ext cx="1219737" cy="351679"/>
          </a:xfrm>
          <a:custGeom>
            <a:avLst/>
            <a:gdLst>
              <a:gd name="connsiteX0" fmla="*/ 1219225 w 1219737"/>
              <a:gd name="connsiteY0" fmla="*/ 3197 h 351679"/>
              <a:gd name="connsiteX1" fmla="*/ 389492 w 1219737"/>
              <a:gd name="connsiteY1" fmla="*/ 130197 h 351679"/>
              <a:gd name="connsiteX2" fmla="*/ 4258 w 1219737"/>
              <a:gd name="connsiteY2" fmla="*/ 350331 h 351679"/>
              <a:gd name="connsiteX3" fmla="*/ 203225 w 1219737"/>
              <a:gd name="connsiteY3" fmla="*/ 214864 h 351679"/>
              <a:gd name="connsiteX4" fmla="*/ 508025 w 1219737"/>
              <a:gd name="connsiteY4" fmla="*/ 53997 h 351679"/>
              <a:gd name="connsiteX5" fmla="*/ 1219225 w 1219737"/>
              <a:gd name="connsiteY5" fmla="*/ 3197 h 35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737" h="351679">
                <a:moveTo>
                  <a:pt x="1219225" y="3197"/>
                </a:moveTo>
                <a:cubicBezTo>
                  <a:pt x="1199470" y="15897"/>
                  <a:pt x="591986" y="72341"/>
                  <a:pt x="389492" y="130197"/>
                </a:cubicBezTo>
                <a:cubicBezTo>
                  <a:pt x="186997" y="188053"/>
                  <a:pt x="35302" y="336220"/>
                  <a:pt x="4258" y="350331"/>
                </a:cubicBezTo>
                <a:cubicBezTo>
                  <a:pt x="-26787" y="364442"/>
                  <a:pt x="119264" y="264253"/>
                  <a:pt x="203225" y="214864"/>
                </a:cubicBezTo>
                <a:cubicBezTo>
                  <a:pt x="287186" y="165475"/>
                  <a:pt x="334458" y="90686"/>
                  <a:pt x="508025" y="53997"/>
                </a:cubicBezTo>
                <a:cubicBezTo>
                  <a:pt x="681592" y="17308"/>
                  <a:pt x="1238980" y="-9503"/>
                  <a:pt x="1219225" y="3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17C0DEF9-3405-44BB-8517-BA7453646E0B}"/>
              </a:ext>
            </a:extLst>
          </p:cNvPr>
          <p:cNvSpPr/>
          <p:nvPr/>
        </p:nvSpPr>
        <p:spPr>
          <a:xfrm>
            <a:off x="4786561" y="7950194"/>
            <a:ext cx="1326374" cy="971808"/>
          </a:xfrm>
          <a:custGeom>
            <a:avLst/>
            <a:gdLst>
              <a:gd name="connsiteX0" fmla="*/ 1326372 w 1326374"/>
              <a:gd name="connsiteY0" fmla="*/ 6 h 971808"/>
              <a:gd name="connsiteX1" fmla="*/ 632106 w 1326374"/>
              <a:gd name="connsiteY1" fmla="*/ 304806 h 971808"/>
              <a:gd name="connsiteX2" fmla="*/ 500872 w 1326374"/>
              <a:gd name="connsiteY2" fmla="*/ 465673 h 971808"/>
              <a:gd name="connsiteX3" fmla="*/ 340006 w 1326374"/>
              <a:gd name="connsiteY3" fmla="*/ 664639 h 971808"/>
              <a:gd name="connsiteX4" fmla="*/ 1339 w 1326374"/>
              <a:gd name="connsiteY4" fmla="*/ 969439 h 971808"/>
              <a:gd name="connsiteX5" fmla="*/ 229939 w 1326374"/>
              <a:gd name="connsiteY5" fmla="*/ 787406 h 971808"/>
              <a:gd name="connsiteX6" fmla="*/ 433139 w 1326374"/>
              <a:gd name="connsiteY6" fmla="*/ 452973 h 971808"/>
              <a:gd name="connsiteX7" fmla="*/ 623639 w 1326374"/>
              <a:gd name="connsiteY7" fmla="*/ 313273 h 971808"/>
              <a:gd name="connsiteX8" fmla="*/ 1326372 w 1326374"/>
              <a:gd name="connsiteY8" fmla="*/ 6 h 97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6374" h="971808">
                <a:moveTo>
                  <a:pt x="1326372" y="6"/>
                </a:moveTo>
                <a:cubicBezTo>
                  <a:pt x="1327783" y="-1405"/>
                  <a:pt x="769689" y="227195"/>
                  <a:pt x="632106" y="304806"/>
                </a:cubicBezTo>
                <a:cubicBezTo>
                  <a:pt x="494523" y="382417"/>
                  <a:pt x="549555" y="405701"/>
                  <a:pt x="500872" y="465673"/>
                </a:cubicBezTo>
                <a:cubicBezTo>
                  <a:pt x="452189" y="525645"/>
                  <a:pt x="423262" y="580678"/>
                  <a:pt x="340006" y="664639"/>
                </a:cubicBezTo>
                <a:cubicBezTo>
                  <a:pt x="256750" y="748600"/>
                  <a:pt x="19683" y="948978"/>
                  <a:pt x="1339" y="969439"/>
                </a:cubicBezTo>
                <a:cubicBezTo>
                  <a:pt x="-17006" y="989900"/>
                  <a:pt x="157972" y="873484"/>
                  <a:pt x="229939" y="787406"/>
                </a:cubicBezTo>
                <a:cubicBezTo>
                  <a:pt x="301906" y="701328"/>
                  <a:pt x="367522" y="531995"/>
                  <a:pt x="433139" y="452973"/>
                </a:cubicBezTo>
                <a:cubicBezTo>
                  <a:pt x="498756" y="373951"/>
                  <a:pt x="469828" y="387356"/>
                  <a:pt x="623639" y="313273"/>
                </a:cubicBezTo>
                <a:cubicBezTo>
                  <a:pt x="777450" y="239190"/>
                  <a:pt x="1324961" y="1417"/>
                  <a:pt x="1326372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0B30342B-346A-4D9A-9CFE-4A7971ECA080}"/>
              </a:ext>
            </a:extLst>
          </p:cNvPr>
          <p:cNvSpPr/>
          <p:nvPr/>
        </p:nvSpPr>
        <p:spPr>
          <a:xfrm>
            <a:off x="2650553" y="7552433"/>
            <a:ext cx="311256" cy="391443"/>
          </a:xfrm>
          <a:custGeom>
            <a:avLst/>
            <a:gdLst>
              <a:gd name="connsiteX0" fmla="*/ 3747 w 311256"/>
              <a:gd name="connsiteY0" fmla="*/ 2480 h 391443"/>
              <a:gd name="connsiteX1" fmla="*/ 291085 w 311256"/>
              <a:gd name="connsiteY1" fmla="*/ 370780 h 391443"/>
              <a:gd name="connsiteX2" fmla="*/ 270447 w 311256"/>
              <a:gd name="connsiteY2" fmla="*/ 331092 h 391443"/>
              <a:gd name="connsiteX3" fmla="*/ 135510 w 311256"/>
              <a:gd name="connsiteY3" fmla="*/ 215205 h 391443"/>
              <a:gd name="connsiteX4" fmla="*/ 3747 w 311256"/>
              <a:gd name="connsiteY4" fmla="*/ 2480 h 391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256" h="391443">
                <a:moveTo>
                  <a:pt x="3747" y="2480"/>
                </a:moveTo>
                <a:cubicBezTo>
                  <a:pt x="29676" y="28409"/>
                  <a:pt x="246635" y="316011"/>
                  <a:pt x="291085" y="370780"/>
                </a:cubicBezTo>
                <a:cubicBezTo>
                  <a:pt x="335535" y="425549"/>
                  <a:pt x="296376" y="357021"/>
                  <a:pt x="270447" y="331092"/>
                </a:cubicBezTo>
                <a:cubicBezTo>
                  <a:pt x="244518" y="305163"/>
                  <a:pt x="177579" y="269180"/>
                  <a:pt x="135510" y="215205"/>
                </a:cubicBezTo>
                <a:cubicBezTo>
                  <a:pt x="93441" y="161230"/>
                  <a:pt x="-22182" y="-23449"/>
                  <a:pt x="3747" y="2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FA83C118-7AE8-4F5C-BEC9-D36FE227680C}"/>
              </a:ext>
            </a:extLst>
          </p:cNvPr>
          <p:cNvSpPr/>
          <p:nvPr/>
        </p:nvSpPr>
        <p:spPr>
          <a:xfrm>
            <a:off x="2969544" y="7952415"/>
            <a:ext cx="209491" cy="200527"/>
          </a:xfrm>
          <a:custGeom>
            <a:avLst/>
            <a:gdLst>
              <a:gd name="connsiteX0" fmla="*/ 669 w 209491"/>
              <a:gd name="connsiteY0" fmla="*/ 960 h 200527"/>
              <a:gd name="connsiteX1" fmla="*/ 203869 w 209491"/>
              <a:gd name="connsiteY1" fmla="*/ 196223 h 200527"/>
              <a:gd name="connsiteX2" fmla="*/ 140369 w 209491"/>
              <a:gd name="connsiteY2" fmla="*/ 124785 h 200527"/>
              <a:gd name="connsiteX3" fmla="*/ 669 w 209491"/>
              <a:gd name="connsiteY3" fmla="*/ 960 h 20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491" h="200527">
                <a:moveTo>
                  <a:pt x="669" y="960"/>
                </a:moveTo>
                <a:cubicBezTo>
                  <a:pt x="11252" y="12866"/>
                  <a:pt x="180586" y="175586"/>
                  <a:pt x="203869" y="196223"/>
                </a:cubicBezTo>
                <a:cubicBezTo>
                  <a:pt x="227152" y="216860"/>
                  <a:pt x="172648" y="158387"/>
                  <a:pt x="140369" y="124785"/>
                </a:cubicBezTo>
                <a:cubicBezTo>
                  <a:pt x="108090" y="91183"/>
                  <a:pt x="-9914" y="-10946"/>
                  <a:pt x="669" y="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F8E32A4A-9957-4050-A4C2-D76AE4426FC9}"/>
              </a:ext>
            </a:extLst>
          </p:cNvPr>
          <p:cNvSpPr/>
          <p:nvPr/>
        </p:nvSpPr>
        <p:spPr>
          <a:xfrm>
            <a:off x="2987070" y="7907363"/>
            <a:ext cx="486964" cy="445875"/>
          </a:xfrm>
          <a:custGeom>
            <a:avLst/>
            <a:gdLst>
              <a:gd name="connsiteX0" fmla="*/ 11718 w 486964"/>
              <a:gd name="connsiteY0" fmla="*/ 11087 h 445875"/>
              <a:gd name="connsiteX1" fmla="*/ 64105 w 486964"/>
              <a:gd name="connsiteY1" fmla="*/ 68237 h 445875"/>
              <a:gd name="connsiteX2" fmla="*/ 324455 w 486964"/>
              <a:gd name="connsiteY2" fmla="*/ 307950 h 445875"/>
              <a:gd name="connsiteX3" fmla="*/ 486380 w 486964"/>
              <a:gd name="connsiteY3" fmla="*/ 444475 h 445875"/>
              <a:gd name="connsiteX4" fmla="*/ 373668 w 486964"/>
              <a:gd name="connsiteY4" fmla="*/ 371450 h 445875"/>
              <a:gd name="connsiteX5" fmla="*/ 241905 w 486964"/>
              <a:gd name="connsiteY5" fmla="*/ 253975 h 445875"/>
              <a:gd name="connsiteX6" fmla="*/ 11718 w 486964"/>
              <a:gd name="connsiteY6" fmla="*/ 11087 h 44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964" h="445875">
                <a:moveTo>
                  <a:pt x="11718" y="11087"/>
                </a:moveTo>
                <a:cubicBezTo>
                  <a:pt x="-17915" y="-19869"/>
                  <a:pt x="11982" y="18760"/>
                  <a:pt x="64105" y="68237"/>
                </a:cubicBezTo>
                <a:cubicBezTo>
                  <a:pt x="116228" y="117714"/>
                  <a:pt x="254076" y="245244"/>
                  <a:pt x="324455" y="307950"/>
                </a:cubicBezTo>
                <a:cubicBezTo>
                  <a:pt x="394834" y="370656"/>
                  <a:pt x="478178" y="433892"/>
                  <a:pt x="486380" y="444475"/>
                </a:cubicBezTo>
                <a:cubicBezTo>
                  <a:pt x="494582" y="455058"/>
                  <a:pt x="414414" y="403200"/>
                  <a:pt x="373668" y="371450"/>
                </a:cubicBezTo>
                <a:cubicBezTo>
                  <a:pt x="332922" y="339700"/>
                  <a:pt x="301172" y="312977"/>
                  <a:pt x="241905" y="253975"/>
                </a:cubicBezTo>
                <a:cubicBezTo>
                  <a:pt x="182638" y="194973"/>
                  <a:pt x="41351" y="42043"/>
                  <a:pt x="11718" y="11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3D6ACDEA-3A2B-4B54-8B02-284E58C33044}"/>
              </a:ext>
            </a:extLst>
          </p:cNvPr>
          <p:cNvSpPr/>
          <p:nvPr/>
        </p:nvSpPr>
        <p:spPr>
          <a:xfrm>
            <a:off x="3515423" y="8381455"/>
            <a:ext cx="728175" cy="361341"/>
          </a:xfrm>
          <a:custGeom>
            <a:avLst/>
            <a:gdLst>
              <a:gd name="connsiteX0" fmla="*/ 2477 w 728175"/>
              <a:gd name="connsiteY0" fmla="*/ 545 h 361341"/>
              <a:gd name="connsiteX1" fmla="*/ 335852 w 728175"/>
              <a:gd name="connsiteY1" fmla="*/ 181520 h 361341"/>
              <a:gd name="connsiteX2" fmla="*/ 718440 w 728175"/>
              <a:gd name="connsiteY2" fmla="*/ 357733 h 361341"/>
              <a:gd name="connsiteX3" fmla="*/ 605727 w 728175"/>
              <a:gd name="connsiteY3" fmla="*/ 295820 h 361341"/>
              <a:gd name="connsiteX4" fmla="*/ 513652 w 728175"/>
              <a:gd name="connsiteY4" fmla="*/ 241845 h 361341"/>
              <a:gd name="connsiteX5" fmla="*/ 2477 w 728175"/>
              <a:gd name="connsiteY5" fmla="*/ 545 h 36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75" h="361341">
                <a:moveTo>
                  <a:pt x="2477" y="545"/>
                </a:moveTo>
                <a:cubicBezTo>
                  <a:pt x="-27156" y="-9509"/>
                  <a:pt x="216525" y="121989"/>
                  <a:pt x="335852" y="181520"/>
                </a:cubicBezTo>
                <a:cubicBezTo>
                  <a:pt x="455179" y="241051"/>
                  <a:pt x="673461" y="338683"/>
                  <a:pt x="718440" y="357733"/>
                </a:cubicBezTo>
                <a:cubicBezTo>
                  <a:pt x="763419" y="376783"/>
                  <a:pt x="639858" y="315135"/>
                  <a:pt x="605727" y="295820"/>
                </a:cubicBezTo>
                <a:cubicBezTo>
                  <a:pt x="571596" y="276505"/>
                  <a:pt x="610754" y="289205"/>
                  <a:pt x="513652" y="241845"/>
                </a:cubicBezTo>
                <a:cubicBezTo>
                  <a:pt x="416550" y="194485"/>
                  <a:pt x="32110" y="10599"/>
                  <a:pt x="2477" y="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50379BD8-D797-4AED-BA9E-1E37668C10BA}"/>
              </a:ext>
            </a:extLst>
          </p:cNvPr>
          <p:cNvSpPr/>
          <p:nvPr/>
        </p:nvSpPr>
        <p:spPr>
          <a:xfrm>
            <a:off x="4244082" y="8754218"/>
            <a:ext cx="607382" cy="176922"/>
          </a:xfrm>
          <a:custGeom>
            <a:avLst/>
            <a:gdLst>
              <a:gd name="connsiteX0" fmla="*/ 18356 w 607382"/>
              <a:gd name="connsiteY0" fmla="*/ 8782 h 176922"/>
              <a:gd name="connsiteX1" fmla="*/ 69156 w 607382"/>
              <a:gd name="connsiteY1" fmla="*/ 18307 h 176922"/>
              <a:gd name="connsiteX2" fmla="*/ 578743 w 607382"/>
              <a:gd name="connsiteY2" fmla="*/ 172295 h 176922"/>
              <a:gd name="connsiteX3" fmla="*/ 513656 w 607382"/>
              <a:gd name="connsiteY3" fmla="*/ 131020 h 176922"/>
              <a:gd name="connsiteX4" fmla="*/ 266006 w 607382"/>
              <a:gd name="connsiteY4" fmla="*/ 72282 h 176922"/>
              <a:gd name="connsiteX5" fmla="*/ 18356 w 607382"/>
              <a:gd name="connsiteY5" fmla="*/ 8782 h 176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382" h="176922">
                <a:moveTo>
                  <a:pt x="18356" y="8782"/>
                </a:moveTo>
                <a:cubicBezTo>
                  <a:pt x="-2943" y="-82"/>
                  <a:pt x="-24242" y="-8945"/>
                  <a:pt x="69156" y="18307"/>
                </a:cubicBezTo>
                <a:cubicBezTo>
                  <a:pt x="162554" y="45559"/>
                  <a:pt x="504660" y="153510"/>
                  <a:pt x="578743" y="172295"/>
                </a:cubicBezTo>
                <a:cubicBezTo>
                  <a:pt x="652826" y="191081"/>
                  <a:pt x="565779" y="147689"/>
                  <a:pt x="513656" y="131020"/>
                </a:cubicBezTo>
                <a:cubicBezTo>
                  <a:pt x="461533" y="114351"/>
                  <a:pt x="266006" y="72282"/>
                  <a:pt x="266006" y="72282"/>
                </a:cubicBezTo>
                <a:lnTo>
                  <a:pt x="18356" y="87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FDFE9324-64C8-43A0-8720-ABCF1D538497}"/>
              </a:ext>
            </a:extLst>
          </p:cNvPr>
          <p:cNvSpPr/>
          <p:nvPr/>
        </p:nvSpPr>
        <p:spPr>
          <a:xfrm>
            <a:off x="1876415" y="7078550"/>
            <a:ext cx="376253" cy="184493"/>
          </a:xfrm>
          <a:custGeom>
            <a:avLst/>
            <a:gdLst>
              <a:gd name="connsiteX0" fmla="*/ 376248 w 376253"/>
              <a:gd name="connsiteY0" fmla="*/ 113 h 184493"/>
              <a:gd name="connsiteX1" fmla="*/ 144473 w 376253"/>
              <a:gd name="connsiteY1" fmla="*/ 103300 h 184493"/>
              <a:gd name="connsiteX2" fmla="*/ 10 w 376253"/>
              <a:gd name="connsiteY2" fmla="*/ 184263 h 184493"/>
              <a:gd name="connsiteX3" fmla="*/ 150823 w 376253"/>
              <a:gd name="connsiteY3" fmla="*/ 123938 h 184493"/>
              <a:gd name="connsiteX4" fmla="*/ 376248 w 376253"/>
              <a:gd name="connsiteY4" fmla="*/ 113 h 18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53" h="184493">
                <a:moveTo>
                  <a:pt x="376248" y="113"/>
                </a:moveTo>
                <a:cubicBezTo>
                  <a:pt x="375190" y="-3326"/>
                  <a:pt x="207179" y="72608"/>
                  <a:pt x="144473" y="103300"/>
                </a:cubicBezTo>
                <a:cubicBezTo>
                  <a:pt x="81767" y="133992"/>
                  <a:pt x="-1048" y="180824"/>
                  <a:pt x="10" y="184263"/>
                </a:cubicBezTo>
                <a:cubicBezTo>
                  <a:pt x="1068" y="187702"/>
                  <a:pt x="90233" y="151984"/>
                  <a:pt x="150823" y="123938"/>
                </a:cubicBezTo>
                <a:cubicBezTo>
                  <a:pt x="211413" y="95892"/>
                  <a:pt x="377306" y="3552"/>
                  <a:pt x="376248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73BEEB52-E410-4523-9219-C85B5D383ECC}"/>
              </a:ext>
            </a:extLst>
          </p:cNvPr>
          <p:cNvSpPr/>
          <p:nvPr/>
        </p:nvSpPr>
        <p:spPr>
          <a:xfrm>
            <a:off x="1853586" y="7275298"/>
            <a:ext cx="210167" cy="109752"/>
          </a:xfrm>
          <a:custGeom>
            <a:avLst/>
            <a:gdLst>
              <a:gd name="connsiteX0" fmla="*/ 614 w 210167"/>
              <a:gd name="connsiteY0" fmla="*/ 109752 h 109752"/>
              <a:gd name="connsiteX1" fmla="*/ 75227 w 210167"/>
              <a:gd name="connsiteY1" fmla="*/ 4977 h 109752"/>
              <a:gd name="connsiteX2" fmla="*/ 122852 w 210167"/>
              <a:gd name="connsiteY2" fmla="*/ 22440 h 109752"/>
              <a:gd name="connsiteX3" fmla="*/ 210164 w 210167"/>
              <a:gd name="connsiteY3" fmla="*/ 71652 h 109752"/>
              <a:gd name="connsiteX4" fmla="*/ 119677 w 210167"/>
              <a:gd name="connsiteY4" fmla="*/ 3390 h 109752"/>
              <a:gd name="connsiteX5" fmla="*/ 614 w 210167"/>
              <a:gd name="connsiteY5" fmla="*/ 109752 h 10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167" h="109752">
                <a:moveTo>
                  <a:pt x="614" y="109752"/>
                </a:moveTo>
                <a:cubicBezTo>
                  <a:pt x="-6794" y="110017"/>
                  <a:pt x="54854" y="19529"/>
                  <a:pt x="75227" y="4977"/>
                </a:cubicBezTo>
                <a:cubicBezTo>
                  <a:pt x="95600" y="-9575"/>
                  <a:pt x="100363" y="11327"/>
                  <a:pt x="122852" y="22440"/>
                </a:cubicBezTo>
                <a:cubicBezTo>
                  <a:pt x="145342" y="33552"/>
                  <a:pt x="210693" y="74827"/>
                  <a:pt x="210164" y="71652"/>
                </a:cubicBezTo>
                <a:cubicBezTo>
                  <a:pt x="209635" y="68477"/>
                  <a:pt x="155396" y="1273"/>
                  <a:pt x="119677" y="3390"/>
                </a:cubicBezTo>
                <a:cubicBezTo>
                  <a:pt x="83958" y="5507"/>
                  <a:pt x="8022" y="109487"/>
                  <a:pt x="614" y="109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E0DEEA11-4C35-4715-811A-29CF8B52F4EB}"/>
              </a:ext>
            </a:extLst>
          </p:cNvPr>
          <p:cNvSpPr/>
          <p:nvPr/>
        </p:nvSpPr>
        <p:spPr>
          <a:xfrm>
            <a:off x="1853673" y="7248507"/>
            <a:ext cx="323161" cy="168590"/>
          </a:xfrm>
          <a:custGeom>
            <a:avLst/>
            <a:gdLst>
              <a:gd name="connsiteX0" fmla="*/ 527 w 323161"/>
              <a:gd name="connsiteY0" fmla="*/ 142893 h 168590"/>
              <a:gd name="connsiteX1" fmla="*/ 33865 w 323161"/>
              <a:gd name="connsiteY1" fmla="*/ 12718 h 168590"/>
              <a:gd name="connsiteX2" fmla="*/ 75140 w 323161"/>
              <a:gd name="connsiteY2" fmla="*/ 6368 h 168590"/>
              <a:gd name="connsiteX3" fmla="*/ 146577 w 323161"/>
              <a:gd name="connsiteY3" fmla="*/ 25418 h 168590"/>
              <a:gd name="connsiteX4" fmla="*/ 194202 w 323161"/>
              <a:gd name="connsiteY4" fmla="*/ 63518 h 168590"/>
              <a:gd name="connsiteX5" fmla="*/ 229127 w 323161"/>
              <a:gd name="connsiteY5" fmla="*/ 104793 h 168590"/>
              <a:gd name="connsiteX6" fmla="*/ 322790 w 323161"/>
              <a:gd name="connsiteY6" fmla="*/ 168293 h 168590"/>
              <a:gd name="connsiteX7" fmla="*/ 264052 w 323161"/>
              <a:gd name="connsiteY7" fmla="*/ 130193 h 168590"/>
              <a:gd name="connsiteX8" fmla="*/ 133877 w 323161"/>
              <a:gd name="connsiteY8" fmla="*/ 42881 h 168590"/>
              <a:gd name="connsiteX9" fmla="*/ 60852 w 323161"/>
              <a:gd name="connsiteY9" fmla="*/ 12718 h 168590"/>
              <a:gd name="connsiteX10" fmla="*/ 527 w 323161"/>
              <a:gd name="connsiteY10" fmla="*/ 142893 h 16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161" h="168590">
                <a:moveTo>
                  <a:pt x="527" y="142893"/>
                </a:moveTo>
                <a:cubicBezTo>
                  <a:pt x="-3971" y="142893"/>
                  <a:pt x="21430" y="35472"/>
                  <a:pt x="33865" y="12718"/>
                </a:cubicBezTo>
                <a:cubicBezTo>
                  <a:pt x="46300" y="-10036"/>
                  <a:pt x="56355" y="4251"/>
                  <a:pt x="75140" y="6368"/>
                </a:cubicBezTo>
                <a:cubicBezTo>
                  <a:pt x="93925" y="8485"/>
                  <a:pt x="126733" y="15893"/>
                  <a:pt x="146577" y="25418"/>
                </a:cubicBezTo>
                <a:cubicBezTo>
                  <a:pt x="166421" y="34943"/>
                  <a:pt x="180444" y="50289"/>
                  <a:pt x="194202" y="63518"/>
                </a:cubicBezTo>
                <a:cubicBezTo>
                  <a:pt x="207960" y="76747"/>
                  <a:pt x="207696" y="87331"/>
                  <a:pt x="229127" y="104793"/>
                </a:cubicBezTo>
                <a:cubicBezTo>
                  <a:pt x="250558" y="122255"/>
                  <a:pt x="316969" y="164060"/>
                  <a:pt x="322790" y="168293"/>
                </a:cubicBezTo>
                <a:cubicBezTo>
                  <a:pt x="328611" y="172526"/>
                  <a:pt x="264052" y="130193"/>
                  <a:pt x="264052" y="130193"/>
                </a:cubicBezTo>
                <a:cubicBezTo>
                  <a:pt x="232567" y="109291"/>
                  <a:pt x="167744" y="62460"/>
                  <a:pt x="133877" y="42881"/>
                </a:cubicBezTo>
                <a:cubicBezTo>
                  <a:pt x="100010" y="23302"/>
                  <a:pt x="83342" y="2135"/>
                  <a:pt x="60852" y="12718"/>
                </a:cubicBezTo>
                <a:cubicBezTo>
                  <a:pt x="38363" y="23301"/>
                  <a:pt x="5025" y="142893"/>
                  <a:pt x="527" y="142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9BB18A9C-3BD2-4631-A243-FAEAB8F4F884}"/>
              </a:ext>
            </a:extLst>
          </p:cNvPr>
          <p:cNvSpPr/>
          <p:nvPr/>
        </p:nvSpPr>
        <p:spPr>
          <a:xfrm>
            <a:off x="2031551" y="7320818"/>
            <a:ext cx="150668" cy="98936"/>
          </a:xfrm>
          <a:custGeom>
            <a:avLst/>
            <a:gdLst>
              <a:gd name="connsiteX0" fmla="*/ 449 w 150668"/>
              <a:gd name="connsiteY0" fmla="*/ 732 h 98936"/>
              <a:gd name="connsiteX1" fmla="*/ 146499 w 150668"/>
              <a:gd name="connsiteY1" fmla="*/ 97570 h 98936"/>
              <a:gd name="connsiteX2" fmla="*/ 102049 w 150668"/>
              <a:gd name="connsiteY2" fmla="*/ 54707 h 98936"/>
              <a:gd name="connsiteX3" fmla="*/ 449 w 150668"/>
              <a:gd name="connsiteY3" fmla="*/ 732 h 9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668" h="98936">
                <a:moveTo>
                  <a:pt x="449" y="732"/>
                </a:moveTo>
                <a:cubicBezTo>
                  <a:pt x="7857" y="7876"/>
                  <a:pt x="129566" y="88574"/>
                  <a:pt x="146499" y="97570"/>
                </a:cubicBezTo>
                <a:cubicBezTo>
                  <a:pt x="163432" y="106566"/>
                  <a:pt x="124803" y="68730"/>
                  <a:pt x="102049" y="54707"/>
                </a:cubicBezTo>
                <a:cubicBezTo>
                  <a:pt x="79295" y="40684"/>
                  <a:pt x="-6959" y="-6412"/>
                  <a:pt x="449" y="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54330277-465E-4B25-8010-D9D8440D223C}"/>
              </a:ext>
            </a:extLst>
          </p:cNvPr>
          <p:cNvSpPr/>
          <p:nvPr/>
        </p:nvSpPr>
        <p:spPr>
          <a:xfrm>
            <a:off x="3813964" y="5007878"/>
            <a:ext cx="237877" cy="587712"/>
          </a:xfrm>
          <a:custGeom>
            <a:avLst/>
            <a:gdLst>
              <a:gd name="connsiteX0" fmla="*/ 237336 w 237877"/>
              <a:gd name="connsiteY0" fmla="*/ 3860 h 587712"/>
              <a:gd name="connsiteX1" fmla="*/ 11911 w 237877"/>
              <a:gd name="connsiteY1" fmla="*/ 557897 h 587712"/>
              <a:gd name="connsiteX2" fmla="*/ 35724 w 237877"/>
              <a:gd name="connsiteY2" fmla="*/ 492810 h 587712"/>
              <a:gd name="connsiteX3" fmla="*/ 73824 w 237877"/>
              <a:gd name="connsiteY3" fmla="*/ 321360 h 587712"/>
              <a:gd name="connsiteX4" fmla="*/ 237336 w 237877"/>
              <a:gd name="connsiteY4" fmla="*/ 3860 h 58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877" h="587712">
                <a:moveTo>
                  <a:pt x="237336" y="3860"/>
                </a:moveTo>
                <a:cubicBezTo>
                  <a:pt x="227017" y="43283"/>
                  <a:pt x="45513" y="476405"/>
                  <a:pt x="11911" y="557897"/>
                </a:cubicBezTo>
                <a:cubicBezTo>
                  <a:pt x="-21691" y="639389"/>
                  <a:pt x="25405" y="532233"/>
                  <a:pt x="35724" y="492810"/>
                </a:cubicBezTo>
                <a:cubicBezTo>
                  <a:pt x="46043" y="453387"/>
                  <a:pt x="40222" y="404704"/>
                  <a:pt x="73824" y="321360"/>
                </a:cubicBezTo>
                <a:cubicBezTo>
                  <a:pt x="107426" y="238016"/>
                  <a:pt x="247655" y="-35563"/>
                  <a:pt x="237336" y="3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FCAC3795-2C2A-4191-BE6F-8788BE6A33FB}"/>
              </a:ext>
            </a:extLst>
          </p:cNvPr>
          <p:cNvSpPr/>
          <p:nvPr/>
        </p:nvSpPr>
        <p:spPr>
          <a:xfrm>
            <a:off x="2695152" y="5265906"/>
            <a:ext cx="506830" cy="124227"/>
          </a:xfrm>
          <a:custGeom>
            <a:avLst/>
            <a:gdLst>
              <a:gd name="connsiteX0" fmla="*/ 5186 w 506830"/>
              <a:gd name="connsiteY0" fmla="*/ 123657 h 124227"/>
              <a:gd name="connsiteX1" fmla="*/ 154411 w 506830"/>
              <a:gd name="connsiteY1" fmla="*/ 49044 h 124227"/>
              <a:gd name="connsiteX2" fmla="*/ 346498 w 506830"/>
              <a:gd name="connsiteY2" fmla="*/ 33169 h 124227"/>
              <a:gd name="connsiteX3" fmla="*/ 502073 w 506830"/>
              <a:gd name="connsiteY3" fmla="*/ 42694 h 124227"/>
              <a:gd name="connsiteX4" fmla="*/ 456036 w 506830"/>
              <a:gd name="connsiteY4" fmla="*/ 18882 h 124227"/>
              <a:gd name="connsiteX5" fmla="*/ 346498 w 506830"/>
              <a:gd name="connsiteY5" fmla="*/ 4594 h 124227"/>
              <a:gd name="connsiteX6" fmla="*/ 5186 w 506830"/>
              <a:gd name="connsiteY6" fmla="*/ 123657 h 12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830" h="124227">
                <a:moveTo>
                  <a:pt x="5186" y="123657"/>
                </a:moveTo>
                <a:cubicBezTo>
                  <a:pt x="-26828" y="131065"/>
                  <a:pt x="97526" y="64125"/>
                  <a:pt x="154411" y="49044"/>
                </a:cubicBezTo>
                <a:cubicBezTo>
                  <a:pt x="211296" y="33963"/>
                  <a:pt x="288554" y="34227"/>
                  <a:pt x="346498" y="33169"/>
                </a:cubicBezTo>
                <a:cubicBezTo>
                  <a:pt x="404442" y="32111"/>
                  <a:pt x="483817" y="45075"/>
                  <a:pt x="502073" y="42694"/>
                </a:cubicBezTo>
                <a:cubicBezTo>
                  <a:pt x="520329" y="40313"/>
                  <a:pt x="481965" y="25232"/>
                  <a:pt x="456036" y="18882"/>
                </a:cubicBezTo>
                <a:cubicBezTo>
                  <a:pt x="430107" y="12532"/>
                  <a:pt x="417936" y="-9429"/>
                  <a:pt x="346498" y="4594"/>
                </a:cubicBezTo>
                <a:cubicBezTo>
                  <a:pt x="275060" y="18617"/>
                  <a:pt x="37200" y="116249"/>
                  <a:pt x="5186" y="123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02932158-D02A-4531-913D-FC58E3F6E5F2}"/>
              </a:ext>
            </a:extLst>
          </p:cNvPr>
          <p:cNvSpPr/>
          <p:nvPr/>
        </p:nvSpPr>
        <p:spPr>
          <a:xfrm>
            <a:off x="3820047" y="5572121"/>
            <a:ext cx="72577" cy="358577"/>
          </a:xfrm>
          <a:custGeom>
            <a:avLst/>
            <a:gdLst>
              <a:gd name="connsiteX0" fmla="*/ 1066 w 72577"/>
              <a:gd name="connsiteY0" fmla="*/ 4 h 358577"/>
              <a:gd name="connsiteX1" fmla="*/ 29641 w 72577"/>
              <a:gd name="connsiteY1" fmla="*/ 153992 h 358577"/>
              <a:gd name="connsiteX2" fmla="*/ 56628 w 72577"/>
              <a:gd name="connsiteY2" fmla="*/ 227017 h 358577"/>
              <a:gd name="connsiteX3" fmla="*/ 59803 w 72577"/>
              <a:gd name="connsiteY3" fmla="*/ 357192 h 358577"/>
              <a:gd name="connsiteX4" fmla="*/ 59803 w 72577"/>
              <a:gd name="connsiteY4" fmla="*/ 287342 h 358577"/>
              <a:gd name="connsiteX5" fmla="*/ 69328 w 72577"/>
              <a:gd name="connsiteY5" fmla="*/ 158754 h 358577"/>
              <a:gd name="connsiteX6" fmla="*/ 1066 w 72577"/>
              <a:gd name="connsiteY6" fmla="*/ 4 h 35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577" h="358577">
                <a:moveTo>
                  <a:pt x="1066" y="4"/>
                </a:moveTo>
                <a:cubicBezTo>
                  <a:pt x="-5548" y="-790"/>
                  <a:pt x="20381" y="116157"/>
                  <a:pt x="29641" y="153992"/>
                </a:cubicBezTo>
                <a:cubicBezTo>
                  <a:pt x="38901" y="191828"/>
                  <a:pt x="51601" y="193150"/>
                  <a:pt x="56628" y="227017"/>
                </a:cubicBezTo>
                <a:cubicBezTo>
                  <a:pt x="61655" y="260884"/>
                  <a:pt x="59274" y="347138"/>
                  <a:pt x="59803" y="357192"/>
                </a:cubicBezTo>
                <a:cubicBezTo>
                  <a:pt x="60332" y="367246"/>
                  <a:pt x="58216" y="320415"/>
                  <a:pt x="59803" y="287342"/>
                </a:cubicBezTo>
                <a:cubicBezTo>
                  <a:pt x="61391" y="254269"/>
                  <a:pt x="79911" y="203998"/>
                  <a:pt x="69328" y="158754"/>
                </a:cubicBezTo>
                <a:cubicBezTo>
                  <a:pt x="58745" y="113510"/>
                  <a:pt x="7680" y="798"/>
                  <a:pt x="106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72EDA179-59E9-4845-A0D4-2C00E823C5DE}"/>
              </a:ext>
            </a:extLst>
          </p:cNvPr>
          <p:cNvSpPr/>
          <p:nvPr/>
        </p:nvSpPr>
        <p:spPr>
          <a:xfrm>
            <a:off x="3779620" y="5601046"/>
            <a:ext cx="44919" cy="235966"/>
          </a:xfrm>
          <a:custGeom>
            <a:avLst/>
            <a:gdLst>
              <a:gd name="connsiteX0" fmla="*/ 19268 w 44919"/>
              <a:gd name="connsiteY0" fmla="*/ 6004 h 235966"/>
              <a:gd name="connsiteX1" fmla="*/ 44668 w 44919"/>
              <a:gd name="connsiteY1" fmla="*/ 231429 h 235966"/>
              <a:gd name="connsiteX2" fmla="*/ 30380 w 44919"/>
              <a:gd name="connsiteY2" fmla="*/ 150467 h 235966"/>
              <a:gd name="connsiteX3" fmla="*/ 218 w 44919"/>
              <a:gd name="connsiteY3" fmla="*/ 71092 h 235966"/>
              <a:gd name="connsiteX4" fmla="*/ 19268 w 44919"/>
              <a:gd name="connsiteY4" fmla="*/ 6004 h 23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19" h="235966">
                <a:moveTo>
                  <a:pt x="19268" y="6004"/>
                </a:moveTo>
                <a:cubicBezTo>
                  <a:pt x="26676" y="32727"/>
                  <a:pt x="42816" y="207352"/>
                  <a:pt x="44668" y="231429"/>
                </a:cubicBezTo>
                <a:cubicBezTo>
                  <a:pt x="46520" y="255506"/>
                  <a:pt x="37788" y="177190"/>
                  <a:pt x="30380" y="150467"/>
                </a:cubicBezTo>
                <a:cubicBezTo>
                  <a:pt x="22972" y="123744"/>
                  <a:pt x="2335" y="93052"/>
                  <a:pt x="218" y="71092"/>
                </a:cubicBezTo>
                <a:cubicBezTo>
                  <a:pt x="-1899" y="49132"/>
                  <a:pt x="11860" y="-20719"/>
                  <a:pt x="19268" y="6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A68A1F4D-C410-4D6E-8A4B-40558FF0EFB0}"/>
              </a:ext>
            </a:extLst>
          </p:cNvPr>
          <p:cNvSpPr/>
          <p:nvPr/>
        </p:nvSpPr>
        <p:spPr>
          <a:xfrm>
            <a:off x="3767357" y="5780088"/>
            <a:ext cx="115409" cy="491823"/>
          </a:xfrm>
          <a:custGeom>
            <a:avLst/>
            <a:gdLst>
              <a:gd name="connsiteX0" fmla="*/ 104556 w 115409"/>
              <a:gd name="connsiteY0" fmla="*/ 0 h 491823"/>
              <a:gd name="connsiteX1" fmla="*/ 87093 w 115409"/>
              <a:gd name="connsiteY1" fmla="*/ 157162 h 491823"/>
              <a:gd name="connsiteX2" fmla="*/ 41056 w 115409"/>
              <a:gd name="connsiteY2" fmla="*/ 277812 h 491823"/>
              <a:gd name="connsiteX3" fmla="*/ 1368 w 115409"/>
              <a:gd name="connsiteY3" fmla="*/ 487362 h 491823"/>
              <a:gd name="connsiteX4" fmla="*/ 18831 w 115409"/>
              <a:gd name="connsiteY4" fmla="*/ 400050 h 491823"/>
              <a:gd name="connsiteX5" fmla="*/ 109318 w 115409"/>
              <a:gd name="connsiteY5" fmla="*/ 158750 h 491823"/>
              <a:gd name="connsiteX6" fmla="*/ 104556 w 115409"/>
              <a:gd name="connsiteY6" fmla="*/ 0 h 49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409" h="491823">
                <a:moveTo>
                  <a:pt x="104556" y="0"/>
                </a:moveTo>
                <a:cubicBezTo>
                  <a:pt x="100852" y="-265"/>
                  <a:pt x="97676" y="110860"/>
                  <a:pt x="87093" y="157162"/>
                </a:cubicBezTo>
                <a:cubicBezTo>
                  <a:pt x="76510" y="203464"/>
                  <a:pt x="55343" y="222779"/>
                  <a:pt x="41056" y="277812"/>
                </a:cubicBezTo>
                <a:cubicBezTo>
                  <a:pt x="26768" y="332845"/>
                  <a:pt x="5072" y="466989"/>
                  <a:pt x="1368" y="487362"/>
                </a:cubicBezTo>
                <a:cubicBezTo>
                  <a:pt x="-2336" y="507735"/>
                  <a:pt x="839" y="454819"/>
                  <a:pt x="18831" y="400050"/>
                </a:cubicBezTo>
                <a:cubicBezTo>
                  <a:pt x="36823" y="345281"/>
                  <a:pt x="94766" y="223044"/>
                  <a:pt x="109318" y="158750"/>
                </a:cubicBezTo>
                <a:cubicBezTo>
                  <a:pt x="123870" y="94456"/>
                  <a:pt x="108260" y="265"/>
                  <a:pt x="1045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A2D0F6B8-8EFF-4832-8A0C-426E08393340}"/>
              </a:ext>
            </a:extLst>
          </p:cNvPr>
          <p:cNvSpPr/>
          <p:nvPr/>
        </p:nvSpPr>
        <p:spPr>
          <a:xfrm>
            <a:off x="2781027" y="5353024"/>
            <a:ext cx="243868" cy="167538"/>
          </a:xfrm>
          <a:custGeom>
            <a:avLst/>
            <a:gdLst>
              <a:gd name="connsiteX0" fmla="*/ 273 w 243868"/>
              <a:gd name="connsiteY0" fmla="*/ 26 h 167538"/>
              <a:gd name="connsiteX1" fmla="*/ 116161 w 243868"/>
              <a:gd name="connsiteY1" fmla="*/ 90514 h 167538"/>
              <a:gd name="connsiteX2" fmla="*/ 147911 w 243868"/>
              <a:gd name="connsiteY2" fmla="*/ 125439 h 167538"/>
              <a:gd name="connsiteX3" fmla="*/ 192361 w 243868"/>
              <a:gd name="connsiteY3" fmla="*/ 136551 h 167538"/>
              <a:gd name="connsiteX4" fmla="*/ 243161 w 243868"/>
              <a:gd name="connsiteY4" fmla="*/ 166714 h 167538"/>
              <a:gd name="connsiteX5" fmla="*/ 152673 w 243868"/>
              <a:gd name="connsiteY5" fmla="*/ 100039 h 167538"/>
              <a:gd name="connsiteX6" fmla="*/ 273 w 243868"/>
              <a:gd name="connsiteY6" fmla="*/ 26 h 16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868" h="167538">
                <a:moveTo>
                  <a:pt x="273" y="26"/>
                </a:moveTo>
                <a:cubicBezTo>
                  <a:pt x="-5812" y="-1561"/>
                  <a:pt x="91555" y="69612"/>
                  <a:pt x="116161" y="90514"/>
                </a:cubicBezTo>
                <a:cubicBezTo>
                  <a:pt x="140767" y="111416"/>
                  <a:pt x="135211" y="117766"/>
                  <a:pt x="147911" y="125439"/>
                </a:cubicBezTo>
                <a:cubicBezTo>
                  <a:pt x="160611" y="133112"/>
                  <a:pt x="176486" y="129672"/>
                  <a:pt x="192361" y="136551"/>
                </a:cubicBezTo>
                <a:cubicBezTo>
                  <a:pt x="208236" y="143430"/>
                  <a:pt x="249776" y="172799"/>
                  <a:pt x="243161" y="166714"/>
                </a:cubicBezTo>
                <a:cubicBezTo>
                  <a:pt x="236546" y="160629"/>
                  <a:pt x="188921" y="128085"/>
                  <a:pt x="152673" y="100039"/>
                </a:cubicBezTo>
                <a:cubicBezTo>
                  <a:pt x="116425" y="71993"/>
                  <a:pt x="6358" y="1613"/>
                  <a:pt x="273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F7F175E4-1119-4D14-A40C-B55E80F483C3}"/>
              </a:ext>
            </a:extLst>
          </p:cNvPr>
          <p:cNvSpPr/>
          <p:nvPr/>
        </p:nvSpPr>
        <p:spPr>
          <a:xfrm>
            <a:off x="3159125" y="5708647"/>
            <a:ext cx="643304" cy="20641"/>
          </a:xfrm>
          <a:custGeom>
            <a:avLst/>
            <a:gdLst>
              <a:gd name="connsiteX0" fmla="*/ 0 w 643304"/>
              <a:gd name="connsiteY0" fmla="*/ 20641 h 20641"/>
              <a:gd name="connsiteX1" fmla="*/ 58738 w 643304"/>
              <a:gd name="connsiteY1" fmla="*/ 20641 h 20641"/>
              <a:gd name="connsiteX2" fmla="*/ 614363 w 643304"/>
              <a:gd name="connsiteY2" fmla="*/ 19053 h 20641"/>
              <a:gd name="connsiteX3" fmla="*/ 506413 w 643304"/>
              <a:gd name="connsiteY3" fmla="*/ 3 h 20641"/>
              <a:gd name="connsiteX4" fmla="*/ 0 w 643304"/>
              <a:gd name="connsiteY4" fmla="*/ 20641 h 2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304" h="20641">
                <a:moveTo>
                  <a:pt x="0" y="20641"/>
                </a:moveTo>
                <a:lnTo>
                  <a:pt x="58738" y="20641"/>
                </a:lnTo>
                <a:lnTo>
                  <a:pt x="614363" y="19053"/>
                </a:lnTo>
                <a:cubicBezTo>
                  <a:pt x="688976" y="15613"/>
                  <a:pt x="607219" y="-262"/>
                  <a:pt x="506413" y="3"/>
                </a:cubicBezTo>
                <a:cubicBezTo>
                  <a:pt x="405607" y="268"/>
                  <a:pt x="207566" y="10454"/>
                  <a:pt x="0" y="20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D7702FBD-2793-4AF4-A8E6-8E93D369E462}"/>
              </a:ext>
            </a:extLst>
          </p:cNvPr>
          <p:cNvSpPr/>
          <p:nvPr/>
        </p:nvSpPr>
        <p:spPr>
          <a:xfrm>
            <a:off x="3345086" y="5345683"/>
            <a:ext cx="438576" cy="171460"/>
          </a:xfrm>
          <a:custGeom>
            <a:avLst/>
            <a:gdLst>
              <a:gd name="connsiteX0" fmla="*/ 17239 w 438576"/>
              <a:gd name="connsiteY0" fmla="*/ 15305 h 171460"/>
              <a:gd name="connsiteX1" fmla="*/ 68039 w 438576"/>
              <a:gd name="connsiteY1" fmla="*/ 29592 h 171460"/>
              <a:gd name="connsiteX2" fmla="*/ 264889 w 438576"/>
              <a:gd name="connsiteY2" fmla="*/ 43880 h 171460"/>
              <a:gd name="connsiteX3" fmla="*/ 426814 w 438576"/>
              <a:gd name="connsiteY3" fmla="*/ 28005 h 171460"/>
              <a:gd name="connsiteX4" fmla="*/ 426814 w 438576"/>
              <a:gd name="connsiteY4" fmla="*/ 35942 h 171460"/>
              <a:gd name="connsiteX5" fmla="*/ 433164 w 438576"/>
              <a:gd name="connsiteY5" fmla="*/ 169292 h 171460"/>
              <a:gd name="connsiteX6" fmla="*/ 425227 w 438576"/>
              <a:gd name="connsiteY6" fmla="*/ 110555 h 171460"/>
              <a:gd name="connsiteX7" fmla="*/ 417289 w 438576"/>
              <a:gd name="connsiteY7" fmla="*/ 5780 h 171460"/>
              <a:gd name="connsiteX8" fmla="*/ 342677 w 438576"/>
              <a:gd name="connsiteY8" fmla="*/ 15305 h 171460"/>
              <a:gd name="connsiteX9" fmla="*/ 17239 w 438576"/>
              <a:gd name="connsiteY9" fmla="*/ 15305 h 17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576" h="171460">
                <a:moveTo>
                  <a:pt x="17239" y="15305"/>
                </a:moveTo>
                <a:cubicBezTo>
                  <a:pt x="-28534" y="17686"/>
                  <a:pt x="26764" y="24830"/>
                  <a:pt x="68039" y="29592"/>
                </a:cubicBezTo>
                <a:cubicBezTo>
                  <a:pt x="109314" y="34354"/>
                  <a:pt x="205093" y="44144"/>
                  <a:pt x="264889" y="43880"/>
                </a:cubicBezTo>
                <a:cubicBezTo>
                  <a:pt x="324685" y="43616"/>
                  <a:pt x="426814" y="28005"/>
                  <a:pt x="426814" y="28005"/>
                </a:cubicBezTo>
                <a:cubicBezTo>
                  <a:pt x="453801" y="26682"/>
                  <a:pt x="425756" y="12394"/>
                  <a:pt x="426814" y="35942"/>
                </a:cubicBezTo>
                <a:cubicBezTo>
                  <a:pt x="427872" y="59490"/>
                  <a:pt x="433428" y="156857"/>
                  <a:pt x="433164" y="169292"/>
                </a:cubicBezTo>
                <a:cubicBezTo>
                  <a:pt x="432900" y="181727"/>
                  <a:pt x="427873" y="137807"/>
                  <a:pt x="425227" y="110555"/>
                </a:cubicBezTo>
                <a:cubicBezTo>
                  <a:pt x="422581" y="83303"/>
                  <a:pt x="431047" y="21655"/>
                  <a:pt x="417289" y="5780"/>
                </a:cubicBezTo>
                <a:cubicBezTo>
                  <a:pt x="403531" y="-10095"/>
                  <a:pt x="411469" y="11336"/>
                  <a:pt x="342677" y="15305"/>
                </a:cubicBezTo>
                <a:cubicBezTo>
                  <a:pt x="273885" y="19274"/>
                  <a:pt x="63012" y="12924"/>
                  <a:pt x="17239" y="15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A97F90A2-C89B-489B-AAA3-F09531DED474}"/>
              </a:ext>
            </a:extLst>
          </p:cNvPr>
          <p:cNvSpPr/>
          <p:nvPr/>
        </p:nvSpPr>
        <p:spPr>
          <a:xfrm>
            <a:off x="2979448" y="5335581"/>
            <a:ext cx="265442" cy="66695"/>
          </a:xfrm>
          <a:custGeom>
            <a:avLst/>
            <a:gdLst>
              <a:gd name="connsiteX0" fmla="*/ 290 w 265442"/>
              <a:gd name="connsiteY0" fmla="*/ 36519 h 66695"/>
              <a:gd name="connsiteX1" fmla="*/ 155865 w 265442"/>
              <a:gd name="connsiteY1" fmla="*/ 60332 h 66695"/>
              <a:gd name="connsiteX2" fmla="*/ 216190 w 265442"/>
              <a:gd name="connsiteY2" fmla="*/ 38107 h 66695"/>
              <a:gd name="connsiteX3" fmla="*/ 265402 w 265442"/>
              <a:gd name="connsiteY3" fmla="*/ 7 h 66695"/>
              <a:gd name="connsiteX4" fmla="*/ 224127 w 265442"/>
              <a:gd name="connsiteY4" fmla="*/ 41282 h 66695"/>
              <a:gd name="connsiteX5" fmla="*/ 198727 w 265442"/>
              <a:gd name="connsiteY5" fmla="*/ 66682 h 66695"/>
              <a:gd name="connsiteX6" fmla="*/ 290 w 265442"/>
              <a:gd name="connsiteY6" fmla="*/ 36519 h 6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442" h="66695">
                <a:moveTo>
                  <a:pt x="290" y="36519"/>
                </a:moveTo>
                <a:cubicBezTo>
                  <a:pt x="-6854" y="35461"/>
                  <a:pt x="119882" y="60067"/>
                  <a:pt x="155865" y="60332"/>
                </a:cubicBezTo>
                <a:cubicBezTo>
                  <a:pt x="191848" y="60597"/>
                  <a:pt x="197934" y="48161"/>
                  <a:pt x="216190" y="38107"/>
                </a:cubicBezTo>
                <a:cubicBezTo>
                  <a:pt x="234446" y="28053"/>
                  <a:pt x="264079" y="-522"/>
                  <a:pt x="265402" y="7"/>
                </a:cubicBezTo>
                <a:cubicBezTo>
                  <a:pt x="266725" y="536"/>
                  <a:pt x="235239" y="30170"/>
                  <a:pt x="224127" y="41282"/>
                </a:cubicBezTo>
                <a:cubicBezTo>
                  <a:pt x="213015" y="52394"/>
                  <a:pt x="238414" y="67211"/>
                  <a:pt x="198727" y="66682"/>
                </a:cubicBezTo>
                <a:cubicBezTo>
                  <a:pt x="159040" y="66153"/>
                  <a:pt x="7434" y="37577"/>
                  <a:pt x="290" y="36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B0BAA265-0D81-4884-9EFB-822A02882666}"/>
              </a:ext>
            </a:extLst>
          </p:cNvPr>
          <p:cNvSpPr/>
          <p:nvPr/>
        </p:nvSpPr>
        <p:spPr>
          <a:xfrm>
            <a:off x="2973379" y="5357800"/>
            <a:ext cx="375545" cy="85369"/>
          </a:xfrm>
          <a:custGeom>
            <a:avLst/>
            <a:gdLst>
              <a:gd name="connsiteX0" fmla="*/ 374659 w 375545"/>
              <a:gd name="connsiteY0" fmla="*/ 13 h 85369"/>
              <a:gd name="connsiteX1" fmla="*/ 201621 w 375545"/>
              <a:gd name="connsiteY1" fmla="*/ 71450 h 85369"/>
              <a:gd name="connsiteX2" fmla="*/ 9 w 375545"/>
              <a:gd name="connsiteY2" fmla="*/ 71450 h 85369"/>
              <a:gd name="connsiteX3" fmla="*/ 209559 w 375545"/>
              <a:gd name="connsiteY3" fmla="*/ 82563 h 85369"/>
              <a:gd name="connsiteX4" fmla="*/ 266709 w 375545"/>
              <a:gd name="connsiteY4" fmla="*/ 77800 h 85369"/>
              <a:gd name="connsiteX5" fmla="*/ 374659 w 375545"/>
              <a:gd name="connsiteY5" fmla="*/ 13 h 8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545" h="85369">
                <a:moveTo>
                  <a:pt x="374659" y="13"/>
                </a:moveTo>
                <a:cubicBezTo>
                  <a:pt x="363811" y="-1045"/>
                  <a:pt x="264063" y="59544"/>
                  <a:pt x="201621" y="71450"/>
                </a:cubicBezTo>
                <a:cubicBezTo>
                  <a:pt x="139179" y="83356"/>
                  <a:pt x="-1314" y="69598"/>
                  <a:pt x="9" y="71450"/>
                </a:cubicBezTo>
                <a:cubicBezTo>
                  <a:pt x="1332" y="73302"/>
                  <a:pt x="165109" y="81505"/>
                  <a:pt x="209559" y="82563"/>
                </a:cubicBezTo>
                <a:cubicBezTo>
                  <a:pt x="254009" y="83621"/>
                  <a:pt x="239722" y="90500"/>
                  <a:pt x="266709" y="77800"/>
                </a:cubicBezTo>
                <a:cubicBezTo>
                  <a:pt x="293696" y="65100"/>
                  <a:pt x="385507" y="1071"/>
                  <a:pt x="374659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8B9E29E8-4970-46CF-BDF6-261549D20457}"/>
              </a:ext>
            </a:extLst>
          </p:cNvPr>
          <p:cNvSpPr/>
          <p:nvPr/>
        </p:nvSpPr>
        <p:spPr>
          <a:xfrm>
            <a:off x="3446442" y="5411687"/>
            <a:ext cx="115910" cy="211330"/>
          </a:xfrm>
          <a:custGeom>
            <a:avLst/>
            <a:gdLst>
              <a:gd name="connsiteX0" fmla="*/ 80983 w 115910"/>
              <a:gd name="connsiteY0" fmla="*/ 101 h 211330"/>
              <a:gd name="connsiteX1" fmla="*/ 85746 w 115910"/>
              <a:gd name="connsiteY1" fmla="*/ 163613 h 211330"/>
              <a:gd name="connsiteX2" fmla="*/ 21 w 115910"/>
              <a:gd name="connsiteY2" fmla="*/ 211238 h 211330"/>
              <a:gd name="connsiteX3" fmla="*/ 77808 w 115910"/>
              <a:gd name="connsiteY3" fmla="*/ 174726 h 211330"/>
              <a:gd name="connsiteX4" fmla="*/ 115908 w 115910"/>
              <a:gd name="connsiteY4" fmla="*/ 139801 h 211330"/>
              <a:gd name="connsiteX5" fmla="*/ 80983 w 115910"/>
              <a:gd name="connsiteY5" fmla="*/ 101 h 21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910" h="211330">
                <a:moveTo>
                  <a:pt x="80983" y="101"/>
                </a:moveTo>
                <a:cubicBezTo>
                  <a:pt x="75956" y="4070"/>
                  <a:pt x="99240" y="128423"/>
                  <a:pt x="85746" y="163613"/>
                </a:cubicBezTo>
                <a:cubicBezTo>
                  <a:pt x="72252" y="198803"/>
                  <a:pt x="1344" y="209386"/>
                  <a:pt x="21" y="211238"/>
                </a:cubicBezTo>
                <a:cubicBezTo>
                  <a:pt x="-1302" y="213090"/>
                  <a:pt x="58493" y="186632"/>
                  <a:pt x="77808" y="174726"/>
                </a:cubicBezTo>
                <a:cubicBezTo>
                  <a:pt x="97123" y="162820"/>
                  <a:pt x="116172" y="169699"/>
                  <a:pt x="115908" y="139801"/>
                </a:cubicBezTo>
                <a:cubicBezTo>
                  <a:pt x="115644" y="109903"/>
                  <a:pt x="86010" y="-3868"/>
                  <a:pt x="80983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31BA2403-7E75-45FF-959E-EFD1026379B8}"/>
              </a:ext>
            </a:extLst>
          </p:cNvPr>
          <p:cNvSpPr/>
          <p:nvPr/>
        </p:nvSpPr>
        <p:spPr>
          <a:xfrm>
            <a:off x="3234906" y="5386385"/>
            <a:ext cx="141995" cy="202131"/>
          </a:xfrm>
          <a:custGeom>
            <a:avLst/>
            <a:gdLst>
              <a:gd name="connsiteX0" fmla="*/ 141707 w 141995"/>
              <a:gd name="connsiteY0" fmla="*/ 3 h 202131"/>
              <a:gd name="connsiteX1" fmla="*/ 54394 w 141995"/>
              <a:gd name="connsiteY1" fmla="*/ 92078 h 202131"/>
              <a:gd name="connsiteX2" fmla="*/ 419 w 141995"/>
              <a:gd name="connsiteY2" fmla="*/ 201615 h 202131"/>
              <a:gd name="connsiteX3" fmla="*/ 28994 w 141995"/>
              <a:gd name="connsiteY3" fmla="*/ 131765 h 202131"/>
              <a:gd name="connsiteX4" fmla="*/ 22644 w 141995"/>
              <a:gd name="connsiteY4" fmla="*/ 95253 h 202131"/>
              <a:gd name="connsiteX5" fmla="*/ 141707 w 141995"/>
              <a:gd name="connsiteY5" fmla="*/ 3 h 20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995" h="202131">
                <a:moveTo>
                  <a:pt x="141707" y="3"/>
                </a:moveTo>
                <a:cubicBezTo>
                  <a:pt x="146999" y="-526"/>
                  <a:pt x="77942" y="58476"/>
                  <a:pt x="54394" y="92078"/>
                </a:cubicBezTo>
                <a:cubicBezTo>
                  <a:pt x="30846" y="125680"/>
                  <a:pt x="4652" y="195001"/>
                  <a:pt x="419" y="201615"/>
                </a:cubicBezTo>
                <a:cubicBezTo>
                  <a:pt x="-3814" y="208229"/>
                  <a:pt x="25290" y="149492"/>
                  <a:pt x="28994" y="131765"/>
                </a:cubicBezTo>
                <a:cubicBezTo>
                  <a:pt x="32698" y="114038"/>
                  <a:pt x="8621" y="113509"/>
                  <a:pt x="22644" y="95253"/>
                </a:cubicBezTo>
                <a:cubicBezTo>
                  <a:pt x="36667" y="76997"/>
                  <a:pt x="136415" y="532"/>
                  <a:pt x="14170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C9C8F72B-E07F-4D79-9389-18F0E9D86970}"/>
              </a:ext>
            </a:extLst>
          </p:cNvPr>
          <p:cNvSpPr/>
          <p:nvPr/>
        </p:nvSpPr>
        <p:spPr>
          <a:xfrm>
            <a:off x="3584571" y="5442971"/>
            <a:ext cx="67768" cy="214908"/>
          </a:xfrm>
          <a:custGeom>
            <a:avLst/>
            <a:gdLst>
              <a:gd name="connsiteX0" fmla="*/ 41279 w 67768"/>
              <a:gd name="connsiteY0" fmla="*/ 567 h 214908"/>
              <a:gd name="connsiteX1" fmla="*/ 53979 w 67768"/>
              <a:gd name="connsiteY1" fmla="*/ 137092 h 214908"/>
              <a:gd name="connsiteX2" fmla="*/ 52392 w 67768"/>
              <a:gd name="connsiteY2" fmla="*/ 175192 h 214908"/>
              <a:gd name="connsiteX3" fmla="*/ 4 w 67768"/>
              <a:gd name="connsiteY3" fmla="*/ 214879 h 214908"/>
              <a:gd name="connsiteX4" fmla="*/ 55567 w 67768"/>
              <a:gd name="connsiteY4" fmla="*/ 168842 h 214908"/>
              <a:gd name="connsiteX5" fmla="*/ 65092 w 67768"/>
              <a:gd name="connsiteY5" fmla="*/ 91054 h 214908"/>
              <a:gd name="connsiteX6" fmla="*/ 41279 w 67768"/>
              <a:gd name="connsiteY6" fmla="*/ 567 h 21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768" h="214908">
                <a:moveTo>
                  <a:pt x="41279" y="567"/>
                </a:moveTo>
                <a:cubicBezTo>
                  <a:pt x="39427" y="8240"/>
                  <a:pt x="52127" y="107988"/>
                  <a:pt x="53979" y="137092"/>
                </a:cubicBezTo>
                <a:cubicBezTo>
                  <a:pt x="55831" y="166196"/>
                  <a:pt x="61388" y="162228"/>
                  <a:pt x="52392" y="175192"/>
                </a:cubicBezTo>
                <a:cubicBezTo>
                  <a:pt x="43396" y="188157"/>
                  <a:pt x="-525" y="215937"/>
                  <a:pt x="4" y="214879"/>
                </a:cubicBezTo>
                <a:cubicBezTo>
                  <a:pt x="533" y="213821"/>
                  <a:pt x="44719" y="189480"/>
                  <a:pt x="55567" y="168842"/>
                </a:cubicBezTo>
                <a:cubicBezTo>
                  <a:pt x="66415" y="148205"/>
                  <a:pt x="71178" y="116983"/>
                  <a:pt x="65092" y="91054"/>
                </a:cubicBezTo>
                <a:cubicBezTo>
                  <a:pt x="59007" y="65125"/>
                  <a:pt x="43131" y="-7106"/>
                  <a:pt x="41279" y="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CFE06BFF-D11A-4FE8-82FC-026B172DA599}"/>
              </a:ext>
            </a:extLst>
          </p:cNvPr>
          <p:cNvSpPr/>
          <p:nvPr/>
        </p:nvSpPr>
        <p:spPr>
          <a:xfrm>
            <a:off x="3701516" y="5433794"/>
            <a:ext cx="81316" cy="139521"/>
          </a:xfrm>
          <a:custGeom>
            <a:avLst/>
            <a:gdLst>
              <a:gd name="connsiteX0" fmla="*/ 534 w 81316"/>
              <a:gd name="connsiteY0" fmla="*/ 1806 h 139521"/>
              <a:gd name="connsiteX1" fmla="*/ 73559 w 81316"/>
              <a:gd name="connsiteY1" fmla="*/ 98644 h 139521"/>
              <a:gd name="connsiteX2" fmla="*/ 79909 w 81316"/>
              <a:gd name="connsiteY2" fmla="*/ 116106 h 139521"/>
              <a:gd name="connsiteX3" fmla="*/ 79909 w 81316"/>
              <a:gd name="connsiteY3" fmla="*/ 136744 h 139521"/>
              <a:gd name="connsiteX4" fmla="*/ 68797 w 81316"/>
              <a:gd name="connsiteY4" fmla="*/ 49431 h 139521"/>
              <a:gd name="connsiteX5" fmla="*/ 41809 w 81316"/>
              <a:gd name="connsiteY5" fmla="*/ 35144 h 139521"/>
              <a:gd name="connsiteX6" fmla="*/ 534 w 81316"/>
              <a:gd name="connsiteY6" fmla="*/ 1806 h 13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316" h="139521">
                <a:moveTo>
                  <a:pt x="534" y="1806"/>
                </a:moveTo>
                <a:cubicBezTo>
                  <a:pt x="5826" y="12389"/>
                  <a:pt x="60330" y="79594"/>
                  <a:pt x="73559" y="98644"/>
                </a:cubicBezTo>
                <a:cubicBezTo>
                  <a:pt x="86788" y="117694"/>
                  <a:pt x="78851" y="109756"/>
                  <a:pt x="79909" y="116106"/>
                </a:cubicBezTo>
                <a:cubicBezTo>
                  <a:pt x="80967" y="122456"/>
                  <a:pt x="81761" y="147857"/>
                  <a:pt x="79909" y="136744"/>
                </a:cubicBezTo>
                <a:cubicBezTo>
                  <a:pt x="78057" y="125632"/>
                  <a:pt x="75147" y="66364"/>
                  <a:pt x="68797" y="49431"/>
                </a:cubicBezTo>
                <a:cubicBezTo>
                  <a:pt x="62447" y="32498"/>
                  <a:pt x="52921" y="39906"/>
                  <a:pt x="41809" y="35144"/>
                </a:cubicBezTo>
                <a:cubicBezTo>
                  <a:pt x="30697" y="30382"/>
                  <a:pt x="-4758" y="-8777"/>
                  <a:pt x="534" y="1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0DEC2B91-F522-4606-B21B-CE9B80CAEB42}"/>
              </a:ext>
            </a:extLst>
          </p:cNvPr>
          <p:cNvSpPr/>
          <p:nvPr/>
        </p:nvSpPr>
        <p:spPr>
          <a:xfrm>
            <a:off x="2697063" y="5425986"/>
            <a:ext cx="104387" cy="297119"/>
          </a:xfrm>
          <a:custGeom>
            <a:avLst/>
            <a:gdLst>
              <a:gd name="connsiteX0" fmla="*/ 100 w 104387"/>
              <a:gd name="connsiteY0" fmla="*/ 89 h 297119"/>
              <a:gd name="connsiteX1" fmla="*/ 81062 w 104387"/>
              <a:gd name="connsiteY1" fmla="*/ 190589 h 297119"/>
              <a:gd name="connsiteX2" fmla="*/ 68362 w 104387"/>
              <a:gd name="connsiteY2" fmla="*/ 252502 h 297119"/>
              <a:gd name="connsiteX3" fmla="*/ 46137 w 104387"/>
              <a:gd name="connsiteY3" fmla="*/ 296952 h 297119"/>
              <a:gd name="connsiteX4" fmla="*/ 82650 w 104387"/>
              <a:gd name="connsiteY4" fmla="*/ 236627 h 297119"/>
              <a:gd name="connsiteX5" fmla="*/ 100112 w 104387"/>
              <a:gd name="connsiteY5" fmla="*/ 166777 h 297119"/>
              <a:gd name="connsiteX6" fmla="*/ 100 w 104387"/>
              <a:gd name="connsiteY6" fmla="*/ 89 h 297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387" h="297119">
                <a:moveTo>
                  <a:pt x="100" y="89"/>
                </a:moveTo>
                <a:cubicBezTo>
                  <a:pt x="-3075" y="4058"/>
                  <a:pt x="69685" y="148520"/>
                  <a:pt x="81062" y="190589"/>
                </a:cubicBezTo>
                <a:cubicBezTo>
                  <a:pt x="92439" y="232658"/>
                  <a:pt x="74183" y="234775"/>
                  <a:pt x="68362" y="252502"/>
                </a:cubicBezTo>
                <a:cubicBezTo>
                  <a:pt x="62541" y="270229"/>
                  <a:pt x="43756" y="299598"/>
                  <a:pt x="46137" y="296952"/>
                </a:cubicBezTo>
                <a:cubicBezTo>
                  <a:pt x="48518" y="294306"/>
                  <a:pt x="73654" y="258323"/>
                  <a:pt x="82650" y="236627"/>
                </a:cubicBezTo>
                <a:cubicBezTo>
                  <a:pt x="91646" y="214931"/>
                  <a:pt x="113606" y="208317"/>
                  <a:pt x="100112" y="166777"/>
                </a:cubicBezTo>
                <a:cubicBezTo>
                  <a:pt x="86618" y="125237"/>
                  <a:pt x="3275" y="-3880"/>
                  <a:pt x="100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6A109137-5FE1-4C28-94FE-5E657D0C979C}"/>
              </a:ext>
            </a:extLst>
          </p:cNvPr>
          <p:cNvSpPr/>
          <p:nvPr/>
        </p:nvSpPr>
        <p:spPr>
          <a:xfrm>
            <a:off x="2749947" y="5749824"/>
            <a:ext cx="176106" cy="208244"/>
          </a:xfrm>
          <a:custGeom>
            <a:avLst/>
            <a:gdLst>
              <a:gd name="connsiteX0" fmla="*/ 15478 w 176106"/>
              <a:gd name="connsiteY0" fmla="*/ 101 h 208244"/>
              <a:gd name="connsiteX1" fmla="*/ 13891 w 176106"/>
              <a:gd name="connsiteY1" fmla="*/ 95351 h 208244"/>
              <a:gd name="connsiteX2" fmla="*/ 90091 w 176106"/>
              <a:gd name="connsiteY2" fmla="*/ 158851 h 208244"/>
              <a:gd name="connsiteX3" fmla="*/ 175816 w 176106"/>
              <a:gd name="connsiteY3" fmla="*/ 208064 h 208244"/>
              <a:gd name="connsiteX4" fmla="*/ 113903 w 176106"/>
              <a:gd name="connsiteY4" fmla="*/ 173139 h 208244"/>
              <a:gd name="connsiteX5" fmla="*/ 5953 w 176106"/>
              <a:gd name="connsiteY5" fmla="*/ 114401 h 208244"/>
              <a:gd name="connsiteX6" fmla="*/ 15478 w 176106"/>
              <a:gd name="connsiteY6" fmla="*/ 101 h 20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106" h="208244">
                <a:moveTo>
                  <a:pt x="15478" y="101"/>
                </a:moveTo>
                <a:cubicBezTo>
                  <a:pt x="16801" y="-3074"/>
                  <a:pt x="1455" y="68893"/>
                  <a:pt x="13891" y="95351"/>
                </a:cubicBezTo>
                <a:cubicBezTo>
                  <a:pt x="26327" y="121809"/>
                  <a:pt x="63104" y="140066"/>
                  <a:pt x="90091" y="158851"/>
                </a:cubicBezTo>
                <a:cubicBezTo>
                  <a:pt x="117078" y="177636"/>
                  <a:pt x="171847" y="205683"/>
                  <a:pt x="175816" y="208064"/>
                </a:cubicBezTo>
                <a:cubicBezTo>
                  <a:pt x="179785" y="210445"/>
                  <a:pt x="142213" y="188749"/>
                  <a:pt x="113903" y="173139"/>
                </a:cubicBezTo>
                <a:cubicBezTo>
                  <a:pt x="85593" y="157529"/>
                  <a:pt x="23151" y="142711"/>
                  <a:pt x="5953" y="114401"/>
                </a:cubicBezTo>
                <a:cubicBezTo>
                  <a:pt x="-11245" y="86091"/>
                  <a:pt x="14155" y="3276"/>
                  <a:pt x="15478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45CB592F-4B26-48D4-93F6-0007B9F0494E}"/>
              </a:ext>
            </a:extLst>
          </p:cNvPr>
          <p:cNvSpPr/>
          <p:nvPr/>
        </p:nvSpPr>
        <p:spPr>
          <a:xfrm>
            <a:off x="3376469" y="6233888"/>
            <a:ext cx="403981" cy="55869"/>
          </a:xfrm>
          <a:custGeom>
            <a:avLst/>
            <a:gdLst>
              <a:gd name="connsiteX0" fmla="*/ 144 w 403981"/>
              <a:gd name="connsiteY0" fmla="*/ 225 h 55869"/>
              <a:gd name="connsiteX1" fmla="*/ 265256 w 403981"/>
              <a:gd name="connsiteY1" fmla="*/ 54200 h 55869"/>
              <a:gd name="connsiteX2" fmla="*/ 403369 w 403981"/>
              <a:gd name="connsiteY2" fmla="*/ 41500 h 55869"/>
              <a:gd name="connsiteX3" fmla="*/ 303356 w 403981"/>
              <a:gd name="connsiteY3" fmla="*/ 35150 h 55869"/>
              <a:gd name="connsiteX4" fmla="*/ 144 w 403981"/>
              <a:gd name="connsiteY4" fmla="*/ 225 h 55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981" h="55869">
                <a:moveTo>
                  <a:pt x="144" y="225"/>
                </a:moveTo>
                <a:cubicBezTo>
                  <a:pt x="-6206" y="3400"/>
                  <a:pt x="198052" y="47321"/>
                  <a:pt x="265256" y="54200"/>
                </a:cubicBezTo>
                <a:cubicBezTo>
                  <a:pt x="332460" y="61079"/>
                  <a:pt x="397019" y="44675"/>
                  <a:pt x="403369" y="41500"/>
                </a:cubicBezTo>
                <a:cubicBezTo>
                  <a:pt x="409719" y="38325"/>
                  <a:pt x="366062" y="42029"/>
                  <a:pt x="303356" y="35150"/>
                </a:cubicBezTo>
                <a:cubicBezTo>
                  <a:pt x="240650" y="28271"/>
                  <a:pt x="6494" y="-2950"/>
                  <a:pt x="144" y="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02266794-CB34-4CE7-BBD1-41E6C283C448}"/>
              </a:ext>
            </a:extLst>
          </p:cNvPr>
          <p:cNvSpPr/>
          <p:nvPr/>
        </p:nvSpPr>
        <p:spPr>
          <a:xfrm>
            <a:off x="2814981" y="5619876"/>
            <a:ext cx="255329" cy="751225"/>
          </a:xfrm>
          <a:custGeom>
            <a:avLst/>
            <a:gdLst>
              <a:gd name="connsiteX0" fmla="*/ 255244 w 255329"/>
              <a:gd name="connsiteY0" fmla="*/ 1462 h 751225"/>
              <a:gd name="connsiteX1" fmla="*/ 156819 w 255329"/>
              <a:gd name="connsiteY1" fmla="*/ 303087 h 751225"/>
              <a:gd name="connsiteX2" fmla="*/ 79032 w 255329"/>
              <a:gd name="connsiteY2" fmla="*/ 555499 h 751225"/>
              <a:gd name="connsiteX3" fmla="*/ 2832 w 255329"/>
              <a:gd name="connsiteY3" fmla="*/ 741237 h 751225"/>
              <a:gd name="connsiteX4" fmla="*/ 28232 w 255329"/>
              <a:gd name="connsiteY4" fmla="*/ 695199 h 751225"/>
              <a:gd name="connsiteX5" fmla="*/ 139357 w 255329"/>
              <a:gd name="connsiteY5" fmla="*/ 434849 h 751225"/>
              <a:gd name="connsiteX6" fmla="*/ 255244 w 255329"/>
              <a:gd name="connsiteY6" fmla="*/ 1462 h 75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329" h="751225">
                <a:moveTo>
                  <a:pt x="255244" y="1462"/>
                </a:moveTo>
                <a:cubicBezTo>
                  <a:pt x="258154" y="-20498"/>
                  <a:pt x="186188" y="210748"/>
                  <a:pt x="156819" y="303087"/>
                </a:cubicBezTo>
                <a:cubicBezTo>
                  <a:pt x="127450" y="395426"/>
                  <a:pt x="104696" y="482474"/>
                  <a:pt x="79032" y="555499"/>
                </a:cubicBezTo>
                <a:cubicBezTo>
                  <a:pt x="53368" y="628524"/>
                  <a:pt x="11299" y="717954"/>
                  <a:pt x="2832" y="741237"/>
                </a:cubicBezTo>
                <a:cubicBezTo>
                  <a:pt x="-5635" y="764520"/>
                  <a:pt x="5478" y="746264"/>
                  <a:pt x="28232" y="695199"/>
                </a:cubicBezTo>
                <a:cubicBezTo>
                  <a:pt x="50986" y="644134"/>
                  <a:pt x="101257" y="547297"/>
                  <a:pt x="139357" y="434849"/>
                </a:cubicBezTo>
                <a:cubicBezTo>
                  <a:pt x="177457" y="322401"/>
                  <a:pt x="252334" y="23422"/>
                  <a:pt x="255244" y="1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8C14E61E-C4E0-4CF6-AC43-0FB7C378E3C1}"/>
              </a:ext>
            </a:extLst>
          </p:cNvPr>
          <p:cNvSpPr/>
          <p:nvPr/>
        </p:nvSpPr>
        <p:spPr>
          <a:xfrm>
            <a:off x="3023716" y="5732069"/>
            <a:ext cx="579620" cy="872653"/>
          </a:xfrm>
          <a:custGeom>
            <a:avLst/>
            <a:gdLst>
              <a:gd name="connsiteX0" fmla="*/ 573559 w 579620"/>
              <a:gd name="connsiteY0" fmla="*/ 1981 h 872653"/>
              <a:gd name="connsiteX1" fmla="*/ 498947 w 579620"/>
              <a:gd name="connsiteY1" fmla="*/ 275031 h 872653"/>
              <a:gd name="connsiteX2" fmla="*/ 217959 w 579620"/>
              <a:gd name="connsiteY2" fmla="*/ 629044 h 872653"/>
              <a:gd name="connsiteX3" fmla="*/ 6822 w 579620"/>
              <a:gd name="connsiteY3" fmla="*/ 859231 h 872653"/>
              <a:gd name="connsiteX4" fmla="*/ 81434 w 579620"/>
              <a:gd name="connsiteY4" fmla="*/ 798906 h 872653"/>
              <a:gd name="connsiteX5" fmla="*/ 371947 w 579620"/>
              <a:gd name="connsiteY5" fmla="*/ 416319 h 872653"/>
              <a:gd name="connsiteX6" fmla="*/ 573559 w 579620"/>
              <a:gd name="connsiteY6" fmla="*/ 1981 h 87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620" h="872653">
                <a:moveTo>
                  <a:pt x="573559" y="1981"/>
                </a:moveTo>
                <a:cubicBezTo>
                  <a:pt x="594726" y="-21567"/>
                  <a:pt x="558214" y="170521"/>
                  <a:pt x="498947" y="275031"/>
                </a:cubicBezTo>
                <a:cubicBezTo>
                  <a:pt x="439680" y="379541"/>
                  <a:pt x="299980" y="531677"/>
                  <a:pt x="217959" y="629044"/>
                </a:cubicBezTo>
                <a:cubicBezTo>
                  <a:pt x="135938" y="726411"/>
                  <a:pt x="29576" y="830921"/>
                  <a:pt x="6822" y="859231"/>
                </a:cubicBezTo>
                <a:cubicBezTo>
                  <a:pt x="-15932" y="887541"/>
                  <a:pt x="20580" y="872725"/>
                  <a:pt x="81434" y="798906"/>
                </a:cubicBezTo>
                <a:cubicBezTo>
                  <a:pt x="142288" y="725087"/>
                  <a:pt x="288603" y="548082"/>
                  <a:pt x="371947" y="416319"/>
                </a:cubicBezTo>
                <a:cubicBezTo>
                  <a:pt x="455291" y="284556"/>
                  <a:pt x="552392" y="25529"/>
                  <a:pt x="573559" y="1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EDEEF380-7560-440C-A633-CF4E5ADB42D7}"/>
              </a:ext>
            </a:extLst>
          </p:cNvPr>
          <p:cNvSpPr/>
          <p:nvPr/>
        </p:nvSpPr>
        <p:spPr>
          <a:xfrm>
            <a:off x="2959099" y="6454327"/>
            <a:ext cx="116003" cy="309236"/>
          </a:xfrm>
          <a:custGeom>
            <a:avLst/>
            <a:gdLst>
              <a:gd name="connsiteX0" fmla="*/ 115889 w 116003"/>
              <a:gd name="connsiteY0" fmla="*/ 448 h 309236"/>
              <a:gd name="connsiteX1" fmla="*/ 93664 w 116003"/>
              <a:gd name="connsiteY1" fmla="*/ 178248 h 309236"/>
              <a:gd name="connsiteX2" fmla="*/ 65089 w 116003"/>
              <a:gd name="connsiteY2" fmla="*/ 227461 h 309236"/>
              <a:gd name="connsiteX3" fmla="*/ 1 w 116003"/>
              <a:gd name="connsiteY3" fmla="*/ 308423 h 309236"/>
              <a:gd name="connsiteX4" fmla="*/ 66676 w 116003"/>
              <a:gd name="connsiteY4" fmla="*/ 263973 h 309236"/>
              <a:gd name="connsiteX5" fmla="*/ 95251 w 116003"/>
              <a:gd name="connsiteY5" fmla="*/ 181423 h 309236"/>
              <a:gd name="connsiteX6" fmla="*/ 84139 w 116003"/>
              <a:gd name="connsiteY6" fmla="*/ 129036 h 309236"/>
              <a:gd name="connsiteX7" fmla="*/ 115889 w 116003"/>
              <a:gd name="connsiteY7" fmla="*/ 448 h 30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003" h="309236">
                <a:moveTo>
                  <a:pt x="115889" y="448"/>
                </a:moveTo>
                <a:cubicBezTo>
                  <a:pt x="117477" y="8650"/>
                  <a:pt x="102131" y="140413"/>
                  <a:pt x="93664" y="178248"/>
                </a:cubicBezTo>
                <a:cubicBezTo>
                  <a:pt x="85197" y="216083"/>
                  <a:pt x="80699" y="205765"/>
                  <a:pt x="65089" y="227461"/>
                </a:cubicBezTo>
                <a:cubicBezTo>
                  <a:pt x="49478" y="249157"/>
                  <a:pt x="-264" y="302338"/>
                  <a:pt x="1" y="308423"/>
                </a:cubicBezTo>
                <a:cubicBezTo>
                  <a:pt x="265" y="314508"/>
                  <a:pt x="50801" y="285140"/>
                  <a:pt x="66676" y="263973"/>
                </a:cubicBezTo>
                <a:cubicBezTo>
                  <a:pt x="82551" y="242806"/>
                  <a:pt x="92341" y="203912"/>
                  <a:pt x="95251" y="181423"/>
                </a:cubicBezTo>
                <a:cubicBezTo>
                  <a:pt x="98161" y="158934"/>
                  <a:pt x="82287" y="159198"/>
                  <a:pt x="84139" y="129036"/>
                </a:cubicBezTo>
                <a:cubicBezTo>
                  <a:pt x="85991" y="98874"/>
                  <a:pt x="114301" y="-7754"/>
                  <a:pt x="115889" y="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B86FF179-9BF4-4248-9053-5CC18C787F06}"/>
              </a:ext>
            </a:extLst>
          </p:cNvPr>
          <p:cNvSpPr/>
          <p:nvPr/>
        </p:nvSpPr>
        <p:spPr>
          <a:xfrm>
            <a:off x="2647246" y="6363397"/>
            <a:ext cx="170968" cy="307437"/>
          </a:xfrm>
          <a:custGeom>
            <a:avLst/>
            <a:gdLst>
              <a:gd name="connsiteX0" fmla="*/ 170567 w 170968"/>
              <a:gd name="connsiteY0" fmla="*/ 891 h 307437"/>
              <a:gd name="connsiteX1" fmla="*/ 95954 w 170968"/>
              <a:gd name="connsiteY1" fmla="*/ 127891 h 307437"/>
              <a:gd name="connsiteX2" fmla="*/ 10229 w 170968"/>
              <a:gd name="connsiteY2" fmla="*/ 227903 h 307437"/>
              <a:gd name="connsiteX3" fmla="*/ 2292 w 170968"/>
              <a:gd name="connsiteY3" fmla="*/ 307278 h 307437"/>
              <a:gd name="connsiteX4" fmla="*/ 16579 w 170968"/>
              <a:gd name="connsiteY4" fmla="*/ 246953 h 307437"/>
              <a:gd name="connsiteX5" fmla="*/ 62617 w 170968"/>
              <a:gd name="connsiteY5" fmla="*/ 196153 h 307437"/>
              <a:gd name="connsiteX6" fmla="*/ 170567 w 170968"/>
              <a:gd name="connsiteY6" fmla="*/ 891 h 30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968" h="307437">
                <a:moveTo>
                  <a:pt x="170567" y="891"/>
                </a:moveTo>
                <a:cubicBezTo>
                  <a:pt x="176123" y="-10486"/>
                  <a:pt x="122677" y="90056"/>
                  <a:pt x="95954" y="127891"/>
                </a:cubicBezTo>
                <a:cubicBezTo>
                  <a:pt x="69231" y="165726"/>
                  <a:pt x="25839" y="198005"/>
                  <a:pt x="10229" y="227903"/>
                </a:cubicBezTo>
                <a:cubicBezTo>
                  <a:pt x="-5381" y="257801"/>
                  <a:pt x="1234" y="304103"/>
                  <a:pt x="2292" y="307278"/>
                </a:cubicBezTo>
                <a:cubicBezTo>
                  <a:pt x="3350" y="310453"/>
                  <a:pt x="6525" y="265474"/>
                  <a:pt x="16579" y="246953"/>
                </a:cubicBezTo>
                <a:cubicBezTo>
                  <a:pt x="26633" y="228432"/>
                  <a:pt x="33777" y="234253"/>
                  <a:pt x="62617" y="196153"/>
                </a:cubicBezTo>
                <a:cubicBezTo>
                  <a:pt x="91457" y="158053"/>
                  <a:pt x="165011" y="12268"/>
                  <a:pt x="170567" y="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F9635853-A099-414F-A326-23B7F325AE87}"/>
              </a:ext>
            </a:extLst>
          </p:cNvPr>
          <p:cNvSpPr/>
          <p:nvPr/>
        </p:nvSpPr>
        <p:spPr>
          <a:xfrm>
            <a:off x="2961469" y="6662731"/>
            <a:ext cx="67768" cy="276733"/>
          </a:xfrm>
          <a:custGeom>
            <a:avLst/>
            <a:gdLst>
              <a:gd name="connsiteX0" fmla="*/ 30969 w 67768"/>
              <a:gd name="connsiteY0" fmla="*/ 7 h 276733"/>
              <a:gd name="connsiteX1" fmla="*/ 37319 w 67768"/>
              <a:gd name="connsiteY1" fmla="*/ 141294 h 276733"/>
              <a:gd name="connsiteX2" fmla="*/ 61131 w 67768"/>
              <a:gd name="connsiteY2" fmla="*/ 171457 h 276733"/>
              <a:gd name="connsiteX3" fmla="*/ 59544 w 67768"/>
              <a:gd name="connsiteY3" fmla="*/ 276232 h 276733"/>
              <a:gd name="connsiteX4" fmla="*/ 64306 w 67768"/>
              <a:gd name="connsiteY4" fmla="*/ 207969 h 276733"/>
              <a:gd name="connsiteX5" fmla="*/ 806 w 67768"/>
              <a:gd name="connsiteY5" fmla="*/ 134944 h 276733"/>
              <a:gd name="connsiteX6" fmla="*/ 30969 w 67768"/>
              <a:gd name="connsiteY6" fmla="*/ 7 h 27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768" h="276733">
                <a:moveTo>
                  <a:pt x="30969" y="7"/>
                </a:moveTo>
                <a:cubicBezTo>
                  <a:pt x="37055" y="1065"/>
                  <a:pt x="32292" y="112719"/>
                  <a:pt x="37319" y="141294"/>
                </a:cubicBezTo>
                <a:cubicBezTo>
                  <a:pt x="42346" y="169869"/>
                  <a:pt x="57427" y="148967"/>
                  <a:pt x="61131" y="171457"/>
                </a:cubicBezTo>
                <a:cubicBezTo>
                  <a:pt x="64835" y="193947"/>
                  <a:pt x="59015" y="270147"/>
                  <a:pt x="59544" y="276232"/>
                </a:cubicBezTo>
                <a:cubicBezTo>
                  <a:pt x="60073" y="282317"/>
                  <a:pt x="74096" y="231517"/>
                  <a:pt x="64306" y="207969"/>
                </a:cubicBezTo>
                <a:cubicBezTo>
                  <a:pt x="54516" y="184421"/>
                  <a:pt x="6891" y="164577"/>
                  <a:pt x="806" y="134944"/>
                </a:cubicBezTo>
                <a:cubicBezTo>
                  <a:pt x="-5279" y="105311"/>
                  <a:pt x="24883" y="-1051"/>
                  <a:pt x="30969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E4780A59-176C-40AA-A185-29D8D6801F23}"/>
              </a:ext>
            </a:extLst>
          </p:cNvPr>
          <p:cNvSpPr/>
          <p:nvPr/>
        </p:nvSpPr>
        <p:spPr>
          <a:xfrm>
            <a:off x="2816702" y="6938252"/>
            <a:ext cx="209187" cy="122992"/>
          </a:xfrm>
          <a:custGeom>
            <a:avLst/>
            <a:gdLst>
              <a:gd name="connsiteX0" fmla="*/ 209073 w 209187"/>
              <a:gd name="connsiteY0" fmla="*/ 711 h 122992"/>
              <a:gd name="connsiteX1" fmla="*/ 72548 w 209187"/>
              <a:gd name="connsiteY1" fmla="*/ 75323 h 122992"/>
              <a:gd name="connsiteX2" fmla="*/ 34448 w 209187"/>
              <a:gd name="connsiteY2" fmla="*/ 88023 h 122992"/>
              <a:gd name="connsiteX3" fmla="*/ 2698 w 209187"/>
              <a:gd name="connsiteY3" fmla="*/ 122948 h 122992"/>
              <a:gd name="connsiteX4" fmla="*/ 107473 w 209187"/>
              <a:gd name="connsiteY4" fmla="*/ 80086 h 122992"/>
              <a:gd name="connsiteX5" fmla="*/ 104298 w 209187"/>
              <a:gd name="connsiteY5" fmla="*/ 54686 h 122992"/>
              <a:gd name="connsiteX6" fmla="*/ 96361 w 209187"/>
              <a:gd name="connsiteY6" fmla="*/ 38811 h 122992"/>
              <a:gd name="connsiteX7" fmla="*/ 209073 w 209187"/>
              <a:gd name="connsiteY7" fmla="*/ 711 h 12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187" h="122992">
                <a:moveTo>
                  <a:pt x="209073" y="711"/>
                </a:moveTo>
                <a:cubicBezTo>
                  <a:pt x="205104" y="6796"/>
                  <a:pt x="101652" y="60771"/>
                  <a:pt x="72548" y="75323"/>
                </a:cubicBezTo>
                <a:cubicBezTo>
                  <a:pt x="43444" y="89875"/>
                  <a:pt x="46090" y="80086"/>
                  <a:pt x="34448" y="88023"/>
                </a:cubicBezTo>
                <a:cubicBezTo>
                  <a:pt x="22806" y="95961"/>
                  <a:pt x="-9473" y="124271"/>
                  <a:pt x="2698" y="122948"/>
                </a:cubicBezTo>
                <a:cubicBezTo>
                  <a:pt x="14869" y="121625"/>
                  <a:pt x="90540" y="91463"/>
                  <a:pt x="107473" y="80086"/>
                </a:cubicBezTo>
                <a:cubicBezTo>
                  <a:pt x="124406" y="68709"/>
                  <a:pt x="106150" y="61565"/>
                  <a:pt x="104298" y="54686"/>
                </a:cubicBezTo>
                <a:cubicBezTo>
                  <a:pt x="102446" y="47807"/>
                  <a:pt x="79957" y="48336"/>
                  <a:pt x="96361" y="38811"/>
                </a:cubicBezTo>
                <a:cubicBezTo>
                  <a:pt x="112765" y="29286"/>
                  <a:pt x="213042" y="-5374"/>
                  <a:pt x="209073" y="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3C194C6B-195B-4454-A85F-43987BBC1086}"/>
              </a:ext>
            </a:extLst>
          </p:cNvPr>
          <p:cNvSpPr/>
          <p:nvPr/>
        </p:nvSpPr>
        <p:spPr>
          <a:xfrm>
            <a:off x="2707287" y="6762722"/>
            <a:ext cx="69254" cy="226391"/>
          </a:xfrm>
          <a:custGeom>
            <a:avLst/>
            <a:gdLst>
              <a:gd name="connsiteX0" fmla="*/ 56551 w 69254"/>
              <a:gd name="connsiteY0" fmla="*/ 28 h 226391"/>
              <a:gd name="connsiteX1" fmla="*/ 50201 w 69254"/>
              <a:gd name="connsiteY1" fmla="*/ 150841 h 226391"/>
              <a:gd name="connsiteX2" fmla="*/ 24801 w 69254"/>
              <a:gd name="connsiteY2" fmla="*/ 200053 h 226391"/>
              <a:gd name="connsiteX3" fmla="*/ 988 w 69254"/>
              <a:gd name="connsiteY3" fmla="*/ 225453 h 226391"/>
              <a:gd name="connsiteX4" fmla="*/ 59726 w 69254"/>
              <a:gd name="connsiteY4" fmla="*/ 168303 h 226391"/>
              <a:gd name="connsiteX5" fmla="*/ 67663 w 69254"/>
              <a:gd name="connsiteY5" fmla="*/ 138141 h 226391"/>
              <a:gd name="connsiteX6" fmla="*/ 56551 w 69254"/>
              <a:gd name="connsiteY6" fmla="*/ 28 h 22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54" h="226391">
                <a:moveTo>
                  <a:pt x="56551" y="28"/>
                </a:moveTo>
                <a:cubicBezTo>
                  <a:pt x="53641" y="2145"/>
                  <a:pt x="55493" y="117504"/>
                  <a:pt x="50201" y="150841"/>
                </a:cubicBezTo>
                <a:cubicBezTo>
                  <a:pt x="44909" y="184178"/>
                  <a:pt x="33003" y="187618"/>
                  <a:pt x="24801" y="200053"/>
                </a:cubicBezTo>
                <a:cubicBezTo>
                  <a:pt x="16599" y="212488"/>
                  <a:pt x="-4833" y="230745"/>
                  <a:pt x="988" y="225453"/>
                </a:cubicBezTo>
                <a:cubicBezTo>
                  <a:pt x="6809" y="220161"/>
                  <a:pt x="48614" y="182855"/>
                  <a:pt x="59726" y="168303"/>
                </a:cubicBezTo>
                <a:cubicBezTo>
                  <a:pt x="70838" y="153751"/>
                  <a:pt x="70309" y="163276"/>
                  <a:pt x="67663" y="138141"/>
                </a:cubicBezTo>
                <a:cubicBezTo>
                  <a:pt x="65017" y="113006"/>
                  <a:pt x="59461" y="-2089"/>
                  <a:pt x="56551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2887F419-0D5D-48C6-8148-128E6F0DB85B}"/>
              </a:ext>
            </a:extLst>
          </p:cNvPr>
          <p:cNvSpPr/>
          <p:nvPr/>
        </p:nvSpPr>
        <p:spPr>
          <a:xfrm>
            <a:off x="2777300" y="7060363"/>
            <a:ext cx="62779" cy="109036"/>
          </a:xfrm>
          <a:custGeom>
            <a:avLst/>
            <a:gdLst>
              <a:gd name="connsiteX0" fmla="*/ 62738 w 62779"/>
              <a:gd name="connsiteY0" fmla="*/ 837 h 109036"/>
              <a:gd name="connsiteX1" fmla="*/ 2413 w 62779"/>
              <a:gd name="connsiteY1" fmla="*/ 107200 h 109036"/>
              <a:gd name="connsiteX2" fmla="*/ 11938 w 62779"/>
              <a:gd name="connsiteY2" fmla="*/ 67512 h 109036"/>
              <a:gd name="connsiteX3" fmla="*/ 11938 w 62779"/>
              <a:gd name="connsiteY3" fmla="*/ 57987 h 109036"/>
              <a:gd name="connsiteX4" fmla="*/ 62738 w 62779"/>
              <a:gd name="connsiteY4" fmla="*/ 837 h 10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79" h="109036">
                <a:moveTo>
                  <a:pt x="62738" y="837"/>
                </a:moveTo>
                <a:cubicBezTo>
                  <a:pt x="61150" y="9039"/>
                  <a:pt x="10880" y="96088"/>
                  <a:pt x="2413" y="107200"/>
                </a:cubicBezTo>
                <a:cubicBezTo>
                  <a:pt x="-6054" y="118312"/>
                  <a:pt x="10350" y="75714"/>
                  <a:pt x="11938" y="67512"/>
                </a:cubicBezTo>
                <a:cubicBezTo>
                  <a:pt x="13526" y="59310"/>
                  <a:pt x="3736" y="68835"/>
                  <a:pt x="11938" y="57987"/>
                </a:cubicBezTo>
                <a:cubicBezTo>
                  <a:pt x="20140" y="47139"/>
                  <a:pt x="64326" y="-7365"/>
                  <a:pt x="62738" y="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3799B47E-B2B6-4232-A4A9-1164453BEE36}"/>
              </a:ext>
            </a:extLst>
          </p:cNvPr>
          <p:cNvSpPr/>
          <p:nvPr/>
        </p:nvSpPr>
        <p:spPr>
          <a:xfrm>
            <a:off x="2631229" y="6975694"/>
            <a:ext cx="114134" cy="71307"/>
          </a:xfrm>
          <a:custGeom>
            <a:avLst/>
            <a:gdLst>
              <a:gd name="connsiteX0" fmla="*/ 113559 w 114134"/>
              <a:gd name="connsiteY0" fmla="*/ 2956 h 71307"/>
              <a:gd name="connsiteX1" fmla="*/ 2434 w 114134"/>
              <a:gd name="connsiteY1" fmla="*/ 71219 h 71307"/>
              <a:gd name="connsiteX2" fmla="*/ 43709 w 114134"/>
              <a:gd name="connsiteY2" fmla="*/ 17244 h 71307"/>
              <a:gd name="connsiteX3" fmla="*/ 113559 w 114134"/>
              <a:gd name="connsiteY3" fmla="*/ 2956 h 7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34" h="71307">
                <a:moveTo>
                  <a:pt x="113559" y="2956"/>
                </a:moveTo>
                <a:cubicBezTo>
                  <a:pt x="106680" y="11952"/>
                  <a:pt x="14075" y="68838"/>
                  <a:pt x="2434" y="71219"/>
                </a:cubicBezTo>
                <a:cubicBezTo>
                  <a:pt x="-9207" y="73600"/>
                  <a:pt x="23601" y="27034"/>
                  <a:pt x="43709" y="17244"/>
                </a:cubicBezTo>
                <a:cubicBezTo>
                  <a:pt x="63817" y="7454"/>
                  <a:pt x="120438" y="-6040"/>
                  <a:pt x="113559" y="2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3E6F9EF3-BCE8-43DB-A07A-EC851598A95C}"/>
              </a:ext>
            </a:extLst>
          </p:cNvPr>
          <p:cNvSpPr/>
          <p:nvPr/>
        </p:nvSpPr>
        <p:spPr>
          <a:xfrm>
            <a:off x="2562803" y="7057475"/>
            <a:ext cx="83959" cy="237086"/>
          </a:xfrm>
          <a:custGeom>
            <a:avLst/>
            <a:gdLst>
              <a:gd name="connsiteX0" fmla="*/ 74035 w 83959"/>
              <a:gd name="connsiteY0" fmla="*/ 550 h 237086"/>
              <a:gd name="connsiteX1" fmla="*/ 10535 w 83959"/>
              <a:gd name="connsiteY1" fmla="*/ 119613 h 237086"/>
              <a:gd name="connsiteX2" fmla="*/ 7360 w 83959"/>
              <a:gd name="connsiteY2" fmla="*/ 145013 h 237086"/>
              <a:gd name="connsiteX3" fmla="*/ 83560 w 83959"/>
              <a:gd name="connsiteY3" fmla="*/ 235500 h 237086"/>
              <a:gd name="connsiteX4" fmla="*/ 35935 w 83959"/>
              <a:gd name="connsiteY4" fmla="*/ 200575 h 237086"/>
              <a:gd name="connsiteX5" fmla="*/ 4185 w 83959"/>
              <a:gd name="connsiteY5" fmla="*/ 173588 h 237086"/>
              <a:gd name="connsiteX6" fmla="*/ 74035 w 83959"/>
              <a:gd name="connsiteY6" fmla="*/ 550 h 23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59" h="237086">
                <a:moveTo>
                  <a:pt x="74035" y="550"/>
                </a:moveTo>
                <a:cubicBezTo>
                  <a:pt x="75093" y="-8446"/>
                  <a:pt x="21647" y="95536"/>
                  <a:pt x="10535" y="119613"/>
                </a:cubicBezTo>
                <a:cubicBezTo>
                  <a:pt x="-577" y="143690"/>
                  <a:pt x="-4811" y="125699"/>
                  <a:pt x="7360" y="145013"/>
                </a:cubicBezTo>
                <a:cubicBezTo>
                  <a:pt x="19531" y="164328"/>
                  <a:pt x="78798" y="226240"/>
                  <a:pt x="83560" y="235500"/>
                </a:cubicBezTo>
                <a:cubicBezTo>
                  <a:pt x="88322" y="244760"/>
                  <a:pt x="49164" y="210894"/>
                  <a:pt x="35935" y="200575"/>
                </a:cubicBezTo>
                <a:cubicBezTo>
                  <a:pt x="22706" y="190256"/>
                  <a:pt x="-4017" y="207719"/>
                  <a:pt x="4185" y="173588"/>
                </a:cubicBezTo>
                <a:cubicBezTo>
                  <a:pt x="12387" y="139457"/>
                  <a:pt x="72977" y="9546"/>
                  <a:pt x="74035" y="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02227220-6897-4A8C-931A-D2C246C834DF}"/>
              </a:ext>
            </a:extLst>
          </p:cNvPr>
          <p:cNvSpPr/>
          <p:nvPr/>
        </p:nvSpPr>
        <p:spPr>
          <a:xfrm>
            <a:off x="2638418" y="7170256"/>
            <a:ext cx="156296" cy="127681"/>
          </a:xfrm>
          <a:custGeom>
            <a:avLst/>
            <a:gdLst>
              <a:gd name="connsiteX0" fmla="*/ 153995 w 156296"/>
              <a:gd name="connsiteY0" fmla="*/ 482 h 127681"/>
              <a:gd name="connsiteX1" fmla="*/ 53982 w 156296"/>
              <a:gd name="connsiteY1" fmla="*/ 95732 h 127681"/>
              <a:gd name="connsiteX2" fmla="*/ 7 w 156296"/>
              <a:gd name="connsiteY2" fmla="*/ 127482 h 127681"/>
              <a:gd name="connsiteX3" fmla="*/ 57157 w 156296"/>
              <a:gd name="connsiteY3" fmla="*/ 106844 h 127681"/>
              <a:gd name="connsiteX4" fmla="*/ 119070 w 156296"/>
              <a:gd name="connsiteY4" fmla="*/ 60807 h 127681"/>
              <a:gd name="connsiteX5" fmla="*/ 153995 w 156296"/>
              <a:gd name="connsiteY5" fmla="*/ 482 h 12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296" h="127681">
                <a:moveTo>
                  <a:pt x="153995" y="482"/>
                </a:moveTo>
                <a:cubicBezTo>
                  <a:pt x="143147" y="6303"/>
                  <a:pt x="79647" y="74565"/>
                  <a:pt x="53982" y="95732"/>
                </a:cubicBezTo>
                <a:cubicBezTo>
                  <a:pt x="28317" y="116899"/>
                  <a:pt x="-522" y="125630"/>
                  <a:pt x="7" y="127482"/>
                </a:cubicBezTo>
                <a:cubicBezTo>
                  <a:pt x="536" y="129334"/>
                  <a:pt x="37313" y="117956"/>
                  <a:pt x="57157" y="106844"/>
                </a:cubicBezTo>
                <a:cubicBezTo>
                  <a:pt x="77001" y="95732"/>
                  <a:pt x="103460" y="78534"/>
                  <a:pt x="119070" y="60807"/>
                </a:cubicBezTo>
                <a:cubicBezTo>
                  <a:pt x="134680" y="43080"/>
                  <a:pt x="164843" y="-5339"/>
                  <a:pt x="153995" y="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E25C37EB-8E6C-445B-8629-7D0E73BDFBFD}"/>
              </a:ext>
            </a:extLst>
          </p:cNvPr>
          <p:cNvSpPr/>
          <p:nvPr/>
        </p:nvSpPr>
        <p:spPr>
          <a:xfrm>
            <a:off x="2587624" y="7086576"/>
            <a:ext cx="73033" cy="134997"/>
          </a:xfrm>
          <a:custGeom>
            <a:avLst/>
            <a:gdLst>
              <a:gd name="connsiteX0" fmla="*/ 73026 w 73033"/>
              <a:gd name="connsiteY0" fmla="*/ 24 h 134997"/>
              <a:gd name="connsiteX1" fmla="*/ 53976 w 73033"/>
              <a:gd name="connsiteY1" fmla="*/ 77812 h 134997"/>
              <a:gd name="connsiteX2" fmla="*/ 1 w 73033"/>
              <a:gd name="connsiteY2" fmla="*/ 134962 h 134997"/>
              <a:gd name="connsiteX3" fmla="*/ 52389 w 73033"/>
              <a:gd name="connsiteY3" fmla="*/ 69874 h 134997"/>
              <a:gd name="connsiteX4" fmla="*/ 73026 w 73033"/>
              <a:gd name="connsiteY4" fmla="*/ 24 h 13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33" h="134997">
                <a:moveTo>
                  <a:pt x="73026" y="24"/>
                </a:moveTo>
                <a:cubicBezTo>
                  <a:pt x="73290" y="1347"/>
                  <a:pt x="66147" y="55322"/>
                  <a:pt x="53976" y="77812"/>
                </a:cubicBezTo>
                <a:cubicBezTo>
                  <a:pt x="41805" y="100302"/>
                  <a:pt x="265" y="136285"/>
                  <a:pt x="1" y="134962"/>
                </a:cubicBezTo>
                <a:cubicBezTo>
                  <a:pt x="-263" y="133639"/>
                  <a:pt x="43393" y="88659"/>
                  <a:pt x="52389" y="69874"/>
                </a:cubicBezTo>
                <a:cubicBezTo>
                  <a:pt x="61385" y="51089"/>
                  <a:pt x="72762" y="-1299"/>
                  <a:pt x="73026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6DAF1C05-3A70-4A2B-8FF6-EC8F14AA5162}"/>
              </a:ext>
            </a:extLst>
          </p:cNvPr>
          <p:cNvSpPr/>
          <p:nvPr/>
        </p:nvSpPr>
        <p:spPr>
          <a:xfrm>
            <a:off x="2652662" y="7089775"/>
            <a:ext cx="120717" cy="178270"/>
          </a:xfrm>
          <a:custGeom>
            <a:avLst/>
            <a:gdLst>
              <a:gd name="connsiteX0" fmla="*/ 51 w 120717"/>
              <a:gd name="connsiteY0" fmla="*/ 0 h 178270"/>
              <a:gd name="connsiteX1" fmla="*/ 41326 w 120717"/>
              <a:gd name="connsiteY1" fmla="*/ 76200 h 178270"/>
              <a:gd name="connsiteX2" fmla="*/ 109588 w 120717"/>
              <a:gd name="connsiteY2" fmla="*/ 82550 h 178270"/>
              <a:gd name="connsiteX3" fmla="*/ 109588 w 120717"/>
              <a:gd name="connsiteY3" fmla="*/ 90488 h 178270"/>
              <a:gd name="connsiteX4" fmla="*/ 76251 w 120717"/>
              <a:gd name="connsiteY4" fmla="*/ 119063 h 178270"/>
              <a:gd name="connsiteX5" fmla="*/ 17513 w 120717"/>
              <a:gd name="connsiteY5" fmla="*/ 177800 h 178270"/>
              <a:gd name="connsiteX6" fmla="*/ 55613 w 120717"/>
              <a:gd name="connsiteY6" fmla="*/ 144463 h 178270"/>
              <a:gd name="connsiteX7" fmla="*/ 120701 w 120717"/>
              <a:gd name="connsiteY7" fmla="*/ 104775 h 178270"/>
              <a:gd name="connsiteX8" fmla="*/ 49263 w 120717"/>
              <a:gd name="connsiteY8" fmla="*/ 77788 h 178270"/>
              <a:gd name="connsiteX9" fmla="*/ 51 w 120717"/>
              <a:gd name="connsiteY9" fmla="*/ 0 h 17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717" h="178270">
                <a:moveTo>
                  <a:pt x="51" y="0"/>
                </a:moveTo>
                <a:cubicBezTo>
                  <a:pt x="-1272" y="-265"/>
                  <a:pt x="23070" y="62442"/>
                  <a:pt x="41326" y="76200"/>
                </a:cubicBezTo>
                <a:cubicBezTo>
                  <a:pt x="59582" y="89958"/>
                  <a:pt x="98211" y="80169"/>
                  <a:pt x="109588" y="82550"/>
                </a:cubicBezTo>
                <a:cubicBezTo>
                  <a:pt x="120965" y="84931"/>
                  <a:pt x="115144" y="84402"/>
                  <a:pt x="109588" y="90488"/>
                </a:cubicBezTo>
                <a:cubicBezTo>
                  <a:pt x="104032" y="96574"/>
                  <a:pt x="91597" y="104511"/>
                  <a:pt x="76251" y="119063"/>
                </a:cubicBezTo>
                <a:cubicBezTo>
                  <a:pt x="60905" y="133615"/>
                  <a:pt x="20953" y="173567"/>
                  <a:pt x="17513" y="177800"/>
                </a:cubicBezTo>
                <a:cubicBezTo>
                  <a:pt x="14073" y="182033"/>
                  <a:pt x="38415" y="156634"/>
                  <a:pt x="55613" y="144463"/>
                </a:cubicBezTo>
                <a:cubicBezTo>
                  <a:pt x="72811" y="132292"/>
                  <a:pt x="121759" y="115887"/>
                  <a:pt x="120701" y="104775"/>
                </a:cubicBezTo>
                <a:cubicBezTo>
                  <a:pt x="119643" y="93663"/>
                  <a:pt x="70430" y="92869"/>
                  <a:pt x="49263" y="77788"/>
                </a:cubicBezTo>
                <a:cubicBezTo>
                  <a:pt x="28096" y="62707"/>
                  <a:pt x="1374" y="265"/>
                  <a:pt x="5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0BC628C3-91F4-4B41-B4CE-F929D2561B4D}"/>
              </a:ext>
            </a:extLst>
          </p:cNvPr>
          <p:cNvSpPr/>
          <p:nvPr/>
        </p:nvSpPr>
        <p:spPr>
          <a:xfrm>
            <a:off x="2535882" y="6929438"/>
            <a:ext cx="199518" cy="223773"/>
          </a:xfrm>
          <a:custGeom>
            <a:avLst/>
            <a:gdLst>
              <a:gd name="connsiteX0" fmla="*/ 199381 w 199518"/>
              <a:gd name="connsiteY0" fmla="*/ 0 h 223773"/>
              <a:gd name="connsiteX1" fmla="*/ 42218 w 199518"/>
              <a:gd name="connsiteY1" fmla="*/ 55562 h 223773"/>
              <a:gd name="connsiteX2" fmla="*/ 31106 w 199518"/>
              <a:gd name="connsiteY2" fmla="*/ 71437 h 223773"/>
              <a:gd name="connsiteX3" fmla="*/ 15231 w 199518"/>
              <a:gd name="connsiteY3" fmla="*/ 220662 h 223773"/>
              <a:gd name="connsiteX4" fmla="*/ 19993 w 199518"/>
              <a:gd name="connsiteY4" fmla="*/ 163512 h 223773"/>
              <a:gd name="connsiteX5" fmla="*/ 12056 w 199518"/>
              <a:gd name="connsiteY5" fmla="*/ 55562 h 223773"/>
              <a:gd name="connsiteX6" fmla="*/ 199381 w 199518"/>
              <a:gd name="connsiteY6" fmla="*/ 0 h 22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518" h="223773">
                <a:moveTo>
                  <a:pt x="199381" y="0"/>
                </a:moveTo>
                <a:cubicBezTo>
                  <a:pt x="204408" y="0"/>
                  <a:pt x="70264" y="43656"/>
                  <a:pt x="42218" y="55562"/>
                </a:cubicBezTo>
                <a:cubicBezTo>
                  <a:pt x="14172" y="67468"/>
                  <a:pt x="35604" y="43920"/>
                  <a:pt x="31106" y="71437"/>
                </a:cubicBezTo>
                <a:cubicBezTo>
                  <a:pt x="26608" y="98954"/>
                  <a:pt x="17083" y="205316"/>
                  <a:pt x="15231" y="220662"/>
                </a:cubicBezTo>
                <a:cubicBezTo>
                  <a:pt x="13379" y="236008"/>
                  <a:pt x="20522" y="191029"/>
                  <a:pt x="19993" y="163512"/>
                </a:cubicBezTo>
                <a:cubicBezTo>
                  <a:pt x="19464" y="135995"/>
                  <a:pt x="-18900" y="83343"/>
                  <a:pt x="12056" y="55562"/>
                </a:cubicBezTo>
                <a:cubicBezTo>
                  <a:pt x="43012" y="27781"/>
                  <a:pt x="194354" y="0"/>
                  <a:pt x="19938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978A13A9-E55A-4FA5-8F39-0F9753782040}"/>
              </a:ext>
            </a:extLst>
          </p:cNvPr>
          <p:cNvSpPr/>
          <p:nvPr/>
        </p:nvSpPr>
        <p:spPr>
          <a:xfrm>
            <a:off x="2530569" y="7085008"/>
            <a:ext cx="46324" cy="229385"/>
          </a:xfrm>
          <a:custGeom>
            <a:avLst/>
            <a:gdLst>
              <a:gd name="connsiteX0" fmla="*/ 23719 w 46324"/>
              <a:gd name="connsiteY0" fmla="*/ 5 h 229385"/>
              <a:gd name="connsiteX1" fmla="*/ 3081 w 46324"/>
              <a:gd name="connsiteY1" fmla="*/ 111130 h 229385"/>
              <a:gd name="connsiteX2" fmla="*/ 4669 w 46324"/>
              <a:gd name="connsiteY2" fmla="*/ 138117 h 229385"/>
              <a:gd name="connsiteX3" fmla="*/ 45944 w 46324"/>
              <a:gd name="connsiteY3" fmla="*/ 228605 h 229385"/>
              <a:gd name="connsiteX4" fmla="*/ 25306 w 46324"/>
              <a:gd name="connsiteY4" fmla="*/ 177805 h 229385"/>
              <a:gd name="connsiteX5" fmla="*/ 26894 w 46324"/>
              <a:gd name="connsiteY5" fmla="*/ 106367 h 229385"/>
              <a:gd name="connsiteX6" fmla="*/ 23719 w 46324"/>
              <a:gd name="connsiteY6" fmla="*/ 5 h 22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24" h="229385">
                <a:moveTo>
                  <a:pt x="23719" y="5"/>
                </a:moveTo>
                <a:cubicBezTo>
                  <a:pt x="19750" y="799"/>
                  <a:pt x="6256" y="88111"/>
                  <a:pt x="3081" y="111130"/>
                </a:cubicBezTo>
                <a:cubicBezTo>
                  <a:pt x="-94" y="134149"/>
                  <a:pt x="-2475" y="118538"/>
                  <a:pt x="4669" y="138117"/>
                </a:cubicBezTo>
                <a:cubicBezTo>
                  <a:pt x="11813" y="157696"/>
                  <a:pt x="42505" y="221990"/>
                  <a:pt x="45944" y="228605"/>
                </a:cubicBezTo>
                <a:cubicBezTo>
                  <a:pt x="49383" y="235220"/>
                  <a:pt x="28481" y="198178"/>
                  <a:pt x="25306" y="177805"/>
                </a:cubicBezTo>
                <a:cubicBezTo>
                  <a:pt x="22131" y="157432"/>
                  <a:pt x="28481" y="133354"/>
                  <a:pt x="26894" y="106367"/>
                </a:cubicBezTo>
                <a:cubicBezTo>
                  <a:pt x="25307" y="79380"/>
                  <a:pt x="27688" y="-789"/>
                  <a:pt x="2371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8DED3843-581A-474B-847F-B5691DFF4CEB}"/>
              </a:ext>
            </a:extLst>
          </p:cNvPr>
          <p:cNvSpPr/>
          <p:nvPr/>
        </p:nvSpPr>
        <p:spPr>
          <a:xfrm>
            <a:off x="2560638" y="7270751"/>
            <a:ext cx="41276" cy="90887"/>
          </a:xfrm>
          <a:custGeom>
            <a:avLst/>
            <a:gdLst>
              <a:gd name="connsiteX0" fmla="*/ 0 w 41276"/>
              <a:gd name="connsiteY0" fmla="*/ 0 h 90887"/>
              <a:gd name="connsiteX1" fmla="*/ 41275 w 41276"/>
              <a:gd name="connsiteY1" fmla="*/ 90487 h 90887"/>
              <a:gd name="connsiteX2" fmla="*/ 0 w 41276"/>
              <a:gd name="connsiteY2" fmla="*/ 0 h 9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76" h="90887">
                <a:moveTo>
                  <a:pt x="0" y="0"/>
                </a:moveTo>
                <a:cubicBezTo>
                  <a:pt x="0" y="0"/>
                  <a:pt x="41540" y="83079"/>
                  <a:pt x="41275" y="90487"/>
                </a:cubicBezTo>
                <a:cubicBezTo>
                  <a:pt x="41011" y="97895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6ADEF62C-07A2-4FC7-9DD7-FBE42B9F436F}"/>
              </a:ext>
            </a:extLst>
          </p:cNvPr>
          <p:cNvSpPr/>
          <p:nvPr/>
        </p:nvSpPr>
        <p:spPr>
          <a:xfrm>
            <a:off x="2376431" y="7001719"/>
            <a:ext cx="34584" cy="216446"/>
          </a:xfrm>
          <a:custGeom>
            <a:avLst/>
            <a:gdLst>
              <a:gd name="connsiteX0" fmla="*/ 31807 w 34584"/>
              <a:gd name="connsiteY0" fmla="*/ 744 h 216446"/>
              <a:gd name="connsiteX1" fmla="*/ 7994 w 34584"/>
              <a:gd name="connsiteY1" fmla="*/ 194419 h 216446"/>
              <a:gd name="connsiteX2" fmla="*/ 57 w 34584"/>
              <a:gd name="connsiteY2" fmla="*/ 210294 h 216446"/>
              <a:gd name="connsiteX3" fmla="*/ 11169 w 34584"/>
              <a:gd name="connsiteY3" fmla="*/ 178544 h 216446"/>
              <a:gd name="connsiteX4" fmla="*/ 27044 w 34584"/>
              <a:gd name="connsiteY4" fmla="*/ 153144 h 216446"/>
              <a:gd name="connsiteX5" fmla="*/ 33394 w 34584"/>
              <a:gd name="connsiteY5" fmla="*/ 127744 h 216446"/>
              <a:gd name="connsiteX6" fmla="*/ 31807 w 34584"/>
              <a:gd name="connsiteY6" fmla="*/ 744 h 21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84" h="216446">
                <a:moveTo>
                  <a:pt x="31807" y="744"/>
                </a:moveTo>
                <a:cubicBezTo>
                  <a:pt x="27574" y="11857"/>
                  <a:pt x="13286" y="159494"/>
                  <a:pt x="7994" y="194419"/>
                </a:cubicBezTo>
                <a:cubicBezTo>
                  <a:pt x="2702" y="229344"/>
                  <a:pt x="-472" y="212940"/>
                  <a:pt x="57" y="210294"/>
                </a:cubicBezTo>
                <a:cubicBezTo>
                  <a:pt x="586" y="207648"/>
                  <a:pt x="6671" y="188069"/>
                  <a:pt x="11169" y="178544"/>
                </a:cubicBezTo>
                <a:cubicBezTo>
                  <a:pt x="15667" y="169019"/>
                  <a:pt x="23340" y="161611"/>
                  <a:pt x="27044" y="153144"/>
                </a:cubicBezTo>
                <a:cubicBezTo>
                  <a:pt x="30748" y="144677"/>
                  <a:pt x="32336" y="149175"/>
                  <a:pt x="33394" y="127744"/>
                </a:cubicBezTo>
                <a:cubicBezTo>
                  <a:pt x="34452" y="106313"/>
                  <a:pt x="36040" y="-10369"/>
                  <a:pt x="31807" y="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3DB59E66-9FC8-4AA0-A0DF-31BAF0E0AC3F}"/>
              </a:ext>
            </a:extLst>
          </p:cNvPr>
          <p:cNvSpPr/>
          <p:nvPr/>
        </p:nvSpPr>
        <p:spPr>
          <a:xfrm>
            <a:off x="2406567" y="7253259"/>
            <a:ext cx="106354" cy="172174"/>
          </a:xfrm>
          <a:custGeom>
            <a:avLst/>
            <a:gdLst>
              <a:gd name="connsiteX0" fmla="*/ 83 w 106354"/>
              <a:gd name="connsiteY0" fmla="*/ 29 h 172174"/>
              <a:gd name="connsiteX1" fmla="*/ 54058 w 106354"/>
              <a:gd name="connsiteY1" fmla="*/ 90516 h 172174"/>
              <a:gd name="connsiteX2" fmla="*/ 104858 w 106354"/>
              <a:gd name="connsiteY2" fmla="*/ 171479 h 172174"/>
              <a:gd name="connsiteX3" fmla="*/ 90571 w 106354"/>
              <a:gd name="connsiteY3" fmla="*/ 127029 h 172174"/>
              <a:gd name="connsiteX4" fmla="*/ 66758 w 106354"/>
              <a:gd name="connsiteY4" fmla="*/ 80991 h 172174"/>
              <a:gd name="connsiteX5" fmla="*/ 83 w 106354"/>
              <a:gd name="connsiteY5" fmla="*/ 29 h 17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354" h="172174">
                <a:moveTo>
                  <a:pt x="83" y="29"/>
                </a:moveTo>
                <a:cubicBezTo>
                  <a:pt x="-2034" y="1617"/>
                  <a:pt x="36596" y="61941"/>
                  <a:pt x="54058" y="90516"/>
                </a:cubicBezTo>
                <a:cubicBezTo>
                  <a:pt x="71520" y="119091"/>
                  <a:pt x="98773" y="165394"/>
                  <a:pt x="104858" y="171479"/>
                </a:cubicBezTo>
                <a:cubicBezTo>
                  <a:pt x="110943" y="177564"/>
                  <a:pt x="96921" y="142110"/>
                  <a:pt x="90571" y="127029"/>
                </a:cubicBezTo>
                <a:cubicBezTo>
                  <a:pt x="84221" y="111948"/>
                  <a:pt x="82104" y="100306"/>
                  <a:pt x="66758" y="80991"/>
                </a:cubicBezTo>
                <a:cubicBezTo>
                  <a:pt x="51412" y="61676"/>
                  <a:pt x="2200" y="-1559"/>
                  <a:pt x="83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6EFDF7BE-2D1E-4E81-B3CD-B2EDE6E8FD4B}"/>
              </a:ext>
            </a:extLst>
          </p:cNvPr>
          <p:cNvSpPr/>
          <p:nvPr/>
        </p:nvSpPr>
        <p:spPr>
          <a:xfrm>
            <a:off x="2584371" y="7349993"/>
            <a:ext cx="91269" cy="189228"/>
          </a:xfrm>
          <a:custGeom>
            <a:avLst/>
            <a:gdLst>
              <a:gd name="connsiteX0" fmla="*/ 79 w 91269"/>
              <a:gd name="connsiteY0" fmla="*/ 132 h 189228"/>
              <a:gd name="connsiteX1" fmla="*/ 73104 w 91269"/>
              <a:gd name="connsiteY1" fmla="*/ 98557 h 189228"/>
              <a:gd name="connsiteX2" fmla="*/ 66754 w 91269"/>
              <a:gd name="connsiteY2" fmla="*/ 189045 h 189228"/>
              <a:gd name="connsiteX3" fmla="*/ 76279 w 91269"/>
              <a:gd name="connsiteY3" fmla="*/ 120782 h 189228"/>
              <a:gd name="connsiteX4" fmla="*/ 88979 w 91269"/>
              <a:gd name="connsiteY4" fmla="*/ 77920 h 189228"/>
              <a:gd name="connsiteX5" fmla="*/ 79 w 91269"/>
              <a:gd name="connsiteY5" fmla="*/ 132 h 18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269" h="189228">
                <a:moveTo>
                  <a:pt x="79" y="132"/>
                </a:moveTo>
                <a:cubicBezTo>
                  <a:pt x="-2567" y="3572"/>
                  <a:pt x="61992" y="67072"/>
                  <a:pt x="73104" y="98557"/>
                </a:cubicBezTo>
                <a:cubicBezTo>
                  <a:pt x="84217" y="130043"/>
                  <a:pt x="66225" y="185341"/>
                  <a:pt x="66754" y="189045"/>
                </a:cubicBezTo>
                <a:cubicBezTo>
                  <a:pt x="67283" y="192749"/>
                  <a:pt x="72575" y="139303"/>
                  <a:pt x="76279" y="120782"/>
                </a:cubicBezTo>
                <a:cubicBezTo>
                  <a:pt x="79983" y="102261"/>
                  <a:pt x="97446" y="94589"/>
                  <a:pt x="88979" y="77920"/>
                </a:cubicBezTo>
                <a:cubicBezTo>
                  <a:pt x="80512" y="61251"/>
                  <a:pt x="2725" y="-3308"/>
                  <a:pt x="79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617F90FF-0FDC-44F4-91C6-C5E3CB4F4B4B}"/>
              </a:ext>
            </a:extLst>
          </p:cNvPr>
          <p:cNvSpPr/>
          <p:nvPr/>
        </p:nvSpPr>
        <p:spPr>
          <a:xfrm>
            <a:off x="2494078" y="7410184"/>
            <a:ext cx="169938" cy="135388"/>
          </a:xfrm>
          <a:custGeom>
            <a:avLst/>
            <a:gdLst>
              <a:gd name="connsiteX0" fmla="*/ 1472 w 169938"/>
              <a:gd name="connsiteY0" fmla="*/ 266 h 135388"/>
              <a:gd name="connsiteX1" fmla="*/ 50685 w 169938"/>
              <a:gd name="connsiteY1" fmla="*/ 74879 h 135388"/>
              <a:gd name="connsiteX2" fmla="*/ 91960 w 169938"/>
              <a:gd name="connsiteY2" fmla="*/ 114566 h 135388"/>
              <a:gd name="connsiteX3" fmla="*/ 169747 w 169938"/>
              <a:gd name="connsiteY3" fmla="*/ 135204 h 135388"/>
              <a:gd name="connsiteX4" fmla="*/ 111010 w 169938"/>
              <a:gd name="connsiteY4" fmla="*/ 103454 h 135388"/>
              <a:gd name="connsiteX5" fmla="*/ 1472 w 169938"/>
              <a:gd name="connsiteY5" fmla="*/ 266 h 13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938" h="135388">
                <a:moveTo>
                  <a:pt x="1472" y="266"/>
                </a:moveTo>
                <a:cubicBezTo>
                  <a:pt x="-8582" y="-4497"/>
                  <a:pt x="35604" y="55829"/>
                  <a:pt x="50685" y="74879"/>
                </a:cubicBezTo>
                <a:cubicBezTo>
                  <a:pt x="65766" y="93929"/>
                  <a:pt x="72116" y="104512"/>
                  <a:pt x="91960" y="114566"/>
                </a:cubicBezTo>
                <a:cubicBezTo>
                  <a:pt x="111804" y="124620"/>
                  <a:pt x="166572" y="137056"/>
                  <a:pt x="169747" y="135204"/>
                </a:cubicBezTo>
                <a:cubicBezTo>
                  <a:pt x="172922" y="133352"/>
                  <a:pt x="135881" y="121710"/>
                  <a:pt x="111010" y="103454"/>
                </a:cubicBezTo>
                <a:cubicBezTo>
                  <a:pt x="86139" y="85198"/>
                  <a:pt x="11526" y="5029"/>
                  <a:pt x="1472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DFCBC04D-0B3D-44C2-BC1D-69DF7B9B4117}"/>
              </a:ext>
            </a:extLst>
          </p:cNvPr>
          <p:cNvSpPr/>
          <p:nvPr/>
        </p:nvSpPr>
        <p:spPr>
          <a:xfrm>
            <a:off x="2498003" y="7387132"/>
            <a:ext cx="164278" cy="147163"/>
          </a:xfrm>
          <a:custGeom>
            <a:avLst/>
            <a:gdLst>
              <a:gd name="connsiteX0" fmla="*/ 3897 w 164278"/>
              <a:gd name="connsiteY0" fmla="*/ 1093 h 147163"/>
              <a:gd name="connsiteX1" fmla="*/ 159472 w 164278"/>
              <a:gd name="connsiteY1" fmla="*/ 64593 h 147163"/>
              <a:gd name="connsiteX2" fmla="*/ 126135 w 164278"/>
              <a:gd name="connsiteY2" fmla="*/ 64593 h 147163"/>
              <a:gd name="connsiteX3" fmla="*/ 142010 w 164278"/>
              <a:gd name="connsiteY3" fmla="*/ 147143 h 147163"/>
              <a:gd name="connsiteX4" fmla="*/ 121372 w 164278"/>
              <a:gd name="connsiteY4" fmla="*/ 72531 h 147163"/>
              <a:gd name="connsiteX5" fmla="*/ 121372 w 164278"/>
              <a:gd name="connsiteY5" fmla="*/ 63006 h 147163"/>
              <a:gd name="connsiteX6" fmla="*/ 108672 w 164278"/>
              <a:gd name="connsiteY6" fmla="*/ 26493 h 147163"/>
              <a:gd name="connsiteX7" fmla="*/ 49935 w 164278"/>
              <a:gd name="connsiteY7" fmla="*/ 23318 h 147163"/>
              <a:gd name="connsiteX8" fmla="*/ 3897 w 164278"/>
              <a:gd name="connsiteY8" fmla="*/ 1093 h 14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278" h="147163">
                <a:moveTo>
                  <a:pt x="3897" y="1093"/>
                </a:moveTo>
                <a:cubicBezTo>
                  <a:pt x="22153" y="7972"/>
                  <a:pt x="139099" y="54010"/>
                  <a:pt x="159472" y="64593"/>
                </a:cubicBezTo>
                <a:cubicBezTo>
                  <a:pt x="179845" y="75176"/>
                  <a:pt x="129045" y="50835"/>
                  <a:pt x="126135" y="64593"/>
                </a:cubicBezTo>
                <a:cubicBezTo>
                  <a:pt x="123225" y="78351"/>
                  <a:pt x="142804" y="145820"/>
                  <a:pt x="142010" y="147143"/>
                </a:cubicBezTo>
                <a:cubicBezTo>
                  <a:pt x="141216" y="148466"/>
                  <a:pt x="124812" y="86554"/>
                  <a:pt x="121372" y="72531"/>
                </a:cubicBezTo>
                <a:cubicBezTo>
                  <a:pt x="117932" y="58508"/>
                  <a:pt x="123489" y="70679"/>
                  <a:pt x="121372" y="63006"/>
                </a:cubicBezTo>
                <a:cubicBezTo>
                  <a:pt x="119255" y="55333"/>
                  <a:pt x="120578" y="33108"/>
                  <a:pt x="108672" y="26493"/>
                </a:cubicBezTo>
                <a:cubicBezTo>
                  <a:pt x="96766" y="19878"/>
                  <a:pt x="63164" y="24641"/>
                  <a:pt x="49935" y="23318"/>
                </a:cubicBezTo>
                <a:cubicBezTo>
                  <a:pt x="36706" y="21995"/>
                  <a:pt x="-14359" y="-5786"/>
                  <a:pt x="3897" y="1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88C88E66-D412-4125-AEC4-B0DC38029A5E}"/>
              </a:ext>
            </a:extLst>
          </p:cNvPr>
          <p:cNvSpPr/>
          <p:nvPr/>
        </p:nvSpPr>
        <p:spPr>
          <a:xfrm>
            <a:off x="2375215" y="6629427"/>
            <a:ext cx="303760" cy="184770"/>
          </a:xfrm>
          <a:custGeom>
            <a:avLst/>
            <a:gdLst>
              <a:gd name="connsiteX0" fmla="*/ 2860 w 303760"/>
              <a:gd name="connsiteY0" fmla="*/ 182536 h 184770"/>
              <a:gd name="connsiteX1" fmla="*/ 74298 w 303760"/>
              <a:gd name="connsiteY1" fmla="*/ 160311 h 184770"/>
              <a:gd name="connsiteX2" fmla="*/ 296548 w 303760"/>
              <a:gd name="connsiteY2" fmla="*/ 4736 h 184770"/>
              <a:gd name="connsiteX3" fmla="*/ 240985 w 303760"/>
              <a:gd name="connsiteY3" fmla="*/ 49186 h 184770"/>
              <a:gd name="connsiteX4" fmla="*/ 155260 w 303760"/>
              <a:gd name="connsiteY4" fmla="*/ 141261 h 184770"/>
              <a:gd name="connsiteX5" fmla="*/ 2860 w 303760"/>
              <a:gd name="connsiteY5" fmla="*/ 182536 h 18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760" h="184770">
                <a:moveTo>
                  <a:pt x="2860" y="182536"/>
                </a:moveTo>
                <a:cubicBezTo>
                  <a:pt x="-10634" y="185711"/>
                  <a:pt x="25350" y="189944"/>
                  <a:pt x="74298" y="160311"/>
                </a:cubicBezTo>
                <a:cubicBezTo>
                  <a:pt x="123246" y="130678"/>
                  <a:pt x="296548" y="4736"/>
                  <a:pt x="296548" y="4736"/>
                </a:cubicBezTo>
                <a:cubicBezTo>
                  <a:pt x="324329" y="-13785"/>
                  <a:pt x="264533" y="26432"/>
                  <a:pt x="240985" y="49186"/>
                </a:cubicBezTo>
                <a:cubicBezTo>
                  <a:pt x="217437" y="71940"/>
                  <a:pt x="195741" y="118507"/>
                  <a:pt x="155260" y="141261"/>
                </a:cubicBezTo>
                <a:cubicBezTo>
                  <a:pt x="114779" y="164015"/>
                  <a:pt x="16354" y="179361"/>
                  <a:pt x="2860" y="182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4E5F5A67-4BFF-46C6-92CE-F617AC85D94E}"/>
              </a:ext>
            </a:extLst>
          </p:cNvPr>
          <p:cNvSpPr/>
          <p:nvPr/>
        </p:nvSpPr>
        <p:spPr>
          <a:xfrm>
            <a:off x="2235544" y="6814970"/>
            <a:ext cx="198783" cy="143729"/>
          </a:xfrm>
          <a:custGeom>
            <a:avLst/>
            <a:gdLst>
              <a:gd name="connsiteX0" fmla="*/ 198094 w 198783"/>
              <a:gd name="connsiteY0" fmla="*/ 1755 h 143729"/>
              <a:gd name="connsiteX1" fmla="*/ 69506 w 198783"/>
              <a:gd name="connsiteY1" fmla="*/ 17630 h 143729"/>
              <a:gd name="connsiteX2" fmla="*/ 48869 w 198783"/>
              <a:gd name="connsiteY2" fmla="*/ 62080 h 143729"/>
              <a:gd name="connsiteX3" fmla="*/ 56806 w 198783"/>
              <a:gd name="connsiteY3" fmla="*/ 143043 h 143729"/>
              <a:gd name="connsiteX4" fmla="*/ 42519 w 198783"/>
              <a:gd name="connsiteY4" fmla="*/ 98593 h 143729"/>
              <a:gd name="connsiteX5" fmla="*/ 6006 w 198783"/>
              <a:gd name="connsiteY5" fmla="*/ 55730 h 143729"/>
              <a:gd name="connsiteX6" fmla="*/ 198094 w 198783"/>
              <a:gd name="connsiteY6" fmla="*/ 1755 h 14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783" h="143729">
                <a:moveTo>
                  <a:pt x="198094" y="1755"/>
                </a:moveTo>
                <a:cubicBezTo>
                  <a:pt x="208677" y="-4595"/>
                  <a:pt x="94377" y="7576"/>
                  <a:pt x="69506" y="17630"/>
                </a:cubicBezTo>
                <a:cubicBezTo>
                  <a:pt x="44635" y="27684"/>
                  <a:pt x="50986" y="41178"/>
                  <a:pt x="48869" y="62080"/>
                </a:cubicBezTo>
                <a:cubicBezTo>
                  <a:pt x="46752" y="82982"/>
                  <a:pt x="57864" y="136958"/>
                  <a:pt x="56806" y="143043"/>
                </a:cubicBezTo>
                <a:cubicBezTo>
                  <a:pt x="55748" y="149129"/>
                  <a:pt x="50986" y="113145"/>
                  <a:pt x="42519" y="98593"/>
                </a:cubicBezTo>
                <a:cubicBezTo>
                  <a:pt x="34052" y="84041"/>
                  <a:pt x="-17277" y="71341"/>
                  <a:pt x="6006" y="55730"/>
                </a:cubicBezTo>
                <a:cubicBezTo>
                  <a:pt x="29289" y="40120"/>
                  <a:pt x="187511" y="8105"/>
                  <a:pt x="198094" y="1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EEEB57BD-53D0-4C79-A108-6E672AAE4DD4}"/>
              </a:ext>
            </a:extLst>
          </p:cNvPr>
          <p:cNvSpPr/>
          <p:nvPr/>
        </p:nvSpPr>
        <p:spPr>
          <a:xfrm>
            <a:off x="2406236" y="7292416"/>
            <a:ext cx="70007" cy="136575"/>
          </a:xfrm>
          <a:custGeom>
            <a:avLst/>
            <a:gdLst>
              <a:gd name="connsiteX0" fmla="*/ 414 w 70007"/>
              <a:gd name="connsiteY0" fmla="*/ 559 h 136575"/>
              <a:gd name="connsiteX1" fmla="*/ 68677 w 70007"/>
              <a:gd name="connsiteY1" fmla="*/ 133909 h 136575"/>
              <a:gd name="connsiteX2" fmla="*/ 41689 w 70007"/>
              <a:gd name="connsiteY2" fmla="*/ 86284 h 136575"/>
              <a:gd name="connsiteX3" fmla="*/ 414 w 70007"/>
              <a:gd name="connsiteY3" fmla="*/ 559 h 13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007" h="136575">
                <a:moveTo>
                  <a:pt x="414" y="559"/>
                </a:moveTo>
                <a:cubicBezTo>
                  <a:pt x="4912" y="8497"/>
                  <a:pt x="61798" y="119622"/>
                  <a:pt x="68677" y="133909"/>
                </a:cubicBezTo>
                <a:cubicBezTo>
                  <a:pt x="75556" y="148197"/>
                  <a:pt x="54124" y="101101"/>
                  <a:pt x="41689" y="86284"/>
                </a:cubicBezTo>
                <a:cubicBezTo>
                  <a:pt x="29254" y="71467"/>
                  <a:pt x="-4084" y="-7379"/>
                  <a:pt x="414" y="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237E316F-4760-40C3-AFBD-0B2BEFE5A6E3}"/>
              </a:ext>
            </a:extLst>
          </p:cNvPr>
          <p:cNvSpPr/>
          <p:nvPr/>
        </p:nvSpPr>
        <p:spPr>
          <a:xfrm>
            <a:off x="2247831" y="7294560"/>
            <a:ext cx="136956" cy="250349"/>
          </a:xfrm>
          <a:custGeom>
            <a:avLst/>
            <a:gdLst>
              <a:gd name="connsiteX0" fmla="*/ 69 w 136956"/>
              <a:gd name="connsiteY0" fmla="*/ 3 h 250349"/>
              <a:gd name="connsiteX1" fmla="*/ 92144 w 136956"/>
              <a:gd name="connsiteY1" fmla="*/ 158753 h 250349"/>
              <a:gd name="connsiteX2" fmla="*/ 127069 w 136956"/>
              <a:gd name="connsiteY2" fmla="*/ 230190 h 250349"/>
              <a:gd name="connsiteX3" fmla="*/ 136594 w 136956"/>
              <a:gd name="connsiteY3" fmla="*/ 249240 h 250349"/>
              <a:gd name="connsiteX4" fmla="*/ 117544 w 136956"/>
              <a:gd name="connsiteY4" fmla="*/ 204790 h 250349"/>
              <a:gd name="connsiteX5" fmla="*/ 108019 w 136956"/>
              <a:gd name="connsiteY5" fmla="*/ 153990 h 250349"/>
              <a:gd name="connsiteX6" fmla="*/ 69 w 136956"/>
              <a:gd name="connsiteY6" fmla="*/ 3 h 25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956" h="250349">
                <a:moveTo>
                  <a:pt x="69" y="3"/>
                </a:moveTo>
                <a:cubicBezTo>
                  <a:pt x="-2577" y="797"/>
                  <a:pt x="70977" y="120388"/>
                  <a:pt x="92144" y="158753"/>
                </a:cubicBezTo>
                <a:cubicBezTo>
                  <a:pt x="113311" y="197118"/>
                  <a:pt x="119661" y="215109"/>
                  <a:pt x="127069" y="230190"/>
                </a:cubicBezTo>
                <a:cubicBezTo>
                  <a:pt x="134477" y="245271"/>
                  <a:pt x="138181" y="253473"/>
                  <a:pt x="136594" y="249240"/>
                </a:cubicBezTo>
                <a:cubicBezTo>
                  <a:pt x="135007" y="245007"/>
                  <a:pt x="122306" y="220665"/>
                  <a:pt x="117544" y="204790"/>
                </a:cubicBezTo>
                <a:cubicBezTo>
                  <a:pt x="112782" y="188915"/>
                  <a:pt x="124952" y="186004"/>
                  <a:pt x="108019" y="153990"/>
                </a:cubicBezTo>
                <a:cubicBezTo>
                  <a:pt x="91086" y="121976"/>
                  <a:pt x="2715" y="-791"/>
                  <a:pt x="6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1DE8B20E-37E5-437C-8848-1975D5491245}"/>
              </a:ext>
            </a:extLst>
          </p:cNvPr>
          <p:cNvSpPr/>
          <p:nvPr/>
        </p:nvSpPr>
        <p:spPr>
          <a:xfrm>
            <a:off x="2396997" y="7533993"/>
            <a:ext cx="157926" cy="110096"/>
          </a:xfrm>
          <a:custGeom>
            <a:avLst/>
            <a:gdLst>
              <a:gd name="connsiteX0" fmla="*/ 128 w 157926"/>
              <a:gd name="connsiteY0" fmla="*/ 282 h 110096"/>
              <a:gd name="connsiteX1" fmla="*/ 149353 w 157926"/>
              <a:gd name="connsiteY1" fmla="*/ 106645 h 110096"/>
              <a:gd name="connsiteX2" fmla="*/ 123953 w 157926"/>
              <a:gd name="connsiteY2" fmla="*/ 76482 h 110096"/>
              <a:gd name="connsiteX3" fmla="*/ 128 w 157926"/>
              <a:gd name="connsiteY3" fmla="*/ 282 h 1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926" h="110096">
                <a:moveTo>
                  <a:pt x="128" y="282"/>
                </a:moveTo>
                <a:cubicBezTo>
                  <a:pt x="4361" y="5309"/>
                  <a:pt x="128716" y="93945"/>
                  <a:pt x="149353" y="106645"/>
                </a:cubicBezTo>
                <a:cubicBezTo>
                  <a:pt x="169990" y="119345"/>
                  <a:pt x="150147" y="94209"/>
                  <a:pt x="123953" y="76482"/>
                </a:cubicBezTo>
                <a:cubicBezTo>
                  <a:pt x="97759" y="58755"/>
                  <a:pt x="-4105" y="-4745"/>
                  <a:pt x="128" y="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A74012E8-63D0-4E94-87CC-D8A31EB0A7B3}"/>
              </a:ext>
            </a:extLst>
          </p:cNvPr>
          <p:cNvSpPr/>
          <p:nvPr/>
        </p:nvSpPr>
        <p:spPr>
          <a:xfrm>
            <a:off x="2446263" y="7365834"/>
            <a:ext cx="128668" cy="274876"/>
          </a:xfrm>
          <a:custGeom>
            <a:avLst/>
            <a:gdLst>
              <a:gd name="connsiteX0" fmla="*/ 75 w 128668"/>
              <a:gd name="connsiteY0" fmla="*/ 166 h 274876"/>
              <a:gd name="connsiteX1" fmla="*/ 25475 w 128668"/>
              <a:gd name="connsiteY1" fmla="*/ 93829 h 274876"/>
              <a:gd name="connsiteX2" fmla="*/ 61987 w 128668"/>
              <a:gd name="connsiteY2" fmla="*/ 122404 h 274876"/>
              <a:gd name="connsiteX3" fmla="*/ 82625 w 128668"/>
              <a:gd name="connsiteY3" fmla="*/ 143041 h 274876"/>
              <a:gd name="connsiteX4" fmla="*/ 106437 w 128668"/>
              <a:gd name="connsiteY4" fmla="*/ 214479 h 274876"/>
              <a:gd name="connsiteX5" fmla="*/ 109612 w 128668"/>
              <a:gd name="connsiteY5" fmla="*/ 274804 h 274876"/>
              <a:gd name="connsiteX6" fmla="*/ 125487 w 128668"/>
              <a:gd name="connsiteY6" fmla="*/ 225591 h 274876"/>
              <a:gd name="connsiteX7" fmla="*/ 119137 w 128668"/>
              <a:gd name="connsiteY7" fmla="*/ 173204 h 274876"/>
              <a:gd name="connsiteX8" fmla="*/ 33412 w 128668"/>
              <a:gd name="connsiteY8" fmla="*/ 119229 h 274876"/>
              <a:gd name="connsiteX9" fmla="*/ 75 w 128668"/>
              <a:gd name="connsiteY9" fmla="*/ 166 h 27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668" h="274876">
                <a:moveTo>
                  <a:pt x="75" y="166"/>
                </a:moveTo>
                <a:cubicBezTo>
                  <a:pt x="-1248" y="-4067"/>
                  <a:pt x="15156" y="73456"/>
                  <a:pt x="25475" y="93829"/>
                </a:cubicBezTo>
                <a:cubicBezTo>
                  <a:pt x="35794" y="114202"/>
                  <a:pt x="52462" y="114202"/>
                  <a:pt x="61987" y="122404"/>
                </a:cubicBezTo>
                <a:cubicBezTo>
                  <a:pt x="71512" y="130606"/>
                  <a:pt x="75217" y="127695"/>
                  <a:pt x="82625" y="143041"/>
                </a:cubicBezTo>
                <a:cubicBezTo>
                  <a:pt x="90033" y="158387"/>
                  <a:pt x="101939" y="192519"/>
                  <a:pt x="106437" y="214479"/>
                </a:cubicBezTo>
                <a:cubicBezTo>
                  <a:pt x="110935" y="236440"/>
                  <a:pt x="106437" y="272952"/>
                  <a:pt x="109612" y="274804"/>
                </a:cubicBezTo>
                <a:cubicBezTo>
                  <a:pt x="112787" y="276656"/>
                  <a:pt x="123900" y="242524"/>
                  <a:pt x="125487" y="225591"/>
                </a:cubicBezTo>
                <a:cubicBezTo>
                  <a:pt x="127075" y="208658"/>
                  <a:pt x="134483" y="190931"/>
                  <a:pt x="119137" y="173204"/>
                </a:cubicBezTo>
                <a:cubicBezTo>
                  <a:pt x="103791" y="155477"/>
                  <a:pt x="52197" y="144100"/>
                  <a:pt x="33412" y="119229"/>
                </a:cubicBezTo>
                <a:cubicBezTo>
                  <a:pt x="14627" y="94358"/>
                  <a:pt x="1398" y="4399"/>
                  <a:pt x="75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B056B234-E032-4850-AD77-E14D12D98282}"/>
              </a:ext>
            </a:extLst>
          </p:cNvPr>
          <p:cNvSpPr/>
          <p:nvPr/>
        </p:nvSpPr>
        <p:spPr>
          <a:xfrm>
            <a:off x="2392276" y="7511095"/>
            <a:ext cx="155772" cy="115435"/>
          </a:xfrm>
          <a:custGeom>
            <a:avLst/>
            <a:gdLst>
              <a:gd name="connsiteX0" fmla="*/ 87 w 155772"/>
              <a:gd name="connsiteY0" fmla="*/ 955 h 115435"/>
              <a:gd name="connsiteX1" fmla="*/ 117562 w 155772"/>
              <a:gd name="connsiteY1" fmla="*/ 8893 h 115435"/>
              <a:gd name="connsiteX2" fmla="*/ 130262 w 155772"/>
              <a:gd name="connsiteY2" fmla="*/ 46993 h 115435"/>
              <a:gd name="connsiteX3" fmla="*/ 154074 w 155772"/>
              <a:gd name="connsiteY3" fmla="*/ 115255 h 115435"/>
              <a:gd name="connsiteX4" fmla="*/ 138199 w 155772"/>
              <a:gd name="connsiteY4" fmla="*/ 24768 h 115435"/>
              <a:gd name="connsiteX5" fmla="*/ 87 w 155772"/>
              <a:gd name="connsiteY5" fmla="*/ 955 h 11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772" h="115435">
                <a:moveTo>
                  <a:pt x="87" y="955"/>
                </a:moveTo>
                <a:cubicBezTo>
                  <a:pt x="-3353" y="-1691"/>
                  <a:pt x="95866" y="1220"/>
                  <a:pt x="117562" y="8893"/>
                </a:cubicBezTo>
                <a:cubicBezTo>
                  <a:pt x="139258" y="16566"/>
                  <a:pt x="124177" y="29266"/>
                  <a:pt x="130262" y="46993"/>
                </a:cubicBezTo>
                <a:cubicBezTo>
                  <a:pt x="136347" y="64720"/>
                  <a:pt x="152751" y="118959"/>
                  <a:pt x="154074" y="115255"/>
                </a:cubicBezTo>
                <a:cubicBezTo>
                  <a:pt x="155397" y="111551"/>
                  <a:pt x="161482" y="44612"/>
                  <a:pt x="138199" y="24768"/>
                </a:cubicBezTo>
                <a:cubicBezTo>
                  <a:pt x="114916" y="4924"/>
                  <a:pt x="3527" y="3601"/>
                  <a:pt x="87" y="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1CE52D7D-94B5-4405-959A-E701ACA73349}"/>
              </a:ext>
            </a:extLst>
          </p:cNvPr>
          <p:cNvSpPr/>
          <p:nvPr/>
        </p:nvSpPr>
        <p:spPr>
          <a:xfrm>
            <a:off x="2236477" y="6957866"/>
            <a:ext cx="51234" cy="290856"/>
          </a:xfrm>
          <a:custGeom>
            <a:avLst/>
            <a:gdLst>
              <a:gd name="connsiteX0" fmla="*/ 51111 w 51234"/>
              <a:gd name="connsiteY0" fmla="*/ 147 h 290856"/>
              <a:gd name="connsiteX1" fmla="*/ 14598 w 51234"/>
              <a:gd name="connsiteY1" fmla="*/ 114447 h 290856"/>
              <a:gd name="connsiteX2" fmla="*/ 14598 w 51234"/>
              <a:gd name="connsiteY2" fmla="*/ 150959 h 290856"/>
              <a:gd name="connsiteX3" fmla="*/ 1898 w 51234"/>
              <a:gd name="connsiteY3" fmla="*/ 290659 h 290856"/>
              <a:gd name="connsiteX4" fmla="*/ 13011 w 51234"/>
              <a:gd name="connsiteY4" fmla="*/ 179534 h 290856"/>
              <a:gd name="connsiteX5" fmla="*/ 311 w 51234"/>
              <a:gd name="connsiteY5" fmla="*/ 92222 h 290856"/>
              <a:gd name="connsiteX6" fmla="*/ 51111 w 51234"/>
              <a:gd name="connsiteY6" fmla="*/ 147 h 29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234" h="290856">
                <a:moveTo>
                  <a:pt x="51111" y="147"/>
                </a:moveTo>
                <a:cubicBezTo>
                  <a:pt x="53492" y="3851"/>
                  <a:pt x="20683" y="89312"/>
                  <a:pt x="14598" y="114447"/>
                </a:cubicBezTo>
                <a:cubicBezTo>
                  <a:pt x="8512" y="139582"/>
                  <a:pt x="16715" y="121590"/>
                  <a:pt x="14598" y="150959"/>
                </a:cubicBezTo>
                <a:cubicBezTo>
                  <a:pt x="12481" y="180328"/>
                  <a:pt x="2162" y="285897"/>
                  <a:pt x="1898" y="290659"/>
                </a:cubicBezTo>
                <a:cubicBezTo>
                  <a:pt x="1634" y="295421"/>
                  <a:pt x="13275" y="212607"/>
                  <a:pt x="13011" y="179534"/>
                </a:cubicBezTo>
                <a:cubicBezTo>
                  <a:pt x="12747" y="146461"/>
                  <a:pt x="-2335" y="121061"/>
                  <a:pt x="311" y="92222"/>
                </a:cubicBezTo>
                <a:cubicBezTo>
                  <a:pt x="2957" y="63383"/>
                  <a:pt x="48730" y="-3557"/>
                  <a:pt x="51111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44309ECE-9A91-4B4F-9EA0-BC5BA0981793}"/>
              </a:ext>
            </a:extLst>
          </p:cNvPr>
          <p:cNvSpPr/>
          <p:nvPr/>
        </p:nvSpPr>
        <p:spPr>
          <a:xfrm>
            <a:off x="2168202" y="7111513"/>
            <a:ext cx="86048" cy="180812"/>
          </a:xfrm>
          <a:custGeom>
            <a:avLst/>
            <a:gdLst>
              <a:gd name="connsiteX0" fmla="*/ 86048 w 86048"/>
              <a:gd name="connsiteY0" fmla="*/ 487 h 180812"/>
              <a:gd name="connsiteX1" fmla="*/ 5086 w 86048"/>
              <a:gd name="connsiteY1" fmla="*/ 175112 h 180812"/>
              <a:gd name="connsiteX2" fmla="*/ 8261 w 86048"/>
              <a:gd name="connsiteY2" fmla="*/ 137012 h 180812"/>
              <a:gd name="connsiteX3" fmla="*/ 6673 w 86048"/>
              <a:gd name="connsiteY3" fmla="*/ 122725 h 180812"/>
              <a:gd name="connsiteX4" fmla="*/ 86048 w 86048"/>
              <a:gd name="connsiteY4" fmla="*/ 487 h 18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8" h="180812">
                <a:moveTo>
                  <a:pt x="86048" y="487"/>
                </a:moveTo>
                <a:cubicBezTo>
                  <a:pt x="85784" y="9218"/>
                  <a:pt x="18050" y="152358"/>
                  <a:pt x="5086" y="175112"/>
                </a:cubicBezTo>
                <a:cubicBezTo>
                  <a:pt x="-7878" y="197866"/>
                  <a:pt x="7997" y="145743"/>
                  <a:pt x="8261" y="137012"/>
                </a:cubicBezTo>
                <a:cubicBezTo>
                  <a:pt x="8525" y="128281"/>
                  <a:pt x="-1529" y="142569"/>
                  <a:pt x="6673" y="122725"/>
                </a:cubicBezTo>
                <a:cubicBezTo>
                  <a:pt x="14875" y="102881"/>
                  <a:pt x="86312" y="-8244"/>
                  <a:pt x="86048" y="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065B9305-C090-4A80-8AE2-237377D76DCA}"/>
              </a:ext>
            </a:extLst>
          </p:cNvPr>
          <p:cNvSpPr/>
          <p:nvPr/>
        </p:nvSpPr>
        <p:spPr>
          <a:xfrm>
            <a:off x="2171337" y="7299315"/>
            <a:ext cx="90960" cy="238541"/>
          </a:xfrm>
          <a:custGeom>
            <a:avLst/>
            <a:gdLst>
              <a:gd name="connsiteX0" fmla="*/ 3538 w 90960"/>
              <a:gd name="connsiteY0" fmla="*/ 10 h 238541"/>
              <a:gd name="connsiteX1" fmla="*/ 21001 w 90960"/>
              <a:gd name="connsiteY1" fmla="*/ 115898 h 238541"/>
              <a:gd name="connsiteX2" fmla="*/ 36876 w 90960"/>
              <a:gd name="connsiteY2" fmla="*/ 160348 h 238541"/>
              <a:gd name="connsiteX3" fmla="*/ 90851 w 90960"/>
              <a:gd name="connsiteY3" fmla="*/ 238135 h 238541"/>
              <a:gd name="connsiteX4" fmla="*/ 49576 w 90960"/>
              <a:gd name="connsiteY4" fmla="*/ 187335 h 238541"/>
              <a:gd name="connsiteX5" fmla="*/ 5126 w 90960"/>
              <a:gd name="connsiteY5" fmla="*/ 109548 h 238541"/>
              <a:gd name="connsiteX6" fmla="*/ 3538 w 90960"/>
              <a:gd name="connsiteY6" fmla="*/ 10 h 23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960" h="238541">
                <a:moveTo>
                  <a:pt x="3538" y="10"/>
                </a:moveTo>
                <a:cubicBezTo>
                  <a:pt x="6184" y="1068"/>
                  <a:pt x="15445" y="89175"/>
                  <a:pt x="21001" y="115898"/>
                </a:cubicBezTo>
                <a:cubicBezTo>
                  <a:pt x="26557" y="142621"/>
                  <a:pt x="25234" y="139975"/>
                  <a:pt x="36876" y="160348"/>
                </a:cubicBezTo>
                <a:cubicBezTo>
                  <a:pt x="48518" y="180721"/>
                  <a:pt x="88734" y="233637"/>
                  <a:pt x="90851" y="238135"/>
                </a:cubicBezTo>
                <a:cubicBezTo>
                  <a:pt x="92968" y="242633"/>
                  <a:pt x="63864" y="208766"/>
                  <a:pt x="49576" y="187335"/>
                </a:cubicBezTo>
                <a:cubicBezTo>
                  <a:pt x="35289" y="165904"/>
                  <a:pt x="13857" y="139710"/>
                  <a:pt x="5126" y="109548"/>
                </a:cubicBezTo>
                <a:cubicBezTo>
                  <a:pt x="-3605" y="79386"/>
                  <a:pt x="892" y="-1048"/>
                  <a:pt x="3538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14608BAF-1BD2-49D1-BD72-5D73D17F32C8}"/>
              </a:ext>
            </a:extLst>
          </p:cNvPr>
          <p:cNvSpPr/>
          <p:nvPr/>
        </p:nvSpPr>
        <p:spPr>
          <a:xfrm>
            <a:off x="2412815" y="7510429"/>
            <a:ext cx="41913" cy="154618"/>
          </a:xfrm>
          <a:custGeom>
            <a:avLst/>
            <a:gdLst>
              <a:gd name="connsiteX0" fmla="*/ 185 w 41913"/>
              <a:gd name="connsiteY0" fmla="*/ 34 h 154618"/>
              <a:gd name="connsiteX1" fmla="*/ 41460 w 41913"/>
              <a:gd name="connsiteY1" fmla="*/ 119096 h 154618"/>
              <a:gd name="connsiteX2" fmla="*/ 22410 w 41913"/>
              <a:gd name="connsiteY2" fmla="*/ 154021 h 154618"/>
              <a:gd name="connsiteX3" fmla="*/ 25585 w 41913"/>
              <a:gd name="connsiteY3" fmla="*/ 131796 h 154618"/>
              <a:gd name="connsiteX4" fmla="*/ 185 w 41913"/>
              <a:gd name="connsiteY4" fmla="*/ 34 h 15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13" h="154618">
                <a:moveTo>
                  <a:pt x="185" y="34"/>
                </a:moveTo>
                <a:cubicBezTo>
                  <a:pt x="2831" y="-2083"/>
                  <a:pt x="37756" y="93432"/>
                  <a:pt x="41460" y="119096"/>
                </a:cubicBezTo>
                <a:cubicBezTo>
                  <a:pt x="45164" y="144761"/>
                  <a:pt x="25056" y="151904"/>
                  <a:pt x="22410" y="154021"/>
                </a:cubicBezTo>
                <a:cubicBezTo>
                  <a:pt x="19764" y="156138"/>
                  <a:pt x="27172" y="153492"/>
                  <a:pt x="25585" y="131796"/>
                </a:cubicBezTo>
                <a:cubicBezTo>
                  <a:pt x="23998" y="110100"/>
                  <a:pt x="-2461" y="2151"/>
                  <a:pt x="185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62E67E60-0561-4CCB-8B24-B1A0A71D9289}"/>
              </a:ext>
            </a:extLst>
          </p:cNvPr>
          <p:cNvSpPr/>
          <p:nvPr/>
        </p:nvSpPr>
        <p:spPr>
          <a:xfrm>
            <a:off x="2251072" y="7532353"/>
            <a:ext cx="174657" cy="137756"/>
          </a:xfrm>
          <a:custGeom>
            <a:avLst/>
            <a:gdLst>
              <a:gd name="connsiteX0" fmla="*/ 3 w 174657"/>
              <a:gd name="connsiteY0" fmla="*/ 335 h 137756"/>
              <a:gd name="connsiteX1" fmla="*/ 76203 w 174657"/>
              <a:gd name="connsiteY1" fmla="*/ 36847 h 137756"/>
              <a:gd name="connsiteX2" fmla="*/ 131766 w 174657"/>
              <a:gd name="connsiteY2" fmla="*/ 114635 h 137756"/>
              <a:gd name="connsiteX3" fmla="*/ 174628 w 174657"/>
              <a:gd name="connsiteY3" fmla="*/ 136860 h 137756"/>
              <a:gd name="connsiteX4" fmla="*/ 125416 w 174657"/>
              <a:gd name="connsiteY4" fmla="*/ 90822 h 137756"/>
              <a:gd name="connsiteX5" fmla="*/ 79378 w 174657"/>
              <a:gd name="connsiteY5" fmla="*/ 22560 h 137756"/>
              <a:gd name="connsiteX6" fmla="*/ 3 w 174657"/>
              <a:gd name="connsiteY6" fmla="*/ 335 h 13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657" h="137756">
                <a:moveTo>
                  <a:pt x="3" y="335"/>
                </a:moveTo>
                <a:cubicBezTo>
                  <a:pt x="-526" y="2716"/>
                  <a:pt x="54243" y="17797"/>
                  <a:pt x="76203" y="36847"/>
                </a:cubicBezTo>
                <a:cubicBezTo>
                  <a:pt x="98163" y="55897"/>
                  <a:pt x="115362" y="97966"/>
                  <a:pt x="131766" y="114635"/>
                </a:cubicBezTo>
                <a:cubicBezTo>
                  <a:pt x="148170" y="131304"/>
                  <a:pt x="175686" y="140829"/>
                  <a:pt x="174628" y="136860"/>
                </a:cubicBezTo>
                <a:cubicBezTo>
                  <a:pt x="173570" y="132891"/>
                  <a:pt x="141291" y="109872"/>
                  <a:pt x="125416" y="90822"/>
                </a:cubicBezTo>
                <a:cubicBezTo>
                  <a:pt x="109541" y="71772"/>
                  <a:pt x="101868" y="36583"/>
                  <a:pt x="79378" y="22560"/>
                </a:cubicBezTo>
                <a:cubicBezTo>
                  <a:pt x="56888" y="8537"/>
                  <a:pt x="532" y="-2046"/>
                  <a:pt x="3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D1C5168C-EBB7-4268-BEF1-F90AD8E9216B}"/>
              </a:ext>
            </a:extLst>
          </p:cNvPr>
          <p:cNvSpPr/>
          <p:nvPr/>
        </p:nvSpPr>
        <p:spPr>
          <a:xfrm>
            <a:off x="2338986" y="7529251"/>
            <a:ext cx="97576" cy="132742"/>
          </a:xfrm>
          <a:custGeom>
            <a:avLst/>
            <a:gdLst>
              <a:gd name="connsiteX0" fmla="*/ 989 w 97576"/>
              <a:gd name="connsiteY0" fmla="*/ 51062 h 132742"/>
              <a:gd name="connsiteX1" fmla="*/ 29564 w 97576"/>
              <a:gd name="connsiteY1" fmla="*/ 262 h 132742"/>
              <a:gd name="connsiteX2" fmla="*/ 54964 w 97576"/>
              <a:gd name="connsiteY2" fmla="*/ 35187 h 132742"/>
              <a:gd name="connsiteX3" fmla="*/ 94652 w 97576"/>
              <a:gd name="connsiteY3" fmla="*/ 119324 h 132742"/>
              <a:gd name="connsiteX4" fmla="*/ 93064 w 97576"/>
              <a:gd name="connsiteY4" fmla="*/ 130437 h 132742"/>
              <a:gd name="connsiteX5" fmla="*/ 96239 w 97576"/>
              <a:gd name="connsiteY5" fmla="*/ 97099 h 132742"/>
              <a:gd name="connsiteX6" fmla="*/ 67664 w 97576"/>
              <a:gd name="connsiteY6" fmla="*/ 20899 h 132742"/>
              <a:gd name="connsiteX7" fmla="*/ 989 w 97576"/>
              <a:gd name="connsiteY7" fmla="*/ 51062 h 13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576" h="132742">
                <a:moveTo>
                  <a:pt x="989" y="51062"/>
                </a:moveTo>
                <a:cubicBezTo>
                  <a:pt x="-5361" y="47623"/>
                  <a:pt x="20568" y="2908"/>
                  <a:pt x="29564" y="262"/>
                </a:cubicBezTo>
                <a:cubicBezTo>
                  <a:pt x="38560" y="-2384"/>
                  <a:pt x="44116" y="15343"/>
                  <a:pt x="54964" y="35187"/>
                </a:cubicBezTo>
                <a:cubicBezTo>
                  <a:pt x="65812" y="55031"/>
                  <a:pt x="88302" y="103449"/>
                  <a:pt x="94652" y="119324"/>
                </a:cubicBezTo>
                <a:cubicBezTo>
                  <a:pt x="101002" y="135199"/>
                  <a:pt x="92800" y="134141"/>
                  <a:pt x="93064" y="130437"/>
                </a:cubicBezTo>
                <a:cubicBezTo>
                  <a:pt x="93328" y="126733"/>
                  <a:pt x="100472" y="115355"/>
                  <a:pt x="96239" y="97099"/>
                </a:cubicBezTo>
                <a:cubicBezTo>
                  <a:pt x="92006" y="78843"/>
                  <a:pt x="80893" y="31747"/>
                  <a:pt x="67664" y="20899"/>
                </a:cubicBezTo>
                <a:cubicBezTo>
                  <a:pt x="54435" y="10051"/>
                  <a:pt x="7339" y="54501"/>
                  <a:pt x="989" y="51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8F6936AB-4C8B-401F-820F-B92B3A43B379}"/>
              </a:ext>
            </a:extLst>
          </p:cNvPr>
          <p:cNvSpPr/>
          <p:nvPr/>
        </p:nvSpPr>
        <p:spPr>
          <a:xfrm>
            <a:off x="2341512" y="6923318"/>
            <a:ext cx="55659" cy="110895"/>
          </a:xfrm>
          <a:custGeom>
            <a:avLst/>
            <a:gdLst>
              <a:gd name="connsiteX0" fmla="*/ 51 w 55659"/>
              <a:gd name="connsiteY0" fmla="*/ 110895 h 110895"/>
              <a:gd name="connsiteX1" fmla="*/ 23863 w 55659"/>
              <a:gd name="connsiteY1" fmla="*/ 2945 h 110895"/>
              <a:gd name="connsiteX2" fmla="*/ 55613 w 55659"/>
              <a:gd name="connsiteY2" fmla="*/ 28345 h 110895"/>
              <a:gd name="connsiteX3" fmla="*/ 30213 w 55659"/>
              <a:gd name="connsiteY3" fmla="*/ 4532 h 110895"/>
              <a:gd name="connsiteX4" fmla="*/ 51 w 55659"/>
              <a:gd name="connsiteY4" fmla="*/ 110895 h 11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59" h="110895">
                <a:moveTo>
                  <a:pt x="51" y="110895"/>
                </a:moveTo>
                <a:cubicBezTo>
                  <a:pt x="-1007" y="110630"/>
                  <a:pt x="14603" y="16703"/>
                  <a:pt x="23863" y="2945"/>
                </a:cubicBezTo>
                <a:cubicBezTo>
                  <a:pt x="33123" y="-10813"/>
                  <a:pt x="54555" y="28080"/>
                  <a:pt x="55613" y="28345"/>
                </a:cubicBezTo>
                <a:cubicBezTo>
                  <a:pt x="56671" y="28609"/>
                  <a:pt x="39473" y="-5522"/>
                  <a:pt x="30213" y="4532"/>
                </a:cubicBezTo>
                <a:cubicBezTo>
                  <a:pt x="20953" y="14586"/>
                  <a:pt x="1109" y="111160"/>
                  <a:pt x="51" y="110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6DDBFD69-2331-478A-9154-2C673034D34C}"/>
              </a:ext>
            </a:extLst>
          </p:cNvPr>
          <p:cNvSpPr/>
          <p:nvPr/>
        </p:nvSpPr>
        <p:spPr>
          <a:xfrm>
            <a:off x="2295226" y="7075488"/>
            <a:ext cx="48340" cy="85886"/>
          </a:xfrm>
          <a:custGeom>
            <a:avLst/>
            <a:gdLst>
              <a:gd name="connsiteX0" fmla="*/ 47924 w 48340"/>
              <a:gd name="connsiteY0" fmla="*/ 0 h 85886"/>
              <a:gd name="connsiteX1" fmla="*/ 24112 w 48340"/>
              <a:gd name="connsiteY1" fmla="*/ 57150 h 85886"/>
              <a:gd name="connsiteX2" fmla="*/ 35224 w 48340"/>
              <a:gd name="connsiteY2" fmla="*/ 85725 h 85886"/>
              <a:gd name="connsiteX3" fmla="*/ 16174 w 48340"/>
              <a:gd name="connsiteY3" fmla="*/ 68262 h 85886"/>
              <a:gd name="connsiteX4" fmla="*/ 299 w 48340"/>
              <a:gd name="connsiteY4" fmla="*/ 57150 h 85886"/>
              <a:gd name="connsiteX5" fmla="*/ 47924 w 48340"/>
              <a:gd name="connsiteY5" fmla="*/ 0 h 8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40" h="85886">
                <a:moveTo>
                  <a:pt x="47924" y="0"/>
                </a:moveTo>
                <a:cubicBezTo>
                  <a:pt x="51893" y="0"/>
                  <a:pt x="26229" y="42863"/>
                  <a:pt x="24112" y="57150"/>
                </a:cubicBezTo>
                <a:cubicBezTo>
                  <a:pt x="21995" y="71438"/>
                  <a:pt x="36547" y="83873"/>
                  <a:pt x="35224" y="85725"/>
                </a:cubicBezTo>
                <a:cubicBezTo>
                  <a:pt x="33901" y="87577"/>
                  <a:pt x="21995" y="73024"/>
                  <a:pt x="16174" y="68262"/>
                </a:cubicBezTo>
                <a:cubicBezTo>
                  <a:pt x="10353" y="63500"/>
                  <a:pt x="-2082" y="66940"/>
                  <a:pt x="299" y="57150"/>
                </a:cubicBezTo>
                <a:cubicBezTo>
                  <a:pt x="2680" y="47360"/>
                  <a:pt x="43955" y="0"/>
                  <a:pt x="4792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735F596C-0231-4589-BF8F-91C03AE34B8D}"/>
              </a:ext>
            </a:extLst>
          </p:cNvPr>
          <p:cNvSpPr/>
          <p:nvPr/>
        </p:nvSpPr>
        <p:spPr>
          <a:xfrm>
            <a:off x="2293054" y="7194509"/>
            <a:ext cx="45372" cy="127089"/>
          </a:xfrm>
          <a:custGeom>
            <a:avLst/>
            <a:gdLst>
              <a:gd name="connsiteX0" fmla="*/ 15171 w 45372"/>
              <a:gd name="connsiteY0" fmla="*/ 41 h 127089"/>
              <a:gd name="connsiteX1" fmla="*/ 884 w 45372"/>
              <a:gd name="connsiteY1" fmla="*/ 63541 h 127089"/>
              <a:gd name="connsiteX2" fmla="*/ 45334 w 45372"/>
              <a:gd name="connsiteY2" fmla="*/ 127041 h 127089"/>
              <a:gd name="connsiteX3" fmla="*/ 8821 w 45372"/>
              <a:gd name="connsiteY3" fmla="*/ 73066 h 127089"/>
              <a:gd name="connsiteX4" fmla="*/ 15171 w 45372"/>
              <a:gd name="connsiteY4" fmla="*/ 41 h 12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72" h="127089">
                <a:moveTo>
                  <a:pt x="15171" y="41"/>
                </a:moveTo>
                <a:cubicBezTo>
                  <a:pt x="13848" y="-1546"/>
                  <a:pt x="-4143" y="42374"/>
                  <a:pt x="884" y="63541"/>
                </a:cubicBezTo>
                <a:cubicBezTo>
                  <a:pt x="5911" y="84708"/>
                  <a:pt x="44011" y="125454"/>
                  <a:pt x="45334" y="127041"/>
                </a:cubicBezTo>
                <a:cubicBezTo>
                  <a:pt x="46657" y="128628"/>
                  <a:pt x="13848" y="91058"/>
                  <a:pt x="8821" y="73066"/>
                </a:cubicBezTo>
                <a:cubicBezTo>
                  <a:pt x="3794" y="55074"/>
                  <a:pt x="16494" y="1628"/>
                  <a:pt x="15171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75804922-D395-41F7-97A4-A40E979B8D28}"/>
              </a:ext>
            </a:extLst>
          </p:cNvPr>
          <p:cNvSpPr/>
          <p:nvPr/>
        </p:nvSpPr>
        <p:spPr>
          <a:xfrm>
            <a:off x="2498242" y="6703840"/>
            <a:ext cx="338814" cy="240038"/>
          </a:xfrm>
          <a:custGeom>
            <a:avLst/>
            <a:gdLst>
              <a:gd name="connsiteX0" fmla="*/ 338621 w 338814"/>
              <a:gd name="connsiteY0" fmla="*/ 173 h 240038"/>
              <a:gd name="connsiteX1" fmla="*/ 38583 w 338814"/>
              <a:gd name="connsiteY1" fmla="*/ 135110 h 240038"/>
              <a:gd name="connsiteX2" fmla="*/ 2071 w 338814"/>
              <a:gd name="connsiteY2" fmla="*/ 239885 h 240038"/>
              <a:gd name="connsiteX3" fmla="*/ 21121 w 338814"/>
              <a:gd name="connsiteY3" fmla="*/ 157335 h 240038"/>
              <a:gd name="connsiteX4" fmla="*/ 83033 w 338814"/>
              <a:gd name="connsiteY4" fmla="*/ 108123 h 240038"/>
              <a:gd name="connsiteX5" fmla="*/ 338621 w 338814"/>
              <a:gd name="connsiteY5" fmla="*/ 173 h 24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14" h="240038">
                <a:moveTo>
                  <a:pt x="338621" y="173"/>
                </a:moveTo>
                <a:cubicBezTo>
                  <a:pt x="331213" y="4671"/>
                  <a:pt x="94675" y="95158"/>
                  <a:pt x="38583" y="135110"/>
                </a:cubicBezTo>
                <a:cubicBezTo>
                  <a:pt x="-17509" y="175062"/>
                  <a:pt x="4981" y="236181"/>
                  <a:pt x="2071" y="239885"/>
                </a:cubicBezTo>
                <a:cubicBezTo>
                  <a:pt x="-839" y="243589"/>
                  <a:pt x="7627" y="179295"/>
                  <a:pt x="21121" y="157335"/>
                </a:cubicBezTo>
                <a:cubicBezTo>
                  <a:pt x="34615" y="135375"/>
                  <a:pt x="27471" y="136169"/>
                  <a:pt x="83033" y="108123"/>
                </a:cubicBezTo>
                <a:cubicBezTo>
                  <a:pt x="138595" y="80077"/>
                  <a:pt x="346029" y="-4325"/>
                  <a:pt x="338621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B8AA0D9F-BA9D-48D7-9633-DDEF88C92C25}"/>
              </a:ext>
            </a:extLst>
          </p:cNvPr>
          <p:cNvSpPr/>
          <p:nvPr/>
        </p:nvSpPr>
        <p:spPr>
          <a:xfrm>
            <a:off x="2425653" y="7080138"/>
            <a:ext cx="45069" cy="155687"/>
          </a:xfrm>
          <a:custGeom>
            <a:avLst/>
            <a:gdLst>
              <a:gd name="connsiteX0" fmla="*/ 44497 w 45069"/>
              <a:gd name="connsiteY0" fmla="*/ 112 h 155687"/>
              <a:gd name="connsiteX1" fmla="*/ 39735 w 45069"/>
              <a:gd name="connsiteY1" fmla="*/ 109650 h 155687"/>
              <a:gd name="connsiteX2" fmla="*/ 47 w 45069"/>
              <a:gd name="connsiteY2" fmla="*/ 155687 h 155687"/>
              <a:gd name="connsiteX3" fmla="*/ 31797 w 45069"/>
              <a:gd name="connsiteY3" fmla="*/ 109650 h 155687"/>
              <a:gd name="connsiteX4" fmla="*/ 38147 w 45069"/>
              <a:gd name="connsiteY4" fmla="*/ 89012 h 155687"/>
              <a:gd name="connsiteX5" fmla="*/ 44497 w 45069"/>
              <a:gd name="connsiteY5" fmla="*/ 112 h 155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69" h="155687">
                <a:moveTo>
                  <a:pt x="44497" y="112"/>
                </a:moveTo>
                <a:cubicBezTo>
                  <a:pt x="44762" y="3552"/>
                  <a:pt x="47143" y="83721"/>
                  <a:pt x="39735" y="109650"/>
                </a:cubicBezTo>
                <a:cubicBezTo>
                  <a:pt x="32327" y="135579"/>
                  <a:pt x="1370" y="155687"/>
                  <a:pt x="47" y="155687"/>
                </a:cubicBezTo>
                <a:cubicBezTo>
                  <a:pt x="-1276" y="155687"/>
                  <a:pt x="25447" y="120762"/>
                  <a:pt x="31797" y="109650"/>
                </a:cubicBezTo>
                <a:cubicBezTo>
                  <a:pt x="38147" y="98538"/>
                  <a:pt x="33914" y="104623"/>
                  <a:pt x="38147" y="89012"/>
                </a:cubicBezTo>
                <a:cubicBezTo>
                  <a:pt x="42380" y="73402"/>
                  <a:pt x="44232" y="-3328"/>
                  <a:pt x="44497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2102D186-0578-4908-A459-A41E7393C9B7}"/>
              </a:ext>
            </a:extLst>
          </p:cNvPr>
          <p:cNvSpPr/>
          <p:nvPr/>
        </p:nvSpPr>
        <p:spPr>
          <a:xfrm>
            <a:off x="2828925" y="6761161"/>
            <a:ext cx="88022" cy="169924"/>
          </a:xfrm>
          <a:custGeom>
            <a:avLst/>
            <a:gdLst>
              <a:gd name="connsiteX0" fmla="*/ 34925 w 88022"/>
              <a:gd name="connsiteY0" fmla="*/ 2 h 169924"/>
              <a:gd name="connsiteX1" fmla="*/ 68263 w 88022"/>
              <a:gd name="connsiteY1" fmla="*/ 92077 h 169924"/>
              <a:gd name="connsiteX2" fmla="*/ 0 w 88022"/>
              <a:gd name="connsiteY2" fmla="*/ 169864 h 169924"/>
              <a:gd name="connsiteX3" fmla="*/ 68263 w 88022"/>
              <a:gd name="connsiteY3" fmla="*/ 104777 h 169924"/>
              <a:gd name="connsiteX4" fmla="*/ 87313 w 88022"/>
              <a:gd name="connsiteY4" fmla="*/ 88902 h 169924"/>
              <a:gd name="connsiteX5" fmla="*/ 34925 w 88022"/>
              <a:gd name="connsiteY5" fmla="*/ 2 h 16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22" h="169924">
                <a:moveTo>
                  <a:pt x="34925" y="2"/>
                </a:moveTo>
                <a:cubicBezTo>
                  <a:pt x="31750" y="531"/>
                  <a:pt x="74084" y="63767"/>
                  <a:pt x="68263" y="92077"/>
                </a:cubicBezTo>
                <a:cubicBezTo>
                  <a:pt x="62442" y="120387"/>
                  <a:pt x="0" y="167747"/>
                  <a:pt x="0" y="169864"/>
                </a:cubicBezTo>
                <a:cubicBezTo>
                  <a:pt x="0" y="171981"/>
                  <a:pt x="53711" y="118271"/>
                  <a:pt x="68263" y="104777"/>
                </a:cubicBezTo>
                <a:cubicBezTo>
                  <a:pt x="82815" y="91283"/>
                  <a:pt x="90488" y="105042"/>
                  <a:pt x="87313" y="88902"/>
                </a:cubicBezTo>
                <a:cubicBezTo>
                  <a:pt x="84138" y="72762"/>
                  <a:pt x="38100" y="-527"/>
                  <a:pt x="3492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AE65B1BF-3676-4BB2-BDE9-9A40AB4FF227}"/>
              </a:ext>
            </a:extLst>
          </p:cNvPr>
          <p:cNvSpPr/>
          <p:nvPr/>
        </p:nvSpPr>
        <p:spPr>
          <a:xfrm>
            <a:off x="2216018" y="7242175"/>
            <a:ext cx="16251" cy="111132"/>
          </a:xfrm>
          <a:custGeom>
            <a:avLst/>
            <a:gdLst>
              <a:gd name="connsiteX0" fmla="*/ 9657 w 16251"/>
              <a:gd name="connsiteY0" fmla="*/ 0 h 111132"/>
              <a:gd name="connsiteX1" fmla="*/ 16007 w 16251"/>
              <a:gd name="connsiteY1" fmla="*/ 90488 h 111132"/>
              <a:gd name="connsiteX2" fmla="*/ 132 w 16251"/>
              <a:gd name="connsiteY2" fmla="*/ 111125 h 111132"/>
              <a:gd name="connsiteX3" fmla="*/ 8070 w 16251"/>
              <a:gd name="connsiteY3" fmla="*/ 92075 h 111132"/>
              <a:gd name="connsiteX4" fmla="*/ 9657 w 16251"/>
              <a:gd name="connsiteY4" fmla="*/ 0 h 1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51" h="111132">
                <a:moveTo>
                  <a:pt x="9657" y="0"/>
                </a:moveTo>
                <a:cubicBezTo>
                  <a:pt x="10980" y="-264"/>
                  <a:pt x="17594" y="71967"/>
                  <a:pt x="16007" y="90488"/>
                </a:cubicBezTo>
                <a:cubicBezTo>
                  <a:pt x="14420" y="109009"/>
                  <a:pt x="1455" y="110861"/>
                  <a:pt x="132" y="111125"/>
                </a:cubicBezTo>
                <a:cubicBezTo>
                  <a:pt x="-1191" y="111389"/>
                  <a:pt x="7805" y="104775"/>
                  <a:pt x="8070" y="92075"/>
                </a:cubicBezTo>
                <a:cubicBezTo>
                  <a:pt x="8335" y="79375"/>
                  <a:pt x="8334" y="264"/>
                  <a:pt x="965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B19950D4-BB18-4448-AC66-E0A4A45305D3}"/>
              </a:ext>
            </a:extLst>
          </p:cNvPr>
          <p:cNvSpPr/>
          <p:nvPr/>
        </p:nvSpPr>
        <p:spPr>
          <a:xfrm>
            <a:off x="2332038" y="7327878"/>
            <a:ext cx="93876" cy="76281"/>
          </a:xfrm>
          <a:custGeom>
            <a:avLst/>
            <a:gdLst>
              <a:gd name="connsiteX0" fmla="*/ 0 w 93876"/>
              <a:gd name="connsiteY0" fmla="*/ 22 h 76281"/>
              <a:gd name="connsiteX1" fmla="*/ 80962 w 93876"/>
              <a:gd name="connsiteY1" fmla="*/ 47647 h 76281"/>
              <a:gd name="connsiteX2" fmla="*/ 93662 w 93876"/>
              <a:gd name="connsiteY2" fmla="*/ 76222 h 76281"/>
              <a:gd name="connsiteX3" fmla="*/ 80962 w 93876"/>
              <a:gd name="connsiteY3" fmla="*/ 53997 h 76281"/>
              <a:gd name="connsiteX4" fmla="*/ 0 w 93876"/>
              <a:gd name="connsiteY4" fmla="*/ 22 h 7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876" h="76281">
                <a:moveTo>
                  <a:pt x="0" y="22"/>
                </a:moveTo>
                <a:cubicBezTo>
                  <a:pt x="0" y="-1036"/>
                  <a:pt x="65352" y="34947"/>
                  <a:pt x="80962" y="47647"/>
                </a:cubicBezTo>
                <a:cubicBezTo>
                  <a:pt x="96572" y="60347"/>
                  <a:pt x="93662" y="75164"/>
                  <a:pt x="93662" y="76222"/>
                </a:cubicBezTo>
                <a:cubicBezTo>
                  <a:pt x="93662" y="77280"/>
                  <a:pt x="95779" y="64051"/>
                  <a:pt x="80962" y="53997"/>
                </a:cubicBezTo>
                <a:cubicBezTo>
                  <a:pt x="66145" y="43943"/>
                  <a:pt x="0" y="1080"/>
                  <a:pt x="0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8DF76E90-E013-4A15-8A51-7108411A5FD9}"/>
              </a:ext>
            </a:extLst>
          </p:cNvPr>
          <p:cNvSpPr/>
          <p:nvPr/>
        </p:nvSpPr>
        <p:spPr>
          <a:xfrm>
            <a:off x="2479440" y="6981825"/>
            <a:ext cx="27223" cy="66813"/>
          </a:xfrm>
          <a:custGeom>
            <a:avLst/>
            <a:gdLst>
              <a:gd name="connsiteX0" fmla="*/ 27223 w 27223"/>
              <a:gd name="connsiteY0" fmla="*/ 0 h 66813"/>
              <a:gd name="connsiteX1" fmla="*/ 1823 w 27223"/>
              <a:gd name="connsiteY1" fmla="*/ 61913 h 66813"/>
              <a:gd name="connsiteX2" fmla="*/ 1823 w 27223"/>
              <a:gd name="connsiteY2" fmla="*/ 60325 h 66813"/>
              <a:gd name="connsiteX3" fmla="*/ 27223 w 27223"/>
              <a:gd name="connsiteY3" fmla="*/ 0 h 66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23" h="66813">
                <a:moveTo>
                  <a:pt x="27223" y="0"/>
                </a:moveTo>
                <a:cubicBezTo>
                  <a:pt x="27223" y="265"/>
                  <a:pt x="1823" y="61913"/>
                  <a:pt x="1823" y="61913"/>
                </a:cubicBezTo>
                <a:cubicBezTo>
                  <a:pt x="-2410" y="71967"/>
                  <a:pt x="2088" y="64029"/>
                  <a:pt x="1823" y="60325"/>
                </a:cubicBezTo>
                <a:cubicBezTo>
                  <a:pt x="1558" y="56621"/>
                  <a:pt x="27223" y="-265"/>
                  <a:pt x="272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EC11DFB0-AF42-426A-BC3C-C70C9FA59842}"/>
              </a:ext>
            </a:extLst>
          </p:cNvPr>
          <p:cNvSpPr/>
          <p:nvPr/>
        </p:nvSpPr>
        <p:spPr>
          <a:xfrm>
            <a:off x="2235198" y="7402494"/>
            <a:ext cx="116412" cy="111144"/>
          </a:xfrm>
          <a:custGeom>
            <a:avLst/>
            <a:gdLst>
              <a:gd name="connsiteX0" fmla="*/ 2 w 116412"/>
              <a:gd name="connsiteY0" fmla="*/ 19 h 111144"/>
              <a:gd name="connsiteX1" fmla="*/ 36515 w 116412"/>
              <a:gd name="connsiteY1" fmla="*/ 85744 h 111144"/>
              <a:gd name="connsiteX2" fmla="*/ 58740 w 116412"/>
              <a:gd name="connsiteY2" fmla="*/ 87331 h 111144"/>
              <a:gd name="connsiteX3" fmla="*/ 115890 w 116412"/>
              <a:gd name="connsiteY3" fmla="*/ 111144 h 111144"/>
              <a:gd name="connsiteX4" fmla="*/ 84140 w 116412"/>
              <a:gd name="connsiteY4" fmla="*/ 87331 h 111144"/>
              <a:gd name="connsiteX5" fmla="*/ 34927 w 116412"/>
              <a:gd name="connsiteY5" fmla="*/ 77806 h 111144"/>
              <a:gd name="connsiteX6" fmla="*/ 2 w 116412"/>
              <a:gd name="connsiteY6" fmla="*/ 19 h 11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412" h="111144">
                <a:moveTo>
                  <a:pt x="2" y="19"/>
                </a:moveTo>
                <a:cubicBezTo>
                  <a:pt x="267" y="1342"/>
                  <a:pt x="26725" y="71192"/>
                  <a:pt x="36515" y="85744"/>
                </a:cubicBezTo>
                <a:cubicBezTo>
                  <a:pt x="46305" y="100296"/>
                  <a:pt x="45511" y="83098"/>
                  <a:pt x="58740" y="87331"/>
                </a:cubicBezTo>
                <a:cubicBezTo>
                  <a:pt x="71969" y="91564"/>
                  <a:pt x="111657" y="111144"/>
                  <a:pt x="115890" y="111144"/>
                </a:cubicBezTo>
                <a:cubicBezTo>
                  <a:pt x="120123" y="111144"/>
                  <a:pt x="97634" y="92887"/>
                  <a:pt x="84140" y="87331"/>
                </a:cubicBezTo>
                <a:cubicBezTo>
                  <a:pt x="70646" y="81775"/>
                  <a:pt x="46569" y="88919"/>
                  <a:pt x="34927" y="77806"/>
                </a:cubicBezTo>
                <a:cubicBezTo>
                  <a:pt x="23285" y="66694"/>
                  <a:pt x="-263" y="-1304"/>
                  <a:pt x="2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090841BF-BA77-439E-9A7F-2B70AF2582BD}"/>
              </a:ext>
            </a:extLst>
          </p:cNvPr>
          <p:cNvSpPr/>
          <p:nvPr/>
        </p:nvSpPr>
        <p:spPr>
          <a:xfrm>
            <a:off x="2948855" y="6411888"/>
            <a:ext cx="69052" cy="194877"/>
          </a:xfrm>
          <a:custGeom>
            <a:avLst/>
            <a:gdLst>
              <a:gd name="connsiteX0" fmla="*/ 68983 w 69052"/>
              <a:gd name="connsiteY0" fmla="*/ 25 h 194877"/>
              <a:gd name="connsiteX1" fmla="*/ 15008 w 69052"/>
              <a:gd name="connsiteY1" fmla="*/ 128612 h 194877"/>
              <a:gd name="connsiteX2" fmla="*/ 13420 w 69052"/>
              <a:gd name="connsiteY2" fmla="*/ 193700 h 194877"/>
              <a:gd name="connsiteX3" fmla="*/ 10245 w 69052"/>
              <a:gd name="connsiteY3" fmla="*/ 168300 h 194877"/>
              <a:gd name="connsiteX4" fmla="*/ 2308 w 69052"/>
              <a:gd name="connsiteY4" fmla="*/ 139725 h 194877"/>
              <a:gd name="connsiteX5" fmla="*/ 68983 w 69052"/>
              <a:gd name="connsiteY5" fmla="*/ 25 h 19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052" h="194877">
                <a:moveTo>
                  <a:pt x="68983" y="25"/>
                </a:moveTo>
                <a:cubicBezTo>
                  <a:pt x="71100" y="-1827"/>
                  <a:pt x="24268" y="96333"/>
                  <a:pt x="15008" y="128612"/>
                </a:cubicBezTo>
                <a:cubicBezTo>
                  <a:pt x="5748" y="160891"/>
                  <a:pt x="14214" y="187085"/>
                  <a:pt x="13420" y="193700"/>
                </a:cubicBezTo>
                <a:cubicBezTo>
                  <a:pt x="12626" y="200315"/>
                  <a:pt x="12097" y="177296"/>
                  <a:pt x="10245" y="168300"/>
                </a:cubicBezTo>
                <a:cubicBezTo>
                  <a:pt x="8393" y="159304"/>
                  <a:pt x="-5365" y="164331"/>
                  <a:pt x="2308" y="139725"/>
                </a:cubicBezTo>
                <a:cubicBezTo>
                  <a:pt x="9981" y="115119"/>
                  <a:pt x="66866" y="1877"/>
                  <a:pt x="68983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4C8A5C85-4E06-49BF-BF9C-327F39EEB785}"/>
              </a:ext>
            </a:extLst>
          </p:cNvPr>
          <p:cNvSpPr/>
          <p:nvPr/>
        </p:nvSpPr>
        <p:spPr>
          <a:xfrm>
            <a:off x="2315911" y="7346455"/>
            <a:ext cx="111749" cy="134068"/>
          </a:xfrm>
          <a:custGeom>
            <a:avLst/>
            <a:gdLst>
              <a:gd name="connsiteX0" fmla="*/ 252 w 111749"/>
              <a:gd name="connsiteY0" fmla="*/ 495 h 134068"/>
              <a:gd name="connsiteX1" fmla="*/ 73277 w 111749"/>
              <a:gd name="connsiteY1" fmla="*/ 54470 h 134068"/>
              <a:gd name="connsiteX2" fmla="*/ 82802 w 111749"/>
              <a:gd name="connsiteY2" fmla="*/ 102095 h 134068"/>
              <a:gd name="connsiteX3" fmla="*/ 97089 w 111749"/>
              <a:gd name="connsiteY3" fmla="*/ 113208 h 134068"/>
              <a:gd name="connsiteX4" fmla="*/ 111377 w 111749"/>
              <a:gd name="connsiteY4" fmla="*/ 86220 h 134068"/>
              <a:gd name="connsiteX5" fmla="*/ 81214 w 111749"/>
              <a:gd name="connsiteY5" fmla="*/ 133845 h 134068"/>
              <a:gd name="connsiteX6" fmla="*/ 97089 w 111749"/>
              <a:gd name="connsiteY6" fmla="*/ 105270 h 134068"/>
              <a:gd name="connsiteX7" fmla="*/ 101852 w 111749"/>
              <a:gd name="connsiteY7" fmla="*/ 87808 h 134068"/>
              <a:gd name="connsiteX8" fmla="*/ 252 w 111749"/>
              <a:gd name="connsiteY8" fmla="*/ 495 h 13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49" h="134068">
                <a:moveTo>
                  <a:pt x="252" y="495"/>
                </a:moveTo>
                <a:cubicBezTo>
                  <a:pt x="-4511" y="-5061"/>
                  <a:pt x="59519" y="37537"/>
                  <a:pt x="73277" y="54470"/>
                </a:cubicBezTo>
                <a:cubicBezTo>
                  <a:pt x="87035" y="71403"/>
                  <a:pt x="78833" y="92305"/>
                  <a:pt x="82802" y="102095"/>
                </a:cubicBezTo>
                <a:cubicBezTo>
                  <a:pt x="86771" y="111885"/>
                  <a:pt x="92327" y="115854"/>
                  <a:pt x="97089" y="113208"/>
                </a:cubicBezTo>
                <a:cubicBezTo>
                  <a:pt x="101851" y="110562"/>
                  <a:pt x="114023" y="82780"/>
                  <a:pt x="111377" y="86220"/>
                </a:cubicBezTo>
                <a:cubicBezTo>
                  <a:pt x="108731" y="89660"/>
                  <a:pt x="83595" y="130670"/>
                  <a:pt x="81214" y="133845"/>
                </a:cubicBezTo>
                <a:cubicBezTo>
                  <a:pt x="78833" y="137020"/>
                  <a:pt x="97089" y="105270"/>
                  <a:pt x="97089" y="105270"/>
                </a:cubicBezTo>
                <a:cubicBezTo>
                  <a:pt x="100529" y="97597"/>
                  <a:pt x="114023" y="103418"/>
                  <a:pt x="101852" y="87808"/>
                </a:cubicBezTo>
                <a:cubicBezTo>
                  <a:pt x="89681" y="72198"/>
                  <a:pt x="5015" y="6051"/>
                  <a:pt x="252" y="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091B7605-8B54-40D3-8FA0-2A4867CBF21A}"/>
              </a:ext>
            </a:extLst>
          </p:cNvPr>
          <p:cNvSpPr/>
          <p:nvPr/>
        </p:nvSpPr>
        <p:spPr>
          <a:xfrm>
            <a:off x="2244098" y="7369148"/>
            <a:ext cx="95906" cy="117546"/>
          </a:xfrm>
          <a:custGeom>
            <a:avLst/>
            <a:gdLst>
              <a:gd name="connsiteX0" fmla="*/ 627 w 95906"/>
              <a:gd name="connsiteY0" fmla="*/ 27 h 117546"/>
              <a:gd name="connsiteX1" fmla="*/ 51427 w 95906"/>
              <a:gd name="connsiteY1" fmla="*/ 87340 h 117546"/>
              <a:gd name="connsiteX2" fmla="*/ 95877 w 95906"/>
              <a:gd name="connsiteY2" fmla="*/ 117502 h 117546"/>
              <a:gd name="connsiteX3" fmla="*/ 57777 w 95906"/>
              <a:gd name="connsiteY3" fmla="*/ 93690 h 117546"/>
              <a:gd name="connsiteX4" fmla="*/ 24440 w 95906"/>
              <a:gd name="connsiteY4" fmla="*/ 77815 h 117546"/>
              <a:gd name="connsiteX5" fmla="*/ 627 w 95906"/>
              <a:gd name="connsiteY5" fmla="*/ 27 h 11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906" h="117546">
                <a:moveTo>
                  <a:pt x="627" y="27"/>
                </a:moveTo>
                <a:cubicBezTo>
                  <a:pt x="5125" y="1614"/>
                  <a:pt x="35552" y="67761"/>
                  <a:pt x="51427" y="87340"/>
                </a:cubicBezTo>
                <a:cubicBezTo>
                  <a:pt x="67302" y="106919"/>
                  <a:pt x="94819" y="116444"/>
                  <a:pt x="95877" y="117502"/>
                </a:cubicBezTo>
                <a:cubicBezTo>
                  <a:pt x="96935" y="118560"/>
                  <a:pt x="69683" y="100305"/>
                  <a:pt x="57777" y="93690"/>
                </a:cubicBezTo>
                <a:cubicBezTo>
                  <a:pt x="45871" y="87076"/>
                  <a:pt x="31848" y="89986"/>
                  <a:pt x="24440" y="77815"/>
                </a:cubicBezTo>
                <a:cubicBezTo>
                  <a:pt x="17032" y="65644"/>
                  <a:pt x="-3871" y="-1560"/>
                  <a:pt x="627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BDC73322-1148-4AD2-9561-32A9773FEDB7}"/>
              </a:ext>
            </a:extLst>
          </p:cNvPr>
          <p:cNvSpPr/>
          <p:nvPr/>
        </p:nvSpPr>
        <p:spPr>
          <a:xfrm>
            <a:off x="3634654" y="8470606"/>
            <a:ext cx="210837" cy="486742"/>
          </a:xfrm>
          <a:custGeom>
            <a:avLst/>
            <a:gdLst>
              <a:gd name="connsiteX0" fmla="*/ 721 w 210837"/>
              <a:gd name="connsiteY0" fmla="*/ 294 h 486742"/>
              <a:gd name="connsiteX1" fmla="*/ 105496 w 210837"/>
              <a:gd name="connsiteY1" fmla="*/ 225719 h 486742"/>
              <a:gd name="connsiteX2" fmla="*/ 207096 w 210837"/>
              <a:gd name="connsiteY2" fmla="*/ 478132 h 486742"/>
              <a:gd name="connsiteX3" fmla="*/ 176934 w 210837"/>
              <a:gd name="connsiteY3" fmla="*/ 405107 h 486742"/>
              <a:gd name="connsiteX4" fmla="*/ 64221 w 210837"/>
              <a:gd name="connsiteY4" fmla="*/ 182857 h 486742"/>
              <a:gd name="connsiteX5" fmla="*/ 721 w 210837"/>
              <a:gd name="connsiteY5" fmla="*/ 294 h 486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837" h="486742">
                <a:moveTo>
                  <a:pt x="721" y="294"/>
                </a:moveTo>
                <a:cubicBezTo>
                  <a:pt x="7600" y="7438"/>
                  <a:pt x="71100" y="146079"/>
                  <a:pt x="105496" y="225719"/>
                </a:cubicBezTo>
                <a:cubicBezTo>
                  <a:pt x="139892" y="305359"/>
                  <a:pt x="195190" y="448234"/>
                  <a:pt x="207096" y="478132"/>
                </a:cubicBezTo>
                <a:cubicBezTo>
                  <a:pt x="219002" y="508030"/>
                  <a:pt x="200747" y="454320"/>
                  <a:pt x="176934" y="405107"/>
                </a:cubicBezTo>
                <a:cubicBezTo>
                  <a:pt x="153122" y="355895"/>
                  <a:pt x="90679" y="247945"/>
                  <a:pt x="64221" y="182857"/>
                </a:cubicBezTo>
                <a:cubicBezTo>
                  <a:pt x="37763" y="117769"/>
                  <a:pt x="-6158" y="-6850"/>
                  <a:pt x="721" y="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EC44E7DF-0BF6-4E92-B077-FA279B40BF05}"/>
              </a:ext>
            </a:extLst>
          </p:cNvPr>
          <p:cNvSpPr/>
          <p:nvPr/>
        </p:nvSpPr>
        <p:spPr>
          <a:xfrm>
            <a:off x="3852813" y="8956873"/>
            <a:ext cx="146486" cy="590127"/>
          </a:xfrm>
          <a:custGeom>
            <a:avLst/>
            <a:gdLst>
              <a:gd name="connsiteX0" fmla="*/ 50 w 146486"/>
              <a:gd name="connsiteY0" fmla="*/ 1390 h 590127"/>
              <a:gd name="connsiteX1" fmla="*/ 71487 w 146486"/>
              <a:gd name="connsiteY1" fmla="*/ 239515 h 590127"/>
              <a:gd name="connsiteX2" fmla="*/ 142925 w 146486"/>
              <a:gd name="connsiteY2" fmla="*/ 572890 h 590127"/>
              <a:gd name="connsiteX3" fmla="*/ 130225 w 146486"/>
              <a:gd name="connsiteY3" fmla="*/ 522090 h 590127"/>
              <a:gd name="connsiteX4" fmla="*/ 82600 w 146486"/>
              <a:gd name="connsiteY4" fmla="*/ 347465 h 590127"/>
              <a:gd name="connsiteX5" fmla="*/ 50 w 146486"/>
              <a:gd name="connsiteY5" fmla="*/ 1390 h 59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486" h="590127">
                <a:moveTo>
                  <a:pt x="50" y="1390"/>
                </a:moveTo>
                <a:cubicBezTo>
                  <a:pt x="-1802" y="-16602"/>
                  <a:pt x="47675" y="144265"/>
                  <a:pt x="71487" y="239515"/>
                </a:cubicBezTo>
                <a:cubicBezTo>
                  <a:pt x="95300" y="334765"/>
                  <a:pt x="133135" y="525794"/>
                  <a:pt x="142925" y="572890"/>
                </a:cubicBezTo>
                <a:cubicBezTo>
                  <a:pt x="152715" y="619986"/>
                  <a:pt x="140279" y="559661"/>
                  <a:pt x="130225" y="522090"/>
                </a:cubicBezTo>
                <a:cubicBezTo>
                  <a:pt x="120171" y="484519"/>
                  <a:pt x="103237" y="434248"/>
                  <a:pt x="82600" y="347465"/>
                </a:cubicBezTo>
                <a:cubicBezTo>
                  <a:pt x="61963" y="260682"/>
                  <a:pt x="1902" y="19382"/>
                  <a:pt x="50" y="1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9E57C2F9-E4E5-4B02-ABBD-7B964ECA4182}"/>
              </a:ext>
            </a:extLst>
          </p:cNvPr>
          <p:cNvSpPr/>
          <p:nvPr/>
        </p:nvSpPr>
        <p:spPr>
          <a:xfrm>
            <a:off x="4002088" y="9539268"/>
            <a:ext cx="70955" cy="628343"/>
          </a:xfrm>
          <a:custGeom>
            <a:avLst/>
            <a:gdLst>
              <a:gd name="connsiteX0" fmla="*/ 0 w 70955"/>
              <a:gd name="connsiteY0" fmla="*/ 1607 h 628343"/>
              <a:gd name="connsiteX1" fmla="*/ 14287 w 70955"/>
              <a:gd name="connsiteY1" fmla="*/ 134957 h 628343"/>
              <a:gd name="connsiteX2" fmla="*/ 41275 w 70955"/>
              <a:gd name="connsiteY2" fmla="*/ 239732 h 628343"/>
              <a:gd name="connsiteX3" fmla="*/ 69850 w 70955"/>
              <a:gd name="connsiteY3" fmla="*/ 401657 h 628343"/>
              <a:gd name="connsiteX4" fmla="*/ 65087 w 70955"/>
              <a:gd name="connsiteY4" fmla="*/ 619145 h 628343"/>
              <a:gd name="connsiteX5" fmla="*/ 65087 w 70955"/>
              <a:gd name="connsiteY5" fmla="*/ 566757 h 628343"/>
              <a:gd name="connsiteX6" fmla="*/ 52387 w 70955"/>
              <a:gd name="connsiteY6" fmla="*/ 374670 h 628343"/>
              <a:gd name="connsiteX7" fmla="*/ 14287 w 70955"/>
              <a:gd name="connsiteY7" fmla="*/ 231795 h 628343"/>
              <a:gd name="connsiteX8" fmla="*/ 0 w 70955"/>
              <a:gd name="connsiteY8" fmla="*/ 1607 h 62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955" h="628343">
                <a:moveTo>
                  <a:pt x="0" y="1607"/>
                </a:moveTo>
                <a:cubicBezTo>
                  <a:pt x="0" y="-14533"/>
                  <a:pt x="7408" y="95270"/>
                  <a:pt x="14287" y="134957"/>
                </a:cubicBezTo>
                <a:cubicBezTo>
                  <a:pt x="21166" y="174644"/>
                  <a:pt x="32015" y="195282"/>
                  <a:pt x="41275" y="239732"/>
                </a:cubicBezTo>
                <a:cubicBezTo>
                  <a:pt x="50536" y="284182"/>
                  <a:pt x="65881" y="338422"/>
                  <a:pt x="69850" y="401657"/>
                </a:cubicBezTo>
                <a:cubicBezTo>
                  <a:pt x="73819" y="464893"/>
                  <a:pt x="65881" y="591628"/>
                  <a:pt x="65087" y="619145"/>
                </a:cubicBezTo>
                <a:cubicBezTo>
                  <a:pt x="64293" y="646662"/>
                  <a:pt x="67204" y="607503"/>
                  <a:pt x="65087" y="566757"/>
                </a:cubicBezTo>
                <a:cubicBezTo>
                  <a:pt x="62970" y="526011"/>
                  <a:pt x="60854" y="430497"/>
                  <a:pt x="52387" y="374670"/>
                </a:cubicBezTo>
                <a:cubicBezTo>
                  <a:pt x="43920" y="318843"/>
                  <a:pt x="23018" y="290797"/>
                  <a:pt x="14287" y="231795"/>
                </a:cubicBezTo>
                <a:cubicBezTo>
                  <a:pt x="5556" y="172793"/>
                  <a:pt x="0" y="17747"/>
                  <a:pt x="0" y="1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58F152DB-1800-4EAC-B9BA-6A334BB7199F}"/>
              </a:ext>
            </a:extLst>
          </p:cNvPr>
          <p:cNvSpPr/>
          <p:nvPr/>
        </p:nvSpPr>
        <p:spPr>
          <a:xfrm>
            <a:off x="2311492" y="7604067"/>
            <a:ext cx="219232" cy="510733"/>
          </a:xfrm>
          <a:custGeom>
            <a:avLst/>
            <a:gdLst>
              <a:gd name="connsiteX0" fmla="*/ 26896 w 219232"/>
              <a:gd name="connsiteY0" fmla="*/ 58 h 510733"/>
              <a:gd name="connsiteX1" fmla="*/ 9433 w 219232"/>
              <a:gd name="connsiteY1" fmla="*/ 81021 h 510733"/>
              <a:gd name="connsiteX2" fmla="*/ 201521 w 219232"/>
              <a:gd name="connsiteY2" fmla="*/ 481071 h 510733"/>
              <a:gd name="connsiteX3" fmla="*/ 193583 w 219232"/>
              <a:gd name="connsiteY3" fmla="*/ 450908 h 510733"/>
              <a:gd name="connsiteX4" fmla="*/ 50708 w 219232"/>
              <a:gd name="connsiteY4" fmla="*/ 209608 h 510733"/>
              <a:gd name="connsiteX5" fmla="*/ 3083 w 219232"/>
              <a:gd name="connsiteY5" fmla="*/ 84196 h 510733"/>
              <a:gd name="connsiteX6" fmla="*/ 26896 w 219232"/>
              <a:gd name="connsiteY6" fmla="*/ 58 h 510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232" h="510733">
                <a:moveTo>
                  <a:pt x="26896" y="58"/>
                </a:moveTo>
                <a:cubicBezTo>
                  <a:pt x="27954" y="-471"/>
                  <a:pt x="-19671" y="852"/>
                  <a:pt x="9433" y="81021"/>
                </a:cubicBezTo>
                <a:cubicBezTo>
                  <a:pt x="38537" y="161190"/>
                  <a:pt x="170829" y="419423"/>
                  <a:pt x="201521" y="481071"/>
                </a:cubicBezTo>
                <a:cubicBezTo>
                  <a:pt x="232213" y="542719"/>
                  <a:pt x="218719" y="496152"/>
                  <a:pt x="193583" y="450908"/>
                </a:cubicBezTo>
                <a:cubicBezTo>
                  <a:pt x="168448" y="405664"/>
                  <a:pt x="82458" y="270727"/>
                  <a:pt x="50708" y="209608"/>
                </a:cubicBezTo>
                <a:cubicBezTo>
                  <a:pt x="18958" y="148489"/>
                  <a:pt x="8904" y="115152"/>
                  <a:pt x="3083" y="84196"/>
                </a:cubicBezTo>
                <a:cubicBezTo>
                  <a:pt x="-2738" y="53240"/>
                  <a:pt x="25838" y="587"/>
                  <a:pt x="26896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455F8E80-F5CE-412B-965C-7F17AC08CC16}"/>
              </a:ext>
            </a:extLst>
          </p:cNvPr>
          <p:cNvSpPr/>
          <p:nvPr/>
        </p:nvSpPr>
        <p:spPr>
          <a:xfrm>
            <a:off x="2539448" y="8125968"/>
            <a:ext cx="236088" cy="438980"/>
          </a:xfrm>
          <a:custGeom>
            <a:avLst/>
            <a:gdLst>
              <a:gd name="connsiteX0" fmla="*/ 552 w 236088"/>
              <a:gd name="connsiteY0" fmla="*/ 445 h 438980"/>
              <a:gd name="connsiteX1" fmla="*/ 105327 w 236088"/>
              <a:gd name="connsiteY1" fmla="*/ 192532 h 438980"/>
              <a:gd name="connsiteX2" fmla="*/ 230740 w 236088"/>
              <a:gd name="connsiteY2" fmla="*/ 430657 h 438980"/>
              <a:gd name="connsiteX3" fmla="*/ 206927 w 236088"/>
              <a:gd name="connsiteY3" fmla="*/ 371920 h 438980"/>
              <a:gd name="connsiteX4" fmla="*/ 151365 w 236088"/>
              <a:gd name="connsiteY4" fmla="*/ 246507 h 438980"/>
              <a:gd name="connsiteX5" fmla="*/ 552 w 236088"/>
              <a:gd name="connsiteY5" fmla="*/ 445 h 43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088" h="438980">
                <a:moveTo>
                  <a:pt x="552" y="445"/>
                </a:moveTo>
                <a:cubicBezTo>
                  <a:pt x="-7121" y="-8551"/>
                  <a:pt x="66962" y="120830"/>
                  <a:pt x="105327" y="192532"/>
                </a:cubicBezTo>
                <a:cubicBezTo>
                  <a:pt x="143692" y="264234"/>
                  <a:pt x="213807" y="400759"/>
                  <a:pt x="230740" y="430657"/>
                </a:cubicBezTo>
                <a:cubicBezTo>
                  <a:pt x="247673" y="460555"/>
                  <a:pt x="220156" y="402612"/>
                  <a:pt x="206927" y="371920"/>
                </a:cubicBezTo>
                <a:cubicBezTo>
                  <a:pt x="193698" y="341228"/>
                  <a:pt x="183909" y="306832"/>
                  <a:pt x="151365" y="246507"/>
                </a:cubicBezTo>
                <a:cubicBezTo>
                  <a:pt x="118821" y="186182"/>
                  <a:pt x="8225" y="9441"/>
                  <a:pt x="552" y="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9E001D2A-0D69-45C8-BB58-23A98CA573BA}"/>
              </a:ext>
            </a:extLst>
          </p:cNvPr>
          <p:cNvSpPr/>
          <p:nvPr/>
        </p:nvSpPr>
        <p:spPr>
          <a:xfrm>
            <a:off x="2800335" y="8599318"/>
            <a:ext cx="258586" cy="500678"/>
          </a:xfrm>
          <a:custGeom>
            <a:avLst/>
            <a:gdLst>
              <a:gd name="connsiteX0" fmla="*/ 15 w 258586"/>
              <a:gd name="connsiteY0" fmla="*/ 170 h 500678"/>
              <a:gd name="connsiteX1" fmla="*/ 93678 w 258586"/>
              <a:gd name="connsiteY1" fmla="*/ 220832 h 500678"/>
              <a:gd name="connsiteX2" fmla="*/ 254015 w 258586"/>
              <a:gd name="connsiteY2" fmla="*/ 493882 h 500678"/>
              <a:gd name="connsiteX3" fmla="*/ 204803 w 258586"/>
              <a:gd name="connsiteY3" fmla="*/ 398632 h 500678"/>
              <a:gd name="connsiteX4" fmla="*/ 100028 w 258586"/>
              <a:gd name="connsiteY4" fmla="*/ 187495 h 500678"/>
              <a:gd name="connsiteX5" fmla="*/ 15 w 258586"/>
              <a:gd name="connsiteY5" fmla="*/ 170 h 50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586" h="500678">
                <a:moveTo>
                  <a:pt x="15" y="170"/>
                </a:moveTo>
                <a:cubicBezTo>
                  <a:pt x="-1043" y="5726"/>
                  <a:pt x="51345" y="138547"/>
                  <a:pt x="93678" y="220832"/>
                </a:cubicBezTo>
                <a:cubicBezTo>
                  <a:pt x="136011" y="303117"/>
                  <a:pt x="235494" y="464249"/>
                  <a:pt x="254015" y="493882"/>
                </a:cubicBezTo>
                <a:cubicBezTo>
                  <a:pt x="272536" y="523515"/>
                  <a:pt x="230467" y="449696"/>
                  <a:pt x="204803" y="398632"/>
                </a:cubicBezTo>
                <a:cubicBezTo>
                  <a:pt x="179139" y="347568"/>
                  <a:pt x="132572" y="248614"/>
                  <a:pt x="100028" y="187495"/>
                </a:cubicBezTo>
                <a:cubicBezTo>
                  <a:pt x="67484" y="126376"/>
                  <a:pt x="1073" y="-5386"/>
                  <a:pt x="15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809BA2EE-18D1-4AE8-A8E1-F6F6A88281E5}"/>
              </a:ext>
            </a:extLst>
          </p:cNvPr>
          <p:cNvSpPr/>
          <p:nvPr/>
        </p:nvSpPr>
        <p:spPr>
          <a:xfrm>
            <a:off x="3048392" y="9096581"/>
            <a:ext cx="272059" cy="567139"/>
          </a:xfrm>
          <a:custGeom>
            <a:avLst/>
            <a:gdLst>
              <a:gd name="connsiteX0" fmla="*/ 1196 w 272059"/>
              <a:gd name="connsiteY0" fmla="*/ 1382 h 567139"/>
              <a:gd name="connsiteX1" fmla="*/ 96446 w 272059"/>
              <a:gd name="connsiteY1" fmla="*/ 160132 h 567139"/>
              <a:gd name="connsiteX2" fmla="*/ 264721 w 272059"/>
              <a:gd name="connsiteY2" fmla="*/ 550657 h 567139"/>
              <a:gd name="connsiteX3" fmla="*/ 236146 w 272059"/>
              <a:gd name="connsiteY3" fmla="*/ 476044 h 567139"/>
              <a:gd name="connsiteX4" fmla="*/ 183758 w 272059"/>
              <a:gd name="connsiteY4" fmla="*/ 307769 h 567139"/>
              <a:gd name="connsiteX5" fmla="*/ 159946 w 272059"/>
              <a:gd name="connsiteY5" fmla="*/ 237919 h 567139"/>
              <a:gd name="connsiteX6" fmla="*/ 1196 w 272059"/>
              <a:gd name="connsiteY6" fmla="*/ 1382 h 567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059" h="567139">
                <a:moveTo>
                  <a:pt x="1196" y="1382"/>
                </a:moveTo>
                <a:cubicBezTo>
                  <a:pt x="-9387" y="-11583"/>
                  <a:pt x="52525" y="68586"/>
                  <a:pt x="96446" y="160132"/>
                </a:cubicBezTo>
                <a:cubicBezTo>
                  <a:pt x="140367" y="251678"/>
                  <a:pt x="241438" y="498005"/>
                  <a:pt x="264721" y="550657"/>
                </a:cubicBezTo>
                <a:cubicBezTo>
                  <a:pt x="288004" y="603309"/>
                  <a:pt x="249640" y="516525"/>
                  <a:pt x="236146" y="476044"/>
                </a:cubicBezTo>
                <a:cubicBezTo>
                  <a:pt x="222652" y="435563"/>
                  <a:pt x="196458" y="347457"/>
                  <a:pt x="183758" y="307769"/>
                </a:cubicBezTo>
                <a:cubicBezTo>
                  <a:pt x="171058" y="268082"/>
                  <a:pt x="188256" y="287661"/>
                  <a:pt x="159946" y="237919"/>
                </a:cubicBezTo>
                <a:cubicBezTo>
                  <a:pt x="131636" y="188177"/>
                  <a:pt x="11779" y="14347"/>
                  <a:pt x="1196" y="1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0883C238-192B-4401-8C0F-5FB851703A35}"/>
              </a:ext>
            </a:extLst>
          </p:cNvPr>
          <p:cNvSpPr/>
          <p:nvPr/>
        </p:nvSpPr>
        <p:spPr>
          <a:xfrm>
            <a:off x="3260366" y="9452509"/>
            <a:ext cx="229698" cy="652674"/>
          </a:xfrm>
          <a:custGeom>
            <a:avLst/>
            <a:gdLst>
              <a:gd name="connsiteX0" fmla="*/ 1947 w 229698"/>
              <a:gd name="connsiteY0" fmla="*/ 4229 h 652674"/>
              <a:gd name="connsiteX1" fmla="*/ 82909 w 229698"/>
              <a:gd name="connsiteY1" fmla="*/ 164566 h 652674"/>
              <a:gd name="connsiteX2" fmla="*/ 224197 w 229698"/>
              <a:gd name="connsiteY2" fmla="*/ 629704 h 652674"/>
              <a:gd name="connsiteX3" fmla="*/ 197209 w 229698"/>
              <a:gd name="connsiteY3" fmla="*/ 561441 h 652674"/>
              <a:gd name="connsiteX4" fmla="*/ 162284 w 229698"/>
              <a:gd name="connsiteY4" fmla="*/ 385229 h 652674"/>
              <a:gd name="connsiteX5" fmla="*/ 162284 w 229698"/>
              <a:gd name="connsiteY5" fmla="*/ 307441 h 652674"/>
              <a:gd name="connsiteX6" fmla="*/ 1947 w 229698"/>
              <a:gd name="connsiteY6" fmla="*/ 4229 h 65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698" h="652674">
                <a:moveTo>
                  <a:pt x="1947" y="4229"/>
                </a:moveTo>
                <a:cubicBezTo>
                  <a:pt x="-11282" y="-19583"/>
                  <a:pt x="45867" y="60320"/>
                  <a:pt x="82909" y="164566"/>
                </a:cubicBezTo>
                <a:cubicBezTo>
                  <a:pt x="119951" y="268812"/>
                  <a:pt x="205147" y="563558"/>
                  <a:pt x="224197" y="629704"/>
                </a:cubicBezTo>
                <a:cubicBezTo>
                  <a:pt x="243247" y="695850"/>
                  <a:pt x="207528" y="602187"/>
                  <a:pt x="197209" y="561441"/>
                </a:cubicBezTo>
                <a:cubicBezTo>
                  <a:pt x="186890" y="520695"/>
                  <a:pt x="168105" y="427562"/>
                  <a:pt x="162284" y="385229"/>
                </a:cubicBezTo>
                <a:cubicBezTo>
                  <a:pt x="156463" y="342896"/>
                  <a:pt x="186096" y="370147"/>
                  <a:pt x="162284" y="307441"/>
                </a:cubicBezTo>
                <a:cubicBezTo>
                  <a:pt x="138472" y="244735"/>
                  <a:pt x="15176" y="28041"/>
                  <a:pt x="1947" y="4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F6BC1033-8FC8-40A7-976C-DD15ECF07718}"/>
              </a:ext>
            </a:extLst>
          </p:cNvPr>
          <p:cNvSpPr/>
          <p:nvPr/>
        </p:nvSpPr>
        <p:spPr>
          <a:xfrm>
            <a:off x="3490752" y="10050439"/>
            <a:ext cx="128185" cy="607340"/>
          </a:xfrm>
          <a:custGeom>
            <a:avLst/>
            <a:gdLst>
              <a:gd name="connsiteX0" fmla="*/ 161 w 128185"/>
              <a:gd name="connsiteY0" fmla="*/ 24 h 607340"/>
              <a:gd name="connsiteX1" fmla="*/ 87473 w 128185"/>
              <a:gd name="connsiteY1" fmla="*/ 303236 h 607340"/>
              <a:gd name="connsiteX2" fmla="*/ 127161 w 128185"/>
              <a:gd name="connsiteY2" fmla="*/ 596924 h 607340"/>
              <a:gd name="connsiteX3" fmla="*/ 116048 w 128185"/>
              <a:gd name="connsiteY3" fmla="*/ 517549 h 607340"/>
              <a:gd name="connsiteX4" fmla="*/ 111286 w 128185"/>
              <a:gd name="connsiteY4" fmla="*/ 287361 h 607340"/>
              <a:gd name="connsiteX5" fmla="*/ 161 w 128185"/>
              <a:gd name="connsiteY5" fmla="*/ 24 h 60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185" h="607340">
                <a:moveTo>
                  <a:pt x="161" y="24"/>
                </a:moveTo>
                <a:cubicBezTo>
                  <a:pt x="-3808" y="2670"/>
                  <a:pt x="66306" y="203753"/>
                  <a:pt x="87473" y="303236"/>
                </a:cubicBezTo>
                <a:cubicBezTo>
                  <a:pt x="108640" y="402719"/>
                  <a:pt x="122399" y="561205"/>
                  <a:pt x="127161" y="596924"/>
                </a:cubicBezTo>
                <a:cubicBezTo>
                  <a:pt x="131923" y="632643"/>
                  <a:pt x="118694" y="569143"/>
                  <a:pt x="116048" y="517549"/>
                </a:cubicBezTo>
                <a:cubicBezTo>
                  <a:pt x="113402" y="465955"/>
                  <a:pt x="130071" y="369117"/>
                  <a:pt x="111286" y="287361"/>
                </a:cubicBezTo>
                <a:cubicBezTo>
                  <a:pt x="92501" y="205605"/>
                  <a:pt x="4130" y="-2622"/>
                  <a:pt x="161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A0B5A2F4-10D9-4B91-BFD2-53822301B361}"/>
              </a:ext>
            </a:extLst>
          </p:cNvPr>
          <p:cNvSpPr/>
          <p:nvPr/>
        </p:nvSpPr>
        <p:spPr>
          <a:xfrm>
            <a:off x="3622271" y="10580401"/>
            <a:ext cx="69782" cy="509011"/>
          </a:xfrm>
          <a:custGeom>
            <a:avLst/>
            <a:gdLst>
              <a:gd name="connsiteX0" fmla="*/ 3579 w 69782"/>
              <a:gd name="connsiteY0" fmla="*/ 287 h 509011"/>
              <a:gd name="connsiteX1" fmla="*/ 6754 w 69782"/>
              <a:gd name="connsiteY1" fmla="*/ 168562 h 509011"/>
              <a:gd name="connsiteX2" fmla="*/ 67079 w 69782"/>
              <a:gd name="connsiteY2" fmla="*/ 497174 h 509011"/>
              <a:gd name="connsiteX3" fmla="*/ 55967 w 69782"/>
              <a:gd name="connsiteY3" fmla="*/ 414624 h 509011"/>
              <a:gd name="connsiteX4" fmla="*/ 25804 w 69782"/>
              <a:gd name="connsiteY4" fmla="*/ 205074 h 509011"/>
              <a:gd name="connsiteX5" fmla="*/ 3579 w 69782"/>
              <a:gd name="connsiteY5" fmla="*/ 287 h 50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82" h="509011">
                <a:moveTo>
                  <a:pt x="3579" y="287"/>
                </a:moveTo>
                <a:cubicBezTo>
                  <a:pt x="404" y="-5798"/>
                  <a:pt x="-3829" y="85748"/>
                  <a:pt x="6754" y="168562"/>
                </a:cubicBezTo>
                <a:cubicBezTo>
                  <a:pt x="17337" y="251376"/>
                  <a:pt x="58877" y="456164"/>
                  <a:pt x="67079" y="497174"/>
                </a:cubicBezTo>
                <a:cubicBezTo>
                  <a:pt x="75281" y="538184"/>
                  <a:pt x="62846" y="463307"/>
                  <a:pt x="55967" y="414624"/>
                </a:cubicBezTo>
                <a:cubicBezTo>
                  <a:pt x="49088" y="365941"/>
                  <a:pt x="33212" y="270690"/>
                  <a:pt x="25804" y="205074"/>
                </a:cubicBezTo>
                <a:cubicBezTo>
                  <a:pt x="18396" y="139458"/>
                  <a:pt x="6754" y="6372"/>
                  <a:pt x="3579" y="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CEA5692C-AC87-4DFC-823A-A60A9548C76E}"/>
              </a:ext>
            </a:extLst>
          </p:cNvPr>
          <p:cNvSpPr/>
          <p:nvPr/>
        </p:nvSpPr>
        <p:spPr>
          <a:xfrm>
            <a:off x="3704901" y="11066349"/>
            <a:ext cx="59207" cy="448015"/>
          </a:xfrm>
          <a:custGeom>
            <a:avLst/>
            <a:gdLst>
              <a:gd name="connsiteX0" fmla="*/ 324 w 59207"/>
              <a:gd name="connsiteY0" fmla="*/ 114 h 448015"/>
              <a:gd name="connsiteX1" fmla="*/ 32074 w 59207"/>
              <a:gd name="connsiteY1" fmla="*/ 198551 h 448015"/>
              <a:gd name="connsiteX2" fmla="*/ 38424 w 59207"/>
              <a:gd name="connsiteY2" fmla="*/ 443026 h 448015"/>
              <a:gd name="connsiteX3" fmla="*/ 55887 w 59207"/>
              <a:gd name="connsiteY3" fmla="*/ 352539 h 448015"/>
              <a:gd name="connsiteX4" fmla="*/ 54299 w 59207"/>
              <a:gd name="connsiteY4" fmla="*/ 225539 h 448015"/>
              <a:gd name="connsiteX5" fmla="*/ 324 w 59207"/>
              <a:gd name="connsiteY5" fmla="*/ 114 h 44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7" h="448015">
                <a:moveTo>
                  <a:pt x="324" y="114"/>
                </a:moveTo>
                <a:cubicBezTo>
                  <a:pt x="-3380" y="-4384"/>
                  <a:pt x="25724" y="124732"/>
                  <a:pt x="32074" y="198551"/>
                </a:cubicBezTo>
                <a:cubicBezTo>
                  <a:pt x="38424" y="272370"/>
                  <a:pt x="34455" y="417362"/>
                  <a:pt x="38424" y="443026"/>
                </a:cubicBezTo>
                <a:cubicBezTo>
                  <a:pt x="42393" y="468690"/>
                  <a:pt x="53241" y="388787"/>
                  <a:pt x="55887" y="352539"/>
                </a:cubicBezTo>
                <a:cubicBezTo>
                  <a:pt x="58533" y="316291"/>
                  <a:pt x="62501" y="280837"/>
                  <a:pt x="54299" y="225539"/>
                </a:cubicBezTo>
                <a:cubicBezTo>
                  <a:pt x="46097" y="170241"/>
                  <a:pt x="4028" y="4612"/>
                  <a:pt x="324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F1CFD452-D7C4-4A62-950B-7633E6EDA339}"/>
              </a:ext>
            </a:extLst>
          </p:cNvPr>
          <p:cNvSpPr/>
          <p:nvPr/>
        </p:nvSpPr>
        <p:spPr>
          <a:xfrm>
            <a:off x="3758806" y="11491782"/>
            <a:ext cx="84609" cy="486836"/>
          </a:xfrm>
          <a:custGeom>
            <a:avLst/>
            <a:gdLst>
              <a:gd name="connsiteX0" fmla="*/ 394 w 84609"/>
              <a:gd name="connsiteY0" fmla="*/ 131 h 486836"/>
              <a:gd name="connsiteX1" fmla="*/ 51194 w 84609"/>
              <a:gd name="connsiteY1" fmla="*/ 212856 h 486836"/>
              <a:gd name="connsiteX2" fmla="*/ 68657 w 84609"/>
              <a:gd name="connsiteY2" fmla="*/ 477968 h 486836"/>
              <a:gd name="connsiteX3" fmla="*/ 68657 w 84609"/>
              <a:gd name="connsiteY3" fmla="*/ 401768 h 486836"/>
              <a:gd name="connsiteX4" fmla="*/ 81357 w 84609"/>
              <a:gd name="connsiteY4" fmla="*/ 184281 h 486836"/>
              <a:gd name="connsiteX5" fmla="*/ 394 w 84609"/>
              <a:gd name="connsiteY5" fmla="*/ 131 h 48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09" h="486836">
                <a:moveTo>
                  <a:pt x="394" y="131"/>
                </a:moveTo>
                <a:cubicBezTo>
                  <a:pt x="-4633" y="4893"/>
                  <a:pt x="39817" y="133217"/>
                  <a:pt x="51194" y="212856"/>
                </a:cubicBezTo>
                <a:cubicBezTo>
                  <a:pt x="62571" y="292495"/>
                  <a:pt x="65747" y="446483"/>
                  <a:pt x="68657" y="477968"/>
                </a:cubicBezTo>
                <a:cubicBezTo>
                  <a:pt x="71567" y="509453"/>
                  <a:pt x="66540" y="450716"/>
                  <a:pt x="68657" y="401768"/>
                </a:cubicBezTo>
                <a:cubicBezTo>
                  <a:pt x="70774" y="352820"/>
                  <a:pt x="92734" y="247781"/>
                  <a:pt x="81357" y="184281"/>
                </a:cubicBezTo>
                <a:cubicBezTo>
                  <a:pt x="69980" y="120781"/>
                  <a:pt x="5421" y="-4631"/>
                  <a:pt x="394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D795CF42-2C6D-4F12-856F-BB0B330A988F}"/>
              </a:ext>
            </a:extLst>
          </p:cNvPr>
          <p:cNvSpPr/>
          <p:nvPr/>
        </p:nvSpPr>
        <p:spPr>
          <a:xfrm>
            <a:off x="4080536" y="10185066"/>
            <a:ext cx="113054" cy="407503"/>
          </a:xfrm>
          <a:custGeom>
            <a:avLst/>
            <a:gdLst>
              <a:gd name="connsiteX0" fmla="*/ 4631 w 113054"/>
              <a:gd name="connsiteY0" fmla="*/ 334 h 407503"/>
              <a:gd name="connsiteX1" fmla="*/ 40614 w 113054"/>
              <a:gd name="connsiteY1" fmla="*/ 271267 h 407503"/>
              <a:gd name="connsiteX2" fmla="*/ 87181 w 113054"/>
              <a:gd name="connsiteY2" fmla="*/ 377101 h 407503"/>
              <a:gd name="connsiteX3" fmla="*/ 112581 w 113054"/>
              <a:gd name="connsiteY3" fmla="*/ 406734 h 407503"/>
              <a:gd name="connsiteX4" fmla="*/ 66014 w 113054"/>
              <a:gd name="connsiteY4" fmla="*/ 353817 h 407503"/>
              <a:gd name="connsiteX5" fmla="*/ 6747 w 113054"/>
              <a:gd name="connsiteY5" fmla="*/ 218351 h 407503"/>
              <a:gd name="connsiteX6" fmla="*/ 4631 w 113054"/>
              <a:gd name="connsiteY6" fmla="*/ 334 h 40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54" h="407503">
                <a:moveTo>
                  <a:pt x="4631" y="334"/>
                </a:moveTo>
                <a:cubicBezTo>
                  <a:pt x="10275" y="9153"/>
                  <a:pt x="26856" y="208473"/>
                  <a:pt x="40614" y="271267"/>
                </a:cubicBezTo>
                <a:cubicBezTo>
                  <a:pt x="54372" y="334061"/>
                  <a:pt x="75187" y="354523"/>
                  <a:pt x="87181" y="377101"/>
                </a:cubicBezTo>
                <a:cubicBezTo>
                  <a:pt x="99176" y="399679"/>
                  <a:pt x="116109" y="410615"/>
                  <a:pt x="112581" y="406734"/>
                </a:cubicBezTo>
                <a:cubicBezTo>
                  <a:pt x="109053" y="402853"/>
                  <a:pt x="83653" y="385214"/>
                  <a:pt x="66014" y="353817"/>
                </a:cubicBezTo>
                <a:cubicBezTo>
                  <a:pt x="48375" y="322420"/>
                  <a:pt x="16272" y="277265"/>
                  <a:pt x="6747" y="218351"/>
                </a:cubicBezTo>
                <a:cubicBezTo>
                  <a:pt x="-2778" y="159437"/>
                  <a:pt x="-1013" y="-8485"/>
                  <a:pt x="4631" y="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F92370A7-CB38-4D7D-A1C2-9B6529CAF2AB}"/>
              </a:ext>
            </a:extLst>
          </p:cNvPr>
          <p:cNvSpPr/>
          <p:nvPr/>
        </p:nvSpPr>
        <p:spPr>
          <a:xfrm>
            <a:off x="4129594" y="10527909"/>
            <a:ext cx="120214" cy="307469"/>
          </a:xfrm>
          <a:custGeom>
            <a:avLst/>
            <a:gdLst>
              <a:gd name="connsiteX0" fmla="*/ 23 w 120214"/>
              <a:gd name="connsiteY0" fmla="*/ 391 h 307469"/>
              <a:gd name="connsiteX1" fmla="*/ 101623 w 120214"/>
              <a:gd name="connsiteY1" fmla="*/ 209941 h 307469"/>
              <a:gd name="connsiteX2" fmla="*/ 38123 w 120214"/>
              <a:gd name="connsiteY2" fmla="*/ 307308 h 307469"/>
              <a:gd name="connsiteX3" fmla="*/ 101623 w 120214"/>
              <a:gd name="connsiteY3" fmla="*/ 231108 h 307469"/>
              <a:gd name="connsiteX4" fmla="*/ 112206 w 120214"/>
              <a:gd name="connsiteY4" fmla="*/ 159141 h 307469"/>
              <a:gd name="connsiteX5" fmla="*/ 23 w 120214"/>
              <a:gd name="connsiteY5" fmla="*/ 391 h 30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214" h="307469">
                <a:moveTo>
                  <a:pt x="23" y="391"/>
                </a:moveTo>
                <a:cubicBezTo>
                  <a:pt x="-1741" y="8858"/>
                  <a:pt x="95273" y="158788"/>
                  <a:pt x="101623" y="209941"/>
                </a:cubicBezTo>
                <a:cubicBezTo>
                  <a:pt x="107973" y="261094"/>
                  <a:pt x="38123" y="303780"/>
                  <a:pt x="38123" y="307308"/>
                </a:cubicBezTo>
                <a:cubicBezTo>
                  <a:pt x="38123" y="310836"/>
                  <a:pt x="89276" y="255803"/>
                  <a:pt x="101623" y="231108"/>
                </a:cubicBezTo>
                <a:cubicBezTo>
                  <a:pt x="113970" y="206414"/>
                  <a:pt x="130198" y="195124"/>
                  <a:pt x="112206" y="159141"/>
                </a:cubicBezTo>
                <a:cubicBezTo>
                  <a:pt x="94214" y="123158"/>
                  <a:pt x="1787" y="-8076"/>
                  <a:pt x="23" y="39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C60DC376-42E7-4CAB-A875-20E420050A95}"/>
              </a:ext>
            </a:extLst>
          </p:cNvPr>
          <p:cNvSpPr/>
          <p:nvPr/>
        </p:nvSpPr>
        <p:spPr>
          <a:xfrm>
            <a:off x="4067437" y="10115489"/>
            <a:ext cx="132297" cy="305799"/>
          </a:xfrm>
          <a:custGeom>
            <a:avLst/>
            <a:gdLst>
              <a:gd name="connsiteX0" fmla="*/ 796 w 132297"/>
              <a:gd name="connsiteY0" fmla="*/ 61 h 305799"/>
              <a:gd name="connsiteX1" fmla="*/ 83346 w 132297"/>
              <a:gd name="connsiteY1" fmla="*/ 203261 h 305799"/>
              <a:gd name="connsiteX2" fmla="*/ 132030 w 132297"/>
              <a:gd name="connsiteY2" fmla="*/ 304861 h 305799"/>
              <a:gd name="connsiteX3" fmla="*/ 100280 w 132297"/>
              <a:gd name="connsiteY3" fmla="*/ 249828 h 305799"/>
              <a:gd name="connsiteX4" fmla="*/ 45246 w 132297"/>
              <a:gd name="connsiteY4" fmla="*/ 182094 h 305799"/>
              <a:gd name="connsiteX5" fmla="*/ 796 w 132297"/>
              <a:gd name="connsiteY5" fmla="*/ 61 h 30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97" h="305799">
                <a:moveTo>
                  <a:pt x="796" y="61"/>
                </a:moveTo>
                <a:cubicBezTo>
                  <a:pt x="7146" y="3589"/>
                  <a:pt x="61474" y="152461"/>
                  <a:pt x="83346" y="203261"/>
                </a:cubicBezTo>
                <a:cubicBezTo>
                  <a:pt x="105218" y="254061"/>
                  <a:pt x="129208" y="297100"/>
                  <a:pt x="132030" y="304861"/>
                </a:cubicBezTo>
                <a:cubicBezTo>
                  <a:pt x="134852" y="312622"/>
                  <a:pt x="114744" y="270289"/>
                  <a:pt x="100280" y="249828"/>
                </a:cubicBezTo>
                <a:cubicBezTo>
                  <a:pt x="85816" y="229367"/>
                  <a:pt x="62885" y="219488"/>
                  <a:pt x="45246" y="182094"/>
                </a:cubicBezTo>
                <a:cubicBezTo>
                  <a:pt x="27607" y="144700"/>
                  <a:pt x="-5554" y="-3467"/>
                  <a:pt x="796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24B4FA6F-C96C-40B0-82D0-95F99F4B3594}"/>
              </a:ext>
            </a:extLst>
          </p:cNvPr>
          <p:cNvSpPr/>
          <p:nvPr/>
        </p:nvSpPr>
        <p:spPr>
          <a:xfrm>
            <a:off x="4165600" y="10386483"/>
            <a:ext cx="206267" cy="169895"/>
          </a:xfrm>
          <a:custGeom>
            <a:avLst/>
            <a:gdLst>
              <a:gd name="connsiteX0" fmla="*/ 0 w 206267"/>
              <a:gd name="connsiteY0" fmla="*/ 0 h 169895"/>
              <a:gd name="connsiteX1" fmla="*/ 135467 w 206267"/>
              <a:gd name="connsiteY1" fmla="*/ 80434 h 169895"/>
              <a:gd name="connsiteX2" fmla="*/ 201083 w 206267"/>
              <a:gd name="connsiteY2" fmla="*/ 167217 h 169895"/>
              <a:gd name="connsiteX3" fmla="*/ 184150 w 206267"/>
              <a:gd name="connsiteY3" fmla="*/ 137584 h 169895"/>
              <a:gd name="connsiteX4" fmla="*/ 42333 w 206267"/>
              <a:gd name="connsiteY4" fmla="*/ 35984 h 169895"/>
              <a:gd name="connsiteX5" fmla="*/ 0 w 206267"/>
              <a:gd name="connsiteY5" fmla="*/ 0 h 16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267" h="169895">
                <a:moveTo>
                  <a:pt x="0" y="0"/>
                </a:moveTo>
                <a:cubicBezTo>
                  <a:pt x="50976" y="26282"/>
                  <a:pt x="101953" y="52565"/>
                  <a:pt x="135467" y="80434"/>
                </a:cubicBezTo>
                <a:cubicBezTo>
                  <a:pt x="168981" y="108303"/>
                  <a:pt x="192969" y="157692"/>
                  <a:pt x="201083" y="167217"/>
                </a:cubicBezTo>
                <a:cubicBezTo>
                  <a:pt x="209197" y="176742"/>
                  <a:pt x="210608" y="159456"/>
                  <a:pt x="184150" y="137584"/>
                </a:cubicBezTo>
                <a:cubicBezTo>
                  <a:pt x="157692" y="115712"/>
                  <a:pt x="72319" y="57503"/>
                  <a:pt x="42333" y="35984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D8945BDE-DD90-47DF-A1E0-0CDD3BCAC2B2}"/>
              </a:ext>
            </a:extLst>
          </p:cNvPr>
          <p:cNvSpPr/>
          <p:nvPr/>
        </p:nvSpPr>
        <p:spPr>
          <a:xfrm>
            <a:off x="4370162" y="10486510"/>
            <a:ext cx="104489" cy="600590"/>
          </a:xfrm>
          <a:custGeom>
            <a:avLst/>
            <a:gdLst>
              <a:gd name="connsiteX0" fmla="*/ 17688 w 104489"/>
              <a:gd name="connsiteY0" fmla="*/ 3690 h 600590"/>
              <a:gd name="connsiteX1" fmla="*/ 9221 w 104489"/>
              <a:gd name="connsiteY1" fmla="*/ 103173 h 600590"/>
              <a:gd name="connsiteX2" fmla="*/ 38855 w 104489"/>
              <a:gd name="connsiteY2" fmla="*/ 247107 h 600590"/>
              <a:gd name="connsiteX3" fmla="*/ 755 w 104489"/>
              <a:gd name="connsiteY3" fmla="*/ 306373 h 600590"/>
              <a:gd name="connsiteX4" fmla="*/ 15571 w 104489"/>
              <a:gd name="connsiteY4" fmla="*/ 287323 h 600590"/>
              <a:gd name="connsiteX5" fmla="*/ 40971 w 104489"/>
              <a:gd name="connsiteY5" fmla="*/ 429140 h 600590"/>
              <a:gd name="connsiteX6" fmla="*/ 104471 w 104489"/>
              <a:gd name="connsiteY6" fmla="*/ 600590 h 600590"/>
              <a:gd name="connsiteX7" fmla="*/ 47321 w 104489"/>
              <a:gd name="connsiteY7" fmla="*/ 431257 h 600590"/>
              <a:gd name="connsiteX8" fmla="*/ 21921 w 104489"/>
              <a:gd name="connsiteY8" fmla="*/ 308490 h 600590"/>
              <a:gd name="connsiteX9" fmla="*/ 49438 w 104489"/>
              <a:gd name="connsiteY9" fmla="*/ 234407 h 600590"/>
              <a:gd name="connsiteX10" fmla="*/ 17688 w 104489"/>
              <a:gd name="connsiteY10" fmla="*/ 3690 h 60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489" h="600590">
                <a:moveTo>
                  <a:pt x="17688" y="3690"/>
                </a:moveTo>
                <a:cubicBezTo>
                  <a:pt x="10985" y="-18182"/>
                  <a:pt x="5693" y="62604"/>
                  <a:pt x="9221" y="103173"/>
                </a:cubicBezTo>
                <a:cubicBezTo>
                  <a:pt x="12749" y="143743"/>
                  <a:pt x="40266" y="213240"/>
                  <a:pt x="38855" y="247107"/>
                </a:cubicBezTo>
                <a:cubicBezTo>
                  <a:pt x="37444" y="280974"/>
                  <a:pt x="4636" y="299670"/>
                  <a:pt x="755" y="306373"/>
                </a:cubicBezTo>
                <a:cubicBezTo>
                  <a:pt x="-3126" y="313076"/>
                  <a:pt x="8868" y="266862"/>
                  <a:pt x="15571" y="287323"/>
                </a:cubicBezTo>
                <a:cubicBezTo>
                  <a:pt x="22274" y="307784"/>
                  <a:pt x="26154" y="376929"/>
                  <a:pt x="40971" y="429140"/>
                </a:cubicBezTo>
                <a:cubicBezTo>
                  <a:pt x="55788" y="481351"/>
                  <a:pt x="103413" y="600237"/>
                  <a:pt x="104471" y="600590"/>
                </a:cubicBezTo>
                <a:cubicBezTo>
                  <a:pt x="105529" y="600943"/>
                  <a:pt x="61079" y="479940"/>
                  <a:pt x="47321" y="431257"/>
                </a:cubicBezTo>
                <a:cubicBezTo>
                  <a:pt x="33563" y="382574"/>
                  <a:pt x="21568" y="341298"/>
                  <a:pt x="21921" y="308490"/>
                </a:cubicBezTo>
                <a:cubicBezTo>
                  <a:pt x="22274" y="275682"/>
                  <a:pt x="49791" y="282032"/>
                  <a:pt x="49438" y="234407"/>
                </a:cubicBezTo>
                <a:cubicBezTo>
                  <a:pt x="49085" y="186782"/>
                  <a:pt x="24391" y="25562"/>
                  <a:pt x="17688" y="3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D010F87C-FBAD-4B17-AFD4-429DB843B2C9}"/>
              </a:ext>
            </a:extLst>
          </p:cNvPr>
          <p:cNvSpPr/>
          <p:nvPr/>
        </p:nvSpPr>
        <p:spPr>
          <a:xfrm>
            <a:off x="4401252" y="10511286"/>
            <a:ext cx="120166" cy="180053"/>
          </a:xfrm>
          <a:custGeom>
            <a:avLst/>
            <a:gdLst>
              <a:gd name="connsiteX0" fmla="*/ 1415 w 120166"/>
              <a:gd name="connsiteY0" fmla="*/ 81 h 180053"/>
              <a:gd name="connsiteX1" fmla="*/ 71265 w 120166"/>
              <a:gd name="connsiteY1" fmla="*/ 152481 h 180053"/>
              <a:gd name="connsiteX2" fmla="*/ 119948 w 120166"/>
              <a:gd name="connsiteY2" fmla="*/ 179997 h 180053"/>
              <a:gd name="connsiteX3" fmla="*/ 52215 w 120166"/>
              <a:gd name="connsiteY3" fmla="*/ 158831 h 180053"/>
              <a:gd name="connsiteX4" fmla="*/ 26815 w 120166"/>
              <a:gd name="connsiteY4" fmla="*/ 131314 h 180053"/>
              <a:gd name="connsiteX5" fmla="*/ 1415 w 120166"/>
              <a:gd name="connsiteY5" fmla="*/ 81 h 18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166" h="180053">
                <a:moveTo>
                  <a:pt x="1415" y="81"/>
                </a:moveTo>
                <a:cubicBezTo>
                  <a:pt x="8823" y="3609"/>
                  <a:pt x="51510" y="122495"/>
                  <a:pt x="71265" y="152481"/>
                </a:cubicBezTo>
                <a:cubicBezTo>
                  <a:pt x="91020" y="182467"/>
                  <a:pt x="123123" y="178939"/>
                  <a:pt x="119948" y="179997"/>
                </a:cubicBezTo>
                <a:cubicBezTo>
                  <a:pt x="116773" y="181055"/>
                  <a:pt x="67737" y="166945"/>
                  <a:pt x="52215" y="158831"/>
                </a:cubicBezTo>
                <a:cubicBezTo>
                  <a:pt x="36693" y="150717"/>
                  <a:pt x="35987" y="154245"/>
                  <a:pt x="26815" y="131314"/>
                </a:cubicBezTo>
                <a:cubicBezTo>
                  <a:pt x="17643" y="108383"/>
                  <a:pt x="-5993" y="-3447"/>
                  <a:pt x="1415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5C59AF34-66B1-44FE-87C2-D43CCF62C91D}"/>
              </a:ext>
            </a:extLst>
          </p:cNvPr>
          <p:cNvSpPr/>
          <p:nvPr/>
        </p:nvSpPr>
        <p:spPr>
          <a:xfrm>
            <a:off x="4475152" y="10652035"/>
            <a:ext cx="146443" cy="90206"/>
          </a:xfrm>
          <a:custGeom>
            <a:avLst/>
            <a:gdLst>
              <a:gd name="connsiteX0" fmla="*/ 11 w 146443"/>
              <a:gd name="connsiteY0" fmla="*/ 90 h 90206"/>
              <a:gd name="connsiteX1" fmla="*/ 63511 w 146443"/>
              <a:gd name="connsiteY1" fmla="*/ 66765 h 90206"/>
              <a:gd name="connsiteX2" fmla="*/ 88911 w 146443"/>
              <a:gd name="connsiteY2" fmla="*/ 77878 h 90206"/>
              <a:gd name="connsiteX3" fmla="*/ 146061 w 146443"/>
              <a:gd name="connsiteY3" fmla="*/ 60415 h 90206"/>
              <a:gd name="connsiteX4" fmla="*/ 111136 w 146443"/>
              <a:gd name="connsiteY4" fmla="*/ 85815 h 90206"/>
              <a:gd name="connsiteX5" fmla="*/ 58748 w 146443"/>
              <a:gd name="connsiteY5" fmla="*/ 82640 h 90206"/>
              <a:gd name="connsiteX6" fmla="*/ 11 w 146443"/>
              <a:gd name="connsiteY6" fmla="*/ 90 h 9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443" h="90206">
                <a:moveTo>
                  <a:pt x="11" y="90"/>
                </a:moveTo>
                <a:cubicBezTo>
                  <a:pt x="805" y="-2556"/>
                  <a:pt x="48694" y="53800"/>
                  <a:pt x="63511" y="66765"/>
                </a:cubicBezTo>
                <a:cubicBezTo>
                  <a:pt x="78328" y="79730"/>
                  <a:pt x="75153" y="78936"/>
                  <a:pt x="88911" y="77878"/>
                </a:cubicBezTo>
                <a:cubicBezTo>
                  <a:pt x="102669" y="76820"/>
                  <a:pt x="142357" y="59092"/>
                  <a:pt x="146061" y="60415"/>
                </a:cubicBezTo>
                <a:cubicBezTo>
                  <a:pt x="149765" y="61738"/>
                  <a:pt x="125688" y="82111"/>
                  <a:pt x="111136" y="85815"/>
                </a:cubicBezTo>
                <a:cubicBezTo>
                  <a:pt x="96584" y="89519"/>
                  <a:pt x="78592" y="94811"/>
                  <a:pt x="58748" y="82640"/>
                </a:cubicBezTo>
                <a:cubicBezTo>
                  <a:pt x="38904" y="70469"/>
                  <a:pt x="-783" y="2736"/>
                  <a:pt x="11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0CDA8D43-DB8B-46FA-B9D3-FA0643E52113}"/>
              </a:ext>
            </a:extLst>
          </p:cNvPr>
          <p:cNvSpPr/>
          <p:nvPr/>
        </p:nvSpPr>
        <p:spPr>
          <a:xfrm>
            <a:off x="4627556" y="10713679"/>
            <a:ext cx="99492" cy="252163"/>
          </a:xfrm>
          <a:custGeom>
            <a:avLst/>
            <a:gdLst>
              <a:gd name="connsiteX0" fmla="*/ 7 w 99492"/>
              <a:gd name="connsiteY0" fmla="*/ 359 h 252163"/>
              <a:gd name="connsiteX1" fmla="*/ 82557 w 99492"/>
              <a:gd name="connsiteY1" fmla="*/ 52746 h 252163"/>
              <a:gd name="connsiteX2" fmla="*/ 98432 w 99492"/>
              <a:gd name="connsiteY2" fmla="*/ 79734 h 252163"/>
              <a:gd name="connsiteX3" fmla="*/ 96844 w 99492"/>
              <a:gd name="connsiteY3" fmla="*/ 132121 h 252163"/>
              <a:gd name="connsiteX4" fmla="*/ 87319 w 99492"/>
              <a:gd name="connsiteY4" fmla="*/ 251184 h 252163"/>
              <a:gd name="connsiteX5" fmla="*/ 80969 w 99492"/>
              <a:gd name="connsiteY5" fmla="*/ 182921 h 252163"/>
              <a:gd name="connsiteX6" fmla="*/ 87319 w 99492"/>
              <a:gd name="connsiteY6" fmla="*/ 81321 h 252163"/>
              <a:gd name="connsiteX7" fmla="*/ 7 w 99492"/>
              <a:gd name="connsiteY7" fmla="*/ 359 h 25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492" h="252163">
                <a:moveTo>
                  <a:pt x="7" y="359"/>
                </a:moveTo>
                <a:cubicBezTo>
                  <a:pt x="-787" y="-4403"/>
                  <a:pt x="66153" y="39517"/>
                  <a:pt x="82557" y="52746"/>
                </a:cubicBezTo>
                <a:cubicBezTo>
                  <a:pt x="98961" y="65975"/>
                  <a:pt x="96051" y="66505"/>
                  <a:pt x="98432" y="79734"/>
                </a:cubicBezTo>
                <a:cubicBezTo>
                  <a:pt x="100813" y="92963"/>
                  <a:pt x="98696" y="103546"/>
                  <a:pt x="96844" y="132121"/>
                </a:cubicBezTo>
                <a:cubicBezTo>
                  <a:pt x="94992" y="160696"/>
                  <a:pt x="89965" y="242717"/>
                  <a:pt x="87319" y="251184"/>
                </a:cubicBezTo>
                <a:cubicBezTo>
                  <a:pt x="84673" y="259651"/>
                  <a:pt x="80969" y="211231"/>
                  <a:pt x="80969" y="182921"/>
                </a:cubicBezTo>
                <a:cubicBezTo>
                  <a:pt x="80969" y="154611"/>
                  <a:pt x="95521" y="108838"/>
                  <a:pt x="87319" y="81321"/>
                </a:cubicBezTo>
                <a:cubicBezTo>
                  <a:pt x="79117" y="53804"/>
                  <a:pt x="801" y="5121"/>
                  <a:pt x="7" y="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65C550B4-225F-459C-BA93-6E4C6E7D0323}"/>
              </a:ext>
            </a:extLst>
          </p:cNvPr>
          <p:cNvSpPr/>
          <p:nvPr/>
        </p:nvSpPr>
        <p:spPr>
          <a:xfrm>
            <a:off x="4502076" y="10720193"/>
            <a:ext cx="122786" cy="227238"/>
          </a:xfrm>
          <a:custGeom>
            <a:avLst/>
            <a:gdLst>
              <a:gd name="connsiteX0" fmla="*/ 122312 w 122786"/>
              <a:gd name="connsiteY0" fmla="*/ 195 h 227238"/>
              <a:gd name="connsiteX1" fmla="*/ 68337 w 122786"/>
              <a:gd name="connsiteY1" fmla="*/ 74807 h 227238"/>
              <a:gd name="connsiteX2" fmla="*/ 60399 w 122786"/>
              <a:gd name="connsiteY2" fmla="*/ 79570 h 227238"/>
              <a:gd name="connsiteX3" fmla="*/ 41349 w 122786"/>
              <a:gd name="connsiteY3" fmla="*/ 177995 h 227238"/>
              <a:gd name="connsiteX4" fmla="*/ 74 w 122786"/>
              <a:gd name="connsiteY4" fmla="*/ 227207 h 227238"/>
              <a:gd name="connsiteX5" fmla="*/ 52462 w 122786"/>
              <a:gd name="connsiteY5" fmla="*/ 171645 h 227238"/>
              <a:gd name="connsiteX6" fmla="*/ 33412 w 122786"/>
              <a:gd name="connsiteY6" fmla="*/ 100207 h 227238"/>
              <a:gd name="connsiteX7" fmla="*/ 122312 w 122786"/>
              <a:gd name="connsiteY7" fmla="*/ 195 h 22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786" h="227238">
                <a:moveTo>
                  <a:pt x="122312" y="195"/>
                </a:moveTo>
                <a:cubicBezTo>
                  <a:pt x="128133" y="-4038"/>
                  <a:pt x="78656" y="61578"/>
                  <a:pt x="68337" y="74807"/>
                </a:cubicBezTo>
                <a:cubicBezTo>
                  <a:pt x="58018" y="88036"/>
                  <a:pt x="64897" y="62372"/>
                  <a:pt x="60399" y="79570"/>
                </a:cubicBezTo>
                <a:cubicBezTo>
                  <a:pt x="55901" y="96768"/>
                  <a:pt x="51403" y="153389"/>
                  <a:pt x="41349" y="177995"/>
                </a:cubicBezTo>
                <a:cubicBezTo>
                  <a:pt x="31295" y="202601"/>
                  <a:pt x="-1778" y="228265"/>
                  <a:pt x="74" y="227207"/>
                </a:cubicBezTo>
                <a:cubicBezTo>
                  <a:pt x="1926" y="226149"/>
                  <a:pt x="46906" y="192812"/>
                  <a:pt x="52462" y="171645"/>
                </a:cubicBezTo>
                <a:cubicBezTo>
                  <a:pt x="58018" y="150478"/>
                  <a:pt x="18860" y="127724"/>
                  <a:pt x="33412" y="100207"/>
                </a:cubicBezTo>
                <a:cubicBezTo>
                  <a:pt x="47964" y="72690"/>
                  <a:pt x="116491" y="4428"/>
                  <a:pt x="122312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D9DDE69A-157A-4A65-B684-E7251FD109A1}"/>
              </a:ext>
            </a:extLst>
          </p:cNvPr>
          <p:cNvSpPr/>
          <p:nvPr/>
        </p:nvSpPr>
        <p:spPr>
          <a:xfrm>
            <a:off x="4464049" y="10685354"/>
            <a:ext cx="95681" cy="389419"/>
          </a:xfrm>
          <a:custGeom>
            <a:avLst/>
            <a:gdLst>
              <a:gd name="connsiteX0" fmla="*/ 44451 w 95681"/>
              <a:gd name="connsiteY0" fmla="*/ 109 h 389419"/>
              <a:gd name="connsiteX1" fmla="*/ 4764 w 95681"/>
              <a:gd name="connsiteY1" fmla="*/ 133459 h 389419"/>
              <a:gd name="connsiteX2" fmla="*/ 11114 w 95681"/>
              <a:gd name="connsiteY2" fmla="*/ 109646 h 389419"/>
              <a:gd name="connsiteX3" fmla="*/ 26989 w 95681"/>
              <a:gd name="connsiteY3" fmla="*/ 187434 h 389419"/>
              <a:gd name="connsiteX4" fmla="*/ 31751 w 95681"/>
              <a:gd name="connsiteY4" fmla="*/ 238234 h 389419"/>
              <a:gd name="connsiteX5" fmla="*/ 57151 w 95681"/>
              <a:gd name="connsiteY5" fmla="*/ 293796 h 389419"/>
              <a:gd name="connsiteX6" fmla="*/ 95251 w 95681"/>
              <a:gd name="connsiteY6" fmla="*/ 389046 h 389419"/>
              <a:gd name="connsiteX7" fmla="*/ 30164 w 95681"/>
              <a:gd name="connsiteY7" fmla="*/ 255696 h 389419"/>
              <a:gd name="connsiteX8" fmla="*/ 1 w 95681"/>
              <a:gd name="connsiteY8" fmla="*/ 158859 h 389419"/>
              <a:gd name="connsiteX9" fmla="*/ 44451 w 95681"/>
              <a:gd name="connsiteY9" fmla="*/ 109 h 38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681" h="389419">
                <a:moveTo>
                  <a:pt x="44451" y="109"/>
                </a:moveTo>
                <a:cubicBezTo>
                  <a:pt x="45245" y="-4124"/>
                  <a:pt x="10320" y="115203"/>
                  <a:pt x="4764" y="133459"/>
                </a:cubicBezTo>
                <a:cubicBezTo>
                  <a:pt x="-792" y="151715"/>
                  <a:pt x="7410" y="100650"/>
                  <a:pt x="11114" y="109646"/>
                </a:cubicBezTo>
                <a:cubicBezTo>
                  <a:pt x="14818" y="118642"/>
                  <a:pt x="23550" y="166003"/>
                  <a:pt x="26989" y="187434"/>
                </a:cubicBezTo>
                <a:cubicBezTo>
                  <a:pt x="30428" y="208865"/>
                  <a:pt x="26724" y="220507"/>
                  <a:pt x="31751" y="238234"/>
                </a:cubicBezTo>
                <a:cubicBezTo>
                  <a:pt x="36778" y="255961"/>
                  <a:pt x="46568" y="268661"/>
                  <a:pt x="57151" y="293796"/>
                </a:cubicBezTo>
                <a:cubicBezTo>
                  <a:pt x="67734" y="318931"/>
                  <a:pt x="99749" y="395396"/>
                  <a:pt x="95251" y="389046"/>
                </a:cubicBezTo>
                <a:cubicBezTo>
                  <a:pt x="90753" y="382696"/>
                  <a:pt x="46039" y="294060"/>
                  <a:pt x="30164" y="255696"/>
                </a:cubicBezTo>
                <a:cubicBezTo>
                  <a:pt x="14289" y="217332"/>
                  <a:pt x="266" y="197488"/>
                  <a:pt x="1" y="158859"/>
                </a:cubicBezTo>
                <a:cubicBezTo>
                  <a:pt x="-264" y="120230"/>
                  <a:pt x="43657" y="4342"/>
                  <a:pt x="44451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51863751-C35F-469E-AEFC-CEA9099162BE}"/>
              </a:ext>
            </a:extLst>
          </p:cNvPr>
          <p:cNvSpPr/>
          <p:nvPr/>
        </p:nvSpPr>
        <p:spPr>
          <a:xfrm>
            <a:off x="4419597" y="10628167"/>
            <a:ext cx="75457" cy="146787"/>
          </a:xfrm>
          <a:custGeom>
            <a:avLst/>
            <a:gdLst>
              <a:gd name="connsiteX0" fmla="*/ 3 w 75457"/>
              <a:gd name="connsiteY0" fmla="*/ 146 h 146787"/>
              <a:gd name="connsiteX1" fmla="*/ 23816 w 75457"/>
              <a:gd name="connsiteY1" fmla="*/ 119208 h 146787"/>
              <a:gd name="connsiteX2" fmla="*/ 61916 w 75457"/>
              <a:gd name="connsiteY2" fmla="*/ 120796 h 146787"/>
              <a:gd name="connsiteX3" fmla="*/ 74616 w 75457"/>
              <a:gd name="connsiteY3" fmla="*/ 146196 h 146787"/>
              <a:gd name="connsiteX4" fmla="*/ 41278 w 75457"/>
              <a:gd name="connsiteY4" fmla="*/ 135083 h 146787"/>
              <a:gd name="connsiteX5" fmla="*/ 25403 w 75457"/>
              <a:gd name="connsiteY5" fmla="*/ 95396 h 146787"/>
              <a:gd name="connsiteX6" fmla="*/ 3 w 75457"/>
              <a:gd name="connsiteY6" fmla="*/ 146 h 14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457" h="146787">
                <a:moveTo>
                  <a:pt x="3" y="146"/>
                </a:moveTo>
                <a:cubicBezTo>
                  <a:pt x="-261" y="4115"/>
                  <a:pt x="13497" y="99100"/>
                  <a:pt x="23816" y="119208"/>
                </a:cubicBezTo>
                <a:cubicBezTo>
                  <a:pt x="34135" y="139316"/>
                  <a:pt x="53449" y="116298"/>
                  <a:pt x="61916" y="120796"/>
                </a:cubicBezTo>
                <a:cubicBezTo>
                  <a:pt x="70383" y="125294"/>
                  <a:pt x="78056" y="143815"/>
                  <a:pt x="74616" y="146196"/>
                </a:cubicBezTo>
                <a:cubicBezTo>
                  <a:pt x="71176" y="148577"/>
                  <a:pt x="49480" y="143550"/>
                  <a:pt x="41278" y="135083"/>
                </a:cubicBezTo>
                <a:cubicBezTo>
                  <a:pt x="33076" y="126616"/>
                  <a:pt x="29636" y="116563"/>
                  <a:pt x="25403" y="95396"/>
                </a:cubicBezTo>
                <a:cubicBezTo>
                  <a:pt x="21170" y="74229"/>
                  <a:pt x="267" y="-3823"/>
                  <a:pt x="3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04603F33-181D-48DB-9BE3-1DAA2A746BEE}"/>
              </a:ext>
            </a:extLst>
          </p:cNvPr>
          <p:cNvSpPr/>
          <p:nvPr/>
        </p:nvSpPr>
        <p:spPr>
          <a:xfrm>
            <a:off x="4659276" y="10911881"/>
            <a:ext cx="57235" cy="248334"/>
          </a:xfrm>
          <a:custGeom>
            <a:avLst/>
            <a:gdLst>
              <a:gd name="connsiteX0" fmla="*/ 47662 w 57235"/>
              <a:gd name="connsiteY0" fmla="*/ 594 h 248334"/>
              <a:gd name="connsiteX1" fmla="*/ 28612 w 57235"/>
              <a:gd name="connsiteY1" fmla="*/ 111719 h 248334"/>
              <a:gd name="connsiteX2" fmla="*/ 25437 w 57235"/>
              <a:gd name="connsiteY2" fmla="*/ 146644 h 248334"/>
              <a:gd name="connsiteX3" fmla="*/ 36549 w 57235"/>
              <a:gd name="connsiteY3" fmla="*/ 213319 h 248334"/>
              <a:gd name="connsiteX4" fmla="*/ 57187 w 57235"/>
              <a:gd name="connsiteY4" fmla="*/ 248244 h 248334"/>
              <a:gd name="connsiteX5" fmla="*/ 30199 w 57235"/>
              <a:gd name="connsiteY5" fmla="*/ 203794 h 248334"/>
              <a:gd name="connsiteX6" fmla="*/ 37 w 57235"/>
              <a:gd name="connsiteY6" fmla="*/ 165694 h 248334"/>
              <a:gd name="connsiteX7" fmla="*/ 47662 w 57235"/>
              <a:gd name="connsiteY7" fmla="*/ 594 h 24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35" h="248334">
                <a:moveTo>
                  <a:pt x="47662" y="594"/>
                </a:moveTo>
                <a:cubicBezTo>
                  <a:pt x="52424" y="-8402"/>
                  <a:pt x="32316" y="87377"/>
                  <a:pt x="28612" y="111719"/>
                </a:cubicBezTo>
                <a:cubicBezTo>
                  <a:pt x="24908" y="136061"/>
                  <a:pt x="24114" y="129711"/>
                  <a:pt x="25437" y="146644"/>
                </a:cubicBezTo>
                <a:cubicBezTo>
                  <a:pt x="26760" y="163577"/>
                  <a:pt x="31257" y="196386"/>
                  <a:pt x="36549" y="213319"/>
                </a:cubicBezTo>
                <a:cubicBezTo>
                  <a:pt x="41841" y="230252"/>
                  <a:pt x="58245" y="249832"/>
                  <a:pt x="57187" y="248244"/>
                </a:cubicBezTo>
                <a:cubicBezTo>
                  <a:pt x="56129" y="246656"/>
                  <a:pt x="39724" y="217552"/>
                  <a:pt x="30199" y="203794"/>
                </a:cubicBezTo>
                <a:cubicBezTo>
                  <a:pt x="20674" y="190036"/>
                  <a:pt x="-1021" y="196915"/>
                  <a:pt x="37" y="165694"/>
                </a:cubicBezTo>
                <a:cubicBezTo>
                  <a:pt x="1095" y="134473"/>
                  <a:pt x="42900" y="9590"/>
                  <a:pt x="47662" y="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EE01D17E-256B-4132-A512-1212E57EDCC3}"/>
              </a:ext>
            </a:extLst>
          </p:cNvPr>
          <p:cNvSpPr/>
          <p:nvPr/>
        </p:nvSpPr>
        <p:spPr>
          <a:xfrm>
            <a:off x="4698943" y="11113260"/>
            <a:ext cx="249351" cy="411705"/>
          </a:xfrm>
          <a:custGeom>
            <a:avLst/>
            <a:gdLst>
              <a:gd name="connsiteX0" fmla="*/ 57 w 249351"/>
              <a:gd name="connsiteY0" fmla="*/ 828 h 411705"/>
              <a:gd name="connsiteX1" fmla="*/ 58795 w 249351"/>
              <a:gd name="connsiteY1" fmla="*/ 146878 h 411705"/>
              <a:gd name="connsiteX2" fmla="*/ 171507 w 249351"/>
              <a:gd name="connsiteY2" fmla="*/ 323090 h 411705"/>
              <a:gd name="connsiteX3" fmla="*/ 227070 w 249351"/>
              <a:gd name="connsiteY3" fmla="*/ 397703 h 411705"/>
              <a:gd name="connsiteX4" fmla="*/ 249295 w 249351"/>
              <a:gd name="connsiteY4" fmla="*/ 410403 h 411705"/>
              <a:gd name="connsiteX5" fmla="*/ 223895 w 249351"/>
              <a:gd name="connsiteY5" fmla="*/ 380240 h 411705"/>
              <a:gd name="connsiteX6" fmla="*/ 68320 w 249351"/>
              <a:gd name="connsiteY6" fmla="*/ 213553 h 411705"/>
              <a:gd name="connsiteX7" fmla="*/ 57 w 249351"/>
              <a:gd name="connsiteY7" fmla="*/ 828 h 411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351" h="411705">
                <a:moveTo>
                  <a:pt x="57" y="828"/>
                </a:moveTo>
                <a:cubicBezTo>
                  <a:pt x="-1530" y="-10284"/>
                  <a:pt x="30220" y="93168"/>
                  <a:pt x="58795" y="146878"/>
                </a:cubicBezTo>
                <a:cubicBezTo>
                  <a:pt x="87370" y="200588"/>
                  <a:pt x="143461" y="281286"/>
                  <a:pt x="171507" y="323090"/>
                </a:cubicBezTo>
                <a:cubicBezTo>
                  <a:pt x="199553" y="364894"/>
                  <a:pt x="214105" y="383151"/>
                  <a:pt x="227070" y="397703"/>
                </a:cubicBezTo>
                <a:cubicBezTo>
                  <a:pt x="240035" y="412255"/>
                  <a:pt x="249824" y="413314"/>
                  <a:pt x="249295" y="410403"/>
                </a:cubicBezTo>
                <a:cubicBezTo>
                  <a:pt x="248766" y="407493"/>
                  <a:pt x="254057" y="413048"/>
                  <a:pt x="223895" y="380240"/>
                </a:cubicBezTo>
                <a:cubicBezTo>
                  <a:pt x="193733" y="347432"/>
                  <a:pt x="106420" y="275730"/>
                  <a:pt x="68320" y="213553"/>
                </a:cubicBezTo>
                <a:cubicBezTo>
                  <a:pt x="30220" y="151376"/>
                  <a:pt x="1644" y="11940"/>
                  <a:pt x="57" y="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0B88B180-B112-4B30-BCE2-71978830774B}"/>
              </a:ext>
            </a:extLst>
          </p:cNvPr>
          <p:cNvSpPr/>
          <p:nvPr/>
        </p:nvSpPr>
        <p:spPr>
          <a:xfrm>
            <a:off x="4651446" y="11066114"/>
            <a:ext cx="229725" cy="506782"/>
          </a:xfrm>
          <a:custGeom>
            <a:avLst/>
            <a:gdLst>
              <a:gd name="connsiteX0" fmla="*/ 9454 w 229725"/>
              <a:gd name="connsiteY0" fmla="*/ 6699 h 506782"/>
              <a:gd name="connsiteX1" fmla="*/ 4692 w 229725"/>
              <a:gd name="connsiteY1" fmla="*/ 71786 h 506782"/>
              <a:gd name="connsiteX2" fmla="*/ 44379 w 229725"/>
              <a:gd name="connsiteY2" fmla="*/ 160686 h 506782"/>
              <a:gd name="connsiteX3" fmla="*/ 90417 w 229725"/>
              <a:gd name="connsiteY3" fmla="*/ 268636 h 506782"/>
              <a:gd name="connsiteX4" fmla="*/ 212654 w 229725"/>
              <a:gd name="connsiteY4" fmla="*/ 444849 h 506782"/>
              <a:gd name="connsiteX5" fmla="*/ 212654 w 229725"/>
              <a:gd name="connsiteY5" fmla="*/ 471836 h 506782"/>
              <a:gd name="connsiteX6" fmla="*/ 165029 w 229725"/>
              <a:gd name="connsiteY6" fmla="*/ 506761 h 506782"/>
              <a:gd name="connsiteX7" fmla="*/ 219004 w 229725"/>
              <a:gd name="connsiteY7" fmla="*/ 476599 h 506782"/>
              <a:gd name="connsiteX8" fmla="*/ 225354 w 229725"/>
              <a:gd name="connsiteY8" fmla="*/ 448024 h 506782"/>
              <a:gd name="connsiteX9" fmla="*/ 168204 w 229725"/>
              <a:gd name="connsiteY9" fmla="*/ 374999 h 506782"/>
              <a:gd name="connsiteX10" fmla="*/ 82479 w 229725"/>
              <a:gd name="connsiteY10" fmla="*/ 240061 h 506782"/>
              <a:gd name="connsiteX11" fmla="*/ 9454 w 229725"/>
              <a:gd name="connsiteY11" fmla="*/ 6699 h 50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25" h="506782">
                <a:moveTo>
                  <a:pt x="9454" y="6699"/>
                </a:moveTo>
                <a:cubicBezTo>
                  <a:pt x="-3510" y="-21347"/>
                  <a:pt x="-1129" y="46122"/>
                  <a:pt x="4692" y="71786"/>
                </a:cubicBezTo>
                <a:cubicBezTo>
                  <a:pt x="10513" y="97450"/>
                  <a:pt x="30092" y="127878"/>
                  <a:pt x="44379" y="160686"/>
                </a:cubicBezTo>
                <a:cubicBezTo>
                  <a:pt x="58667" y="193494"/>
                  <a:pt x="62371" y="221276"/>
                  <a:pt x="90417" y="268636"/>
                </a:cubicBezTo>
                <a:cubicBezTo>
                  <a:pt x="118463" y="315996"/>
                  <a:pt x="192281" y="410982"/>
                  <a:pt x="212654" y="444849"/>
                </a:cubicBezTo>
                <a:cubicBezTo>
                  <a:pt x="233027" y="478716"/>
                  <a:pt x="220591" y="461517"/>
                  <a:pt x="212654" y="471836"/>
                </a:cubicBezTo>
                <a:cubicBezTo>
                  <a:pt x="204717" y="482155"/>
                  <a:pt x="163971" y="505967"/>
                  <a:pt x="165029" y="506761"/>
                </a:cubicBezTo>
                <a:cubicBezTo>
                  <a:pt x="166087" y="507555"/>
                  <a:pt x="208950" y="486389"/>
                  <a:pt x="219004" y="476599"/>
                </a:cubicBezTo>
                <a:cubicBezTo>
                  <a:pt x="229058" y="466810"/>
                  <a:pt x="233821" y="464957"/>
                  <a:pt x="225354" y="448024"/>
                </a:cubicBezTo>
                <a:cubicBezTo>
                  <a:pt x="216887" y="431091"/>
                  <a:pt x="192016" y="409659"/>
                  <a:pt x="168204" y="374999"/>
                </a:cubicBezTo>
                <a:cubicBezTo>
                  <a:pt x="144392" y="340339"/>
                  <a:pt x="109466" y="294301"/>
                  <a:pt x="82479" y="240061"/>
                </a:cubicBezTo>
                <a:cubicBezTo>
                  <a:pt x="55492" y="185821"/>
                  <a:pt x="22418" y="34745"/>
                  <a:pt x="9454" y="6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90B2F5A0-73AF-4C1E-9960-1A5BCC421290}"/>
              </a:ext>
            </a:extLst>
          </p:cNvPr>
          <p:cNvSpPr/>
          <p:nvPr/>
        </p:nvSpPr>
        <p:spPr>
          <a:xfrm>
            <a:off x="4824209" y="11458027"/>
            <a:ext cx="129174" cy="139611"/>
          </a:xfrm>
          <a:custGeom>
            <a:avLst/>
            <a:gdLst>
              <a:gd name="connsiteX0" fmla="*/ 60529 w 129174"/>
              <a:gd name="connsiteY0" fmla="*/ 548 h 139611"/>
              <a:gd name="connsiteX1" fmla="*/ 124029 w 129174"/>
              <a:gd name="connsiteY1" fmla="*/ 79923 h 139611"/>
              <a:gd name="connsiteX2" fmla="*/ 111329 w 129174"/>
              <a:gd name="connsiteY2" fmla="*/ 102148 h 139611"/>
              <a:gd name="connsiteX3" fmla="*/ 204 w 129174"/>
              <a:gd name="connsiteY3" fmla="*/ 121198 h 139611"/>
              <a:gd name="connsiteX4" fmla="*/ 84341 w 129174"/>
              <a:gd name="connsiteY4" fmla="*/ 138661 h 139611"/>
              <a:gd name="connsiteX5" fmla="*/ 106566 w 129174"/>
              <a:gd name="connsiteY5" fmla="*/ 124373 h 139611"/>
              <a:gd name="connsiteX6" fmla="*/ 60529 w 129174"/>
              <a:gd name="connsiteY6" fmla="*/ 548 h 13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174" h="139611">
                <a:moveTo>
                  <a:pt x="60529" y="548"/>
                </a:moveTo>
                <a:cubicBezTo>
                  <a:pt x="63440" y="-6860"/>
                  <a:pt x="115562" y="62990"/>
                  <a:pt x="124029" y="79923"/>
                </a:cubicBezTo>
                <a:cubicBezTo>
                  <a:pt x="132496" y="96856"/>
                  <a:pt x="131966" y="95269"/>
                  <a:pt x="111329" y="102148"/>
                </a:cubicBezTo>
                <a:cubicBezTo>
                  <a:pt x="90692" y="109027"/>
                  <a:pt x="4702" y="115112"/>
                  <a:pt x="204" y="121198"/>
                </a:cubicBezTo>
                <a:cubicBezTo>
                  <a:pt x="-4294" y="127284"/>
                  <a:pt x="66614" y="138132"/>
                  <a:pt x="84341" y="138661"/>
                </a:cubicBezTo>
                <a:cubicBezTo>
                  <a:pt x="102068" y="139190"/>
                  <a:pt x="108154" y="144217"/>
                  <a:pt x="106566" y="124373"/>
                </a:cubicBezTo>
                <a:cubicBezTo>
                  <a:pt x="104979" y="104529"/>
                  <a:pt x="57618" y="7956"/>
                  <a:pt x="60529" y="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: 図形 1235">
            <a:extLst>
              <a:ext uri="{FF2B5EF4-FFF2-40B4-BE49-F238E27FC236}">
                <a16:creationId xmlns:a16="http://schemas.microsoft.com/office/drawing/2014/main" id="{64C7EF6A-7AD4-4F58-8458-AE7EB59A0514}"/>
              </a:ext>
            </a:extLst>
          </p:cNvPr>
          <p:cNvSpPr/>
          <p:nvPr/>
        </p:nvSpPr>
        <p:spPr>
          <a:xfrm>
            <a:off x="4636853" y="10740932"/>
            <a:ext cx="78050" cy="189932"/>
          </a:xfrm>
          <a:custGeom>
            <a:avLst/>
            <a:gdLst>
              <a:gd name="connsiteX0" fmla="*/ 235 w 78050"/>
              <a:gd name="connsiteY0" fmla="*/ 93 h 189932"/>
              <a:gd name="connsiteX1" fmla="*/ 74847 w 78050"/>
              <a:gd name="connsiteY1" fmla="*/ 65181 h 189932"/>
              <a:gd name="connsiteX2" fmla="*/ 63735 w 78050"/>
              <a:gd name="connsiteY2" fmla="*/ 98518 h 189932"/>
              <a:gd name="connsiteX3" fmla="*/ 57385 w 78050"/>
              <a:gd name="connsiteY3" fmla="*/ 187418 h 189932"/>
              <a:gd name="connsiteX4" fmla="*/ 58972 w 78050"/>
              <a:gd name="connsiteY4" fmla="*/ 157256 h 189932"/>
              <a:gd name="connsiteX5" fmla="*/ 58972 w 78050"/>
              <a:gd name="connsiteY5" fmla="*/ 71531 h 189932"/>
              <a:gd name="connsiteX6" fmla="*/ 51035 w 78050"/>
              <a:gd name="connsiteY6" fmla="*/ 50893 h 189932"/>
              <a:gd name="connsiteX7" fmla="*/ 235 w 78050"/>
              <a:gd name="connsiteY7" fmla="*/ 93 h 1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050" h="189932">
                <a:moveTo>
                  <a:pt x="235" y="93"/>
                </a:moveTo>
                <a:cubicBezTo>
                  <a:pt x="4204" y="2474"/>
                  <a:pt x="64264" y="48777"/>
                  <a:pt x="74847" y="65181"/>
                </a:cubicBezTo>
                <a:cubicBezTo>
                  <a:pt x="85430" y="81585"/>
                  <a:pt x="66645" y="78145"/>
                  <a:pt x="63735" y="98518"/>
                </a:cubicBezTo>
                <a:cubicBezTo>
                  <a:pt x="60825" y="118891"/>
                  <a:pt x="58179" y="177628"/>
                  <a:pt x="57385" y="187418"/>
                </a:cubicBezTo>
                <a:cubicBezTo>
                  <a:pt x="56591" y="197208"/>
                  <a:pt x="58708" y="176571"/>
                  <a:pt x="58972" y="157256"/>
                </a:cubicBezTo>
                <a:cubicBezTo>
                  <a:pt x="59237" y="137942"/>
                  <a:pt x="60295" y="89258"/>
                  <a:pt x="58972" y="71531"/>
                </a:cubicBezTo>
                <a:cubicBezTo>
                  <a:pt x="57649" y="53804"/>
                  <a:pt x="58443" y="60418"/>
                  <a:pt x="51035" y="50893"/>
                </a:cubicBezTo>
                <a:cubicBezTo>
                  <a:pt x="43627" y="41368"/>
                  <a:pt x="-3734" y="-2288"/>
                  <a:pt x="235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89346516-9117-4DA1-BFFA-979AB6596B7A}"/>
              </a:ext>
            </a:extLst>
          </p:cNvPr>
          <p:cNvSpPr/>
          <p:nvPr/>
        </p:nvSpPr>
        <p:spPr>
          <a:xfrm>
            <a:off x="4563854" y="10924891"/>
            <a:ext cx="91194" cy="156343"/>
          </a:xfrm>
          <a:custGeom>
            <a:avLst/>
            <a:gdLst>
              <a:gd name="connsiteX0" fmla="*/ 90696 w 91194"/>
              <a:gd name="connsiteY0" fmla="*/ 1872 h 156343"/>
              <a:gd name="connsiteX1" fmla="*/ 14496 w 91194"/>
              <a:gd name="connsiteY1" fmla="*/ 98709 h 156343"/>
              <a:gd name="connsiteX2" fmla="*/ 6559 w 91194"/>
              <a:gd name="connsiteY2" fmla="*/ 155859 h 156343"/>
              <a:gd name="connsiteX3" fmla="*/ 209 w 91194"/>
              <a:gd name="connsiteY3" fmla="*/ 124109 h 156343"/>
              <a:gd name="connsiteX4" fmla="*/ 14496 w 91194"/>
              <a:gd name="connsiteY4" fmla="*/ 87597 h 156343"/>
              <a:gd name="connsiteX5" fmla="*/ 46246 w 91194"/>
              <a:gd name="connsiteY5" fmla="*/ 39972 h 156343"/>
              <a:gd name="connsiteX6" fmla="*/ 90696 w 91194"/>
              <a:gd name="connsiteY6" fmla="*/ 1872 h 1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94" h="156343">
                <a:moveTo>
                  <a:pt x="90696" y="1872"/>
                </a:moveTo>
                <a:cubicBezTo>
                  <a:pt x="85404" y="11661"/>
                  <a:pt x="28519" y="73045"/>
                  <a:pt x="14496" y="98709"/>
                </a:cubicBezTo>
                <a:cubicBezTo>
                  <a:pt x="473" y="124373"/>
                  <a:pt x="8940" y="151626"/>
                  <a:pt x="6559" y="155859"/>
                </a:cubicBezTo>
                <a:cubicBezTo>
                  <a:pt x="4178" y="160092"/>
                  <a:pt x="-1114" y="135486"/>
                  <a:pt x="209" y="124109"/>
                </a:cubicBezTo>
                <a:cubicBezTo>
                  <a:pt x="1532" y="112732"/>
                  <a:pt x="6823" y="101620"/>
                  <a:pt x="14496" y="87597"/>
                </a:cubicBezTo>
                <a:cubicBezTo>
                  <a:pt x="22169" y="73574"/>
                  <a:pt x="34869" y="56905"/>
                  <a:pt x="46246" y="39972"/>
                </a:cubicBezTo>
                <a:cubicBezTo>
                  <a:pt x="57623" y="23039"/>
                  <a:pt x="95988" y="-7917"/>
                  <a:pt x="90696" y="1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C91FE7AB-9978-4964-A1B4-A4A7B24B291A}"/>
              </a:ext>
            </a:extLst>
          </p:cNvPr>
          <p:cNvSpPr/>
          <p:nvPr/>
        </p:nvSpPr>
        <p:spPr>
          <a:xfrm>
            <a:off x="4523469" y="10909245"/>
            <a:ext cx="118516" cy="144999"/>
          </a:xfrm>
          <a:custGeom>
            <a:avLst/>
            <a:gdLst>
              <a:gd name="connsiteX0" fmla="*/ 118381 w 118516"/>
              <a:gd name="connsiteY0" fmla="*/ 44505 h 144999"/>
              <a:gd name="connsiteX1" fmla="*/ 69169 w 118516"/>
              <a:gd name="connsiteY1" fmla="*/ 55 h 144999"/>
              <a:gd name="connsiteX2" fmla="*/ 27894 w 118516"/>
              <a:gd name="connsiteY2" fmla="*/ 55618 h 144999"/>
              <a:gd name="connsiteX3" fmla="*/ 40594 w 118516"/>
              <a:gd name="connsiteY3" fmla="*/ 142930 h 144999"/>
              <a:gd name="connsiteX4" fmla="*/ 21544 w 118516"/>
              <a:gd name="connsiteY4" fmla="*/ 112768 h 144999"/>
              <a:gd name="connsiteX5" fmla="*/ 906 w 118516"/>
              <a:gd name="connsiteY5" fmla="*/ 58793 h 144999"/>
              <a:gd name="connsiteX6" fmla="*/ 53294 w 118516"/>
              <a:gd name="connsiteY6" fmla="*/ 6405 h 144999"/>
              <a:gd name="connsiteX7" fmla="*/ 118381 w 118516"/>
              <a:gd name="connsiteY7" fmla="*/ 44505 h 14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516" h="144999">
                <a:moveTo>
                  <a:pt x="118381" y="44505"/>
                </a:moveTo>
                <a:cubicBezTo>
                  <a:pt x="121027" y="43447"/>
                  <a:pt x="84250" y="-1797"/>
                  <a:pt x="69169" y="55"/>
                </a:cubicBezTo>
                <a:cubicBezTo>
                  <a:pt x="54088" y="1907"/>
                  <a:pt x="32656" y="31806"/>
                  <a:pt x="27894" y="55618"/>
                </a:cubicBezTo>
                <a:cubicBezTo>
                  <a:pt x="23132" y="79430"/>
                  <a:pt x="41652" y="133405"/>
                  <a:pt x="40594" y="142930"/>
                </a:cubicBezTo>
                <a:cubicBezTo>
                  <a:pt x="39536" y="152455"/>
                  <a:pt x="28159" y="126791"/>
                  <a:pt x="21544" y="112768"/>
                </a:cubicBezTo>
                <a:cubicBezTo>
                  <a:pt x="14929" y="98745"/>
                  <a:pt x="-4386" y="76520"/>
                  <a:pt x="906" y="58793"/>
                </a:cubicBezTo>
                <a:cubicBezTo>
                  <a:pt x="6198" y="41066"/>
                  <a:pt x="36890" y="12490"/>
                  <a:pt x="53294" y="6405"/>
                </a:cubicBezTo>
                <a:cubicBezTo>
                  <a:pt x="69698" y="319"/>
                  <a:pt x="115735" y="45563"/>
                  <a:pt x="118381" y="44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F4C061FE-448B-4539-B494-221CF8067BDF}"/>
              </a:ext>
            </a:extLst>
          </p:cNvPr>
          <p:cNvSpPr/>
          <p:nvPr/>
        </p:nvSpPr>
        <p:spPr>
          <a:xfrm>
            <a:off x="4600518" y="11177322"/>
            <a:ext cx="221271" cy="384897"/>
          </a:xfrm>
          <a:custGeom>
            <a:avLst/>
            <a:gdLst>
              <a:gd name="connsiteX0" fmla="*/ 57 w 221271"/>
              <a:gd name="connsiteY0" fmla="*/ 266 h 384897"/>
              <a:gd name="connsiteX1" fmla="*/ 123882 w 221271"/>
              <a:gd name="connsiteY1" fmla="*/ 176478 h 384897"/>
              <a:gd name="connsiteX2" fmla="*/ 209607 w 221271"/>
              <a:gd name="connsiteY2" fmla="*/ 297128 h 384897"/>
              <a:gd name="connsiteX3" fmla="*/ 220720 w 221271"/>
              <a:gd name="connsiteY3" fmla="*/ 347928 h 384897"/>
              <a:gd name="connsiteX4" fmla="*/ 217545 w 221271"/>
              <a:gd name="connsiteY4" fmla="*/ 384441 h 384897"/>
              <a:gd name="connsiteX5" fmla="*/ 200082 w 221271"/>
              <a:gd name="connsiteY5" fmla="*/ 322528 h 384897"/>
              <a:gd name="connsiteX6" fmla="*/ 152457 w 221271"/>
              <a:gd name="connsiteY6" fmla="*/ 232041 h 384897"/>
              <a:gd name="connsiteX7" fmla="*/ 108007 w 221271"/>
              <a:gd name="connsiteY7" fmla="*/ 138378 h 384897"/>
              <a:gd name="connsiteX8" fmla="*/ 57 w 221271"/>
              <a:gd name="connsiteY8" fmla="*/ 266 h 38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271" h="384897">
                <a:moveTo>
                  <a:pt x="57" y="266"/>
                </a:moveTo>
                <a:cubicBezTo>
                  <a:pt x="2703" y="6616"/>
                  <a:pt x="88957" y="127001"/>
                  <a:pt x="123882" y="176478"/>
                </a:cubicBezTo>
                <a:cubicBezTo>
                  <a:pt x="158807" y="225955"/>
                  <a:pt x="193467" y="268553"/>
                  <a:pt x="209607" y="297128"/>
                </a:cubicBezTo>
                <a:cubicBezTo>
                  <a:pt x="225747" y="325703"/>
                  <a:pt x="219397" y="333376"/>
                  <a:pt x="220720" y="347928"/>
                </a:cubicBezTo>
                <a:cubicBezTo>
                  <a:pt x="222043" y="362480"/>
                  <a:pt x="220985" y="388674"/>
                  <a:pt x="217545" y="384441"/>
                </a:cubicBezTo>
                <a:cubicBezTo>
                  <a:pt x="214105" y="380208"/>
                  <a:pt x="210930" y="347928"/>
                  <a:pt x="200082" y="322528"/>
                </a:cubicBezTo>
                <a:cubicBezTo>
                  <a:pt x="189234" y="297128"/>
                  <a:pt x="167803" y="262733"/>
                  <a:pt x="152457" y="232041"/>
                </a:cubicBezTo>
                <a:cubicBezTo>
                  <a:pt x="137111" y="201349"/>
                  <a:pt x="129703" y="174097"/>
                  <a:pt x="108007" y="138378"/>
                </a:cubicBezTo>
                <a:cubicBezTo>
                  <a:pt x="86311" y="102659"/>
                  <a:pt x="-2589" y="-6084"/>
                  <a:pt x="57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3876316C-D016-41A4-B9D0-92802187A27A}"/>
              </a:ext>
            </a:extLst>
          </p:cNvPr>
          <p:cNvSpPr/>
          <p:nvPr/>
        </p:nvSpPr>
        <p:spPr>
          <a:xfrm>
            <a:off x="4578848" y="11052175"/>
            <a:ext cx="74334" cy="227723"/>
          </a:xfrm>
          <a:custGeom>
            <a:avLst/>
            <a:gdLst>
              <a:gd name="connsiteX0" fmla="*/ 74115 w 74334"/>
              <a:gd name="connsiteY0" fmla="*/ 0 h 227723"/>
              <a:gd name="connsiteX1" fmla="*/ 24902 w 74334"/>
              <a:gd name="connsiteY1" fmla="*/ 149225 h 227723"/>
              <a:gd name="connsiteX2" fmla="*/ 21727 w 74334"/>
              <a:gd name="connsiteY2" fmla="*/ 227013 h 227723"/>
              <a:gd name="connsiteX3" fmla="*/ 10615 w 74334"/>
              <a:gd name="connsiteY3" fmla="*/ 185738 h 227723"/>
              <a:gd name="connsiteX4" fmla="*/ 2677 w 74334"/>
              <a:gd name="connsiteY4" fmla="*/ 150813 h 227723"/>
              <a:gd name="connsiteX5" fmla="*/ 74115 w 74334"/>
              <a:gd name="connsiteY5" fmla="*/ 0 h 22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334" h="227723">
                <a:moveTo>
                  <a:pt x="74115" y="0"/>
                </a:moveTo>
                <a:cubicBezTo>
                  <a:pt x="77819" y="-265"/>
                  <a:pt x="33633" y="111390"/>
                  <a:pt x="24902" y="149225"/>
                </a:cubicBezTo>
                <a:cubicBezTo>
                  <a:pt x="16171" y="187061"/>
                  <a:pt x="24108" y="220928"/>
                  <a:pt x="21727" y="227013"/>
                </a:cubicBezTo>
                <a:cubicBezTo>
                  <a:pt x="19346" y="233098"/>
                  <a:pt x="13790" y="198438"/>
                  <a:pt x="10615" y="185738"/>
                </a:cubicBezTo>
                <a:cubicBezTo>
                  <a:pt x="7440" y="173038"/>
                  <a:pt x="-5525" y="179917"/>
                  <a:pt x="2677" y="150813"/>
                </a:cubicBezTo>
                <a:cubicBezTo>
                  <a:pt x="10879" y="121709"/>
                  <a:pt x="70411" y="265"/>
                  <a:pt x="7411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F78EE948-2591-45AE-A164-70C1B1D61761}"/>
              </a:ext>
            </a:extLst>
          </p:cNvPr>
          <p:cNvSpPr/>
          <p:nvPr/>
        </p:nvSpPr>
        <p:spPr>
          <a:xfrm>
            <a:off x="4489413" y="11077206"/>
            <a:ext cx="46826" cy="312259"/>
          </a:xfrm>
          <a:custGeom>
            <a:avLst/>
            <a:gdLst>
              <a:gd name="connsiteX0" fmla="*/ 37 w 46826"/>
              <a:gd name="connsiteY0" fmla="*/ 369 h 312259"/>
              <a:gd name="connsiteX1" fmla="*/ 46075 w 46826"/>
              <a:gd name="connsiteY1" fmla="*/ 141657 h 312259"/>
              <a:gd name="connsiteX2" fmla="*/ 28612 w 46826"/>
              <a:gd name="connsiteY2" fmla="*/ 309932 h 312259"/>
              <a:gd name="connsiteX3" fmla="*/ 28612 w 46826"/>
              <a:gd name="connsiteY3" fmla="*/ 233732 h 312259"/>
              <a:gd name="connsiteX4" fmla="*/ 31787 w 46826"/>
              <a:gd name="connsiteY4" fmla="*/ 148007 h 312259"/>
              <a:gd name="connsiteX5" fmla="*/ 38137 w 46826"/>
              <a:gd name="connsiteY5" fmla="*/ 101969 h 312259"/>
              <a:gd name="connsiteX6" fmla="*/ 37 w 46826"/>
              <a:gd name="connsiteY6" fmla="*/ 369 h 31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26" h="312259">
                <a:moveTo>
                  <a:pt x="37" y="369"/>
                </a:moveTo>
                <a:cubicBezTo>
                  <a:pt x="1360" y="6984"/>
                  <a:pt x="41313" y="90063"/>
                  <a:pt x="46075" y="141657"/>
                </a:cubicBezTo>
                <a:cubicBezTo>
                  <a:pt x="50837" y="193251"/>
                  <a:pt x="31523" y="294586"/>
                  <a:pt x="28612" y="309932"/>
                </a:cubicBezTo>
                <a:cubicBezTo>
                  <a:pt x="25702" y="325278"/>
                  <a:pt x="28083" y="260719"/>
                  <a:pt x="28612" y="233732"/>
                </a:cubicBezTo>
                <a:cubicBezTo>
                  <a:pt x="29141" y="206745"/>
                  <a:pt x="30200" y="169967"/>
                  <a:pt x="31787" y="148007"/>
                </a:cubicBezTo>
                <a:cubicBezTo>
                  <a:pt x="33374" y="126047"/>
                  <a:pt x="43693" y="126046"/>
                  <a:pt x="38137" y="101969"/>
                </a:cubicBezTo>
                <a:cubicBezTo>
                  <a:pt x="32581" y="77892"/>
                  <a:pt x="-1286" y="-6246"/>
                  <a:pt x="37" y="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1653986A-3668-403B-8114-C1D5A58A5D36}"/>
              </a:ext>
            </a:extLst>
          </p:cNvPr>
          <p:cNvSpPr/>
          <p:nvPr/>
        </p:nvSpPr>
        <p:spPr>
          <a:xfrm>
            <a:off x="4481448" y="11050586"/>
            <a:ext cx="56662" cy="169871"/>
          </a:xfrm>
          <a:custGeom>
            <a:avLst/>
            <a:gdLst>
              <a:gd name="connsiteX0" fmla="*/ 65 w 56662"/>
              <a:gd name="connsiteY0" fmla="*/ 2 h 169871"/>
              <a:gd name="connsiteX1" fmla="*/ 54040 w 56662"/>
              <a:gd name="connsiteY1" fmla="*/ 112714 h 169871"/>
              <a:gd name="connsiteX2" fmla="*/ 47690 w 56662"/>
              <a:gd name="connsiteY2" fmla="*/ 169864 h 169871"/>
              <a:gd name="connsiteX3" fmla="*/ 42927 w 56662"/>
              <a:gd name="connsiteY3" fmla="*/ 109539 h 169871"/>
              <a:gd name="connsiteX4" fmla="*/ 65 w 56662"/>
              <a:gd name="connsiteY4" fmla="*/ 2 h 16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62" h="169871">
                <a:moveTo>
                  <a:pt x="65" y="2"/>
                </a:moveTo>
                <a:cubicBezTo>
                  <a:pt x="1917" y="531"/>
                  <a:pt x="46103" y="84404"/>
                  <a:pt x="54040" y="112714"/>
                </a:cubicBezTo>
                <a:cubicBezTo>
                  <a:pt x="61978" y="141024"/>
                  <a:pt x="49542" y="170393"/>
                  <a:pt x="47690" y="169864"/>
                </a:cubicBezTo>
                <a:cubicBezTo>
                  <a:pt x="45838" y="169335"/>
                  <a:pt x="49806" y="134145"/>
                  <a:pt x="42927" y="109539"/>
                </a:cubicBezTo>
                <a:cubicBezTo>
                  <a:pt x="36048" y="84933"/>
                  <a:pt x="-1787" y="-527"/>
                  <a:pt x="6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1A88D5B7-F737-4445-8C47-7487F56B6518}"/>
              </a:ext>
            </a:extLst>
          </p:cNvPr>
          <p:cNvSpPr/>
          <p:nvPr/>
        </p:nvSpPr>
        <p:spPr>
          <a:xfrm>
            <a:off x="4548405" y="11260171"/>
            <a:ext cx="52562" cy="267954"/>
          </a:xfrm>
          <a:custGeom>
            <a:avLst/>
            <a:gdLst>
              <a:gd name="connsiteX0" fmla="*/ 52170 w 52562"/>
              <a:gd name="connsiteY0" fmla="*/ 1554 h 267954"/>
              <a:gd name="connsiteX1" fmla="*/ 25183 w 52562"/>
              <a:gd name="connsiteY1" fmla="*/ 92042 h 267954"/>
              <a:gd name="connsiteX2" fmla="*/ 9308 w 52562"/>
              <a:gd name="connsiteY2" fmla="*/ 261904 h 267954"/>
              <a:gd name="connsiteX3" fmla="*/ 9308 w 52562"/>
              <a:gd name="connsiteY3" fmla="*/ 223804 h 267954"/>
              <a:gd name="connsiteX4" fmla="*/ 2958 w 52562"/>
              <a:gd name="connsiteY4" fmla="*/ 163479 h 267954"/>
              <a:gd name="connsiteX5" fmla="*/ 52170 w 52562"/>
              <a:gd name="connsiteY5" fmla="*/ 1554 h 26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62" h="267954">
                <a:moveTo>
                  <a:pt x="52170" y="1554"/>
                </a:moveTo>
                <a:cubicBezTo>
                  <a:pt x="55874" y="-10352"/>
                  <a:pt x="32327" y="48650"/>
                  <a:pt x="25183" y="92042"/>
                </a:cubicBezTo>
                <a:cubicBezTo>
                  <a:pt x="18039" y="135434"/>
                  <a:pt x="11954" y="239944"/>
                  <a:pt x="9308" y="261904"/>
                </a:cubicBezTo>
                <a:cubicBezTo>
                  <a:pt x="6662" y="283864"/>
                  <a:pt x="10366" y="240208"/>
                  <a:pt x="9308" y="223804"/>
                </a:cubicBezTo>
                <a:cubicBezTo>
                  <a:pt x="8250" y="207400"/>
                  <a:pt x="-6038" y="200521"/>
                  <a:pt x="2958" y="163479"/>
                </a:cubicBezTo>
                <a:cubicBezTo>
                  <a:pt x="11954" y="126437"/>
                  <a:pt x="48466" y="13460"/>
                  <a:pt x="52170" y="1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EF6714F2-8A21-43B9-B817-9FC1D96DD4A9}"/>
              </a:ext>
            </a:extLst>
          </p:cNvPr>
          <p:cNvSpPr/>
          <p:nvPr/>
        </p:nvSpPr>
        <p:spPr>
          <a:xfrm>
            <a:off x="4506758" y="11374293"/>
            <a:ext cx="21431" cy="277642"/>
          </a:xfrm>
          <a:custGeom>
            <a:avLst/>
            <a:gdLst>
              <a:gd name="connsiteX0" fmla="*/ 20792 w 21431"/>
              <a:gd name="connsiteY0" fmla="*/ 1732 h 277642"/>
              <a:gd name="connsiteX1" fmla="*/ 16030 w 21431"/>
              <a:gd name="connsiteY1" fmla="*/ 266845 h 277642"/>
              <a:gd name="connsiteX2" fmla="*/ 14442 w 21431"/>
              <a:gd name="connsiteY2" fmla="*/ 219220 h 277642"/>
              <a:gd name="connsiteX3" fmla="*/ 155 w 21431"/>
              <a:gd name="connsiteY3" fmla="*/ 154132 h 277642"/>
              <a:gd name="connsiteX4" fmla="*/ 20792 w 21431"/>
              <a:gd name="connsiteY4" fmla="*/ 1732 h 27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31" h="277642">
                <a:moveTo>
                  <a:pt x="20792" y="1732"/>
                </a:moveTo>
                <a:cubicBezTo>
                  <a:pt x="23438" y="20517"/>
                  <a:pt x="17088" y="230597"/>
                  <a:pt x="16030" y="266845"/>
                </a:cubicBezTo>
                <a:cubicBezTo>
                  <a:pt x="14972" y="303093"/>
                  <a:pt x="17088" y="238005"/>
                  <a:pt x="14442" y="219220"/>
                </a:cubicBezTo>
                <a:cubicBezTo>
                  <a:pt x="11796" y="200435"/>
                  <a:pt x="2272" y="185882"/>
                  <a:pt x="155" y="154132"/>
                </a:cubicBezTo>
                <a:cubicBezTo>
                  <a:pt x="-1962" y="122382"/>
                  <a:pt x="18146" y="-17053"/>
                  <a:pt x="20792" y="1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: 図形 1244">
            <a:extLst>
              <a:ext uri="{FF2B5EF4-FFF2-40B4-BE49-F238E27FC236}">
                <a16:creationId xmlns:a16="http://schemas.microsoft.com/office/drawing/2014/main" id="{0BF4249F-18CB-4EC3-84B5-7BBA8787C8FD}"/>
              </a:ext>
            </a:extLst>
          </p:cNvPr>
          <p:cNvSpPr/>
          <p:nvPr/>
        </p:nvSpPr>
        <p:spPr>
          <a:xfrm>
            <a:off x="4416561" y="11501028"/>
            <a:ext cx="186476" cy="549625"/>
          </a:xfrm>
          <a:custGeom>
            <a:avLst/>
            <a:gdLst>
              <a:gd name="connsiteX0" fmla="*/ 150677 w 186476"/>
              <a:gd name="connsiteY0" fmla="*/ 3585 h 549625"/>
              <a:gd name="connsiteX1" fmla="*/ 160202 w 186476"/>
              <a:gd name="connsiteY1" fmla="*/ 144872 h 549625"/>
              <a:gd name="connsiteX2" fmla="*/ 164964 w 186476"/>
              <a:gd name="connsiteY2" fmla="*/ 214722 h 549625"/>
              <a:gd name="connsiteX3" fmla="*/ 171314 w 186476"/>
              <a:gd name="connsiteY3" fmla="*/ 276635 h 549625"/>
              <a:gd name="connsiteX4" fmla="*/ 164964 w 186476"/>
              <a:gd name="connsiteY4" fmla="*/ 352835 h 549625"/>
              <a:gd name="connsiteX5" fmla="*/ 133214 w 186476"/>
              <a:gd name="connsiteY5" fmla="*/ 402047 h 549625"/>
              <a:gd name="connsiteX6" fmla="*/ 1452 w 186476"/>
              <a:gd name="connsiteY6" fmla="*/ 546510 h 549625"/>
              <a:gd name="connsiteX7" fmla="*/ 69714 w 186476"/>
              <a:gd name="connsiteY7" fmla="*/ 490947 h 549625"/>
              <a:gd name="connsiteX8" fmla="*/ 176077 w 186476"/>
              <a:gd name="connsiteY8" fmla="*/ 371885 h 549625"/>
              <a:gd name="connsiteX9" fmla="*/ 180839 w 186476"/>
              <a:gd name="connsiteY9" fmla="*/ 306797 h 549625"/>
              <a:gd name="connsiteX10" fmla="*/ 150677 w 186476"/>
              <a:gd name="connsiteY10" fmla="*/ 3585 h 54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6476" h="549625">
                <a:moveTo>
                  <a:pt x="150677" y="3585"/>
                </a:moveTo>
                <a:cubicBezTo>
                  <a:pt x="147238" y="-23402"/>
                  <a:pt x="157821" y="109683"/>
                  <a:pt x="160202" y="144872"/>
                </a:cubicBezTo>
                <a:cubicBezTo>
                  <a:pt x="162583" y="180062"/>
                  <a:pt x="163112" y="192762"/>
                  <a:pt x="164964" y="214722"/>
                </a:cubicBezTo>
                <a:cubicBezTo>
                  <a:pt x="166816" y="236682"/>
                  <a:pt x="171314" y="253616"/>
                  <a:pt x="171314" y="276635"/>
                </a:cubicBezTo>
                <a:cubicBezTo>
                  <a:pt x="171314" y="299654"/>
                  <a:pt x="171314" y="331933"/>
                  <a:pt x="164964" y="352835"/>
                </a:cubicBezTo>
                <a:cubicBezTo>
                  <a:pt x="158614" y="373737"/>
                  <a:pt x="160466" y="369768"/>
                  <a:pt x="133214" y="402047"/>
                </a:cubicBezTo>
                <a:cubicBezTo>
                  <a:pt x="105962" y="434326"/>
                  <a:pt x="12035" y="531693"/>
                  <a:pt x="1452" y="546510"/>
                </a:cubicBezTo>
                <a:cubicBezTo>
                  <a:pt x="-9131" y="561327"/>
                  <a:pt x="40610" y="520051"/>
                  <a:pt x="69714" y="490947"/>
                </a:cubicBezTo>
                <a:cubicBezTo>
                  <a:pt x="98818" y="461843"/>
                  <a:pt x="157556" y="402576"/>
                  <a:pt x="176077" y="371885"/>
                </a:cubicBezTo>
                <a:cubicBezTo>
                  <a:pt x="194598" y="341194"/>
                  <a:pt x="183220" y="367916"/>
                  <a:pt x="180839" y="306797"/>
                </a:cubicBezTo>
                <a:cubicBezTo>
                  <a:pt x="178458" y="245678"/>
                  <a:pt x="154116" y="30572"/>
                  <a:pt x="150677" y="3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: 図形 1245">
            <a:extLst>
              <a:ext uri="{FF2B5EF4-FFF2-40B4-BE49-F238E27FC236}">
                <a16:creationId xmlns:a16="http://schemas.microsoft.com/office/drawing/2014/main" id="{CE057B04-528C-4A31-8F6B-A2C7A8BC9417}"/>
              </a:ext>
            </a:extLst>
          </p:cNvPr>
          <p:cNvSpPr/>
          <p:nvPr/>
        </p:nvSpPr>
        <p:spPr>
          <a:xfrm>
            <a:off x="4152310" y="11647398"/>
            <a:ext cx="372462" cy="285723"/>
          </a:xfrm>
          <a:custGeom>
            <a:avLst/>
            <a:gdLst>
              <a:gd name="connsiteX0" fmla="*/ 372065 w 372462"/>
              <a:gd name="connsiteY0" fmla="*/ 90 h 285723"/>
              <a:gd name="connsiteX1" fmla="*/ 173628 w 372462"/>
              <a:gd name="connsiteY1" fmla="*/ 154077 h 285723"/>
              <a:gd name="connsiteX2" fmla="*/ 3765 w 372462"/>
              <a:gd name="connsiteY2" fmla="*/ 282665 h 285723"/>
              <a:gd name="connsiteX3" fmla="*/ 60915 w 372462"/>
              <a:gd name="connsiteY3" fmla="*/ 239802 h 285723"/>
              <a:gd name="connsiteX4" fmla="*/ 119653 w 372462"/>
              <a:gd name="connsiteY4" fmla="*/ 176302 h 285723"/>
              <a:gd name="connsiteX5" fmla="*/ 372065 w 372462"/>
              <a:gd name="connsiteY5" fmla="*/ 90 h 28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462" h="285723">
                <a:moveTo>
                  <a:pt x="372065" y="90"/>
                </a:moveTo>
                <a:cubicBezTo>
                  <a:pt x="381061" y="-3614"/>
                  <a:pt x="235011" y="106981"/>
                  <a:pt x="173628" y="154077"/>
                </a:cubicBezTo>
                <a:cubicBezTo>
                  <a:pt x="112245" y="201173"/>
                  <a:pt x="22550" y="268378"/>
                  <a:pt x="3765" y="282665"/>
                </a:cubicBezTo>
                <a:cubicBezTo>
                  <a:pt x="-15020" y="296952"/>
                  <a:pt x="41600" y="257529"/>
                  <a:pt x="60915" y="239802"/>
                </a:cubicBezTo>
                <a:cubicBezTo>
                  <a:pt x="80230" y="222075"/>
                  <a:pt x="67530" y="215460"/>
                  <a:pt x="119653" y="176302"/>
                </a:cubicBezTo>
                <a:cubicBezTo>
                  <a:pt x="171776" y="137144"/>
                  <a:pt x="363069" y="3794"/>
                  <a:pt x="372065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: 図形 1246">
            <a:extLst>
              <a:ext uri="{FF2B5EF4-FFF2-40B4-BE49-F238E27FC236}">
                <a16:creationId xmlns:a16="http://schemas.microsoft.com/office/drawing/2014/main" id="{45C9D421-980F-4829-B5DF-6A89B8E36CCA}"/>
              </a:ext>
            </a:extLst>
          </p:cNvPr>
          <p:cNvSpPr/>
          <p:nvPr/>
        </p:nvSpPr>
        <p:spPr>
          <a:xfrm>
            <a:off x="4183045" y="11698178"/>
            <a:ext cx="341348" cy="260475"/>
          </a:xfrm>
          <a:custGeom>
            <a:avLst/>
            <a:gdLst>
              <a:gd name="connsiteX0" fmla="*/ 341330 w 341348"/>
              <a:gd name="connsiteY0" fmla="*/ 110 h 260475"/>
              <a:gd name="connsiteX1" fmla="*/ 200043 w 341348"/>
              <a:gd name="connsiteY1" fmla="*/ 117585 h 260475"/>
              <a:gd name="connsiteX2" fmla="*/ 101618 w 341348"/>
              <a:gd name="connsiteY2" fmla="*/ 182672 h 260475"/>
              <a:gd name="connsiteX3" fmla="*/ 18 w 341348"/>
              <a:gd name="connsiteY3" fmla="*/ 260460 h 260475"/>
              <a:gd name="connsiteX4" fmla="*/ 109555 w 341348"/>
              <a:gd name="connsiteY4" fmla="*/ 189022 h 260475"/>
              <a:gd name="connsiteX5" fmla="*/ 190518 w 341348"/>
              <a:gd name="connsiteY5" fmla="*/ 139810 h 260475"/>
              <a:gd name="connsiteX6" fmla="*/ 341330 w 341348"/>
              <a:gd name="connsiteY6" fmla="*/ 110 h 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348" h="260475">
                <a:moveTo>
                  <a:pt x="341330" y="110"/>
                </a:moveTo>
                <a:cubicBezTo>
                  <a:pt x="342917" y="-3594"/>
                  <a:pt x="239995" y="87158"/>
                  <a:pt x="200043" y="117585"/>
                </a:cubicBezTo>
                <a:cubicBezTo>
                  <a:pt x="160091" y="148012"/>
                  <a:pt x="134955" y="158860"/>
                  <a:pt x="101618" y="182672"/>
                </a:cubicBezTo>
                <a:cubicBezTo>
                  <a:pt x="68281" y="206484"/>
                  <a:pt x="-1305" y="259402"/>
                  <a:pt x="18" y="260460"/>
                </a:cubicBezTo>
                <a:cubicBezTo>
                  <a:pt x="1341" y="261518"/>
                  <a:pt x="77805" y="209130"/>
                  <a:pt x="109555" y="189022"/>
                </a:cubicBezTo>
                <a:cubicBezTo>
                  <a:pt x="141305" y="168914"/>
                  <a:pt x="154799" y="169443"/>
                  <a:pt x="190518" y="139810"/>
                </a:cubicBezTo>
                <a:cubicBezTo>
                  <a:pt x="226237" y="110177"/>
                  <a:pt x="339743" y="3814"/>
                  <a:pt x="341330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: 図形 1247">
            <a:extLst>
              <a:ext uri="{FF2B5EF4-FFF2-40B4-BE49-F238E27FC236}">
                <a16:creationId xmlns:a16="http://schemas.microsoft.com/office/drawing/2014/main" id="{EBB02803-86C1-44AC-ADAD-1285DA84E2EA}"/>
              </a:ext>
            </a:extLst>
          </p:cNvPr>
          <p:cNvSpPr/>
          <p:nvPr/>
        </p:nvSpPr>
        <p:spPr>
          <a:xfrm>
            <a:off x="4192975" y="11702984"/>
            <a:ext cx="343525" cy="266023"/>
          </a:xfrm>
          <a:custGeom>
            <a:avLst/>
            <a:gdLst>
              <a:gd name="connsiteX0" fmla="*/ 342513 w 343525"/>
              <a:gd name="connsiteY0" fmla="*/ 66 h 266023"/>
              <a:gd name="connsiteX1" fmla="*/ 336163 w 343525"/>
              <a:gd name="connsiteY1" fmla="*/ 63566 h 266023"/>
              <a:gd name="connsiteX2" fmla="*/ 296475 w 343525"/>
              <a:gd name="connsiteY2" fmla="*/ 98491 h 266023"/>
              <a:gd name="connsiteX3" fmla="*/ 218688 w 343525"/>
              <a:gd name="connsiteY3" fmla="*/ 163579 h 266023"/>
              <a:gd name="connsiteX4" fmla="*/ 148838 w 343525"/>
              <a:gd name="connsiteY4" fmla="*/ 201679 h 266023"/>
              <a:gd name="connsiteX5" fmla="*/ 20250 w 343525"/>
              <a:gd name="connsiteY5" fmla="*/ 255654 h 266023"/>
              <a:gd name="connsiteX6" fmla="*/ 10725 w 343525"/>
              <a:gd name="connsiteY6" fmla="*/ 262004 h 266023"/>
              <a:gd name="connsiteX7" fmla="*/ 123438 w 343525"/>
              <a:gd name="connsiteY7" fmla="*/ 209616 h 266023"/>
              <a:gd name="connsiteX8" fmla="*/ 226625 w 343525"/>
              <a:gd name="connsiteY8" fmla="*/ 171516 h 266023"/>
              <a:gd name="connsiteX9" fmla="*/ 259963 w 343525"/>
              <a:gd name="connsiteY9" fmla="*/ 142941 h 266023"/>
              <a:gd name="connsiteX10" fmla="*/ 323463 w 343525"/>
              <a:gd name="connsiteY10" fmla="*/ 76266 h 266023"/>
              <a:gd name="connsiteX11" fmla="*/ 342513 w 343525"/>
              <a:gd name="connsiteY11" fmla="*/ 66 h 26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3525" h="266023">
                <a:moveTo>
                  <a:pt x="342513" y="66"/>
                </a:moveTo>
                <a:cubicBezTo>
                  <a:pt x="344630" y="-2051"/>
                  <a:pt x="343836" y="47162"/>
                  <a:pt x="336163" y="63566"/>
                </a:cubicBezTo>
                <a:cubicBezTo>
                  <a:pt x="328490" y="79970"/>
                  <a:pt x="316054" y="81822"/>
                  <a:pt x="296475" y="98491"/>
                </a:cubicBezTo>
                <a:cubicBezTo>
                  <a:pt x="276896" y="115160"/>
                  <a:pt x="243294" y="146381"/>
                  <a:pt x="218688" y="163579"/>
                </a:cubicBezTo>
                <a:cubicBezTo>
                  <a:pt x="194082" y="180777"/>
                  <a:pt x="181911" y="186333"/>
                  <a:pt x="148838" y="201679"/>
                </a:cubicBezTo>
                <a:cubicBezTo>
                  <a:pt x="115765" y="217025"/>
                  <a:pt x="43269" y="245600"/>
                  <a:pt x="20250" y="255654"/>
                </a:cubicBezTo>
                <a:cubicBezTo>
                  <a:pt x="-2769" y="265708"/>
                  <a:pt x="-6473" y="269677"/>
                  <a:pt x="10725" y="262004"/>
                </a:cubicBezTo>
                <a:cubicBezTo>
                  <a:pt x="27923" y="254331"/>
                  <a:pt x="87455" y="224697"/>
                  <a:pt x="123438" y="209616"/>
                </a:cubicBezTo>
                <a:cubicBezTo>
                  <a:pt x="159421" y="194535"/>
                  <a:pt x="203871" y="182628"/>
                  <a:pt x="226625" y="171516"/>
                </a:cubicBezTo>
                <a:cubicBezTo>
                  <a:pt x="249379" y="160404"/>
                  <a:pt x="243823" y="158816"/>
                  <a:pt x="259963" y="142941"/>
                </a:cubicBezTo>
                <a:cubicBezTo>
                  <a:pt x="276103" y="127066"/>
                  <a:pt x="309969" y="98491"/>
                  <a:pt x="323463" y="76266"/>
                </a:cubicBezTo>
                <a:cubicBezTo>
                  <a:pt x="336957" y="54041"/>
                  <a:pt x="340396" y="2183"/>
                  <a:pt x="342513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: 図形 1248">
            <a:extLst>
              <a:ext uri="{FF2B5EF4-FFF2-40B4-BE49-F238E27FC236}">
                <a16:creationId xmlns:a16="http://schemas.microsoft.com/office/drawing/2014/main" id="{158FC72C-F978-4033-8501-E7B64BDD682D}"/>
              </a:ext>
            </a:extLst>
          </p:cNvPr>
          <p:cNvSpPr/>
          <p:nvPr/>
        </p:nvSpPr>
        <p:spPr>
          <a:xfrm>
            <a:off x="3821105" y="11875983"/>
            <a:ext cx="420695" cy="95565"/>
          </a:xfrm>
          <a:custGeom>
            <a:avLst/>
            <a:gdLst>
              <a:gd name="connsiteX0" fmla="*/ 8 w 420695"/>
              <a:gd name="connsiteY0" fmla="*/ 95355 h 95565"/>
              <a:gd name="connsiteX1" fmla="*/ 265120 w 420695"/>
              <a:gd name="connsiteY1" fmla="*/ 82655 h 95565"/>
              <a:gd name="connsiteX2" fmla="*/ 306395 w 420695"/>
              <a:gd name="connsiteY2" fmla="*/ 73130 h 95565"/>
              <a:gd name="connsiteX3" fmla="*/ 420695 w 420695"/>
              <a:gd name="connsiteY3" fmla="*/ 105 h 95565"/>
              <a:gd name="connsiteX4" fmla="*/ 307983 w 420695"/>
              <a:gd name="connsiteY4" fmla="*/ 57255 h 95565"/>
              <a:gd name="connsiteX5" fmla="*/ 274645 w 420695"/>
              <a:gd name="connsiteY5" fmla="*/ 71542 h 95565"/>
              <a:gd name="connsiteX6" fmla="*/ 8 w 420695"/>
              <a:gd name="connsiteY6" fmla="*/ 95355 h 9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695" h="95565">
                <a:moveTo>
                  <a:pt x="8" y="95355"/>
                </a:moveTo>
                <a:cubicBezTo>
                  <a:pt x="-1579" y="97207"/>
                  <a:pt x="214056" y="86359"/>
                  <a:pt x="265120" y="82655"/>
                </a:cubicBezTo>
                <a:cubicBezTo>
                  <a:pt x="316185" y="78951"/>
                  <a:pt x="280466" y="86888"/>
                  <a:pt x="306395" y="73130"/>
                </a:cubicBezTo>
                <a:cubicBezTo>
                  <a:pt x="332324" y="59372"/>
                  <a:pt x="420430" y="2751"/>
                  <a:pt x="420695" y="105"/>
                </a:cubicBezTo>
                <a:cubicBezTo>
                  <a:pt x="420960" y="-2541"/>
                  <a:pt x="332325" y="45349"/>
                  <a:pt x="307983" y="57255"/>
                </a:cubicBezTo>
                <a:cubicBezTo>
                  <a:pt x="283641" y="69161"/>
                  <a:pt x="321741" y="66780"/>
                  <a:pt x="274645" y="71542"/>
                </a:cubicBezTo>
                <a:cubicBezTo>
                  <a:pt x="227549" y="76304"/>
                  <a:pt x="1595" y="93503"/>
                  <a:pt x="8" y="95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: 図形 1249">
            <a:extLst>
              <a:ext uri="{FF2B5EF4-FFF2-40B4-BE49-F238E27FC236}">
                <a16:creationId xmlns:a16="http://schemas.microsoft.com/office/drawing/2014/main" id="{5A7E339F-151B-4936-B744-605E57C1DF51}"/>
              </a:ext>
            </a:extLst>
          </p:cNvPr>
          <p:cNvSpPr/>
          <p:nvPr/>
        </p:nvSpPr>
        <p:spPr>
          <a:xfrm>
            <a:off x="4180918" y="11788658"/>
            <a:ext cx="359639" cy="247975"/>
          </a:xfrm>
          <a:custGeom>
            <a:avLst/>
            <a:gdLst>
              <a:gd name="connsiteX0" fmla="*/ 557 w 359639"/>
              <a:gd name="connsiteY0" fmla="*/ 217605 h 247975"/>
              <a:gd name="connsiteX1" fmla="*/ 129145 w 359639"/>
              <a:gd name="connsiteY1" fmla="*/ 230305 h 247975"/>
              <a:gd name="connsiteX2" fmla="*/ 175182 w 359639"/>
              <a:gd name="connsiteY2" fmla="*/ 247767 h 247975"/>
              <a:gd name="connsiteX3" fmla="*/ 211695 w 359639"/>
              <a:gd name="connsiteY3" fmla="*/ 217605 h 247975"/>
              <a:gd name="connsiteX4" fmla="*/ 283132 w 359639"/>
              <a:gd name="connsiteY4" fmla="*/ 158867 h 247975"/>
              <a:gd name="connsiteX5" fmla="*/ 306945 w 359639"/>
              <a:gd name="connsiteY5" fmla="*/ 127117 h 247975"/>
              <a:gd name="connsiteX6" fmla="*/ 330757 w 359639"/>
              <a:gd name="connsiteY6" fmla="*/ 95367 h 247975"/>
              <a:gd name="connsiteX7" fmla="*/ 359332 w 359639"/>
              <a:gd name="connsiteY7" fmla="*/ 117 h 247975"/>
              <a:gd name="connsiteX8" fmla="*/ 341870 w 359639"/>
              <a:gd name="connsiteY8" fmla="*/ 77905 h 247975"/>
              <a:gd name="connsiteX9" fmla="*/ 283132 w 359639"/>
              <a:gd name="connsiteY9" fmla="*/ 173155 h 247975"/>
              <a:gd name="connsiteX10" fmla="*/ 184707 w 359639"/>
              <a:gd name="connsiteY10" fmla="*/ 246180 h 247975"/>
              <a:gd name="connsiteX11" fmla="*/ 557 w 359639"/>
              <a:gd name="connsiteY11" fmla="*/ 217605 h 24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639" h="247975">
                <a:moveTo>
                  <a:pt x="557" y="217605"/>
                </a:moveTo>
                <a:cubicBezTo>
                  <a:pt x="-8703" y="214959"/>
                  <a:pt x="100041" y="225278"/>
                  <a:pt x="129145" y="230305"/>
                </a:cubicBezTo>
                <a:cubicBezTo>
                  <a:pt x="158249" y="235332"/>
                  <a:pt x="161424" y="249884"/>
                  <a:pt x="175182" y="247767"/>
                </a:cubicBezTo>
                <a:cubicBezTo>
                  <a:pt x="188940" y="245650"/>
                  <a:pt x="193703" y="232422"/>
                  <a:pt x="211695" y="217605"/>
                </a:cubicBezTo>
                <a:cubicBezTo>
                  <a:pt x="229687" y="202788"/>
                  <a:pt x="267257" y="173948"/>
                  <a:pt x="283132" y="158867"/>
                </a:cubicBezTo>
                <a:cubicBezTo>
                  <a:pt x="299007" y="143786"/>
                  <a:pt x="299008" y="137700"/>
                  <a:pt x="306945" y="127117"/>
                </a:cubicBezTo>
                <a:cubicBezTo>
                  <a:pt x="314882" y="116534"/>
                  <a:pt x="322026" y="116534"/>
                  <a:pt x="330757" y="95367"/>
                </a:cubicBezTo>
                <a:cubicBezTo>
                  <a:pt x="339488" y="74200"/>
                  <a:pt x="357480" y="3027"/>
                  <a:pt x="359332" y="117"/>
                </a:cubicBezTo>
                <a:cubicBezTo>
                  <a:pt x="361184" y="-2793"/>
                  <a:pt x="354570" y="49065"/>
                  <a:pt x="341870" y="77905"/>
                </a:cubicBezTo>
                <a:cubicBezTo>
                  <a:pt x="329170" y="106745"/>
                  <a:pt x="309326" y="145109"/>
                  <a:pt x="283132" y="173155"/>
                </a:cubicBezTo>
                <a:cubicBezTo>
                  <a:pt x="256938" y="201201"/>
                  <a:pt x="227569" y="238772"/>
                  <a:pt x="184707" y="246180"/>
                </a:cubicBezTo>
                <a:cubicBezTo>
                  <a:pt x="141845" y="253588"/>
                  <a:pt x="9817" y="220251"/>
                  <a:pt x="557" y="217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: 図形 1250">
            <a:extLst>
              <a:ext uri="{FF2B5EF4-FFF2-40B4-BE49-F238E27FC236}">
                <a16:creationId xmlns:a16="http://schemas.microsoft.com/office/drawing/2014/main" id="{43866BB0-5E8C-40AB-A2F3-E0516E060D23}"/>
              </a:ext>
            </a:extLst>
          </p:cNvPr>
          <p:cNvSpPr/>
          <p:nvPr/>
        </p:nvSpPr>
        <p:spPr>
          <a:xfrm>
            <a:off x="4484688" y="11818473"/>
            <a:ext cx="16704" cy="92557"/>
          </a:xfrm>
          <a:custGeom>
            <a:avLst/>
            <a:gdLst>
              <a:gd name="connsiteX0" fmla="*/ 14287 w 16704"/>
              <a:gd name="connsiteY0" fmla="*/ 465 h 92557"/>
              <a:gd name="connsiteX1" fmla="*/ 0 w 16704"/>
              <a:gd name="connsiteY1" fmla="*/ 90952 h 92557"/>
              <a:gd name="connsiteX2" fmla="*/ 14287 w 16704"/>
              <a:gd name="connsiteY2" fmla="*/ 56027 h 92557"/>
              <a:gd name="connsiteX3" fmla="*/ 14287 w 16704"/>
              <a:gd name="connsiteY3" fmla="*/ 465 h 9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04" h="92557">
                <a:moveTo>
                  <a:pt x="14287" y="465"/>
                </a:moveTo>
                <a:cubicBezTo>
                  <a:pt x="11906" y="6286"/>
                  <a:pt x="0" y="81692"/>
                  <a:pt x="0" y="90952"/>
                </a:cubicBezTo>
                <a:cubicBezTo>
                  <a:pt x="0" y="100212"/>
                  <a:pt x="10318" y="66875"/>
                  <a:pt x="14287" y="56027"/>
                </a:cubicBezTo>
                <a:cubicBezTo>
                  <a:pt x="18256" y="45179"/>
                  <a:pt x="16668" y="-5356"/>
                  <a:pt x="14287" y="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: 図形 1251">
            <a:extLst>
              <a:ext uri="{FF2B5EF4-FFF2-40B4-BE49-F238E27FC236}">
                <a16:creationId xmlns:a16="http://schemas.microsoft.com/office/drawing/2014/main" id="{A917CBE3-3E94-4EDD-AB45-417028162645}"/>
              </a:ext>
            </a:extLst>
          </p:cNvPr>
          <p:cNvSpPr/>
          <p:nvPr/>
        </p:nvSpPr>
        <p:spPr>
          <a:xfrm>
            <a:off x="3615030" y="12054426"/>
            <a:ext cx="816767" cy="534021"/>
          </a:xfrm>
          <a:custGeom>
            <a:avLst/>
            <a:gdLst>
              <a:gd name="connsiteX0" fmla="*/ 815683 w 816767"/>
              <a:gd name="connsiteY0" fmla="*/ 1049 h 534021"/>
              <a:gd name="connsiteX1" fmla="*/ 575970 w 816767"/>
              <a:gd name="connsiteY1" fmla="*/ 188374 h 534021"/>
              <a:gd name="connsiteX2" fmla="*/ 391820 w 816767"/>
              <a:gd name="connsiteY2" fmla="*/ 305849 h 534021"/>
              <a:gd name="connsiteX3" fmla="*/ 77495 w 816767"/>
              <a:gd name="connsiteY3" fmla="*/ 493174 h 534021"/>
              <a:gd name="connsiteX4" fmla="*/ 1295 w 816767"/>
              <a:gd name="connsiteY4" fmla="*/ 532862 h 534021"/>
              <a:gd name="connsiteX5" fmla="*/ 117183 w 816767"/>
              <a:gd name="connsiteY5" fmla="*/ 467774 h 534021"/>
              <a:gd name="connsiteX6" fmla="*/ 474370 w 816767"/>
              <a:gd name="connsiteY6" fmla="*/ 278862 h 534021"/>
              <a:gd name="connsiteX7" fmla="*/ 815683 w 816767"/>
              <a:gd name="connsiteY7" fmla="*/ 1049 h 53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6767" h="534021">
                <a:moveTo>
                  <a:pt x="815683" y="1049"/>
                </a:moveTo>
                <a:cubicBezTo>
                  <a:pt x="832616" y="-14032"/>
                  <a:pt x="646614" y="137574"/>
                  <a:pt x="575970" y="188374"/>
                </a:cubicBezTo>
                <a:cubicBezTo>
                  <a:pt x="505326" y="239174"/>
                  <a:pt x="474899" y="255049"/>
                  <a:pt x="391820" y="305849"/>
                </a:cubicBezTo>
                <a:cubicBezTo>
                  <a:pt x="308741" y="356649"/>
                  <a:pt x="142582" y="455339"/>
                  <a:pt x="77495" y="493174"/>
                </a:cubicBezTo>
                <a:cubicBezTo>
                  <a:pt x="12408" y="531009"/>
                  <a:pt x="-5320" y="537095"/>
                  <a:pt x="1295" y="532862"/>
                </a:cubicBezTo>
                <a:cubicBezTo>
                  <a:pt x="7910" y="528629"/>
                  <a:pt x="117183" y="467774"/>
                  <a:pt x="117183" y="467774"/>
                </a:cubicBezTo>
                <a:cubicBezTo>
                  <a:pt x="196029" y="425441"/>
                  <a:pt x="357953" y="359031"/>
                  <a:pt x="474370" y="278862"/>
                </a:cubicBezTo>
                <a:cubicBezTo>
                  <a:pt x="590787" y="198693"/>
                  <a:pt x="798750" y="16130"/>
                  <a:pt x="815683" y="1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: 図形 1252">
            <a:extLst>
              <a:ext uri="{FF2B5EF4-FFF2-40B4-BE49-F238E27FC236}">
                <a16:creationId xmlns:a16="http://schemas.microsoft.com/office/drawing/2014/main" id="{9066A803-5E63-4B97-B3D0-E4DD10CEAEA2}"/>
              </a:ext>
            </a:extLst>
          </p:cNvPr>
          <p:cNvSpPr/>
          <p:nvPr/>
        </p:nvSpPr>
        <p:spPr>
          <a:xfrm>
            <a:off x="3593746" y="12294906"/>
            <a:ext cx="571993" cy="324568"/>
          </a:xfrm>
          <a:custGeom>
            <a:avLst/>
            <a:gdLst>
              <a:gd name="connsiteX0" fmla="*/ 354 w 571993"/>
              <a:gd name="connsiteY0" fmla="*/ 324132 h 324568"/>
              <a:gd name="connsiteX1" fmla="*/ 122592 w 571993"/>
              <a:gd name="connsiteY1" fmla="*/ 303494 h 324568"/>
              <a:gd name="connsiteX2" fmla="*/ 206729 w 571993"/>
              <a:gd name="connsiteY2" fmla="*/ 255869 h 324568"/>
              <a:gd name="connsiteX3" fmla="*/ 367067 w 571993"/>
              <a:gd name="connsiteY3" fmla="*/ 155857 h 324568"/>
              <a:gd name="connsiteX4" fmla="*/ 571854 w 571993"/>
              <a:gd name="connsiteY4" fmla="*/ 282 h 324568"/>
              <a:gd name="connsiteX5" fmla="*/ 397229 w 571993"/>
              <a:gd name="connsiteY5" fmla="*/ 119344 h 324568"/>
              <a:gd name="connsiteX6" fmla="*/ 284517 w 571993"/>
              <a:gd name="connsiteY6" fmla="*/ 187607 h 324568"/>
              <a:gd name="connsiteX7" fmla="*/ 211492 w 571993"/>
              <a:gd name="connsiteY7" fmla="*/ 225707 h 324568"/>
              <a:gd name="connsiteX8" fmla="*/ 89254 w 571993"/>
              <a:gd name="connsiteY8" fmla="*/ 286032 h 324568"/>
              <a:gd name="connsiteX9" fmla="*/ 354 w 571993"/>
              <a:gd name="connsiteY9" fmla="*/ 324132 h 32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1993" h="324568">
                <a:moveTo>
                  <a:pt x="354" y="324132"/>
                </a:moveTo>
                <a:cubicBezTo>
                  <a:pt x="5910" y="327042"/>
                  <a:pt x="88196" y="314871"/>
                  <a:pt x="122592" y="303494"/>
                </a:cubicBezTo>
                <a:cubicBezTo>
                  <a:pt x="156988" y="292117"/>
                  <a:pt x="165983" y="280475"/>
                  <a:pt x="206729" y="255869"/>
                </a:cubicBezTo>
                <a:cubicBezTo>
                  <a:pt x="247475" y="231263"/>
                  <a:pt x="306213" y="198455"/>
                  <a:pt x="367067" y="155857"/>
                </a:cubicBezTo>
                <a:cubicBezTo>
                  <a:pt x="427921" y="113259"/>
                  <a:pt x="566827" y="6368"/>
                  <a:pt x="571854" y="282"/>
                </a:cubicBezTo>
                <a:cubicBezTo>
                  <a:pt x="576881" y="-5804"/>
                  <a:pt x="445119" y="88123"/>
                  <a:pt x="397229" y="119344"/>
                </a:cubicBezTo>
                <a:cubicBezTo>
                  <a:pt x="349339" y="150565"/>
                  <a:pt x="315473" y="169880"/>
                  <a:pt x="284517" y="187607"/>
                </a:cubicBezTo>
                <a:cubicBezTo>
                  <a:pt x="253561" y="205334"/>
                  <a:pt x="211492" y="225707"/>
                  <a:pt x="211492" y="225707"/>
                </a:cubicBezTo>
                <a:cubicBezTo>
                  <a:pt x="178948" y="242111"/>
                  <a:pt x="122591" y="272274"/>
                  <a:pt x="89254" y="286032"/>
                </a:cubicBezTo>
                <a:cubicBezTo>
                  <a:pt x="55917" y="299790"/>
                  <a:pt x="-5202" y="321222"/>
                  <a:pt x="354" y="324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: 図形 1253">
            <a:extLst>
              <a:ext uri="{FF2B5EF4-FFF2-40B4-BE49-F238E27FC236}">
                <a16:creationId xmlns:a16="http://schemas.microsoft.com/office/drawing/2014/main" id="{1C392D2C-2980-417A-885B-6A88BB14DE8A}"/>
              </a:ext>
            </a:extLst>
          </p:cNvPr>
          <p:cNvSpPr/>
          <p:nvPr/>
        </p:nvSpPr>
        <p:spPr>
          <a:xfrm>
            <a:off x="3782884" y="11977654"/>
            <a:ext cx="419820" cy="84216"/>
          </a:xfrm>
          <a:custGeom>
            <a:avLst/>
            <a:gdLst>
              <a:gd name="connsiteX0" fmla="*/ 129 w 419820"/>
              <a:gd name="connsiteY0" fmla="*/ 84171 h 84216"/>
              <a:gd name="connsiteX1" fmla="*/ 130304 w 419820"/>
              <a:gd name="connsiteY1" fmla="*/ 27021 h 84216"/>
              <a:gd name="connsiteX2" fmla="*/ 274766 w 419820"/>
              <a:gd name="connsiteY2" fmla="*/ 25434 h 84216"/>
              <a:gd name="connsiteX3" fmla="*/ 373191 w 419820"/>
              <a:gd name="connsiteY3" fmla="*/ 14321 h 84216"/>
              <a:gd name="connsiteX4" fmla="*/ 412879 w 419820"/>
              <a:gd name="connsiteY4" fmla="*/ 34 h 84216"/>
              <a:gd name="connsiteX5" fmla="*/ 235079 w 419820"/>
              <a:gd name="connsiteY5" fmla="*/ 11146 h 84216"/>
              <a:gd name="connsiteX6" fmla="*/ 108079 w 419820"/>
              <a:gd name="connsiteY6" fmla="*/ 36546 h 84216"/>
              <a:gd name="connsiteX7" fmla="*/ 129 w 419820"/>
              <a:gd name="connsiteY7" fmla="*/ 84171 h 8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820" h="84216">
                <a:moveTo>
                  <a:pt x="129" y="84171"/>
                </a:moveTo>
                <a:cubicBezTo>
                  <a:pt x="3833" y="82584"/>
                  <a:pt x="84531" y="36810"/>
                  <a:pt x="130304" y="27021"/>
                </a:cubicBezTo>
                <a:cubicBezTo>
                  <a:pt x="176077" y="17232"/>
                  <a:pt x="234285" y="27551"/>
                  <a:pt x="274766" y="25434"/>
                </a:cubicBezTo>
                <a:cubicBezTo>
                  <a:pt x="315247" y="23317"/>
                  <a:pt x="350172" y="18554"/>
                  <a:pt x="373191" y="14321"/>
                </a:cubicBezTo>
                <a:cubicBezTo>
                  <a:pt x="396210" y="10088"/>
                  <a:pt x="435898" y="563"/>
                  <a:pt x="412879" y="34"/>
                </a:cubicBezTo>
                <a:cubicBezTo>
                  <a:pt x="389860" y="-495"/>
                  <a:pt x="285879" y="5061"/>
                  <a:pt x="235079" y="11146"/>
                </a:cubicBezTo>
                <a:cubicBezTo>
                  <a:pt x="184279" y="17231"/>
                  <a:pt x="143004" y="27285"/>
                  <a:pt x="108079" y="36546"/>
                </a:cubicBezTo>
                <a:cubicBezTo>
                  <a:pt x="73154" y="45806"/>
                  <a:pt x="-3575" y="85758"/>
                  <a:pt x="129" y="84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: 図形 1254">
            <a:extLst>
              <a:ext uri="{FF2B5EF4-FFF2-40B4-BE49-F238E27FC236}">
                <a16:creationId xmlns:a16="http://schemas.microsoft.com/office/drawing/2014/main" id="{A666D6E4-90B1-4367-952A-43073C811525}"/>
              </a:ext>
            </a:extLst>
          </p:cNvPr>
          <p:cNvSpPr/>
          <p:nvPr/>
        </p:nvSpPr>
        <p:spPr>
          <a:xfrm>
            <a:off x="3570187" y="11984018"/>
            <a:ext cx="271692" cy="524151"/>
          </a:xfrm>
          <a:custGeom>
            <a:avLst/>
            <a:gdLst>
              <a:gd name="connsiteX0" fmla="*/ 271563 w 271692"/>
              <a:gd name="connsiteY0" fmla="*/ 20 h 524151"/>
              <a:gd name="connsiteX1" fmla="*/ 158851 w 271692"/>
              <a:gd name="connsiteY1" fmla="*/ 266720 h 524151"/>
              <a:gd name="connsiteX2" fmla="*/ 103288 w 271692"/>
              <a:gd name="connsiteY2" fmla="*/ 401657 h 524151"/>
              <a:gd name="connsiteX3" fmla="*/ 74713 w 271692"/>
              <a:gd name="connsiteY3" fmla="*/ 469920 h 524151"/>
              <a:gd name="connsiteX4" fmla="*/ 101 w 271692"/>
              <a:gd name="connsiteY4" fmla="*/ 523895 h 524151"/>
              <a:gd name="connsiteX5" fmla="*/ 92176 w 271692"/>
              <a:gd name="connsiteY5" fmla="*/ 447695 h 524151"/>
              <a:gd name="connsiteX6" fmla="*/ 123926 w 271692"/>
              <a:gd name="connsiteY6" fmla="*/ 376257 h 524151"/>
              <a:gd name="connsiteX7" fmla="*/ 135038 w 271692"/>
              <a:gd name="connsiteY7" fmla="*/ 281007 h 524151"/>
              <a:gd name="connsiteX8" fmla="*/ 271563 w 271692"/>
              <a:gd name="connsiteY8" fmla="*/ 20 h 52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692" h="524151">
                <a:moveTo>
                  <a:pt x="271563" y="20"/>
                </a:moveTo>
                <a:cubicBezTo>
                  <a:pt x="275532" y="-2361"/>
                  <a:pt x="186897" y="199781"/>
                  <a:pt x="158851" y="266720"/>
                </a:cubicBezTo>
                <a:cubicBezTo>
                  <a:pt x="130805" y="333659"/>
                  <a:pt x="117311" y="367790"/>
                  <a:pt x="103288" y="401657"/>
                </a:cubicBezTo>
                <a:cubicBezTo>
                  <a:pt x="89265" y="435524"/>
                  <a:pt x="91911" y="449547"/>
                  <a:pt x="74713" y="469920"/>
                </a:cubicBezTo>
                <a:cubicBezTo>
                  <a:pt x="57515" y="490293"/>
                  <a:pt x="-2810" y="527599"/>
                  <a:pt x="101" y="523895"/>
                </a:cubicBezTo>
                <a:cubicBezTo>
                  <a:pt x="3011" y="520191"/>
                  <a:pt x="71538" y="472301"/>
                  <a:pt x="92176" y="447695"/>
                </a:cubicBezTo>
                <a:cubicBezTo>
                  <a:pt x="112813" y="423089"/>
                  <a:pt x="116782" y="404038"/>
                  <a:pt x="123926" y="376257"/>
                </a:cubicBezTo>
                <a:cubicBezTo>
                  <a:pt x="131070" y="348476"/>
                  <a:pt x="111225" y="341861"/>
                  <a:pt x="135038" y="281007"/>
                </a:cubicBezTo>
                <a:cubicBezTo>
                  <a:pt x="158851" y="220153"/>
                  <a:pt x="267594" y="2401"/>
                  <a:pt x="271563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: 図形 1255">
            <a:extLst>
              <a:ext uri="{FF2B5EF4-FFF2-40B4-BE49-F238E27FC236}">
                <a16:creationId xmlns:a16="http://schemas.microsoft.com/office/drawing/2014/main" id="{D5968333-3840-4745-B2DC-60DC0336F452}"/>
              </a:ext>
            </a:extLst>
          </p:cNvPr>
          <p:cNvSpPr/>
          <p:nvPr/>
        </p:nvSpPr>
        <p:spPr>
          <a:xfrm>
            <a:off x="3570896" y="12252898"/>
            <a:ext cx="336083" cy="306639"/>
          </a:xfrm>
          <a:custGeom>
            <a:avLst/>
            <a:gdLst>
              <a:gd name="connsiteX0" fmla="*/ 8917 w 336083"/>
              <a:gd name="connsiteY0" fmla="*/ 294702 h 306639"/>
              <a:gd name="connsiteX1" fmla="*/ 59717 w 336083"/>
              <a:gd name="connsiteY1" fmla="*/ 285177 h 306639"/>
              <a:gd name="connsiteX2" fmla="*/ 153379 w 336083"/>
              <a:gd name="connsiteY2" fmla="*/ 213740 h 306639"/>
              <a:gd name="connsiteX3" fmla="*/ 286729 w 336083"/>
              <a:gd name="connsiteY3" fmla="*/ 113727 h 306639"/>
              <a:gd name="connsiteX4" fmla="*/ 334354 w 336083"/>
              <a:gd name="connsiteY4" fmla="*/ 8952 h 306639"/>
              <a:gd name="connsiteX5" fmla="*/ 324829 w 336083"/>
              <a:gd name="connsiteY5" fmla="*/ 12127 h 306639"/>
              <a:gd name="connsiteX6" fmla="*/ 316892 w 336083"/>
              <a:gd name="connsiteY6" fmla="*/ 66102 h 306639"/>
              <a:gd name="connsiteX7" fmla="*/ 245454 w 336083"/>
              <a:gd name="connsiteY7" fmla="*/ 131190 h 306639"/>
              <a:gd name="connsiteX8" fmla="*/ 8917 w 336083"/>
              <a:gd name="connsiteY8" fmla="*/ 294702 h 30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083" h="306639">
                <a:moveTo>
                  <a:pt x="8917" y="294702"/>
                </a:moveTo>
                <a:cubicBezTo>
                  <a:pt x="-22039" y="320367"/>
                  <a:pt x="35640" y="298671"/>
                  <a:pt x="59717" y="285177"/>
                </a:cubicBezTo>
                <a:cubicBezTo>
                  <a:pt x="83794" y="271683"/>
                  <a:pt x="153379" y="213740"/>
                  <a:pt x="153379" y="213740"/>
                </a:cubicBezTo>
                <a:cubicBezTo>
                  <a:pt x="191214" y="185165"/>
                  <a:pt x="256567" y="147858"/>
                  <a:pt x="286729" y="113727"/>
                </a:cubicBezTo>
                <a:cubicBezTo>
                  <a:pt x="316891" y="79596"/>
                  <a:pt x="328004" y="25885"/>
                  <a:pt x="334354" y="8952"/>
                </a:cubicBezTo>
                <a:cubicBezTo>
                  <a:pt x="340704" y="-7981"/>
                  <a:pt x="327739" y="2602"/>
                  <a:pt x="324829" y="12127"/>
                </a:cubicBezTo>
                <a:cubicBezTo>
                  <a:pt x="321919" y="21652"/>
                  <a:pt x="330121" y="46258"/>
                  <a:pt x="316892" y="66102"/>
                </a:cubicBezTo>
                <a:cubicBezTo>
                  <a:pt x="303663" y="85946"/>
                  <a:pt x="293873" y="94678"/>
                  <a:pt x="245454" y="131190"/>
                </a:cubicBezTo>
                <a:cubicBezTo>
                  <a:pt x="197035" y="167702"/>
                  <a:pt x="39873" y="269037"/>
                  <a:pt x="8917" y="294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: 図形 1256">
            <a:extLst>
              <a:ext uri="{FF2B5EF4-FFF2-40B4-BE49-F238E27FC236}">
                <a16:creationId xmlns:a16="http://schemas.microsoft.com/office/drawing/2014/main" id="{C3A13089-71D6-4B6E-9AA3-3ADBBB8BA736}"/>
              </a:ext>
            </a:extLst>
          </p:cNvPr>
          <p:cNvSpPr/>
          <p:nvPr/>
        </p:nvSpPr>
        <p:spPr>
          <a:xfrm>
            <a:off x="3933728" y="11999913"/>
            <a:ext cx="80171" cy="120653"/>
          </a:xfrm>
          <a:custGeom>
            <a:avLst/>
            <a:gdLst>
              <a:gd name="connsiteX0" fmla="*/ 79472 w 80171"/>
              <a:gd name="connsiteY0" fmla="*/ 0 h 120653"/>
              <a:gd name="connsiteX1" fmla="*/ 65185 w 80171"/>
              <a:gd name="connsiteY1" fmla="*/ 84137 h 120653"/>
              <a:gd name="connsiteX2" fmla="*/ 97 w 80171"/>
              <a:gd name="connsiteY2" fmla="*/ 120650 h 120653"/>
              <a:gd name="connsiteX3" fmla="*/ 50897 w 80171"/>
              <a:gd name="connsiteY3" fmla="*/ 82550 h 120653"/>
              <a:gd name="connsiteX4" fmla="*/ 79472 w 80171"/>
              <a:gd name="connsiteY4" fmla="*/ 0 h 12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71" h="120653">
                <a:moveTo>
                  <a:pt x="79472" y="0"/>
                </a:moveTo>
                <a:cubicBezTo>
                  <a:pt x="81853" y="264"/>
                  <a:pt x="78414" y="64029"/>
                  <a:pt x="65185" y="84137"/>
                </a:cubicBezTo>
                <a:cubicBezTo>
                  <a:pt x="51956" y="104245"/>
                  <a:pt x="2478" y="120914"/>
                  <a:pt x="97" y="120650"/>
                </a:cubicBezTo>
                <a:cubicBezTo>
                  <a:pt x="-2284" y="120386"/>
                  <a:pt x="39784" y="95515"/>
                  <a:pt x="50897" y="82550"/>
                </a:cubicBezTo>
                <a:cubicBezTo>
                  <a:pt x="62009" y="69585"/>
                  <a:pt x="77091" y="-264"/>
                  <a:pt x="7947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: 図形 1257">
            <a:extLst>
              <a:ext uri="{FF2B5EF4-FFF2-40B4-BE49-F238E27FC236}">
                <a16:creationId xmlns:a16="http://schemas.microsoft.com/office/drawing/2014/main" id="{71A5E40A-A48E-4577-9C81-D8B0F66D0A5E}"/>
              </a:ext>
            </a:extLst>
          </p:cNvPr>
          <p:cNvSpPr/>
          <p:nvPr/>
        </p:nvSpPr>
        <p:spPr>
          <a:xfrm>
            <a:off x="3940105" y="11996618"/>
            <a:ext cx="27462" cy="113836"/>
          </a:xfrm>
          <a:custGeom>
            <a:avLst/>
            <a:gdLst>
              <a:gd name="connsiteX0" fmla="*/ 19120 w 27462"/>
              <a:gd name="connsiteY0" fmla="*/ 120 h 113836"/>
              <a:gd name="connsiteX1" fmla="*/ 70 w 27462"/>
              <a:gd name="connsiteY1" fmla="*/ 76320 h 113836"/>
              <a:gd name="connsiteX2" fmla="*/ 27058 w 27462"/>
              <a:gd name="connsiteY2" fmla="*/ 112832 h 113836"/>
              <a:gd name="connsiteX3" fmla="*/ 15945 w 27462"/>
              <a:gd name="connsiteY3" fmla="*/ 95370 h 113836"/>
              <a:gd name="connsiteX4" fmla="*/ 19120 w 27462"/>
              <a:gd name="connsiteY4" fmla="*/ 120 h 11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62" h="113836">
                <a:moveTo>
                  <a:pt x="19120" y="120"/>
                </a:moveTo>
                <a:cubicBezTo>
                  <a:pt x="16474" y="-3055"/>
                  <a:pt x="-1253" y="57535"/>
                  <a:pt x="70" y="76320"/>
                </a:cubicBezTo>
                <a:cubicBezTo>
                  <a:pt x="1393" y="95105"/>
                  <a:pt x="24412" y="109657"/>
                  <a:pt x="27058" y="112832"/>
                </a:cubicBezTo>
                <a:cubicBezTo>
                  <a:pt x="29704" y="116007"/>
                  <a:pt x="18591" y="112039"/>
                  <a:pt x="15945" y="95370"/>
                </a:cubicBezTo>
                <a:cubicBezTo>
                  <a:pt x="13299" y="78701"/>
                  <a:pt x="21766" y="3295"/>
                  <a:pt x="19120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: 図形 1258">
            <a:extLst>
              <a:ext uri="{FF2B5EF4-FFF2-40B4-BE49-F238E27FC236}">
                <a16:creationId xmlns:a16="http://schemas.microsoft.com/office/drawing/2014/main" id="{8928AF27-8F15-4279-B857-E327A2EEFACD}"/>
              </a:ext>
            </a:extLst>
          </p:cNvPr>
          <p:cNvSpPr/>
          <p:nvPr/>
        </p:nvSpPr>
        <p:spPr>
          <a:xfrm>
            <a:off x="3860795" y="11996684"/>
            <a:ext cx="54886" cy="125810"/>
          </a:xfrm>
          <a:custGeom>
            <a:avLst/>
            <a:gdLst>
              <a:gd name="connsiteX0" fmla="*/ 53980 w 54886"/>
              <a:gd name="connsiteY0" fmla="*/ 54 h 125810"/>
              <a:gd name="connsiteX1" fmla="*/ 46043 w 54886"/>
              <a:gd name="connsiteY1" fmla="*/ 79429 h 125810"/>
              <a:gd name="connsiteX2" fmla="*/ 5 w 54886"/>
              <a:gd name="connsiteY2" fmla="*/ 125466 h 125810"/>
              <a:gd name="connsiteX3" fmla="*/ 42868 w 54886"/>
              <a:gd name="connsiteY3" fmla="*/ 100066 h 125810"/>
              <a:gd name="connsiteX4" fmla="*/ 52393 w 54886"/>
              <a:gd name="connsiteY4" fmla="*/ 92129 h 125810"/>
              <a:gd name="connsiteX5" fmla="*/ 53980 w 54886"/>
              <a:gd name="connsiteY5" fmla="*/ 54 h 12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86" h="125810">
                <a:moveTo>
                  <a:pt x="53980" y="54"/>
                </a:moveTo>
                <a:cubicBezTo>
                  <a:pt x="52922" y="-2063"/>
                  <a:pt x="55039" y="58527"/>
                  <a:pt x="46043" y="79429"/>
                </a:cubicBezTo>
                <a:cubicBezTo>
                  <a:pt x="37047" y="100331"/>
                  <a:pt x="534" y="122027"/>
                  <a:pt x="5" y="125466"/>
                </a:cubicBezTo>
                <a:cubicBezTo>
                  <a:pt x="-524" y="128905"/>
                  <a:pt x="34137" y="105622"/>
                  <a:pt x="42868" y="100066"/>
                </a:cubicBezTo>
                <a:cubicBezTo>
                  <a:pt x="51599" y="94510"/>
                  <a:pt x="48954" y="106681"/>
                  <a:pt x="52393" y="92129"/>
                </a:cubicBezTo>
                <a:cubicBezTo>
                  <a:pt x="55832" y="77577"/>
                  <a:pt x="55038" y="2171"/>
                  <a:pt x="53980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: 図形 1259">
            <a:extLst>
              <a:ext uri="{FF2B5EF4-FFF2-40B4-BE49-F238E27FC236}">
                <a16:creationId xmlns:a16="http://schemas.microsoft.com/office/drawing/2014/main" id="{62E8A94D-70E3-4786-88B6-2F5EC426BBDF}"/>
              </a:ext>
            </a:extLst>
          </p:cNvPr>
          <p:cNvSpPr/>
          <p:nvPr/>
        </p:nvSpPr>
        <p:spPr>
          <a:xfrm>
            <a:off x="3833512" y="12001462"/>
            <a:ext cx="59303" cy="139667"/>
          </a:xfrm>
          <a:custGeom>
            <a:avLst/>
            <a:gdLst>
              <a:gd name="connsiteX0" fmla="*/ 59038 w 59303"/>
              <a:gd name="connsiteY0" fmla="*/ 38 h 139667"/>
              <a:gd name="connsiteX1" fmla="*/ 24113 w 59303"/>
              <a:gd name="connsiteY1" fmla="*/ 87351 h 139667"/>
              <a:gd name="connsiteX2" fmla="*/ 44751 w 59303"/>
              <a:gd name="connsiteY2" fmla="*/ 138151 h 139667"/>
              <a:gd name="connsiteX3" fmla="*/ 9826 w 59303"/>
              <a:gd name="connsiteY3" fmla="*/ 123863 h 139667"/>
              <a:gd name="connsiteX4" fmla="*/ 1888 w 59303"/>
              <a:gd name="connsiteY4" fmla="*/ 98463 h 139667"/>
              <a:gd name="connsiteX5" fmla="*/ 59038 w 59303"/>
              <a:gd name="connsiteY5" fmla="*/ 38 h 13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03" h="139667">
                <a:moveTo>
                  <a:pt x="59038" y="38"/>
                </a:moveTo>
                <a:cubicBezTo>
                  <a:pt x="62742" y="-1814"/>
                  <a:pt x="26494" y="64332"/>
                  <a:pt x="24113" y="87351"/>
                </a:cubicBezTo>
                <a:cubicBezTo>
                  <a:pt x="21732" y="110370"/>
                  <a:pt x="47132" y="132066"/>
                  <a:pt x="44751" y="138151"/>
                </a:cubicBezTo>
                <a:cubicBezTo>
                  <a:pt x="42370" y="144236"/>
                  <a:pt x="16970" y="130478"/>
                  <a:pt x="9826" y="123863"/>
                </a:cubicBezTo>
                <a:cubicBezTo>
                  <a:pt x="2682" y="117248"/>
                  <a:pt x="-3139" y="118307"/>
                  <a:pt x="1888" y="98463"/>
                </a:cubicBezTo>
                <a:cubicBezTo>
                  <a:pt x="6915" y="78619"/>
                  <a:pt x="55334" y="1890"/>
                  <a:pt x="59038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: 図形 1260">
            <a:extLst>
              <a:ext uri="{FF2B5EF4-FFF2-40B4-BE49-F238E27FC236}">
                <a16:creationId xmlns:a16="http://schemas.microsoft.com/office/drawing/2014/main" id="{4F7B3CA8-7CA1-4832-994A-92D8F991A3BA}"/>
              </a:ext>
            </a:extLst>
          </p:cNvPr>
          <p:cNvSpPr/>
          <p:nvPr/>
        </p:nvSpPr>
        <p:spPr>
          <a:xfrm>
            <a:off x="3922281" y="12039073"/>
            <a:ext cx="203130" cy="243445"/>
          </a:xfrm>
          <a:custGeom>
            <a:avLst/>
            <a:gdLst>
              <a:gd name="connsiteX0" fmla="*/ 200457 w 203130"/>
              <a:gd name="connsiteY0" fmla="*/ 527 h 243445"/>
              <a:gd name="connsiteX1" fmla="*/ 140132 w 203130"/>
              <a:gd name="connsiteY1" fmla="*/ 195790 h 243445"/>
              <a:gd name="connsiteX2" fmla="*/ 89332 w 203130"/>
              <a:gd name="connsiteY2" fmla="*/ 183090 h 243445"/>
              <a:gd name="connsiteX3" fmla="*/ 84569 w 203130"/>
              <a:gd name="connsiteY3" fmla="*/ 227540 h 243445"/>
              <a:gd name="connsiteX4" fmla="*/ 41707 w 203130"/>
              <a:gd name="connsiteY4" fmla="*/ 243415 h 243445"/>
              <a:gd name="connsiteX5" fmla="*/ 432 w 203130"/>
              <a:gd name="connsiteY5" fmla="*/ 224365 h 243445"/>
              <a:gd name="connsiteX6" fmla="*/ 68694 w 203130"/>
              <a:gd name="connsiteY6" fmla="*/ 225952 h 243445"/>
              <a:gd name="connsiteX7" fmla="*/ 149657 w 203130"/>
              <a:gd name="connsiteY7" fmla="*/ 197377 h 243445"/>
              <a:gd name="connsiteX8" fmla="*/ 187757 w 203130"/>
              <a:gd name="connsiteY8" fmla="*/ 140227 h 243445"/>
              <a:gd name="connsiteX9" fmla="*/ 200457 w 203130"/>
              <a:gd name="connsiteY9" fmla="*/ 527 h 24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130" h="243445">
                <a:moveTo>
                  <a:pt x="200457" y="527"/>
                </a:moveTo>
                <a:cubicBezTo>
                  <a:pt x="192520" y="9787"/>
                  <a:pt x="158653" y="165363"/>
                  <a:pt x="140132" y="195790"/>
                </a:cubicBezTo>
                <a:cubicBezTo>
                  <a:pt x="121611" y="226217"/>
                  <a:pt x="98592" y="177798"/>
                  <a:pt x="89332" y="183090"/>
                </a:cubicBezTo>
                <a:cubicBezTo>
                  <a:pt x="80072" y="188382"/>
                  <a:pt x="92506" y="217486"/>
                  <a:pt x="84569" y="227540"/>
                </a:cubicBezTo>
                <a:cubicBezTo>
                  <a:pt x="76632" y="237594"/>
                  <a:pt x="55730" y="243944"/>
                  <a:pt x="41707" y="243415"/>
                </a:cubicBezTo>
                <a:cubicBezTo>
                  <a:pt x="27684" y="242886"/>
                  <a:pt x="-4066" y="227276"/>
                  <a:pt x="432" y="224365"/>
                </a:cubicBezTo>
                <a:cubicBezTo>
                  <a:pt x="4930" y="221455"/>
                  <a:pt x="43823" y="230450"/>
                  <a:pt x="68694" y="225952"/>
                </a:cubicBezTo>
                <a:cubicBezTo>
                  <a:pt x="93565" y="221454"/>
                  <a:pt x="129813" y="211664"/>
                  <a:pt x="149657" y="197377"/>
                </a:cubicBezTo>
                <a:cubicBezTo>
                  <a:pt x="169501" y="183090"/>
                  <a:pt x="178497" y="173829"/>
                  <a:pt x="187757" y="140227"/>
                </a:cubicBezTo>
                <a:cubicBezTo>
                  <a:pt x="197017" y="106625"/>
                  <a:pt x="208394" y="-8733"/>
                  <a:pt x="200457" y="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: 図形 1261">
            <a:extLst>
              <a:ext uri="{FF2B5EF4-FFF2-40B4-BE49-F238E27FC236}">
                <a16:creationId xmlns:a16="http://schemas.microsoft.com/office/drawing/2014/main" id="{2A80BC95-3A53-412D-9F98-5756C6AF66B1}"/>
              </a:ext>
            </a:extLst>
          </p:cNvPr>
          <p:cNvSpPr/>
          <p:nvPr/>
        </p:nvSpPr>
        <p:spPr>
          <a:xfrm>
            <a:off x="2463726" y="7778707"/>
            <a:ext cx="320758" cy="325674"/>
          </a:xfrm>
          <a:custGeom>
            <a:avLst/>
            <a:gdLst>
              <a:gd name="connsiteX0" fmla="*/ 320749 w 320758"/>
              <a:gd name="connsiteY0" fmla="*/ 43 h 325674"/>
              <a:gd name="connsiteX1" fmla="*/ 214387 w 320758"/>
              <a:gd name="connsiteY1" fmla="*/ 222293 h 325674"/>
              <a:gd name="connsiteX2" fmla="*/ 179462 w 320758"/>
              <a:gd name="connsiteY2" fmla="*/ 274681 h 325674"/>
              <a:gd name="connsiteX3" fmla="*/ 212799 w 320758"/>
              <a:gd name="connsiteY3" fmla="*/ 325481 h 325674"/>
              <a:gd name="connsiteX4" fmla="*/ 130249 w 320758"/>
              <a:gd name="connsiteY4" fmla="*/ 255631 h 325674"/>
              <a:gd name="connsiteX5" fmla="*/ 181049 w 320758"/>
              <a:gd name="connsiteY5" fmla="*/ 274681 h 325674"/>
              <a:gd name="connsiteX6" fmla="*/ 138187 w 320758"/>
              <a:gd name="connsiteY6" fmla="*/ 208006 h 325674"/>
              <a:gd name="connsiteX7" fmla="*/ 74 w 320758"/>
              <a:gd name="connsiteY7" fmla="*/ 123868 h 325674"/>
              <a:gd name="connsiteX8" fmla="*/ 119137 w 320758"/>
              <a:gd name="connsiteY8" fmla="*/ 206418 h 325674"/>
              <a:gd name="connsiteX9" fmla="*/ 138187 w 320758"/>
              <a:gd name="connsiteY9" fmla="*/ 231818 h 325674"/>
              <a:gd name="connsiteX10" fmla="*/ 208037 w 320758"/>
              <a:gd name="connsiteY10" fmla="*/ 203243 h 325674"/>
              <a:gd name="connsiteX11" fmla="*/ 320749 w 320758"/>
              <a:gd name="connsiteY11" fmla="*/ 43 h 32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0758" h="325674">
                <a:moveTo>
                  <a:pt x="320749" y="43"/>
                </a:moveTo>
                <a:cubicBezTo>
                  <a:pt x="321807" y="3218"/>
                  <a:pt x="237935" y="176520"/>
                  <a:pt x="214387" y="222293"/>
                </a:cubicBezTo>
                <a:cubicBezTo>
                  <a:pt x="190839" y="268066"/>
                  <a:pt x="179727" y="257483"/>
                  <a:pt x="179462" y="274681"/>
                </a:cubicBezTo>
                <a:cubicBezTo>
                  <a:pt x="179197" y="291879"/>
                  <a:pt x="221001" y="328656"/>
                  <a:pt x="212799" y="325481"/>
                </a:cubicBezTo>
                <a:cubicBezTo>
                  <a:pt x="204597" y="322306"/>
                  <a:pt x="135541" y="264098"/>
                  <a:pt x="130249" y="255631"/>
                </a:cubicBezTo>
                <a:cubicBezTo>
                  <a:pt x="124957" y="247164"/>
                  <a:pt x="179726" y="282618"/>
                  <a:pt x="181049" y="274681"/>
                </a:cubicBezTo>
                <a:cubicBezTo>
                  <a:pt x="182372" y="266744"/>
                  <a:pt x="168349" y="233141"/>
                  <a:pt x="138187" y="208006"/>
                </a:cubicBezTo>
                <a:cubicBezTo>
                  <a:pt x="108025" y="182871"/>
                  <a:pt x="3249" y="124133"/>
                  <a:pt x="74" y="123868"/>
                </a:cubicBezTo>
                <a:cubicBezTo>
                  <a:pt x="-3101" y="123603"/>
                  <a:pt x="96118" y="188426"/>
                  <a:pt x="119137" y="206418"/>
                </a:cubicBezTo>
                <a:cubicBezTo>
                  <a:pt x="142156" y="224410"/>
                  <a:pt x="123370" y="232347"/>
                  <a:pt x="138187" y="231818"/>
                </a:cubicBezTo>
                <a:cubicBezTo>
                  <a:pt x="153004" y="231289"/>
                  <a:pt x="176552" y="238961"/>
                  <a:pt x="208037" y="203243"/>
                </a:cubicBezTo>
                <a:cubicBezTo>
                  <a:pt x="239522" y="167525"/>
                  <a:pt x="319691" y="-3132"/>
                  <a:pt x="320749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: 図形 1262">
            <a:extLst>
              <a:ext uri="{FF2B5EF4-FFF2-40B4-BE49-F238E27FC236}">
                <a16:creationId xmlns:a16="http://schemas.microsoft.com/office/drawing/2014/main" id="{79DFD19A-D1C9-4527-B138-98DB6650D890}"/>
              </a:ext>
            </a:extLst>
          </p:cNvPr>
          <p:cNvSpPr/>
          <p:nvPr/>
        </p:nvSpPr>
        <p:spPr>
          <a:xfrm>
            <a:off x="3323632" y="8296043"/>
            <a:ext cx="290939" cy="619467"/>
          </a:xfrm>
          <a:custGeom>
            <a:avLst/>
            <a:gdLst>
              <a:gd name="connsiteX0" fmla="*/ 10118 w 290939"/>
              <a:gd name="connsiteY0" fmla="*/ 16107 h 619467"/>
              <a:gd name="connsiteX1" fmla="*/ 50335 w 290939"/>
              <a:gd name="connsiteY1" fmla="*/ 105007 h 619467"/>
              <a:gd name="connsiteX2" fmla="*/ 281051 w 290939"/>
              <a:gd name="connsiteY2" fmla="*/ 596074 h 619467"/>
              <a:gd name="connsiteX3" fmla="*/ 242951 w 290939"/>
              <a:gd name="connsiteY3" fmla="*/ 519874 h 619467"/>
              <a:gd name="connsiteX4" fmla="*/ 190035 w 290939"/>
              <a:gd name="connsiteY4" fmla="*/ 335724 h 619467"/>
              <a:gd name="connsiteX5" fmla="*/ 10118 w 290939"/>
              <a:gd name="connsiteY5" fmla="*/ 16107 h 61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939" h="619467">
                <a:moveTo>
                  <a:pt x="10118" y="16107"/>
                </a:moveTo>
                <a:cubicBezTo>
                  <a:pt x="-13165" y="-22346"/>
                  <a:pt x="5179" y="8346"/>
                  <a:pt x="50335" y="105007"/>
                </a:cubicBezTo>
                <a:cubicBezTo>
                  <a:pt x="95491" y="201668"/>
                  <a:pt x="248948" y="526929"/>
                  <a:pt x="281051" y="596074"/>
                </a:cubicBezTo>
                <a:cubicBezTo>
                  <a:pt x="313154" y="665219"/>
                  <a:pt x="258120" y="563266"/>
                  <a:pt x="242951" y="519874"/>
                </a:cubicBezTo>
                <a:cubicBezTo>
                  <a:pt x="227782" y="476482"/>
                  <a:pt x="227429" y="420038"/>
                  <a:pt x="190035" y="335724"/>
                </a:cubicBezTo>
                <a:cubicBezTo>
                  <a:pt x="152641" y="251410"/>
                  <a:pt x="33401" y="54560"/>
                  <a:pt x="10118" y="1610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: 図形 1263">
            <a:extLst>
              <a:ext uri="{FF2B5EF4-FFF2-40B4-BE49-F238E27FC236}">
                <a16:creationId xmlns:a16="http://schemas.microsoft.com/office/drawing/2014/main" id="{99174FC9-D6AC-47D9-A20A-123AB2096253}"/>
              </a:ext>
            </a:extLst>
          </p:cNvPr>
          <p:cNvSpPr/>
          <p:nvPr/>
        </p:nvSpPr>
        <p:spPr>
          <a:xfrm>
            <a:off x="3250286" y="8250780"/>
            <a:ext cx="334729" cy="820696"/>
          </a:xfrm>
          <a:custGeom>
            <a:avLst/>
            <a:gdLst>
              <a:gd name="connsiteX0" fmla="*/ 7264 w 334729"/>
              <a:gd name="connsiteY0" fmla="*/ 10570 h 820696"/>
              <a:gd name="connsiteX1" fmla="*/ 47481 w 334729"/>
              <a:gd name="connsiteY1" fmla="*/ 120637 h 820696"/>
              <a:gd name="connsiteX2" fmla="*/ 235864 w 334729"/>
              <a:gd name="connsiteY2" fmla="*/ 497403 h 820696"/>
              <a:gd name="connsiteX3" fmla="*/ 331114 w 334729"/>
              <a:gd name="connsiteY3" fmla="*/ 808553 h 820696"/>
              <a:gd name="connsiteX4" fmla="*/ 307831 w 334729"/>
              <a:gd name="connsiteY4" fmla="*/ 738703 h 820696"/>
              <a:gd name="connsiteX5" fmla="*/ 242214 w 334729"/>
              <a:gd name="connsiteY5" fmla="*/ 563020 h 820696"/>
              <a:gd name="connsiteX6" fmla="*/ 163897 w 334729"/>
              <a:gd name="connsiteY6" fmla="*/ 342887 h 820696"/>
              <a:gd name="connsiteX7" fmla="*/ 7264 w 334729"/>
              <a:gd name="connsiteY7" fmla="*/ 10570 h 820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729" h="820696">
                <a:moveTo>
                  <a:pt x="7264" y="10570"/>
                </a:moveTo>
                <a:cubicBezTo>
                  <a:pt x="-12139" y="-26472"/>
                  <a:pt x="9381" y="39498"/>
                  <a:pt x="47481" y="120637"/>
                </a:cubicBezTo>
                <a:cubicBezTo>
                  <a:pt x="85581" y="201776"/>
                  <a:pt x="188592" y="382750"/>
                  <a:pt x="235864" y="497403"/>
                </a:cubicBezTo>
                <a:cubicBezTo>
                  <a:pt x="283136" y="612056"/>
                  <a:pt x="319120" y="768336"/>
                  <a:pt x="331114" y="808553"/>
                </a:cubicBezTo>
                <a:cubicBezTo>
                  <a:pt x="343108" y="848770"/>
                  <a:pt x="322648" y="779625"/>
                  <a:pt x="307831" y="738703"/>
                </a:cubicBezTo>
                <a:cubicBezTo>
                  <a:pt x="293014" y="697781"/>
                  <a:pt x="266203" y="628989"/>
                  <a:pt x="242214" y="563020"/>
                </a:cubicBezTo>
                <a:cubicBezTo>
                  <a:pt x="218225" y="497051"/>
                  <a:pt x="202350" y="434962"/>
                  <a:pt x="163897" y="342887"/>
                </a:cubicBezTo>
                <a:cubicBezTo>
                  <a:pt x="125444" y="250812"/>
                  <a:pt x="26667" y="47612"/>
                  <a:pt x="7264" y="1057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: 図形 1264">
            <a:extLst>
              <a:ext uri="{FF2B5EF4-FFF2-40B4-BE49-F238E27FC236}">
                <a16:creationId xmlns:a16="http://schemas.microsoft.com/office/drawing/2014/main" id="{7158A1DF-F397-42CE-8F61-0880C31DFBEB}"/>
              </a:ext>
            </a:extLst>
          </p:cNvPr>
          <p:cNvSpPr/>
          <p:nvPr/>
        </p:nvSpPr>
        <p:spPr>
          <a:xfrm>
            <a:off x="3748275" y="9315314"/>
            <a:ext cx="149852" cy="473798"/>
          </a:xfrm>
          <a:custGeom>
            <a:avLst/>
            <a:gdLst>
              <a:gd name="connsiteX0" fmla="*/ 342 w 149852"/>
              <a:gd name="connsiteY0" fmla="*/ 136 h 473798"/>
              <a:gd name="connsiteX1" fmla="*/ 25742 w 149852"/>
              <a:gd name="connsiteY1" fmla="*/ 203336 h 473798"/>
              <a:gd name="connsiteX2" fmla="*/ 146392 w 149852"/>
              <a:gd name="connsiteY2" fmla="*/ 465803 h 473798"/>
              <a:gd name="connsiteX3" fmla="*/ 110408 w 149852"/>
              <a:gd name="connsiteY3" fmla="*/ 395953 h 473798"/>
              <a:gd name="connsiteX4" fmla="*/ 40558 w 149852"/>
              <a:gd name="connsiteY4" fmla="*/ 292236 h 473798"/>
              <a:gd name="connsiteX5" fmla="*/ 13042 w 149852"/>
              <a:gd name="connsiteY5" fmla="*/ 232969 h 473798"/>
              <a:gd name="connsiteX6" fmla="*/ 342 w 149852"/>
              <a:gd name="connsiteY6" fmla="*/ 136 h 4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852" h="473798">
                <a:moveTo>
                  <a:pt x="342" y="136"/>
                </a:moveTo>
                <a:cubicBezTo>
                  <a:pt x="2459" y="-4803"/>
                  <a:pt x="1400" y="125725"/>
                  <a:pt x="25742" y="203336"/>
                </a:cubicBezTo>
                <a:cubicBezTo>
                  <a:pt x="50084" y="280947"/>
                  <a:pt x="132281" y="433700"/>
                  <a:pt x="146392" y="465803"/>
                </a:cubicBezTo>
                <a:cubicBezTo>
                  <a:pt x="160503" y="497906"/>
                  <a:pt x="128047" y="424881"/>
                  <a:pt x="110408" y="395953"/>
                </a:cubicBezTo>
                <a:cubicBezTo>
                  <a:pt x="92769" y="367025"/>
                  <a:pt x="56786" y="319400"/>
                  <a:pt x="40558" y="292236"/>
                </a:cubicBezTo>
                <a:cubicBezTo>
                  <a:pt x="24330" y="265072"/>
                  <a:pt x="19745" y="280594"/>
                  <a:pt x="13042" y="232969"/>
                </a:cubicBezTo>
                <a:cubicBezTo>
                  <a:pt x="6339" y="185344"/>
                  <a:pt x="-1775" y="5075"/>
                  <a:pt x="342" y="13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: 図形 1265">
            <a:extLst>
              <a:ext uri="{FF2B5EF4-FFF2-40B4-BE49-F238E27FC236}">
                <a16:creationId xmlns:a16="http://schemas.microsoft.com/office/drawing/2014/main" id="{9FF1C563-7825-4F64-A565-5848C55F94EF}"/>
              </a:ext>
            </a:extLst>
          </p:cNvPr>
          <p:cNvSpPr/>
          <p:nvPr/>
        </p:nvSpPr>
        <p:spPr>
          <a:xfrm>
            <a:off x="3945334" y="9867878"/>
            <a:ext cx="80582" cy="527096"/>
          </a:xfrm>
          <a:custGeom>
            <a:avLst/>
            <a:gdLst>
              <a:gd name="connsiteX0" fmla="*/ 6483 w 80582"/>
              <a:gd name="connsiteY0" fmla="*/ 22 h 527096"/>
              <a:gd name="connsiteX1" fmla="*/ 4366 w 80582"/>
              <a:gd name="connsiteY1" fmla="*/ 266722 h 527096"/>
              <a:gd name="connsiteX2" fmla="*/ 72099 w 80582"/>
              <a:gd name="connsiteY2" fmla="*/ 389489 h 527096"/>
              <a:gd name="connsiteX3" fmla="*/ 57283 w 80582"/>
              <a:gd name="connsiteY3" fmla="*/ 527072 h 527096"/>
              <a:gd name="connsiteX4" fmla="*/ 80566 w 80582"/>
              <a:gd name="connsiteY4" fmla="*/ 400072 h 527096"/>
              <a:gd name="connsiteX5" fmla="*/ 53049 w 80582"/>
              <a:gd name="connsiteY5" fmla="*/ 319639 h 527096"/>
              <a:gd name="connsiteX6" fmla="*/ 4366 w 80582"/>
              <a:gd name="connsiteY6" fmla="*/ 251905 h 527096"/>
              <a:gd name="connsiteX7" fmla="*/ 6483 w 80582"/>
              <a:gd name="connsiteY7" fmla="*/ 22 h 52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582" h="527096">
                <a:moveTo>
                  <a:pt x="6483" y="22"/>
                </a:moveTo>
                <a:cubicBezTo>
                  <a:pt x="6483" y="2491"/>
                  <a:pt x="-6570" y="201811"/>
                  <a:pt x="4366" y="266722"/>
                </a:cubicBezTo>
                <a:cubicBezTo>
                  <a:pt x="15302" y="331633"/>
                  <a:pt x="63280" y="346097"/>
                  <a:pt x="72099" y="389489"/>
                </a:cubicBezTo>
                <a:cubicBezTo>
                  <a:pt x="80919" y="432881"/>
                  <a:pt x="55872" y="525308"/>
                  <a:pt x="57283" y="527072"/>
                </a:cubicBezTo>
                <a:cubicBezTo>
                  <a:pt x="58694" y="528836"/>
                  <a:pt x="81272" y="434644"/>
                  <a:pt x="80566" y="400072"/>
                </a:cubicBezTo>
                <a:cubicBezTo>
                  <a:pt x="79860" y="365500"/>
                  <a:pt x="65749" y="344334"/>
                  <a:pt x="53049" y="319639"/>
                </a:cubicBezTo>
                <a:cubicBezTo>
                  <a:pt x="40349" y="294944"/>
                  <a:pt x="13891" y="302352"/>
                  <a:pt x="4366" y="251905"/>
                </a:cubicBezTo>
                <a:cubicBezTo>
                  <a:pt x="-5159" y="201458"/>
                  <a:pt x="6483" y="-2447"/>
                  <a:pt x="6483" y="2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: 図形 1267">
            <a:extLst>
              <a:ext uri="{FF2B5EF4-FFF2-40B4-BE49-F238E27FC236}">
                <a16:creationId xmlns:a16="http://schemas.microsoft.com/office/drawing/2014/main" id="{237047AC-547E-474A-849D-7197C24EA704}"/>
              </a:ext>
            </a:extLst>
          </p:cNvPr>
          <p:cNvSpPr/>
          <p:nvPr/>
        </p:nvSpPr>
        <p:spPr>
          <a:xfrm>
            <a:off x="4002513" y="10797002"/>
            <a:ext cx="235178" cy="343137"/>
          </a:xfrm>
          <a:custGeom>
            <a:avLst/>
            <a:gdLst>
              <a:gd name="connsiteX0" fmla="*/ 235054 w 235178"/>
              <a:gd name="connsiteY0" fmla="*/ 115 h 343137"/>
              <a:gd name="connsiteX1" fmla="*/ 196954 w 235178"/>
              <a:gd name="connsiteY1" fmla="*/ 188498 h 343137"/>
              <a:gd name="connsiteX2" fmla="*/ 201187 w 235178"/>
              <a:gd name="connsiteY2" fmla="*/ 230831 h 343137"/>
              <a:gd name="connsiteX3" fmla="*/ 104 w 235178"/>
              <a:gd name="connsiteY3" fmla="*/ 343015 h 343137"/>
              <a:gd name="connsiteX4" fmla="*/ 173670 w 235178"/>
              <a:gd name="connsiteY4" fmla="*/ 251998 h 343137"/>
              <a:gd name="connsiteX5" fmla="*/ 182137 w 235178"/>
              <a:gd name="connsiteY5" fmla="*/ 218131 h 343137"/>
              <a:gd name="connsiteX6" fmla="*/ 235054 w 235178"/>
              <a:gd name="connsiteY6" fmla="*/ 115 h 34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178" h="343137">
                <a:moveTo>
                  <a:pt x="235054" y="115"/>
                </a:moveTo>
                <a:cubicBezTo>
                  <a:pt x="237524" y="-4824"/>
                  <a:pt x="202598" y="150045"/>
                  <a:pt x="196954" y="188498"/>
                </a:cubicBezTo>
                <a:cubicBezTo>
                  <a:pt x="191310" y="226951"/>
                  <a:pt x="233995" y="205078"/>
                  <a:pt x="201187" y="230831"/>
                </a:cubicBezTo>
                <a:cubicBezTo>
                  <a:pt x="168379" y="256584"/>
                  <a:pt x="4690" y="339487"/>
                  <a:pt x="104" y="343015"/>
                </a:cubicBezTo>
                <a:cubicBezTo>
                  <a:pt x="-4482" y="346543"/>
                  <a:pt x="143331" y="272812"/>
                  <a:pt x="173670" y="251998"/>
                </a:cubicBezTo>
                <a:cubicBezTo>
                  <a:pt x="204009" y="231184"/>
                  <a:pt x="171201" y="254820"/>
                  <a:pt x="182137" y="218131"/>
                </a:cubicBezTo>
                <a:cubicBezTo>
                  <a:pt x="193073" y="181442"/>
                  <a:pt x="232584" y="5054"/>
                  <a:pt x="235054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: 図形 1268">
            <a:extLst>
              <a:ext uri="{FF2B5EF4-FFF2-40B4-BE49-F238E27FC236}">
                <a16:creationId xmlns:a16="http://schemas.microsoft.com/office/drawing/2014/main" id="{54AA9826-0428-472B-89A4-46CB65AED39E}"/>
              </a:ext>
            </a:extLst>
          </p:cNvPr>
          <p:cNvSpPr/>
          <p:nvPr/>
        </p:nvSpPr>
        <p:spPr>
          <a:xfrm>
            <a:off x="4125125" y="11180223"/>
            <a:ext cx="214063" cy="535213"/>
          </a:xfrm>
          <a:custGeom>
            <a:avLst/>
            <a:gdLst>
              <a:gd name="connsiteX0" fmla="*/ 214042 w 214063"/>
              <a:gd name="connsiteY0" fmla="*/ 10 h 535213"/>
              <a:gd name="connsiteX1" fmla="*/ 97625 w 214063"/>
              <a:gd name="connsiteY1" fmla="*/ 306927 h 535213"/>
              <a:gd name="connsiteX2" fmla="*/ 146308 w 214063"/>
              <a:gd name="connsiteY2" fmla="*/ 520710 h 535213"/>
              <a:gd name="connsiteX3" fmla="*/ 131492 w 214063"/>
              <a:gd name="connsiteY3" fmla="*/ 488960 h 535213"/>
              <a:gd name="connsiteX4" fmla="*/ 258 w 214063"/>
              <a:gd name="connsiteY4" fmla="*/ 270944 h 535213"/>
              <a:gd name="connsiteX5" fmla="*/ 97625 w 214063"/>
              <a:gd name="connsiteY5" fmla="*/ 440277 h 535213"/>
              <a:gd name="connsiteX6" fmla="*/ 87042 w 214063"/>
              <a:gd name="connsiteY6" fmla="*/ 357727 h 535213"/>
              <a:gd name="connsiteX7" fmla="*/ 87042 w 214063"/>
              <a:gd name="connsiteY7" fmla="*/ 317510 h 535213"/>
              <a:gd name="connsiteX8" fmla="*/ 214042 w 214063"/>
              <a:gd name="connsiteY8" fmla="*/ 10 h 53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063" h="535213">
                <a:moveTo>
                  <a:pt x="214042" y="10"/>
                </a:moveTo>
                <a:cubicBezTo>
                  <a:pt x="215806" y="-1754"/>
                  <a:pt x="108914" y="220144"/>
                  <a:pt x="97625" y="306927"/>
                </a:cubicBezTo>
                <a:cubicBezTo>
                  <a:pt x="86336" y="393710"/>
                  <a:pt x="140663" y="490371"/>
                  <a:pt x="146308" y="520710"/>
                </a:cubicBezTo>
                <a:cubicBezTo>
                  <a:pt x="151953" y="551049"/>
                  <a:pt x="155834" y="530587"/>
                  <a:pt x="131492" y="488960"/>
                </a:cubicBezTo>
                <a:cubicBezTo>
                  <a:pt x="107150" y="447333"/>
                  <a:pt x="5902" y="279058"/>
                  <a:pt x="258" y="270944"/>
                </a:cubicBezTo>
                <a:cubicBezTo>
                  <a:pt x="-5386" y="262830"/>
                  <a:pt x="83161" y="425813"/>
                  <a:pt x="97625" y="440277"/>
                </a:cubicBezTo>
                <a:cubicBezTo>
                  <a:pt x="112089" y="454741"/>
                  <a:pt x="88806" y="378188"/>
                  <a:pt x="87042" y="357727"/>
                </a:cubicBezTo>
                <a:cubicBezTo>
                  <a:pt x="85278" y="337266"/>
                  <a:pt x="69403" y="372543"/>
                  <a:pt x="87042" y="317510"/>
                </a:cubicBezTo>
                <a:cubicBezTo>
                  <a:pt x="104681" y="262477"/>
                  <a:pt x="212278" y="1774"/>
                  <a:pt x="214042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: 図形 1269">
            <a:extLst>
              <a:ext uri="{FF2B5EF4-FFF2-40B4-BE49-F238E27FC236}">
                <a16:creationId xmlns:a16="http://schemas.microsoft.com/office/drawing/2014/main" id="{1EF31D4F-11F4-458D-899A-488E5FE02224}"/>
              </a:ext>
            </a:extLst>
          </p:cNvPr>
          <p:cNvSpPr/>
          <p:nvPr/>
        </p:nvSpPr>
        <p:spPr>
          <a:xfrm>
            <a:off x="3765045" y="10729383"/>
            <a:ext cx="410356" cy="286095"/>
          </a:xfrm>
          <a:custGeom>
            <a:avLst/>
            <a:gdLst>
              <a:gd name="connsiteX0" fmla="*/ 402672 w 410356"/>
              <a:gd name="connsiteY0" fmla="*/ 0 h 286095"/>
              <a:gd name="connsiteX1" fmla="*/ 392088 w 410356"/>
              <a:gd name="connsiteY1" fmla="*/ 152400 h 286095"/>
              <a:gd name="connsiteX2" fmla="*/ 229105 w 410356"/>
              <a:gd name="connsiteY2" fmla="*/ 194734 h 286095"/>
              <a:gd name="connsiteX3" fmla="*/ 505 w 410356"/>
              <a:gd name="connsiteY3" fmla="*/ 285750 h 286095"/>
              <a:gd name="connsiteX4" fmla="*/ 171955 w 410356"/>
              <a:gd name="connsiteY4" fmla="*/ 224367 h 286095"/>
              <a:gd name="connsiteX5" fmla="*/ 320122 w 410356"/>
              <a:gd name="connsiteY5" fmla="*/ 184150 h 286095"/>
              <a:gd name="connsiteX6" fmla="*/ 358222 w 410356"/>
              <a:gd name="connsiteY6" fmla="*/ 152400 h 286095"/>
              <a:gd name="connsiteX7" fmla="*/ 402672 w 410356"/>
              <a:gd name="connsiteY7" fmla="*/ 0 h 28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56" h="286095">
                <a:moveTo>
                  <a:pt x="402672" y="0"/>
                </a:moveTo>
                <a:cubicBezTo>
                  <a:pt x="408316" y="0"/>
                  <a:pt x="421016" y="119944"/>
                  <a:pt x="392088" y="152400"/>
                </a:cubicBezTo>
                <a:cubicBezTo>
                  <a:pt x="363160" y="184856"/>
                  <a:pt x="294369" y="172509"/>
                  <a:pt x="229105" y="194734"/>
                </a:cubicBezTo>
                <a:cubicBezTo>
                  <a:pt x="163841" y="216959"/>
                  <a:pt x="10030" y="280811"/>
                  <a:pt x="505" y="285750"/>
                </a:cubicBezTo>
                <a:cubicBezTo>
                  <a:pt x="-9020" y="290689"/>
                  <a:pt x="118686" y="241300"/>
                  <a:pt x="171955" y="224367"/>
                </a:cubicBezTo>
                <a:cubicBezTo>
                  <a:pt x="225224" y="207434"/>
                  <a:pt x="289078" y="196144"/>
                  <a:pt x="320122" y="184150"/>
                </a:cubicBezTo>
                <a:cubicBezTo>
                  <a:pt x="351166" y="172156"/>
                  <a:pt x="343758" y="176742"/>
                  <a:pt x="358222" y="152400"/>
                </a:cubicBezTo>
                <a:cubicBezTo>
                  <a:pt x="372686" y="128058"/>
                  <a:pt x="397028" y="0"/>
                  <a:pt x="40267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: 図形 1270">
            <a:extLst>
              <a:ext uri="{FF2B5EF4-FFF2-40B4-BE49-F238E27FC236}">
                <a16:creationId xmlns:a16="http://schemas.microsoft.com/office/drawing/2014/main" id="{C2BC603B-555B-4FAA-AA13-DFA732B56BEB}"/>
              </a:ext>
            </a:extLst>
          </p:cNvPr>
          <p:cNvSpPr/>
          <p:nvPr/>
        </p:nvSpPr>
        <p:spPr>
          <a:xfrm>
            <a:off x="1805482" y="7384700"/>
            <a:ext cx="70819" cy="964382"/>
          </a:xfrm>
          <a:custGeom>
            <a:avLst/>
            <a:gdLst>
              <a:gd name="connsiteX0" fmla="*/ 69885 w 70819"/>
              <a:gd name="connsiteY0" fmla="*/ 2467 h 964382"/>
              <a:gd name="connsiteX1" fmla="*/ 40251 w 70819"/>
              <a:gd name="connsiteY1" fmla="*/ 163333 h 964382"/>
              <a:gd name="connsiteX2" fmla="*/ 40251 w 70819"/>
              <a:gd name="connsiteY2" fmla="*/ 271283 h 964382"/>
              <a:gd name="connsiteX3" fmla="*/ 14851 w 70819"/>
              <a:gd name="connsiteY3" fmla="*/ 417333 h 964382"/>
              <a:gd name="connsiteX4" fmla="*/ 50835 w 70819"/>
              <a:gd name="connsiteY4" fmla="*/ 931683 h 964382"/>
              <a:gd name="connsiteX5" fmla="*/ 48718 w 70819"/>
              <a:gd name="connsiteY5" fmla="*/ 844900 h 964382"/>
              <a:gd name="connsiteX6" fmla="*/ 35 w 70819"/>
              <a:gd name="connsiteY6" fmla="*/ 298800 h 964382"/>
              <a:gd name="connsiteX7" fmla="*/ 69885 w 70819"/>
              <a:gd name="connsiteY7" fmla="*/ 2467 h 96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819" h="964382">
                <a:moveTo>
                  <a:pt x="69885" y="2467"/>
                </a:moveTo>
                <a:cubicBezTo>
                  <a:pt x="76588" y="-20111"/>
                  <a:pt x="45190" y="118530"/>
                  <a:pt x="40251" y="163333"/>
                </a:cubicBezTo>
                <a:cubicBezTo>
                  <a:pt x="35312" y="208136"/>
                  <a:pt x="44484" y="228950"/>
                  <a:pt x="40251" y="271283"/>
                </a:cubicBezTo>
                <a:cubicBezTo>
                  <a:pt x="36018" y="313616"/>
                  <a:pt x="13087" y="307266"/>
                  <a:pt x="14851" y="417333"/>
                </a:cubicBezTo>
                <a:cubicBezTo>
                  <a:pt x="16615" y="527400"/>
                  <a:pt x="45191" y="860422"/>
                  <a:pt x="50835" y="931683"/>
                </a:cubicBezTo>
                <a:cubicBezTo>
                  <a:pt x="56479" y="1002944"/>
                  <a:pt x="57185" y="950381"/>
                  <a:pt x="48718" y="844900"/>
                </a:cubicBezTo>
                <a:cubicBezTo>
                  <a:pt x="40251" y="739420"/>
                  <a:pt x="-1376" y="438853"/>
                  <a:pt x="35" y="298800"/>
                </a:cubicBezTo>
                <a:cubicBezTo>
                  <a:pt x="1446" y="158747"/>
                  <a:pt x="63182" y="25045"/>
                  <a:pt x="69885" y="24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: 図形 1271">
            <a:extLst>
              <a:ext uri="{FF2B5EF4-FFF2-40B4-BE49-F238E27FC236}">
                <a16:creationId xmlns:a16="http://schemas.microsoft.com/office/drawing/2014/main" id="{240B00A7-8EF8-44CF-99D8-C7EE9C4927F8}"/>
              </a:ext>
            </a:extLst>
          </p:cNvPr>
          <p:cNvSpPr/>
          <p:nvPr/>
        </p:nvSpPr>
        <p:spPr>
          <a:xfrm>
            <a:off x="1860454" y="8356005"/>
            <a:ext cx="48822" cy="849368"/>
          </a:xfrm>
          <a:custGeom>
            <a:avLst/>
            <a:gdLst>
              <a:gd name="connsiteX0" fmla="*/ 27613 w 48822"/>
              <a:gd name="connsiteY0" fmla="*/ 595 h 849368"/>
              <a:gd name="connsiteX1" fmla="*/ 27613 w 48822"/>
              <a:gd name="connsiteY1" fmla="*/ 182628 h 849368"/>
              <a:gd name="connsiteX2" fmla="*/ 27613 w 48822"/>
              <a:gd name="connsiteY2" fmla="*/ 459912 h 849368"/>
              <a:gd name="connsiteX3" fmla="*/ 48779 w 48822"/>
              <a:gd name="connsiteY3" fmla="*/ 840912 h 849368"/>
              <a:gd name="connsiteX4" fmla="*/ 21263 w 48822"/>
              <a:gd name="connsiteY4" fmla="*/ 686395 h 849368"/>
              <a:gd name="connsiteX5" fmla="*/ 96 w 48822"/>
              <a:gd name="connsiteY5" fmla="*/ 258828 h 849368"/>
              <a:gd name="connsiteX6" fmla="*/ 27613 w 48822"/>
              <a:gd name="connsiteY6" fmla="*/ 595 h 84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22" h="849368">
                <a:moveTo>
                  <a:pt x="27613" y="595"/>
                </a:moveTo>
                <a:cubicBezTo>
                  <a:pt x="32199" y="-12105"/>
                  <a:pt x="27613" y="182628"/>
                  <a:pt x="27613" y="182628"/>
                </a:cubicBezTo>
                <a:cubicBezTo>
                  <a:pt x="27613" y="259181"/>
                  <a:pt x="24085" y="350198"/>
                  <a:pt x="27613" y="459912"/>
                </a:cubicBezTo>
                <a:cubicBezTo>
                  <a:pt x="31141" y="569626"/>
                  <a:pt x="49837" y="803165"/>
                  <a:pt x="48779" y="840912"/>
                </a:cubicBezTo>
                <a:cubicBezTo>
                  <a:pt x="47721" y="878659"/>
                  <a:pt x="29377" y="783409"/>
                  <a:pt x="21263" y="686395"/>
                </a:cubicBezTo>
                <a:cubicBezTo>
                  <a:pt x="13149" y="589381"/>
                  <a:pt x="-1315" y="368542"/>
                  <a:pt x="96" y="258828"/>
                </a:cubicBezTo>
                <a:cubicBezTo>
                  <a:pt x="1507" y="149114"/>
                  <a:pt x="23027" y="13295"/>
                  <a:pt x="27613" y="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: 図形 1272">
            <a:extLst>
              <a:ext uri="{FF2B5EF4-FFF2-40B4-BE49-F238E27FC236}">
                <a16:creationId xmlns:a16="http://schemas.microsoft.com/office/drawing/2014/main" id="{DFFCED1E-AAC3-4633-ACC7-1A13ADA4028C}"/>
              </a:ext>
            </a:extLst>
          </p:cNvPr>
          <p:cNvSpPr/>
          <p:nvPr/>
        </p:nvSpPr>
        <p:spPr>
          <a:xfrm>
            <a:off x="1913113" y="9194638"/>
            <a:ext cx="74753" cy="942163"/>
          </a:xfrm>
          <a:custGeom>
            <a:avLst/>
            <a:gdLst>
              <a:gd name="connsiteX0" fmla="*/ 6704 w 74753"/>
              <a:gd name="connsiteY0" fmla="*/ 17095 h 942163"/>
              <a:gd name="connsiteX1" fmla="*/ 6704 w 74753"/>
              <a:gd name="connsiteY1" fmla="*/ 182195 h 942163"/>
              <a:gd name="connsiteX2" fmla="*/ 4587 w 74753"/>
              <a:gd name="connsiteY2" fmla="*/ 391745 h 942163"/>
              <a:gd name="connsiteX3" fmla="*/ 74437 w 74753"/>
              <a:gd name="connsiteY3" fmla="*/ 937845 h 942163"/>
              <a:gd name="connsiteX4" fmla="*/ 29987 w 74753"/>
              <a:gd name="connsiteY4" fmla="*/ 613995 h 942163"/>
              <a:gd name="connsiteX5" fmla="*/ 6704 w 74753"/>
              <a:gd name="connsiteY5" fmla="*/ 17095 h 94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753" h="942163">
                <a:moveTo>
                  <a:pt x="6704" y="17095"/>
                </a:moveTo>
                <a:cubicBezTo>
                  <a:pt x="2823" y="-54872"/>
                  <a:pt x="7057" y="119753"/>
                  <a:pt x="6704" y="182195"/>
                </a:cubicBezTo>
                <a:cubicBezTo>
                  <a:pt x="6351" y="244637"/>
                  <a:pt x="-6702" y="265803"/>
                  <a:pt x="4587" y="391745"/>
                </a:cubicBezTo>
                <a:cubicBezTo>
                  <a:pt x="15876" y="517687"/>
                  <a:pt x="70204" y="900803"/>
                  <a:pt x="74437" y="937845"/>
                </a:cubicBezTo>
                <a:cubicBezTo>
                  <a:pt x="78670" y="974887"/>
                  <a:pt x="39159" y="765689"/>
                  <a:pt x="29987" y="613995"/>
                </a:cubicBezTo>
                <a:cubicBezTo>
                  <a:pt x="20815" y="462301"/>
                  <a:pt x="10585" y="89062"/>
                  <a:pt x="6704" y="17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: 図形 1273">
            <a:extLst>
              <a:ext uri="{FF2B5EF4-FFF2-40B4-BE49-F238E27FC236}">
                <a16:creationId xmlns:a16="http://schemas.microsoft.com/office/drawing/2014/main" id="{83E2C613-9FD0-4D0B-AD73-93460014B3F3}"/>
              </a:ext>
            </a:extLst>
          </p:cNvPr>
          <p:cNvSpPr/>
          <p:nvPr/>
        </p:nvSpPr>
        <p:spPr>
          <a:xfrm>
            <a:off x="1985495" y="10115107"/>
            <a:ext cx="32295" cy="695870"/>
          </a:xfrm>
          <a:custGeom>
            <a:avLst/>
            <a:gdLst>
              <a:gd name="connsiteX0" fmla="*/ 2055 w 32295"/>
              <a:gd name="connsiteY0" fmla="*/ 6793 h 695870"/>
              <a:gd name="connsiteX1" fmla="*/ 4172 w 32295"/>
              <a:gd name="connsiteY1" fmla="*/ 258676 h 695870"/>
              <a:gd name="connsiteX2" fmla="*/ 31688 w 32295"/>
              <a:gd name="connsiteY2" fmla="*/ 491510 h 695870"/>
              <a:gd name="connsiteX3" fmla="*/ 23222 w 32295"/>
              <a:gd name="connsiteY3" fmla="*/ 694710 h 695870"/>
              <a:gd name="connsiteX4" fmla="*/ 23222 w 32295"/>
              <a:gd name="connsiteY4" fmla="*/ 546543 h 695870"/>
              <a:gd name="connsiteX5" fmla="*/ 2055 w 32295"/>
              <a:gd name="connsiteY5" fmla="*/ 6793 h 69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95" h="695870">
                <a:moveTo>
                  <a:pt x="2055" y="6793"/>
                </a:moveTo>
                <a:cubicBezTo>
                  <a:pt x="-1120" y="-41185"/>
                  <a:pt x="-767" y="177890"/>
                  <a:pt x="4172" y="258676"/>
                </a:cubicBezTo>
                <a:cubicBezTo>
                  <a:pt x="9111" y="339462"/>
                  <a:pt x="28513" y="418838"/>
                  <a:pt x="31688" y="491510"/>
                </a:cubicBezTo>
                <a:cubicBezTo>
                  <a:pt x="34863" y="564182"/>
                  <a:pt x="24633" y="685538"/>
                  <a:pt x="23222" y="694710"/>
                </a:cubicBezTo>
                <a:cubicBezTo>
                  <a:pt x="21811" y="703882"/>
                  <a:pt x="26044" y="659079"/>
                  <a:pt x="23222" y="546543"/>
                </a:cubicBezTo>
                <a:cubicBezTo>
                  <a:pt x="20400" y="434007"/>
                  <a:pt x="5230" y="54771"/>
                  <a:pt x="2055" y="6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: 図形 1274">
            <a:extLst>
              <a:ext uri="{FF2B5EF4-FFF2-40B4-BE49-F238E27FC236}">
                <a16:creationId xmlns:a16="http://schemas.microsoft.com/office/drawing/2014/main" id="{4D86BAD4-661C-4AE6-B23F-4927AC04626E}"/>
              </a:ext>
            </a:extLst>
          </p:cNvPr>
          <p:cNvSpPr/>
          <p:nvPr/>
        </p:nvSpPr>
        <p:spPr>
          <a:xfrm>
            <a:off x="1860528" y="10802918"/>
            <a:ext cx="170511" cy="529906"/>
          </a:xfrm>
          <a:custGeom>
            <a:avLst/>
            <a:gdLst>
              <a:gd name="connsiteX0" fmla="*/ 139722 w 170511"/>
              <a:gd name="connsiteY0" fmla="*/ 549 h 529906"/>
              <a:gd name="connsiteX1" fmla="*/ 129139 w 170511"/>
              <a:gd name="connsiteY1" fmla="*/ 220682 h 529906"/>
              <a:gd name="connsiteX2" fmla="*/ 86805 w 170511"/>
              <a:gd name="connsiteY2" fmla="*/ 320165 h 529906"/>
              <a:gd name="connsiteX3" fmla="*/ 22 w 170511"/>
              <a:gd name="connsiteY3" fmla="*/ 529715 h 529906"/>
              <a:gd name="connsiteX4" fmla="*/ 95272 w 170511"/>
              <a:gd name="connsiteY4" fmla="*/ 354032 h 529906"/>
              <a:gd name="connsiteX5" fmla="*/ 169355 w 170511"/>
              <a:gd name="connsiteY5" fmla="*/ 163532 h 529906"/>
              <a:gd name="connsiteX6" fmla="*/ 139722 w 170511"/>
              <a:gd name="connsiteY6" fmla="*/ 549 h 52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511" h="529906">
                <a:moveTo>
                  <a:pt x="139722" y="549"/>
                </a:moveTo>
                <a:cubicBezTo>
                  <a:pt x="133019" y="10074"/>
                  <a:pt x="137958" y="167413"/>
                  <a:pt x="129139" y="220682"/>
                </a:cubicBezTo>
                <a:cubicBezTo>
                  <a:pt x="120319" y="273951"/>
                  <a:pt x="108324" y="268660"/>
                  <a:pt x="86805" y="320165"/>
                </a:cubicBezTo>
                <a:cubicBezTo>
                  <a:pt x="65286" y="371670"/>
                  <a:pt x="-1389" y="524070"/>
                  <a:pt x="22" y="529715"/>
                </a:cubicBezTo>
                <a:cubicBezTo>
                  <a:pt x="1433" y="535360"/>
                  <a:pt x="67050" y="415063"/>
                  <a:pt x="95272" y="354032"/>
                </a:cubicBezTo>
                <a:cubicBezTo>
                  <a:pt x="123494" y="293002"/>
                  <a:pt x="161947" y="219271"/>
                  <a:pt x="169355" y="163532"/>
                </a:cubicBezTo>
                <a:cubicBezTo>
                  <a:pt x="176763" y="107793"/>
                  <a:pt x="146425" y="-8976"/>
                  <a:pt x="139722" y="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: 図形 1275">
            <a:extLst>
              <a:ext uri="{FF2B5EF4-FFF2-40B4-BE49-F238E27FC236}">
                <a16:creationId xmlns:a16="http://schemas.microsoft.com/office/drawing/2014/main" id="{AD4D2027-4838-433A-A71D-C1B7DDC288CB}"/>
              </a:ext>
            </a:extLst>
          </p:cNvPr>
          <p:cNvSpPr/>
          <p:nvPr/>
        </p:nvSpPr>
        <p:spPr>
          <a:xfrm>
            <a:off x="1722083" y="11327980"/>
            <a:ext cx="170295" cy="340253"/>
          </a:xfrm>
          <a:custGeom>
            <a:avLst/>
            <a:gdLst>
              <a:gd name="connsiteX0" fmla="*/ 170217 w 170295"/>
              <a:gd name="connsiteY0" fmla="*/ 420 h 340253"/>
              <a:gd name="connsiteX1" fmla="*/ 51684 w 170295"/>
              <a:gd name="connsiteY1" fmla="*/ 190920 h 340253"/>
              <a:gd name="connsiteX2" fmla="*/ 884 w 170295"/>
              <a:gd name="connsiteY2" fmla="*/ 339087 h 340253"/>
              <a:gd name="connsiteX3" fmla="*/ 32634 w 170295"/>
              <a:gd name="connsiteY3" fmla="*/ 245953 h 340253"/>
              <a:gd name="connsiteX4" fmla="*/ 170217 w 170295"/>
              <a:gd name="connsiteY4" fmla="*/ 420 h 34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295" h="340253">
                <a:moveTo>
                  <a:pt x="170217" y="420"/>
                </a:moveTo>
                <a:cubicBezTo>
                  <a:pt x="173392" y="-8752"/>
                  <a:pt x="79906" y="134476"/>
                  <a:pt x="51684" y="190920"/>
                </a:cubicBezTo>
                <a:cubicBezTo>
                  <a:pt x="23462" y="247364"/>
                  <a:pt x="4059" y="329915"/>
                  <a:pt x="884" y="339087"/>
                </a:cubicBezTo>
                <a:cubicBezTo>
                  <a:pt x="-2291" y="348259"/>
                  <a:pt x="1942" y="302045"/>
                  <a:pt x="32634" y="245953"/>
                </a:cubicBezTo>
                <a:cubicBezTo>
                  <a:pt x="63326" y="189861"/>
                  <a:pt x="167042" y="9592"/>
                  <a:pt x="170217" y="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: 図形 1276">
            <a:extLst>
              <a:ext uri="{FF2B5EF4-FFF2-40B4-BE49-F238E27FC236}">
                <a16:creationId xmlns:a16="http://schemas.microsoft.com/office/drawing/2014/main" id="{C73984E7-452D-413B-8CCF-AA4A7F503A1E}"/>
              </a:ext>
            </a:extLst>
          </p:cNvPr>
          <p:cNvSpPr/>
          <p:nvPr/>
        </p:nvSpPr>
        <p:spPr>
          <a:xfrm>
            <a:off x="1487009" y="11658200"/>
            <a:ext cx="252978" cy="367444"/>
          </a:xfrm>
          <a:custGeom>
            <a:avLst/>
            <a:gdLst>
              <a:gd name="connsiteX0" fmla="*/ 252891 w 252978"/>
              <a:gd name="connsiteY0" fmla="*/ 400 h 367444"/>
              <a:gd name="connsiteX1" fmla="*/ 189391 w 252978"/>
              <a:gd name="connsiteY1" fmla="*/ 163913 h 367444"/>
              <a:gd name="connsiteX2" fmla="*/ 162404 w 252978"/>
              <a:gd name="connsiteY2" fmla="*/ 263925 h 367444"/>
              <a:gd name="connsiteX3" fmla="*/ 100491 w 252978"/>
              <a:gd name="connsiteY3" fmla="*/ 306788 h 367444"/>
              <a:gd name="connsiteX4" fmla="*/ 479 w 252978"/>
              <a:gd name="connsiteY4" fmla="*/ 367113 h 367444"/>
              <a:gd name="connsiteX5" fmla="*/ 144941 w 252978"/>
              <a:gd name="connsiteY5" fmla="*/ 278213 h 367444"/>
              <a:gd name="connsiteX6" fmla="*/ 202091 w 252978"/>
              <a:gd name="connsiteY6" fmla="*/ 214713 h 367444"/>
              <a:gd name="connsiteX7" fmla="*/ 252891 w 252978"/>
              <a:gd name="connsiteY7" fmla="*/ 400 h 36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978" h="367444">
                <a:moveTo>
                  <a:pt x="252891" y="400"/>
                </a:moveTo>
                <a:cubicBezTo>
                  <a:pt x="250774" y="-8067"/>
                  <a:pt x="204472" y="119992"/>
                  <a:pt x="189391" y="163913"/>
                </a:cubicBezTo>
                <a:cubicBezTo>
                  <a:pt x="174310" y="207834"/>
                  <a:pt x="177221" y="240113"/>
                  <a:pt x="162404" y="263925"/>
                </a:cubicBezTo>
                <a:cubicBezTo>
                  <a:pt x="147587" y="287737"/>
                  <a:pt x="127478" y="289590"/>
                  <a:pt x="100491" y="306788"/>
                </a:cubicBezTo>
                <a:cubicBezTo>
                  <a:pt x="73504" y="323986"/>
                  <a:pt x="-6929" y="371876"/>
                  <a:pt x="479" y="367113"/>
                </a:cubicBezTo>
                <a:cubicBezTo>
                  <a:pt x="7887" y="362351"/>
                  <a:pt x="111339" y="303613"/>
                  <a:pt x="144941" y="278213"/>
                </a:cubicBezTo>
                <a:cubicBezTo>
                  <a:pt x="178543" y="252813"/>
                  <a:pt x="186216" y="260221"/>
                  <a:pt x="202091" y="214713"/>
                </a:cubicBezTo>
                <a:cubicBezTo>
                  <a:pt x="217966" y="169205"/>
                  <a:pt x="255008" y="8867"/>
                  <a:pt x="252891" y="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: 図形 1277">
            <a:extLst>
              <a:ext uri="{FF2B5EF4-FFF2-40B4-BE49-F238E27FC236}">
                <a16:creationId xmlns:a16="http://schemas.microsoft.com/office/drawing/2014/main" id="{1A84425D-0903-4E24-9E7E-7351CC7DDCE3}"/>
              </a:ext>
            </a:extLst>
          </p:cNvPr>
          <p:cNvSpPr/>
          <p:nvPr/>
        </p:nvSpPr>
        <p:spPr>
          <a:xfrm>
            <a:off x="2534258" y="8181620"/>
            <a:ext cx="233942" cy="419724"/>
          </a:xfrm>
          <a:custGeom>
            <a:avLst/>
            <a:gdLst>
              <a:gd name="connsiteX0" fmla="*/ 8917 w 233942"/>
              <a:gd name="connsiteY0" fmla="*/ 20993 h 419724"/>
              <a:gd name="connsiteX1" fmla="*/ 50192 w 233942"/>
              <a:gd name="connsiteY1" fmla="*/ 74968 h 419724"/>
              <a:gd name="connsiteX2" fmla="*/ 221642 w 233942"/>
              <a:gd name="connsiteY2" fmla="*/ 394055 h 419724"/>
              <a:gd name="connsiteX3" fmla="*/ 197830 w 233942"/>
              <a:gd name="connsiteY3" fmla="*/ 359130 h 419724"/>
              <a:gd name="connsiteX4" fmla="*/ 8917 w 233942"/>
              <a:gd name="connsiteY4" fmla="*/ 20993 h 41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942" h="419724">
                <a:moveTo>
                  <a:pt x="8917" y="20993"/>
                </a:moveTo>
                <a:cubicBezTo>
                  <a:pt x="-15689" y="-26367"/>
                  <a:pt x="14738" y="12791"/>
                  <a:pt x="50192" y="74968"/>
                </a:cubicBezTo>
                <a:cubicBezTo>
                  <a:pt x="85646" y="137145"/>
                  <a:pt x="197036" y="346695"/>
                  <a:pt x="221642" y="394055"/>
                </a:cubicBezTo>
                <a:cubicBezTo>
                  <a:pt x="246248" y="441415"/>
                  <a:pt x="231697" y="419455"/>
                  <a:pt x="197830" y="359130"/>
                </a:cubicBezTo>
                <a:cubicBezTo>
                  <a:pt x="163963" y="298805"/>
                  <a:pt x="33523" y="68353"/>
                  <a:pt x="8917" y="20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: 図形 1278">
            <a:extLst>
              <a:ext uri="{FF2B5EF4-FFF2-40B4-BE49-F238E27FC236}">
                <a16:creationId xmlns:a16="http://schemas.microsoft.com/office/drawing/2014/main" id="{3ECC2AC1-F2D1-46E9-9CD1-70D185F68B0F}"/>
              </a:ext>
            </a:extLst>
          </p:cNvPr>
          <p:cNvSpPr/>
          <p:nvPr/>
        </p:nvSpPr>
        <p:spPr>
          <a:xfrm>
            <a:off x="2757104" y="8710309"/>
            <a:ext cx="74061" cy="508292"/>
          </a:xfrm>
          <a:custGeom>
            <a:avLst/>
            <a:gdLst>
              <a:gd name="connsiteX0" fmla="*/ 73409 w 74061"/>
              <a:gd name="connsiteY0" fmla="*/ 304 h 508292"/>
              <a:gd name="connsiteX1" fmla="*/ 36896 w 74061"/>
              <a:gd name="connsiteY1" fmla="*/ 162229 h 508292"/>
              <a:gd name="connsiteX2" fmla="*/ 48009 w 74061"/>
              <a:gd name="connsiteY2" fmla="*/ 490841 h 508292"/>
              <a:gd name="connsiteX3" fmla="*/ 40071 w 74061"/>
              <a:gd name="connsiteY3" fmla="*/ 435279 h 508292"/>
              <a:gd name="connsiteX4" fmla="*/ 384 w 74061"/>
              <a:gd name="connsiteY4" fmla="*/ 198741 h 508292"/>
              <a:gd name="connsiteX5" fmla="*/ 73409 w 74061"/>
              <a:gd name="connsiteY5" fmla="*/ 304 h 50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61" h="508292">
                <a:moveTo>
                  <a:pt x="73409" y="304"/>
                </a:moveTo>
                <a:cubicBezTo>
                  <a:pt x="79494" y="-5781"/>
                  <a:pt x="41129" y="80473"/>
                  <a:pt x="36896" y="162229"/>
                </a:cubicBezTo>
                <a:cubicBezTo>
                  <a:pt x="32663" y="243985"/>
                  <a:pt x="47480" y="445333"/>
                  <a:pt x="48009" y="490841"/>
                </a:cubicBezTo>
                <a:cubicBezTo>
                  <a:pt x="48538" y="536349"/>
                  <a:pt x="48008" y="483962"/>
                  <a:pt x="40071" y="435279"/>
                </a:cubicBezTo>
                <a:cubicBezTo>
                  <a:pt x="32134" y="386596"/>
                  <a:pt x="-4114" y="268856"/>
                  <a:pt x="384" y="198741"/>
                </a:cubicBezTo>
                <a:cubicBezTo>
                  <a:pt x="4882" y="128626"/>
                  <a:pt x="67324" y="6389"/>
                  <a:pt x="73409" y="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: 図形 1279">
            <a:extLst>
              <a:ext uri="{FF2B5EF4-FFF2-40B4-BE49-F238E27FC236}">
                <a16:creationId xmlns:a16="http://schemas.microsoft.com/office/drawing/2014/main" id="{C76F53EB-A215-4A89-A39D-D656A69AD6BA}"/>
              </a:ext>
            </a:extLst>
          </p:cNvPr>
          <p:cNvSpPr/>
          <p:nvPr/>
        </p:nvSpPr>
        <p:spPr>
          <a:xfrm>
            <a:off x="2680681" y="9180503"/>
            <a:ext cx="100797" cy="633992"/>
          </a:xfrm>
          <a:custGeom>
            <a:avLst/>
            <a:gdLst>
              <a:gd name="connsiteX0" fmla="*/ 100619 w 100797"/>
              <a:gd name="connsiteY0" fmla="*/ 10 h 633992"/>
              <a:gd name="connsiteX1" fmla="*/ 40294 w 100797"/>
              <a:gd name="connsiteY1" fmla="*/ 265122 h 633992"/>
              <a:gd name="connsiteX2" fmla="*/ 607 w 100797"/>
              <a:gd name="connsiteY2" fmla="*/ 622310 h 633992"/>
              <a:gd name="connsiteX3" fmla="*/ 16482 w 100797"/>
              <a:gd name="connsiteY3" fmla="*/ 520710 h 633992"/>
              <a:gd name="connsiteX4" fmla="*/ 19657 w 100797"/>
              <a:gd name="connsiteY4" fmla="*/ 255597 h 633992"/>
              <a:gd name="connsiteX5" fmla="*/ 100619 w 100797"/>
              <a:gd name="connsiteY5" fmla="*/ 10 h 63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797" h="633992">
                <a:moveTo>
                  <a:pt x="100619" y="10"/>
                </a:moveTo>
                <a:cubicBezTo>
                  <a:pt x="104058" y="1597"/>
                  <a:pt x="56963" y="161405"/>
                  <a:pt x="40294" y="265122"/>
                </a:cubicBezTo>
                <a:cubicBezTo>
                  <a:pt x="23625" y="368839"/>
                  <a:pt x="4576" y="579712"/>
                  <a:pt x="607" y="622310"/>
                </a:cubicBezTo>
                <a:cubicBezTo>
                  <a:pt x="-3362" y="664908"/>
                  <a:pt x="13307" y="581829"/>
                  <a:pt x="16482" y="520710"/>
                </a:cubicBezTo>
                <a:cubicBezTo>
                  <a:pt x="19657" y="459591"/>
                  <a:pt x="4840" y="339205"/>
                  <a:pt x="19657" y="255597"/>
                </a:cubicBezTo>
                <a:cubicBezTo>
                  <a:pt x="34474" y="171989"/>
                  <a:pt x="97180" y="-1577"/>
                  <a:pt x="100619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: 図形 1280">
            <a:extLst>
              <a:ext uri="{FF2B5EF4-FFF2-40B4-BE49-F238E27FC236}">
                <a16:creationId xmlns:a16="http://schemas.microsoft.com/office/drawing/2014/main" id="{E6049202-5A74-4FDC-A9DB-A0116DDEA2B7}"/>
              </a:ext>
            </a:extLst>
          </p:cNvPr>
          <p:cNvSpPr/>
          <p:nvPr/>
        </p:nvSpPr>
        <p:spPr>
          <a:xfrm>
            <a:off x="2610234" y="9833379"/>
            <a:ext cx="75902" cy="513940"/>
          </a:xfrm>
          <a:custGeom>
            <a:avLst/>
            <a:gdLst>
              <a:gd name="connsiteX0" fmla="*/ 74229 w 75902"/>
              <a:gd name="connsiteY0" fmla="*/ 1184 h 513940"/>
              <a:gd name="connsiteX1" fmla="*/ 52004 w 75902"/>
              <a:gd name="connsiteY1" fmla="*/ 193271 h 513940"/>
              <a:gd name="connsiteX2" fmla="*/ 47241 w 75902"/>
              <a:gd name="connsiteY2" fmla="*/ 504421 h 513940"/>
              <a:gd name="connsiteX3" fmla="*/ 34541 w 75902"/>
              <a:gd name="connsiteY3" fmla="*/ 420284 h 513940"/>
              <a:gd name="connsiteX4" fmla="*/ 1204 w 75902"/>
              <a:gd name="connsiteY4" fmla="*/ 280584 h 513940"/>
              <a:gd name="connsiteX5" fmla="*/ 74229 w 75902"/>
              <a:gd name="connsiteY5" fmla="*/ 1184 h 51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902" h="513940">
                <a:moveTo>
                  <a:pt x="74229" y="1184"/>
                </a:moveTo>
                <a:cubicBezTo>
                  <a:pt x="82696" y="-13368"/>
                  <a:pt x="56502" y="109398"/>
                  <a:pt x="52004" y="193271"/>
                </a:cubicBezTo>
                <a:cubicBezTo>
                  <a:pt x="47506" y="277144"/>
                  <a:pt x="50151" y="466586"/>
                  <a:pt x="47241" y="504421"/>
                </a:cubicBezTo>
                <a:cubicBezTo>
                  <a:pt x="44331" y="542256"/>
                  <a:pt x="42214" y="457590"/>
                  <a:pt x="34541" y="420284"/>
                </a:cubicBezTo>
                <a:cubicBezTo>
                  <a:pt x="26868" y="382978"/>
                  <a:pt x="-6733" y="345936"/>
                  <a:pt x="1204" y="280584"/>
                </a:cubicBezTo>
                <a:cubicBezTo>
                  <a:pt x="9141" y="215232"/>
                  <a:pt x="65762" y="15736"/>
                  <a:pt x="74229" y="1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: 図形 1281">
            <a:extLst>
              <a:ext uri="{FF2B5EF4-FFF2-40B4-BE49-F238E27FC236}">
                <a16:creationId xmlns:a16="http://schemas.microsoft.com/office/drawing/2014/main" id="{D32272AF-36EE-4263-BA8D-6E2CD49398DA}"/>
              </a:ext>
            </a:extLst>
          </p:cNvPr>
          <p:cNvSpPr/>
          <p:nvPr/>
        </p:nvSpPr>
        <p:spPr>
          <a:xfrm>
            <a:off x="2581249" y="10272169"/>
            <a:ext cx="148713" cy="700634"/>
          </a:xfrm>
          <a:custGeom>
            <a:avLst/>
            <a:gdLst>
              <a:gd name="connsiteX0" fmla="*/ 60351 w 148713"/>
              <a:gd name="connsiteY0" fmla="*/ 544 h 700634"/>
              <a:gd name="connsiteX1" fmla="*/ 49239 w 148713"/>
              <a:gd name="connsiteY1" fmla="*/ 214856 h 700634"/>
              <a:gd name="connsiteX2" fmla="*/ 65114 w 148713"/>
              <a:gd name="connsiteY2" fmla="*/ 472031 h 700634"/>
              <a:gd name="connsiteX3" fmla="*/ 136551 w 148713"/>
              <a:gd name="connsiteY3" fmla="*/ 687931 h 700634"/>
              <a:gd name="connsiteX4" fmla="*/ 134964 w 148713"/>
              <a:gd name="connsiteY4" fmla="*/ 632369 h 700634"/>
              <a:gd name="connsiteX5" fmla="*/ 1614 w 148713"/>
              <a:gd name="connsiteY5" fmla="*/ 278356 h 700634"/>
              <a:gd name="connsiteX6" fmla="*/ 60351 w 148713"/>
              <a:gd name="connsiteY6" fmla="*/ 544 h 70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713" h="700634">
                <a:moveTo>
                  <a:pt x="60351" y="544"/>
                </a:moveTo>
                <a:cubicBezTo>
                  <a:pt x="68288" y="-10039"/>
                  <a:pt x="48445" y="136275"/>
                  <a:pt x="49239" y="214856"/>
                </a:cubicBezTo>
                <a:cubicBezTo>
                  <a:pt x="50033" y="293437"/>
                  <a:pt x="50562" y="393185"/>
                  <a:pt x="65114" y="472031"/>
                </a:cubicBezTo>
                <a:cubicBezTo>
                  <a:pt x="79666" y="550877"/>
                  <a:pt x="124909" y="661208"/>
                  <a:pt x="136551" y="687931"/>
                </a:cubicBezTo>
                <a:cubicBezTo>
                  <a:pt x="148193" y="714654"/>
                  <a:pt x="157453" y="700631"/>
                  <a:pt x="134964" y="632369"/>
                </a:cubicBezTo>
                <a:cubicBezTo>
                  <a:pt x="112475" y="564107"/>
                  <a:pt x="14049" y="384718"/>
                  <a:pt x="1614" y="278356"/>
                </a:cubicBezTo>
                <a:cubicBezTo>
                  <a:pt x="-10821" y="171994"/>
                  <a:pt x="52414" y="11127"/>
                  <a:pt x="60351" y="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: 図形 1282">
            <a:extLst>
              <a:ext uri="{FF2B5EF4-FFF2-40B4-BE49-F238E27FC236}">
                <a16:creationId xmlns:a16="http://schemas.microsoft.com/office/drawing/2014/main" id="{186F33E7-0EA0-4617-9DAA-B765FD9B9278}"/>
              </a:ext>
            </a:extLst>
          </p:cNvPr>
          <p:cNvSpPr/>
          <p:nvPr/>
        </p:nvSpPr>
        <p:spPr>
          <a:xfrm>
            <a:off x="2547557" y="10891397"/>
            <a:ext cx="249619" cy="705389"/>
          </a:xfrm>
          <a:custGeom>
            <a:avLst/>
            <a:gdLst>
              <a:gd name="connsiteX0" fmla="*/ 159131 w 249619"/>
              <a:gd name="connsiteY0" fmla="*/ 441 h 705389"/>
              <a:gd name="connsiteX1" fmla="*/ 240093 w 249619"/>
              <a:gd name="connsiteY1" fmla="*/ 113153 h 705389"/>
              <a:gd name="connsiteX2" fmla="*/ 235331 w 249619"/>
              <a:gd name="connsiteY2" fmla="*/ 156016 h 705389"/>
              <a:gd name="connsiteX3" fmla="*/ 170243 w 249619"/>
              <a:gd name="connsiteY3" fmla="*/ 298891 h 705389"/>
              <a:gd name="connsiteX4" fmla="*/ 6731 w 249619"/>
              <a:gd name="connsiteY4" fmla="*/ 689416 h 705389"/>
              <a:gd name="connsiteX5" fmla="*/ 46418 w 249619"/>
              <a:gd name="connsiteY5" fmla="*/ 598928 h 705389"/>
              <a:gd name="connsiteX6" fmla="*/ 184531 w 249619"/>
              <a:gd name="connsiteY6" fmla="*/ 313178 h 705389"/>
              <a:gd name="connsiteX7" fmla="*/ 249618 w 249619"/>
              <a:gd name="connsiteY7" fmla="*/ 159191 h 705389"/>
              <a:gd name="connsiteX8" fmla="*/ 159131 w 249619"/>
              <a:gd name="connsiteY8" fmla="*/ 441 h 70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619" h="705389">
                <a:moveTo>
                  <a:pt x="159131" y="441"/>
                </a:moveTo>
                <a:cubicBezTo>
                  <a:pt x="157544" y="-7232"/>
                  <a:pt x="227393" y="87224"/>
                  <a:pt x="240093" y="113153"/>
                </a:cubicBezTo>
                <a:cubicBezTo>
                  <a:pt x="252793" y="139082"/>
                  <a:pt x="246973" y="125060"/>
                  <a:pt x="235331" y="156016"/>
                </a:cubicBezTo>
                <a:cubicBezTo>
                  <a:pt x="223689" y="186972"/>
                  <a:pt x="208343" y="209991"/>
                  <a:pt x="170243" y="298891"/>
                </a:cubicBezTo>
                <a:cubicBezTo>
                  <a:pt x="132143" y="387791"/>
                  <a:pt x="27368" y="639410"/>
                  <a:pt x="6731" y="689416"/>
                </a:cubicBezTo>
                <a:cubicBezTo>
                  <a:pt x="-13906" y="739422"/>
                  <a:pt x="16785" y="661634"/>
                  <a:pt x="46418" y="598928"/>
                </a:cubicBezTo>
                <a:cubicBezTo>
                  <a:pt x="76051" y="536222"/>
                  <a:pt x="150664" y="386468"/>
                  <a:pt x="184531" y="313178"/>
                </a:cubicBezTo>
                <a:cubicBezTo>
                  <a:pt x="218398" y="239888"/>
                  <a:pt x="249883" y="207874"/>
                  <a:pt x="249618" y="159191"/>
                </a:cubicBezTo>
                <a:cubicBezTo>
                  <a:pt x="249353" y="110508"/>
                  <a:pt x="160718" y="8114"/>
                  <a:pt x="159131" y="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: 図形 1283">
            <a:extLst>
              <a:ext uri="{FF2B5EF4-FFF2-40B4-BE49-F238E27FC236}">
                <a16:creationId xmlns:a16="http://schemas.microsoft.com/office/drawing/2014/main" id="{FAED3A1F-5CF6-4428-8A2D-040DA0926980}"/>
              </a:ext>
            </a:extLst>
          </p:cNvPr>
          <p:cNvSpPr/>
          <p:nvPr/>
        </p:nvSpPr>
        <p:spPr>
          <a:xfrm>
            <a:off x="2435472" y="10913946"/>
            <a:ext cx="302204" cy="712169"/>
          </a:xfrm>
          <a:custGeom>
            <a:avLst/>
            <a:gdLst>
              <a:gd name="connsiteX0" fmla="*/ 283916 w 302204"/>
              <a:gd name="connsiteY0" fmla="*/ 117 h 712169"/>
              <a:gd name="connsiteX1" fmla="*/ 291853 w 302204"/>
              <a:gd name="connsiteY1" fmla="*/ 127117 h 712169"/>
              <a:gd name="connsiteX2" fmla="*/ 191841 w 302204"/>
              <a:gd name="connsiteY2" fmla="*/ 277929 h 712169"/>
              <a:gd name="connsiteX3" fmla="*/ 7691 w 302204"/>
              <a:gd name="connsiteY3" fmla="*/ 693854 h 712169"/>
              <a:gd name="connsiteX4" fmla="*/ 52141 w 302204"/>
              <a:gd name="connsiteY4" fmla="*/ 604954 h 712169"/>
              <a:gd name="connsiteX5" fmla="*/ 210891 w 302204"/>
              <a:gd name="connsiteY5" fmla="*/ 303329 h 712169"/>
              <a:gd name="connsiteX6" fmla="*/ 298203 w 302204"/>
              <a:gd name="connsiteY6" fmla="*/ 149342 h 712169"/>
              <a:gd name="connsiteX7" fmla="*/ 283916 w 302204"/>
              <a:gd name="connsiteY7" fmla="*/ 117 h 71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204" h="712169">
                <a:moveTo>
                  <a:pt x="283916" y="117"/>
                </a:moveTo>
                <a:cubicBezTo>
                  <a:pt x="282858" y="-3587"/>
                  <a:pt x="307199" y="80815"/>
                  <a:pt x="291853" y="127117"/>
                </a:cubicBezTo>
                <a:cubicBezTo>
                  <a:pt x="276507" y="173419"/>
                  <a:pt x="239201" y="183473"/>
                  <a:pt x="191841" y="277929"/>
                </a:cubicBezTo>
                <a:cubicBezTo>
                  <a:pt x="144481" y="372385"/>
                  <a:pt x="30974" y="639350"/>
                  <a:pt x="7691" y="693854"/>
                </a:cubicBezTo>
                <a:cubicBezTo>
                  <a:pt x="-15592" y="748358"/>
                  <a:pt x="18274" y="670041"/>
                  <a:pt x="52141" y="604954"/>
                </a:cubicBezTo>
                <a:cubicBezTo>
                  <a:pt x="86008" y="539867"/>
                  <a:pt x="169881" y="379264"/>
                  <a:pt x="210891" y="303329"/>
                </a:cubicBezTo>
                <a:cubicBezTo>
                  <a:pt x="251901" y="227394"/>
                  <a:pt x="284180" y="195115"/>
                  <a:pt x="298203" y="149342"/>
                </a:cubicBezTo>
                <a:cubicBezTo>
                  <a:pt x="312226" y="103569"/>
                  <a:pt x="284974" y="3821"/>
                  <a:pt x="283916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: 図形 1284">
            <a:extLst>
              <a:ext uri="{FF2B5EF4-FFF2-40B4-BE49-F238E27FC236}">
                <a16:creationId xmlns:a16="http://schemas.microsoft.com/office/drawing/2014/main" id="{72976961-D2B4-404A-AF0C-F39D9EC14379}"/>
              </a:ext>
            </a:extLst>
          </p:cNvPr>
          <p:cNvSpPr/>
          <p:nvPr/>
        </p:nvSpPr>
        <p:spPr>
          <a:xfrm>
            <a:off x="2552461" y="11007414"/>
            <a:ext cx="371285" cy="606853"/>
          </a:xfrm>
          <a:custGeom>
            <a:avLst/>
            <a:gdLst>
              <a:gd name="connsiteX0" fmla="*/ 230427 w 371285"/>
              <a:gd name="connsiteY0" fmla="*/ 311 h 606853"/>
              <a:gd name="connsiteX1" fmla="*/ 354252 w 371285"/>
              <a:gd name="connsiteY1" fmla="*/ 228911 h 606853"/>
              <a:gd name="connsiteX2" fmla="*/ 368539 w 371285"/>
              <a:gd name="connsiteY2" fmla="*/ 295586 h 606853"/>
              <a:gd name="connsiteX3" fmla="*/ 338377 w 371285"/>
              <a:gd name="connsiteY3" fmla="*/ 371786 h 606853"/>
              <a:gd name="connsiteX4" fmla="*/ 251064 w 371285"/>
              <a:gd name="connsiteY4" fmla="*/ 446399 h 606853"/>
              <a:gd name="connsiteX5" fmla="*/ 1827 w 371285"/>
              <a:gd name="connsiteY5" fmla="*/ 605149 h 606853"/>
              <a:gd name="connsiteX6" fmla="*/ 147877 w 371285"/>
              <a:gd name="connsiteY6" fmla="*/ 519424 h 606853"/>
              <a:gd name="connsiteX7" fmla="*/ 330439 w 371285"/>
              <a:gd name="connsiteY7" fmla="*/ 351149 h 606853"/>
              <a:gd name="connsiteX8" fmla="*/ 360602 w 371285"/>
              <a:gd name="connsiteY8" fmla="*/ 282886 h 606853"/>
              <a:gd name="connsiteX9" fmla="*/ 230427 w 371285"/>
              <a:gd name="connsiteY9" fmla="*/ 311 h 60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285" h="606853">
                <a:moveTo>
                  <a:pt x="230427" y="311"/>
                </a:moveTo>
                <a:cubicBezTo>
                  <a:pt x="229369" y="-8685"/>
                  <a:pt x="331233" y="179699"/>
                  <a:pt x="354252" y="228911"/>
                </a:cubicBezTo>
                <a:cubicBezTo>
                  <a:pt x="377271" y="278123"/>
                  <a:pt x="371185" y="271774"/>
                  <a:pt x="368539" y="295586"/>
                </a:cubicBezTo>
                <a:cubicBezTo>
                  <a:pt x="365893" y="319398"/>
                  <a:pt x="357956" y="346651"/>
                  <a:pt x="338377" y="371786"/>
                </a:cubicBezTo>
                <a:cubicBezTo>
                  <a:pt x="318798" y="396922"/>
                  <a:pt x="307156" y="407505"/>
                  <a:pt x="251064" y="446399"/>
                </a:cubicBezTo>
                <a:cubicBezTo>
                  <a:pt x="194972" y="485293"/>
                  <a:pt x="19025" y="592978"/>
                  <a:pt x="1827" y="605149"/>
                </a:cubicBezTo>
                <a:cubicBezTo>
                  <a:pt x="-15371" y="617320"/>
                  <a:pt x="93108" y="561757"/>
                  <a:pt x="147877" y="519424"/>
                </a:cubicBezTo>
                <a:cubicBezTo>
                  <a:pt x="202646" y="477091"/>
                  <a:pt x="294985" y="390572"/>
                  <a:pt x="330439" y="351149"/>
                </a:cubicBezTo>
                <a:cubicBezTo>
                  <a:pt x="365893" y="311726"/>
                  <a:pt x="374096" y="337919"/>
                  <a:pt x="360602" y="282886"/>
                </a:cubicBezTo>
                <a:cubicBezTo>
                  <a:pt x="347108" y="227853"/>
                  <a:pt x="231485" y="9307"/>
                  <a:pt x="230427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: 図形 1285">
            <a:extLst>
              <a:ext uri="{FF2B5EF4-FFF2-40B4-BE49-F238E27FC236}">
                <a16:creationId xmlns:a16="http://schemas.microsoft.com/office/drawing/2014/main" id="{861E6122-6248-4712-8AA0-68A590AB5B74}"/>
              </a:ext>
            </a:extLst>
          </p:cNvPr>
          <p:cNvSpPr/>
          <p:nvPr/>
        </p:nvSpPr>
        <p:spPr>
          <a:xfrm>
            <a:off x="2682025" y="11331406"/>
            <a:ext cx="261442" cy="885929"/>
          </a:xfrm>
          <a:custGeom>
            <a:avLst/>
            <a:gdLst>
              <a:gd name="connsiteX0" fmla="*/ 259613 w 261442"/>
              <a:gd name="connsiteY0" fmla="*/ 169 h 885929"/>
              <a:gd name="connsiteX1" fmla="*/ 226275 w 261442"/>
              <a:gd name="connsiteY1" fmla="*/ 143044 h 885929"/>
              <a:gd name="connsiteX2" fmla="*/ 110388 w 261442"/>
              <a:gd name="connsiteY2" fmla="*/ 236707 h 885929"/>
              <a:gd name="connsiteX3" fmla="*/ 46888 w 261442"/>
              <a:gd name="connsiteY3" fmla="*/ 306557 h 885929"/>
              <a:gd name="connsiteX4" fmla="*/ 15138 w 261442"/>
              <a:gd name="connsiteY4" fmla="*/ 409744 h 885929"/>
              <a:gd name="connsiteX5" fmla="*/ 7200 w 261442"/>
              <a:gd name="connsiteY5" fmla="*/ 859007 h 885929"/>
              <a:gd name="connsiteX6" fmla="*/ 11963 w 261442"/>
              <a:gd name="connsiteY6" fmla="*/ 784394 h 885929"/>
              <a:gd name="connsiteX7" fmla="*/ 2438 w 261442"/>
              <a:gd name="connsiteY7" fmla="*/ 366882 h 885929"/>
              <a:gd name="connsiteX8" fmla="*/ 64350 w 261442"/>
              <a:gd name="connsiteY8" fmla="*/ 258932 h 885929"/>
              <a:gd name="connsiteX9" fmla="*/ 181825 w 261442"/>
              <a:gd name="connsiteY9" fmla="*/ 173207 h 885929"/>
              <a:gd name="connsiteX10" fmla="*/ 259613 w 261442"/>
              <a:gd name="connsiteY10" fmla="*/ 169 h 88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1442" h="885929">
                <a:moveTo>
                  <a:pt x="259613" y="169"/>
                </a:moveTo>
                <a:cubicBezTo>
                  <a:pt x="267021" y="-4858"/>
                  <a:pt x="251146" y="103621"/>
                  <a:pt x="226275" y="143044"/>
                </a:cubicBezTo>
                <a:cubicBezTo>
                  <a:pt x="201404" y="182467"/>
                  <a:pt x="140286" y="209455"/>
                  <a:pt x="110388" y="236707"/>
                </a:cubicBezTo>
                <a:cubicBezTo>
                  <a:pt x="80490" y="263959"/>
                  <a:pt x="62763" y="277718"/>
                  <a:pt x="46888" y="306557"/>
                </a:cubicBezTo>
                <a:cubicBezTo>
                  <a:pt x="31013" y="335396"/>
                  <a:pt x="21753" y="317669"/>
                  <a:pt x="15138" y="409744"/>
                </a:cubicBezTo>
                <a:cubicBezTo>
                  <a:pt x="8523" y="501819"/>
                  <a:pt x="7729" y="796565"/>
                  <a:pt x="7200" y="859007"/>
                </a:cubicBezTo>
                <a:cubicBezTo>
                  <a:pt x="6671" y="921449"/>
                  <a:pt x="12757" y="866415"/>
                  <a:pt x="11963" y="784394"/>
                </a:cubicBezTo>
                <a:cubicBezTo>
                  <a:pt x="11169" y="702373"/>
                  <a:pt x="-6293" y="454459"/>
                  <a:pt x="2438" y="366882"/>
                </a:cubicBezTo>
                <a:cubicBezTo>
                  <a:pt x="11169" y="279305"/>
                  <a:pt x="34452" y="291211"/>
                  <a:pt x="64350" y="258932"/>
                </a:cubicBezTo>
                <a:cubicBezTo>
                  <a:pt x="94248" y="226653"/>
                  <a:pt x="149017" y="215011"/>
                  <a:pt x="181825" y="173207"/>
                </a:cubicBezTo>
                <a:cubicBezTo>
                  <a:pt x="214633" y="131403"/>
                  <a:pt x="252205" y="5196"/>
                  <a:pt x="259613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: 図形 1286">
            <a:extLst>
              <a:ext uri="{FF2B5EF4-FFF2-40B4-BE49-F238E27FC236}">
                <a16:creationId xmlns:a16="http://schemas.microsoft.com/office/drawing/2014/main" id="{285845C7-3EF4-48A5-8E32-B124224FDE19}"/>
              </a:ext>
            </a:extLst>
          </p:cNvPr>
          <p:cNvSpPr/>
          <p:nvPr/>
        </p:nvSpPr>
        <p:spPr>
          <a:xfrm>
            <a:off x="2620797" y="11658804"/>
            <a:ext cx="23996" cy="480590"/>
          </a:xfrm>
          <a:custGeom>
            <a:avLst/>
            <a:gdLst>
              <a:gd name="connsiteX0" fmla="*/ 17628 w 23996"/>
              <a:gd name="connsiteY0" fmla="*/ 12496 h 480590"/>
              <a:gd name="connsiteX1" fmla="*/ 166 w 23996"/>
              <a:gd name="connsiteY1" fmla="*/ 464934 h 480590"/>
              <a:gd name="connsiteX2" fmla="*/ 9691 w 23996"/>
              <a:gd name="connsiteY2" fmla="*/ 355396 h 480590"/>
              <a:gd name="connsiteX3" fmla="*/ 23978 w 23996"/>
              <a:gd name="connsiteY3" fmla="*/ 147434 h 480590"/>
              <a:gd name="connsiteX4" fmla="*/ 17628 w 23996"/>
              <a:gd name="connsiteY4" fmla="*/ 12496 h 48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6" h="480590">
                <a:moveTo>
                  <a:pt x="17628" y="12496"/>
                </a:moveTo>
                <a:cubicBezTo>
                  <a:pt x="13659" y="65413"/>
                  <a:pt x="1489" y="407784"/>
                  <a:pt x="166" y="464934"/>
                </a:cubicBezTo>
                <a:cubicBezTo>
                  <a:pt x="-1157" y="522084"/>
                  <a:pt x="5722" y="408313"/>
                  <a:pt x="9691" y="355396"/>
                </a:cubicBezTo>
                <a:cubicBezTo>
                  <a:pt x="13660" y="302479"/>
                  <a:pt x="24507" y="206701"/>
                  <a:pt x="23978" y="147434"/>
                </a:cubicBezTo>
                <a:cubicBezTo>
                  <a:pt x="23449" y="88167"/>
                  <a:pt x="21597" y="-40421"/>
                  <a:pt x="17628" y="12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: 図形 1287">
            <a:extLst>
              <a:ext uri="{FF2B5EF4-FFF2-40B4-BE49-F238E27FC236}">
                <a16:creationId xmlns:a16="http://schemas.microsoft.com/office/drawing/2014/main" id="{58069E2E-5BA6-4F0A-87EF-811488D7CACB}"/>
              </a:ext>
            </a:extLst>
          </p:cNvPr>
          <p:cNvSpPr/>
          <p:nvPr/>
        </p:nvSpPr>
        <p:spPr>
          <a:xfrm>
            <a:off x="2588802" y="11647842"/>
            <a:ext cx="38519" cy="499210"/>
          </a:xfrm>
          <a:custGeom>
            <a:avLst/>
            <a:gdLst>
              <a:gd name="connsiteX0" fmla="*/ 38511 w 38519"/>
              <a:gd name="connsiteY0" fmla="*/ 10758 h 499210"/>
              <a:gd name="connsiteX1" fmla="*/ 5173 w 38519"/>
              <a:gd name="connsiteY1" fmla="*/ 477483 h 499210"/>
              <a:gd name="connsiteX2" fmla="*/ 411 w 38519"/>
              <a:gd name="connsiteY2" fmla="*/ 396521 h 499210"/>
              <a:gd name="connsiteX3" fmla="*/ 8348 w 38519"/>
              <a:gd name="connsiteY3" fmla="*/ 169508 h 499210"/>
              <a:gd name="connsiteX4" fmla="*/ 38511 w 38519"/>
              <a:gd name="connsiteY4" fmla="*/ 10758 h 49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9" h="499210">
                <a:moveTo>
                  <a:pt x="38511" y="10758"/>
                </a:moveTo>
                <a:cubicBezTo>
                  <a:pt x="37982" y="62087"/>
                  <a:pt x="11523" y="413189"/>
                  <a:pt x="5173" y="477483"/>
                </a:cubicBezTo>
                <a:cubicBezTo>
                  <a:pt x="-1177" y="541777"/>
                  <a:pt x="-118" y="447850"/>
                  <a:pt x="411" y="396521"/>
                </a:cubicBezTo>
                <a:cubicBezTo>
                  <a:pt x="940" y="345192"/>
                  <a:pt x="1734" y="234066"/>
                  <a:pt x="8348" y="169508"/>
                </a:cubicBezTo>
                <a:cubicBezTo>
                  <a:pt x="14962" y="104950"/>
                  <a:pt x="39040" y="-40571"/>
                  <a:pt x="38511" y="10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: 図形 1288">
            <a:extLst>
              <a:ext uri="{FF2B5EF4-FFF2-40B4-BE49-F238E27FC236}">
                <a16:creationId xmlns:a16="http://schemas.microsoft.com/office/drawing/2014/main" id="{1AD6BBD6-C79D-41B8-9DBB-499144056094}"/>
              </a:ext>
            </a:extLst>
          </p:cNvPr>
          <p:cNvSpPr/>
          <p:nvPr/>
        </p:nvSpPr>
        <p:spPr>
          <a:xfrm>
            <a:off x="2554258" y="12139404"/>
            <a:ext cx="143513" cy="62711"/>
          </a:xfrm>
          <a:custGeom>
            <a:avLst/>
            <a:gdLst>
              <a:gd name="connsiteX0" fmla="*/ 30 w 143513"/>
              <a:gd name="connsiteY0" fmla="*/ 209 h 62711"/>
              <a:gd name="connsiteX1" fmla="*/ 58767 w 143513"/>
              <a:gd name="connsiteY1" fmla="*/ 25609 h 62711"/>
              <a:gd name="connsiteX2" fmla="*/ 142905 w 143513"/>
              <a:gd name="connsiteY2" fmla="*/ 62121 h 62711"/>
              <a:gd name="connsiteX3" fmla="*/ 95280 w 143513"/>
              <a:gd name="connsiteY3" fmla="*/ 47834 h 62711"/>
              <a:gd name="connsiteX4" fmla="*/ 68292 w 143513"/>
              <a:gd name="connsiteY4" fmla="*/ 43071 h 62711"/>
              <a:gd name="connsiteX5" fmla="*/ 30 w 143513"/>
              <a:gd name="connsiteY5" fmla="*/ 209 h 62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513" h="62711">
                <a:moveTo>
                  <a:pt x="30" y="209"/>
                </a:moveTo>
                <a:cubicBezTo>
                  <a:pt x="-1557" y="-2701"/>
                  <a:pt x="58767" y="25609"/>
                  <a:pt x="58767" y="25609"/>
                </a:cubicBezTo>
                <a:cubicBezTo>
                  <a:pt x="82580" y="35928"/>
                  <a:pt x="136820" y="58417"/>
                  <a:pt x="142905" y="62121"/>
                </a:cubicBezTo>
                <a:cubicBezTo>
                  <a:pt x="148991" y="65825"/>
                  <a:pt x="107715" y="51009"/>
                  <a:pt x="95280" y="47834"/>
                </a:cubicBezTo>
                <a:cubicBezTo>
                  <a:pt x="82845" y="44659"/>
                  <a:pt x="77817" y="49156"/>
                  <a:pt x="68292" y="43071"/>
                </a:cubicBezTo>
                <a:cubicBezTo>
                  <a:pt x="58767" y="36986"/>
                  <a:pt x="1617" y="3119"/>
                  <a:pt x="30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: 図形 1289">
            <a:extLst>
              <a:ext uri="{FF2B5EF4-FFF2-40B4-BE49-F238E27FC236}">
                <a16:creationId xmlns:a16="http://schemas.microsoft.com/office/drawing/2014/main" id="{D714E555-7975-4057-AF22-716F1B7DD3DB}"/>
              </a:ext>
            </a:extLst>
          </p:cNvPr>
          <p:cNvSpPr/>
          <p:nvPr/>
        </p:nvSpPr>
        <p:spPr>
          <a:xfrm>
            <a:off x="2101791" y="11664333"/>
            <a:ext cx="520860" cy="478073"/>
          </a:xfrm>
          <a:custGeom>
            <a:avLst/>
            <a:gdLst>
              <a:gd name="connsiteX0" fmla="*/ 515997 w 520860"/>
              <a:gd name="connsiteY0" fmla="*/ 5380 h 478073"/>
              <a:gd name="connsiteX1" fmla="*/ 373122 w 520860"/>
              <a:gd name="connsiteY1" fmla="*/ 65705 h 478073"/>
              <a:gd name="connsiteX2" fmla="*/ 236597 w 520860"/>
              <a:gd name="connsiteY2" fmla="*/ 173655 h 478073"/>
              <a:gd name="connsiteX3" fmla="*/ 79434 w 520860"/>
              <a:gd name="connsiteY3" fmla="*/ 333992 h 478073"/>
              <a:gd name="connsiteX4" fmla="*/ 4822 w 520860"/>
              <a:gd name="connsiteY4" fmla="*/ 472105 h 478073"/>
              <a:gd name="connsiteX5" fmla="*/ 27047 w 520860"/>
              <a:gd name="connsiteY5" fmla="*/ 427655 h 478073"/>
              <a:gd name="connsiteX6" fmla="*/ 185797 w 520860"/>
              <a:gd name="connsiteY6" fmla="*/ 202230 h 478073"/>
              <a:gd name="connsiteX7" fmla="*/ 515997 w 520860"/>
              <a:gd name="connsiteY7" fmla="*/ 5380 h 47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860" h="478073">
                <a:moveTo>
                  <a:pt x="515997" y="5380"/>
                </a:moveTo>
                <a:cubicBezTo>
                  <a:pt x="547218" y="-17374"/>
                  <a:pt x="419689" y="37659"/>
                  <a:pt x="373122" y="65705"/>
                </a:cubicBezTo>
                <a:cubicBezTo>
                  <a:pt x="326555" y="93751"/>
                  <a:pt x="285545" y="128941"/>
                  <a:pt x="236597" y="173655"/>
                </a:cubicBezTo>
                <a:cubicBezTo>
                  <a:pt x="187649" y="218369"/>
                  <a:pt x="118063" y="284250"/>
                  <a:pt x="79434" y="333992"/>
                </a:cubicBezTo>
                <a:cubicBezTo>
                  <a:pt x="40805" y="383734"/>
                  <a:pt x="13553" y="456495"/>
                  <a:pt x="4822" y="472105"/>
                </a:cubicBezTo>
                <a:cubicBezTo>
                  <a:pt x="-3909" y="487716"/>
                  <a:pt x="-3116" y="472634"/>
                  <a:pt x="27047" y="427655"/>
                </a:cubicBezTo>
                <a:cubicBezTo>
                  <a:pt x="57209" y="382676"/>
                  <a:pt x="101395" y="271286"/>
                  <a:pt x="185797" y="202230"/>
                </a:cubicBezTo>
                <a:cubicBezTo>
                  <a:pt x="270199" y="133174"/>
                  <a:pt x="484776" y="28134"/>
                  <a:pt x="515997" y="5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: 図形 1290">
            <a:extLst>
              <a:ext uri="{FF2B5EF4-FFF2-40B4-BE49-F238E27FC236}">
                <a16:creationId xmlns:a16="http://schemas.microsoft.com/office/drawing/2014/main" id="{6C0FE586-0126-4569-89EA-46064DBF8259}"/>
              </a:ext>
            </a:extLst>
          </p:cNvPr>
          <p:cNvSpPr/>
          <p:nvPr/>
        </p:nvSpPr>
        <p:spPr>
          <a:xfrm>
            <a:off x="2049838" y="11630025"/>
            <a:ext cx="394912" cy="494231"/>
          </a:xfrm>
          <a:custGeom>
            <a:avLst/>
            <a:gdLst>
              <a:gd name="connsiteX0" fmla="*/ 394912 w 394912"/>
              <a:gd name="connsiteY0" fmla="*/ 0 h 494231"/>
              <a:gd name="connsiteX1" fmla="*/ 147262 w 394912"/>
              <a:gd name="connsiteY1" fmla="*/ 228600 h 494231"/>
              <a:gd name="connsiteX2" fmla="*/ 58362 w 394912"/>
              <a:gd name="connsiteY2" fmla="*/ 325438 h 494231"/>
              <a:gd name="connsiteX3" fmla="*/ 1212 w 394912"/>
              <a:gd name="connsiteY3" fmla="*/ 490538 h 494231"/>
              <a:gd name="connsiteX4" fmla="*/ 23437 w 394912"/>
              <a:gd name="connsiteY4" fmla="*/ 433388 h 494231"/>
              <a:gd name="connsiteX5" fmla="*/ 71062 w 394912"/>
              <a:gd name="connsiteY5" fmla="*/ 354013 h 494231"/>
              <a:gd name="connsiteX6" fmla="*/ 123450 w 394912"/>
              <a:gd name="connsiteY6" fmla="*/ 293688 h 494231"/>
              <a:gd name="connsiteX7" fmla="*/ 394912 w 394912"/>
              <a:gd name="connsiteY7" fmla="*/ 0 h 49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912" h="494231">
                <a:moveTo>
                  <a:pt x="394912" y="0"/>
                </a:moveTo>
                <a:cubicBezTo>
                  <a:pt x="299133" y="87180"/>
                  <a:pt x="203354" y="174360"/>
                  <a:pt x="147262" y="228600"/>
                </a:cubicBezTo>
                <a:cubicBezTo>
                  <a:pt x="91170" y="282840"/>
                  <a:pt x="82704" y="281782"/>
                  <a:pt x="58362" y="325438"/>
                </a:cubicBezTo>
                <a:cubicBezTo>
                  <a:pt x="34020" y="369094"/>
                  <a:pt x="7033" y="472546"/>
                  <a:pt x="1212" y="490538"/>
                </a:cubicBezTo>
                <a:cubicBezTo>
                  <a:pt x="-4609" y="508530"/>
                  <a:pt x="11795" y="456142"/>
                  <a:pt x="23437" y="433388"/>
                </a:cubicBezTo>
                <a:cubicBezTo>
                  <a:pt x="35079" y="410634"/>
                  <a:pt x="54393" y="377296"/>
                  <a:pt x="71062" y="354013"/>
                </a:cubicBezTo>
                <a:cubicBezTo>
                  <a:pt x="87731" y="330730"/>
                  <a:pt x="123450" y="293688"/>
                  <a:pt x="123450" y="293688"/>
                </a:cubicBezTo>
                <a:lnTo>
                  <a:pt x="39491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: 図形 1291">
            <a:extLst>
              <a:ext uri="{FF2B5EF4-FFF2-40B4-BE49-F238E27FC236}">
                <a16:creationId xmlns:a16="http://schemas.microsoft.com/office/drawing/2014/main" id="{AF487C83-C198-4812-8F6E-A77EDB1FEF1E}"/>
              </a:ext>
            </a:extLst>
          </p:cNvPr>
          <p:cNvSpPr/>
          <p:nvPr/>
        </p:nvSpPr>
        <p:spPr>
          <a:xfrm>
            <a:off x="1475782" y="11902839"/>
            <a:ext cx="193660" cy="131539"/>
          </a:xfrm>
          <a:custGeom>
            <a:avLst/>
            <a:gdLst>
              <a:gd name="connsiteX0" fmla="*/ 192681 w 193660"/>
              <a:gd name="connsiteY0" fmla="*/ 236 h 131539"/>
              <a:gd name="connsiteX1" fmla="*/ 3768 w 193660"/>
              <a:gd name="connsiteY1" fmla="*/ 127236 h 131539"/>
              <a:gd name="connsiteX2" fmla="*/ 75206 w 193660"/>
              <a:gd name="connsiteY2" fmla="*/ 95486 h 131539"/>
              <a:gd name="connsiteX3" fmla="*/ 192681 w 193660"/>
              <a:gd name="connsiteY3" fmla="*/ 236 h 131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660" h="131539">
                <a:moveTo>
                  <a:pt x="192681" y="236"/>
                </a:moveTo>
                <a:cubicBezTo>
                  <a:pt x="180775" y="5528"/>
                  <a:pt x="23347" y="111361"/>
                  <a:pt x="3768" y="127236"/>
                </a:cubicBezTo>
                <a:cubicBezTo>
                  <a:pt x="-15811" y="143111"/>
                  <a:pt x="45837" y="111096"/>
                  <a:pt x="75206" y="95486"/>
                </a:cubicBezTo>
                <a:cubicBezTo>
                  <a:pt x="104575" y="79876"/>
                  <a:pt x="204587" y="-5056"/>
                  <a:pt x="192681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: 図形 1292">
            <a:extLst>
              <a:ext uri="{FF2B5EF4-FFF2-40B4-BE49-F238E27FC236}">
                <a16:creationId xmlns:a16="http://schemas.microsoft.com/office/drawing/2014/main" id="{AEFE7A8B-AB38-4382-AE2A-2289515A095A}"/>
              </a:ext>
            </a:extLst>
          </p:cNvPr>
          <p:cNvSpPr/>
          <p:nvPr/>
        </p:nvSpPr>
        <p:spPr>
          <a:xfrm>
            <a:off x="1476374" y="12031653"/>
            <a:ext cx="595347" cy="114548"/>
          </a:xfrm>
          <a:custGeom>
            <a:avLst/>
            <a:gdLst>
              <a:gd name="connsiteX0" fmla="*/ 1 w 595347"/>
              <a:gd name="connsiteY0" fmla="*/ 10 h 114548"/>
              <a:gd name="connsiteX1" fmla="*/ 155576 w 595347"/>
              <a:gd name="connsiteY1" fmla="*/ 100022 h 114548"/>
              <a:gd name="connsiteX2" fmla="*/ 247651 w 595347"/>
              <a:gd name="connsiteY2" fmla="*/ 109547 h 114548"/>
              <a:gd name="connsiteX3" fmla="*/ 396876 w 595347"/>
              <a:gd name="connsiteY3" fmla="*/ 114310 h 114548"/>
              <a:gd name="connsiteX4" fmla="*/ 542926 w 595347"/>
              <a:gd name="connsiteY4" fmla="*/ 109547 h 114548"/>
              <a:gd name="connsiteX5" fmla="*/ 592139 w 595347"/>
              <a:gd name="connsiteY5" fmla="*/ 74622 h 114548"/>
              <a:gd name="connsiteX6" fmla="*/ 463551 w 595347"/>
              <a:gd name="connsiteY6" fmla="*/ 101610 h 114548"/>
              <a:gd name="connsiteX7" fmla="*/ 195264 w 595347"/>
              <a:gd name="connsiteY7" fmla="*/ 103197 h 114548"/>
              <a:gd name="connsiteX8" fmla="*/ 158751 w 595347"/>
              <a:gd name="connsiteY8" fmla="*/ 93672 h 114548"/>
              <a:gd name="connsiteX9" fmla="*/ 1 w 595347"/>
              <a:gd name="connsiteY9" fmla="*/ 10 h 11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5347" h="114548">
                <a:moveTo>
                  <a:pt x="1" y="10"/>
                </a:moveTo>
                <a:cubicBezTo>
                  <a:pt x="-528" y="1068"/>
                  <a:pt x="114301" y="81766"/>
                  <a:pt x="155576" y="100022"/>
                </a:cubicBezTo>
                <a:cubicBezTo>
                  <a:pt x="196851" y="118278"/>
                  <a:pt x="207434" y="107166"/>
                  <a:pt x="247651" y="109547"/>
                </a:cubicBezTo>
                <a:cubicBezTo>
                  <a:pt x="287868" y="111928"/>
                  <a:pt x="347664" y="114310"/>
                  <a:pt x="396876" y="114310"/>
                </a:cubicBezTo>
                <a:cubicBezTo>
                  <a:pt x="446088" y="114310"/>
                  <a:pt x="510382" y="116162"/>
                  <a:pt x="542926" y="109547"/>
                </a:cubicBezTo>
                <a:cubicBezTo>
                  <a:pt x="575470" y="102932"/>
                  <a:pt x="605368" y="75945"/>
                  <a:pt x="592139" y="74622"/>
                </a:cubicBezTo>
                <a:cubicBezTo>
                  <a:pt x="578910" y="73299"/>
                  <a:pt x="529697" y="96848"/>
                  <a:pt x="463551" y="101610"/>
                </a:cubicBezTo>
                <a:cubicBezTo>
                  <a:pt x="397405" y="106373"/>
                  <a:pt x="246064" y="104520"/>
                  <a:pt x="195264" y="103197"/>
                </a:cubicBezTo>
                <a:cubicBezTo>
                  <a:pt x="144464" y="101874"/>
                  <a:pt x="192353" y="110870"/>
                  <a:pt x="158751" y="93672"/>
                </a:cubicBezTo>
                <a:cubicBezTo>
                  <a:pt x="125149" y="76474"/>
                  <a:pt x="530" y="-1048"/>
                  <a:pt x="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: 図形 1293">
            <a:extLst>
              <a:ext uri="{FF2B5EF4-FFF2-40B4-BE49-F238E27FC236}">
                <a16:creationId xmlns:a16="http://schemas.microsoft.com/office/drawing/2014/main" id="{C4F63107-4C90-4996-849B-A561D1891ED7}"/>
              </a:ext>
            </a:extLst>
          </p:cNvPr>
          <p:cNvSpPr/>
          <p:nvPr/>
        </p:nvSpPr>
        <p:spPr>
          <a:xfrm>
            <a:off x="864624" y="11995970"/>
            <a:ext cx="655025" cy="399739"/>
          </a:xfrm>
          <a:custGeom>
            <a:avLst/>
            <a:gdLst>
              <a:gd name="connsiteX0" fmla="*/ 6914 w 655025"/>
              <a:gd name="connsiteY0" fmla="*/ 389705 h 399739"/>
              <a:gd name="connsiteX1" fmla="*/ 79939 w 655025"/>
              <a:gd name="connsiteY1" fmla="*/ 348430 h 399739"/>
              <a:gd name="connsiteX2" fmla="*/ 281551 w 655025"/>
              <a:gd name="connsiteY2" fmla="*/ 200793 h 399739"/>
              <a:gd name="connsiteX3" fmla="*/ 427601 w 655025"/>
              <a:gd name="connsiteY3" fmla="*/ 115068 h 399739"/>
              <a:gd name="connsiteX4" fmla="*/ 654614 w 655025"/>
              <a:gd name="connsiteY4" fmla="*/ 768 h 399739"/>
              <a:gd name="connsiteX5" fmla="*/ 476814 w 655025"/>
              <a:gd name="connsiteY5" fmla="*/ 70618 h 399739"/>
              <a:gd name="connsiteX6" fmla="*/ 237101 w 655025"/>
              <a:gd name="connsiteY6" fmla="*/ 176980 h 399739"/>
              <a:gd name="connsiteX7" fmla="*/ 6914 w 655025"/>
              <a:gd name="connsiteY7" fmla="*/ 389705 h 39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5025" h="399739">
                <a:moveTo>
                  <a:pt x="6914" y="389705"/>
                </a:moveTo>
                <a:cubicBezTo>
                  <a:pt x="-19280" y="418280"/>
                  <a:pt x="34166" y="379915"/>
                  <a:pt x="79939" y="348430"/>
                </a:cubicBezTo>
                <a:cubicBezTo>
                  <a:pt x="125712" y="316945"/>
                  <a:pt x="223607" y="239687"/>
                  <a:pt x="281551" y="200793"/>
                </a:cubicBezTo>
                <a:cubicBezTo>
                  <a:pt x="339495" y="161899"/>
                  <a:pt x="365424" y="148405"/>
                  <a:pt x="427601" y="115068"/>
                </a:cubicBezTo>
                <a:cubicBezTo>
                  <a:pt x="489778" y="81731"/>
                  <a:pt x="646412" y="8176"/>
                  <a:pt x="654614" y="768"/>
                </a:cubicBezTo>
                <a:cubicBezTo>
                  <a:pt x="662816" y="-6640"/>
                  <a:pt x="546399" y="41249"/>
                  <a:pt x="476814" y="70618"/>
                </a:cubicBezTo>
                <a:cubicBezTo>
                  <a:pt x="407229" y="99987"/>
                  <a:pt x="314359" y="122211"/>
                  <a:pt x="237101" y="176980"/>
                </a:cubicBezTo>
                <a:cubicBezTo>
                  <a:pt x="159843" y="231749"/>
                  <a:pt x="33108" y="361130"/>
                  <a:pt x="6914" y="3897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: 図形 1294">
            <a:extLst>
              <a:ext uri="{FF2B5EF4-FFF2-40B4-BE49-F238E27FC236}">
                <a16:creationId xmlns:a16="http://schemas.microsoft.com/office/drawing/2014/main" id="{362AA31A-6E05-449B-9A9E-16D946FF5712}"/>
              </a:ext>
            </a:extLst>
          </p:cNvPr>
          <p:cNvSpPr/>
          <p:nvPr/>
        </p:nvSpPr>
        <p:spPr>
          <a:xfrm>
            <a:off x="1791969" y="12113638"/>
            <a:ext cx="335681" cy="335542"/>
          </a:xfrm>
          <a:custGeom>
            <a:avLst/>
            <a:gdLst>
              <a:gd name="connsiteX0" fmla="*/ 333694 w 335681"/>
              <a:gd name="connsiteY0" fmla="*/ 575 h 335542"/>
              <a:gd name="connsiteX1" fmla="*/ 292419 w 335681"/>
              <a:gd name="connsiteY1" fmla="*/ 132337 h 335542"/>
              <a:gd name="connsiteX2" fmla="*/ 217806 w 335681"/>
              <a:gd name="connsiteY2" fmla="*/ 179962 h 335542"/>
              <a:gd name="connsiteX3" fmla="*/ 213044 w 335681"/>
              <a:gd name="connsiteY3" fmla="*/ 230762 h 335542"/>
              <a:gd name="connsiteX4" fmla="*/ 170181 w 335681"/>
              <a:gd name="connsiteY4" fmla="*/ 278387 h 335542"/>
              <a:gd name="connsiteX5" fmla="*/ 319 w 335681"/>
              <a:gd name="connsiteY5" fmla="*/ 335537 h 335542"/>
              <a:gd name="connsiteX6" fmla="*/ 217806 w 335681"/>
              <a:gd name="connsiteY6" fmla="*/ 275212 h 335542"/>
              <a:gd name="connsiteX7" fmla="*/ 220981 w 335681"/>
              <a:gd name="connsiteY7" fmla="*/ 226000 h 335542"/>
              <a:gd name="connsiteX8" fmla="*/ 230506 w 335681"/>
              <a:gd name="connsiteY8" fmla="*/ 189487 h 335542"/>
              <a:gd name="connsiteX9" fmla="*/ 333694 w 335681"/>
              <a:gd name="connsiteY9" fmla="*/ 575 h 335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681" h="335542">
                <a:moveTo>
                  <a:pt x="333694" y="575"/>
                </a:moveTo>
                <a:cubicBezTo>
                  <a:pt x="344013" y="-8950"/>
                  <a:pt x="311734" y="102439"/>
                  <a:pt x="292419" y="132337"/>
                </a:cubicBezTo>
                <a:cubicBezTo>
                  <a:pt x="273104" y="162235"/>
                  <a:pt x="231035" y="163558"/>
                  <a:pt x="217806" y="179962"/>
                </a:cubicBezTo>
                <a:cubicBezTo>
                  <a:pt x="204577" y="196366"/>
                  <a:pt x="220981" y="214358"/>
                  <a:pt x="213044" y="230762"/>
                </a:cubicBezTo>
                <a:cubicBezTo>
                  <a:pt x="205106" y="247166"/>
                  <a:pt x="205635" y="260925"/>
                  <a:pt x="170181" y="278387"/>
                </a:cubicBezTo>
                <a:cubicBezTo>
                  <a:pt x="134727" y="295849"/>
                  <a:pt x="-7619" y="336066"/>
                  <a:pt x="319" y="335537"/>
                </a:cubicBezTo>
                <a:cubicBezTo>
                  <a:pt x="8256" y="335008"/>
                  <a:pt x="181029" y="293468"/>
                  <a:pt x="217806" y="275212"/>
                </a:cubicBezTo>
                <a:cubicBezTo>
                  <a:pt x="254583" y="256956"/>
                  <a:pt x="218864" y="240288"/>
                  <a:pt x="220981" y="226000"/>
                </a:cubicBezTo>
                <a:cubicBezTo>
                  <a:pt x="223098" y="211713"/>
                  <a:pt x="210927" y="225735"/>
                  <a:pt x="230506" y="189487"/>
                </a:cubicBezTo>
                <a:cubicBezTo>
                  <a:pt x="250085" y="153239"/>
                  <a:pt x="323375" y="10100"/>
                  <a:pt x="333694" y="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: 図形 1295">
            <a:extLst>
              <a:ext uri="{FF2B5EF4-FFF2-40B4-BE49-F238E27FC236}">
                <a16:creationId xmlns:a16="http://schemas.microsoft.com/office/drawing/2014/main" id="{1315CA00-5773-4416-AED5-E8DD6E854EAD}"/>
              </a:ext>
            </a:extLst>
          </p:cNvPr>
          <p:cNvSpPr/>
          <p:nvPr/>
        </p:nvSpPr>
        <p:spPr>
          <a:xfrm>
            <a:off x="863600" y="12401550"/>
            <a:ext cx="960328" cy="28013"/>
          </a:xfrm>
          <a:custGeom>
            <a:avLst/>
            <a:gdLst>
              <a:gd name="connsiteX0" fmla="*/ 0 w 960328"/>
              <a:gd name="connsiteY0" fmla="*/ 0 h 28013"/>
              <a:gd name="connsiteX1" fmla="*/ 103188 w 960328"/>
              <a:gd name="connsiteY1" fmla="*/ 0 h 28013"/>
              <a:gd name="connsiteX2" fmla="*/ 646113 w 960328"/>
              <a:gd name="connsiteY2" fmla="*/ 25400 h 28013"/>
              <a:gd name="connsiteX3" fmla="*/ 835025 w 960328"/>
              <a:gd name="connsiteY3" fmla="*/ 25400 h 28013"/>
              <a:gd name="connsiteX4" fmla="*/ 958850 w 960328"/>
              <a:gd name="connsiteY4" fmla="*/ 9525 h 28013"/>
              <a:gd name="connsiteX5" fmla="*/ 752475 w 960328"/>
              <a:gd name="connsiteY5" fmla="*/ 3175 h 28013"/>
              <a:gd name="connsiteX6" fmla="*/ 0 w 960328"/>
              <a:gd name="connsiteY6" fmla="*/ 0 h 2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0328" h="28013">
                <a:moveTo>
                  <a:pt x="0" y="0"/>
                </a:moveTo>
                <a:lnTo>
                  <a:pt x="103188" y="0"/>
                </a:lnTo>
                <a:lnTo>
                  <a:pt x="646113" y="25400"/>
                </a:lnTo>
                <a:cubicBezTo>
                  <a:pt x="768086" y="29633"/>
                  <a:pt x="782902" y="28046"/>
                  <a:pt x="835025" y="25400"/>
                </a:cubicBezTo>
                <a:cubicBezTo>
                  <a:pt x="887148" y="22754"/>
                  <a:pt x="972608" y="13229"/>
                  <a:pt x="958850" y="9525"/>
                </a:cubicBezTo>
                <a:cubicBezTo>
                  <a:pt x="945092" y="5821"/>
                  <a:pt x="752475" y="3175"/>
                  <a:pt x="752475" y="31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: 図形 1296">
            <a:extLst>
              <a:ext uri="{FF2B5EF4-FFF2-40B4-BE49-F238E27FC236}">
                <a16:creationId xmlns:a16="http://schemas.microsoft.com/office/drawing/2014/main" id="{AF4967F5-563E-4BFF-AD9D-C890372D9BCE}"/>
              </a:ext>
            </a:extLst>
          </p:cNvPr>
          <p:cNvSpPr/>
          <p:nvPr/>
        </p:nvSpPr>
        <p:spPr>
          <a:xfrm>
            <a:off x="855641" y="12393190"/>
            <a:ext cx="989034" cy="65510"/>
          </a:xfrm>
          <a:custGeom>
            <a:avLst/>
            <a:gdLst>
              <a:gd name="connsiteX0" fmla="*/ 989034 w 989034"/>
              <a:gd name="connsiteY0" fmla="*/ 54398 h 65510"/>
              <a:gd name="connsiteX1" fmla="*/ 873147 w 989034"/>
              <a:gd name="connsiteY1" fmla="*/ 65510 h 65510"/>
              <a:gd name="connsiteX2" fmla="*/ 630259 w 989034"/>
              <a:gd name="connsiteY2" fmla="*/ 62335 h 65510"/>
              <a:gd name="connsiteX3" fmla="*/ 171472 w 989034"/>
              <a:gd name="connsiteY3" fmla="*/ 59160 h 65510"/>
              <a:gd name="connsiteX4" fmla="*/ 33359 w 989034"/>
              <a:gd name="connsiteY4" fmla="*/ 36935 h 65510"/>
              <a:gd name="connsiteX5" fmla="*/ 22 w 989034"/>
              <a:gd name="connsiteY5" fmla="*/ 423 h 65510"/>
              <a:gd name="connsiteX6" fmla="*/ 31772 w 989034"/>
              <a:gd name="connsiteY6" fmla="*/ 19473 h 65510"/>
              <a:gd name="connsiteX7" fmla="*/ 182584 w 989034"/>
              <a:gd name="connsiteY7" fmla="*/ 55985 h 65510"/>
              <a:gd name="connsiteX8" fmla="*/ 989034 w 989034"/>
              <a:gd name="connsiteY8" fmla="*/ 54398 h 6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9034" h="65510">
                <a:moveTo>
                  <a:pt x="989034" y="54398"/>
                </a:moveTo>
                <a:cubicBezTo>
                  <a:pt x="960988" y="59292"/>
                  <a:pt x="932943" y="64187"/>
                  <a:pt x="873147" y="65510"/>
                </a:cubicBezTo>
                <a:lnTo>
                  <a:pt x="630259" y="62335"/>
                </a:lnTo>
                <a:lnTo>
                  <a:pt x="171472" y="59160"/>
                </a:lnTo>
                <a:cubicBezTo>
                  <a:pt x="71989" y="54927"/>
                  <a:pt x="61934" y="46724"/>
                  <a:pt x="33359" y="36935"/>
                </a:cubicBezTo>
                <a:cubicBezTo>
                  <a:pt x="4784" y="27146"/>
                  <a:pt x="287" y="3333"/>
                  <a:pt x="22" y="423"/>
                </a:cubicBezTo>
                <a:cubicBezTo>
                  <a:pt x="-243" y="-2487"/>
                  <a:pt x="1345" y="10213"/>
                  <a:pt x="31772" y="19473"/>
                </a:cubicBezTo>
                <a:cubicBezTo>
                  <a:pt x="62199" y="28733"/>
                  <a:pt x="22511" y="50693"/>
                  <a:pt x="182584" y="55985"/>
                </a:cubicBezTo>
                <a:cubicBezTo>
                  <a:pt x="342657" y="61277"/>
                  <a:pt x="667433" y="56250"/>
                  <a:pt x="989034" y="54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: 図形 1297">
            <a:extLst>
              <a:ext uri="{FF2B5EF4-FFF2-40B4-BE49-F238E27FC236}">
                <a16:creationId xmlns:a16="http://schemas.microsoft.com/office/drawing/2014/main" id="{C1F2C51E-1BCE-4C6A-A84E-E377C97E269D}"/>
              </a:ext>
            </a:extLst>
          </p:cNvPr>
          <p:cNvSpPr/>
          <p:nvPr/>
        </p:nvSpPr>
        <p:spPr>
          <a:xfrm>
            <a:off x="1694964" y="12157074"/>
            <a:ext cx="284513" cy="43400"/>
          </a:xfrm>
          <a:custGeom>
            <a:avLst/>
            <a:gdLst>
              <a:gd name="connsiteX0" fmla="*/ 486 w 284513"/>
              <a:gd name="connsiteY0" fmla="*/ 1 h 43400"/>
              <a:gd name="connsiteX1" fmla="*/ 273536 w 284513"/>
              <a:gd name="connsiteY1" fmla="*/ 39689 h 43400"/>
              <a:gd name="connsiteX2" fmla="*/ 208449 w 284513"/>
              <a:gd name="connsiteY2" fmla="*/ 38101 h 43400"/>
              <a:gd name="connsiteX3" fmla="*/ 486 w 284513"/>
              <a:gd name="connsiteY3" fmla="*/ 1 h 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513" h="43400">
                <a:moveTo>
                  <a:pt x="486" y="1"/>
                </a:moveTo>
                <a:cubicBezTo>
                  <a:pt x="11334" y="266"/>
                  <a:pt x="238876" y="33339"/>
                  <a:pt x="273536" y="39689"/>
                </a:cubicBezTo>
                <a:cubicBezTo>
                  <a:pt x="308197" y="46039"/>
                  <a:pt x="253693" y="43393"/>
                  <a:pt x="208449" y="38101"/>
                </a:cubicBezTo>
                <a:cubicBezTo>
                  <a:pt x="163205" y="32809"/>
                  <a:pt x="-10362" y="-264"/>
                  <a:pt x="48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: 図形 1298">
            <a:extLst>
              <a:ext uri="{FF2B5EF4-FFF2-40B4-BE49-F238E27FC236}">
                <a16:creationId xmlns:a16="http://schemas.microsoft.com/office/drawing/2014/main" id="{021D8744-1A84-425C-804B-7FEAA7470B64}"/>
              </a:ext>
            </a:extLst>
          </p:cNvPr>
          <p:cNvSpPr/>
          <p:nvPr/>
        </p:nvSpPr>
        <p:spPr>
          <a:xfrm>
            <a:off x="1730375" y="12247436"/>
            <a:ext cx="305676" cy="66052"/>
          </a:xfrm>
          <a:custGeom>
            <a:avLst/>
            <a:gdLst>
              <a:gd name="connsiteX0" fmla="*/ 0 w 305676"/>
              <a:gd name="connsiteY0" fmla="*/ 1714 h 66052"/>
              <a:gd name="connsiteX1" fmla="*/ 257175 w 305676"/>
              <a:gd name="connsiteY1" fmla="*/ 3302 h 66052"/>
              <a:gd name="connsiteX2" fmla="*/ 220663 w 305676"/>
              <a:gd name="connsiteY2" fmla="*/ 31877 h 66052"/>
              <a:gd name="connsiteX3" fmla="*/ 195263 w 305676"/>
              <a:gd name="connsiteY3" fmla="*/ 60452 h 66052"/>
              <a:gd name="connsiteX4" fmla="*/ 146050 w 305676"/>
              <a:gd name="connsiteY4" fmla="*/ 65214 h 66052"/>
              <a:gd name="connsiteX5" fmla="*/ 69850 w 305676"/>
              <a:gd name="connsiteY5" fmla="*/ 49339 h 66052"/>
              <a:gd name="connsiteX6" fmla="*/ 209550 w 305676"/>
              <a:gd name="connsiteY6" fmla="*/ 62039 h 66052"/>
              <a:gd name="connsiteX7" fmla="*/ 301625 w 305676"/>
              <a:gd name="connsiteY7" fmla="*/ 30289 h 66052"/>
              <a:gd name="connsiteX8" fmla="*/ 261938 w 305676"/>
              <a:gd name="connsiteY8" fmla="*/ 3302 h 66052"/>
              <a:gd name="connsiteX9" fmla="*/ 0 w 305676"/>
              <a:gd name="connsiteY9" fmla="*/ 1714 h 6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5676" h="66052">
                <a:moveTo>
                  <a:pt x="0" y="1714"/>
                </a:moveTo>
                <a:lnTo>
                  <a:pt x="257175" y="3302"/>
                </a:lnTo>
                <a:cubicBezTo>
                  <a:pt x="293952" y="8329"/>
                  <a:pt x="230982" y="22352"/>
                  <a:pt x="220663" y="31877"/>
                </a:cubicBezTo>
                <a:cubicBezTo>
                  <a:pt x="210344" y="41402"/>
                  <a:pt x="207698" y="54896"/>
                  <a:pt x="195263" y="60452"/>
                </a:cubicBezTo>
                <a:cubicBezTo>
                  <a:pt x="182828" y="66008"/>
                  <a:pt x="166952" y="67066"/>
                  <a:pt x="146050" y="65214"/>
                </a:cubicBezTo>
                <a:cubicBezTo>
                  <a:pt x="125148" y="63362"/>
                  <a:pt x="59267" y="49868"/>
                  <a:pt x="69850" y="49339"/>
                </a:cubicBezTo>
                <a:cubicBezTo>
                  <a:pt x="80433" y="48810"/>
                  <a:pt x="170921" y="65214"/>
                  <a:pt x="209550" y="62039"/>
                </a:cubicBezTo>
                <a:cubicBezTo>
                  <a:pt x="248179" y="58864"/>
                  <a:pt x="292894" y="40079"/>
                  <a:pt x="301625" y="30289"/>
                </a:cubicBezTo>
                <a:cubicBezTo>
                  <a:pt x="310356" y="20500"/>
                  <a:pt x="308240" y="9652"/>
                  <a:pt x="261938" y="3302"/>
                </a:cubicBezTo>
                <a:cubicBezTo>
                  <a:pt x="215636" y="-3048"/>
                  <a:pt x="794" y="1714"/>
                  <a:pt x="0" y="1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: 図形 1299">
            <a:extLst>
              <a:ext uri="{FF2B5EF4-FFF2-40B4-BE49-F238E27FC236}">
                <a16:creationId xmlns:a16="http://schemas.microsoft.com/office/drawing/2014/main" id="{FEBA495C-D758-4622-BF90-3AC446639CEB}"/>
              </a:ext>
            </a:extLst>
          </p:cNvPr>
          <p:cNvSpPr/>
          <p:nvPr/>
        </p:nvSpPr>
        <p:spPr>
          <a:xfrm>
            <a:off x="1712902" y="12207860"/>
            <a:ext cx="296889" cy="16109"/>
          </a:xfrm>
          <a:custGeom>
            <a:avLst/>
            <a:gdLst>
              <a:gd name="connsiteX0" fmla="*/ 11 w 296889"/>
              <a:gd name="connsiteY0" fmla="*/ 15 h 16109"/>
              <a:gd name="connsiteX1" fmla="*/ 165111 w 296889"/>
              <a:gd name="connsiteY1" fmla="*/ 12715 h 16109"/>
              <a:gd name="connsiteX2" fmla="*/ 296873 w 296889"/>
              <a:gd name="connsiteY2" fmla="*/ 15 h 16109"/>
              <a:gd name="connsiteX3" fmla="*/ 173048 w 296889"/>
              <a:gd name="connsiteY3" fmla="*/ 15890 h 16109"/>
              <a:gd name="connsiteX4" fmla="*/ 11 w 296889"/>
              <a:gd name="connsiteY4" fmla="*/ 15 h 1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889" h="16109">
                <a:moveTo>
                  <a:pt x="11" y="15"/>
                </a:moveTo>
                <a:cubicBezTo>
                  <a:pt x="-1312" y="-514"/>
                  <a:pt x="115634" y="12715"/>
                  <a:pt x="165111" y="12715"/>
                </a:cubicBezTo>
                <a:cubicBezTo>
                  <a:pt x="214588" y="12715"/>
                  <a:pt x="295550" y="-514"/>
                  <a:pt x="296873" y="15"/>
                </a:cubicBezTo>
                <a:cubicBezTo>
                  <a:pt x="298196" y="544"/>
                  <a:pt x="218556" y="13509"/>
                  <a:pt x="173048" y="15890"/>
                </a:cubicBezTo>
                <a:cubicBezTo>
                  <a:pt x="127540" y="18271"/>
                  <a:pt x="1334" y="544"/>
                  <a:pt x="11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: 図形 1300">
            <a:extLst>
              <a:ext uri="{FF2B5EF4-FFF2-40B4-BE49-F238E27FC236}">
                <a16:creationId xmlns:a16="http://schemas.microsoft.com/office/drawing/2014/main" id="{1E731E4B-0C2B-44EB-8001-2EBAFEFB1874}"/>
              </a:ext>
            </a:extLst>
          </p:cNvPr>
          <p:cNvSpPr/>
          <p:nvPr/>
        </p:nvSpPr>
        <p:spPr>
          <a:xfrm>
            <a:off x="1211534" y="12149128"/>
            <a:ext cx="131495" cy="214577"/>
          </a:xfrm>
          <a:custGeom>
            <a:avLst/>
            <a:gdLst>
              <a:gd name="connsiteX0" fmla="*/ 131491 w 131495"/>
              <a:gd name="connsiteY0" fmla="*/ 10 h 214577"/>
              <a:gd name="connsiteX1" fmla="*/ 115616 w 131495"/>
              <a:gd name="connsiteY1" fmla="*/ 100022 h 214577"/>
              <a:gd name="connsiteX2" fmla="*/ 41004 w 131495"/>
              <a:gd name="connsiteY2" fmla="*/ 142885 h 214577"/>
              <a:gd name="connsiteX3" fmla="*/ 4491 w 131495"/>
              <a:gd name="connsiteY3" fmla="*/ 214322 h 214577"/>
              <a:gd name="connsiteX4" fmla="*/ 10841 w 131495"/>
              <a:gd name="connsiteY4" fmla="*/ 165110 h 214577"/>
              <a:gd name="connsiteX5" fmla="*/ 96566 w 131495"/>
              <a:gd name="connsiteY5" fmla="*/ 122247 h 214577"/>
              <a:gd name="connsiteX6" fmla="*/ 117204 w 131495"/>
              <a:gd name="connsiteY6" fmla="*/ 106372 h 214577"/>
              <a:gd name="connsiteX7" fmla="*/ 131491 w 131495"/>
              <a:gd name="connsiteY7" fmla="*/ 10 h 214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495" h="214577">
                <a:moveTo>
                  <a:pt x="131491" y="10"/>
                </a:moveTo>
                <a:cubicBezTo>
                  <a:pt x="131226" y="-1048"/>
                  <a:pt x="130697" y="76210"/>
                  <a:pt x="115616" y="100022"/>
                </a:cubicBezTo>
                <a:cubicBezTo>
                  <a:pt x="100535" y="123834"/>
                  <a:pt x="59525" y="123835"/>
                  <a:pt x="41004" y="142885"/>
                </a:cubicBezTo>
                <a:cubicBezTo>
                  <a:pt x="22483" y="161935"/>
                  <a:pt x="9518" y="210618"/>
                  <a:pt x="4491" y="214322"/>
                </a:cubicBezTo>
                <a:cubicBezTo>
                  <a:pt x="-536" y="218026"/>
                  <a:pt x="-4505" y="180456"/>
                  <a:pt x="10841" y="165110"/>
                </a:cubicBezTo>
                <a:cubicBezTo>
                  <a:pt x="26187" y="149764"/>
                  <a:pt x="78839" y="132037"/>
                  <a:pt x="96566" y="122247"/>
                </a:cubicBezTo>
                <a:cubicBezTo>
                  <a:pt x="114293" y="112457"/>
                  <a:pt x="113500" y="122776"/>
                  <a:pt x="117204" y="106372"/>
                </a:cubicBezTo>
                <a:cubicBezTo>
                  <a:pt x="120908" y="89968"/>
                  <a:pt x="131756" y="1068"/>
                  <a:pt x="13149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: 図形 1301">
            <a:extLst>
              <a:ext uri="{FF2B5EF4-FFF2-40B4-BE49-F238E27FC236}">
                <a16:creationId xmlns:a16="http://schemas.microsoft.com/office/drawing/2014/main" id="{3F53E2E3-EB40-417C-8A57-4DE0ECDA9AD9}"/>
              </a:ext>
            </a:extLst>
          </p:cNvPr>
          <p:cNvSpPr/>
          <p:nvPr/>
        </p:nvSpPr>
        <p:spPr>
          <a:xfrm>
            <a:off x="1568508" y="12133260"/>
            <a:ext cx="44393" cy="111136"/>
          </a:xfrm>
          <a:custGeom>
            <a:avLst/>
            <a:gdLst>
              <a:gd name="connsiteX0" fmla="*/ 44392 w 44393"/>
              <a:gd name="connsiteY0" fmla="*/ 3 h 111136"/>
              <a:gd name="connsiteX1" fmla="*/ 3117 w 44393"/>
              <a:gd name="connsiteY1" fmla="*/ 68265 h 111136"/>
              <a:gd name="connsiteX2" fmla="*/ 3117 w 44393"/>
              <a:gd name="connsiteY2" fmla="*/ 111128 h 111136"/>
              <a:gd name="connsiteX3" fmla="*/ 4705 w 44393"/>
              <a:gd name="connsiteY3" fmla="*/ 65090 h 111136"/>
              <a:gd name="connsiteX4" fmla="*/ 44392 w 44393"/>
              <a:gd name="connsiteY4" fmla="*/ 3 h 11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93" h="111136">
                <a:moveTo>
                  <a:pt x="44392" y="3"/>
                </a:moveTo>
                <a:cubicBezTo>
                  <a:pt x="44127" y="532"/>
                  <a:pt x="9996" y="49744"/>
                  <a:pt x="3117" y="68265"/>
                </a:cubicBezTo>
                <a:cubicBezTo>
                  <a:pt x="-3762" y="86786"/>
                  <a:pt x="2852" y="111657"/>
                  <a:pt x="3117" y="111128"/>
                </a:cubicBezTo>
                <a:cubicBezTo>
                  <a:pt x="3382" y="110599"/>
                  <a:pt x="3647" y="77790"/>
                  <a:pt x="4705" y="65090"/>
                </a:cubicBezTo>
                <a:cubicBezTo>
                  <a:pt x="5763" y="52390"/>
                  <a:pt x="44657" y="-526"/>
                  <a:pt x="4439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: 図形 1303">
            <a:extLst>
              <a:ext uri="{FF2B5EF4-FFF2-40B4-BE49-F238E27FC236}">
                <a16:creationId xmlns:a16="http://schemas.microsoft.com/office/drawing/2014/main" id="{18CA8524-ECCB-40E8-B7AA-A89317510B66}"/>
              </a:ext>
            </a:extLst>
          </p:cNvPr>
          <p:cNvSpPr/>
          <p:nvPr/>
        </p:nvSpPr>
        <p:spPr>
          <a:xfrm>
            <a:off x="1325563" y="12076077"/>
            <a:ext cx="288935" cy="70051"/>
          </a:xfrm>
          <a:custGeom>
            <a:avLst/>
            <a:gdLst>
              <a:gd name="connsiteX0" fmla="*/ 0 w 288935"/>
              <a:gd name="connsiteY0" fmla="*/ 23848 h 70051"/>
              <a:gd name="connsiteX1" fmla="*/ 136525 w 288935"/>
              <a:gd name="connsiteY1" fmla="*/ 14323 h 70051"/>
              <a:gd name="connsiteX2" fmla="*/ 176212 w 288935"/>
              <a:gd name="connsiteY2" fmla="*/ 33373 h 70051"/>
              <a:gd name="connsiteX3" fmla="*/ 288925 w 288935"/>
              <a:gd name="connsiteY3" fmla="*/ 69886 h 70051"/>
              <a:gd name="connsiteX4" fmla="*/ 182562 w 288935"/>
              <a:gd name="connsiteY4" fmla="*/ 17498 h 70051"/>
              <a:gd name="connsiteX5" fmla="*/ 136525 w 288935"/>
              <a:gd name="connsiteY5" fmla="*/ 36 h 70051"/>
              <a:gd name="connsiteX6" fmla="*/ 0 w 288935"/>
              <a:gd name="connsiteY6" fmla="*/ 23848 h 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935" h="70051">
                <a:moveTo>
                  <a:pt x="0" y="23848"/>
                </a:moveTo>
                <a:cubicBezTo>
                  <a:pt x="0" y="26229"/>
                  <a:pt x="107156" y="12736"/>
                  <a:pt x="136525" y="14323"/>
                </a:cubicBezTo>
                <a:cubicBezTo>
                  <a:pt x="165894" y="15910"/>
                  <a:pt x="150812" y="24113"/>
                  <a:pt x="176212" y="33373"/>
                </a:cubicBezTo>
                <a:cubicBezTo>
                  <a:pt x="201612" y="42633"/>
                  <a:pt x="287867" y="72532"/>
                  <a:pt x="288925" y="69886"/>
                </a:cubicBezTo>
                <a:cubicBezTo>
                  <a:pt x="289983" y="67240"/>
                  <a:pt x="207962" y="29140"/>
                  <a:pt x="182562" y="17498"/>
                </a:cubicBezTo>
                <a:cubicBezTo>
                  <a:pt x="157162" y="5856"/>
                  <a:pt x="163248" y="1094"/>
                  <a:pt x="136525" y="36"/>
                </a:cubicBezTo>
                <a:cubicBezTo>
                  <a:pt x="109802" y="-1022"/>
                  <a:pt x="0" y="21467"/>
                  <a:pt x="0" y="23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: 図形 1304">
            <a:extLst>
              <a:ext uri="{FF2B5EF4-FFF2-40B4-BE49-F238E27FC236}">
                <a16:creationId xmlns:a16="http://schemas.microsoft.com/office/drawing/2014/main" id="{8D21BD52-B6F3-4E9D-A725-9F3E4E84B6A3}"/>
              </a:ext>
            </a:extLst>
          </p:cNvPr>
          <p:cNvSpPr/>
          <p:nvPr/>
        </p:nvSpPr>
        <p:spPr>
          <a:xfrm>
            <a:off x="1347632" y="12099826"/>
            <a:ext cx="149391" cy="63180"/>
          </a:xfrm>
          <a:custGeom>
            <a:avLst/>
            <a:gdLst>
              <a:gd name="connsiteX0" fmla="*/ 149381 w 149391"/>
              <a:gd name="connsiteY0" fmla="*/ 99 h 63180"/>
              <a:gd name="connsiteX1" fmla="*/ 52543 w 149391"/>
              <a:gd name="connsiteY1" fmla="*/ 54074 h 63180"/>
              <a:gd name="connsiteX2" fmla="*/ 31906 w 149391"/>
              <a:gd name="connsiteY2" fmla="*/ 58837 h 63180"/>
              <a:gd name="connsiteX3" fmla="*/ 156 w 149391"/>
              <a:gd name="connsiteY3" fmla="*/ 9624 h 63180"/>
              <a:gd name="connsiteX4" fmla="*/ 46193 w 149391"/>
              <a:gd name="connsiteY4" fmla="*/ 39787 h 63180"/>
              <a:gd name="connsiteX5" fmla="*/ 149381 w 149391"/>
              <a:gd name="connsiteY5" fmla="*/ 99 h 6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391" h="63180">
                <a:moveTo>
                  <a:pt x="149381" y="99"/>
                </a:moveTo>
                <a:cubicBezTo>
                  <a:pt x="150439" y="2480"/>
                  <a:pt x="72122" y="44284"/>
                  <a:pt x="52543" y="54074"/>
                </a:cubicBezTo>
                <a:cubicBezTo>
                  <a:pt x="32964" y="63864"/>
                  <a:pt x="40637" y="66245"/>
                  <a:pt x="31906" y="58837"/>
                </a:cubicBezTo>
                <a:cubicBezTo>
                  <a:pt x="23175" y="51429"/>
                  <a:pt x="-2225" y="12799"/>
                  <a:pt x="156" y="9624"/>
                </a:cubicBezTo>
                <a:cubicBezTo>
                  <a:pt x="2537" y="6449"/>
                  <a:pt x="24762" y="40581"/>
                  <a:pt x="46193" y="39787"/>
                </a:cubicBezTo>
                <a:cubicBezTo>
                  <a:pt x="67624" y="38993"/>
                  <a:pt x="148323" y="-2282"/>
                  <a:pt x="149381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: 図形 1305">
            <a:extLst>
              <a:ext uri="{FF2B5EF4-FFF2-40B4-BE49-F238E27FC236}">
                <a16:creationId xmlns:a16="http://schemas.microsoft.com/office/drawing/2014/main" id="{26EEA924-38DE-41DA-BD73-B1DA676326B9}"/>
              </a:ext>
            </a:extLst>
          </p:cNvPr>
          <p:cNvSpPr/>
          <p:nvPr/>
        </p:nvSpPr>
        <p:spPr>
          <a:xfrm>
            <a:off x="1503293" y="12141164"/>
            <a:ext cx="100127" cy="75122"/>
          </a:xfrm>
          <a:custGeom>
            <a:avLst/>
            <a:gdLst>
              <a:gd name="connsiteX0" fmla="*/ 50870 w 100127"/>
              <a:gd name="connsiteY0" fmla="*/ 36 h 75122"/>
              <a:gd name="connsiteX1" fmla="*/ 22295 w 100127"/>
              <a:gd name="connsiteY1" fmla="*/ 55599 h 75122"/>
              <a:gd name="connsiteX2" fmla="*/ 100082 w 100127"/>
              <a:gd name="connsiteY2" fmla="*/ 42899 h 75122"/>
              <a:gd name="connsiteX3" fmla="*/ 9595 w 100127"/>
              <a:gd name="connsiteY3" fmla="*/ 73061 h 75122"/>
              <a:gd name="connsiteX4" fmla="*/ 8007 w 100127"/>
              <a:gd name="connsiteY4" fmla="*/ 65124 h 75122"/>
              <a:gd name="connsiteX5" fmla="*/ 50870 w 100127"/>
              <a:gd name="connsiteY5" fmla="*/ 36 h 7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27" h="75122">
                <a:moveTo>
                  <a:pt x="50870" y="36"/>
                </a:moveTo>
                <a:cubicBezTo>
                  <a:pt x="53251" y="-1551"/>
                  <a:pt x="14093" y="48455"/>
                  <a:pt x="22295" y="55599"/>
                </a:cubicBezTo>
                <a:cubicBezTo>
                  <a:pt x="30497" y="62743"/>
                  <a:pt x="102199" y="39989"/>
                  <a:pt x="100082" y="42899"/>
                </a:cubicBezTo>
                <a:cubicBezTo>
                  <a:pt x="97965" y="45809"/>
                  <a:pt x="24941" y="69357"/>
                  <a:pt x="9595" y="73061"/>
                </a:cubicBezTo>
                <a:cubicBezTo>
                  <a:pt x="-5751" y="76765"/>
                  <a:pt x="69" y="76237"/>
                  <a:pt x="8007" y="65124"/>
                </a:cubicBezTo>
                <a:cubicBezTo>
                  <a:pt x="15944" y="54012"/>
                  <a:pt x="48489" y="1623"/>
                  <a:pt x="50870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: 図形 1306">
            <a:extLst>
              <a:ext uri="{FF2B5EF4-FFF2-40B4-BE49-F238E27FC236}">
                <a16:creationId xmlns:a16="http://schemas.microsoft.com/office/drawing/2014/main" id="{B6AF2F15-D134-4782-A9B7-157A43006F24}"/>
              </a:ext>
            </a:extLst>
          </p:cNvPr>
          <p:cNvSpPr/>
          <p:nvPr/>
        </p:nvSpPr>
        <p:spPr>
          <a:xfrm>
            <a:off x="1444765" y="12118156"/>
            <a:ext cx="96789" cy="102681"/>
          </a:xfrm>
          <a:custGeom>
            <a:avLst/>
            <a:gdLst>
              <a:gd name="connsiteX0" fmla="*/ 96698 w 96789"/>
              <a:gd name="connsiteY0" fmla="*/ 819 h 102681"/>
              <a:gd name="connsiteX1" fmla="*/ 20498 w 96789"/>
              <a:gd name="connsiteY1" fmla="*/ 64319 h 102681"/>
              <a:gd name="connsiteX2" fmla="*/ 25260 w 96789"/>
              <a:gd name="connsiteY2" fmla="*/ 102419 h 102681"/>
              <a:gd name="connsiteX3" fmla="*/ 17323 w 96789"/>
              <a:gd name="connsiteY3" fmla="*/ 78607 h 102681"/>
              <a:gd name="connsiteX4" fmla="*/ 3035 w 96789"/>
              <a:gd name="connsiteY4" fmla="*/ 30982 h 102681"/>
              <a:gd name="connsiteX5" fmla="*/ 96698 w 96789"/>
              <a:gd name="connsiteY5" fmla="*/ 819 h 10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789" h="102681">
                <a:moveTo>
                  <a:pt x="96698" y="819"/>
                </a:moveTo>
                <a:cubicBezTo>
                  <a:pt x="99609" y="6375"/>
                  <a:pt x="32404" y="47386"/>
                  <a:pt x="20498" y="64319"/>
                </a:cubicBezTo>
                <a:cubicBezTo>
                  <a:pt x="8592" y="81252"/>
                  <a:pt x="25789" y="100038"/>
                  <a:pt x="25260" y="102419"/>
                </a:cubicBezTo>
                <a:cubicBezTo>
                  <a:pt x="24731" y="104800"/>
                  <a:pt x="21027" y="90513"/>
                  <a:pt x="17323" y="78607"/>
                </a:cubicBezTo>
                <a:cubicBezTo>
                  <a:pt x="13619" y="66701"/>
                  <a:pt x="-7813" y="42624"/>
                  <a:pt x="3035" y="30982"/>
                </a:cubicBezTo>
                <a:cubicBezTo>
                  <a:pt x="13883" y="19340"/>
                  <a:pt x="93787" y="-4737"/>
                  <a:pt x="96698" y="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: 図形 1307">
            <a:extLst>
              <a:ext uri="{FF2B5EF4-FFF2-40B4-BE49-F238E27FC236}">
                <a16:creationId xmlns:a16="http://schemas.microsoft.com/office/drawing/2014/main" id="{07B42516-C37E-4518-95E4-EF52DFBDC971}"/>
              </a:ext>
            </a:extLst>
          </p:cNvPr>
          <p:cNvSpPr/>
          <p:nvPr/>
        </p:nvSpPr>
        <p:spPr>
          <a:xfrm>
            <a:off x="1254988" y="12155104"/>
            <a:ext cx="122964" cy="220004"/>
          </a:xfrm>
          <a:custGeom>
            <a:avLst/>
            <a:gdLst>
              <a:gd name="connsiteX0" fmla="*/ 121375 w 122964"/>
              <a:gd name="connsiteY0" fmla="*/ 384 h 220004"/>
              <a:gd name="connsiteX1" fmla="*/ 88037 w 122964"/>
              <a:gd name="connsiteY1" fmla="*/ 114684 h 220004"/>
              <a:gd name="connsiteX2" fmla="*/ 40412 w 122964"/>
              <a:gd name="connsiteY2" fmla="*/ 151196 h 220004"/>
              <a:gd name="connsiteX3" fmla="*/ 5487 w 122964"/>
              <a:gd name="connsiteY3" fmla="*/ 219459 h 220004"/>
              <a:gd name="connsiteX4" fmla="*/ 7075 w 122964"/>
              <a:gd name="connsiteY4" fmla="*/ 179771 h 220004"/>
              <a:gd name="connsiteX5" fmla="*/ 72162 w 122964"/>
              <a:gd name="connsiteY5" fmla="*/ 117859 h 220004"/>
              <a:gd name="connsiteX6" fmla="*/ 113437 w 122964"/>
              <a:gd name="connsiteY6" fmla="*/ 78171 h 220004"/>
              <a:gd name="connsiteX7" fmla="*/ 121375 w 122964"/>
              <a:gd name="connsiteY7" fmla="*/ 384 h 22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64" h="220004">
                <a:moveTo>
                  <a:pt x="121375" y="384"/>
                </a:moveTo>
                <a:cubicBezTo>
                  <a:pt x="117142" y="6469"/>
                  <a:pt x="101531" y="89549"/>
                  <a:pt x="88037" y="114684"/>
                </a:cubicBezTo>
                <a:cubicBezTo>
                  <a:pt x="74543" y="139819"/>
                  <a:pt x="54170" y="133734"/>
                  <a:pt x="40412" y="151196"/>
                </a:cubicBezTo>
                <a:cubicBezTo>
                  <a:pt x="26654" y="168658"/>
                  <a:pt x="11043" y="214697"/>
                  <a:pt x="5487" y="219459"/>
                </a:cubicBezTo>
                <a:cubicBezTo>
                  <a:pt x="-69" y="224221"/>
                  <a:pt x="-4037" y="196704"/>
                  <a:pt x="7075" y="179771"/>
                </a:cubicBezTo>
                <a:cubicBezTo>
                  <a:pt x="18187" y="162838"/>
                  <a:pt x="54435" y="134792"/>
                  <a:pt x="72162" y="117859"/>
                </a:cubicBezTo>
                <a:cubicBezTo>
                  <a:pt x="89889" y="100926"/>
                  <a:pt x="106029" y="94046"/>
                  <a:pt x="113437" y="78171"/>
                </a:cubicBezTo>
                <a:cubicBezTo>
                  <a:pt x="120845" y="62296"/>
                  <a:pt x="125608" y="-5701"/>
                  <a:pt x="121375" y="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: 図形 1308">
            <a:extLst>
              <a:ext uri="{FF2B5EF4-FFF2-40B4-BE49-F238E27FC236}">
                <a16:creationId xmlns:a16="http://schemas.microsoft.com/office/drawing/2014/main" id="{872D7B0E-EF7F-49C1-92CB-49D7F4E2A4CC}"/>
              </a:ext>
            </a:extLst>
          </p:cNvPr>
          <p:cNvSpPr/>
          <p:nvPr/>
        </p:nvSpPr>
        <p:spPr>
          <a:xfrm>
            <a:off x="1082287" y="12272269"/>
            <a:ext cx="114737" cy="99411"/>
          </a:xfrm>
          <a:custGeom>
            <a:avLst/>
            <a:gdLst>
              <a:gd name="connsiteX0" fmla="*/ 388 w 114737"/>
              <a:gd name="connsiteY0" fmla="*/ 694 h 99411"/>
              <a:gd name="connsiteX1" fmla="*/ 76588 w 114737"/>
              <a:gd name="connsiteY1" fmla="*/ 27681 h 99411"/>
              <a:gd name="connsiteX2" fmla="*/ 54363 w 114737"/>
              <a:gd name="connsiteY2" fmla="*/ 92769 h 99411"/>
              <a:gd name="connsiteX3" fmla="*/ 22613 w 114737"/>
              <a:gd name="connsiteY3" fmla="*/ 92769 h 99411"/>
              <a:gd name="connsiteX4" fmla="*/ 114688 w 114737"/>
              <a:gd name="connsiteY4" fmla="*/ 53081 h 99411"/>
              <a:gd name="connsiteX5" fmla="*/ 388 w 114737"/>
              <a:gd name="connsiteY5" fmla="*/ 694 h 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737" h="99411">
                <a:moveTo>
                  <a:pt x="388" y="694"/>
                </a:moveTo>
                <a:cubicBezTo>
                  <a:pt x="-5962" y="-3539"/>
                  <a:pt x="67592" y="12335"/>
                  <a:pt x="76588" y="27681"/>
                </a:cubicBezTo>
                <a:cubicBezTo>
                  <a:pt x="85584" y="43027"/>
                  <a:pt x="63359" y="81921"/>
                  <a:pt x="54363" y="92769"/>
                </a:cubicBezTo>
                <a:cubicBezTo>
                  <a:pt x="45367" y="103617"/>
                  <a:pt x="12559" y="99384"/>
                  <a:pt x="22613" y="92769"/>
                </a:cubicBezTo>
                <a:cubicBezTo>
                  <a:pt x="32667" y="86154"/>
                  <a:pt x="117069" y="71073"/>
                  <a:pt x="114688" y="53081"/>
                </a:cubicBezTo>
                <a:cubicBezTo>
                  <a:pt x="112307" y="35089"/>
                  <a:pt x="6738" y="4927"/>
                  <a:pt x="388" y="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: 図形 1310">
            <a:extLst>
              <a:ext uri="{FF2B5EF4-FFF2-40B4-BE49-F238E27FC236}">
                <a16:creationId xmlns:a16="http://schemas.microsoft.com/office/drawing/2014/main" id="{EB56986C-03BA-421B-8D53-DBBD3641F7EF}"/>
              </a:ext>
            </a:extLst>
          </p:cNvPr>
          <p:cNvSpPr/>
          <p:nvPr/>
        </p:nvSpPr>
        <p:spPr>
          <a:xfrm>
            <a:off x="1854089" y="7378697"/>
            <a:ext cx="186429" cy="522837"/>
          </a:xfrm>
          <a:custGeom>
            <a:avLst/>
            <a:gdLst>
              <a:gd name="connsiteX0" fmla="*/ 186378 w 186429"/>
              <a:gd name="connsiteY0" fmla="*/ 3 h 522837"/>
              <a:gd name="connsiteX1" fmla="*/ 124994 w 186429"/>
              <a:gd name="connsiteY1" fmla="*/ 152403 h 522837"/>
              <a:gd name="connsiteX2" fmla="*/ 72078 w 186429"/>
              <a:gd name="connsiteY2" fmla="*/ 196853 h 522837"/>
              <a:gd name="connsiteX3" fmla="*/ 53028 w 186429"/>
              <a:gd name="connsiteY3" fmla="*/ 254003 h 522837"/>
              <a:gd name="connsiteX4" fmla="*/ 69961 w 186429"/>
              <a:gd name="connsiteY4" fmla="*/ 294220 h 522837"/>
              <a:gd name="connsiteX5" fmla="*/ 93244 w 186429"/>
              <a:gd name="connsiteY5" fmla="*/ 345020 h 522837"/>
              <a:gd name="connsiteX6" fmla="*/ 111 w 186429"/>
              <a:gd name="connsiteY6" fmla="*/ 522820 h 522837"/>
              <a:gd name="connsiteX7" fmla="*/ 74194 w 186429"/>
              <a:gd name="connsiteY7" fmla="*/ 355603 h 522837"/>
              <a:gd name="connsiteX8" fmla="*/ 69961 w 186429"/>
              <a:gd name="connsiteY8" fmla="*/ 302686 h 522837"/>
              <a:gd name="connsiteX9" fmla="*/ 50911 w 186429"/>
              <a:gd name="connsiteY9" fmla="*/ 196853 h 522837"/>
              <a:gd name="connsiteX10" fmla="*/ 114411 w 186429"/>
              <a:gd name="connsiteY10" fmla="*/ 148170 h 522837"/>
              <a:gd name="connsiteX11" fmla="*/ 186378 w 186429"/>
              <a:gd name="connsiteY11" fmla="*/ 3 h 52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6429" h="522837">
                <a:moveTo>
                  <a:pt x="186378" y="3"/>
                </a:moveTo>
                <a:cubicBezTo>
                  <a:pt x="188142" y="709"/>
                  <a:pt x="144044" y="119595"/>
                  <a:pt x="124994" y="152403"/>
                </a:cubicBezTo>
                <a:cubicBezTo>
                  <a:pt x="105944" y="185211"/>
                  <a:pt x="84072" y="179920"/>
                  <a:pt x="72078" y="196853"/>
                </a:cubicBezTo>
                <a:cubicBezTo>
                  <a:pt x="60084" y="213786"/>
                  <a:pt x="53381" y="237775"/>
                  <a:pt x="53028" y="254003"/>
                </a:cubicBezTo>
                <a:cubicBezTo>
                  <a:pt x="52675" y="270231"/>
                  <a:pt x="63258" y="279051"/>
                  <a:pt x="69961" y="294220"/>
                </a:cubicBezTo>
                <a:cubicBezTo>
                  <a:pt x="76664" y="309389"/>
                  <a:pt x="104886" y="306920"/>
                  <a:pt x="93244" y="345020"/>
                </a:cubicBezTo>
                <a:cubicBezTo>
                  <a:pt x="81602" y="383120"/>
                  <a:pt x="3286" y="521056"/>
                  <a:pt x="111" y="522820"/>
                </a:cubicBezTo>
                <a:cubicBezTo>
                  <a:pt x="-3064" y="524584"/>
                  <a:pt x="62552" y="392292"/>
                  <a:pt x="74194" y="355603"/>
                </a:cubicBezTo>
                <a:cubicBezTo>
                  <a:pt x="85836" y="318914"/>
                  <a:pt x="73841" y="329144"/>
                  <a:pt x="69961" y="302686"/>
                </a:cubicBezTo>
                <a:cubicBezTo>
                  <a:pt x="66081" y="276228"/>
                  <a:pt x="43503" y="222606"/>
                  <a:pt x="50911" y="196853"/>
                </a:cubicBezTo>
                <a:cubicBezTo>
                  <a:pt x="58319" y="171100"/>
                  <a:pt x="91833" y="179920"/>
                  <a:pt x="114411" y="148170"/>
                </a:cubicBezTo>
                <a:cubicBezTo>
                  <a:pt x="136989" y="116420"/>
                  <a:pt x="184614" y="-703"/>
                  <a:pt x="18637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: 図形 1311">
            <a:extLst>
              <a:ext uri="{FF2B5EF4-FFF2-40B4-BE49-F238E27FC236}">
                <a16:creationId xmlns:a16="http://schemas.microsoft.com/office/drawing/2014/main" id="{D00E155A-3434-46C5-96EE-20C618BD6C8C}"/>
              </a:ext>
            </a:extLst>
          </p:cNvPr>
          <p:cNvSpPr/>
          <p:nvPr/>
        </p:nvSpPr>
        <p:spPr>
          <a:xfrm>
            <a:off x="2018993" y="7568960"/>
            <a:ext cx="214123" cy="203575"/>
          </a:xfrm>
          <a:custGeom>
            <a:avLst/>
            <a:gdLst>
              <a:gd name="connsiteX0" fmla="*/ 214090 w 214123"/>
              <a:gd name="connsiteY0" fmla="*/ 240 h 203575"/>
              <a:gd name="connsiteX1" fmla="*/ 199274 w 214123"/>
              <a:gd name="connsiteY1" fmla="*/ 129357 h 203575"/>
              <a:gd name="connsiteX2" fmla="*/ 184457 w 214123"/>
              <a:gd name="connsiteY2" fmla="*/ 163223 h 203575"/>
              <a:gd name="connsiteX3" fmla="*/ 307 w 214123"/>
              <a:gd name="connsiteY3" fmla="*/ 203440 h 203575"/>
              <a:gd name="connsiteX4" fmla="*/ 142124 w 214123"/>
              <a:gd name="connsiteY4" fmla="*/ 175923 h 203575"/>
              <a:gd name="connsiteX5" fmla="*/ 195040 w 214123"/>
              <a:gd name="connsiteY5" fmla="*/ 165340 h 203575"/>
              <a:gd name="connsiteX6" fmla="*/ 214090 w 214123"/>
              <a:gd name="connsiteY6" fmla="*/ 240 h 20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123" h="203575">
                <a:moveTo>
                  <a:pt x="214090" y="240"/>
                </a:moveTo>
                <a:cubicBezTo>
                  <a:pt x="214796" y="-5757"/>
                  <a:pt x="204213" y="102193"/>
                  <a:pt x="199274" y="129357"/>
                </a:cubicBezTo>
                <a:cubicBezTo>
                  <a:pt x="194335" y="156521"/>
                  <a:pt x="217618" y="150876"/>
                  <a:pt x="184457" y="163223"/>
                </a:cubicBezTo>
                <a:cubicBezTo>
                  <a:pt x="151296" y="175570"/>
                  <a:pt x="7362" y="201323"/>
                  <a:pt x="307" y="203440"/>
                </a:cubicBezTo>
                <a:cubicBezTo>
                  <a:pt x="-6748" y="205557"/>
                  <a:pt x="109669" y="182273"/>
                  <a:pt x="142124" y="175923"/>
                </a:cubicBezTo>
                <a:cubicBezTo>
                  <a:pt x="174579" y="169573"/>
                  <a:pt x="184809" y="188976"/>
                  <a:pt x="195040" y="165340"/>
                </a:cubicBezTo>
                <a:cubicBezTo>
                  <a:pt x="205270" y="141704"/>
                  <a:pt x="213384" y="6237"/>
                  <a:pt x="214090" y="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: 図形 1312">
            <a:extLst>
              <a:ext uri="{FF2B5EF4-FFF2-40B4-BE49-F238E27FC236}">
                <a16:creationId xmlns:a16="http://schemas.microsoft.com/office/drawing/2014/main" id="{F06F1488-01AA-43A6-9C62-A86B6931FA6F}"/>
              </a:ext>
            </a:extLst>
          </p:cNvPr>
          <p:cNvSpPr/>
          <p:nvPr/>
        </p:nvSpPr>
        <p:spPr>
          <a:xfrm>
            <a:off x="1915208" y="7873445"/>
            <a:ext cx="79693" cy="305505"/>
          </a:xfrm>
          <a:custGeom>
            <a:avLst/>
            <a:gdLst>
              <a:gd name="connsiteX0" fmla="*/ 44825 w 79693"/>
              <a:gd name="connsiteY0" fmla="*/ 2672 h 305505"/>
              <a:gd name="connsiteX1" fmla="*/ 36359 w 79693"/>
              <a:gd name="connsiteY1" fmla="*/ 176238 h 305505"/>
              <a:gd name="connsiteX2" fmla="*/ 375 w 79693"/>
              <a:gd name="connsiteY2" fmla="*/ 305355 h 305505"/>
              <a:gd name="connsiteX3" fmla="*/ 61759 w 79693"/>
              <a:gd name="connsiteY3" fmla="*/ 199522 h 305505"/>
              <a:gd name="connsiteX4" fmla="*/ 78692 w 79693"/>
              <a:gd name="connsiteY4" fmla="*/ 78872 h 305505"/>
              <a:gd name="connsiteX5" fmla="*/ 44825 w 79693"/>
              <a:gd name="connsiteY5" fmla="*/ 2672 h 30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93" h="305505">
                <a:moveTo>
                  <a:pt x="44825" y="2672"/>
                </a:moveTo>
                <a:cubicBezTo>
                  <a:pt x="37769" y="18900"/>
                  <a:pt x="43767" y="125791"/>
                  <a:pt x="36359" y="176238"/>
                </a:cubicBezTo>
                <a:cubicBezTo>
                  <a:pt x="28951" y="226685"/>
                  <a:pt x="-3858" y="301474"/>
                  <a:pt x="375" y="305355"/>
                </a:cubicBezTo>
                <a:cubicBezTo>
                  <a:pt x="4608" y="309236"/>
                  <a:pt x="48706" y="237269"/>
                  <a:pt x="61759" y="199522"/>
                </a:cubicBezTo>
                <a:cubicBezTo>
                  <a:pt x="74812" y="161775"/>
                  <a:pt x="82573" y="109564"/>
                  <a:pt x="78692" y="78872"/>
                </a:cubicBezTo>
                <a:cubicBezTo>
                  <a:pt x="74811" y="48180"/>
                  <a:pt x="51881" y="-13556"/>
                  <a:pt x="44825" y="2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: 図形 1313">
            <a:extLst>
              <a:ext uri="{FF2B5EF4-FFF2-40B4-BE49-F238E27FC236}">
                <a16:creationId xmlns:a16="http://schemas.microsoft.com/office/drawing/2014/main" id="{90018E84-C252-4F95-ABA9-6BB8E8284139}"/>
              </a:ext>
            </a:extLst>
          </p:cNvPr>
          <p:cNvSpPr/>
          <p:nvPr/>
        </p:nvSpPr>
        <p:spPr>
          <a:xfrm>
            <a:off x="2151522" y="7890556"/>
            <a:ext cx="206524" cy="417478"/>
          </a:xfrm>
          <a:custGeom>
            <a:avLst/>
            <a:gdLst>
              <a:gd name="connsiteX0" fmla="*/ 206445 w 206524"/>
              <a:gd name="connsiteY0" fmla="*/ 377 h 417478"/>
              <a:gd name="connsiteX1" fmla="*/ 41345 w 206524"/>
              <a:gd name="connsiteY1" fmla="*/ 180294 h 417478"/>
              <a:gd name="connsiteX2" fmla="*/ 1128 w 206524"/>
              <a:gd name="connsiteY2" fmla="*/ 415244 h 417478"/>
              <a:gd name="connsiteX3" fmla="*/ 11711 w 206524"/>
              <a:gd name="connsiteY3" fmla="*/ 292477 h 417478"/>
              <a:gd name="connsiteX4" fmla="*/ 18061 w 206524"/>
              <a:gd name="connsiteY4" fmla="*/ 188761 h 417478"/>
              <a:gd name="connsiteX5" fmla="*/ 62511 w 206524"/>
              <a:gd name="connsiteY5" fmla="*/ 133727 h 417478"/>
              <a:gd name="connsiteX6" fmla="*/ 206445 w 206524"/>
              <a:gd name="connsiteY6" fmla="*/ 377 h 417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524" h="417478">
                <a:moveTo>
                  <a:pt x="206445" y="377"/>
                </a:moveTo>
                <a:cubicBezTo>
                  <a:pt x="202917" y="8138"/>
                  <a:pt x="75564" y="111150"/>
                  <a:pt x="41345" y="180294"/>
                </a:cubicBezTo>
                <a:cubicBezTo>
                  <a:pt x="7126" y="249438"/>
                  <a:pt x="6067" y="396547"/>
                  <a:pt x="1128" y="415244"/>
                </a:cubicBezTo>
                <a:cubicBezTo>
                  <a:pt x="-3811" y="433941"/>
                  <a:pt x="8889" y="330224"/>
                  <a:pt x="11711" y="292477"/>
                </a:cubicBezTo>
                <a:cubicBezTo>
                  <a:pt x="14533" y="254730"/>
                  <a:pt x="9594" y="215219"/>
                  <a:pt x="18061" y="188761"/>
                </a:cubicBezTo>
                <a:cubicBezTo>
                  <a:pt x="26528" y="162303"/>
                  <a:pt x="30408" y="160538"/>
                  <a:pt x="62511" y="133727"/>
                </a:cubicBezTo>
                <a:cubicBezTo>
                  <a:pt x="94614" y="106916"/>
                  <a:pt x="209973" y="-7384"/>
                  <a:pt x="206445" y="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: 図形 1314">
            <a:extLst>
              <a:ext uri="{FF2B5EF4-FFF2-40B4-BE49-F238E27FC236}">
                <a16:creationId xmlns:a16="http://schemas.microsoft.com/office/drawing/2014/main" id="{26A87C5B-CB95-4A23-B42F-253BC2A13AC1}"/>
              </a:ext>
            </a:extLst>
          </p:cNvPr>
          <p:cNvSpPr/>
          <p:nvPr/>
        </p:nvSpPr>
        <p:spPr>
          <a:xfrm>
            <a:off x="2167744" y="8373520"/>
            <a:ext cx="238969" cy="817708"/>
          </a:xfrm>
          <a:custGeom>
            <a:avLst/>
            <a:gdLst>
              <a:gd name="connsiteX0" fmla="*/ 238906 w 238969"/>
              <a:gd name="connsiteY0" fmla="*/ 13 h 817708"/>
              <a:gd name="connsiteX1" fmla="*/ 58989 w 238969"/>
              <a:gd name="connsiteY1" fmla="*/ 431813 h 817708"/>
              <a:gd name="connsiteX2" fmla="*/ 10306 w 238969"/>
              <a:gd name="connsiteY2" fmla="*/ 804347 h 817708"/>
              <a:gd name="connsiteX3" fmla="*/ 1839 w 238969"/>
              <a:gd name="connsiteY3" fmla="*/ 709097 h 817708"/>
              <a:gd name="connsiteX4" fmla="*/ 35706 w 238969"/>
              <a:gd name="connsiteY4" fmla="*/ 459330 h 817708"/>
              <a:gd name="connsiteX5" fmla="*/ 37823 w 238969"/>
              <a:gd name="connsiteY5" fmla="*/ 416997 h 817708"/>
              <a:gd name="connsiteX6" fmla="*/ 238906 w 238969"/>
              <a:gd name="connsiteY6" fmla="*/ 13 h 81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969" h="817708">
                <a:moveTo>
                  <a:pt x="238906" y="13"/>
                </a:moveTo>
                <a:cubicBezTo>
                  <a:pt x="242434" y="2482"/>
                  <a:pt x="97089" y="297757"/>
                  <a:pt x="58989" y="431813"/>
                </a:cubicBezTo>
                <a:cubicBezTo>
                  <a:pt x="20889" y="565869"/>
                  <a:pt x="19831" y="758133"/>
                  <a:pt x="10306" y="804347"/>
                </a:cubicBezTo>
                <a:cubicBezTo>
                  <a:pt x="781" y="850561"/>
                  <a:pt x="-2394" y="766600"/>
                  <a:pt x="1839" y="709097"/>
                </a:cubicBezTo>
                <a:cubicBezTo>
                  <a:pt x="6072" y="651594"/>
                  <a:pt x="29709" y="508013"/>
                  <a:pt x="35706" y="459330"/>
                </a:cubicBezTo>
                <a:cubicBezTo>
                  <a:pt x="41703" y="410647"/>
                  <a:pt x="-1335" y="490375"/>
                  <a:pt x="37823" y="416997"/>
                </a:cubicBezTo>
                <a:cubicBezTo>
                  <a:pt x="76981" y="343619"/>
                  <a:pt x="235378" y="-2456"/>
                  <a:pt x="238906" y="1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: 図形 1315">
            <a:extLst>
              <a:ext uri="{FF2B5EF4-FFF2-40B4-BE49-F238E27FC236}">
                <a16:creationId xmlns:a16="http://schemas.microsoft.com/office/drawing/2014/main" id="{F8CF50E6-AED2-478D-88CA-53A4D3DD01E0}"/>
              </a:ext>
            </a:extLst>
          </p:cNvPr>
          <p:cNvSpPr/>
          <p:nvPr/>
        </p:nvSpPr>
        <p:spPr>
          <a:xfrm>
            <a:off x="1680850" y="11646494"/>
            <a:ext cx="120117" cy="358877"/>
          </a:xfrm>
          <a:custGeom>
            <a:avLst/>
            <a:gdLst>
              <a:gd name="connsiteX0" fmla="*/ 103500 w 120117"/>
              <a:gd name="connsiteY0" fmla="*/ 8931 h 358877"/>
              <a:gd name="connsiteX1" fmla="*/ 97150 w 120117"/>
              <a:gd name="connsiteY1" fmla="*/ 234356 h 358877"/>
              <a:gd name="connsiteX2" fmla="*/ 36825 w 120117"/>
              <a:gd name="connsiteY2" fmla="*/ 316906 h 358877"/>
              <a:gd name="connsiteX3" fmla="*/ 1900 w 120117"/>
              <a:gd name="connsiteY3" fmla="*/ 358181 h 358877"/>
              <a:gd name="connsiteX4" fmla="*/ 93975 w 120117"/>
              <a:gd name="connsiteY4" fmla="*/ 285156 h 358877"/>
              <a:gd name="connsiteX5" fmla="*/ 119375 w 120117"/>
              <a:gd name="connsiteY5" fmla="*/ 218481 h 358877"/>
              <a:gd name="connsiteX6" fmla="*/ 113025 w 120117"/>
              <a:gd name="connsiteY6" fmla="*/ 59731 h 358877"/>
              <a:gd name="connsiteX7" fmla="*/ 103500 w 120117"/>
              <a:gd name="connsiteY7" fmla="*/ 8931 h 35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117" h="358877">
                <a:moveTo>
                  <a:pt x="103500" y="8931"/>
                </a:moveTo>
                <a:cubicBezTo>
                  <a:pt x="100854" y="38035"/>
                  <a:pt x="108262" y="183027"/>
                  <a:pt x="97150" y="234356"/>
                </a:cubicBezTo>
                <a:cubicBezTo>
                  <a:pt x="86038" y="285685"/>
                  <a:pt x="52700" y="296269"/>
                  <a:pt x="36825" y="316906"/>
                </a:cubicBezTo>
                <a:cubicBezTo>
                  <a:pt x="20950" y="337544"/>
                  <a:pt x="-7625" y="363473"/>
                  <a:pt x="1900" y="358181"/>
                </a:cubicBezTo>
                <a:cubicBezTo>
                  <a:pt x="11425" y="352889"/>
                  <a:pt x="74396" y="308439"/>
                  <a:pt x="93975" y="285156"/>
                </a:cubicBezTo>
                <a:cubicBezTo>
                  <a:pt x="113554" y="261873"/>
                  <a:pt x="116200" y="256052"/>
                  <a:pt x="119375" y="218481"/>
                </a:cubicBezTo>
                <a:cubicBezTo>
                  <a:pt x="122550" y="180910"/>
                  <a:pt x="114612" y="90952"/>
                  <a:pt x="113025" y="59731"/>
                </a:cubicBezTo>
                <a:cubicBezTo>
                  <a:pt x="111438" y="28510"/>
                  <a:pt x="106146" y="-20173"/>
                  <a:pt x="103500" y="8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: 図形 1316">
            <a:extLst>
              <a:ext uri="{FF2B5EF4-FFF2-40B4-BE49-F238E27FC236}">
                <a16:creationId xmlns:a16="http://schemas.microsoft.com/office/drawing/2014/main" id="{324AF36D-6115-4C27-A6C4-EFB288094FAD}"/>
              </a:ext>
            </a:extLst>
          </p:cNvPr>
          <p:cNvSpPr/>
          <p:nvPr/>
        </p:nvSpPr>
        <p:spPr>
          <a:xfrm>
            <a:off x="1707224" y="11871166"/>
            <a:ext cx="258965" cy="225825"/>
          </a:xfrm>
          <a:custGeom>
            <a:avLst/>
            <a:gdLst>
              <a:gd name="connsiteX0" fmla="*/ 926 w 258965"/>
              <a:gd name="connsiteY0" fmla="*/ 225584 h 225825"/>
              <a:gd name="connsiteX1" fmla="*/ 153326 w 258965"/>
              <a:gd name="connsiteY1" fmla="*/ 114459 h 225825"/>
              <a:gd name="connsiteX2" fmla="*/ 258101 w 258965"/>
              <a:gd name="connsiteY2" fmla="*/ 159 h 225825"/>
              <a:gd name="connsiteX3" fmla="*/ 96176 w 258965"/>
              <a:gd name="connsiteY3" fmla="*/ 139859 h 225825"/>
              <a:gd name="connsiteX4" fmla="*/ 926 w 258965"/>
              <a:gd name="connsiteY4" fmla="*/ 225584 h 22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965" h="225825">
                <a:moveTo>
                  <a:pt x="926" y="225584"/>
                </a:moveTo>
                <a:cubicBezTo>
                  <a:pt x="10451" y="221351"/>
                  <a:pt x="110464" y="152030"/>
                  <a:pt x="153326" y="114459"/>
                </a:cubicBezTo>
                <a:cubicBezTo>
                  <a:pt x="196188" y="76888"/>
                  <a:pt x="267626" y="-4074"/>
                  <a:pt x="258101" y="159"/>
                </a:cubicBezTo>
                <a:cubicBezTo>
                  <a:pt x="248576" y="4392"/>
                  <a:pt x="134805" y="102288"/>
                  <a:pt x="96176" y="139859"/>
                </a:cubicBezTo>
                <a:cubicBezTo>
                  <a:pt x="57547" y="177430"/>
                  <a:pt x="-8599" y="229817"/>
                  <a:pt x="926" y="225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: 図形 1318">
            <a:extLst>
              <a:ext uri="{FF2B5EF4-FFF2-40B4-BE49-F238E27FC236}">
                <a16:creationId xmlns:a16="http://schemas.microsoft.com/office/drawing/2014/main" id="{21B78888-D210-406D-93BF-226F6AC3892B}"/>
              </a:ext>
            </a:extLst>
          </p:cNvPr>
          <p:cNvSpPr/>
          <p:nvPr/>
        </p:nvSpPr>
        <p:spPr>
          <a:xfrm>
            <a:off x="1961813" y="11391684"/>
            <a:ext cx="195629" cy="635562"/>
          </a:xfrm>
          <a:custGeom>
            <a:avLst/>
            <a:gdLst>
              <a:gd name="connsiteX0" fmla="*/ 184487 w 195629"/>
              <a:gd name="connsiteY0" fmla="*/ 216 h 635562"/>
              <a:gd name="connsiteX1" fmla="*/ 194012 w 195629"/>
              <a:gd name="connsiteY1" fmla="*/ 216116 h 635562"/>
              <a:gd name="connsiteX2" fmla="*/ 146387 w 195629"/>
              <a:gd name="connsiteY2" fmla="*/ 292316 h 635562"/>
              <a:gd name="connsiteX3" fmla="*/ 136862 w 195629"/>
              <a:gd name="connsiteY3" fmla="*/ 432016 h 635562"/>
              <a:gd name="connsiteX4" fmla="*/ 337 w 195629"/>
              <a:gd name="connsiteY4" fmla="*/ 635216 h 635562"/>
              <a:gd name="connsiteX5" fmla="*/ 98762 w 195629"/>
              <a:gd name="connsiteY5" fmla="*/ 476466 h 635562"/>
              <a:gd name="connsiteX6" fmla="*/ 117812 w 195629"/>
              <a:gd name="connsiteY6" fmla="*/ 317716 h 635562"/>
              <a:gd name="connsiteX7" fmla="*/ 184487 w 195629"/>
              <a:gd name="connsiteY7" fmla="*/ 178016 h 635562"/>
              <a:gd name="connsiteX8" fmla="*/ 184487 w 195629"/>
              <a:gd name="connsiteY8" fmla="*/ 216 h 63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629" h="635562">
                <a:moveTo>
                  <a:pt x="184487" y="216"/>
                </a:moveTo>
                <a:cubicBezTo>
                  <a:pt x="186075" y="6566"/>
                  <a:pt x="200362" y="167433"/>
                  <a:pt x="194012" y="216116"/>
                </a:cubicBezTo>
                <a:cubicBezTo>
                  <a:pt x="187662" y="264799"/>
                  <a:pt x="155912" y="256333"/>
                  <a:pt x="146387" y="292316"/>
                </a:cubicBezTo>
                <a:cubicBezTo>
                  <a:pt x="136862" y="328299"/>
                  <a:pt x="161204" y="374866"/>
                  <a:pt x="136862" y="432016"/>
                </a:cubicBezTo>
                <a:cubicBezTo>
                  <a:pt x="112520" y="489166"/>
                  <a:pt x="6687" y="627808"/>
                  <a:pt x="337" y="635216"/>
                </a:cubicBezTo>
                <a:cubicBezTo>
                  <a:pt x="-6013" y="642624"/>
                  <a:pt x="79183" y="529382"/>
                  <a:pt x="98762" y="476466"/>
                </a:cubicBezTo>
                <a:cubicBezTo>
                  <a:pt x="118341" y="423550"/>
                  <a:pt x="103524" y="367458"/>
                  <a:pt x="117812" y="317716"/>
                </a:cubicBezTo>
                <a:cubicBezTo>
                  <a:pt x="132099" y="267974"/>
                  <a:pt x="170729" y="227228"/>
                  <a:pt x="184487" y="178016"/>
                </a:cubicBezTo>
                <a:cubicBezTo>
                  <a:pt x="198245" y="128804"/>
                  <a:pt x="182899" y="-6134"/>
                  <a:pt x="184487" y="21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: 図形 1319">
            <a:extLst>
              <a:ext uri="{FF2B5EF4-FFF2-40B4-BE49-F238E27FC236}">
                <a16:creationId xmlns:a16="http://schemas.microsoft.com/office/drawing/2014/main" id="{417AC6BF-19D7-47C2-A891-3F6E2844E6CD}"/>
              </a:ext>
            </a:extLst>
          </p:cNvPr>
          <p:cNvSpPr/>
          <p:nvPr/>
        </p:nvSpPr>
        <p:spPr>
          <a:xfrm>
            <a:off x="1968497" y="10967932"/>
            <a:ext cx="210031" cy="477973"/>
          </a:xfrm>
          <a:custGeom>
            <a:avLst/>
            <a:gdLst>
              <a:gd name="connsiteX0" fmla="*/ 209553 w 210031"/>
              <a:gd name="connsiteY0" fmla="*/ 1693 h 477973"/>
              <a:gd name="connsiteX1" fmla="*/ 88903 w 210031"/>
              <a:gd name="connsiteY1" fmla="*/ 373168 h 477973"/>
              <a:gd name="connsiteX2" fmla="*/ 3 w 210031"/>
              <a:gd name="connsiteY2" fmla="*/ 477943 h 477973"/>
              <a:gd name="connsiteX3" fmla="*/ 92078 w 210031"/>
              <a:gd name="connsiteY3" fmla="*/ 366818 h 477973"/>
              <a:gd name="connsiteX4" fmla="*/ 120653 w 210031"/>
              <a:gd name="connsiteY4" fmla="*/ 290618 h 477973"/>
              <a:gd name="connsiteX5" fmla="*/ 130178 w 210031"/>
              <a:gd name="connsiteY5" fmla="*/ 236643 h 477973"/>
              <a:gd name="connsiteX6" fmla="*/ 209553 w 210031"/>
              <a:gd name="connsiteY6" fmla="*/ 1693 h 47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031" h="477973">
                <a:moveTo>
                  <a:pt x="209553" y="1693"/>
                </a:moveTo>
                <a:cubicBezTo>
                  <a:pt x="202674" y="24447"/>
                  <a:pt x="123828" y="293793"/>
                  <a:pt x="88903" y="373168"/>
                </a:cubicBezTo>
                <a:cubicBezTo>
                  <a:pt x="53978" y="452543"/>
                  <a:pt x="-526" y="479001"/>
                  <a:pt x="3" y="477943"/>
                </a:cubicBezTo>
                <a:cubicBezTo>
                  <a:pt x="532" y="476885"/>
                  <a:pt x="71970" y="398039"/>
                  <a:pt x="92078" y="366818"/>
                </a:cubicBezTo>
                <a:cubicBezTo>
                  <a:pt x="112186" y="335597"/>
                  <a:pt x="114303" y="312314"/>
                  <a:pt x="120653" y="290618"/>
                </a:cubicBezTo>
                <a:cubicBezTo>
                  <a:pt x="127003" y="268922"/>
                  <a:pt x="113245" y="281093"/>
                  <a:pt x="130178" y="236643"/>
                </a:cubicBezTo>
                <a:cubicBezTo>
                  <a:pt x="147111" y="192193"/>
                  <a:pt x="216432" y="-21061"/>
                  <a:pt x="209553" y="169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: 図形 1320">
            <a:extLst>
              <a:ext uri="{FF2B5EF4-FFF2-40B4-BE49-F238E27FC236}">
                <a16:creationId xmlns:a16="http://schemas.microsoft.com/office/drawing/2014/main" id="{B3B7D4BD-E2AD-42DD-B3B1-F26132248D36}"/>
              </a:ext>
            </a:extLst>
          </p:cNvPr>
          <p:cNvSpPr/>
          <p:nvPr/>
        </p:nvSpPr>
        <p:spPr>
          <a:xfrm>
            <a:off x="2279650" y="10658803"/>
            <a:ext cx="185790" cy="316204"/>
          </a:xfrm>
          <a:custGeom>
            <a:avLst/>
            <a:gdLst>
              <a:gd name="connsiteX0" fmla="*/ 184150 w 185790"/>
              <a:gd name="connsiteY0" fmla="*/ 9197 h 316204"/>
              <a:gd name="connsiteX1" fmla="*/ 146050 w 185790"/>
              <a:gd name="connsiteY1" fmla="*/ 269547 h 316204"/>
              <a:gd name="connsiteX2" fmla="*/ 0 w 185790"/>
              <a:gd name="connsiteY2" fmla="*/ 313997 h 316204"/>
              <a:gd name="connsiteX3" fmla="*/ 146050 w 185790"/>
              <a:gd name="connsiteY3" fmla="*/ 240972 h 316204"/>
              <a:gd name="connsiteX4" fmla="*/ 174625 w 185790"/>
              <a:gd name="connsiteY4" fmla="*/ 72697 h 316204"/>
              <a:gd name="connsiteX5" fmla="*/ 184150 w 185790"/>
              <a:gd name="connsiteY5" fmla="*/ 9197 h 316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790" h="316204">
                <a:moveTo>
                  <a:pt x="184150" y="9197"/>
                </a:moveTo>
                <a:cubicBezTo>
                  <a:pt x="179387" y="42005"/>
                  <a:pt x="176742" y="218747"/>
                  <a:pt x="146050" y="269547"/>
                </a:cubicBezTo>
                <a:cubicBezTo>
                  <a:pt x="115358" y="320347"/>
                  <a:pt x="0" y="318759"/>
                  <a:pt x="0" y="313997"/>
                </a:cubicBezTo>
                <a:cubicBezTo>
                  <a:pt x="0" y="309235"/>
                  <a:pt x="116946" y="281189"/>
                  <a:pt x="146050" y="240972"/>
                </a:cubicBezTo>
                <a:cubicBezTo>
                  <a:pt x="175154" y="200755"/>
                  <a:pt x="166688" y="106034"/>
                  <a:pt x="174625" y="72697"/>
                </a:cubicBezTo>
                <a:cubicBezTo>
                  <a:pt x="182562" y="39360"/>
                  <a:pt x="188913" y="-23611"/>
                  <a:pt x="184150" y="919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: 図形 1321">
            <a:extLst>
              <a:ext uri="{FF2B5EF4-FFF2-40B4-BE49-F238E27FC236}">
                <a16:creationId xmlns:a16="http://schemas.microsoft.com/office/drawing/2014/main" id="{13B4D74B-8DA8-46A7-9696-36F75D516975}"/>
              </a:ext>
            </a:extLst>
          </p:cNvPr>
          <p:cNvSpPr/>
          <p:nvPr/>
        </p:nvSpPr>
        <p:spPr>
          <a:xfrm>
            <a:off x="2186651" y="10064420"/>
            <a:ext cx="143560" cy="386795"/>
          </a:xfrm>
          <a:custGeom>
            <a:avLst/>
            <a:gdLst>
              <a:gd name="connsiteX0" fmla="*/ 140624 w 143560"/>
              <a:gd name="connsiteY0" fmla="*/ 330 h 386795"/>
              <a:gd name="connsiteX1" fmla="*/ 67599 w 143560"/>
              <a:gd name="connsiteY1" fmla="*/ 330530 h 386795"/>
              <a:gd name="connsiteX2" fmla="*/ 924 w 143560"/>
              <a:gd name="connsiteY2" fmla="*/ 381330 h 386795"/>
              <a:gd name="connsiteX3" fmla="*/ 118399 w 143560"/>
              <a:gd name="connsiteY3" fmla="*/ 270205 h 386795"/>
              <a:gd name="connsiteX4" fmla="*/ 140624 w 143560"/>
              <a:gd name="connsiteY4" fmla="*/ 330 h 38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560" h="386795">
                <a:moveTo>
                  <a:pt x="140624" y="330"/>
                </a:moveTo>
                <a:cubicBezTo>
                  <a:pt x="132157" y="10384"/>
                  <a:pt x="90882" y="267030"/>
                  <a:pt x="67599" y="330530"/>
                </a:cubicBezTo>
                <a:cubicBezTo>
                  <a:pt x="44316" y="394030"/>
                  <a:pt x="-7543" y="391384"/>
                  <a:pt x="924" y="381330"/>
                </a:cubicBezTo>
                <a:cubicBezTo>
                  <a:pt x="9391" y="371276"/>
                  <a:pt x="98291" y="327884"/>
                  <a:pt x="118399" y="270205"/>
                </a:cubicBezTo>
                <a:cubicBezTo>
                  <a:pt x="138507" y="212526"/>
                  <a:pt x="149091" y="-9724"/>
                  <a:pt x="140624" y="33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: 図形 1322">
            <a:extLst>
              <a:ext uri="{FF2B5EF4-FFF2-40B4-BE49-F238E27FC236}">
                <a16:creationId xmlns:a16="http://schemas.microsoft.com/office/drawing/2014/main" id="{E6E14166-0EAA-41F0-9333-E98CF035601B}"/>
              </a:ext>
            </a:extLst>
          </p:cNvPr>
          <p:cNvSpPr/>
          <p:nvPr/>
        </p:nvSpPr>
        <p:spPr>
          <a:xfrm>
            <a:off x="2187508" y="9438007"/>
            <a:ext cx="331878" cy="558652"/>
          </a:xfrm>
          <a:custGeom>
            <a:avLst/>
            <a:gdLst>
              <a:gd name="connsiteX0" fmla="*/ 67 w 331878"/>
              <a:gd name="connsiteY0" fmla="*/ 1268 h 558652"/>
              <a:gd name="connsiteX1" fmla="*/ 212792 w 331878"/>
              <a:gd name="connsiteY1" fmla="*/ 258443 h 558652"/>
              <a:gd name="connsiteX2" fmla="*/ 327092 w 331878"/>
              <a:gd name="connsiteY2" fmla="*/ 553718 h 558652"/>
              <a:gd name="connsiteX3" fmla="*/ 298517 w 331878"/>
              <a:gd name="connsiteY3" fmla="*/ 423543 h 558652"/>
              <a:gd name="connsiteX4" fmla="*/ 190567 w 331878"/>
              <a:gd name="connsiteY4" fmla="*/ 169543 h 558652"/>
              <a:gd name="connsiteX5" fmla="*/ 67 w 331878"/>
              <a:gd name="connsiteY5" fmla="*/ 1268 h 55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878" h="558652">
                <a:moveTo>
                  <a:pt x="67" y="1268"/>
                </a:moveTo>
                <a:cubicBezTo>
                  <a:pt x="3771" y="16085"/>
                  <a:pt x="158288" y="166368"/>
                  <a:pt x="212792" y="258443"/>
                </a:cubicBezTo>
                <a:cubicBezTo>
                  <a:pt x="267296" y="350518"/>
                  <a:pt x="312805" y="526201"/>
                  <a:pt x="327092" y="553718"/>
                </a:cubicBezTo>
                <a:cubicBezTo>
                  <a:pt x="341380" y="581235"/>
                  <a:pt x="321271" y="487572"/>
                  <a:pt x="298517" y="423543"/>
                </a:cubicBezTo>
                <a:cubicBezTo>
                  <a:pt x="275763" y="359514"/>
                  <a:pt x="234488" y="234101"/>
                  <a:pt x="190567" y="169543"/>
                </a:cubicBezTo>
                <a:cubicBezTo>
                  <a:pt x="146646" y="104985"/>
                  <a:pt x="-3637" y="-13549"/>
                  <a:pt x="67" y="126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: 図形 1323">
            <a:extLst>
              <a:ext uri="{FF2B5EF4-FFF2-40B4-BE49-F238E27FC236}">
                <a16:creationId xmlns:a16="http://schemas.microsoft.com/office/drawing/2014/main" id="{55E005F9-0A8E-4F4E-B019-2F56439AAB45}"/>
              </a:ext>
            </a:extLst>
          </p:cNvPr>
          <p:cNvSpPr/>
          <p:nvPr/>
        </p:nvSpPr>
        <p:spPr>
          <a:xfrm>
            <a:off x="3969613" y="3468686"/>
            <a:ext cx="86745" cy="806621"/>
          </a:xfrm>
          <a:custGeom>
            <a:avLst/>
            <a:gdLst>
              <a:gd name="connsiteX0" fmla="*/ 86450 w 86745"/>
              <a:gd name="connsiteY0" fmla="*/ 2 h 806621"/>
              <a:gd name="connsiteX1" fmla="*/ 32475 w 86745"/>
              <a:gd name="connsiteY1" fmla="*/ 298452 h 806621"/>
              <a:gd name="connsiteX2" fmla="*/ 59462 w 86745"/>
              <a:gd name="connsiteY2" fmla="*/ 774702 h 806621"/>
              <a:gd name="connsiteX3" fmla="*/ 65812 w 86745"/>
              <a:gd name="connsiteY3" fmla="*/ 727077 h 806621"/>
              <a:gd name="connsiteX4" fmla="*/ 27712 w 86745"/>
              <a:gd name="connsiteY4" fmla="*/ 438152 h 806621"/>
              <a:gd name="connsiteX5" fmla="*/ 3900 w 86745"/>
              <a:gd name="connsiteY5" fmla="*/ 303214 h 806621"/>
              <a:gd name="connsiteX6" fmla="*/ 86450 w 86745"/>
              <a:gd name="connsiteY6" fmla="*/ 2 h 80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745" h="806621">
                <a:moveTo>
                  <a:pt x="86450" y="2"/>
                </a:moveTo>
                <a:cubicBezTo>
                  <a:pt x="91212" y="-792"/>
                  <a:pt x="36973" y="169335"/>
                  <a:pt x="32475" y="298452"/>
                </a:cubicBezTo>
                <a:cubicBezTo>
                  <a:pt x="27977" y="427569"/>
                  <a:pt x="53906" y="703265"/>
                  <a:pt x="59462" y="774702"/>
                </a:cubicBezTo>
                <a:cubicBezTo>
                  <a:pt x="65018" y="846140"/>
                  <a:pt x="71104" y="783169"/>
                  <a:pt x="65812" y="727077"/>
                </a:cubicBezTo>
                <a:cubicBezTo>
                  <a:pt x="60520" y="670985"/>
                  <a:pt x="38031" y="508796"/>
                  <a:pt x="27712" y="438152"/>
                </a:cubicBezTo>
                <a:cubicBezTo>
                  <a:pt x="17393" y="367508"/>
                  <a:pt x="-10123" y="375445"/>
                  <a:pt x="3900" y="303214"/>
                </a:cubicBezTo>
                <a:cubicBezTo>
                  <a:pt x="17923" y="230983"/>
                  <a:pt x="81688" y="796"/>
                  <a:pt x="8645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: 図形 1324">
            <a:extLst>
              <a:ext uri="{FF2B5EF4-FFF2-40B4-BE49-F238E27FC236}">
                <a16:creationId xmlns:a16="http://schemas.microsoft.com/office/drawing/2014/main" id="{519B7CB6-2F08-49F3-81BC-447A7F02F72A}"/>
              </a:ext>
            </a:extLst>
          </p:cNvPr>
          <p:cNvSpPr/>
          <p:nvPr/>
        </p:nvSpPr>
        <p:spPr>
          <a:xfrm>
            <a:off x="3805943" y="3429608"/>
            <a:ext cx="51893" cy="510613"/>
          </a:xfrm>
          <a:custGeom>
            <a:avLst/>
            <a:gdLst>
              <a:gd name="connsiteX0" fmla="*/ 7232 w 51893"/>
              <a:gd name="connsiteY0" fmla="*/ 980 h 510613"/>
              <a:gd name="connsiteX1" fmla="*/ 2470 w 51893"/>
              <a:gd name="connsiteY1" fmla="*/ 112105 h 510613"/>
              <a:gd name="connsiteX2" fmla="*/ 38982 w 51893"/>
              <a:gd name="connsiteY2" fmla="*/ 216880 h 510613"/>
              <a:gd name="connsiteX3" fmla="*/ 46920 w 51893"/>
              <a:gd name="connsiteY3" fmla="*/ 504217 h 510613"/>
              <a:gd name="connsiteX4" fmla="*/ 46920 w 51893"/>
              <a:gd name="connsiteY4" fmla="*/ 402617 h 510613"/>
              <a:gd name="connsiteX5" fmla="*/ 51682 w 51893"/>
              <a:gd name="connsiteY5" fmla="*/ 243867 h 510613"/>
              <a:gd name="connsiteX6" fmla="*/ 38982 w 51893"/>
              <a:gd name="connsiteY6" fmla="*/ 178780 h 510613"/>
              <a:gd name="connsiteX7" fmla="*/ 7232 w 51893"/>
              <a:gd name="connsiteY7" fmla="*/ 980 h 51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93" h="510613">
                <a:moveTo>
                  <a:pt x="7232" y="980"/>
                </a:moveTo>
                <a:cubicBezTo>
                  <a:pt x="1147" y="-10133"/>
                  <a:pt x="-2822" y="76122"/>
                  <a:pt x="2470" y="112105"/>
                </a:cubicBezTo>
                <a:cubicBezTo>
                  <a:pt x="7762" y="148088"/>
                  <a:pt x="31574" y="151528"/>
                  <a:pt x="38982" y="216880"/>
                </a:cubicBezTo>
                <a:cubicBezTo>
                  <a:pt x="46390" y="282232"/>
                  <a:pt x="45597" y="473261"/>
                  <a:pt x="46920" y="504217"/>
                </a:cubicBezTo>
                <a:cubicBezTo>
                  <a:pt x="48243" y="535173"/>
                  <a:pt x="46126" y="446009"/>
                  <a:pt x="46920" y="402617"/>
                </a:cubicBezTo>
                <a:cubicBezTo>
                  <a:pt x="47714" y="359225"/>
                  <a:pt x="53005" y="281173"/>
                  <a:pt x="51682" y="243867"/>
                </a:cubicBezTo>
                <a:cubicBezTo>
                  <a:pt x="50359" y="206561"/>
                  <a:pt x="46655" y="214763"/>
                  <a:pt x="38982" y="178780"/>
                </a:cubicBezTo>
                <a:cubicBezTo>
                  <a:pt x="31309" y="142797"/>
                  <a:pt x="13317" y="12093"/>
                  <a:pt x="7232" y="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: 図形 1325">
            <a:extLst>
              <a:ext uri="{FF2B5EF4-FFF2-40B4-BE49-F238E27FC236}">
                <a16:creationId xmlns:a16="http://schemas.microsoft.com/office/drawing/2014/main" id="{416C34DD-5A10-415E-A28A-8ED83EF0E312}"/>
              </a:ext>
            </a:extLst>
          </p:cNvPr>
          <p:cNvSpPr/>
          <p:nvPr/>
        </p:nvSpPr>
        <p:spPr>
          <a:xfrm>
            <a:off x="4380401" y="3549645"/>
            <a:ext cx="268015" cy="375273"/>
          </a:xfrm>
          <a:custGeom>
            <a:avLst/>
            <a:gdLst>
              <a:gd name="connsiteX0" fmla="*/ 267799 w 268015"/>
              <a:gd name="connsiteY0" fmla="*/ 5 h 375273"/>
              <a:gd name="connsiteX1" fmla="*/ 58249 w 268015"/>
              <a:gd name="connsiteY1" fmla="*/ 215905 h 375273"/>
              <a:gd name="connsiteX2" fmla="*/ 77299 w 268015"/>
              <a:gd name="connsiteY2" fmla="*/ 317505 h 375273"/>
              <a:gd name="connsiteX3" fmla="*/ 118574 w 268015"/>
              <a:gd name="connsiteY3" fmla="*/ 374655 h 375273"/>
              <a:gd name="connsiteX4" fmla="*/ 45549 w 268015"/>
              <a:gd name="connsiteY4" fmla="*/ 282580 h 375273"/>
              <a:gd name="connsiteX5" fmla="*/ 13799 w 268015"/>
              <a:gd name="connsiteY5" fmla="*/ 222255 h 375273"/>
              <a:gd name="connsiteX6" fmla="*/ 267799 w 268015"/>
              <a:gd name="connsiteY6" fmla="*/ 5 h 37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015" h="375273">
                <a:moveTo>
                  <a:pt x="267799" y="5"/>
                </a:moveTo>
                <a:cubicBezTo>
                  <a:pt x="275207" y="-1053"/>
                  <a:pt x="89999" y="162988"/>
                  <a:pt x="58249" y="215905"/>
                </a:cubicBezTo>
                <a:cubicBezTo>
                  <a:pt x="26499" y="268822"/>
                  <a:pt x="67245" y="291047"/>
                  <a:pt x="77299" y="317505"/>
                </a:cubicBezTo>
                <a:cubicBezTo>
                  <a:pt x="87353" y="343963"/>
                  <a:pt x="123866" y="380476"/>
                  <a:pt x="118574" y="374655"/>
                </a:cubicBezTo>
                <a:cubicBezTo>
                  <a:pt x="113282" y="368834"/>
                  <a:pt x="63012" y="307980"/>
                  <a:pt x="45549" y="282580"/>
                </a:cubicBezTo>
                <a:cubicBezTo>
                  <a:pt x="28086" y="257180"/>
                  <a:pt x="-24830" y="267234"/>
                  <a:pt x="13799" y="222255"/>
                </a:cubicBezTo>
                <a:cubicBezTo>
                  <a:pt x="52428" y="177276"/>
                  <a:pt x="260391" y="1063"/>
                  <a:pt x="26779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: 図形 1326">
            <a:extLst>
              <a:ext uri="{FF2B5EF4-FFF2-40B4-BE49-F238E27FC236}">
                <a16:creationId xmlns:a16="http://schemas.microsoft.com/office/drawing/2014/main" id="{89CEDCCA-4AD8-4BD4-984B-AFC41DE9B0E5}"/>
              </a:ext>
            </a:extLst>
          </p:cNvPr>
          <p:cNvSpPr/>
          <p:nvPr/>
        </p:nvSpPr>
        <p:spPr>
          <a:xfrm>
            <a:off x="5170365" y="3435116"/>
            <a:ext cx="813494" cy="772697"/>
          </a:xfrm>
          <a:custGeom>
            <a:avLst/>
            <a:gdLst>
              <a:gd name="connsiteX0" fmla="*/ 795460 w 813494"/>
              <a:gd name="connsiteY0" fmla="*/ 12934 h 772697"/>
              <a:gd name="connsiteX1" fmla="*/ 709735 w 813494"/>
              <a:gd name="connsiteY1" fmla="*/ 79609 h 772697"/>
              <a:gd name="connsiteX2" fmla="*/ 128710 w 813494"/>
              <a:gd name="connsiteY2" fmla="*/ 562209 h 772697"/>
              <a:gd name="connsiteX3" fmla="*/ 1710 w 813494"/>
              <a:gd name="connsiteY3" fmla="*/ 771759 h 772697"/>
              <a:gd name="connsiteX4" fmla="*/ 71560 w 813494"/>
              <a:gd name="connsiteY4" fmla="*/ 628884 h 772697"/>
              <a:gd name="connsiteX5" fmla="*/ 290635 w 813494"/>
              <a:gd name="connsiteY5" fmla="*/ 387584 h 772697"/>
              <a:gd name="connsiteX6" fmla="*/ 795460 w 813494"/>
              <a:gd name="connsiteY6" fmla="*/ 12934 h 77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3494" h="772697">
                <a:moveTo>
                  <a:pt x="795460" y="12934"/>
                </a:moveTo>
                <a:cubicBezTo>
                  <a:pt x="865310" y="-38395"/>
                  <a:pt x="709735" y="79609"/>
                  <a:pt x="709735" y="79609"/>
                </a:cubicBezTo>
                <a:cubicBezTo>
                  <a:pt x="598610" y="171155"/>
                  <a:pt x="246714" y="446851"/>
                  <a:pt x="128710" y="562209"/>
                </a:cubicBezTo>
                <a:cubicBezTo>
                  <a:pt x="10706" y="677567"/>
                  <a:pt x="11235" y="760647"/>
                  <a:pt x="1710" y="771759"/>
                </a:cubicBezTo>
                <a:cubicBezTo>
                  <a:pt x="-7815" y="782872"/>
                  <a:pt x="23406" y="692913"/>
                  <a:pt x="71560" y="628884"/>
                </a:cubicBezTo>
                <a:cubicBezTo>
                  <a:pt x="119714" y="564855"/>
                  <a:pt x="169985" y="485480"/>
                  <a:pt x="290635" y="387584"/>
                </a:cubicBezTo>
                <a:cubicBezTo>
                  <a:pt x="411285" y="289688"/>
                  <a:pt x="725610" y="64263"/>
                  <a:pt x="795460" y="12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: 図形 1327">
            <a:extLst>
              <a:ext uri="{FF2B5EF4-FFF2-40B4-BE49-F238E27FC236}">
                <a16:creationId xmlns:a16="http://schemas.microsoft.com/office/drawing/2014/main" id="{B317FFFB-67FB-455C-B822-8A42FEE68423}"/>
              </a:ext>
            </a:extLst>
          </p:cNvPr>
          <p:cNvSpPr/>
          <p:nvPr/>
        </p:nvSpPr>
        <p:spPr>
          <a:xfrm>
            <a:off x="5220695" y="3298818"/>
            <a:ext cx="1027805" cy="1232004"/>
          </a:xfrm>
          <a:custGeom>
            <a:avLst/>
            <a:gdLst>
              <a:gd name="connsiteX0" fmla="*/ 1027705 w 1027805"/>
              <a:gd name="connsiteY0" fmla="*/ 7 h 1232004"/>
              <a:gd name="connsiteX1" fmla="*/ 516530 w 1027805"/>
              <a:gd name="connsiteY1" fmla="*/ 587382 h 1232004"/>
              <a:gd name="connsiteX2" fmla="*/ 380005 w 1027805"/>
              <a:gd name="connsiteY2" fmla="*/ 815982 h 1232004"/>
              <a:gd name="connsiteX3" fmla="*/ 2180 w 1027805"/>
              <a:gd name="connsiteY3" fmla="*/ 1228732 h 1232004"/>
              <a:gd name="connsiteX4" fmla="*/ 240305 w 1027805"/>
              <a:gd name="connsiteY4" fmla="*/ 987432 h 1232004"/>
              <a:gd name="connsiteX5" fmla="*/ 557805 w 1027805"/>
              <a:gd name="connsiteY5" fmla="*/ 600082 h 1232004"/>
              <a:gd name="connsiteX6" fmla="*/ 1027705 w 1027805"/>
              <a:gd name="connsiteY6" fmla="*/ 7 h 1232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7805" h="1232004">
                <a:moveTo>
                  <a:pt x="1027705" y="7"/>
                </a:moveTo>
                <a:cubicBezTo>
                  <a:pt x="1020826" y="-2110"/>
                  <a:pt x="624480" y="451386"/>
                  <a:pt x="516530" y="587382"/>
                </a:cubicBezTo>
                <a:cubicBezTo>
                  <a:pt x="408580" y="723378"/>
                  <a:pt x="465730" y="709090"/>
                  <a:pt x="380005" y="815982"/>
                </a:cubicBezTo>
                <a:cubicBezTo>
                  <a:pt x="294280" y="922874"/>
                  <a:pt x="25463" y="1200157"/>
                  <a:pt x="2180" y="1228732"/>
                </a:cubicBezTo>
                <a:cubicBezTo>
                  <a:pt x="-21103" y="1257307"/>
                  <a:pt x="147701" y="1092207"/>
                  <a:pt x="240305" y="987432"/>
                </a:cubicBezTo>
                <a:cubicBezTo>
                  <a:pt x="332909" y="882657"/>
                  <a:pt x="429217" y="760949"/>
                  <a:pt x="557805" y="600082"/>
                </a:cubicBezTo>
                <a:cubicBezTo>
                  <a:pt x="686392" y="439215"/>
                  <a:pt x="1034584" y="2124"/>
                  <a:pt x="1027705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: 図形 1328">
            <a:extLst>
              <a:ext uri="{FF2B5EF4-FFF2-40B4-BE49-F238E27FC236}">
                <a16:creationId xmlns:a16="http://schemas.microsoft.com/office/drawing/2014/main" id="{3D6EB5D4-B0C9-4024-A4D5-CBEEBDB8C08B}"/>
              </a:ext>
            </a:extLst>
          </p:cNvPr>
          <p:cNvSpPr/>
          <p:nvPr/>
        </p:nvSpPr>
        <p:spPr>
          <a:xfrm>
            <a:off x="5172296" y="3282486"/>
            <a:ext cx="988445" cy="952621"/>
          </a:xfrm>
          <a:custGeom>
            <a:avLst/>
            <a:gdLst>
              <a:gd name="connsiteX0" fmla="*/ 987204 w 988445"/>
              <a:gd name="connsiteY0" fmla="*/ 464 h 952621"/>
              <a:gd name="connsiteX1" fmla="*/ 498254 w 988445"/>
              <a:gd name="connsiteY1" fmla="*/ 502114 h 952621"/>
              <a:gd name="connsiteX2" fmla="*/ 2954 w 988445"/>
              <a:gd name="connsiteY2" fmla="*/ 949789 h 952621"/>
              <a:gd name="connsiteX3" fmla="*/ 307754 w 988445"/>
              <a:gd name="connsiteY3" fmla="*/ 679914 h 952621"/>
              <a:gd name="connsiteX4" fmla="*/ 628429 w 988445"/>
              <a:gd name="connsiteY4" fmla="*/ 416389 h 952621"/>
              <a:gd name="connsiteX5" fmla="*/ 987204 w 988445"/>
              <a:gd name="connsiteY5" fmla="*/ 464 h 95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8445" h="952621">
                <a:moveTo>
                  <a:pt x="987204" y="464"/>
                </a:moveTo>
                <a:cubicBezTo>
                  <a:pt x="965508" y="14752"/>
                  <a:pt x="662296" y="343893"/>
                  <a:pt x="498254" y="502114"/>
                </a:cubicBezTo>
                <a:cubicBezTo>
                  <a:pt x="334212" y="660335"/>
                  <a:pt x="34704" y="920156"/>
                  <a:pt x="2954" y="949789"/>
                </a:cubicBezTo>
                <a:cubicBezTo>
                  <a:pt x="-28796" y="979422"/>
                  <a:pt x="203508" y="768814"/>
                  <a:pt x="307754" y="679914"/>
                </a:cubicBezTo>
                <a:cubicBezTo>
                  <a:pt x="412000" y="591014"/>
                  <a:pt x="516246" y="527514"/>
                  <a:pt x="628429" y="416389"/>
                </a:cubicBezTo>
                <a:cubicBezTo>
                  <a:pt x="740612" y="305264"/>
                  <a:pt x="1008900" y="-13824"/>
                  <a:pt x="987204" y="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: 図形 1329">
            <a:extLst>
              <a:ext uri="{FF2B5EF4-FFF2-40B4-BE49-F238E27FC236}">
                <a16:creationId xmlns:a16="http://schemas.microsoft.com/office/drawing/2014/main" id="{F8C24558-224B-4AD5-8C57-DB78F54C0B82}"/>
              </a:ext>
            </a:extLst>
          </p:cNvPr>
          <p:cNvSpPr/>
          <p:nvPr/>
        </p:nvSpPr>
        <p:spPr>
          <a:xfrm>
            <a:off x="6475716" y="3057421"/>
            <a:ext cx="116066" cy="558545"/>
          </a:xfrm>
          <a:custGeom>
            <a:avLst/>
            <a:gdLst>
              <a:gd name="connsiteX0" fmla="*/ 115584 w 116066"/>
              <a:gd name="connsiteY0" fmla="*/ 104 h 558545"/>
              <a:gd name="connsiteX1" fmla="*/ 4459 w 116066"/>
              <a:gd name="connsiteY1" fmla="*/ 92179 h 558545"/>
              <a:gd name="connsiteX2" fmla="*/ 26684 w 116066"/>
              <a:gd name="connsiteY2" fmla="*/ 149329 h 558545"/>
              <a:gd name="connsiteX3" fmla="*/ 71134 w 116066"/>
              <a:gd name="connsiteY3" fmla="*/ 314429 h 558545"/>
              <a:gd name="connsiteX4" fmla="*/ 67959 w 116066"/>
              <a:gd name="connsiteY4" fmla="*/ 555729 h 558545"/>
              <a:gd name="connsiteX5" fmla="*/ 80659 w 116066"/>
              <a:gd name="connsiteY5" fmla="*/ 428729 h 558545"/>
              <a:gd name="connsiteX6" fmla="*/ 71134 w 116066"/>
              <a:gd name="connsiteY6" fmla="*/ 168379 h 558545"/>
              <a:gd name="connsiteX7" fmla="*/ 45734 w 116066"/>
              <a:gd name="connsiteY7" fmla="*/ 111229 h 558545"/>
              <a:gd name="connsiteX8" fmla="*/ 115584 w 116066"/>
              <a:gd name="connsiteY8" fmla="*/ 104 h 558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66" h="558545">
                <a:moveTo>
                  <a:pt x="115584" y="104"/>
                </a:moveTo>
                <a:cubicBezTo>
                  <a:pt x="108705" y="-3071"/>
                  <a:pt x="19276" y="67308"/>
                  <a:pt x="4459" y="92179"/>
                </a:cubicBezTo>
                <a:cubicBezTo>
                  <a:pt x="-10358" y="117050"/>
                  <a:pt x="15572" y="112287"/>
                  <a:pt x="26684" y="149329"/>
                </a:cubicBezTo>
                <a:cubicBezTo>
                  <a:pt x="37796" y="186371"/>
                  <a:pt x="64255" y="246696"/>
                  <a:pt x="71134" y="314429"/>
                </a:cubicBezTo>
                <a:cubicBezTo>
                  <a:pt x="78013" y="382162"/>
                  <a:pt x="66372" y="536679"/>
                  <a:pt x="67959" y="555729"/>
                </a:cubicBezTo>
                <a:cubicBezTo>
                  <a:pt x="69546" y="574779"/>
                  <a:pt x="80130" y="493287"/>
                  <a:pt x="80659" y="428729"/>
                </a:cubicBezTo>
                <a:cubicBezTo>
                  <a:pt x="81188" y="364171"/>
                  <a:pt x="76955" y="221296"/>
                  <a:pt x="71134" y="168379"/>
                </a:cubicBezTo>
                <a:cubicBezTo>
                  <a:pt x="65313" y="115462"/>
                  <a:pt x="37796" y="139275"/>
                  <a:pt x="45734" y="111229"/>
                </a:cubicBezTo>
                <a:cubicBezTo>
                  <a:pt x="53671" y="83183"/>
                  <a:pt x="122463" y="3279"/>
                  <a:pt x="115584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: 図形 1330">
            <a:extLst>
              <a:ext uri="{FF2B5EF4-FFF2-40B4-BE49-F238E27FC236}">
                <a16:creationId xmlns:a16="http://schemas.microsoft.com/office/drawing/2014/main" id="{BCD0C792-C376-4D24-BB68-DB9FC4440F6F}"/>
              </a:ext>
            </a:extLst>
          </p:cNvPr>
          <p:cNvSpPr/>
          <p:nvPr/>
        </p:nvSpPr>
        <p:spPr>
          <a:xfrm>
            <a:off x="6377144" y="3143374"/>
            <a:ext cx="76942" cy="441222"/>
          </a:xfrm>
          <a:custGeom>
            <a:avLst/>
            <a:gdLst>
              <a:gd name="connsiteX0" fmla="*/ 1431 w 76942"/>
              <a:gd name="connsiteY0" fmla="*/ 3051 h 441222"/>
              <a:gd name="connsiteX1" fmla="*/ 26831 w 76942"/>
              <a:gd name="connsiteY1" fmla="*/ 66551 h 441222"/>
              <a:gd name="connsiteX2" fmla="*/ 58581 w 76942"/>
              <a:gd name="connsiteY2" fmla="*/ 291976 h 441222"/>
              <a:gd name="connsiteX3" fmla="*/ 36356 w 76942"/>
              <a:gd name="connsiteY3" fmla="*/ 441201 h 441222"/>
              <a:gd name="connsiteX4" fmla="*/ 68106 w 76942"/>
              <a:gd name="connsiteY4" fmla="*/ 282451 h 441222"/>
              <a:gd name="connsiteX5" fmla="*/ 71281 w 76942"/>
              <a:gd name="connsiteY5" fmla="*/ 142751 h 441222"/>
              <a:gd name="connsiteX6" fmla="*/ 1431 w 76942"/>
              <a:gd name="connsiteY6" fmla="*/ 3051 h 44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942" h="441222">
                <a:moveTo>
                  <a:pt x="1431" y="3051"/>
                </a:moveTo>
                <a:cubicBezTo>
                  <a:pt x="-5977" y="-9649"/>
                  <a:pt x="17306" y="18397"/>
                  <a:pt x="26831" y="66551"/>
                </a:cubicBezTo>
                <a:cubicBezTo>
                  <a:pt x="36356" y="114705"/>
                  <a:pt x="56994" y="229534"/>
                  <a:pt x="58581" y="291976"/>
                </a:cubicBezTo>
                <a:cubicBezTo>
                  <a:pt x="60168" y="354418"/>
                  <a:pt x="34769" y="442788"/>
                  <a:pt x="36356" y="441201"/>
                </a:cubicBezTo>
                <a:cubicBezTo>
                  <a:pt x="37943" y="439614"/>
                  <a:pt x="62285" y="332193"/>
                  <a:pt x="68106" y="282451"/>
                </a:cubicBezTo>
                <a:cubicBezTo>
                  <a:pt x="73927" y="232709"/>
                  <a:pt x="82923" y="186143"/>
                  <a:pt x="71281" y="142751"/>
                </a:cubicBezTo>
                <a:cubicBezTo>
                  <a:pt x="59639" y="99359"/>
                  <a:pt x="8839" y="15751"/>
                  <a:pt x="1431" y="3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: 図形 1331">
            <a:extLst>
              <a:ext uri="{FF2B5EF4-FFF2-40B4-BE49-F238E27FC236}">
                <a16:creationId xmlns:a16="http://schemas.microsoft.com/office/drawing/2014/main" id="{57E620AD-A3B7-4031-A4D7-0BE4138DB6CC}"/>
              </a:ext>
            </a:extLst>
          </p:cNvPr>
          <p:cNvSpPr/>
          <p:nvPr/>
        </p:nvSpPr>
        <p:spPr>
          <a:xfrm>
            <a:off x="6549359" y="3625337"/>
            <a:ext cx="147666" cy="964342"/>
          </a:xfrm>
          <a:custGeom>
            <a:avLst/>
            <a:gdLst>
              <a:gd name="connsiteX0" fmla="*/ 10191 w 147666"/>
              <a:gd name="connsiteY0" fmla="*/ 16388 h 964342"/>
              <a:gd name="connsiteX1" fmla="*/ 666 w 147666"/>
              <a:gd name="connsiteY1" fmla="*/ 95763 h 964342"/>
              <a:gd name="connsiteX2" fmla="*/ 29241 w 147666"/>
              <a:gd name="connsiteY2" fmla="*/ 279913 h 964342"/>
              <a:gd name="connsiteX3" fmla="*/ 140366 w 147666"/>
              <a:gd name="connsiteY3" fmla="*/ 940313 h 964342"/>
              <a:gd name="connsiteX4" fmla="*/ 124491 w 147666"/>
              <a:gd name="connsiteY4" fmla="*/ 781563 h 964342"/>
              <a:gd name="connsiteX5" fmla="*/ 22891 w 147666"/>
              <a:gd name="connsiteY5" fmla="*/ 413263 h 964342"/>
              <a:gd name="connsiteX6" fmla="*/ 10191 w 147666"/>
              <a:gd name="connsiteY6" fmla="*/ 16388 h 96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666" h="964342">
                <a:moveTo>
                  <a:pt x="10191" y="16388"/>
                </a:moveTo>
                <a:cubicBezTo>
                  <a:pt x="6487" y="-36529"/>
                  <a:pt x="-2509" y="51842"/>
                  <a:pt x="666" y="95763"/>
                </a:cubicBezTo>
                <a:cubicBezTo>
                  <a:pt x="3841" y="139684"/>
                  <a:pt x="5958" y="139155"/>
                  <a:pt x="29241" y="279913"/>
                </a:cubicBezTo>
                <a:cubicBezTo>
                  <a:pt x="52524" y="420671"/>
                  <a:pt x="124491" y="856705"/>
                  <a:pt x="140366" y="940313"/>
                </a:cubicBezTo>
                <a:cubicBezTo>
                  <a:pt x="156241" y="1023921"/>
                  <a:pt x="144070" y="869405"/>
                  <a:pt x="124491" y="781563"/>
                </a:cubicBezTo>
                <a:cubicBezTo>
                  <a:pt x="104912" y="693721"/>
                  <a:pt x="38237" y="541850"/>
                  <a:pt x="22891" y="413263"/>
                </a:cubicBezTo>
                <a:cubicBezTo>
                  <a:pt x="7545" y="284676"/>
                  <a:pt x="13895" y="69305"/>
                  <a:pt x="10191" y="16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: 図形 1332">
            <a:extLst>
              <a:ext uri="{FF2B5EF4-FFF2-40B4-BE49-F238E27FC236}">
                <a16:creationId xmlns:a16="http://schemas.microsoft.com/office/drawing/2014/main" id="{45A6B3AF-6635-4617-85AC-52D081D28897}"/>
              </a:ext>
            </a:extLst>
          </p:cNvPr>
          <p:cNvSpPr/>
          <p:nvPr/>
        </p:nvSpPr>
        <p:spPr>
          <a:xfrm>
            <a:off x="6471920" y="3666218"/>
            <a:ext cx="183419" cy="1134866"/>
          </a:xfrm>
          <a:custGeom>
            <a:avLst/>
            <a:gdLst>
              <a:gd name="connsiteX0" fmla="*/ 1905 w 183419"/>
              <a:gd name="connsiteY0" fmla="*/ 907 h 1134866"/>
              <a:gd name="connsiteX1" fmla="*/ 20955 w 183419"/>
              <a:gd name="connsiteY1" fmla="*/ 315232 h 1134866"/>
              <a:gd name="connsiteX2" fmla="*/ 176530 w 183419"/>
              <a:gd name="connsiteY2" fmla="*/ 1102632 h 1134866"/>
              <a:gd name="connsiteX3" fmla="*/ 147955 w 183419"/>
              <a:gd name="connsiteY3" fmla="*/ 959757 h 1134866"/>
              <a:gd name="connsiteX4" fmla="*/ 74930 w 183419"/>
              <a:gd name="connsiteY4" fmla="*/ 743857 h 1134866"/>
              <a:gd name="connsiteX5" fmla="*/ 24130 w 183419"/>
              <a:gd name="connsiteY5" fmla="*/ 397782 h 1134866"/>
              <a:gd name="connsiteX6" fmla="*/ 1905 w 183419"/>
              <a:gd name="connsiteY6" fmla="*/ 907 h 1134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419" h="1134866">
                <a:moveTo>
                  <a:pt x="1905" y="907"/>
                </a:moveTo>
                <a:cubicBezTo>
                  <a:pt x="1376" y="-12851"/>
                  <a:pt x="-8149" y="131611"/>
                  <a:pt x="20955" y="315232"/>
                </a:cubicBezTo>
                <a:cubicBezTo>
                  <a:pt x="50059" y="498853"/>
                  <a:pt x="155363" y="995211"/>
                  <a:pt x="176530" y="1102632"/>
                </a:cubicBezTo>
                <a:cubicBezTo>
                  <a:pt x="197697" y="1210053"/>
                  <a:pt x="164888" y="1019553"/>
                  <a:pt x="147955" y="959757"/>
                </a:cubicBezTo>
                <a:cubicBezTo>
                  <a:pt x="131022" y="899961"/>
                  <a:pt x="95567" y="837519"/>
                  <a:pt x="74930" y="743857"/>
                </a:cubicBezTo>
                <a:cubicBezTo>
                  <a:pt x="54293" y="650195"/>
                  <a:pt x="34184" y="516844"/>
                  <a:pt x="24130" y="397782"/>
                </a:cubicBezTo>
                <a:cubicBezTo>
                  <a:pt x="14076" y="278720"/>
                  <a:pt x="2434" y="14665"/>
                  <a:pt x="1905" y="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: 図形 1333">
            <a:extLst>
              <a:ext uri="{FF2B5EF4-FFF2-40B4-BE49-F238E27FC236}">
                <a16:creationId xmlns:a16="http://schemas.microsoft.com/office/drawing/2014/main" id="{27915920-6F2F-49E6-8858-8B1986DF02FC}"/>
              </a:ext>
            </a:extLst>
          </p:cNvPr>
          <p:cNvSpPr/>
          <p:nvPr/>
        </p:nvSpPr>
        <p:spPr>
          <a:xfrm>
            <a:off x="6765493" y="4750603"/>
            <a:ext cx="225662" cy="1155985"/>
          </a:xfrm>
          <a:custGeom>
            <a:avLst/>
            <a:gdLst>
              <a:gd name="connsiteX0" fmla="*/ 432 w 225662"/>
              <a:gd name="connsiteY0" fmla="*/ 18247 h 1155985"/>
              <a:gd name="connsiteX1" fmla="*/ 38532 w 225662"/>
              <a:gd name="connsiteY1" fmla="*/ 129372 h 1155985"/>
              <a:gd name="connsiteX2" fmla="*/ 41707 w 225662"/>
              <a:gd name="connsiteY2" fmla="*/ 583397 h 1155985"/>
              <a:gd name="connsiteX3" fmla="*/ 98857 w 225662"/>
              <a:gd name="connsiteY3" fmla="*/ 815172 h 1155985"/>
              <a:gd name="connsiteX4" fmla="*/ 178232 w 225662"/>
              <a:gd name="connsiteY4" fmla="*/ 1002497 h 1155985"/>
              <a:gd name="connsiteX5" fmla="*/ 178232 w 225662"/>
              <a:gd name="connsiteY5" fmla="*/ 1031072 h 1155985"/>
              <a:gd name="connsiteX6" fmla="*/ 159182 w 225662"/>
              <a:gd name="connsiteY6" fmla="*/ 1088222 h 1155985"/>
              <a:gd name="connsiteX7" fmla="*/ 38532 w 225662"/>
              <a:gd name="connsiteY7" fmla="*/ 1154897 h 1155985"/>
              <a:gd name="connsiteX8" fmla="*/ 216332 w 225662"/>
              <a:gd name="connsiteY8" fmla="*/ 1031072 h 1155985"/>
              <a:gd name="connsiteX9" fmla="*/ 187757 w 225662"/>
              <a:gd name="connsiteY9" fmla="*/ 913597 h 1155985"/>
              <a:gd name="connsiteX10" fmla="*/ 76632 w 225662"/>
              <a:gd name="connsiteY10" fmla="*/ 624672 h 1155985"/>
              <a:gd name="connsiteX11" fmla="*/ 67107 w 225662"/>
              <a:gd name="connsiteY11" fmla="*/ 446872 h 1155985"/>
              <a:gd name="connsiteX12" fmla="*/ 432 w 225662"/>
              <a:gd name="connsiteY12" fmla="*/ 18247 h 115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5662" h="1155985">
                <a:moveTo>
                  <a:pt x="432" y="18247"/>
                </a:moveTo>
                <a:cubicBezTo>
                  <a:pt x="-4330" y="-34670"/>
                  <a:pt x="31653" y="35180"/>
                  <a:pt x="38532" y="129372"/>
                </a:cubicBezTo>
                <a:cubicBezTo>
                  <a:pt x="45411" y="223564"/>
                  <a:pt x="31653" y="469097"/>
                  <a:pt x="41707" y="583397"/>
                </a:cubicBezTo>
                <a:cubicBezTo>
                  <a:pt x="51761" y="697697"/>
                  <a:pt x="76103" y="745322"/>
                  <a:pt x="98857" y="815172"/>
                </a:cubicBezTo>
                <a:cubicBezTo>
                  <a:pt x="121611" y="885022"/>
                  <a:pt x="165003" y="966514"/>
                  <a:pt x="178232" y="1002497"/>
                </a:cubicBezTo>
                <a:cubicBezTo>
                  <a:pt x="191461" y="1038480"/>
                  <a:pt x="181407" y="1016785"/>
                  <a:pt x="178232" y="1031072"/>
                </a:cubicBezTo>
                <a:cubicBezTo>
                  <a:pt x="175057" y="1045359"/>
                  <a:pt x="182465" y="1067585"/>
                  <a:pt x="159182" y="1088222"/>
                </a:cubicBezTo>
                <a:cubicBezTo>
                  <a:pt x="135899" y="1108859"/>
                  <a:pt x="29007" y="1164422"/>
                  <a:pt x="38532" y="1154897"/>
                </a:cubicBezTo>
                <a:cubicBezTo>
                  <a:pt x="48057" y="1145372"/>
                  <a:pt x="191461" y="1071289"/>
                  <a:pt x="216332" y="1031072"/>
                </a:cubicBezTo>
                <a:cubicBezTo>
                  <a:pt x="241203" y="990855"/>
                  <a:pt x="211040" y="981330"/>
                  <a:pt x="187757" y="913597"/>
                </a:cubicBezTo>
                <a:cubicBezTo>
                  <a:pt x="164474" y="845864"/>
                  <a:pt x="96740" y="702460"/>
                  <a:pt x="76632" y="624672"/>
                </a:cubicBezTo>
                <a:cubicBezTo>
                  <a:pt x="56524" y="546885"/>
                  <a:pt x="75574" y="542651"/>
                  <a:pt x="67107" y="446872"/>
                </a:cubicBezTo>
                <a:cubicBezTo>
                  <a:pt x="58640" y="351093"/>
                  <a:pt x="5194" y="71164"/>
                  <a:pt x="432" y="18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: 図形 1334">
            <a:extLst>
              <a:ext uri="{FF2B5EF4-FFF2-40B4-BE49-F238E27FC236}">
                <a16:creationId xmlns:a16="http://schemas.microsoft.com/office/drawing/2014/main" id="{D61A94FD-2DA0-431A-AAD4-F8DEDB01DB5B}"/>
              </a:ext>
            </a:extLst>
          </p:cNvPr>
          <p:cNvSpPr/>
          <p:nvPr/>
        </p:nvSpPr>
        <p:spPr>
          <a:xfrm>
            <a:off x="6896656" y="5829631"/>
            <a:ext cx="415391" cy="101603"/>
          </a:xfrm>
          <a:custGeom>
            <a:avLst/>
            <a:gdLst>
              <a:gd name="connsiteX0" fmla="*/ 5794 w 415391"/>
              <a:gd name="connsiteY0" fmla="*/ 2844 h 101603"/>
              <a:gd name="connsiteX1" fmla="*/ 104219 w 415391"/>
              <a:gd name="connsiteY1" fmla="*/ 12369 h 101603"/>
              <a:gd name="connsiteX2" fmla="*/ 282019 w 415391"/>
              <a:gd name="connsiteY2" fmla="*/ 69519 h 101603"/>
              <a:gd name="connsiteX3" fmla="*/ 415369 w 415391"/>
              <a:gd name="connsiteY3" fmla="*/ 101269 h 101603"/>
              <a:gd name="connsiteX4" fmla="*/ 272494 w 415391"/>
              <a:gd name="connsiteY4" fmla="*/ 50469 h 101603"/>
              <a:gd name="connsiteX5" fmla="*/ 5794 w 415391"/>
              <a:gd name="connsiteY5" fmla="*/ 2844 h 101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391" h="101603">
                <a:moveTo>
                  <a:pt x="5794" y="2844"/>
                </a:moveTo>
                <a:cubicBezTo>
                  <a:pt x="-22252" y="-3506"/>
                  <a:pt x="58182" y="1257"/>
                  <a:pt x="104219" y="12369"/>
                </a:cubicBezTo>
                <a:cubicBezTo>
                  <a:pt x="150256" y="23481"/>
                  <a:pt x="230161" y="54702"/>
                  <a:pt x="282019" y="69519"/>
                </a:cubicBezTo>
                <a:cubicBezTo>
                  <a:pt x="333877" y="84336"/>
                  <a:pt x="416956" y="104444"/>
                  <a:pt x="415369" y="101269"/>
                </a:cubicBezTo>
                <a:cubicBezTo>
                  <a:pt x="413782" y="98094"/>
                  <a:pt x="342344" y="71106"/>
                  <a:pt x="272494" y="50469"/>
                </a:cubicBezTo>
                <a:cubicBezTo>
                  <a:pt x="202644" y="29832"/>
                  <a:pt x="33840" y="9194"/>
                  <a:pt x="5794" y="2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: 図形 1335">
            <a:extLst>
              <a:ext uri="{FF2B5EF4-FFF2-40B4-BE49-F238E27FC236}">
                <a16:creationId xmlns:a16="http://schemas.microsoft.com/office/drawing/2014/main" id="{5C8F949B-2A82-4683-B4DE-6025A30288F9}"/>
              </a:ext>
            </a:extLst>
          </p:cNvPr>
          <p:cNvSpPr/>
          <p:nvPr/>
        </p:nvSpPr>
        <p:spPr>
          <a:xfrm>
            <a:off x="3782169" y="4242301"/>
            <a:ext cx="137043" cy="385049"/>
          </a:xfrm>
          <a:custGeom>
            <a:avLst/>
            <a:gdLst>
              <a:gd name="connsiteX0" fmla="*/ 4548 w 137043"/>
              <a:gd name="connsiteY0" fmla="*/ 3732 h 385049"/>
              <a:gd name="connsiteX1" fmla="*/ 65931 w 137043"/>
              <a:gd name="connsiteY1" fmla="*/ 255616 h 385049"/>
              <a:gd name="connsiteX2" fmla="*/ 133664 w 137043"/>
              <a:gd name="connsiteY2" fmla="*/ 369916 h 385049"/>
              <a:gd name="connsiteX3" fmla="*/ 127314 w 137043"/>
              <a:gd name="connsiteY3" fmla="*/ 272549 h 385049"/>
              <a:gd name="connsiteX4" fmla="*/ 131548 w 137043"/>
              <a:gd name="connsiteY4" fmla="*/ 170949 h 385049"/>
              <a:gd name="connsiteX5" fmla="*/ 114614 w 137043"/>
              <a:gd name="connsiteY5" fmla="*/ 382616 h 385049"/>
              <a:gd name="connsiteX6" fmla="*/ 76514 w 137043"/>
              <a:gd name="connsiteY6" fmla="*/ 291599 h 385049"/>
              <a:gd name="connsiteX7" fmla="*/ 34181 w 137043"/>
              <a:gd name="connsiteY7" fmla="*/ 189999 h 385049"/>
              <a:gd name="connsiteX8" fmla="*/ 6664 w 137043"/>
              <a:gd name="connsiteY8" fmla="*/ 109566 h 385049"/>
              <a:gd name="connsiteX9" fmla="*/ 4548 w 137043"/>
              <a:gd name="connsiteY9" fmla="*/ 3732 h 38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043" h="385049">
                <a:moveTo>
                  <a:pt x="4548" y="3732"/>
                </a:moveTo>
                <a:cubicBezTo>
                  <a:pt x="14426" y="28074"/>
                  <a:pt x="44412" y="194585"/>
                  <a:pt x="65931" y="255616"/>
                </a:cubicBezTo>
                <a:cubicBezTo>
                  <a:pt x="87450" y="316647"/>
                  <a:pt x="123434" y="367094"/>
                  <a:pt x="133664" y="369916"/>
                </a:cubicBezTo>
                <a:cubicBezTo>
                  <a:pt x="143894" y="372738"/>
                  <a:pt x="127667" y="305710"/>
                  <a:pt x="127314" y="272549"/>
                </a:cubicBezTo>
                <a:cubicBezTo>
                  <a:pt x="126961" y="239388"/>
                  <a:pt x="133665" y="152604"/>
                  <a:pt x="131548" y="170949"/>
                </a:cubicBezTo>
                <a:cubicBezTo>
                  <a:pt x="129431" y="189294"/>
                  <a:pt x="123786" y="362508"/>
                  <a:pt x="114614" y="382616"/>
                </a:cubicBezTo>
                <a:cubicBezTo>
                  <a:pt x="105442" y="402724"/>
                  <a:pt x="76514" y="291599"/>
                  <a:pt x="76514" y="291599"/>
                </a:cubicBezTo>
                <a:cubicBezTo>
                  <a:pt x="63108" y="259496"/>
                  <a:pt x="45823" y="220338"/>
                  <a:pt x="34181" y="189999"/>
                </a:cubicBezTo>
                <a:cubicBezTo>
                  <a:pt x="22539" y="159660"/>
                  <a:pt x="9839" y="138141"/>
                  <a:pt x="6664" y="109566"/>
                </a:cubicBezTo>
                <a:cubicBezTo>
                  <a:pt x="3489" y="80991"/>
                  <a:pt x="-5330" y="-20610"/>
                  <a:pt x="4548" y="3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: 図形 1336">
            <a:extLst>
              <a:ext uri="{FF2B5EF4-FFF2-40B4-BE49-F238E27FC236}">
                <a16:creationId xmlns:a16="http://schemas.microsoft.com/office/drawing/2014/main" id="{CA042281-7C52-45DB-A281-3D7BE7F42AB7}"/>
              </a:ext>
            </a:extLst>
          </p:cNvPr>
          <p:cNvSpPr/>
          <p:nvPr/>
        </p:nvSpPr>
        <p:spPr>
          <a:xfrm>
            <a:off x="3724741" y="4247758"/>
            <a:ext cx="178862" cy="659711"/>
          </a:xfrm>
          <a:custGeom>
            <a:avLst/>
            <a:gdLst>
              <a:gd name="connsiteX0" fmla="*/ 2709 w 178862"/>
              <a:gd name="connsiteY0" fmla="*/ 392 h 659711"/>
              <a:gd name="connsiteX1" fmla="*/ 15409 w 178862"/>
              <a:gd name="connsiteY1" fmla="*/ 224759 h 659711"/>
              <a:gd name="connsiteX2" fmla="*/ 117009 w 178862"/>
              <a:gd name="connsiteY2" fmla="*/ 478759 h 659711"/>
              <a:gd name="connsiteX3" fmla="*/ 146642 w 178862"/>
              <a:gd name="connsiteY3" fmla="*/ 658675 h 659711"/>
              <a:gd name="connsiteX4" fmla="*/ 159342 w 178862"/>
              <a:gd name="connsiteY4" fmla="*/ 548609 h 659711"/>
              <a:gd name="connsiteX5" fmla="*/ 178392 w 178862"/>
              <a:gd name="connsiteY5" fmla="*/ 466059 h 659711"/>
              <a:gd name="connsiteX6" fmla="*/ 138176 w 178862"/>
              <a:gd name="connsiteY6" fmla="*/ 531675 h 659711"/>
              <a:gd name="connsiteX7" fmla="*/ 93726 w 178862"/>
              <a:gd name="connsiteY7" fmla="*/ 385625 h 659711"/>
              <a:gd name="connsiteX8" fmla="*/ 38692 w 178862"/>
              <a:gd name="connsiteY8" fmla="*/ 279792 h 659711"/>
              <a:gd name="connsiteX9" fmla="*/ 2709 w 178862"/>
              <a:gd name="connsiteY9" fmla="*/ 392 h 65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862" h="659711">
                <a:moveTo>
                  <a:pt x="2709" y="392"/>
                </a:moveTo>
                <a:cubicBezTo>
                  <a:pt x="-1171" y="-8780"/>
                  <a:pt x="-3641" y="145031"/>
                  <a:pt x="15409" y="224759"/>
                </a:cubicBezTo>
                <a:cubicBezTo>
                  <a:pt x="34459" y="304487"/>
                  <a:pt x="95137" y="406440"/>
                  <a:pt x="117009" y="478759"/>
                </a:cubicBezTo>
                <a:cubicBezTo>
                  <a:pt x="138881" y="551078"/>
                  <a:pt x="139587" y="647033"/>
                  <a:pt x="146642" y="658675"/>
                </a:cubicBezTo>
                <a:cubicBezTo>
                  <a:pt x="153697" y="670317"/>
                  <a:pt x="154050" y="580712"/>
                  <a:pt x="159342" y="548609"/>
                </a:cubicBezTo>
                <a:cubicBezTo>
                  <a:pt x="164634" y="516506"/>
                  <a:pt x="181920" y="468881"/>
                  <a:pt x="178392" y="466059"/>
                </a:cubicBezTo>
                <a:cubicBezTo>
                  <a:pt x="174864" y="463237"/>
                  <a:pt x="152287" y="545081"/>
                  <a:pt x="138176" y="531675"/>
                </a:cubicBezTo>
                <a:cubicBezTo>
                  <a:pt x="124065" y="518269"/>
                  <a:pt x="110307" y="427606"/>
                  <a:pt x="93726" y="385625"/>
                </a:cubicBezTo>
                <a:cubicBezTo>
                  <a:pt x="77145" y="343645"/>
                  <a:pt x="54214" y="341881"/>
                  <a:pt x="38692" y="279792"/>
                </a:cubicBezTo>
                <a:cubicBezTo>
                  <a:pt x="23170" y="217703"/>
                  <a:pt x="6589" y="9564"/>
                  <a:pt x="2709" y="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: 図形 1337">
            <a:extLst>
              <a:ext uri="{FF2B5EF4-FFF2-40B4-BE49-F238E27FC236}">
                <a16:creationId xmlns:a16="http://schemas.microsoft.com/office/drawing/2014/main" id="{A0D2D844-EB43-47D6-8694-BA7A11CCD782}"/>
              </a:ext>
            </a:extLst>
          </p:cNvPr>
          <p:cNvSpPr/>
          <p:nvPr/>
        </p:nvSpPr>
        <p:spPr>
          <a:xfrm>
            <a:off x="3539661" y="4297635"/>
            <a:ext cx="177486" cy="561806"/>
          </a:xfrm>
          <a:custGeom>
            <a:avLst/>
            <a:gdLst>
              <a:gd name="connsiteX0" fmla="*/ 5756 w 177486"/>
              <a:gd name="connsiteY0" fmla="*/ 9782 h 561806"/>
              <a:gd name="connsiteX1" fmla="*/ 5756 w 177486"/>
              <a:gd name="connsiteY1" fmla="*/ 92332 h 561806"/>
              <a:gd name="connsiteX2" fmla="*/ 37506 w 177486"/>
              <a:gd name="connsiteY2" fmla="*/ 310348 h 561806"/>
              <a:gd name="connsiteX3" fmla="*/ 132756 w 177486"/>
              <a:gd name="connsiteY3" fmla="*/ 502965 h 561806"/>
              <a:gd name="connsiteX4" fmla="*/ 177206 w 177486"/>
              <a:gd name="connsiteY4" fmla="*/ 560115 h 561806"/>
              <a:gd name="connsiteX5" fmla="*/ 113706 w 177486"/>
              <a:gd name="connsiteY5" fmla="*/ 452165 h 561806"/>
              <a:gd name="connsiteX6" fmla="*/ 7872 w 177486"/>
              <a:gd name="connsiteY6" fmla="*/ 303998 h 561806"/>
              <a:gd name="connsiteX7" fmla="*/ 5756 w 177486"/>
              <a:gd name="connsiteY7" fmla="*/ 9782 h 56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486" h="561806">
                <a:moveTo>
                  <a:pt x="5756" y="9782"/>
                </a:moveTo>
                <a:cubicBezTo>
                  <a:pt x="5403" y="-25496"/>
                  <a:pt x="464" y="42238"/>
                  <a:pt x="5756" y="92332"/>
                </a:cubicBezTo>
                <a:cubicBezTo>
                  <a:pt x="11048" y="142426"/>
                  <a:pt x="16339" y="241909"/>
                  <a:pt x="37506" y="310348"/>
                </a:cubicBezTo>
                <a:cubicBezTo>
                  <a:pt x="58673" y="378787"/>
                  <a:pt x="109473" y="461337"/>
                  <a:pt x="132756" y="502965"/>
                </a:cubicBezTo>
                <a:cubicBezTo>
                  <a:pt x="156039" y="544593"/>
                  <a:pt x="180381" y="568582"/>
                  <a:pt x="177206" y="560115"/>
                </a:cubicBezTo>
                <a:cubicBezTo>
                  <a:pt x="174031" y="551648"/>
                  <a:pt x="141928" y="494851"/>
                  <a:pt x="113706" y="452165"/>
                </a:cubicBezTo>
                <a:cubicBezTo>
                  <a:pt x="85484" y="409479"/>
                  <a:pt x="24453" y="379140"/>
                  <a:pt x="7872" y="303998"/>
                </a:cubicBezTo>
                <a:cubicBezTo>
                  <a:pt x="-8709" y="228856"/>
                  <a:pt x="6109" y="45060"/>
                  <a:pt x="5756" y="9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: 図形 1338">
            <a:extLst>
              <a:ext uri="{FF2B5EF4-FFF2-40B4-BE49-F238E27FC236}">
                <a16:creationId xmlns:a16="http://schemas.microsoft.com/office/drawing/2014/main" id="{B4D6F3A6-3B95-41D0-B7DD-15C8716B3E3C}"/>
              </a:ext>
            </a:extLst>
          </p:cNvPr>
          <p:cNvSpPr/>
          <p:nvPr/>
        </p:nvSpPr>
        <p:spPr>
          <a:xfrm>
            <a:off x="3488418" y="4358785"/>
            <a:ext cx="180381" cy="910403"/>
          </a:xfrm>
          <a:custGeom>
            <a:avLst/>
            <a:gdLst>
              <a:gd name="connsiteX0" fmla="*/ 6199 w 180381"/>
              <a:gd name="connsiteY0" fmla="*/ 18482 h 910403"/>
              <a:gd name="connsiteX1" fmla="*/ 6199 w 180381"/>
              <a:gd name="connsiteY1" fmla="*/ 111615 h 910403"/>
              <a:gd name="connsiteX2" fmla="*/ 12549 w 180381"/>
              <a:gd name="connsiteY2" fmla="*/ 325398 h 910403"/>
              <a:gd name="connsiteX3" fmla="*/ 148015 w 180381"/>
              <a:gd name="connsiteY3" fmla="*/ 634432 h 910403"/>
              <a:gd name="connsiteX4" fmla="*/ 179765 w 180381"/>
              <a:gd name="connsiteY4" fmla="*/ 727565 h 910403"/>
              <a:gd name="connsiteX5" fmla="*/ 158599 w 180381"/>
              <a:gd name="connsiteY5" fmla="*/ 909598 h 910403"/>
              <a:gd name="connsiteX6" fmla="*/ 177649 w 180381"/>
              <a:gd name="connsiteY6" fmla="*/ 649248 h 910403"/>
              <a:gd name="connsiteX7" fmla="*/ 86632 w 180381"/>
              <a:gd name="connsiteY7" fmla="*/ 473565 h 910403"/>
              <a:gd name="connsiteX8" fmla="*/ 6199 w 180381"/>
              <a:gd name="connsiteY8" fmla="*/ 18482 h 91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381" h="910403">
                <a:moveTo>
                  <a:pt x="6199" y="18482"/>
                </a:moveTo>
                <a:cubicBezTo>
                  <a:pt x="-7206" y="-41843"/>
                  <a:pt x="5141" y="60462"/>
                  <a:pt x="6199" y="111615"/>
                </a:cubicBezTo>
                <a:cubicBezTo>
                  <a:pt x="7257" y="162768"/>
                  <a:pt x="-11087" y="238262"/>
                  <a:pt x="12549" y="325398"/>
                </a:cubicBezTo>
                <a:cubicBezTo>
                  <a:pt x="36185" y="412534"/>
                  <a:pt x="120146" y="567404"/>
                  <a:pt x="148015" y="634432"/>
                </a:cubicBezTo>
                <a:cubicBezTo>
                  <a:pt x="175884" y="701460"/>
                  <a:pt x="178001" y="681704"/>
                  <a:pt x="179765" y="727565"/>
                </a:cubicBezTo>
                <a:cubicBezTo>
                  <a:pt x="181529" y="773426"/>
                  <a:pt x="158952" y="922651"/>
                  <a:pt x="158599" y="909598"/>
                </a:cubicBezTo>
                <a:cubicBezTo>
                  <a:pt x="158246" y="896545"/>
                  <a:pt x="189643" y="721920"/>
                  <a:pt x="177649" y="649248"/>
                </a:cubicBezTo>
                <a:cubicBezTo>
                  <a:pt x="165655" y="576576"/>
                  <a:pt x="119440" y="576223"/>
                  <a:pt x="86632" y="473565"/>
                </a:cubicBezTo>
                <a:cubicBezTo>
                  <a:pt x="53824" y="370907"/>
                  <a:pt x="19604" y="78807"/>
                  <a:pt x="6199" y="18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: 図形 1339">
            <a:extLst>
              <a:ext uri="{FF2B5EF4-FFF2-40B4-BE49-F238E27FC236}">
                <a16:creationId xmlns:a16="http://schemas.microsoft.com/office/drawing/2014/main" id="{E43DCBC7-FA49-41A2-B774-FEFCA5382AED}"/>
              </a:ext>
            </a:extLst>
          </p:cNvPr>
          <p:cNvSpPr/>
          <p:nvPr/>
        </p:nvSpPr>
        <p:spPr>
          <a:xfrm>
            <a:off x="3888070" y="4994205"/>
            <a:ext cx="61727" cy="185019"/>
          </a:xfrm>
          <a:custGeom>
            <a:avLst/>
            <a:gdLst>
              <a:gd name="connsiteX0" fmla="*/ 61630 w 61727"/>
              <a:gd name="connsiteY0" fmla="*/ 1128 h 185019"/>
              <a:gd name="connsiteX1" fmla="*/ 23530 w 61727"/>
              <a:gd name="connsiteY1" fmla="*/ 166228 h 185019"/>
              <a:gd name="connsiteX2" fmla="*/ 17180 w 61727"/>
              <a:gd name="connsiteY2" fmla="*/ 176812 h 185019"/>
              <a:gd name="connsiteX3" fmla="*/ 247 w 61727"/>
              <a:gd name="connsiteY3" fmla="*/ 126012 h 185019"/>
              <a:gd name="connsiteX4" fmla="*/ 10830 w 61727"/>
              <a:gd name="connsiteY4" fmla="*/ 94262 h 185019"/>
              <a:gd name="connsiteX5" fmla="*/ 61630 w 61727"/>
              <a:gd name="connsiteY5" fmla="*/ 1128 h 18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727" h="185019">
                <a:moveTo>
                  <a:pt x="61630" y="1128"/>
                </a:moveTo>
                <a:cubicBezTo>
                  <a:pt x="63747" y="13122"/>
                  <a:pt x="30938" y="136947"/>
                  <a:pt x="23530" y="166228"/>
                </a:cubicBezTo>
                <a:cubicBezTo>
                  <a:pt x="16122" y="195509"/>
                  <a:pt x="21060" y="183515"/>
                  <a:pt x="17180" y="176812"/>
                </a:cubicBezTo>
                <a:cubicBezTo>
                  <a:pt x="13300" y="170109"/>
                  <a:pt x="1305" y="139770"/>
                  <a:pt x="247" y="126012"/>
                </a:cubicBezTo>
                <a:cubicBezTo>
                  <a:pt x="-811" y="112254"/>
                  <a:pt x="1305" y="112254"/>
                  <a:pt x="10830" y="94262"/>
                </a:cubicBezTo>
                <a:cubicBezTo>
                  <a:pt x="20355" y="76270"/>
                  <a:pt x="59513" y="-10866"/>
                  <a:pt x="61630" y="1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: 図形 1340">
            <a:extLst>
              <a:ext uri="{FF2B5EF4-FFF2-40B4-BE49-F238E27FC236}">
                <a16:creationId xmlns:a16="http://schemas.microsoft.com/office/drawing/2014/main" id="{D6A09816-60CE-4BFD-B96E-F3A9FE7BC194}"/>
              </a:ext>
            </a:extLst>
          </p:cNvPr>
          <p:cNvSpPr/>
          <p:nvPr/>
        </p:nvSpPr>
        <p:spPr>
          <a:xfrm>
            <a:off x="4052684" y="3182704"/>
            <a:ext cx="218828" cy="1255426"/>
          </a:xfrm>
          <a:custGeom>
            <a:avLst/>
            <a:gdLst>
              <a:gd name="connsiteX0" fmla="*/ 148899 w 218828"/>
              <a:gd name="connsiteY0" fmla="*/ 763 h 1255426"/>
              <a:gd name="connsiteX1" fmla="*/ 170066 w 218828"/>
              <a:gd name="connsiteY1" fmla="*/ 754296 h 1255426"/>
              <a:gd name="connsiteX2" fmla="*/ 170066 w 218828"/>
              <a:gd name="connsiteY2" fmla="*/ 1006179 h 1255426"/>
              <a:gd name="connsiteX3" fmla="*/ 733 w 218828"/>
              <a:gd name="connsiteY3" fmla="*/ 1253829 h 1255426"/>
              <a:gd name="connsiteX4" fmla="*/ 112916 w 218828"/>
              <a:gd name="connsiteY4" fmla="*/ 1103546 h 1255426"/>
              <a:gd name="connsiteX5" fmla="*/ 216633 w 218828"/>
              <a:gd name="connsiteY5" fmla="*/ 923629 h 1255426"/>
              <a:gd name="connsiteX6" fmla="*/ 182766 w 218828"/>
              <a:gd name="connsiteY6" fmla="*/ 618829 h 1255426"/>
              <a:gd name="connsiteX7" fmla="*/ 148899 w 218828"/>
              <a:gd name="connsiteY7" fmla="*/ 763 h 125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828" h="1255426">
                <a:moveTo>
                  <a:pt x="148899" y="763"/>
                </a:moveTo>
                <a:cubicBezTo>
                  <a:pt x="146782" y="23341"/>
                  <a:pt x="166538" y="586727"/>
                  <a:pt x="170066" y="754296"/>
                </a:cubicBezTo>
                <a:cubicBezTo>
                  <a:pt x="173594" y="921865"/>
                  <a:pt x="198288" y="922924"/>
                  <a:pt x="170066" y="1006179"/>
                </a:cubicBezTo>
                <a:cubicBezTo>
                  <a:pt x="141844" y="1089434"/>
                  <a:pt x="10258" y="1237601"/>
                  <a:pt x="733" y="1253829"/>
                </a:cubicBezTo>
                <a:cubicBezTo>
                  <a:pt x="-8792" y="1270057"/>
                  <a:pt x="76933" y="1158579"/>
                  <a:pt x="112916" y="1103546"/>
                </a:cubicBezTo>
                <a:cubicBezTo>
                  <a:pt x="148899" y="1048513"/>
                  <a:pt x="204991" y="1004415"/>
                  <a:pt x="216633" y="923629"/>
                </a:cubicBezTo>
                <a:cubicBezTo>
                  <a:pt x="228275" y="842843"/>
                  <a:pt x="190174" y="775110"/>
                  <a:pt x="182766" y="618829"/>
                </a:cubicBezTo>
                <a:cubicBezTo>
                  <a:pt x="175358" y="462549"/>
                  <a:pt x="151016" y="-21815"/>
                  <a:pt x="148899" y="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: 図形 1341">
            <a:extLst>
              <a:ext uri="{FF2B5EF4-FFF2-40B4-BE49-F238E27FC236}">
                <a16:creationId xmlns:a16="http://schemas.microsoft.com/office/drawing/2014/main" id="{47D49A18-7B7B-4DC1-B104-241210CD5C2F}"/>
              </a:ext>
            </a:extLst>
          </p:cNvPr>
          <p:cNvSpPr/>
          <p:nvPr/>
        </p:nvSpPr>
        <p:spPr>
          <a:xfrm>
            <a:off x="5005173" y="4097853"/>
            <a:ext cx="472939" cy="430518"/>
          </a:xfrm>
          <a:custGeom>
            <a:avLst/>
            <a:gdLst>
              <a:gd name="connsiteX0" fmla="*/ 472760 w 472939"/>
              <a:gd name="connsiteY0" fmla="*/ 14 h 430518"/>
              <a:gd name="connsiteX1" fmla="*/ 108694 w 472939"/>
              <a:gd name="connsiteY1" fmla="*/ 232847 h 430518"/>
              <a:gd name="connsiteX2" fmla="*/ 2860 w 472939"/>
              <a:gd name="connsiteY2" fmla="*/ 427580 h 430518"/>
              <a:gd name="connsiteX3" fmla="*/ 32494 w 472939"/>
              <a:gd name="connsiteY3" fmla="*/ 342914 h 430518"/>
              <a:gd name="connsiteX4" fmla="*/ 57894 w 472939"/>
              <a:gd name="connsiteY4" fmla="*/ 243430 h 430518"/>
              <a:gd name="connsiteX5" fmla="*/ 472760 w 472939"/>
              <a:gd name="connsiteY5" fmla="*/ 14 h 43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939" h="430518">
                <a:moveTo>
                  <a:pt x="472760" y="14"/>
                </a:moveTo>
                <a:cubicBezTo>
                  <a:pt x="481227" y="-1750"/>
                  <a:pt x="187010" y="161586"/>
                  <a:pt x="108694" y="232847"/>
                </a:cubicBezTo>
                <a:cubicBezTo>
                  <a:pt x="30378" y="304108"/>
                  <a:pt x="15560" y="409235"/>
                  <a:pt x="2860" y="427580"/>
                </a:cubicBezTo>
                <a:cubicBezTo>
                  <a:pt x="-9840" y="445925"/>
                  <a:pt x="23322" y="373606"/>
                  <a:pt x="32494" y="342914"/>
                </a:cubicBezTo>
                <a:cubicBezTo>
                  <a:pt x="41666" y="312222"/>
                  <a:pt x="-13720" y="300933"/>
                  <a:pt x="57894" y="243430"/>
                </a:cubicBezTo>
                <a:cubicBezTo>
                  <a:pt x="129508" y="185927"/>
                  <a:pt x="464293" y="1778"/>
                  <a:pt x="472760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: 図形 1342">
            <a:extLst>
              <a:ext uri="{FF2B5EF4-FFF2-40B4-BE49-F238E27FC236}">
                <a16:creationId xmlns:a16="http://schemas.microsoft.com/office/drawing/2014/main" id="{EE87B13D-CAAA-4865-BA54-DE0BEEB7561B}"/>
              </a:ext>
            </a:extLst>
          </p:cNvPr>
          <p:cNvSpPr/>
          <p:nvPr/>
        </p:nvSpPr>
        <p:spPr>
          <a:xfrm>
            <a:off x="4156767" y="4341208"/>
            <a:ext cx="624084" cy="201275"/>
          </a:xfrm>
          <a:custGeom>
            <a:avLst/>
            <a:gdLst>
              <a:gd name="connsiteX0" fmla="*/ 622666 w 624084"/>
              <a:gd name="connsiteY0" fmla="*/ 75 h 201275"/>
              <a:gd name="connsiteX1" fmla="*/ 461800 w 624084"/>
              <a:gd name="connsiteY1" fmla="*/ 108025 h 201275"/>
              <a:gd name="connsiteX2" fmla="*/ 366 w 624084"/>
              <a:gd name="connsiteY2" fmla="*/ 201159 h 201275"/>
              <a:gd name="connsiteX3" fmla="*/ 387716 w 624084"/>
              <a:gd name="connsiteY3" fmla="*/ 124959 h 201275"/>
              <a:gd name="connsiteX4" fmla="*/ 622666 w 624084"/>
              <a:gd name="connsiteY4" fmla="*/ 75 h 20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084" h="201275">
                <a:moveTo>
                  <a:pt x="622666" y="75"/>
                </a:moveTo>
                <a:cubicBezTo>
                  <a:pt x="635013" y="-2747"/>
                  <a:pt x="565517" y="74511"/>
                  <a:pt x="461800" y="108025"/>
                </a:cubicBezTo>
                <a:cubicBezTo>
                  <a:pt x="358083" y="141539"/>
                  <a:pt x="12713" y="198337"/>
                  <a:pt x="366" y="201159"/>
                </a:cubicBezTo>
                <a:cubicBezTo>
                  <a:pt x="-11981" y="203981"/>
                  <a:pt x="290702" y="154945"/>
                  <a:pt x="387716" y="124959"/>
                </a:cubicBezTo>
                <a:cubicBezTo>
                  <a:pt x="484730" y="94973"/>
                  <a:pt x="610319" y="2897"/>
                  <a:pt x="622666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: 図形 1343">
            <a:extLst>
              <a:ext uri="{FF2B5EF4-FFF2-40B4-BE49-F238E27FC236}">
                <a16:creationId xmlns:a16="http://schemas.microsoft.com/office/drawing/2014/main" id="{34F998FD-E1CF-498B-B769-EB9E9B156A28}"/>
              </a:ext>
            </a:extLst>
          </p:cNvPr>
          <p:cNvSpPr/>
          <p:nvPr/>
        </p:nvSpPr>
        <p:spPr>
          <a:xfrm>
            <a:off x="4268698" y="4917978"/>
            <a:ext cx="417289" cy="297577"/>
          </a:xfrm>
          <a:custGeom>
            <a:avLst/>
            <a:gdLst>
              <a:gd name="connsiteX0" fmla="*/ 9085 w 417289"/>
              <a:gd name="connsiteY0" fmla="*/ 291139 h 297577"/>
              <a:gd name="connsiteX1" fmla="*/ 68352 w 417289"/>
              <a:gd name="connsiteY1" fmla="*/ 255155 h 297577"/>
              <a:gd name="connsiteX2" fmla="*/ 400669 w 417289"/>
              <a:gd name="connsiteY2" fmla="*/ 13855 h 297577"/>
              <a:gd name="connsiteX3" fmla="*/ 349869 w 417289"/>
              <a:gd name="connsiteY3" fmla="*/ 45605 h 297577"/>
              <a:gd name="connsiteX4" fmla="*/ 197469 w 417289"/>
              <a:gd name="connsiteY4" fmla="*/ 181072 h 297577"/>
              <a:gd name="connsiteX5" fmla="*/ 9085 w 417289"/>
              <a:gd name="connsiteY5" fmla="*/ 291139 h 297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289" h="297577">
                <a:moveTo>
                  <a:pt x="9085" y="291139"/>
                </a:moveTo>
                <a:cubicBezTo>
                  <a:pt x="-12434" y="303486"/>
                  <a:pt x="3088" y="301369"/>
                  <a:pt x="68352" y="255155"/>
                </a:cubicBezTo>
                <a:cubicBezTo>
                  <a:pt x="133616" y="208941"/>
                  <a:pt x="353750" y="48780"/>
                  <a:pt x="400669" y="13855"/>
                </a:cubicBezTo>
                <a:cubicBezTo>
                  <a:pt x="447588" y="-21070"/>
                  <a:pt x="383736" y="17736"/>
                  <a:pt x="349869" y="45605"/>
                </a:cubicBezTo>
                <a:cubicBezTo>
                  <a:pt x="316002" y="73474"/>
                  <a:pt x="258500" y="139091"/>
                  <a:pt x="197469" y="181072"/>
                </a:cubicBezTo>
                <a:cubicBezTo>
                  <a:pt x="136438" y="223053"/>
                  <a:pt x="30604" y="278792"/>
                  <a:pt x="9085" y="291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: 図形 1344">
            <a:extLst>
              <a:ext uri="{FF2B5EF4-FFF2-40B4-BE49-F238E27FC236}">
                <a16:creationId xmlns:a16="http://schemas.microsoft.com/office/drawing/2014/main" id="{6937F5E0-891B-4BC1-905F-04B6F2598518}"/>
              </a:ext>
            </a:extLst>
          </p:cNvPr>
          <p:cNvSpPr/>
          <p:nvPr/>
        </p:nvSpPr>
        <p:spPr>
          <a:xfrm>
            <a:off x="4479108" y="4783982"/>
            <a:ext cx="374733" cy="719401"/>
          </a:xfrm>
          <a:custGeom>
            <a:avLst/>
            <a:gdLst>
              <a:gd name="connsiteX0" fmla="*/ 365942 w 374733"/>
              <a:gd name="connsiteY0" fmla="*/ 1801 h 719401"/>
              <a:gd name="connsiteX1" fmla="*/ 257992 w 374733"/>
              <a:gd name="connsiteY1" fmla="*/ 412435 h 719401"/>
              <a:gd name="connsiteX2" fmla="*/ 1875 w 374733"/>
              <a:gd name="connsiteY2" fmla="*/ 715118 h 719401"/>
              <a:gd name="connsiteX3" fmla="*/ 152159 w 374733"/>
              <a:gd name="connsiteY3" fmla="*/ 569068 h 719401"/>
              <a:gd name="connsiteX4" fmla="*/ 342659 w 374733"/>
              <a:gd name="connsiteY4" fmla="*/ 274851 h 719401"/>
              <a:gd name="connsiteX5" fmla="*/ 365942 w 374733"/>
              <a:gd name="connsiteY5" fmla="*/ 1801 h 71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733" h="719401">
                <a:moveTo>
                  <a:pt x="365942" y="1801"/>
                </a:moveTo>
                <a:cubicBezTo>
                  <a:pt x="351831" y="24732"/>
                  <a:pt x="318670" y="293549"/>
                  <a:pt x="257992" y="412435"/>
                </a:cubicBezTo>
                <a:cubicBezTo>
                  <a:pt x="197314" y="531321"/>
                  <a:pt x="19514" y="689012"/>
                  <a:pt x="1875" y="715118"/>
                </a:cubicBezTo>
                <a:cubicBezTo>
                  <a:pt x="-15764" y="741224"/>
                  <a:pt x="95362" y="642446"/>
                  <a:pt x="152159" y="569068"/>
                </a:cubicBezTo>
                <a:cubicBezTo>
                  <a:pt x="208956" y="495690"/>
                  <a:pt x="304912" y="369043"/>
                  <a:pt x="342659" y="274851"/>
                </a:cubicBezTo>
                <a:cubicBezTo>
                  <a:pt x="380406" y="180659"/>
                  <a:pt x="380053" y="-21130"/>
                  <a:pt x="365942" y="1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: 図形 1345">
            <a:extLst>
              <a:ext uri="{FF2B5EF4-FFF2-40B4-BE49-F238E27FC236}">
                <a16:creationId xmlns:a16="http://schemas.microsoft.com/office/drawing/2014/main" id="{60C1BA18-F754-4A5A-9A05-770A7B6C5E01}"/>
              </a:ext>
            </a:extLst>
          </p:cNvPr>
          <p:cNvSpPr/>
          <p:nvPr/>
        </p:nvSpPr>
        <p:spPr>
          <a:xfrm>
            <a:off x="4660841" y="4851621"/>
            <a:ext cx="367051" cy="888791"/>
          </a:xfrm>
          <a:custGeom>
            <a:avLst/>
            <a:gdLst>
              <a:gd name="connsiteX0" fmla="*/ 362009 w 367051"/>
              <a:gd name="connsiteY0" fmla="*/ 12479 h 888791"/>
              <a:gd name="connsiteX1" fmla="*/ 328142 w 367051"/>
              <a:gd name="connsiteY1" fmla="*/ 103496 h 888791"/>
              <a:gd name="connsiteX2" fmla="*/ 150342 w 367051"/>
              <a:gd name="connsiteY2" fmla="*/ 522596 h 888791"/>
              <a:gd name="connsiteX3" fmla="*/ 59 w 367051"/>
              <a:gd name="connsiteY3" fmla="*/ 719446 h 888791"/>
              <a:gd name="connsiteX4" fmla="*/ 167276 w 367051"/>
              <a:gd name="connsiteY4" fmla="*/ 567046 h 888791"/>
              <a:gd name="connsiteX5" fmla="*/ 110126 w 367051"/>
              <a:gd name="connsiteY5" fmla="*/ 799879 h 888791"/>
              <a:gd name="connsiteX6" fmla="*/ 232892 w 367051"/>
              <a:gd name="connsiteY6" fmla="*/ 514129 h 888791"/>
              <a:gd name="connsiteX7" fmla="*/ 118592 w 367051"/>
              <a:gd name="connsiteY7" fmla="*/ 888779 h 888791"/>
              <a:gd name="connsiteX8" fmla="*/ 163042 w 367051"/>
              <a:gd name="connsiteY8" fmla="*/ 526829 h 888791"/>
              <a:gd name="connsiteX9" fmla="*/ 251942 w 367051"/>
              <a:gd name="connsiteY9" fmla="*/ 313046 h 888791"/>
              <a:gd name="connsiteX10" fmla="*/ 362009 w 367051"/>
              <a:gd name="connsiteY10" fmla="*/ 12479 h 888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7051" h="888791">
                <a:moveTo>
                  <a:pt x="362009" y="12479"/>
                </a:moveTo>
                <a:cubicBezTo>
                  <a:pt x="374709" y="-22446"/>
                  <a:pt x="363420" y="18477"/>
                  <a:pt x="328142" y="103496"/>
                </a:cubicBezTo>
                <a:cubicBezTo>
                  <a:pt x="292864" y="188515"/>
                  <a:pt x="205022" y="419938"/>
                  <a:pt x="150342" y="522596"/>
                </a:cubicBezTo>
                <a:cubicBezTo>
                  <a:pt x="95662" y="625254"/>
                  <a:pt x="-2763" y="712038"/>
                  <a:pt x="59" y="719446"/>
                </a:cubicBezTo>
                <a:cubicBezTo>
                  <a:pt x="2881" y="726854"/>
                  <a:pt x="148932" y="553641"/>
                  <a:pt x="167276" y="567046"/>
                </a:cubicBezTo>
                <a:cubicBezTo>
                  <a:pt x="185620" y="580451"/>
                  <a:pt x="99190" y="808699"/>
                  <a:pt x="110126" y="799879"/>
                </a:cubicBezTo>
                <a:cubicBezTo>
                  <a:pt x="121062" y="791060"/>
                  <a:pt x="231481" y="499312"/>
                  <a:pt x="232892" y="514129"/>
                </a:cubicBezTo>
                <a:cubicBezTo>
                  <a:pt x="234303" y="528946"/>
                  <a:pt x="130234" y="886662"/>
                  <a:pt x="118592" y="888779"/>
                </a:cubicBezTo>
                <a:cubicBezTo>
                  <a:pt x="106950" y="890896"/>
                  <a:pt x="140817" y="622784"/>
                  <a:pt x="163042" y="526829"/>
                </a:cubicBezTo>
                <a:cubicBezTo>
                  <a:pt x="185267" y="430874"/>
                  <a:pt x="218781" y="394538"/>
                  <a:pt x="251942" y="313046"/>
                </a:cubicBezTo>
                <a:cubicBezTo>
                  <a:pt x="285103" y="231554"/>
                  <a:pt x="349309" y="47404"/>
                  <a:pt x="362009" y="12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: 図形 1346">
            <a:extLst>
              <a:ext uri="{FF2B5EF4-FFF2-40B4-BE49-F238E27FC236}">
                <a16:creationId xmlns:a16="http://schemas.microsoft.com/office/drawing/2014/main" id="{C9D51FFB-343E-44E3-A265-3196D78A7822}"/>
              </a:ext>
            </a:extLst>
          </p:cNvPr>
          <p:cNvSpPr/>
          <p:nvPr/>
        </p:nvSpPr>
        <p:spPr>
          <a:xfrm>
            <a:off x="4163421" y="5824642"/>
            <a:ext cx="110132" cy="407358"/>
          </a:xfrm>
          <a:custGeom>
            <a:avLst/>
            <a:gdLst>
              <a:gd name="connsiteX0" fmla="*/ 110129 w 110132"/>
              <a:gd name="connsiteY0" fmla="*/ 425 h 407358"/>
              <a:gd name="connsiteX1" fmla="*/ 61446 w 110132"/>
              <a:gd name="connsiteY1" fmla="*/ 207858 h 407358"/>
              <a:gd name="connsiteX2" fmla="*/ 14879 w 110132"/>
              <a:gd name="connsiteY2" fmla="*/ 309458 h 407358"/>
              <a:gd name="connsiteX3" fmla="*/ 62 w 110132"/>
              <a:gd name="connsiteY3" fmla="*/ 406825 h 407358"/>
              <a:gd name="connsiteX4" fmla="*/ 19112 w 110132"/>
              <a:gd name="connsiteY4" fmla="*/ 265008 h 407358"/>
              <a:gd name="connsiteX5" fmla="*/ 63562 w 110132"/>
              <a:gd name="connsiteY5" fmla="*/ 157058 h 407358"/>
              <a:gd name="connsiteX6" fmla="*/ 110129 w 110132"/>
              <a:gd name="connsiteY6" fmla="*/ 425 h 40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132" h="407358">
                <a:moveTo>
                  <a:pt x="110129" y="425"/>
                </a:moveTo>
                <a:cubicBezTo>
                  <a:pt x="109776" y="8892"/>
                  <a:pt x="77321" y="156353"/>
                  <a:pt x="61446" y="207858"/>
                </a:cubicBezTo>
                <a:cubicBezTo>
                  <a:pt x="45571" y="259363"/>
                  <a:pt x="25110" y="276297"/>
                  <a:pt x="14879" y="309458"/>
                </a:cubicBezTo>
                <a:cubicBezTo>
                  <a:pt x="4648" y="342619"/>
                  <a:pt x="-643" y="414233"/>
                  <a:pt x="62" y="406825"/>
                </a:cubicBezTo>
                <a:cubicBezTo>
                  <a:pt x="767" y="399417"/>
                  <a:pt x="8529" y="306636"/>
                  <a:pt x="19112" y="265008"/>
                </a:cubicBezTo>
                <a:cubicBezTo>
                  <a:pt x="29695" y="223380"/>
                  <a:pt x="43101" y="201861"/>
                  <a:pt x="63562" y="157058"/>
                </a:cubicBezTo>
                <a:cubicBezTo>
                  <a:pt x="84023" y="112255"/>
                  <a:pt x="110482" y="-8042"/>
                  <a:pt x="110129" y="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: 図形 1347">
            <a:extLst>
              <a:ext uri="{FF2B5EF4-FFF2-40B4-BE49-F238E27FC236}">
                <a16:creationId xmlns:a16="http://schemas.microsoft.com/office/drawing/2014/main" id="{954C5C76-EBC1-4F7A-86D0-FA32D781797E}"/>
              </a:ext>
            </a:extLst>
          </p:cNvPr>
          <p:cNvSpPr/>
          <p:nvPr/>
        </p:nvSpPr>
        <p:spPr>
          <a:xfrm>
            <a:off x="4683314" y="5975029"/>
            <a:ext cx="600596" cy="414755"/>
          </a:xfrm>
          <a:custGeom>
            <a:avLst/>
            <a:gdLst>
              <a:gd name="connsiteX0" fmla="*/ 439019 w 600596"/>
              <a:gd name="connsiteY0" fmla="*/ 4554 h 414755"/>
              <a:gd name="connsiteX1" fmla="*/ 55903 w 600596"/>
              <a:gd name="connsiteY1" fmla="*/ 319938 h 414755"/>
              <a:gd name="connsiteX2" fmla="*/ 60136 w 600596"/>
              <a:gd name="connsiteY2" fmla="*/ 391904 h 414755"/>
              <a:gd name="connsiteX3" fmla="*/ 138453 w 600596"/>
              <a:gd name="connsiteY3" fmla="*/ 377088 h 414755"/>
              <a:gd name="connsiteX4" fmla="*/ 261219 w 600596"/>
              <a:gd name="connsiteY4" fmla="*/ 349571 h 414755"/>
              <a:gd name="connsiteX5" fmla="*/ 599886 w 600596"/>
              <a:gd name="connsiteY5" fmla="*/ 406721 h 414755"/>
              <a:gd name="connsiteX6" fmla="*/ 161736 w 600596"/>
              <a:gd name="connsiteY6" fmla="*/ 377088 h 414755"/>
              <a:gd name="connsiteX7" fmla="*/ 13569 w 600596"/>
              <a:gd name="connsiteY7" fmla="*/ 413071 h 414755"/>
              <a:gd name="connsiteX8" fmla="*/ 32619 w 600596"/>
              <a:gd name="connsiteY8" fmla="*/ 311471 h 414755"/>
              <a:gd name="connsiteX9" fmla="*/ 242169 w 600596"/>
              <a:gd name="connsiteY9" fmla="*/ 144254 h 414755"/>
              <a:gd name="connsiteX10" fmla="*/ 439019 w 600596"/>
              <a:gd name="connsiteY10" fmla="*/ 4554 h 41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0596" h="414755">
                <a:moveTo>
                  <a:pt x="439019" y="4554"/>
                </a:moveTo>
                <a:cubicBezTo>
                  <a:pt x="407975" y="33835"/>
                  <a:pt x="119050" y="255380"/>
                  <a:pt x="55903" y="319938"/>
                </a:cubicBezTo>
                <a:cubicBezTo>
                  <a:pt x="-7244" y="384496"/>
                  <a:pt x="46378" y="382379"/>
                  <a:pt x="60136" y="391904"/>
                </a:cubicBezTo>
                <a:cubicBezTo>
                  <a:pt x="73894" y="401429"/>
                  <a:pt x="104939" y="384143"/>
                  <a:pt x="138453" y="377088"/>
                </a:cubicBezTo>
                <a:cubicBezTo>
                  <a:pt x="171967" y="370033"/>
                  <a:pt x="184314" y="344632"/>
                  <a:pt x="261219" y="349571"/>
                </a:cubicBezTo>
                <a:cubicBezTo>
                  <a:pt x="338124" y="354510"/>
                  <a:pt x="616466" y="402135"/>
                  <a:pt x="599886" y="406721"/>
                </a:cubicBezTo>
                <a:cubicBezTo>
                  <a:pt x="583306" y="411307"/>
                  <a:pt x="259455" y="376030"/>
                  <a:pt x="161736" y="377088"/>
                </a:cubicBezTo>
                <a:cubicBezTo>
                  <a:pt x="64017" y="378146"/>
                  <a:pt x="35088" y="424007"/>
                  <a:pt x="13569" y="413071"/>
                </a:cubicBezTo>
                <a:cubicBezTo>
                  <a:pt x="-7950" y="402135"/>
                  <a:pt x="-5481" y="356274"/>
                  <a:pt x="32619" y="311471"/>
                </a:cubicBezTo>
                <a:cubicBezTo>
                  <a:pt x="70719" y="266668"/>
                  <a:pt x="176905" y="193643"/>
                  <a:pt x="242169" y="144254"/>
                </a:cubicBezTo>
                <a:cubicBezTo>
                  <a:pt x="307433" y="94865"/>
                  <a:pt x="470063" y="-24727"/>
                  <a:pt x="439019" y="4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: 図形 1348">
            <a:extLst>
              <a:ext uri="{FF2B5EF4-FFF2-40B4-BE49-F238E27FC236}">
                <a16:creationId xmlns:a16="http://schemas.microsoft.com/office/drawing/2014/main" id="{DF584442-2154-4246-80EA-8A581F790EFE}"/>
              </a:ext>
            </a:extLst>
          </p:cNvPr>
          <p:cNvSpPr/>
          <p:nvPr/>
        </p:nvSpPr>
        <p:spPr>
          <a:xfrm>
            <a:off x="4539235" y="5764063"/>
            <a:ext cx="991622" cy="92772"/>
          </a:xfrm>
          <a:custGeom>
            <a:avLst/>
            <a:gdLst>
              <a:gd name="connsiteX0" fmla="*/ 47582 w 991622"/>
              <a:gd name="connsiteY0" fmla="*/ 1737 h 92772"/>
              <a:gd name="connsiteX1" fmla="*/ 130132 w 991622"/>
              <a:gd name="connsiteY1" fmla="*/ 16554 h 92772"/>
              <a:gd name="connsiteX2" fmla="*/ 475148 w 991622"/>
              <a:gd name="connsiteY2" fmla="*/ 65237 h 92772"/>
              <a:gd name="connsiteX3" fmla="*/ 805348 w 991622"/>
              <a:gd name="connsiteY3" fmla="*/ 92754 h 92772"/>
              <a:gd name="connsiteX4" fmla="*/ 293115 w 991622"/>
              <a:gd name="connsiteY4" fmla="*/ 69470 h 92772"/>
              <a:gd name="connsiteX5" fmla="*/ 989498 w 991622"/>
              <a:gd name="connsiteY5" fmla="*/ 65237 h 92772"/>
              <a:gd name="connsiteX6" fmla="*/ 47582 w 991622"/>
              <a:gd name="connsiteY6" fmla="*/ 1737 h 9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1622" h="92772">
                <a:moveTo>
                  <a:pt x="47582" y="1737"/>
                </a:moveTo>
                <a:cubicBezTo>
                  <a:pt x="-95645" y="-6377"/>
                  <a:pt x="130132" y="16554"/>
                  <a:pt x="130132" y="16554"/>
                </a:cubicBezTo>
                <a:cubicBezTo>
                  <a:pt x="201393" y="27137"/>
                  <a:pt x="362612" y="52537"/>
                  <a:pt x="475148" y="65237"/>
                </a:cubicBezTo>
                <a:cubicBezTo>
                  <a:pt x="587684" y="77937"/>
                  <a:pt x="835687" y="92049"/>
                  <a:pt x="805348" y="92754"/>
                </a:cubicBezTo>
                <a:cubicBezTo>
                  <a:pt x="775009" y="93459"/>
                  <a:pt x="262423" y="74056"/>
                  <a:pt x="293115" y="69470"/>
                </a:cubicBezTo>
                <a:cubicBezTo>
                  <a:pt x="323807" y="64884"/>
                  <a:pt x="1035359" y="76526"/>
                  <a:pt x="989498" y="65237"/>
                </a:cubicBezTo>
                <a:cubicBezTo>
                  <a:pt x="943637" y="53948"/>
                  <a:pt x="190809" y="9851"/>
                  <a:pt x="47582" y="1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: 図形 1349">
            <a:extLst>
              <a:ext uri="{FF2B5EF4-FFF2-40B4-BE49-F238E27FC236}">
                <a16:creationId xmlns:a16="http://schemas.microsoft.com/office/drawing/2014/main" id="{1D6FDBC8-2A91-413A-8F81-D9E1193963C8}"/>
              </a:ext>
            </a:extLst>
          </p:cNvPr>
          <p:cNvSpPr/>
          <p:nvPr/>
        </p:nvSpPr>
        <p:spPr>
          <a:xfrm>
            <a:off x="5330542" y="5929301"/>
            <a:ext cx="508842" cy="414465"/>
          </a:xfrm>
          <a:custGeom>
            <a:avLst/>
            <a:gdLst>
              <a:gd name="connsiteX0" fmla="*/ 5575 w 508842"/>
              <a:gd name="connsiteY0" fmla="*/ 412232 h 414465"/>
              <a:gd name="connsiteX1" fmla="*/ 56375 w 508842"/>
              <a:gd name="connsiteY1" fmla="*/ 283116 h 414465"/>
              <a:gd name="connsiteX2" fmla="*/ 401391 w 508842"/>
              <a:gd name="connsiteY2" fmla="*/ 33349 h 414465"/>
              <a:gd name="connsiteX3" fmla="*/ 492408 w 508842"/>
              <a:gd name="connsiteY3" fmla="*/ 18532 h 414465"/>
              <a:gd name="connsiteX4" fmla="*/ 111408 w 508842"/>
              <a:gd name="connsiteY4" fmla="*/ 181516 h 414465"/>
              <a:gd name="connsiteX5" fmla="*/ 5575 w 508842"/>
              <a:gd name="connsiteY5" fmla="*/ 412232 h 41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842" h="414465">
                <a:moveTo>
                  <a:pt x="5575" y="412232"/>
                </a:moveTo>
                <a:cubicBezTo>
                  <a:pt x="-3597" y="429165"/>
                  <a:pt x="-9594" y="346263"/>
                  <a:pt x="56375" y="283116"/>
                </a:cubicBezTo>
                <a:cubicBezTo>
                  <a:pt x="122344" y="219969"/>
                  <a:pt x="328719" y="77446"/>
                  <a:pt x="401391" y="33349"/>
                </a:cubicBezTo>
                <a:cubicBezTo>
                  <a:pt x="474063" y="-10748"/>
                  <a:pt x="540738" y="-6162"/>
                  <a:pt x="492408" y="18532"/>
                </a:cubicBezTo>
                <a:cubicBezTo>
                  <a:pt x="444078" y="43226"/>
                  <a:pt x="190783" y="119074"/>
                  <a:pt x="111408" y="181516"/>
                </a:cubicBezTo>
                <a:cubicBezTo>
                  <a:pt x="32033" y="243958"/>
                  <a:pt x="14747" y="395299"/>
                  <a:pt x="5575" y="412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: 図形 1350">
            <a:extLst>
              <a:ext uri="{FF2B5EF4-FFF2-40B4-BE49-F238E27FC236}">
                <a16:creationId xmlns:a16="http://schemas.microsoft.com/office/drawing/2014/main" id="{B77C2457-CA9B-400E-956A-BEE37CEDCB9A}"/>
              </a:ext>
            </a:extLst>
          </p:cNvPr>
          <p:cNvSpPr/>
          <p:nvPr/>
        </p:nvSpPr>
        <p:spPr>
          <a:xfrm>
            <a:off x="5182348" y="5900158"/>
            <a:ext cx="228110" cy="232510"/>
          </a:xfrm>
          <a:custGeom>
            <a:avLst/>
            <a:gdLst>
              <a:gd name="connsiteX0" fmla="*/ 3485 w 228110"/>
              <a:gd name="connsiteY0" fmla="*/ 1109 h 232510"/>
              <a:gd name="connsiteX1" fmla="*/ 191869 w 228110"/>
              <a:gd name="connsiteY1" fmla="*/ 73075 h 232510"/>
              <a:gd name="connsiteX2" fmla="*/ 219385 w 228110"/>
              <a:gd name="connsiteY2" fmla="*/ 231825 h 232510"/>
              <a:gd name="connsiteX3" fmla="*/ 219385 w 228110"/>
              <a:gd name="connsiteY3" fmla="*/ 128109 h 232510"/>
              <a:gd name="connsiteX4" fmla="*/ 217269 w 228110"/>
              <a:gd name="connsiteY4" fmla="*/ 66725 h 232510"/>
              <a:gd name="connsiteX5" fmla="*/ 79685 w 228110"/>
              <a:gd name="connsiteY5" fmla="*/ 30742 h 232510"/>
              <a:gd name="connsiteX6" fmla="*/ 3485 w 228110"/>
              <a:gd name="connsiteY6" fmla="*/ 1109 h 23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110" h="232510">
                <a:moveTo>
                  <a:pt x="3485" y="1109"/>
                </a:moveTo>
                <a:cubicBezTo>
                  <a:pt x="22182" y="8164"/>
                  <a:pt x="155886" y="34622"/>
                  <a:pt x="191869" y="73075"/>
                </a:cubicBezTo>
                <a:cubicBezTo>
                  <a:pt x="227852" y="111528"/>
                  <a:pt x="214799" y="222653"/>
                  <a:pt x="219385" y="231825"/>
                </a:cubicBezTo>
                <a:cubicBezTo>
                  <a:pt x="223971" y="240997"/>
                  <a:pt x="219738" y="155626"/>
                  <a:pt x="219385" y="128109"/>
                </a:cubicBezTo>
                <a:cubicBezTo>
                  <a:pt x="219032" y="100592"/>
                  <a:pt x="240552" y="82953"/>
                  <a:pt x="217269" y="66725"/>
                </a:cubicBezTo>
                <a:cubicBezTo>
                  <a:pt x="193986" y="50497"/>
                  <a:pt x="113552" y="38856"/>
                  <a:pt x="79685" y="30742"/>
                </a:cubicBezTo>
                <a:cubicBezTo>
                  <a:pt x="45818" y="22628"/>
                  <a:pt x="-15212" y="-5946"/>
                  <a:pt x="3485" y="1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: 図形 1351">
            <a:extLst>
              <a:ext uri="{FF2B5EF4-FFF2-40B4-BE49-F238E27FC236}">
                <a16:creationId xmlns:a16="http://schemas.microsoft.com/office/drawing/2014/main" id="{E9AFC9F7-591D-4F4A-B420-EC3038609271}"/>
              </a:ext>
            </a:extLst>
          </p:cNvPr>
          <p:cNvSpPr/>
          <p:nvPr/>
        </p:nvSpPr>
        <p:spPr>
          <a:xfrm>
            <a:off x="5439869" y="6013280"/>
            <a:ext cx="432090" cy="411058"/>
          </a:xfrm>
          <a:custGeom>
            <a:avLst/>
            <a:gdLst>
              <a:gd name="connsiteX0" fmla="*/ 431764 w 432090"/>
              <a:gd name="connsiteY0" fmla="*/ 170 h 411058"/>
              <a:gd name="connsiteX1" fmla="*/ 76164 w 432090"/>
              <a:gd name="connsiteY1" fmla="*/ 175853 h 411058"/>
              <a:gd name="connsiteX2" fmla="*/ 29598 w 432090"/>
              <a:gd name="connsiteY2" fmla="*/ 317670 h 411058"/>
              <a:gd name="connsiteX3" fmla="*/ 95214 w 432090"/>
              <a:gd name="connsiteY3" fmla="*/ 410803 h 411058"/>
              <a:gd name="connsiteX4" fmla="*/ 16898 w 432090"/>
              <a:gd name="connsiteY4" fmla="*/ 343070 h 411058"/>
              <a:gd name="connsiteX5" fmla="*/ 10548 w 432090"/>
              <a:gd name="connsiteY5" fmla="*/ 275337 h 411058"/>
              <a:gd name="connsiteX6" fmla="*/ 137548 w 432090"/>
              <a:gd name="connsiteY6" fmla="*/ 146220 h 411058"/>
              <a:gd name="connsiteX7" fmla="*/ 431764 w 432090"/>
              <a:gd name="connsiteY7" fmla="*/ 170 h 41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090" h="411058">
                <a:moveTo>
                  <a:pt x="431764" y="170"/>
                </a:moveTo>
                <a:cubicBezTo>
                  <a:pt x="421533" y="5109"/>
                  <a:pt x="143192" y="122936"/>
                  <a:pt x="76164" y="175853"/>
                </a:cubicBezTo>
                <a:cubicBezTo>
                  <a:pt x="9136" y="228770"/>
                  <a:pt x="26423" y="278512"/>
                  <a:pt x="29598" y="317670"/>
                </a:cubicBezTo>
                <a:cubicBezTo>
                  <a:pt x="32773" y="356828"/>
                  <a:pt x="97331" y="406570"/>
                  <a:pt x="95214" y="410803"/>
                </a:cubicBezTo>
                <a:cubicBezTo>
                  <a:pt x="93097" y="415036"/>
                  <a:pt x="31009" y="365648"/>
                  <a:pt x="16898" y="343070"/>
                </a:cubicBezTo>
                <a:cubicBezTo>
                  <a:pt x="2787" y="320492"/>
                  <a:pt x="-9560" y="308145"/>
                  <a:pt x="10548" y="275337"/>
                </a:cubicBezTo>
                <a:cubicBezTo>
                  <a:pt x="30656" y="242529"/>
                  <a:pt x="65934" y="193492"/>
                  <a:pt x="137548" y="146220"/>
                </a:cubicBezTo>
                <a:cubicBezTo>
                  <a:pt x="209162" y="98948"/>
                  <a:pt x="441995" y="-4769"/>
                  <a:pt x="431764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: 図形 1352">
            <a:extLst>
              <a:ext uri="{FF2B5EF4-FFF2-40B4-BE49-F238E27FC236}">
                <a16:creationId xmlns:a16="http://schemas.microsoft.com/office/drawing/2014/main" id="{89B9BD0F-8865-4958-A69C-022B6BF36130}"/>
              </a:ext>
            </a:extLst>
          </p:cNvPr>
          <p:cNvSpPr/>
          <p:nvPr/>
        </p:nvSpPr>
        <p:spPr>
          <a:xfrm>
            <a:off x="4296833" y="6496046"/>
            <a:ext cx="1051524" cy="89325"/>
          </a:xfrm>
          <a:custGeom>
            <a:avLst/>
            <a:gdLst>
              <a:gd name="connsiteX0" fmla="*/ 0 w 1051524"/>
              <a:gd name="connsiteY0" fmla="*/ 80437 h 89325"/>
              <a:gd name="connsiteX1" fmla="*/ 76200 w 1051524"/>
              <a:gd name="connsiteY1" fmla="*/ 80437 h 89325"/>
              <a:gd name="connsiteX2" fmla="*/ 533400 w 1051524"/>
              <a:gd name="connsiteY2" fmla="*/ 65621 h 89325"/>
              <a:gd name="connsiteX3" fmla="*/ 797984 w 1051524"/>
              <a:gd name="connsiteY3" fmla="*/ 4237 h 89325"/>
              <a:gd name="connsiteX4" fmla="*/ 436034 w 1051524"/>
              <a:gd name="connsiteY4" fmla="*/ 78321 h 89325"/>
              <a:gd name="connsiteX5" fmla="*/ 1049867 w 1051524"/>
              <a:gd name="connsiteY5" fmla="*/ 4 h 89325"/>
              <a:gd name="connsiteX6" fmla="*/ 596900 w 1051524"/>
              <a:gd name="connsiteY6" fmla="*/ 82554 h 89325"/>
              <a:gd name="connsiteX7" fmla="*/ 0 w 1051524"/>
              <a:gd name="connsiteY7" fmla="*/ 80437 h 8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1524" h="89325">
                <a:moveTo>
                  <a:pt x="0" y="80437"/>
                </a:moveTo>
                <a:lnTo>
                  <a:pt x="76200" y="80437"/>
                </a:lnTo>
                <a:cubicBezTo>
                  <a:pt x="165100" y="77968"/>
                  <a:pt x="413103" y="78321"/>
                  <a:pt x="533400" y="65621"/>
                </a:cubicBezTo>
                <a:cubicBezTo>
                  <a:pt x="653697" y="52921"/>
                  <a:pt x="814212" y="2120"/>
                  <a:pt x="797984" y="4237"/>
                </a:cubicBezTo>
                <a:cubicBezTo>
                  <a:pt x="781756" y="6354"/>
                  <a:pt x="394054" y="79026"/>
                  <a:pt x="436034" y="78321"/>
                </a:cubicBezTo>
                <a:cubicBezTo>
                  <a:pt x="478014" y="77616"/>
                  <a:pt x="1023056" y="-701"/>
                  <a:pt x="1049867" y="4"/>
                </a:cubicBezTo>
                <a:cubicBezTo>
                  <a:pt x="1076678" y="709"/>
                  <a:pt x="771878" y="66326"/>
                  <a:pt x="596900" y="82554"/>
                </a:cubicBezTo>
                <a:cubicBezTo>
                  <a:pt x="421922" y="98782"/>
                  <a:pt x="86783" y="80790"/>
                  <a:pt x="0" y="80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: 図形 1353">
            <a:extLst>
              <a:ext uri="{FF2B5EF4-FFF2-40B4-BE49-F238E27FC236}">
                <a16:creationId xmlns:a16="http://schemas.microsoft.com/office/drawing/2014/main" id="{441FDABC-9DAA-45F8-BF20-18706BB994A7}"/>
              </a:ext>
            </a:extLst>
          </p:cNvPr>
          <p:cNvSpPr/>
          <p:nvPr/>
        </p:nvSpPr>
        <p:spPr>
          <a:xfrm>
            <a:off x="4248035" y="6625676"/>
            <a:ext cx="1041759" cy="38843"/>
          </a:xfrm>
          <a:custGeom>
            <a:avLst/>
            <a:gdLst>
              <a:gd name="connsiteX0" fmla="*/ 2232 w 1041759"/>
              <a:gd name="connsiteY0" fmla="*/ 35474 h 38843"/>
              <a:gd name="connsiteX1" fmla="*/ 146165 w 1041759"/>
              <a:gd name="connsiteY1" fmla="*/ 35474 h 38843"/>
              <a:gd name="connsiteX2" fmla="*/ 450965 w 1041759"/>
              <a:gd name="connsiteY2" fmla="*/ 16424 h 38843"/>
              <a:gd name="connsiteX3" fmla="*/ 647815 w 1041759"/>
              <a:gd name="connsiteY3" fmla="*/ 20657 h 38843"/>
              <a:gd name="connsiteX4" fmla="*/ 1039398 w 1041759"/>
              <a:gd name="connsiteY4" fmla="*/ 35474 h 38843"/>
              <a:gd name="connsiteX5" fmla="*/ 795982 w 1041759"/>
              <a:gd name="connsiteY5" fmla="*/ 20657 h 38843"/>
              <a:gd name="connsiteX6" fmla="*/ 480598 w 1041759"/>
              <a:gd name="connsiteY6" fmla="*/ 14307 h 38843"/>
              <a:gd name="connsiteX7" fmla="*/ 249882 w 1041759"/>
              <a:gd name="connsiteY7" fmla="*/ 1607 h 38843"/>
              <a:gd name="connsiteX8" fmla="*/ 2232 w 1041759"/>
              <a:gd name="connsiteY8" fmla="*/ 35474 h 3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59" h="38843">
                <a:moveTo>
                  <a:pt x="2232" y="35474"/>
                </a:moveTo>
                <a:cubicBezTo>
                  <a:pt x="-15054" y="41118"/>
                  <a:pt x="71376" y="38649"/>
                  <a:pt x="146165" y="35474"/>
                </a:cubicBezTo>
                <a:cubicBezTo>
                  <a:pt x="220954" y="32299"/>
                  <a:pt x="367357" y="18893"/>
                  <a:pt x="450965" y="16424"/>
                </a:cubicBezTo>
                <a:lnTo>
                  <a:pt x="647815" y="20657"/>
                </a:lnTo>
                <a:lnTo>
                  <a:pt x="1039398" y="35474"/>
                </a:lnTo>
                <a:cubicBezTo>
                  <a:pt x="1064092" y="35474"/>
                  <a:pt x="889115" y="24185"/>
                  <a:pt x="795982" y="20657"/>
                </a:cubicBezTo>
                <a:cubicBezTo>
                  <a:pt x="702849" y="17129"/>
                  <a:pt x="571615" y="17482"/>
                  <a:pt x="480598" y="14307"/>
                </a:cubicBezTo>
                <a:cubicBezTo>
                  <a:pt x="389581" y="11132"/>
                  <a:pt x="333137" y="-5096"/>
                  <a:pt x="249882" y="1607"/>
                </a:cubicBezTo>
                <a:cubicBezTo>
                  <a:pt x="166627" y="8310"/>
                  <a:pt x="19518" y="29830"/>
                  <a:pt x="2232" y="35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: 図形 1354">
            <a:extLst>
              <a:ext uri="{FF2B5EF4-FFF2-40B4-BE49-F238E27FC236}">
                <a16:creationId xmlns:a16="http://schemas.microsoft.com/office/drawing/2014/main" id="{EE9EA9B2-A516-479F-B4B5-79884C943C0E}"/>
              </a:ext>
            </a:extLst>
          </p:cNvPr>
          <p:cNvSpPr/>
          <p:nvPr/>
        </p:nvSpPr>
        <p:spPr>
          <a:xfrm>
            <a:off x="5433102" y="6540016"/>
            <a:ext cx="759654" cy="175684"/>
          </a:xfrm>
          <a:custGeom>
            <a:avLst/>
            <a:gdLst>
              <a:gd name="connsiteX0" fmla="*/ 12023 w 759654"/>
              <a:gd name="connsiteY0" fmla="*/ 162409 h 175684"/>
              <a:gd name="connsiteX1" fmla="*/ 70761 w 759654"/>
              <a:gd name="connsiteY1" fmla="*/ 159234 h 175684"/>
              <a:gd name="connsiteX2" fmla="*/ 218398 w 759654"/>
              <a:gd name="connsiteY2" fmla="*/ 59222 h 175684"/>
              <a:gd name="connsiteX3" fmla="*/ 518436 w 759654"/>
              <a:gd name="connsiteY3" fmla="*/ 36997 h 175684"/>
              <a:gd name="connsiteX4" fmla="*/ 754973 w 759654"/>
              <a:gd name="connsiteY4" fmla="*/ 484 h 175684"/>
              <a:gd name="connsiteX5" fmla="*/ 300948 w 759654"/>
              <a:gd name="connsiteY5" fmla="*/ 29059 h 175684"/>
              <a:gd name="connsiteX6" fmla="*/ 12023 w 759654"/>
              <a:gd name="connsiteY6" fmla="*/ 162409 h 17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9654" h="175684">
                <a:moveTo>
                  <a:pt x="12023" y="162409"/>
                </a:moveTo>
                <a:cubicBezTo>
                  <a:pt x="-26342" y="184105"/>
                  <a:pt x="36365" y="176432"/>
                  <a:pt x="70761" y="159234"/>
                </a:cubicBezTo>
                <a:cubicBezTo>
                  <a:pt x="105157" y="142036"/>
                  <a:pt x="143786" y="79595"/>
                  <a:pt x="218398" y="59222"/>
                </a:cubicBezTo>
                <a:cubicBezTo>
                  <a:pt x="293011" y="38849"/>
                  <a:pt x="429007" y="46787"/>
                  <a:pt x="518436" y="36997"/>
                </a:cubicBezTo>
                <a:cubicBezTo>
                  <a:pt x="607865" y="27207"/>
                  <a:pt x="791221" y="1807"/>
                  <a:pt x="754973" y="484"/>
                </a:cubicBezTo>
                <a:cubicBezTo>
                  <a:pt x="718725" y="-839"/>
                  <a:pt x="425037" y="-1633"/>
                  <a:pt x="300948" y="29059"/>
                </a:cubicBezTo>
                <a:cubicBezTo>
                  <a:pt x="176859" y="59751"/>
                  <a:pt x="50388" y="140713"/>
                  <a:pt x="12023" y="162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: 図形 1355">
            <a:extLst>
              <a:ext uri="{FF2B5EF4-FFF2-40B4-BE49-F238E27FC236}">
                <a16:creationId xmlns:a16="http://schemas.microsoft.com/office/drawing/2014/main" id="{E24FCFD4-7F0C-4EEE-B5E3-6C3634F2DAFC}"/>
              </a:ext>
            </a:extLst>
          </p:cNvPr>
          <p:cNvSpPr/>
          <p:nvPr/>
        </p:nvSpPr>
        <p:spPr>
          <a:xfrm>
            <a:off x="5222840" y="6705356"/>
            <a:ext cx="1107741" cy="344355"/>
          </a:xfrm>
          <a:custGeom>
            <a:avLst/>
            <a:gdLst>
              <a:gd name="connsiteX0" fmla="*/ 35 w 1107741"/>
              <a:gd name="connsiteY0" fmla="*/ 244 h 344355"/>
              <a:gd name="connsiteX1" fmla="*/ 650910 w 1107741"/>
              <a:gd name="connsiteY1" fmla="*/ 190744 h 344355"/>
              <a:gd name="connsiteX2" fmla="*/ 1104935 w 1107741"/>
              <a:gd name="connsiteY2" fmla="*/ 343144 h 344355"/>
              <a:gd name="connsiteX3" fmla="*/ 835060 w 1107741"/>
              <a:gd name="connsiteY3" fmla="*/ 260594 h 344355"/>
              <a:gd name="connsiteX4" fmla="*/ 679485 w 1107741"/>
              <a:gd name="connsiteY4" fmla="*/ 232019 h 344355"/>
              <a:gd name="connsiteX5" fmla="*/ 35 w 1107741"/>
              <a:gd name="connsiteY5" fmla="*/ 244 h 34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7741" h="344355">
                <a:moveTo>
                  <a:pt x="35" y="244"/>
                </a:moveTo>
                <a:cubicBezTo>
                  <a:pt x="-4727" y="-6635"/>
                  <a:pt x="466760" y="133594"/>
                  <a:pt x="650910" y="190744"/>
                </a:cubicBezTo>
                <a:cubicBezTo>
                  <a:pt x="835060" y="247894"/>
                  <a:pt x="1074243" y="331502"/>
                  <a:pt x="1104935" y="343144"/>
                </a:cubicBezTo>
                <a:cubicBezTo>
                  <a:pt x="1135627" y="354786"/>
                  <a:pt x="905968" y="279115"/>
                  <a:pt x="835060" y="260594"/>
                </a:cubicBezTo>
                <a:cubicBezTo>
                  <a:pt x="764152" y="242073"/>
                  <a:pt x="815481" y="277527"/>
                  <a:pt x="679485" y="232019"/>
                </a:cubicBezTo>
                <a:lnTo>
                  <a:pt x="35" y="24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: 図形 1356">
            <a:extLst>
              <a:ext uri="{FF2B5EF4-FFF2-40B4-BE49-F238E27FC236}">
                <a16:creationId xmlns:a16="http://schemas.microsoft.com/office/drawing/2014/main" id="{345C661D-D782-4B46-8938-F1B67AA4EF41}"/>
              </a:ext>
            </a:extLst>
          </p:cNvPr>
          <p:cNvSpPr/>
          <p:nvPr/>
        </p:nvSpPr>
        <p:spPr>
          <a:xfrm>
            <a:off x="5648214" y="6619842"/>
            <a:ext cx="537031" cy="202982"/>
          </a:xfrm>
          <a:custGeom>
            <a:avLst/>
            <a:gdLst>
              <a:gd name="connsiteX0" fmla="*/ 111 w 537031"/>
              <a:gd name="connsiteY0" fmla="*/ 196883 h 202982"/>
              <a:gd name="connsiteX1" fmla="*/ 428736 w 537031"/>
              <a:gd name="connsiteY1" fmla="*/ 190533 h 202982"/>
              <a:gd name="connsiteX2" fmla="*/ 498586 w 537031"/>
              <a:gd name="connsiteY2" fmla="*/ 200058 h 202982"/>
              <a:gd name="connsiteX3" fmla="*/ 498586 w 537031"/>
              <a:gd name="connsiteY3" fmla="*/ 130208 h 202982"/>
              <a:gd name="connsiteX4" fmla="*/ 536686 w 537031"/>
              <a:gd name="connsiteY4" fmla="*/ 33 h 202982"/>
              <a:gd name="connsiteX5" fmla="*/ 473186 w 537031"/>
              <a:gd name="connsiteY5" fmla="*/ 142908 h 202982"/>
              <a:gd name="connsiteX6" fmla="*/ 387461 w 537031"/>
              <a:gd name="connsiteY6" fmla="*/ 177833 h 202982"/>
              <a:gd name="connsiteX7" fmla="*/ 111 w 537031"/>
              <a:gd name="connsiteY7" fmla="*/ 196883 h 20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7031" h="202982">
                <a:moveTo>
                  <a:pt x="111" y="196883"/>
                </a:moveTo>
                <a:cubicBezTo>
                  <a:pt x="6990" y="199000"/>
                  <a:pt x="345657" y="190004"/>
                  <a:pt x="428736" y="190533"/>
                </a:cubicBezTo>
                <a:cubicBezTo>
                  <a:pt x="511815" y="191062"/>
                  <a:pt x="486944" y="210112"/>
                  <a:pt x="498586" y="200058"/>
                </a:cubicBezTo>
                <a:cubicBezTo>
                  <a:pt x="510228" y="190004"/>
                  <a:pt x="492236" y="163545"/>
                  <a:pt x="498586" y="130208"/>
                </a:cubicBezTo>
                <a:cubicBezTo>
                  <a:pt x="504936" y="96870"/>
                  <a:pt x="540919" y="-2084"/>
                  <a:pt x="536686" y="33"/>
                </a:cubicBezTo>
                <a:cubicBezTo>
                  <a:pt x="532453" y="2150"/>
                  <a:pt x="498057" y="113275"/>
                  <a:pt x="473186" y="142908"/>
                </a:cubicBezTo>
                <a:cubicBezTo>
                  <a:pt x="448315" y="172541"/>
                  <a:pt x="468953" y="165133"/>
                  <a:pt x="387461" y="177833"/>
                </a:cubicBezTo>
                <a:cubicBezTo>
                  <a:pt x="305969" y="190533"/>
                  <a:pt x="-6768" y="194766"/>
                  <a:pt x="111" y="1968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: 図形 1357">
            <a:extLst>
              <a:ext uri="{FF2B5EF4-FFF2-40B4-BE49-F238E27FC236}">
                <a16:creationId xmlns:a16="http://schemas.microsoft.com/office/drawing/2014/main" id="{C428E922-D4AD-416D-A07A-D3C31B1E41CD}"/>
              </a:ext>
            </a:extLst>
          </p:cNvPr>
          <p:cNvSpPr/>
          <p:nvPr/>
        </p:nvSpPr>
        <p:spPr>
          <a:xfrm>
            <a:off x="5937050" y="6836951"/>
            <a:ext cx="558128" cy="252863"/>
          </a:xfrm>
          <a:custGeom>
            <a:avLst/>
            <a:gdLst>
              <a:gd name="connsiteX0" fmla="*/ 22425 w 558128"/>
              <a:gd name="connsiteY0" fmla="*/ 11524 h 252863"/>
              <a:gd name="connsiteX1" fmla="*/ 76400 w 558128"/>
              <a:gd name="connsiteY1" fmla="*/ 11524 h 252863"/>
              <a:gd name="connsiteX2" fmla="*/ 492325 w 558128"/>
              <a:gd name="connsiteY2" fmla="*/ 11524 h 252863"/>
              <a:gd name="connsiteX3" fmla="*/ 470100 w 558128"/>
              <a:gd name="connsiteY3" fmla="*/ 167099 h 252863"/>
              <a:gd name="connsiteX4" fmla="*/ 517725 w 558128"/>
              <a:gd name="connsiteY4" fmla="*/ 252824 h 252863"/>
              <a:gd name="connsiteX5" fmla="*/ 473275 w 558128"/>
              <a:gd name="connsiteY5" fmla="*/ 157574 h 252863"/>
              <a:gd name="connsiteX6" fmla="*/ 527250 w 558128"/>
              <a:gd name="connsiteY6" fmla="*/ 65499 h 252863"/>
              <a:gd name="connsiteX7" fmla="*/ 511375 w 558128"/>
              <a:gd name="connsiteY7" fmla="*/ 46449 h 252863"/>
              <a:gd name="connsiteX8" fmla="*/ 22425 w 558128"/>
              <a:gd name="connsiteY8" fmla="*/ 11524 h 25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8128" h="252863">
                <a:moveTo>
                  <a:pt x="22425" y="11524"/>
                </a:moveTo>
                <a:cubicBezTo>
                  <a:pt x="-50071" y="5703"/>
                  <a:pt x="76400" y="11524"/>
                  <a:pt x="76400" y="11524"/>
                </a:cubicBezTo>
                <a:cubicBezTo>
                  <a:pt x="154717" y="11524"/>
                  <a:pt x="426708" y="-14405"/>
                  <a:pt x="492325" y="11524"/>
                </a:cubicBezTo>
                <a:cubicBezTo>
                  <a:pt x="557942" y="37453"/>
                  <a:pt x="465867" y="126882"/>
                  <a:pt x="470100" y="167099"/>
                </a:cubicBezTo>
                <a:cubicBezTo>
                  <a:pt x="474333" y="207316"/>
                  <a:pt x="517196" y="254411"/>
                  <a:pt x="517725" y="252824"/>
                </a:cubicBezTo>
                <a:cubicBezTo>
                  <a:pt x="518254" y="251237"/>
                  <a:pt x="471688" y="188795"/>
                  <a:pt x="473275" y="157574"/>
                </a:cubicBezTo>
                <a:cubicBezTo>
                  <a:pt x="474862" y="126353"/>
                  <a:pt x="520900" y="84020"/>
                  <a:pt x="527250" y="65499"/>
                </a:cubicBezTo>
                <a:cubicBezTo>
                  <a:pt x="533600" y="46978"/>
                  <a:pt x="602392" y="57032"/>
                  <a:pt x="511375" y="46449"/>
                </a:cubicBezTo>
                <a:cubicBezTo>
                  <a:pt x="420358" y="35866"/>
                  <a:pt x="94921" y="17345"/>
                  <a:pt x="22425" y="11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: 図形 1358">
            <a:extLst>
              <a:ext uri="{FF2B5EF4-FFF2-40B4-BE49-F238E27FC236}">
                <a16:creationId xmlns:a16="http://schemas.microsoft.com/office/drawing/2014/main" id="{B85DF0C6-5E17-494C-B6FF-2B579DF6DF55}"/>
              </a:ext>
            </a:extLst>
          </p:cNvPr>
          <p:cNvSpPr/>
          <p:nvPr/>
        </p:nvSpPr>
        <p:spPr>
          <a:xfrm>
            <a:off x="4440474" y="6781376"/>
            <a:ext cx="1424500" cy="422121"/>
          </a:xfrm>
          <a:custGeom>
            <a:avLst/>
            <a:gdLst>
              <a:gd name="connsiteX0" fmla="*/ 29926 w 1424500"/>
              <a:gd name="connsiteY0" fmla="*/ 9949 h 422121"/>
              <a:gd name="connsiteX1" fmla="*/ 185501 w 1424500"/>
              <a:gd name="connsiteY1" fmla="*/ 51224 h 422121"/>
              <a:gd name="connsiteX2" fmla="*/ 677626 w 1424500"/>
              <a:gd name="connsiteY2" fmla="*/ 175049 h 422121"/>
              <a:gd name="connsiteX3" fmla="*/ 953851 w 1424500"/>
              <a:gd name="connsiteY3" fmla="*/ 324274 h 422121"/>
              <a:gd name="connsiteX4" fmla="*/ 1312626 w 1424500"/>
              <a:gd name="connsiteY4" fmla="*/ 409999 h 422121"/>
              <a:gd name="connsiteX5" fmla="*/ 1398351 w 1424500"/>
              <a:gd name="connsiteY5" fmla="*/ 406824 h 422121"/>
              <a:gd name="connsiteX6" fmla="*/ 899876 w 1424500"/>
              <a:gd name="connsiteY6" fmla="*/ 273474 h 422121"/>
              <a:gd name="connsiteX7" fmla="*/ 29926 w 1424500"/>
              <a:gd name="connsiteY7" fmla="*/ 9949 h 42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4500" h="422121">
                <a:moveTo>
                  <a:pt x="29926" y="9949"/>
                </a:moveTo>
                <a:cubicBezTo>
                  <a:pt x="-89137" y="-27093"/>
                  <a:pt x="185501" y="51224"/>
                  <a:pt x="185501" y="51224"/>
                </a:cubicBezTo>
                <a:cubicBezTo>
                  <a:pt x="293451" y="78741"/>
                  <a:pt x="549568" y="129541"/>
                  <a:pt x="677626" y="175049"/>
                </a:cubicBezTo>
                <a:cubicBezTo>
                  <a:pt x="805684" y="220557"/>
                  <a:pt x="848018" y="285116"/>
                  <a:pt x="953851" y="324274"/>
                </a:cubicBezTo>
                <a:cubicBezTo>
                  <a:pt x="1059684" y="363432"/>
                  <a:pt x="1238543" y="396241"/>
                  <a:pt x="1312626" y="409999"/>
                </a:cubicBezTo>
                <a:cubicBezTo>
                  <a:pt x="1386709" y="423757"/>
                  <a:pt x="1467143" y="429578"/>
                  <a:pt x="1398351" y="406824"/>
                </a:cubicBezTo>
                <a:cubicBezTo>
                  <a:pt x="1329559" y="384070"/>
                  <a:pt x="1131651" y="341207"/>
                  <a:pt x="899876" y="273474"/>
                </a:cubicBezTo>
                <a:cubicBezTo>
                  <a:pt x="668101" y="205741"/>
                  <a:pt x="148989" y="46991"/>
                  <a:pt x="29926" y="9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: 図形 1359">
            <a:extLst>
              <a:ext uri="{FF2B5EF4-FFF2-40B4-BE49-F238E27FC236}">
                <a16:creationId xmlns:a16="http://schemas.microsoft.com/office/drawing/2014/main" id="{DB376CC9-06B7-4935-B5C9-6EE4C59B4819}"/>
              </a:ext>
            </a:extLst>
          </p:cNvPr>
          <p:cNvSpPr/>
          <p:nvPr/>
        </p:nvSpPr>
        <p:spPr>
          <a:xfrm>
            <a:off x="4882721" y="7164579"/>
            <a:ext cx="1083621" cy="271521"/>
          </a:xfrm>
          <a:custGeom>
            <a:avLst/>
            <a:gdLst>
              <a:gd name="connsiteX0" fmla="*/ 44879 w 1083621"/>
              <a:gd name="connsiteY0" fmla="*/ 14096 h 271521"/>
              <a:gd name="connsiteX1" fmla="*/ 111554 w 1083621"/>
              <a:gd name="connsiteY1" fmla="*/ 49021 h 271521"/>
              <a:gd name="connsiteX2" fmla="*/ 762429 w 1083621"/>
              <a:gd name="connsiteY2" fmla="*/ 249046 h 271521"/>
              <a:gd name="connsiteX3" fmla="*/ 1083104 w 1083621"/>
              <a:gd name="connsiteY3" fmla="*/ 252221 h 271521"/>
              <a:gd name="connsiteX4" fmla="*/ 695754 w 1083621"/>
              <a:gd name="connsiteY4" fmla="*/ 268096 h 271521"/>
              <a:gd name="connsiteX5" fmla="*/ 581454 w 1083621"/>
              <a:gd name="connsiteY5" fmla="*/ 242696 h 271521"/>
              <a:gd name="connsiteX6" fmla="*/ 44879 w 1083621"/>
              <a:gd name="connsiteY6" fmla="*/ 14096 h 27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3621" h="271521">
                <a:moveTo>
                  <a:pt x="44879" y="14096"/>
                </a:moveTo>
                <a:cubicBezTo>
                  <a:pt x="-33438" y="-18183"/>
                  <a:pt x="-8038" y="9863"/>
                  <a:pt x="111554" y="49021"/>
                </a:cubicBezTo>
                <a:cubicBezTo>
                  <a:pt x="231146" y="88179"/>
                  <a:pt x="600504" y="215179"/>
                  <a:pt x="762429" y="249046"/>
                </a:cubicBezTo>
                <a:cubicBezTo>
                  <a:pt x="924354" y="282913"/>
                  <a:pt x="1094217" y="249046"/>
                  <a:pt x="1083104" y="252221"/>
                </a:cubicBezTo>
                <a:cubicBezTo>
                  <a:pt x="1071991" y="255396"/>
                  <a:pt x="779362" y="269684"/>
                  <a:pt x="695754" y="268096"/>
                </a:cubicBezTo>
                <a:cubicBezTo>
                  <a:pt x="612146" y="266509"/>
                  <a:pt x="693108" y="287146"/>
                  <a:pt x="581454" y="242696"/>
                </a:cubicBezTo>
                <a:cubicBezTo>
                  <a:pt x="469800" y="198246"/>
                  <a:pt x="123196" y="46375"/>
                  <a:pt x="44879" y="14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: 図形 1360">
            <a:extLst>
              <a:ext uri="{FF2B5EF4-FFF2-40B4-BE49-F238E27FC236}">
                <a16:creationId xmlns:a16="http://schemas.microsoft.com/office/drawing/2014/main" id="{EC37DBC2-783C-439C-A232-9B6B59D25D98}"/>
              </a:ext>
            </a:extLst>
          </p:cNvPr>
          <p:cNvSpPr/>
          <p:nvPr/>
        </p:nvSpPr>
        <p:spPr>
          <a:xfrm>
            <a:off x="4164605" y="7345469"/>
            <a:ext cx="1818417" cy="213118"/>
          </a:xfrm>
          <a:custGeom>
            <a:avLst/>
            <a:gdLst>
              <a:gd name="connsiteX0" fmla="*/ 178795 w 1818417"/>
              <a:gd name="connsiteY0" fmla="*/ 42756 h 213118"/>
              <a:gd name="connsiteX1" fmla="*/ 1432920 w 1818417"/>
              <a:gd name="connsiteY1" fmla="*/ 179281 h 213118"/>
              <a:gd name="connsiteX2" fmla="*/ 1817095 w 1818417"/>
              <a:gd name="connsiteY2" fmla="*/ 166581 h 213118"/>
              <a:gd name="connsiteX3" fmla="*/ 1337670 w 1818417"/>
              <a:gd name="connsiteY3" fmla="*/ 204681 h 213118"/>
              <a:gd name="connsiteX4" fmla="*/ 1105895 w 1818417"/>
              <a:gd name="connsiteY4" fmla="*/ 195156 h 213118"/>
              <a:gd name="connsiteX5" fmla="*/ 112120 w 1818417"/>
              <a:gd name="connsiteY5" fmla="*/ 23706 h 213118"/>
              <a:gd name="connsiteX6" fmla="*/ 23220 w 1818417"/>
              <a:gd name="connsiteY6" fmla="*/ 1481 h 213118"/>
              <a:gd name="connsiteX7" fmla="*/ 375645 w 1818417"/>
              <a:gd name="connsiteY7" fmla="*/ 90381 h 213118"/>
              <a:gd name="connsiteX8" fmla="*/ 178795 w 1818417"/>
              <a:gd name="connsiteY8" fmla="*/ 42756 h 21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8417" h="213118">
                <a:moveTo>
                  <a:pt x="178795" y="42756"/>
                </a:moveTo>
                <a:cubicBezTo>
                  <a:pt x="355008" y="57573"/>
                  <a:pt x="1159870" y="158644"/>
                  <a:pt x="1432920" y="179281"/>
                </a:cubicBezTo>
                <a:cubicBezTo>
                  <a:pt x="1705970" y="199918"/>
                  <a:pt x="1832970" y="162348"/>
                  <a:pt x="1817095" y="166581"/>
                </a:cubicBezTo>
                <a:cubicBezTo>
                  <a:pt x="1801220" y="170814"/>
                  <a:pt x="1456203" y="199919"/>
                  <a:pt x="1337670" y="204681"/>
                </a:cubicBezTo>
                <a:cubicBezTo>
                  <a:pt x="1219137" y="209443"/>
                  <a:pt x="1310153" y="225319"/>
                  <a:pt x="1105895" y="195156"/>
                </a:cubicBezTo>
                <a:cubicBezTo>
                  <a:pt x="901637" y="164994"/>
                  <a:pt x="292566" y="55985"/>
                  <a:pt x="112120" y="23706"/>
                </a:cubicBezTo>
                <a:cubicBezTo>
                  <a:pt x="-68326" y="-8573"/>
                  <a:pt x="23220" y="1481"/>
                  <a:pt x="23220" y="1481"/>
                </a:cubicBezTo>
                <a:lnTo>
                  <a:pt x="375645" y="90381"/>
                </a:lnTo>
                <a:cubicBezTo>
                  <a:pt x="402632" y="96731"/>
                  <a:pt x="2582" y="27939"/>
                  <a:pt x="178795" y="42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: 図形 1361">
            <a:extLst>
              <a:ext uri="{FF2B5EF4-FFF2-40B4-BE49-F238E27FC236}">
                <a16:creationId xmlns:a16="http://schemas.microsoft.com/office/drawing/2014/main" id="{4F9EAF85-A89F-43AB-8B93-29A5D5B07BB8}"/>
              </a:ext>
            </a:extLst>
          </p:cNvPr>
          <p:cNvSpPr/>
          <p:nvPr/>
        </p:nvSpPr>
        <p:spPr>
          <a:xfrm>
            <a:off x="3778284" y="7783101"/>
            <a:ext cx="2195217" cy="125147"/>
          </a:xfrm>
          <a:custGeom>
            <a:avLst/>
            <a:gdLst>
              <a:gd name="connsiteX0" fmla="*/ 82516 w 2195217"/>
              <a:gd name="connsiteY0" fmla="*/ 107832 h 125147"/>
              <a:gd name="connsiteX1" fmla="*/ 152366 w 2195217"/>
              <a:gd name="connsiteY1" fmla="*/ 114182 h 125147"/>
              <a:gd name="connsiteX2" fmla="*/ 804299 w 2195217"/>
              <a:gd name="connsiteY2" fmla="*/ 124766 h 125147"/>
              <a:gd name="connsiteX3" fmla="*/ 1371566 w 2195217"/>
              <a:gd name="connsiteY3" fmla="*/ 99366 h 125147"/>
              <a:gd name="connsiteX4" fmla="*/ 2133566 w 2195217"/>
              <a:gd name="connsiteY4" fmla="*/ 8349 h 125147"/>
              <a:gd name="connsiteX5" fmla="*/ 2148383 w 2195217"/>
              <a:gd name="connsiteY5" fmla="*/ 4116 h 125147"/>
              <a:gd name="connsiteX6" fmla="*/ 969399 w 2195217"/>
              <a:gd name="connsiteY6" fmla="*/ 86666 h 125147"/>
              <a:gd name="connsiteX7" fmla="*/ 1473166 w 2195217"/>
              <a:gd name="connsiteY7" fmla="*/ 63382 h 125147"/>
              <a:gd name="connsiteX8" fmla="*/ 82516 w 2195217"/>
              <a:gd name="connsiteY8" fmla="*/ 107832 h 12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5217" h="125147">
                <a:moveTo>
                  <a:pt x="82516" y="107832"/>
                </a:moveTo>
                <a:cubicBezTo>
                  <a:pt x="-137617" y="116299"/>
                  <a:pt x="152366" y="114182"/>
                  <a:pt x="152366" y="114182"/>
                </a:cubicBezTo>
                <a:cubicBezTo>
                  <a:pt x="272663" y="117004"/>
                  <a:pt x="601099" y="127235"/>
                  <a:pt x="804299" y="124766"/>
                </a:cubicBezTo>
                <a:cubicBezTo>
                  <a:pt x="1007499" y="122297"/>
                  <a:pt x="1150022" y="118769"/>
                  <a:pt x="1371566" y="99366"/>
                </a:cubicBezTo>
                <a:cubicBezTo>
                  <a:pt x="1593110" y="79963"/>
                  <a:pt x="2004097" y="24224"/>
                  <a:pt x="2133566" y="8349"/>
                </a:cubicBezTo>
                <a:cubicBezTo>
                  <a:pt x="2263035" y="-7526"/>
                  <a:pt x="2148383" y="4116"/>
                  <a:pt x="2148383" y="4116"/>
                </a:cubicBezTo>
                <a:lnTo>
                  <a:pt x="969399" y="86666"/>
                </a:lnTo>
                <a:cubicBezTo>
                  <a:pt x="856863" y="96544"/>
                  <a:pt x="1623802" y="60913"/>
                  <a:pt x="1473166" y="63382"/>
                </a:cubicBezTo>
                <a:cubicBezTo>
                  <a:pt x="1322530" y="65851"/>
                  <a:pt x="302649" y="99365"/>
                  <a:pt x="82516" y="107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: 図形 1362">
            <a:extLst>
              <a:ext uri="{FF2B5EF4-FFF2-40B4-BE49-F238E27FC236}">
                <a16:creationId xmlns:a16="http://schemas.microsoft.com/office/drawing/2014/main" id="{1E455441-FD9F-4D2C-89A8-50BE623DF6EF}"/>
              </a:ext>
            </a:extLst>
          </p:cNvPr>
          <p:cNvSpPr/>
          <p:nvPr/>
        </p:nvSpPr>
        <p:spPr>
          <a:xfrm>
            <a:off x="4438578" y="7954622"/>
            <a:ext cx="1206274" cy="698089"/>
          </a:xfrm>
          <a:custGeom>
            <a:avLst/>
            <a:gdLst>
              <a:gd name="connsiteX0" fmla="*/ 1054172 w 1206274"/>
              <a:gd name="connsiteY0" fmla="*/ 62253 h 698089"/>
              <a:gd name="connsiteX1" fmla="*/ 1006547 w 1206274"/>
              <a:gd name="connsiteY1" fmla="*/ 106703 h 698089"/>
              <a:gd name="connsiteX2" fmla="*/ 193747 w 1206274"/>
              <a:gd name="connsiteY2" fmla="*/ 516278 h 698089"/>
              <a:gd name="connsiteX3" fmla="*/ 108022 w 1206274"/>
              <a:gd name="connsiteY3" fmla="*/ 687728 h 698089"/>
              <a:gd name="connsiteX4" fmla="*/ 73097 w 1206274"/>
              <a:gd name="connsiteY4" fmla="*/ 608353 h 698089"/>
              <a:gd name="connsiteX5" fmla="*/ 1152597 w 1206274"/>
              <a:gd name="connsiteY5" fmla="*/ 36853 h 698089"/>
              <a:gd name="connsiteX6" fmla="*/ 1054172 w 1206274"/>
              <a:gd name="connsiteY6" fmla="*/ 62253 h 69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274" h="698089">
                <a:moveTo>
                  <a:pt x="1054172" y="62253"/>
                </a:moveTo>
                <a:cubicBezTo>
                  <a:pt x="1029830" y="73895"/>
                  <a:pt x="1149951" y="31032"/>
                  <a:pt x="1006547" y="106703"/>
                </a:cubicBezTo>
                <a:cubicBezTo>
                  <a:pt x="863143" y="182374"/>
                  <a:pt x="343501" y="419441"/>
                  <a:pt x="193747" y="516278"/>
                </a:cubicBezTo>
                <a:cubicBezTo>
                  <a:pt x="43993" y="613115"/>
                  <a:pt x="128130" y="672382"/>
                  <a:pt x="108022" y="687728"/>
                </a:cubicBezTo>
                <a:cubicBezTo>
                  <a:pt x="87914" y="703074"/>
                  <a:pt x="-100999" y="716832"/>
                  <a:pt x="73097" y="608353"/>
                </a:cubicBezTo>
                <a:cubicBezTo>
                  <a:pt x="247193" y="499874"/>
                  <a:pt x="997022" y="127870"/>
                  <a:pt x="1152597" y="36853"/>
                </a:cubicBezTo>
                <a:cubicBezTo>
                  <a:pt x="1308172" y="-54164"/>
                  <a:pt x="1078514" y="50611"/>
                  <a:pt x="1054172" y="62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: 図形 1363">
            <a:extLst>
              <a:ext uri="{FF2B5EF4-FFF2-40B4-BE49-F238E27FC236}">
                <a16:creationId xmlns:a16="http://schemas.microsoft.com/office/drawing/2014/main" id="{F3C02A74-D5E5-45CD-A861-1B81AA7E62F7}"/>
              </a:ext>
            </a:extLst>
          </p:cNvPr>
          <p:cNvSpPr/>
          <p:nvPr/>
        </p:nvSpPr>
        <p:spPr>
          <a:xfrm>
            <a:off x="3167863" y="7035751"/>
            <a:ext cx="674618" cy="196682"/>
          </a:xfrm>
          <a:custGeom>
            <a:avLst/>
            <a:gdLst>
              <a:gd name="connsiteX0" fmla="*/ 172237 w 674618"/>
              <a:gd name="connsiteY0" fmla="*/ 49 h 196682"/>
              <a:gd name="connsiteX1" fmla="*/ 86512 w 674618"/>
              <a:gd name="connsiteY1" fmla="*/ 133399 h 196682"/>
              <a:gd name="connsiteX2" fmla="*/ 581812 w 674618"/>
              <a:gd name="connsiteY2" fmla="*/ 193724 h 196682"/>
              <a:gd name="connsiteX3" fmla="*/ 648487 w 674618"/>
              <a:gd name="connsiteY3" fmla="*/ 187374 h 196682"/>
              <a:gd name="connsiteX4" fmla="*/ 277012 w 674618"/>
              <a:gd name="connsiteY4" fmla="*/ 187374 h 196682"/>
              <a:gd name="connsiteX5" fmla="*/ 787 w 674618"/>
              <a:gd name="connsiteY5" fmla="*/ 149274 h 196682"/>
              <a:gd name="connsiteX6" fmla="*/ 172237 w 674618"/>
              <a:gd name="connsiteY6" fmla="*/ 49 h 19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618" h="196682">
                <a:moveTo>
                  <a:pt x="172237" y="49"/>
                </a:moveTo>
                <a:cubicBezTo>
                  <a:pt x="186524" y="-2597"/>
                  <a:pt x="18250" y="101120"/>
                  <a:pt x="86512" y="133399"/>
                </a:cubicBezTo>
                <a:cubicBezTo>
                  <a:pt x="154774" y="165678"/>
                  <a:pt x="488150" y="184728"/>
                  <a:pt x="581812" y="193724"/>
                </a:cubicBezTo>
                <a:cubicBezTo>
                  <a:pt x="675475" y="202720"/>
                  <a:pt x="699287" y="188432"/>
                  <a:pt x="648487" y="187374"/>
                </a:cubicBezTo>
                <a:cubicBezTo>
                  <a:pt x="597687" y="186316"/>
                  <a:pt x="384962" y="193724"/>
                  <a:pt x="277012" y="187374"/>
                </a:cubicBezTo>
                <a:cubicBezTo>
                  <a:pt x="169062" y="181024"/>
                  <a:pt x="14545" y="183141"/>
                  <a:pt x="787" y="149274"/>
                </a:cubicBezTo>
                <a:cubicBezTo>
                  <a:pt x="-12971" y="115407"/>
                  <a:pt x="157950" y="2695"/>
                  <a:pt x="172237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: 図形 1364">
            <a:extLst>
              <a:ext uri="{FF2B5EF4-FFF2-40B4-BE49-F238E27FC236}">
                <a16:creationId xmlns:a16="http://schemas.microsoft.com/office/drawing/2014/main" id="{713033B0-80AF-4F60-9209-971F57F0432D}"/>
              </a:ext>
            </a:extLst>
          </p:cNvPr>
          <p:cNvSpPr/>
          <p:nvPr/>
        </p:nvSpPr>
        <p:spPr>
          <a:xfrm>
            <a:off x="3025624" y="7565431"/>
            <a:ext cx="2549711" cy="177579"/>
          </a:xfrm>
          <a:custGeom>
            <a:avLst/>
            <a:gdLst>
              <a:gd name="connsiteX0" fmla="*/ 177951 w 2549711"/>
              <a:gd name="connsiteY0" fmla="*/ 25994 h 177579"/>
              <a:gd name="connsiteX1" fmla="*/ 1555901 w 2549711"/>
              <a:gd name="connsiteY1" fmla="*/ 124419 h 177579"/>
              <a:gd name="connsiteX2" fmla="*/ 2549676 w 2549711"/>
              <a:gd name="connsiteY2" fmla="*/ 130769 h 177579"/>
              <a:gd name="connsiteX3" fmla="*/ 1590826 w 2549711"/>
              <a:gd name="connsiteY3" fmla="*/ 168869 h 177579"/>
              <a:gd name="connsiteX4" fmla="*/ 1047901 w 2549711"/>
              <a:gd name="connsiteY4" fmla="*/ 162519 h 177579"/>
              <a:gd name="connsiteX5" fmla="*/ 108101 w 2549711"/>
              <a:gd name="connsiteY5" fmla="*/ 13294 h 177579"/>
              <a:gd name="connsiteX6" fmla="*/ 177951 w 2549711"/>
              <a:gd name="connsiteY6" fmla="*/ 25994 h 17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9711" h="177579">
                <a:moveTo>
                  <a:pt x="177951" y="25994"/>
                </a:moveTo>
                <a:cubicBezTo>
                  <a:pt x="419251" y="44515"/>
                  <a:pt x="1160614" y="106957"/>
                  <a:pt x="1555901" y="124419"/>
                </a:cubicBezTo>
                <a:cubicBezTo>
                  <a:pt x="1951189" y="141882"/>
                  <a:pt x="2543855" y="123361"/>
                  <a:pt x="2549676" y="130769"/>
                </a:cubicBezTo>
                <a:cubicBezTo>
                  <a:pt x="2555497" y="138177"/>
                  <a:pt x="1841122" y="163577"/>
                  <a:pt x="1590826" y="168869"/>
                </a:cubicBezTo>
                <a:cubicBezTo>
                  <a:pt x="1340530" y="174161"/>
                  <a:pt x="1295022" y="188448"/>
                  <a:pt x="1047901" y="162519"/>
                </a:cubicBezTo>
                <a:cubicBezTo>
                  <a:pt x="800780" y="136590"/>
                  <a:pt x="247272" y="41340"/>
                  <a:pt x="108101" y="13294"/>
                </a:cubicBezTo>
                <a:cubicBezTo>
                  <a:pt x="-31070" y="-14752"/>
                  <a:pt x="-63349" y="7473"/>
                  <a:pt x="177951" y="25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: 図形 1365">
            <a:extLst>
              <a:ext uri="{FF2B5EF4-FFF2-40B4-BE49-F238E27FC236}">
                <a16:creationId xmlns:a16="http://schemas.microsoft.com/office/drawing/2014/main" id="{A64F45D4-22F9-47DF-B830-6AAE4E106EF8}"/>
              </a:ext>
            </a:extLst>
          </p:cNvPr>
          <p:cNvSpPr/>
          <p:nvPr/>
        </p:nvSpPr>
        <p:spPr>
          <a:xfrm>
            <a:off x="3100279" y="5781673"/>
            <a:ext cx="157896" cy="379583"/>
          </a:xfrm>
          <a:custGeom>
            <a:avLst/>
            <a:gdLst>
              <a:gd name="connsiteX0" fmla="*/ 81071 w 157896"/>
              <a:gd name="connsiteY0" fmla="*/ 2 h 379583"/>
              <a:gd name="connsiteX1" fmla="*/ 109646 w 157896"/>
              <a:gd name="connsiteY1" fmla="*/ 127002 h 379583"/>
              <a:gd name="connsiteX2" fmla="*/ 1696 w 157896"/>
              <a:gd name="connsiteY2" fmla="*/ 374652 h 379583"/>
              <a:gd name="connsiteX3" fmla="*/ 49321 w 157896"/>
              <a:gd name="connsiteY3" fmla="*/ 282577 h 379583"/>
              <a:gd name="connsiteX4" fmla="*/ 125521 w 157896"/>
              <a:gd name="connsiteY4" fmla="*/ 165102 h 379583"/>
              <a:gd name="connsiteX5" fmla="*/ 157271 w 157896"/>
              <a:gd name="connsiteY5" fmla="*/ 123827 h 379583"/>
              <a:gd name="connsiteX6" fmla="*/ 81071 w 157896"/>
              <a:gd name="connsiteY6" fmla="*/ 2 h 37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896" h="379583">
                <a:moveTo>
                  <a:pt x="81071" y="2"/>
                </a:moveTo>
                <a:cubicBezTo>
                  <a:pt x="73133" y="531"/>
                  <a:pt x="122875" y="64560"/>
                  <a:pt x="109646" y="127002"/>
                </a:cubicBezTo>
                <a:cubicBezTo>
                  <a:pt x="96417" y="189444"/>
                  <a:pt x="11750" y="348723"/>
                  <a:pt x="1696" y="374652"/>
                </a:cubicBezTo>
                <a:cubicBezTo>
                  <a:pt x="-8358" y="400581"/>
                  <a:pt x="28683" y="317502"/>
                  <a:pt x="49321" y="282577"/>
                </a:cubicBezTo>
                <a:cubicBezTo>
                  <a:pt x="69959" y="247652"/>
                  <a:pt x="107529" y="191560"/>
                  <a:pt x="125521" y="165102"/>
                </a:cubicBezTo>
                <a:cubicBezTo>
                  <a:pt x="143513" y="138644"/>
                  <a:pt x="161504" y="150815"/>
                  <a:pt x="157271" y="123827"/>
                </a:cubicBezTo>
                <a:cubicBezTo>
                  <a:pt x="153038" y="96840"/>
                  <a:pt x="89009" y="-527"/>
                  <a:pt x="8107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: 図形 1366">
            <a:extLst>
              <a:ext uri="{FF2B5EF4-FFF2-40B4-BE49-F238E27FC236}">
                <a16:creationId xmlns:a16="http://schemas.microsoft.com/office/drawing/2014/main" id="{F5FB30EF-89A9-4BFF-8904-D0EE02AF0DAB}"/>
              </a:ext>
            </a:extLst>
          </p:cNvPr>
          <p:cNvSpPr/>
          <p:nvPr/>
        </p:nvSpPr>
        <p:spPr>
          <a:xfrm>
            <a:off x="2560202" y="7075842"/>
            <a:ext cx="237353" cy="237442"/>
          </a:xfrm>
          <a:custGeom>
            <a:avLst/>
            <a:gdLst>
              <a:gd name="connsiteX0" fmla="*/ 91981 w 237353"/>
              <a:gd name="connsiteY0" fmla="*/ 175 h 237442"/>
              <a:gd name="connsiteX1" fmla="*/ 140665 w 237353"/>
              <a:gd name="connsiteY1" fmla="*/ 89075 h 237442"/>
              <a:gd name="connsiteX2" fmla="*/ 210515 w 237353"/>
              <a:gd name="connsiteY2" fmla="*/ 118708 h 237442"/>
              <a:gd name="connsiteX3" fmla="*/ 231681 w 237353"/>
              <a:gd name="connsiteY3" fmla="*/ 118708 h 237442"/>
              <a:gd name="connsiteX4" fmla="*/ 113148 w 237353"/>
              <a:gd name="connsiteY4" fmla="*/ 211841 h 237442"/>
              <a:gd name="connsiteX5" fmla="*/ 104681 w 237353"/>
              <a:gd name="connsiteY5" fmla="*/ 233008 h 237442"/>
              <a:gd name="connsiteX6" fmla="*/ 965 w 237353"/>
              <a:gd name="connsiteY6" fmla="*/ 139875 h 237442"/>
              <a:gd name="connsiteX7" fmla="*/ 55998 w 237353"/>
              <a:gd name="connsiteY7" fmla="*/ 114475 h 237442"/>
              <a:gd name="connsiteX8" fmla="*/ 91981 w 237353"/>
              <a:gd name="connsiteY8" fmla="*/ 175 h 23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353" h="237442">
                <a:moveTo>
                  <a:pt x="91981" y="175"/>
                </a:moveTo>
                <a:cubicBezTo>
                  <a:pt x="106092" y="-4058"/>
                  <a:pt x="120909" y="69320"/>
                  <a:pt x="140665" y="89075"/>
                </a:cubicBezTo>
                <a:cubicBezTo>
                  <a:pt x="160421" y="108830"/>
                  <a:pt x="195346" y="113769"/>
                  <a:pt x="210515" y="118708"/>
                </a:cubicBezTo>
                <a:cubicBezTo>
                  <a:pt x="225684" y="123647"/>
                  <a:pt x="247909" y="103186"/>
                  <a:pt x="231681" y="118708"/>
                </a:cubicBezTo>
                <a:cubicBezTo>
                  <a:pt x="215453" y="134230"/>
                  <a:pt x="134314" y="192791"/>
                  <a:pt x="113148" y="211841"/>
                </a:cubicBezTo>
                <a:cubicBezTo>
                  <a:pt x="91982" y="230891"/>
                  <a:pt x="123378" y="245002"/>
                  <a:pt x="104681" y="233008"/>
                </a:cubicBezTo>
                <a:cubicBezTo>
                  <a:pt x="85984" y="221014"/>
                  <a:pt x="9079" y="159631"/>
                  <a:pt x="965" y="139875"/>
                </a:cubicBezTo>
                <a:cubicBezTo>
                  <a:pt x="-7149" y="120120"/>
                  <a:pt x="38006" y="133525"/>
                  <a:pt x="55998" y="114475"/>
                </a:cubicBezTo>
                <a:cubicBezTo>
                  <a:pt x="73990" y="95425"/>
                  <a:pt x="77870" y="4408"/>
                  <a:pt x="91981" y="175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: 図形 1367">
            <a:extLst>
              <a:ext uri="{FF2B5EF4-FFF2-40B4-BE49-F238E27FC236}">
                <a16:creationId xmlns:a16="http://schemas.microsoft.com/office/drawing/2014/main" id="{62E9DA78-C812-4CBE-88C4-0CA51494BB04}"/>
              </a:ext>
            </a:extLst>
          </p:cNvPr>
          <p:cNvSpPr/>
          <p:nvPr/>
        </p:nvSpPr>
        <p:spPr>
          <a:xfrm>
            <a:off x="2476433" y="7372442"/>
            <a:ext cx="195149" cy="168881"/>
          </a:xfrm>
          <a:custGeom>
            <a:avLst/>
            <a:gdLst>
              <a:gd name="connsiteX0" fmla="*/ 2184 w 195149"/>
              <a:gd name="connsiteY0" fmla="*/ 8375 h 168881"/>
              <a:gd name="connsiteX1" fmla="*/ 55100 w 195149"/>
              <a:gd name="connsiteY1" fmla="*/ 21075 h 168881"/>
              <a:gd name="connsiteX2" fmla="*/ 165167 w 195149"/>
              <a:gd name="connsiteY2" fmla="*/ 59175 h 168881"/>
              <a:gd name="connsiteX3" fmla="*/ 152467 w 195149"/>
              <a:gd name="connsiteY3" fmla="*/ 112091 h 168881"/>
              <a:gd name="connsiteX4" fmla="*/ 194800 w 195149"/>
              <a:gd name="connsiteY4" fmla="*/ 165008 h 168881"/>
              <a:gd name="connsiteX5" fmla="*/ 124950 w 195149"/>
              <a:gd name="connsiteY5" fmla="*/ 150191 h 168881"/>
              <a:gd name="connsiteX6" fmla="*/ 2184 w 195149"/>
              <a:gd name="connsiteY6" fmla="*/ 8375 h 16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149" h="168881">
                <a:moveTo>
                  <a:pt x="2184" y="8375"/>
                </a:moveTo>
                <a:cubicBezTo>
                  <a:pt x="-9458" y="-13144"/>
                  <a:pt x="27936" y="12608"/>
                  <a:pt x="55100" y="21075"/>
                </a:cubicBezTo>
                <a:cubicBezTo>
                  <a:pt x="82264" y="29542"/>
                  <a:pt x="148939" y="44006"/>
                  <a:pt x="165167" y="59175"/>
                </a:cubicBezTo>
                <a:cubicBezTo>
                  <a:pt x="181395" y="74344"/>
                  <a:pt x="147528" y="94452"/>
                  <a:pt x="152467" y="112091"/>
                </a:cubicBezTo>
                <a:cubicBezTo>
                  <a:pt x="157406" y="129730"/>
                  <a:pt x="199386" y="158658"/>
                  <a:pt x="194800" y="165008"/>
                </a:cubicBezTo>
                <a:cubicBezTo>
                  <a:pt x="190214" y="171358"/>
                  <a:pt x="154583" y="172063"/>
                  <a:pt x="124950" y="150191"/>
                </a:cubicBezTo>
                <a:cubicBezTo>
                  <a:pt x="95317" y="128319"/>
                  <a:pt x="13826" y="29894"/>
                  <a:pt x="2184" y="8375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: 図形 1368">
            <a:extLst>
              <a:ext uri="{FF2B5EF4-FFF2-40B4-BE49-F238E27FC236}">
                <a16:creationId xmlns:a16="http://schemas.microsoft.com/office/drawing/2014/main" id="{374C7740-FC47-449F-B691-049BC637C4E5}"/>
              </a:ext>
            </a:extLst>
          </p:cNvPr>
          <p:cNvSpPr/>
          <p:nvPr/>
        </p:nvSpPr>
        <p:spPr>
          <a:xfrm>
            <a:off x="2351969" y="7503005"/>
            <a:ext cx="217268" cy="157386"/>
          </a:xfrm>
          <a:custGeom>
            <a:avLst/>
            <a:gdLst>
              <a:gd name="connsiteX0" fmla="*/ 1764 w 217268"/>
              <a:gd name="connsiteY0" fmla="*/ 4812 h 157386"/>
              <a:gd name="connsiteX1" fmla="*/ 80081 w 217268"/>
              <a:gd name="connsiteY1" fmla="*/ 17512 h 157386"/>
              <a:gd name="connsiteX2" fmla="*/ 194381 w 217268"/>
              <a:gd name="connsiteY2" fmla="*/ 47145 h 157386"/>
              <a:gd name="connsiteX3" fmla="*/ 200731 w 217268"/>
              <a:gd name="connsiteY3" fmla="*/ 142395 h 157386"/>
              <a:gd name="connsiteX4" fmla="*/ 215548 w 217268"/>
              <a:gd name="connsiteY4" fmla="*/ 152978 h 157386"/>
              <a:gd name="connsiteX5" fmla="*/ 156281 w 217268"/>
              <a:gd name="connsiteY5" fmla="*/ 100062 h 157386"/>
              <a:gd name="connsiteX6" fmla="*/ 1764 w 217268"/>
              <a:gd name="connsiteY6" fmla="*/ 4812 h 15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268" h="157386">
                <a:moveTo>
                  <a:pt x="1764" y="4812"/>
                </a:moveTo>
                <a:cubicBezTo>
                  <a:pt x="-10936" y="-8946"/>
                  <a:pt x="47978" y="10456"/>
                  <a:pt x="80081" y="17512"/>
                </a:cubicBezTo>
                <a:cubicBezTo>
                  <a:pt x="112184" y="24568"/>
                  <a:pt x="174273" y="26331"/>
                  <a:pt x="194381" y="47145"/>
                </a:cubicBezTo>
                <a:cubicBezTo>
                  <a:pt x="214489" y="67959"/>
                  <a:pt x="197203" y="124756"/>
                  <a:pt x="200731" y="142395"/>
                </a:cubicBezTo>
                <a:cubicBezTo>
                  <a:pt x="204259" y="160034"/>
                  <a:pt x="222956" y="160034"/>
                  <a:pt x="215548" y="152978"/>
                </a:cubicBezTo>
                <a:cubicBezTo>
                  <a:pt x="208140" y="145923"/>
                  <a:pt x="187325" y="122287"/>
                  <a:pt x="156281" y="100062"/>
                </a:cubicBezTo>
                <a:cubicBezTo>
                  <a:pt x="125237" y="77837"/>
                  <a:pt x="14464" y="18570"/>
                  <a:pt x="1764" y="4812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: 図形 1369">
            <a:extLst>
              <a:ext uri="{FF2B5EF4-FFF2-40B4-BE49-F238E27FC236}">
                <a16:creationId xmlns:a16="http://schemas.microsoft.com/office/drawing/2014/main" id="{ED1A3FF8-3135-4083-8510-DA542F77B317}"/>
              </a:ext>
            </a:extLst>
          </p:cNvPr>
          <p:cNvSpPr/>
          <p:nvPr/>
        </p:nvSpPr>
        <p:spPr>
          <a:xfrm>
            <a:off x="2315616" y="7505184"/>
            <a:ext cx="145127" cy="167740"/>
          </a:xfrm>
          <a:custGeom>
            <a:avLst/>
            <a:gdLst>
              <a:gd name="connsiteX0" fmla="*/ 65634 w 145127"/>
              <a:gd name="connsiteY0" fmla="*/ 516 h 167740"/>
              <a:gd name="connsiteX1" fmla="*/ 116434 w 145127"/>
              <a:gd name="connsiteY1" fmla="*/ 127516 h 167740"/>
              <a:gd name="connsiteX2" fmla="*/ 143951 w 145127"/>
              <a:gd name="connsiteY2" fmla="*/ 167733 h 167740"/>
              <a:gd name="connsiteX3" fmla="*/ 78334 w 145127"/>
              <a:gd name="connsiteY3" fmla="*/ 125399 h 167740"/>
              <a:gd name="connsiteX4" fmla="*/ 17 w 145127"/>
              <a:gd name="connsiteY4" fmla="*/ 83066 h 167740"/>
              <a:gd name="connsiteX5" fmla="*/ 65634 w 145127"/>
              <a:gd name="connsiteY5" fmla="*/ 516 h 16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127" h="167740">
                <a:moveTo>
                  <a:pt x="65634" y="516"/>
                </a:moveTo>
                <a:cubicBezTo>
                  <a:pt x="85037" y="7924"/>
                  <a:pt x="103381" y="99647"/>
                  <a:pt x="116434" y="127516"/>
                </a:cubicBezTo>
                <a:cubicBezTo>
                  <a:pt x="129487" y="155385"/>
                  <a:pt x="150301" y="168086"/>
                  <a:pt x="143951" y="167733"/>
                </a:cubicBezTo>
                <a:cubicBezTo>
                  <a:pt x="137601" y="167380"/>
                  <a:pt x="102323" y="139510"/>
                  <a:pt x="78334" y="125399"/>
                </a:cubicBezTo>
                <a:cubicBezTo>
                  <a:pt x="54345" y="111288"/>
                  <a:pt x="1075" y="98588"/>
                  <a:pt x="17" y="83066"/>
                </a:cubicBezTo>
                <a:cubicBezTo>
                  <a:pt x="-1041" y="67544"/>
                  <a:pt x="46231" y="-6892"/>
                  <a:pt x="65634" y="516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: 図形 1370">
            <a:extLst>
              <a:ext uri="{FF2B5EF4-FFF2-40B4-BE49-F238E27FC236}">
                <a16:creationId xmlns:a16="http://schemas.microsoft.com/office/drawing/2014/main" id="{138C3C7A-FEE4-4B06-90A2-3A76A9B88641}"/>
              </a:ext>
            </a:extLst>
          </p:cNvPr>
          <p:cNvSpPr/>
          <p:nvPr/>
        </p:nvSpPr>
        <p:spPr>
          <a:xfrm>
            <a:off x="4505284" y="853859"/>
            <a:ext cx="679553" cy="228843"/>
          </a:xfrm>
          <a:custGeom>
            <a:avLst/>
            <a:gdLst>
              <a:gd name="connsiteX0" fmla="*/ 679491 w 679553"/>
              <a:gd name="connsiteY0" fmla="*/ 216 h 228843"/>
              <a:gd name="connsiteX1" fmla="*/ 277854 w 679553"/>
              <a:gd name="connsiteY1" fmla="*/ 87529 h 228843"/>
              <a:gd name="connsiteX2" fmla="*/ 104816 w 679553"/>
              <a:gd name="connsiteY2" fmla="*/ 158966 h 228843"/>
              <a:gd name="connsiteX3" fmla="*/ 41 w 679553"/>
              <a:gd name="connsiteY3" fmla="*/ 228816 h 228843"/>
              <a:gd name="connsiteX4" fmla="*/ 115929 w 679553"/>
              <a:gd name="connsiteY4" fmla="*/ 151029 h 228843"/>
              <a:gd name="connsiteX5" fmla="*/ 206416 w 679553"/>
              <a:gd name="connsiteY5" fmla="*/ 89116 h 228843"/>
              <a:gd name="connsiteX6" fmla="*/ 308016 w 679553"/>
              <a:gd name="connsiteY6" fmla="*/ 63716 h 228843"/>
              <a:gd name="connsiteX7" fmla="*/ 679491 w 679553"/>
              <a:gd name="connsiteY7" fmla="*/ 216 h 22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9553" h="228843">
                <a:moveTo>
                  <a:pt x="679491" y="216"/>
                </a:moveTo>
                <a:cubicBezTo>
                  <a:pt x="674464" y="4185"/>
                  <a:pt x="373633" y="61071"/>
                  <a:pt x="277854" y="87529"/>
                </a:cubicBezTo>
                <a:cubicBezTo>
                  <a:pt x="182075" y="113987"/>
                  <a:pt x="151118" y="135418"/>
                  <a:pt x="104816" y="158966"/>
                </a:cubicBezTo>
                <a:cubicBezTo>
                  <a:pt x="58514" y="182514"/>
                  <a:pt x="-1811" y="230139"/>
                  <a:pt x="41" y="228816"/>
                </a:cubicBezTo>
                <a:cubicBezTo>
                  <a:pt x="1893" y="227493"/>
                  <a:pt x="115929" y="151029"/>
                  <a:pt x="115929" y="151029"/>
                </a:cubicBezTo>
                <a:cubicBezTo>
                  <a:pt x="150325" y="127746"/>
                  <a:pt x="174401" y="103668"/>
                  <a:pt x="206416" y="89116"/>
                </a:cubicBezTo>
                <a:cubicBezTo>
                  <a:pt x="238430" y="74564"/>
                  <a:pt x="230758" y="79591"/>
                  <a:pt x="308016" y="63716"/>
                </a:cubicBezTo>
                <a:cubicBezTo>
                  <a:pt x="385274" y="47841"/>
                  <a:pt x="684518" y="-3753"/>
                  <a:pt x="679491" y="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: 図形 1371">
            <a:extLst>
              <a:ext uri="{FF2B5EF4-FFF2-40B4-BE49-F238E27FC236}">
                <a16:creationId xmlns:a16="http://schemas.microsoft.com/office/drawing/2014/main" id="{27FF7085-70DE-4E3C-AC6A-C49876C57043}"/>
              </a:ext>
            </a:extLst>
          </p:cNvPr>
          <p:cNvSpPr/>
          <p:nvPr/>
        </p:nvSpPr>
        <p:spPr>
          <a:xfrm>
            <a:off x="4244518" y="860425"/>
            <a:ext cx="384632" cy="559643"/>
          </a:xfrm>
          <a:custGeom>
            <a:avLst/>
            <a:gdLst>
              <a:gd name="connsiteX0" fmla="*/ 384632 w 384632"/>
              <a:gd name="connsiteY0" fmla="*/ 0 h 559643"/>
              <a:gd name="connsiteX1" fmla="*/ 143332 w 384632"/>
              <a:gd name="connsiteY1" fmla="*/ 239713 h 559643"/>
              <a:gd name="connsiteX2" fmla="*/ 97295 w 384632"/>
              <a:gd name="connsiteY2" fmla="*/ 306388 h 559643"/>
              <a:gd name="connsiteX3" fmla="*/ 111582 w 384632"/>
              <a:gd name="connsiteY3" fmla="*/ 342900 h 559643"/>
              <a:gd name="connsiteX4" fmla="*/ 97295 w 384632"/>
              <a:gd name="connsiteY4" fmla="*/ 368300 h 559643"/>
              <a:gd name="connsiteX5" fmla="*/ 2045 w 384632"/>
              <a:gd name="connsiteY5" fmla="*/ 555625 h 559643"/>
              <a:gd name="connsiteX6" fmla="*/ 38557 w 384632"/>
              <a:gd name="connsiteY6" fmla="*/ 479425 h 559643"/>
              <a:gd name="connsiteX7" fmla="*/ 114757 w 384632"/>
              <a:gd name="connsiteY7" fmla="*/ 280988 h 559643"/>
              <a:gd name="connsiteX8" fmla="*/ 141745 w 384632"/>
              <a:gd name="connsiteY8" fmla="*/ 254000 h 559643"/>
              <a:gd name="connsiteX9" fmla="*/ 384632 w 384632"/>
              <a:gd name="connsiteY9" fmla="*/ 0 h 55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632" h="559643">
                <a:moveTo>
                  <a:pt x="384632" y="0"/>
                </a:moveTo>
                <a:cubicBezTo>
                  <a:pt x="287926" y="94324"/>
                  <a:pt x="191221" y="188648"/>
                  <a:pt x="143332" y="239713"/>
                </a:cubicBezTo>
                <a:cubicBezTo>
                  <a:pt x="95443" y="290778"/>
                  <a:pt x="102587" y="289190"/>
                  <a:pt x="97295" y="306388"/>
                </a:cubicBezTo>
                <a:cubicBezTo>
                  <a:pt x="92003" y="323586"/>
                  <a:pt x="111582" y="332581"/>
                  <a:pt x="111582" y="342900"/>
                </a:cubicBezTo>
                <a:cubicBezTo>
                  <a:pt x="111582" y="353219"/>
                  <a:pt x="115551" y="332846"/>
                  <a:pt x="97295" y="368300"/>
                </a:cubicBezTo>
                <a:cubicBezTo>
                  <a:pt x="79039" y="403754"/>
                  <a:pt x="11835" y="537104"/>
                  <a:pt x="2045" y="555625"/>
                </a:cubicBezTo>
                <a:cubicBezTo>
                  <a:pt x="-7745" y="574146"/>
                  <a:pt x="19772" y="525198"/>
                  <a:pt x="38557" y="479425"/>
                </a:cubicBezTo>
                <a:cubicBezTo>
                  <a:pt x="57342" y="433652"/>
                  <a:pt x="97559" y="318559"/>
                  <a:pt x="114757" y="280988"/>
                </a:cubicBezTo>
                <a:cubicBezTo>
                  <a:pt x="131955" y="243417"/>
                  <a:pt x="141745" y="254000"/>
                  <a:pt x="141745" y="254000"/>
                </a:cubicBezTo>
                <a:lnTo>
                  <a:pt x="3846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: 図形 1372">
            <a:extLst>
              <a:ext uri="{FF2B5EF4-FFF2-40B4-BE49-F238E27FC236}">
                <a16:creationId xmlns:a16="http://schemas.microsoft.com/office/drawing/2014/main" id="{266AE485-CCB6-48FE-9808-9FE03D013042}"/>
              </a:ext>
            </a:extLst>
          </p:cNvPr>
          <p:cNvSpPr/>
          <p:nvPr/>
        </p:nvSpPr>
        <p:spPr>
          <a:xfrm>
            <a:off x="5354998" y="857555"/>
            <a:ext cx="793986" cy="826238"/>
          </a:xfrm>
          <a:custGeom>
            <a:avLst/>
            <a:gdLst>
              <a:gd name="connsiteX0" fmla="*/ 5990 w 793986"/>
              <a:gd name="connsiteY0" fmla="*/ 20333 h 826238"/>
              <a:gd name="connsiteX1" fmla="*/ 25040 w 793986"/>
              <a:gd name="connsiteY1" fmla="*/ 72720 h 826238"/>
              <a:gd name="connsiteX2" fmla="*/ 83777 w 793986"/>
              <a:gd name="connsiteY2" fmla="*/ 339420 h 826238"/>
              <a:gd name="connsiteX3" fmla="*/ 204427 w 793986"/>
              <a:gd name="connsiteY3" fmla="*/ 429908 h 826238"/>
              <a:gd name="connsiteX4" fmla="*/ 628290 w 793986"/>
              <a:gd name="connsiteY4" fmla="*/ 610883 h 826238"/>
              <a:gd name="connsiteX5" fmla="*/ 788627 w 793986"/>
              <a:gd name="connsiteY5" fmla="*/ 822020 h 826238"/>
              <a:gd name="connsiteX6" fmla="*/ 741002 w 793986"/>
              <a:gd name="connsiteY6" fmla="*/ 737883 h 826238"/>
              <a:gd name="connsiteX7" fmla="*/ 594952 w 793986"/>
              <a:gd name="connsiteY7" fmla="*/ 569608 h 826238"/>
              <a:gd name="connsiteX8" fmla="*/ 126640 w 793986"/>
              <a:gd name="connsiteY8" fmla="*/ 366408 h 826238"/>
              <a:gd name="connsiteX9" fmla="*/ 5990 w 793986"/>
              <a:gd name="connsiteY9" fmla="*/ 20333 h 82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3986" h="826238">
                <a:moveTo>
                  <a:pt x="5990" y="20333"/>
                </a:moveTo>
                <a:cubicBezTo>
                  <a:pt x="-10943" y="-28615"/>
                  <a:pt x="12076" y="19539"/>
                  <a:pt x="25040" y="72720"/>
                </a:cubicBezTo>
                <a:cubicBezTo>
                  <a:pt x="38005" y="125901"/>
                  <a:pt x="53879" y="279889"/>
                  <a:pt x="83777" y="339420"/>
                </a:cubicBezTo>
                <a:cubicBezTo>
                  <a:pt x="113675" y="398951"/>
                  <a:pt x="113675" y="384664"/>
                  <a:pt x="204427" y="429908"/>
                </a:cubicBezTo>
                <a:cubicBezTo>
                  <a:pt x="295179" y="475152"/>
                  <a:pt x="530923" y="545531"/>
                  <a:pt x="628290" y="610883"/>
                </a:cubicBezTo>
                <a:cubicBezTo>
                  <a:pt x="725657" y="676235"/>
                  <a:pt x="769842" y="800853"/>
                  <a:pt x="788627" y="822020"/>
                </a:cubicBezTo>
                <a:cubicBezTo>
                  <a:pt x="807412" y="843187"/>
                  <a:pt x="773281" y="779952"/>
                  <a:pt x="741002" y="737883"/>
                </a:cubicBezTo>
                <a:cubicBezTo>
                  <a:pt x="708723" y="695814"/>
                  <a:pt x="697346" y="631520"/>
                  <a:pt x="594952" y="569608"/>
                </a:cubicBezTo>
                <a:cubicBezTo>
                  <a:pt x="492558" y="507696"/>
                  <a:pt x="220302" y="455043"/>
                  <a:pt x="126640" y="366408"/>
                </a:cubicBezTo>
                <a:cubicBezTo>
                  <a:pt x="32978" y="277773"/>
                  <a:pt x="22923" y="69281"/>
                  <a:pt x="5990" y="20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: 図形 1373">
            <a:extLst>
              <a:ext uri="{FF2B5EF4-FFF2-40B4-BE49-F238E27FC236}">
                <a16:creationId xmlns:a16="http://schemas.microsoft.com/office/drawing/2014/main" id="{088B8D45-AF61-4664-ABE9-0E4E9909AFF9}"/>
              </a:ext>
            </a:extLst>
          </p:cNvPr>
          <p:cNvSpPr/>
          <p:nvPr/>
        </p:nvSpPr>
        <p:spPr>
          <a:xfrm>
            <a:off x="5448105" y="1096426"/>
            <a:ext cx="599788" cy="500247"/>
          </a:xfrm>
          <a:custGeom>
            <a:avLst/>
            <a:gdLst>
              <a:gd name="connsiteX0" fmla="*/ 195 w 599788"/>
              <a:gd name="connsiteY0" fmla="*/ 7 h 500247"/>
              <a:gd name="connsiteX1" fmla="*/ 142012 w 599788"/>
              <a:gd name="connsiteY1" fmla="*/ 387357 h 500247"/>
              <a:gd name="connsiteX2" fmla="*/ 262662 w 599788"/>
              <a:gd name="connsiteY2" fmla="*/ 440274 h 500247"/>
              <a:gd name="connsiteX3" fmla="*/ 599212 w 599788"/>
              <a:gd name="connsiteY3" fmla="*/ 499541 h 500247"/>
              <a:gd name="connsiteX4" fmla="*/ 173762 w 599788"/>
              <a:gd name="connsiteY4" fmla="*/ 397941 h 500247"/>
              <a:gd name="connsiteX5" fmla="*/ 195 w 599788"/>
              <a:gd name="connsiteY5" fmla="*/ 7 h 50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9788" h="500247">
                <a:moveTo>
                  <a:pt x="195" y="7"/>
                </a:moveTo>
                <a:cubicBezTo>
                  <a:pt x="-5097" y="-1757"/>
                  <a:pt x="98268" y="313979"/>
                  <a:pt x="142012" y="387357"/>
                </a:cubicBezTo>
                <a:cubicBezTo>
                  <a:pt x="185756" y="460735"/>
                  <a:pt x="186462" y="421577"/>
                  <a:pt x="262662" y="440274"/>
                </a:cubicBezTo>
                <a:cubicBezTo>
                  <a:pt x="338862" y="458971"/>
                  <a:pt x="614029" y="506596"/>
                  <a:pt x="599212" y="499541"/>
                </a:cubicBezTo>
                <a:cubicBezTo>
                  <a:pt x="584395" y="492486"/>
                  <a:pt x="270776" y="483313"/>
                  <a:pt x="173762" y="397941"/>
                </a:cubicBezTo>
                <a:cubicBezTo>
                  <a:pt x="76748" y="312569"/>
                  <a:pt x="5487" y="1771"/>
                  <a:pt x="195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: 図形 1374">
            <a:extLst>
              <a:ext uri="{FF2B5EF4-FFF2-40B4-BE49-F238E27FC236}">
                <a16:creationId xmlns:a16="http://schemas.microsoft.com/office/drawing/2014/main" id="{C6CC52EC-8F65-41D7-8683-E995A4044C2B}"/>
              </a:ext>
            </a:extLst>
          </p:cNvPr>
          <p:cNvSpPr/>
          <p:nvPr/>
        </p:nvSpPr>
        <p:spPr>
          <a:xfrm>
            <a:off x="4704516" y="404805"/>
            <a:ext cx="449486" cy="306285"/>
          </a:xfrm>
          <a:custGeom>
            <a:avLst/>
            <a:gdLst>
              <a:gd name="connsiteX0" fmla="*/ 445334 w 449486"/>
              <a:gd name="connsiteY0" fmla="*/ 76208 h 306285"/>
              <a:gd name="connsiteX1" fmla="*/ 334209 w 449486"/>
              <a:gd name="connsiteY1" fmla="*/ 8 h 306285"/>
              <a:gd name="connsiteX2" fmla="*/ 164347 w 449486"/>
              <a:gd name="connsiteY2" fmla="*/ 73033 h 306285"/>
              <a:gd name="connsiteX3" fmla="*/ 7184 w 449486"/>
              <a:gd name="connsiteY3" fmla="*/ 296870 h 306285"/>
              <a:gd name="connsiteX4" fmla="*/ 29409 w 449486"/>
              <a:gd name="connsiteY4" fmla="*/ 257183 h 306285"/>
              <a:gd name="connsiteX5" fmla="*/ 54809 w 449486"/>
              <a:gd name="connsiteY5" fmla="*/ 190508 h 306285"/>
              <a:gd name="connsiteX6" fmla="*/ 73859 w 449486"/>
              <a:gd name="connsiteY6" fmla="*/ 141295 h 306285"/>
              <a:gd name="connsiteX7" fmla="*/ 188159 w 449486"/>
              <a:gd name="connsiteY7" fmla="*/ 50808 h 306285"/>
              <a:gd name="connsiteX8" fmla="*/ 445334 w 449486"/>
              <a:gd name="connsiteY8" fmla="*/ 76208 h 30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486" h="306285">
                <a:moveTo>
                  <a:pt x="445334" y="76208"/>
                </a:moveTo>
                <a:cubicBezTo>
                  <a:pt x="469676" y="67741"/>
                  <a:pt x="381040" y="537"/>
                  <a:pt x="334209" y="8"/>
                </a:cubicBezTo>
                <a:cubicBezTo>
                  <a:pt x="287378" y="-521"/>
                  <a:pt x="218851" y="23556"/>
                  <a:pt x="164347" y="73033"/>
                </a:cubicBezTo>
                <a:cubicBezTo>
                  <a:pt x="109843" y="122510"/>
                  <a:pt x="29674" y="266178"/>
                  <a:pt x="7184" y="296870"/>
                </a:cubicBezTo>
                <a:cubicBezTo>
                  <a:pt x="-15306" y="327562"/>
                  <a:pt x="21472" y="274910"/>
                  <a:pt x="29409" y="257183"/>
                </a:cubicBezTo>
                <a:cubicBezTo>
                  <a:pt x="37346" y="239456"/>
                  <a:pt x="47401" y="209823"/>
                  <a:pt x="54809" y="190508"/>
                </a:cubicBezTo>
                <a:cubicBezTo>
                  <a:pt x="62217" y="171193"/>
                  <a:pt x="51634" y="164578"/>
                  <a:pt x="73859" y="141295"/>
                </a:cubicBezTo>
                <a:cubicBezTo>
                  <a:pt x="96084" y="118012"/>
                  <a:pt x="129686" y="65360"/>
                  <a:pt x="188159" y="50808"/>
                </a:cubicBezTo>
                <a:cubicBezTo>
                  <a:pt x="246632" y="36256"/>
                  <a:pt x="420992" y="84675"/>
                  <a:pt x="445334" y="76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: 図形 1375">
            <a:extLst>
              <a:ext uri="{FF2B5EF4-FFF2-40B4-BE49-F238E27FC236}">
                <a16:creationId xmlns:a16="http://schemas.microsoft.com/office/drawing/2014/main" id="{87D11B84-71B6-4B39-BB67-47411326F5D4}"/>
              </a:ext>
            </a:extLst>
          </p:cNvPr>
          <p:cNvSpPr/>
          <p:nvPr/>
        </p:nvSpPr>
        <p:spPr>
          <a:xfrm>
            <a:off x="4755687" y="491609"/>
            <a:ext cx="682547" cy="232299"/>
          </a:xfrm>
          <a:custGeom>
            <a:avLst/>
            <a:gdLst>
              <a:gd name="connsiteX0" fmla="*/ 679913 w 682547"/>
              <a:gd name="connsiteY0" fmla="*/ 232291 h 232299"/>
              <a:gd name="connsiteX1" fmla="*/ 544446 w 682547"/>
              <a:gd name="connsiteY1" fmla="*/ 31208 h 232299"/>
              <a:gd name="connsiteX2" fmla="*/ 345480 w 682547"/>
              <a:gd name="connsiteY2" fmla="*/ 7924 h 232299"/>
              <a:gd name="connsiteX3" fmla="*/ 6813 w 682547"/>
              <a:gd name="connsiteY3" fmla="*/ 105291 h 232299"/>
              <a:gd name="connsiteX4" fmla="*/ 142280 w 682547"/>
              <a:gd name="connsiteY4" fmla="*/ 71424 h 232299"/>
              <a:gd name="connsiteX5" fmla="*/ 423796 w 682547"/>
              <a:gd name="connsiteY5" fmla="*/ 22741 h 232299"/>
              <a:gd name="connsiteX6" fmla="*/ 679913 w 682547"/>
              <a:gd name="connsiteY6" fmla="*/ 232291 h 23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547" h="232299">
                <a:moveTo>
                  <a:pt x="679913" y="232291"/>
                </a:moveTo>
                <a:cubicBezTo>
                  <a:pt x="700021" y="233702"/>
                  <a:pt x="600185" y="68602"/>
                  <a:pt x="544446" y="31208"/>
                </a:cubicBezTo>
                <a:cubicBezTo>
                  <a:pt x="488707" y="-6187"/>
                  <a:pt x="435085" y="-4423"/>
                  <a:pt x="345480" y="7924"/>
                </a:cubicBezTo>
                <a:cubicBezTo>
                  <a:pt x="255874" y="20271"/>
                  <a:pt x="40680" y="94708"/>
                  <a:pt x="6813" y="105291"/>
                </a:cubicBezTo>
                <a:cubicBezTo>
                  <a:pt x="-27054" y="115874"/>
                  <a:pt x="72783" y="85182"/>
                  <a:pt x="142280" y="71424"/>
                </a:cubicBezTo>
                <a:cubicBezTo>
                  <a:pt x="211777" y="57666"/>
                  <a:pt x="332074" y="-5128"/>
                  <a:pt x="423796" y="22741"/>
                </a:cubicBezTo>
                <a:cubicBezTo>
                  <a:pt x="515518" y="50610"/>
                  <a:pt x="659805" y="230880"/>
                  <a:pt x="679913" y="232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: 図形 1376">
            <a:extLst>
              <a:ext uri="{FF2B5EF4-FFF2-40B4-BE49-F238E27FC236}">
                <a16:creationId xmlns:a16="http://schemas.microsoft.com/office/drawing/2014/main" id="{E49670FB-57EB-4D0D-8B0E-521F5935943F}"/>
              </a:ext>
            </a:extLst>
          </p:cNvPr>
          <p:cNvSpPr/>
          <p:nvPr/>
        </p:nvSpPr>
        <p:spPr>
          <a:xfrm>
            <a:off x="4494599" y="667005"/>
            <a:ext cx="852941" cy="270244"/>
          </a:xfrm>
          <a:custGeom>
            <a:avLst/>
            <a:gdLst>
              <a:gd name="connsiteX0" fmla="*/ 852101 w 852941"/>
              <a:gd name="connsiteY0" fmla="*/ 122512 h 270244"/>
              <a:gd name="connsiteX1" fmla="*/ 612918 w 852941"/>
              <a:gd name="connsiteY1" fmla="*/ 1862 h 270244"/>
              <a:gd name="connsiteX2" fmla="*/ 236151 w 852941"/>
              <a:gd name="connsiteY2" fmla="*/ 135212 h 270244"/>
              <a:gd name="connsiteX3" fmla="*/ 3318 w 852941"/>
              <a:gd name="connsiteY3" fmla="*/ 268562 h 270244"/>
              <a:gd name="connsiteX4" fmla="*/ 117618 w 852941"/>
              <a:gd name="connsiteY4" fmla="*/ 198712 h 270244"/>
              <a:gd name="connsiteX5" fmla="*/ 373734 w 852941"/>
              <a:gd name="connsiteY5" fmla="*/ 33612 h 270244"/>
              <a:gd name="connsiteX6" fmla="*/ 532484 w 852941"/>
              <a:gd name="connsiteY6" fmla="*/ 3978 h 270244"/>
              <a:gd name="connsiteX7" fmla="*/ 852101 w 852941"/>
              <a:gd name="connsiteY7" fmla="*/ 122512 h 27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941" h="270244">
                <a:moveTo>
                  <a:pt x="852101" y="122512"/>
                </a:moveTo>
                <a:cubicBezTo>
                  <a:pt x="865507" y="122159"/>
                  <a:pt x="715576" y="-255"/>
                  <a:pt x="612918" y="1862"/>
                </a:cubicBezTo>
                <a:cubicBezTo>
                  <a:pt x="510260" y="3979"/>
                  <a:pt x="337751" y="90762"/>
                  <a:pt x="236151" y="135212"/>
                </a:cubicBezTo>
                <a:cubicBezTo>
                  <a:pt x="134551" y="179662"/>
                  <a:pt x="23073" y="257979"/>
                  <a:pt x="3318" y="268562"/>
                </a:cubicBezTo>
                <a:cubicBezTo>
                  <a:pt x="-16437" y="279145"/>
                  <a:pt x="55882" y="237870"/>
                  <a:pt x="117618" y="198712"/>
                </a:cubicBezTo>
                <a:cubicBezTo>
                  <a:pt x="179354" y="159554"/>
                  <a:pt x="304590" y="66068"/>
                  <a:pt x="373734" y="33612"/>
                </a:cubicBezTo>
                <a:cubicBezTo>
                  <a:pt x="442878" y="1156"/>
                  <a:pt x="454873" y="-5547"/>
                  <a:pt x="532484" y="3978"/>
                </a:cubicBezTo>
                <a:cubicBezTo>
                  <a:pt x="610095" y="13503"/>
                  <a:pt x="838695" y="122865"/>
                  <a:pt x="852101" y="122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: 図形 1377">
            <a:extLst>
              <a:ext uri="{FF2B5EF4-FFF2-40B4-BE49-F238E27FC236}">
                <a16:creationId xmlns:a16="http://schemas.microsoft.com/office/drawing/2014/main" id="{610ED05E-6C1F-4359-8723-C6E3537B66B5}"/>
              </a:ext>
            </a:extLst>
          </p:cNvPr>
          <p:cNvSpPr/>
          <p:nvPr/>
        </p:nvSpPr>
        <p:spPr>
          <a:xfrm>
            <a:off x="5349389" y="393086"/>
            <a:ext cx="649344" cy="362021"/>
          </a:xfrm>
          <a:custGeom>
            <a:avLst/>
            <a:gdLst>
              <a:gd name="connsiteX0" fmla="*/ 10011 w 649344"/>
              <a:gd name="connsiteY0" fmla="*/ 138197 h 362021"/>
              <a:gd name="connsiteX1" fmla="*/ 92561 w 649344"/>
              <a:gd name="connsiteY1" fmla="*/ 108564 h 362021"/>
              <a:gd name="connsiteX2" fmla="*/ 316928 w 649344"/>
              <a:gd name="connsiteY2" fmla="*/ 614 h 362021"/>
              <a:gd name="connsiteX3" fmla="*/ 346561 w 649344"/>
              <a:gd name="connsiteY3" fmla="*/ 78931 h 362021"/>
              <a:gd name="connsiteX4" fmla="*/ 636544 w 649344"/>
              <a:gd name="connsiteY4" fmla="*/ 351981 h 362021"/>
              <a:gd name="connsiteX5" fmla="*/ 568811 w 649344"/>
              <a:gd name="connsiteY5" fmla="*/ 280014 h 362021"/>
              <a:gd name="connsiteX6" fmla="*/ 306344 w 649344"/>
              <a:gd name="connsiteY6" fmla="*/ 61997 h 362021"/>
              <a:gd name="connsiteX7" fmla="*/ 10011 w 649344"/>
              <a:gd name="connsiteY7" fmla="*/ 138197 h 36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9344" h="362021">
                <a:moveTo>
                  <a:pt x="10011" y="138197"/>
                </a:moveTo>
                <a:cubicBezTo>
                  <a:pt x="-25619" y="145958"/>
                  <a:pt x="41408" y="131494"/>
                  <a:pt x="92561" y="108564"/>
                </a:cubicBezTo>
                <a:cubicBezTo>
                  <a:pt x="143714" y="85634"/>
                  <a:pt x="274595" y="5553"/>
                  <a:pt x="316928" y="614"/>
                </a:cubicBezTo>
                <a:cubicBezTo>
                  <a:pt x="359261" y="-4325"/>
                  <a:pt x="293292" y="20370"/>
                  <a:pt x="346561" y="78931"/>
                </a:cubicBezTo>
                <a:cubicBezTo>
                  <a:pt x="399830" y="137492"/>
                  <a:pt x="599502" y="318467"/>
                  <a:pt x="636544" y="351981"/>
                </a:cubicBezTo>
                <a:cubicBezTo>
                  <a:pt x="673586" y="385495"/>
                  <a:pt x="623844" y="328345"/>
                  <a:pt x="568811" y="280014"/>
                </a:cubicBezTo>
                <a:cubicBezTo>
                  <a:pt x="513778" y="231683"/>
                  <a:pt x="396655" y="89161"/>
                  <a:pt x="306344" y="61997"/>
                </a:cubicBezTo>
                <a:cubicBezTo>
                  <a:pt x="216033" y="34833"/>
                  <a:pt x="45641" y="130436"/>
                  <a:pt x="10011" y="138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: 図形 1379">
            <a:extLst>
              <a:ext uri="{FF2B5EF4-FFF2-40B4-BE49-F238E27FC236}">
                <a16:creationId xmlns:a16="http://schemas.microsoft.com/office/drawing/2014/main" id="{504CD66C-19C8-42B1-90C2-D5F3F4B89C81}"/>
              </a:ext>
            </a:extLst>
          </p:cNvPr>
          <p:cNvSpPr/>
          <p:nvPr/>
        </p:nvSpPr>
        <p:spPr>
          <a:xfrm>
            <a:off x="4356605" y="757379"/>
            <a:ext cx="941497" cy="323552"/>
          </a:xfrm>
          <a:custGeom>
            <a:avLst/>
            <a:gdLst>
              <a:gd name="connsiteX0" fmla="*/ 941412 w 941497"/>
              <a:gd name="connsiteY0" fmla="*/ 63888 h 323552"/>
              <a:gd name="connsiteX1" fmla="*/ 600628 w 941497"/>
              <a:gd name="connsiteY1" fmla="*/ 2504 h 323552"/>
              <a:gd name="connsiteX2" fmla="*/ 276778 w 941497"/>
              <a:gd name="connsiteY2" fmla="*/ 163371 h 323552"/>
              <a:gd name="connsiteX3" fmla="*/ 1612 w 941497"/>
              <a:gd name="connsiteY3" fmla="*/ 322121 h 323552"/>
              <a:gd name="connsiteX4" fmla="*/ 156128 w 941497"/>
              <a:gd name="connsiteY4" fmla="*/ 245921 h 323552"/>
              <a:gd name="connsiteX5" fmla="*/ 494795 w 941497"/>
              <a:gd name="connsiteY5" fmla="*/ 68121 h 323552"/>
              <a:gd name="connsiteX6" fmla="*/ 632378 w 941497"/>
              <a:gd name="connsiteY6" fmla="*/ 44838 h 323552"/>
              <a:gd name="connsiteX7" fmla="*/ 941412 w 941497"/>
              <a:gd name="connsiteY7" fmla="*/ 63888 h 32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497" h="323552">
                <a:moveTo>
                  <a:pt x="941412" y="63888"/>
                </a:moveTo>
                <a:cubicBezTo>
                  <a:pt x="936120" y="56832"/>
                  <a:pt x="711400" y="-14076"/>
                  <a:pt x="600628" y="2504"/>
                </a:cubicBezTo>
                <a:cubicBezTo>
                  <a:pt x="489856" y="19084"/>
                  <a:pt x="376614" y="110102"/>
                  <a:pt x="276778" y="163371"/>
                </a:cubicBezTo>
                <a:cubicBezTo>
                  <a:pt x="176942" y="216640"/>
                  <a:pt x="21720" y="308363"/>
                  <a:pt x="1612" y="322121"/>
                </a:cubicBezTo>
                <a:cubicBezTo>
                  <a:pt x="-18496" y="335879"/>
                  <a:pt x="156128" y="245921"/>
                  <a:pt x="156128" y="245921"/>
                </a:cubicBezTo>
                <a:cubicBezTo>
                  <a:pt x="238325" y="203588"/>
                  <a:pt x="415420" y="101635"/>
                  <a:pt x="494795" y="68121"/>
                </a:cubicBezTo>
                <a:cubicBezTo>
                  <a:pt x="574170" y="34607"/>
                  <a:pt x="560411" y="46955"/>
                  <a:pt x="632378" y="44838"/>
                </a:cubicBezTo>
                <a:cubicBezTo>
                  <a:pt x="704345" y="42721"/>
                  <a:pt x="946704" y="70944"/>
                  <a:pt x="941412" y="638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: 図形 1381">
            <a:extLst>
              <a:ext uri="{FF2B5EF4-FFF2-40B4-BE49-F238E27FC236}">
                <a16:creationId xmlns:a16="http://schemas.microsoft.com/office/drawing/2014/main" id="{DDE52089-46EA-4BAA-9B43-A3ADBFEA0191}"/>
              </a:ext>
            </a:extLst>
          </p:cNvPr>
          <p:cNvSpPr/>
          <p:nvPr/>
        </p:nvSpPr>
        <p:spPr>
          <a:xfrm>
            <a:off x="5141383" y="591772"/>
            <a:ext cx="1001371" cy="749970"/>
          </a:xfrm>
          <a:custGeom>
            <a:avLst/>
            <a:gdLst>
              <a:gd name="connsiteX0" fmla="*/ 0 w 1001371"/>
              <a:gd name="connsiteY0" fmla="*/ 125778 h 749970"/>
              <a:gd name="connsiteX1" fmla="*/ 88900 w 1001371"/>
              <a:gd name="connsiteY1" fmla="*/ 127895 h 749970"/>
              <a:gd name="connsiteX2" fmla="*/ 469900 w 1001371"/>
              <a:gd name="connsiteY2" fmla="*/ 34761 h 749970"/>
              <a:gd name="connsiteX3" fmla="*/ 541867 w 1001371"/>
              <a:gd name="connsiteY3" fmla="*/ 79211 h 749970"/>
              <a:gd name="connsiteX4" fmla="*/ 984250 w 1001371"/>
              <a:gd name="connsiteY4" fmla="*/ 720561 h 749970"/>
              <a:gd name="connsiteX5" fmla="*/ 901700 w 1001371"/>
              <a:gd name="connsiteY5" fmla="*/ 616845 h 749970"/>
              <a:gd name="connsiteX6" fmla="*/ 817034 w 1001371"/>
              <a:gd name="connsiteY6" fmla="*/ 392478 h 749970"/>
              <a:gd name="connsiteX7" fmla="*/ 484717 w 1001371"/>
              <a:gd name="connsiteY7" fmla="*/ 17828 h 749970"/>
              <a:gd name="connsiteX8" fmla="*/ 319617 w 1001371"/>
              <a:gd name="connsiteY8" fmla="*/ 55928 h 749970"/>
              <a:gd name="connsiteX9" fmla="*/ 0 w 1001371"/>
              <a:gd name="connsiteY9" fmla="*/ 125778 h 74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1371" h="749970">
                <a:moveTo>
                  <a:pt x="0" y="125778"/>
                </a:moveTo>
                <a:cubicBezTo>
                  <a:pt x="5291" y="134421"/>
                  <a:pt x="10583" y="143064"/>
                  <a:pt x="88900" y="127895"/>
                </a:cubicBezTo>
                <a:cubicBezTo>
                  <a:pt x="167217" y="112726"/>
                  <a:pt x="394406" y="42875"/>
                  <a:pt x="469900" y="34761"/>
                </a:cubicBezTo>
                <a:cubicBezTo>
                  <a:pt x="545394" y="26647"/>
                  <a:pt x="456142" y="-35089"/>
                  <a:pt x="541867" y="79211"/>
                </a:cubicBezTo>
                <a:cubicBezTo>
                  <a:pt x="627592" y="193511"/>
                  <a:pt x="924278" y="630955"/>
                  <a:pt x="984250" y="720561"/>
                </a:cubicBezTo>
                <a:cubicBezTo>
                  <a:pt x="1044222" y="810167"/>
                  <a:pt x="929569" y="671525"/>
                  <a:pt x="901700" y="616845"/>
                </a:cubicBezTo>
                <a:cubicBezTo>
                  <a:pt x="873831" y="562165"/>
                  <a:pt x="886531" y="492314"/>
                  <a:pt x="817034" y="392478"/>
                </a:cubicBezTo>
                <a:cubicBezTo>
                  <a:pt x="747537" y="292642"/>
                  <a:pt x="567620" y="73920"/>
                  <a:pt x="484717" y="17828"/>
                </a:cubicBezTo>
                <a:cubicBezTo>
                  <a:pt x="401814" y="-38264"/>
                  <a:pt x="319617" y="55928"/>
                  <a:pt x="319617" y="55928"/>
                </a:cubicBezTo>
                <a:lnTo>
                  <a:pt x="0" y="12577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: 図形 1382">
            <a:extLst>
              <a:ext uri="{FF2B5EF4-FFF2-40B4-BE49-F238E27FC236}">
                <a16:creationId xmlns:a16="http://schemas.microsoft.com/office/drawing/2014/main" id="{C22D0849-BD0F-4A80-AE84-9848A0014F90}"/>
              </a:ext>
            </a:extLst>
          </p:cNvPr>
          <p:cNvSpPr/>
          <p:nvPr/>
        </p:nvSpPr>
        <p:spPr>
          <a:xfrm>
            <a:off x="4997450" y="746895"/>
            <a:ext cx="1265835" cy="764591"/>
          </a:xfrm>
          <a:custGeom>
            <a:avLst/>
            <a:gdLst>
              <a:gd name="connsiteX0" fmla="*/ 0 w 1265835"/>
              <a:gd name="connsiteY0" fmla="*/ 34155 h 764591"/>
              <a:gd name="connsiteX1" fmla="*/ 582083 w 1265835"/>
              <a:gd name="connsiteY1" fmla="*/ 288 h 764591"/>
              <a:gd name="connsiteX2" fmla="*/ 645583 w 1265835"/>
              <a:gd name="connsiteY2" fmla="*/ 51088 h 764591"/>
              <a:gd name="connsiteX3" fmla="*/ 846667 w 1265835"/>
              <a:gd name="connsiteY3" fmla="*/ 383405 h 764591"/>
              <a:gd name="connsiteX4" fmla="*/ 1246717 w 1265835"/>
              <a:gd name="connsiteY4" fmla="*/ 747472 h 764591"/>
              <a:gd name="connsiteX5" fmla="*/ 1174750 w 1265835"/>
              <a:gd name="connsiteY5" fmla="*/ 686088 h 764591"/>
              <a:gd name="connsiteX6" fmla="*/ 935567 w 1265835"/>
              <a:gd name="connsiteY6" fmla="*/ 516755 h 764591"/>
              <a:gd name="connsiteX7" fmla="*/ 730250 w 1265835"/>
              <a:gd name="connsiteY7" fmla="*/ 292388 h 764591"/>
              <a:gd name="connsiteX8" fmla="*/ 594783 w 1265835"/>
              <a:gd name="connsiteY8" fmla="*/ 46855 h 764591"/>
              <a:gd name="connsiteX9" fmla="*/ 493183 w 1265835"/>
              <a:gd name="connsiteY9" fmla="*/ 23572 h 764591"/>
              <a:gd name="connsiteX10" fmla="*/ 0 w 1265835"/>
              <a:gd name="connsiteY10" fmla="*/ 34155 h 76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5835" h="764591">
                <a:moveTo>
                  <a:pt x="0" y="34155"/>
                </a:moveTo>
                <a:cubicBezTo>
                  <a:pt x="237243" y="15810"/>
                  <a:pt x="474486" y="-2534"/>
                  <a:pt x="582083" y="288"/>
                </a:cubicBezTo>
                <a:cubicBezTo>
                  <a:pt x="689680" y="3110"/>
                  <a:pt x="601486" y="-12765"/>
                  <a:pt x="645583" y="51088"/>
                </a:cubicBezTo>
                <a:cubicBezTo>
                  <a:pt x="689680" y="114941"/>
                  <a:pt x="746478" y="267341"/>
                  <a:pt x="846667" y="383405"/>
                </a:cubicBezTo>
                <a:cubicBezTo>
                  <a:pt x="946856" y="499469"/>
                  <a:pt x="1192037" y="697025"/>
                  <a:pt x="1246717" y="747472"/>
                </a:cubicBezTo>
                <a:cubicBezTo>
                  <a:pt x="1301398" y="797919"/>
                  <a:pt x="1226608" y="724541"/>
                  <a:pt x="1174750" y="686088"/>
                </a:cubicBezTo>
                <a:cubicBezTo>
                  <a:pt x="1122892" y="647635"/>
                  <a:pt x="1009650" y="582372"/>
                  <a:pt x="935567" y="516755"/>
                </a:cubicBezTo>
                <a:cubicBezTo>
                  <a:pt x="861484" y="451138"/>
                  <a:pt x="787047" y="370705"/>
                  <a:pt x="730250" y="292388"/>
                </a:cubicBezTo>
                <a:cubicBezTo>
                  <a:pt x="673453" y="214071"/>
                  <a:pt x="634294" y="91658"/>
                  <a:pt x="594783" y="46855"/>
                </a:cubicBezTo>
                <a:cubicBezTo>
                  <a:pt x="555272" y="2052"/>
                  <a:pt x="590902" y="25689"/>
                  <a:pt x="493183" y="23572"/>
                </a:cubicBezTo>
                <a:lnTo>
                  <a:pt x="0" y="3415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: 図形 1383">
            <a:extLst>
              <a:ext uri="{FF2B5EF4-FFF2-40B4-BE49-F238E27FC236}">
                <a16:creationId xmlns:a16="http://schemas.microsoft.com/office/drawing/2014/main" id="{700B42C5-A42C-4C83-A81B-19482D9A7705}"/>
              </a:ext>
            </a:extLst>
          </p:cNvPr>
          <p:cNvSpPr/>
          <p:nvPr/>
        </p:nvSpPr>
        <p:spPr>
          <a:xfrm>
            <a:off x="5521811" y="820975"/>
            <a:ext cx="761154" cy="1047901"/>
          </a:xfrm>
          <a:custGeom>
            <a:avLst/>
            <a:gdLst>
              <a:gd name="connsiteX0" fmla="*/ 23856 w 761154"/>
              <a:gd name="connsiteY0" fmla="*/ 292 h 1047901"/>
              <a:gd name="connsiteX1" fmla="*/ 23856 w 761154"/>
              <a:gd name="connsiteY1" fmla="*/ 190792 h 1047901"/>
              <a:gd name="connsiteX2" fmla="*/ 174139 w 761154"/>
              <a:gd name="connsiteY2" fmla="*/ 377058 h 1047901"/>
              <a:gd name="connsiteX3" fmla="*/ 595356 w 761154"/>
              <a:gd name="connsiteY3" fmla="*/ 614125 h 1047901"/>
              <a:gd name="connsiteX4" fmla="*/ 654622 w 761154"/>
              <a:gd name="connsiteY4" fmla="*/ 669158 h 1047901"/>
              <a:gd name="connsiteX5" fmla="*/ 760456 w 761154"/>
              <a:gd name="connsiteY5" fmla="*/ 1043808 h 1047901"/>
              <a:gd name="connsiteX6" fmla="*/ 703306 w 761154"/>
              <a:gd name="connsiteY6" fmla="*/ 878708 h 1047901"/>
              <a:gd name="connsiteX7" fmla="*/ 595356 w 761154"/>
              <a:gd name="connsiteY7" fmla="*/ 569675 h 1047901"/>
              <a:gd name="connsiteX8" fmla="*/ 229172 w 761154"/>
              <a:gd name="connsiteY8" fmla="*/ 377058 h 1047901"/>
              <a:gd name="connsiteX9" fmla="*/ 11156 w 761154"/>
              <a:gd name="connsiteY9" fmla="*/ 235242 h 1047901"/>
              <a:gd name="connsiteX10" fmla="*/ 23856 w 761154"/>
              <a:gd name="connsiteY10" fmla="*/ 292 h 1047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1154" h="1047901">
                <a:moveTo>
                  <a:pt x="23856" y="292"/>
                </a:moveTo>
                <a:cubicBezTo>
                  <a:pt x="25973" y="-7116"/>
                  <a:pt x="-1191" y="127998"/>
                  <a:pt x="23856" y="190792"/>
                </a:cubicBezTo>
                <a:cubicBezTo>
                  <a:pt x="48903" y="253586"/>
                  <a:pt x="78889" y="306503"/>
                  <a:pt x="174139" y="377058"/>
                </a:cubicBezTo>
                <a:cubicBezTo>
                  <a:pt x="269389" y="447614"/>
                  <a:pt x="515276" y="565442"/>
                  <a:pt x="595356" y="614125"/>
                </a:cubicBezTo>
                <a:cubicBezTo>
                  <a:pt x="675437" y="662808"/>
                  <a:pt x="627105" y="597544"/>
                  <a:pt x="654622" y="669158"/>
                </a:cubicBezTo>
                <a:cubicBezTo>
                  <a:pt x="682139" y="740772"/>
                  <a:pt x="752342" y="1008883"/>
                  <a:pt x="760456" y="1043808"/>
                </a:cubicBezTo>
                <a:cubicBezTo>
                  <a:pt x="768570" y="1078733"/>
                  <a:pt x="703306" y="878708"/>
                  <a:pt x="703306" y="878708"/>
                </a:cubicBezTo>
                <a:cubicBezTo>
                  <a:pt x="675789" y="799686"/>
                  <a:pt x="674378" y="653283"/>
                  <a:pt x="595356" y="569675"/>
                </a:cubicBezTo>
                <a:cubicBezTo>
                  <a:pt x="516334" y="486067"/>
                  <a:pt x="326539" y="432797"/>
                  <a:pt x="229172" y="377058"/>
                </a:cubicBezTo>
                <a:cubicBezTo>
                  <a:pt x="131805" y="321319"/>
                  <a:pt x="41495" y="296978"/>
                  <a:pt x="11156" y="235242"/>
                </a:cubicBezTo>
                <a:cubicBezTo>
                  <a:pt x="-19183" y="173506"/>
                  <a:pt x="21739" y="7700"/>
                  <a:pt x="23856" y="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: 図形 1384">
            <a:extLst>
              <a:ext uri="{FF2B5EF4-FFF2-40B4-BE49-F238E27FC236}">
                <a16:creationId xmlns:a16="http://schemas.microsoft.com/office/drawing/2014/main" id="{D6CCE105-B933-45A0-8F0B-9742024F7B9B}"/>
              </a:ext>
            </a:extLst>
          </p:cNvPr>
          <p:cNvSpPr/>
          <p:nvPr/>
        </p:nvSpPr>
        <p:spPr>
          <a:xfrm>
            <a:off x="5448008" y="825475"/>
            <a:ext cx="689189" cy="632390"/>
          </a:xfrm>
          <a:custGeom>
            <a:avLst/>
            <a:gdLst>
              <a:gd name="connsiteX0" fmla="*/ 25692 w 689189"/>
              <a:gd name="connsiteY0" fmla="*/ 25 h 632390"/>
              <a:gd name="connsiteX1" fmla="*/ 32042 w 689189"/>
              <a:gd name="connsiteY1" fmla="*/ 243442 h 632390"/>
              <a:gd name="connsiteX2" fmla="*/ 161159 w 689189"/>
              <a:gd name="connsiteY2" fmla="*/ 412775 h 632390"/>
              <a:gd name="connsiteX3" fmla="*/ 664925 w 689189"/>
              <a:gd name="connsiteY3" fmla="*/ 624442 h 632390"/>
              <a:gd name="connsiteX4" fmla="*/ 552742 w 689189"/>
              <a:gd name="connsiteY4" fmla="*/ 569408 h 632390"/>
              <a:gd name="connsiteX5" fmla="*/ 57442 w 689189"/>
              <a:gd name="connsiteY5" fmla="*/ 397958 h 632390"/>
              <a:gd name="connsiteX6" fmla="*/ 6642 w 689189"/>
              <a:gd name="connsiteY6" fmla="*/ 258258 h 632390"/>
              <a:gd name="connsiteX7" fmla="*/ 25692 w 689189"/>
              <a:gd name="connsiteY7" fmla="*/ 25 h 63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9189" h="632390">
                <a:moveTo>
                  <a:pt x="25692" y="25"/>
                </a:moveTo>
                <a:cubicBezTo>
                  <a:pt x="29925" y="-2444"/>
                  <a:pt x="9464" y="174650"/>
                  <a:pt x="32042" y="243442"/>
                </a:cubicBezTo>
                <a:cubicBezTo>
                  <a:pt x="54620" y="312234"/>
                  <a:pt x="55679" y="349275"/>
                  <a:pt x="161159" y="412775"/>
                </a:cubicBezTo>
                <a:cubicBezTo>
                  <a:pt x="266639" y="476275"/>
                  <a:pt x="599661" y="598337"/>
                  <a:pt x="664925" y="624442"/>
                </a:cubicBezTo>
                <a:cubicBezTo>
                  <a:pt x="730189" y="650548"/>
                  <a:pt x="653989" y="607155"/>
                  <a:pt x="552742" y="569408"/>
                </a:cubicBezTo>
                <a:cubicBezTo>
                  <a:pt x="451495" y="531661"/>
                  <a:pt x="148459" y="449816"/>
                  <a:pt x="57442" y="397958"/>
                </a:cubicBezTo>
                <a:cubicBezTo>
                  <a:pt x="-33575" y="346100"/>
                  <a:pt x="12286" y="320700"/>
                  <a:pt x="6642" y="258258"/>
                </a:cubicBezTo>
                <a:cubicBezTo>
                  <a:pt x="997" y="195816"/>
                  <a:pt x="21459" y="2494"/>
                  <a:pt x="25692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: 図形 1385">
            <a:extLst>
              <a:ext uri="{FF2B5EF4-FFF2-40B4-BE49-F238E27FC236}">
                <a16:creationId xmlns:a16="http://schemas.microsoft.com/office/drawing/2014/main" id="{83A11549-1D35-4953-BBE9-7EB1343E82CE}"/>
              </a:ext>
            </a:extLst>
          </p:cNvPr>
          <p:cNvSpPr/>
          <p:nvPr/>
        </p:nvSpPr>
        <p:spPr>
          <a:xfrm>
            <a:off x="5541418" y="1284728"/>
            <a:ext cx="771893" cy="785253"/>
          </a:xfrm>
          <a:custGeom>
            <a:avLst/>
            <a:gdLst>
              <a:gd name="connsiteX0" fmla="*/ 15 w 771893"/>
              <a:gd name="connsiteY0" fmla="*/ 89 h 785253"/>
              <a:gd name="connsiteX1" fmla="*/ 527065 w 771893"/>
              <a:gd name="connsiteY1" fmla="*/ 188472 h 785253"/>
              <a:gd name="connsiteX2" fmla="*/ 639249 w 771893"/>
              <a:gd name="connsiteY2" fmla="*/ 417072 h 785253"/>
              <a:gd name="connsiteX3" fmla="*/ 770482 w 771893"/>
              <a:gd name="connsiteY3" fmla="*/ 781139 h 785253"/>
              <a:gd name="connsiteX4" fmla="*/ 696399 w 771893"/>
              <a:gd name="connsiteY4" fmla="*/ 588522 h 785253"/>
              <a:gd name="connsiteX5" fmla="*/ 510132 w 771893"/>
              <a:gd name="connsiteY5" fmla="*/ 211755 h 785253"/>
              <a:gd name="connsiteX6" fmla="*/ 15 w 771893"/>
              <a:gd name="connsiteY6" fmla="*/ 89 h 78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1893" h="785253">
                <a:moveTo>
                  <a:pt x="15" y="89"/>
                </a:moveTo>
                <a:cubicBezTo>
                  <a:pt x="2837" y="-3792"/>
                  <a:pt x="420526" y="118975"/>
                  <a:pt x="527065" y="188472"/>
                </a:cubicBezTo>
                <a:cubicBezTo>
                  <a:pt x="633604" y="257969"/>
                  <a:pt x="598680" y="318294"/>
                  <a:pt x="639249" y="417072"/>
                </a:cubicBezTo>
                <a:cubicBezTo>
                  <a:pt x="679818" y="515850"/>
                  <a:pt x="760957" y="752564"/>
                  <a:pt x="770482" y="781139"/>
                </a:cubicBezTo>
                <a:cubicBezTo>
                  <a:pt x="780007" y="809714"/>
                  <a:pt x="739791" y="683419"/>
                  <a:pt x="696399" y="588522"/>
                </a:cubicBezTo>
                <a:cubicBezTo>
                  <a:pt x="653007" y="493625"/>
                  <a:pt x="630429" y="311591"/>
                  <a:pt x="510132" y="211755"/>
                </a:cubicBezTo>
                <a:cubicBezTo>
                  <a:pt x="389835" y="111919"/>
                  <a:pt x="-2807" y="3970"/>
                  <a:pt x="15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: 図形 1387">
            <a:extLst>
              <a:ext uri="{FF2B5EF4-FFF2-40B4-BE49-F238E27FC236}">
                <a16:creationId xmlns:a16="http://schemas.microsoft.com/office/drawing/2014/main" id="{2E334DA3-D5D7-4D23-BEBE-2477810C8F09}"/>
              </a:ext>
            </a:extLst>
          </p:cNvPr>
          <p:cNvSpPr/>
          <p:nvPr/>
        </p:nvSpPr>
        <p:spPr>
          <a:xfrm>
            <a:off x="5494785" y="1297493"/>
            <a:ext cx="786895" cy="505983"/>
          </a:xfrm>
          <a:custGeom>
            <a:avLst/>
            <a:gdLst>
              <a:gd name="connsiteX0" fmla="*/ 82 w 786895"/>
              <a:gd name="connsiteY0" fmla="*/ 24 h 505983"/>
              <a:gd name="connsiteX1" fmla="*/ 110148 w 786895"/>
              <a:gd name="connsiteY1" fmla="*/ 124907 h 505983"/>
              <a:gd name="connsiteX2" fmla="*/ 241382 w 786895"/>
              <a:gd name="connsiteY2" fmla="*/ 163007 h 505983"/>
              <a:gd name="connsiteX3" fmla="*/ 317582 w 786895"/>
              <a:gd name="connsiteY3" fmla="*/ 237090 h 505983"/>
              <a:gd name="connsiteX4" fmla="*/ 408598 w 786895"/>
              <a:gd name="connsiteY4" fmla="*/ 340807 h 505983"/>
              <a:gd name="connsiteX5" fmla="*/ 781132 w 786895"/>
              <a:gd name="connsiteY5" fmla="*/ 503790 h 505983"/>
              <a:gd name="connsiteX6" fmla="*/ 622382 w 786895"/>
              <a:gd name="connsiteY6" fmla="*/ 427590 h 505983"/>
              <a:gd name="connsiteX7" fmla="*/ 448815 w 786895"/>
              <a:gd name="connsiteY7" fmla="*/ 323874 h 505983"/>
              <a:gd name="connsiteX8" fmla="*/ 262548 w 786895"/>
              <a:gd name="connsiteY8" fmla="*/ 156657 h 505983"/>
              <a:gd name="connsiteX9" fmla="*/ 95332 w 786895"/>
              <a:gd name="connsiteY9" fmla="*/ 114324 h 505983"/>
              <a:gd name="connsiteX10" fmla="*/ 82 w 786895"/>
              <a:gd name="connsiteY10" fmla="*/ 24 h 50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6895" h="505983">
                <a:moveTo>
                  <a:pt x="82" y="24"/>
                </a:moveTo>
                <a:cubicBezTo>
                  <a:pt x="2551" y="1788"/>
                  <a:pt x="69931" y="97743"/>
                  <a:pt x="110148" y="124907"/>
                </a:cubicBezTo>
                <a:cubicBezTo>
                  <a:pt x="150365" y="152071"/>
                  <a:pt x="206810" y="144310"/>
                  <a:pt x="241382" y="163007"/>
                </a:cubicBezTo>
                <a:cubicBezTo>
                  <a:pt x="275954" y="181704"/>
                  <a:pt x="289713" y="207457"/>
                  <a:pt x="317582" y="237090"/>
                </a:cubicBezTo>
                <a:cubicBezTo>
                  <a:pt x="345451" y="266723"/>
                  <a:pt x="331340" y="296357"/>
                  <a:pt x="408598" y="340807"/>
                </a:cubicBezTo>
                <a:cubicBezTo>
                  <a:pt x="485856" y="385257"/>
                  <a:pt x="745501" y="489326"/>
                  <a:pt x="781132" y="503790"/>
                </a:cubicBezTo>
                <a:cubicBezTo>
                  <a:pt x="816763" y="518254"/>
                  <a:pt x="677768" y="457576"/>
                  <a:pt x="622382" y="427590"/>
                </a:cubicBezTo>
                <a:cubicBezTo>
                  <a:pt x="566996" y="397604"/>
                  <a:pt x="508787" y="369029"/>
                  <a:pt x="448815" y="323874"/>
                </a:cubicBezTo>
                <a:cubicBezTo>
                  <a:pt x="388843" y="278719"/>
                  <a:pt x="321462" y="191582"/>
                  <a:pt x="262548" y="156657"/>
                </a:cubicBezTo>
                <a:cubicBezTo>
                  <a:pt x="203634" y="121732"/>
                  <a:pt x="139429" y="137960"/>
                  <a:pt x="95332" y="114324"/>
                </a:cubicBezTo>
                <a:cubicBezTo>
                  <a:pt x="51235" y="90688"/>
                  <a:pt x="-2387" y="-1740"/>
                  <a:pt x="82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: 図形 1388">
            <a:extLst>
              <a:ext uri="{FF2B5EF4-FFF2-40B4-BE49-F238E27FC236}">
                <a16:creationId xmlns:a16="http://schemas.microsoft.com/office/drawing/2014/main" id="{D57D1CF6-25F6-43CF-9539-A54789E81416}"/>
              </a:ext>
            </a:extLst>
          </p:cNvPr>
          <p:cNvSpPr/>
          <p:nvPr/>
        </p:nvSpPr>
        <p:spPr>
          <a:xfrm>
            <a:off x="5198438" y="709341"/>
            <a:ext cx="238809" cy="432554"/>
          </a:xfrm>
          <a:custGeom>
            <a:avLst/>
            <a:gdLst>
              <a:gd name="connsiteX0" fmla="*/ 64125 w 238809"/>
              <a:gd name="connsiteY0" fmla="*/ 14559 h 432554"/>
              <a:gd name="connsiteX1" fmla="*/ 56187 w 238809"/>
              <a:gd name="connsiteY1" fmla="*/ 65359 h 432554"/>
              <a:gd name="connsiteX2" fmla="*/ 625 w 238809"/>
              <a:gd name="connsiteY2" fmla="*/ 286022 h 432554"/>
              <a:gd name="connsiteX3" fmla="*/ 97462 w 238809"/>
              <a:gd name="connsiteY3" fmla="*/ 387622 h 432554"/>
              <a:gd name="connsiteX4" fmla="*/ 238750 w 238809"/>
              <a:gd name="connsiteY4" fmla="*/ 432072 h 432554"/>
              <a:gd name="connsiteX5" fmla="*/ 80000 w 238809"/>
              <a:gd name="connsiteY5" fmla="*/ 362222 h 432554"/>
              <a:gd name="connsiteX6" fmla="*/ 33962 w 238809"/>
              <a:gd name="connsiteY6" fmla="*/ 293959 h 432554"/>
              <a:gd name="connsiteX7" fmla="*/ 64125 w 238809"/>
              <a:gd name="connsiteY7" fmla="*/ 14559 h 43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809" h="432554">
                <a:moveTo>
                  <a:pt x="64125" y="14559"/>
                </a:moveTo>
                <a:cubicBezTo>
                  <a:pt x="67829" y="-23541"/>
                  <a:pt x="66770" y="20115"/>
                  <a:pt x="56187" y="65359"/>
                </a:cubicBezTo>
                <a:cubicBezTo>
                  <a:pt x="45604" y="110603"/>
                  <a:pt x="-6254" y="232312"/>
                  <a:pt x="625" y="286022"/>
                </a:cubicBezTo>
                <a:cubicBezTo>
                  <a:pt x="7504" y="339732"/>
                  <a:pt x="57774" y="363280"/>
                  <a:pt x="97462" y="387622"/>
                </a:cubicBezTo>
                <a:cubicBezTo>
                  <a:pt x="137150" y="411964"/>
                  <a:pt x="241660" y="436305"/>
                  <a:pt x="238750" y="432072"/>
                </a:cubicBezTo>
                <a:cubicBezTo>
                  <a:pt x="235840" y="427839"/>
                  <a:pt x="114131" y="385241"/>
                  <a:pt x="80000" y="362222"/>
                </a:cubicBezTo>
                <a:cubicBezTo>
                  <a:pt x="45869" y="339203"/>
                  <a:pt x="34227" y="351374"/>
                  <a:pt x="33962" y="293959"/>
                </a:cubicBezTo>
                <a:cubicBezTo>
                  <a:pt x="33697" y="236544"/>
                  <a:pt x="60421" y="52659"/>
                  <a:pt x="64125" y="14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: 図形 1389">
            <a:extLst>
              <a:ext uri="{FF2B5EF4-FFF2-40B4-BE49-F238E27FC236}">
                <a16:creationId xmlns:a16="http://schemas.microsoft.com/office/drawing/2014/main" id="{10F3F093-2317-4D67-B5FC-11D4E4E6DE7A}"/>
              </a:ext>
            </a:extLst>
          </p:cNvPr>
          <p:cNvSpPr/>
          <p:nvPr/>
        </p:nvSpPr>
        <p:spPr>
          <a:xfrm>
            <a:off x="5300473" y="796924"/>
            <a:ext cx="173692" cy="303233"/>
          </a:xfrm>
          <a:custGeom>
            <a:avLst/>
            <a:gdLst>
              <a:gd name="connsiteX0" fmla="*/ 16065 w 173692"/>
              <a:gd name="connsiteY0" fmla="*/ 1 h 303233"/>
              <a:gd name="connsiteX1" fmla="*/ 31940 w 173692"/>
              <a:gd name="connsiteY1" fmla="*/ 180976 h 303233"/>
              <a:gd name="connsiteX2" fmla="*/ 166877 w 173692"/>
              <a:gd name="connsiteY2" fmla="*/ 298451 h 303233"/>
              <a:gd name="connsiteX3" fmla="*/ 139890 w 173692"/>
              <a:gd name="connsiteY3" fmla="*/ 273051 h 303233"/>
              <a:gd name="connsiteX4" fmla="*/ 20827 w 173692"/>
              <a:gd name="connsiteY4" fmla="*/ 204789 h 303233"/>
              <a:gd name="connsiteX5" fmla="*/ 190 w 173692"/>
              <a:gd name="connsiteY5" fmla="*/ 177801 h 303233"/>
              <a:gd name="connsiteX6" fmla="*/ 16065 w 173692"/>
              <a:gd name="connsiteY6" fmla="*/ 1 h 30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692" h="303233">
                <a:moveTo>
                  <a:pt x="16065" y="1"/>
                </a:moveTo>
                <a:cubicBezTo>
                  <a:pt x="21357" y="530"/>
                  <a:pt x="6805" y="131234"/>
                  <a:pt x="31940" y="180976"/>
                </a:cubicBezTo>
                <a:cubicBezTo>
                  <a:pt x="57075" y="230718"/>
                  <a:pt x="148885" y="283105"/>
                  <a:pt x="166877" y="298451"/>
                </a:cubicBezTo>
                <a:cubicBezTo>
                  <a:pt x="184869" y="313797"/>
                  <a:pt x="164231" y="288661"/>
                  <a:pt x="139890" y="273051"/>
                </a:cubicBezTo>
                <a:cubicBezTo>
                  <a:pt x="115549" y="257441"/>
                  <a:pt x="44110" y="220664"/>
                  <a:pt x="20827" y="204789"/>
                </a:cubicBezTo>
                <a:cubicBezTo>
                  <a:pt x="-2456" y="188914"/>
                  <a:pt x="-75" y="210345"/>
                  <a:pt x="190" y="177801"/>
                </a:cubicBezTo>
                <a:cubicBezTo>
                  <a:pt x="455" y="145257"/>
                  <a:pt x="10773" y="-528"/>
                  <a:pt x="1606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: 図形 1390">
            <a:extLst>
              <a:ext uri="{FF2B5EF4-FFF2-40B4-BE49-F238E27FC236}">
                <a16:creationId xmlns:a16="http://schemas.microsoft.com/office/drawing/2014/main" id="{D95F5AE3-964F-4901-B1BA-1144CAD4ED95}"/>
              </a:ext>
            </a:extLst>
          </p:cNvPr>
          <p:cNvSpPr/>
          <p:nvPr/>
        </p:nvSpPr>
        <p:spPr>
          <a:xfrm>
            <a:off x="5187948" y="692608"/>
            <a:ext cx="776745" cy="452540"/>
          </a:xfrm>
          <a:custGeom>
            <a:avLst/>
            <a:gdLst>
              <a:gd name="connsiteX0" fmla="*/ 2 w 776745"/>
              <a:gd name="connsiteY0" fmla="*/ 31292 h 452540"/>
              <a:gd name="connsiteX1" fmla="*/ 415927 w 776745"/>
              <a:gd name="connsiteY1" fmla="*/ 2717 h 452540"/>
              <a:gd name="connsiteX2" fmla="*/ 523877 w 776745"/>
              <a:gd name="connsiteY2" fmla="*/ 105905 h 452540"/>
              <a:gd name="connsiteX3" fmla="*/ 771527 w 776745"/>
              <a:gd name="connsiteY3" fmla="*/ 444042 h 452540"/>
              <a:gd name="connsiteX4" fmla="*/ 698502 w 776745"/>
              <a:gd name="connsiteY4" fmla="*/ 358317 h 452540"/>
              <a:gd name="connsiteX5" fmla="*/ 422277 w 776745"/>
              <a:gd name="connsiteY5" fmla="*/ 45580 h 452540"/>
              <a:gd name="connsiteX6" fmla="*/ 2 w 776745"/>
              <a:gd name="connsiteY6" fmla="*/ 31292 h 45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6745" h="452540">
                <a:moveTo>
                  <a:pt x="2" y="31292"/>
                </a:moveTo>
                <a:cubicBezTo>
                  <a:pt x="-1056" y="24148"/>
                  <a:pt x="328615" y="-9718"/>
                  <a:pt x="415927" y="2717"/>
                </a:cubicBezTo>
                <a:cubicBezTo>
                  <a:pt x="503239" y="15152"/>
                  <a:pt x="464610" y="32351"/>
                  <a:pt x="523877" y="105905"/>
                </a:cubicBezTo>
                <a:cubicBezTo>
                  <a:pt x="583144" y="179459"/>
                  <a:pt x="742423" y="401973"/>
                  <a:pt x="771527" y="444042"/>
                </a:cubicBezTo>
                <a:cubicBezTo>
                  <a:pt x="800631" y="486111"/>
                  <a:pt x="698502" y="358317"/>
                  <a:pt x="698502" y="358317"/>
                </a:cubicBezTo>
                <a:cubicBezTo>
                  <a:pt x="640294" y="291907"/>
                  <a:pt x="541869" y="100878"/>
                  <a:pt x="422277" y="45580"/>
                </a:cubicBezTo>
                <a:cubicBezTo>
                  <a:pt x="302685" y="-9718"/>
                  <a:pt x="1060" y="38436"/>
                  <a:pt x="2" y="31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: 図形 1391">
            <a:extLst>
              <a:ext uri="{FF2B5EF4-FFF2-40B4-BE49-F238E27FC236}">
                <a16:creationId xmlns:a16="http://schemas.microsoft.com/office/drawing/2014/main" id="{C46203C8-1996-4259-A758-4040BDBA9C24}"/>
              </a:ext>
            </a:extLst>
          </p:cNvPr>
          <p:cNvSpPr/>
          <p:nvPr/>
        </p:nvSpPr>
        <p:spPr>
          <a:xfrm>
            <a:off x="4314446" y="837096"/>
            <a:ext cx="695012" cy="538518"/>
          </a:xfrm>
          <a:custGeom>
            <a:avLst/>
            <a:gdLst>
              <a:gd name="connsiteX0" fmla="*/ 694117 w 695012"/>
              <a:gd name="connsiteY0" fmla="*/ 1104 h 538518"/>
              <a:gd name="connsiteX1" fmla="*/ 140079 w 695012"/>
              <a:gd name="connsiteY1" fmla="*/ 261454 h 538518"/>
              <a:gd name="connsiteX2" fmla="*/ 3554 w 695012"/>
              <a:gd name="connsiteY2" fmla="*/ 536092 h 538518"/>
              <a:gd name="connsiteX3" fmla="*/ 44829 w 695012"/>
              <a:gd name="connsiteY3" fmla="*/ 388454 h 538518"/>
              <a:gd name="connsiteX4" fmla="*/ 97217 w 695012"/>
              <a:gd name="connsiteY4" fmla="*/ 261454 h 538518"/>
              <a:gd name="connsiteX5" fmla="*/ 265492 w 695012"/>
              <a:gd name="connsiteY5" fmla="*/ 170967 h 538518"/>
              <a:gd name="connsiteX6" fmla="*/ 694117 w 695012"/>
              <a:gd name="connsiteY6" fmla="*/ 1104 h 53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5012" h="538518">
                <a:moveTo>
                  <a:pt x="694117" y="1104"/>
                </a:moveTo>
                <a:cubicBezTo>
                  <a:pt x="673215" y="16185"/>
                  <a:pt x="255173" y="172289"/>
                  <a:pt x="140079" y="261454"/>
                </a:cubicBezTo>
                <a:cubicBezTo>
                  <a:pt x="24985" y="350619"/>
                  <a:pt x="19429" y="514925"/>
                  <a:pt x="3554" y="536092"/>
                </a:cubicBezTo>
                <a:cubicBezTo>
                  <a:pt x="-12321" y="557259"/>
                  <a:pt x="29219" y="434227"/>
                  <a:pt x="44829" y="388454"/>
                </a:cubicBezTo>
                <a:cubicBezTo>
                  <a:pt x="60439" y="342681"/>
                  <a:pt x="60440" y="297702"/>
                  <a:pt x="97217" y="261454"/>
                </a:cubicBezTo>
                <a:cubicBezTo>
                  <a:pt x="133994" y="225206"/>
                  <a:pt x="166803" y="212242"/>
                  <a:pt x="265492" y="170967"/>
                </a:cubicBezTo>
                <a:cubicBezTo>
                  <a:pt x="364181" y="129692"/>
                  <a:pt x="715019" y="-13977"/>
                  <a:pt x="694117" y="1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: 図形 1392">
            <a:extLst>
              <a:ext uri="{FF2B5EF4-FFF2-40B4-BE49-F238E27FC236}">
                <a16:creationId xmlns:a16="http://schemas.microsoft.com/office/drawing/2014/main" id="{05916EC9-0AF3-4AE6-8B58-0FE8A7D588EF}"/>
              </a:ext>
            </a:extLst>
          </p:cNvPr>
          <p:cNvSpPr/>
          <p:nvPr/>
        </p:nvSpPr>
        <p:spPr>
          <a:xfrm>
            <a:off x="4564648" y="631894"/>
            <a:ext cx="717620" cy="174237"/>
          </a:xfrm>
          <a:custGeom>
            <a:avLst/>
            <a:gdLst>
              <a:gd name="connsiteX0" fmla="*/ 715377 w 717620"/>
              <a:gd name="connsiteY0" fmla="*/ 42794 h 174237"/>
              <a:gd name="connsiteX1" fmla="*/ 361365 w 717620"/>
              <a:gd name="connsiteY1" fmla="*/ 4694 h 174237"/>
              <a:gd name="connsiteX2" fmla="*/ 10527 w 717620"/>
              <a:gd name="connsiteY2" fmla="*/ 169794 h 174237"/>
              <a:gd name="connsiteX3" fmla="*/ 113715 w 717620"/>
              <a:gd name="connsiteY3" fmla="*/ 117406 h 174237"/>
              <a:gd name="connsiteX4" fmla="*/ 339140 w 717620"/>
              <a:gd name="connsiteY4" fmla="*/ 14219 h 174237"/>
              <a:gd name="connsiteX5" fmla="*/ 502652 w 717620"/>
              <a:gd name="connsiteY5" fmla="*/ 17394 h 174237"/>
              <a:gd name="connsiteX6" fmla="*/ 715377 w 717620"/>
              <a:gd name="connsiteY6" fmla="*/ 42794 h 174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7620" h="174237">
                <a:moveTo>
                  <a:pt x="715377" y="42794"/>
                </a:moveTo>
                <a:cubicBezTo>
                  <a:pt x="691829" y="40677"/>
                  <a:pt x="478840" y="-16473"/>
                  <a:pt x="361365" y="4694"/>
                </a:cubicBezTo>
                <a:cubicBezTo>
                  <a:pt x="243890" y="25861"/>
                  <a:pt x="51802" y="151009"/>
                  <a:pt x="10527" y="169794"/>
                </a:cubicBezTo>
                <a:cubicBezTo>
                  <a:pt x="-30748" y="188579"/>
                  <a:pt x="58946" y="143335"/>
                  <a:pt x="113715" y="117406"/>
                </a:cubicBezTo>
                <a:cubicBezTo>
                  <a:pt x="168484" y="91477"/>
                  <a:pt x="274317" y="30888"/>
                  <a:pt x="339140" y="14219"/>
                </a:cubicBezTo>
                <a:cubicBezTo>
                  <a:pt x="403963" y="-2450"/>
                  <a:pt x="434389" y="10779"/>
                  <a:pt x="502652" y="17394"/>
                </a:cubicBezTo>
                <a:cubicBezTo>
                  <a:pt x="570915" y="24009"/>
                  <a:pt x="738925" y="44911"/>
                  <a:pt x="715377" y="42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: 図形 1393">
            <a:extLst>
              <a:ext uri="{FF2B5EF4-FFF2-40B4-BE49-F238E27FC236}">
                <a16:creationId xmlns:a16="http://schemas.microsoft.com/office/drawing/2014/main" id="{25E438BD-F77D-4033-8062-B8B2087524AF}"/>
              </a:ext>
            </a:extLst>
          </p:cNvPr>
          <p:cNvSpPr/>
          <p:nvPr/>
        </p:nvSpPr>
        <p:spPr>
          <a:xfrm>
            <a:off x="4324233" y="931330"/>
            <a:ext cx="603737" cy="426004"/>
          </a:xfrm>
          <a:custGeom>
            <a:avLst/>
            <a:gdLst>
              <a:gd name="connsiteX0" fmla="*/ 603367 w 603737"/>
              <a:gd name="connsiteY0" fmla="*/ 3 h 426004"/>
              <a:gd name="connsiteX1" fmla="*/ 216017 w 603737"/>
              <a:gd name="connsiteY1" fmla="*/ 171453 h 426004"/>
              <a:gd name="connsiteX2" fmla="*/ 4350 w 603737"/>
              <a:gd name="connsiteY2" fmla="*/ 423337 h 426004"/>
              <a:gd name="connsiteX3" fmla="*/ 78434 w 603737"/>
              <a:gd name="connsiteY3" fmla="*/ 296337 h 426004"/>
              <a:gd name="connsiteX4" fmla="*/ 141934 w 603737"/>
              <a:gd name="connsiteY4" fmla="*/ 175687 h 426004"/>
              <a:gd name="connsiteX5" fmla="*/ 603367 w 603737"/>
              <a:gd name="connsiteY5" fmla="*/ 3 h 42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737" h="426004">
                <a:moveTo>
                  <a:pt x="603367" y="3"/>
                </a:moveTo>
                <a:cubicBezTo>
                  <a:pt x="615714" y="-703"/>
                  <a:pt x="315853" y="100897"/>
                  <a:pt x="216017" y="171453"/>
                </a:cubicBezTo>
                <a:cubicBezTo>
                  <a:pt x="116181" y="242009"/>
                  <a:pt x="27281" y="402523"/>
                  <a:pt x="4350" y="423337"/>
                </a:cubicBezTo>
                <a:cubicBezTo>
                  <a:pt x="-18581" y="444151"/>
                  <a:pt x="55503" y="337612"/>
                  <a:pt x="78434" y="296337"/>
                </a:cubicBezTo>
                <a:cubicBezTo>
                  <a:pt x="101365" y="255062"/>
                  <a:pt x="58679" y="224018"/>
                  <a:pt x="141934" y="175687"/>
                </a:cubicBezTo>
                <a:cubicBezTo>
                  <a:pt x="225189" y="127356"/>
                  <a:pt x="591020" y="709"/>
                  <a:pt x="60336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: 図形 1394">
            <a:extLst>
              <a:ext uri="{FF2B5EF4-FFF2-40B4-BE49-F238E27FC236}">
                <a16:creationId xmlns:a16="http://schemas.microsoft.com/office/drawing/2014/main" id="{37DE6656-3D8C-4AE2-A010-1309D71898C1}"/>
              </a:ext>
            </a:extLst>
          </p:cNvPr>
          <p:cNvSpPr/>
          <p:nvPr/>
        </p:nvSpPr>
        <p:spPr>
          <a:xfrm>
            <a:off x="4379307" y="1276350"/>
            <a:ext cx="139783" cy="615095"/>
          </a:xfrm>
          <a:custGeom>
            <a:avLst/>
            <a:gdLst>
              <a:gd name="connsiteX0" fmla="*/ 139776 w 139783"/>
              <a:gd name="connsiteY0" fmla="*/ 0 h 615095"/>
              <a:gd name="connsiteX1" fmla="*/ 86860 w 139783"/>
              <a:gd name="connsiteY1" fmla="*/ 150283 h 615095"/>
              <a:gd name="connsiteX2" fmla="*/ 91093 w 139783"/>
              <a:gd name="connsiteY2" fmla="*/ 336550 h 615095"/>
              <a:gd name="connsiteX3" fmla="*/ 76 w 139783"/>
              <a:gd name="connsiteY3" fmla="*/ 613833 h 615095"/>
              <a:gd name="connsiteX4" fmla="*/ 76276 w 139783"/>
              <a:gd name="connsiteY4" fmla="*/ 431800 h 615095"/>
              <a:gd name="connsiteX5" fmla="*/ 122843 w 139783"/>
              <a:gd name="connsiteY5" fmla="*/ 254000 h 615095"/>
              <a:gd name="connsiteX6" fmla="*/ 91093 w 139783"/>
              <a:gd name="connsiteY6" fmla="*/ 148167 h 615095"/>
              <a:gd name="connsiteX7" fmla="*/ 139776 w 139783"/>
              <a:gd name="connsiteY7" fmla="*/ 0 h 61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783" h="615095">
                <a:moveTo>
                  <a:pt x="139776" y="0"/>
                </a:moveTo>
                <a:cubicBezTo>
                  <a:pt x="139071" y="353"/>
                  <a:pt x="94974" y="94192"/>
                  <a:pt x="86860" y="150283"/>
                </a:cubicBezTo>
                <a:cubicBezTo>
                  <a:pt x="78746" y="206374"/>
                  <a:pt x="105557" y="259292"/>
                  <a:pt x="91093" y="336550"/>
                </a:cubicBezTo>
                <a:cubicBezTo>
                  <a:pt x="76629" y="413808"/>
                  <a:pt x="2545" y="597958"/>
                  <a:pt x="76" y="613833"/>
                </a:cubicBezTo>
                <a:cubicBezTo>
                  <a:pt x="-2394" y="629708"/>
                  <a:pt x="55815" y="491772"/>
                  <a:pt x="76276" y="431800"/>
                </a:cubicBezTo>
                <a:cubicBezTo>
                  <a:pt x="96737" y="371828"/>
                  <a:pt x="120374" y="301272"/>
                  <a:pt x="122843" y="254000"/>
                </a:cubicBezTo>
                <a:cubicBezTo>
                  <a:pt x="125312" y="206728"/>
                  <a:pt x="87918" y="190853"/>
                  <a:pt x="91093" y="148167"/>
                </a:cubicBezTo>
                <a:cubicBezTo>
                  <a:pt x="94268" y="105481"/>
                  <a:pt x="140481" y="-353"/>
                  <a:pt x="13977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: 図形 1395">
            <a:extLst>
              <a:ext uri="{FF2B5EF4-FFF2-40B4-BE49-F238E27FC236}">
                <a16:creationId xmlns:a16="http://schemas.microsoft.com/office/drawing/2014/main" id="{09CA7CB4-219A-46F9-92B1-5DA47BE99937}"/>
              </a:ext>
            </a:extLst>
          </p:cNvPr>
          <p:cNvSpPr/>
          <p:nvPr/>
        </p:nvSpPr>
        <p:spPr>
          <a:xfrm>
            <a:off x="4355212" y="1346135"/>
            <a:ext cx="138589" cy="284253"/>
          </a:xfrm>
          <a:custGeom>
            <a:avLst/>
            <a:gdLst>
              <a:gd name="connsiteX0" fmla="*/ 138471 w 138589"/>
              <a:gd name="connsiteY0" fmla="*/ 65 h 284253"/>
              <a:gd name="connsiteX1" fmla="*/ 30521 w 138589"/>
              <a:gd name="connsiteY1" fmla="*/ 199032 h 284253"/>
              <a:gd name="connsiteX2" fmla="*/ 24171 w 138589"/>
              <a:gd name="connsiteY2" fmla="*/ 283698 h 284253"/>
              <a:gd name="connsiteX3" fmla="*/ 17821 w 138589"/>
              <a:gd name="connsiteY3" fmla="*/ 232898 h 284253"/>
              <a:gd name="connsiteX4" fmla="*/ 7238 w 138589"/>
              <a:gd name="connsiteY4" fmla="*/ 177865 h 284253"/>
              <a:gd name="connsiteX5" fmla="*/ 138471 w 138589"/>
              <a:gd name="connsiteY5" fmla="*/ 65 h 28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589" h="284253">
                <a:moveTo>
                  <a:pt x="138471" y="65"/>
                </a:moveTo>
                <a:cubicBezTo>
                  <a:pt x="142351" y="3593"/>
                  <a:pt x="49571" y="151760"/>
                  <a:pt x="30521" y="199032"/>
                </a:cubicBezTo>
                <a:cubicBezTo>
                  <a:pt x="11471" y="246304"/>
                  <a:pt x="26288" y="278054"/>
                  <a:pt x="24171" y="283698"/>
                </a:cubicBezTo>
                <a:cubicBezTo>
                  <a:pt x="22054" y="289342"/>
                  <a:pt x="20643" y="250537"/>
                  <a:pt x="17821" y="232898"/>
                </a:cubicBezTo>
                <a:cubicBezTo>
                  <a:pt x="14999" y="215259"/>
                  <a:pt x="-12870" y="219140"/>
                  <a:pt x="7238" y="177865"/>
                </a:cubicBezTo>
                <a:cubicBezTo>
                  <a:pt x="27346" y="136590"/>
                  <a:pt x="134591" y="-3463"/>
                  <a:pt x="138471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: 図形 1396">
            <a:extLst>
              <a:ext uri="{FF2B5EF4-FFF2-40B4-BE49-F238E27FC236}">
                <a16:creationId xmlns:a16="http://schemas.microsoft.com/office/drawing/2014/main" id="{1D1ECC18-9570-40FE-9B26-6D64E7C9A41E}"/>
              </a:ext>
            </a:extLst>
          </p:cNvPr>
          <p:cNvSpPr/>
          <p:nvPr/>
        </p:nvSpPr>
        <p:spPr>
          <a:xfrm>
            <a:off x="4286245" y="1714421"/>
            <a:ext cx="199668" cy="305233"/>
          </a:xfrm>
          <a:custGeom>
            <a:avLst/>
            <a:gdLst>
              <a:gd name="connsiteX0" fmla="*/ 137588 w 199668"/>
              <a:gd name="connsiteY0" fmla="*/ 79 h 305233"/>
              <a:gd name="connsiteX1" fmla="*/ 35988 w 199668"/>
              <a:gd name="connsiteY1" fmla="*/ 209629 h 305233"/>
              <a:gd name="connsiteX2" fmla="*/ 139705 w 199668"/>
              <a:gd name="connsiteY2" fmla="*/ 283712 h 305233"/>
              <a:gd name="connsiteX3" fmla="*/ 198972 w 199668"/>
              <a:gd name="connsiteY3" fmla="*/ 304879 h 305233"/>
              <a:gd name="connsiteX4" fmla="*/ 101605 w 199668"/>
              <a:gd name="connsiteY4" fmla="*/ 271012 h 305233"/>
              <a:gd name="connsiteX5" fmla="*/ 5 w 199668"/>
              <a:gd name="connsiteY5" fmla="*/ 235029 h 305233"/>
              <a:gd name="connsiteX6" fmla="*/ 137588 w 199668"/>
              <a:gd name="connsiteY6" fmla="*/ 79 h 30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668" h="305233">
                <a:moveTo>
                  <a:pt x="137588" y="79"/>
                </a:moveTo>
                <a:cubicBezTo>
                  <a:pt x="143585" y="-4154"/>
                  <a:pt x="35635" y="162357"/>
                  <a:pt x="35988" y="209629"/>
                </a:cubicBezTo>
                <a:cubicBezTo>
                  <a:pt x="36341" y="256901"/>
                  <a:pt x="112541" y="267837"/>
                  <a:pt x="139705" y="283712"/>
                </a:cubicBezTo>
                <a:cubicBezTo>
                  <a:pt x="166869" y="299587"/>
                  <a:pt x="205322" y="306996"/>
                  <a:pt x="198972" y="304879"/>
                </a:cubicBezTo>
                <a:cubicBezTo>
                  <a:pt x="192622" y="302762"/>
                  <a:pt x="134766" y="282654"/>
                  <a:pt x="101605" y="271012"/>
                </a:cubicBezTo>
                <a:cubicBezTo>
                  <a:pt x="68444" y="259370"/>
                  <a:pt x="-701" y="276657"/>
                  <a:pt x="5" y="235029"/>
                </a:cubicBezTo>
                <a:cubicBezTo>
                  <a:pt x="711" y="193401"/>
                  <a:pt x="131591" y="4312"/>
                  <a:pt x="137588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: 図形 1397">
            <a:extLst>
              <a:ext uri="{FF2B5EF4-FFF2-40B4-BE49-F238E27FC236}">
                <a16:creationId xmlns:a16="http://schemas.microsoft.com/office/drawing/2014/main" id="{B96CA17A-03C7-4B7B-817A-06890F1AC6C7}"/>
              </a:ext>
            </a:extLst>
          </p:cNvPr>
          <p:cNvSpPr/>
          <p:nvPr/>
        </p:nvSpPr>
        <p:spPr>
          <a:xfrm>
            <a:off x="4432360" y="1717928"/>
            <a:ext cx="170137" cy="490142"/>
          </a:xfrm>
          <a:custGeom>
            <a:avLst/>
            <a:gdLst>
              <a:gd name="connsiteX0" fmla="*/ 40157 w 170137"/>
              <a:gd name="connsiteY0" fmla="*/ 805 h 490142"/>
              <a:gd name="connsiteX1" fmla="*/ 38040 w 170137"/>
              <a:gd name="connsiteY1" fmla="*/ 142622 h 490142"/>
              <a:gd name="connsiteX2" fmla="*/ 167157 w 170137"/>
              <a:gd name="connsiteY2" fmla="*/ 483405 h 490142"/>
              <a:gd name="connsiteX3" fmla="*/ 118473 w 170137"/>
              <a:gd name="connsiteY3" fmla="*/ 356405 h 490142"/>
              <a:gd name="connsiteX4" fmla="*/ 2057 w 170137"/>
              <a:gd name="connsiteY4" fmla="*/ 197655 h 490142"/>
              <a:gd name="connsiteX5" fmla="*/ 40157 w 170137"/>
              <a:gd name="connsiteY5" fmla="*/ 805 h 49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137" h="490142">
                <a:moveTo>
                  <a:pt x="40157" y="805"/>
                </a:moveTo>
                <a:cubicBezTo>
                  <a:pt x="46154" y="-8367"/>
                  <a:pt x="16873" y="62189"/>
                  <a:pt x="38040" y="142622"/>
                </a:cubicBezTo>
                <a:cubicBezTo>
                  <a:pt x="59207" y="223055"/>
                  <a:pt x="153752" y="447775"/>
                  <a:pt x="167157" y="483405"/>
                </a:cubicBezTo>
                <a:cubicBezTo>
                  <a:pt x="180562" y="519035"/>
                  <a:pt x="145990" y="404030"/>
                  <a:pt x="118473" y="356405"/>
                </a:cubicBezTo>
                <a:cubicBezTo>
                  <a:pt x="90956" y="308780"/>
                  <a:pt x="14051" y="258332"/>
                  <a:pt x="2057" y="197655"/>
                </a:cubicBezTo>
                <a:cubicBezTo>
                  <a:pt x="-9937" y="136978"/>
                  <a:pt x="34160" y="9977"/>
                  <a:pt x="40157" y="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: 図形 1398">
            <a:extLst>
              <a:ext uri="{FF2B5EF4-FFF2-40B4-BE49-F238E27FC236}">
                <a16:creationId xmlns:a16="http://schemas.microsoft.com/office/drawing/2014/main" id="{A65F56E2-FC73-4EDF-B5EA-00DADC6BA571}"/>
              </a:ext>
            </a:extLst>
          </p:cNvPr>
          <p:cNvSpPr/>
          <p:nvPr/>
        </p:nvSpPr>
        <p:spPr>
          <a:xfrm>
            <a:off x="4288313" y="2051904"/>
            <a:ext cx="177455" cy="562286"/>
          </a:xfrm>
          <a:custGeom>
            <a:avLst/>
            <a:gdLst>
              <a:gd name="connsiteX0" fmla="*/ 137637 w 177455"/>
              <a:gd name="connsiteY0" fmla="*/ 1263 h 562286"/>
              <a:gd name="connsiteX1" fmla="*/ 137637 w 177455"/>
              <a:gd name="connsiteY1" fmla="*/ 71113 h 562286"/>
              <a:gd name="connsiteX2" fmla="*/ 42387 w 177455"/>
              <a:gd name="connsiteY2" fmla="*/ 259496 h 562286"/>
              <a:gd name="connsiteX3" fmla="*/ 52970 w 177455"/>
              <a:gd name="connsiteY3" fmla="*/ 388613 h 562286"/>
              <a:gd name="connsiteX4" fmla="*/ 175737 w 177455"/>
              <a:gd name="connsiteY4" fmla="*/ 560063 h 562286"/>
              <a:gd name="connsiteX5" fmla="*/ 116470 w 177455"/>
              <a:gd name="connsiteY5" fmla="*/ 477513 h 562286"/>
              <a:gd name="connsiteX6" fmla="*/ 54 w 177455"/>
              <a:gd name="connsiteY6" fmla="*/ 352629 h 562286"/>
              <a:gd name="connsiteX7" fmla="*/ 101654 w 177455"/>
              <a:gd name="connsiteY7" fmla="*/ 121913 h 562286"/>
              <a:gd name="connsiteX8" fmla="*/ 137637 w 177455"/>
              <a:gd name="connsiteY8" fmla="*/ 1263 h 56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455" h="562286">
                <a:moveTo>
                  <a:pt x="137637" y="1263"/>
                </a:moveTo>
                <a:cubicBezTo>
                  <a:pt x="143634" y="-7204"/>
                  <a:pt x="153512" y="28074"/>
                  <a:pt x="137637" y="71113"/>
                </a:cubicBezTo>
                <a:cubicBezTo>
                  <a:pt x="121762" y="114152"/>
                  <a:pt x="56498" y="206579"/>
                  <a:pt x="42387" y="259496"/>
                </a:cubicBezTo>
                <a:cubicBezTo>
                  <a:pt x="28276" y="312413"/>
                  <a:pt x="30745" y="338519"/>
                  <a:pt x="52970" y="388613"/>
                </a:cubicBezTo>
                <a:cubicBezTo>
                  <a:pt x="75195" y="438707"/>
                  <a:pt x="165154" y="545246"/>
                  <a:pt x="175737" y="560063"/>
                </a:cubicBezTo>
                <a:cubicBezTo>
                  <a:pt x="186320" y="574880"/>
                  <a:pt x="145751" y="512085"/>
                  <a:pt x="116470" y="477513"/>
                </a:cubicBezTo>
                <a:cubicBezTo>
                  <a:pt x="87189" y="442941"/>
                  <a:pt x="2523" y="411896"/>
                  <a:pt x="54" y="352629"/>
                </a:cubicBezTo>
                <a:cubicBezTo>
                  <a:pt x="-2415" y="293362"/>
                  <a:pt x="79429" y="179416"/>
                  <a:pt x="101654" y="121913"/>
                </a:cubicBezTo>
                <a:cubicBezTo>
                  <a:pt x="123879" y="64410"/>
                  <a:pt x="131640" y="9730"/>
                  <a:pt x="137637" y="1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: 図形 1399">
            <a:extLst>
              <a:ext uri="{FF2B5EF4-FFF2-40B4-BE49-F238E27FC236}">
                <a16:creationId xmlns:a16="http://schemas.microsoft.com/office/drawing/2014/main" id="{FE0C94FF-9BD1-46D1-99D4-923F258971CA}"/>
              </a:ext>
            </a:extLst>
          </p:cNvPr>
          <p:cNvSpPr/>
          <p:nvPr/>
        </p:nvSpPr>
        <p:spPr>
          <a:xfrm>
            <a:off x="4396284" y="1996025"/>
            <a:ext cx="144068" cy="616108"/>
          </a:xfrm>
          <a:custGeom>
            <a:avLst/>
            <a:gdLst>
              <a:gd name="connsiteX0" fmla="*/ 112216 w 144068"/>
              <a:gd name="connsiteY0" fmla="*/ 69842 h 616108"/>
              <a:gd name="connsiteX1" fmla="*/ 14849 w 144068"/>
              <a:gd name="connsiteY1" fmla="*/ 311142 h 616108"/>
              <a:gd name="connsiteX2" fmla="*/ 78349 w 144068"/>
              <a:gd name="connsiteY2" fmla="*/ 533392 h 616108"/>
              <a:gd name="connsiteX3" fmla="*/ 143966 w 144068"/>
              <a:gd name="connsiteY3" fmla="*/ 615942 h 616108"/>
              <a:gd name="connsiteX4" fmla="*/ 91049 w 144068"/>
              <a:gd name="connsiteY4" fmla="*/ 548208 h 616108"/>
              <a:gd name="connsiteX5" fmla="*/ 33 w 144068"/>
              <a:gd name="connsiteY5" fmla="*/ 345008 h 616108"/>
              <a:gd name="connsiteX6" fmla="*/ 101633 w 144068"/>
              <a:gd name="connsiteY6" fmla="*/ 16925 h 616108"/>
              <a:gd name="connsiteX7" fmla="*/ 112216 w 144068"/>
              <a:gd name="connsiteY7" fmla="*/ 69842 h 616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068" h="616108">
                <a:moveTo>
                  <a:pt x="112216" y="69842"/>
                </a:moveTo>
                <a:cubicBezTo>
                  <a:pt x="97752" y="118878"/>
                  <a:pt x="20493" y="233884"/>
                  <a:pt x="14849" y="311142"/>
                </a:cubicBezTo>
                <a:cubicBezTo>
                  <a:pt x="9204" y="388400"/>
                  <a:pt x="56829" y="482592"/>
                  <a:pt x="78349" y="533392"/>
                </a:cubicBezTo>
                <a:cubicBezTo>
                  <a:pt x="99869" y="584192"/>
                  <a:pt x="141849" y="613473"/>
                  <a:pt x="143966" y="615942"/>
                </a:cubicBezTo>
                <a:cubicBezTo>
                  <a:pt x="146083" y="618411"/>
                  <a:pt x="115038" y="593364"/>
                  <a:pt x="91049" y="548208"/>
                </a:cubicBezTo>
                <a:cubicBezTo>
                  <a:pt x="67060" y="503052"/>
                  <a:pt x="-1731" y="433555"/>
                  <a:pt x="33" y="345008"/>
                </a:cubicBezTo>
                <a:cubicBezTo>
                  <a:pt x="1797" y="256461"/>
                  <a:pt x="83641" y="59964"/>
                  <a:pt x="101633" y="16925"/>
                </a:cubicBezTo>
                <a:cubicBezTo>
                  <a:pt x="119625" y="-26114"/>
                  <a:pt x="126680" y="20806"/>
                  <a:pt x="112216" y="69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: 図形 1400">
            <a:extLst>
              <a:ext uri="{FF2B5EF4-FFF2-40B4-BE49-F238E27FC236}">
                <a16:creationId xmlns:a16="http://schemas.microsoft.com/office/drawing/2014/main" id="{F7732F70-DDFD-4AE9-8C2D-947ACFA4725D}"/>
              </a:ext>
            </a:extLst>
          </p:cNvPr>
          <p:cNvSpPr/>
          <p:nvPr/>
        </p:nvSpPr>
        <p:spPr>
          <a:xfrm>
            <a:off x="4549806" y="2218263"/>
            <a:ext cx="258066" cy="329710"/>
          </a:xfrm>
          <a:custGeom>
            <a:avLst/>
            <a:gdLst>
              <a:gd name="connsiteX0" fmla="*/ 30661 w 258066"/>
              <a:gd name="connsiteY0" fmla="*/ 4 h 329710"/>
              <a:gd name="connsiteX1" fmla="*/ 72994 w 258066"/>
              <a:gd name="connsiteY1" fmla="*/ 254004 h 329710"/>
              <a:gd name="connsiteX2" fmla="*/ 252911 w 258066"/>
              <a:gd name="connsiteY2" fmla="*/ 328087 h 329710"/>
              <a:gd name="connsiteX3" fmla="*/ 191527 w 258066"/>
              <a:gd name="connsiteY3" fmla="*/ 300570 h 329710"/>
              <a:gd name="connsiteX4" fmla="*/ 9494 w 258066"/>
              <a:gd name="connsiteY4" fmla="*/ 247654 h 329710"/>
              <a:gd name="connsiteX5" fmla="*/ 30661 w 258066"/>
              <a:gd name="connsiteY5" fmla="*/ 4 h 32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066" h="329710">
                <a:moveTo>
                  <a:pt x="30661" y="4"/>
                </a:moveTo>
                <a:cubicBezTo>
                  <a:pt x="41244" y="1062"/>
                  <a:pt x="35952" y="199324"/>
                  <a:pt x="72994" y="254004"/>
                </a:cubicBezTo>
                <a:cubicBezTo>
                  <a:pt x="110036" y="308684"/>
                  <a:pt x="233156" y="320326"/>
                  <a:pt x="252911" y="328087"/>
                </a:cubicBezTo>
                <a:cubicBezTo>
                  <a:pt x="272666" y="335848"/>
                  <a:pt x="232096" y="313975"/>
                  <a:pt x="191527" y="300570"/>
                </a:cubicBezTo>
                <a:cubicBezTo>
                  <a:pt x="150958" y="287165"/>
                  <a:pt x="36305" y="296337"/>
                  <a:pt x="9494" y="247654"/>
                </a:cubicBezTo>
                <a:cubicBezTo>
                  <a:pt x="-17317" y="198971"/>
                  <a:pt x="20078" y="-1054"/>
                  <a:pt x="3066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: 図形 1401">
            <a:extLst>
              <a:ext uri="{FF2B5EF4-FFF2-40B4-BE49-F238E27FC236}">
                <a16:creationId xmlns:a16="http://schemas.microsoft.com/office/drawing/2014/main" id="{48BBB09C-91D3-494A-BF1D-BFDA69C6D604}"/>
              </a:ext>
            </a:extLst>
          </p:cNvPr>
          <p:cNvSpPr/>
          <p:nvPr/>
        </p:nvSpPr>
        <p:spPr>
          <a:xfrm>
            <a:off x="4490798" y="2150173"/>
            <a:ext cx="299423" cy="499403"/>
          </a:xfrm>
          <a:custGeom>
            <a:avLst/>
            <a:gdLst>
              <a:gd name="connsiteX0" fmla="*/ 64269 w 299423"/>
              <a:gd name="connsiteY0" fmla="*/ 360 h 499403"/>
              <a:gd name="connsiteX1" fmla="*/ 15585 w 299423"/>
              <a:gd name="connsiteY1" fmla="*/ 279760 h 499403"/>
              <a:gd name="connsiteX2" fmla="*/ 290752 w 299423"/>
              <a:gd name="connsiteY2" fmla="*/ 491427 h 499403"/>
              <a:gd name="connsiteX3" fmla="*/ 218785 w 299423"/>
              <a:gd name="connsiteY3" fmla="*/ 451210 h 499403"/>
              <a:gd name="connsiteX4" fmla="*/ 100252 w 299423"/>
              <a:gd name="connsiteY4" fmla="*/ 417344 h 499403"/>
              <a:gd name="connsiteX5" fmla="*/ 769 w 299423"/>
              <a:gd name="connsiteY5" fmla="*/ 224727 h 499403"/>
              <a:gd name="connsiteX6" fmla="*/ 64269 w 299423"/>
              <a:gd name="connsiteY6" fmla="*/ 360 h 49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423" h="499403">
                <a:moveTo>
                  <a:pt x="64269" y="360"/>
                </a:moveTo>
                <a:cubicBezTo>
                  <a:pt x="66738" y="9532"/>
                  <a:pt x="-22162" y="197916"/>
                  <a:pt x="15585" y="279760"/>
                </a:cubicBezTo>
                <a:cubicBezTo>
                  <a:pt x="53332" y="361604"/>
                  <a:pt x="256885" y="462852"/>
                  <a:pt x="290752" y="491427"/>
                </a:cubicBezTo>
                <a:cubicBezTo>
                  <a:pt x="324619" y="520002"/>
                  <a:pt x="250535" y="463557"/>
                  <a:pt x="218785" y="451210"/>
                </a:cubicBezTo>
                <a:cubicBezTo>
                  <a:pt x="187035" y="438863"/>
                  <a:pt x="136588" y="455091"/>
                  <a:pt x="100252" y="417344"/>
                </a:cubicBezTo>
                <a:cubicBezTo>
                  <a:pt x="63916" y="379597"/>
                  <a:pt x="9588" y="289991"/>
                  <a:pt x="769" y="224727"/>
                </a:cubicBezTo>
                <a:cubicBezTo>
                  <a:pt x="-8050" y="159463"/>
                  <a:pt x="61800" y="-8812"/>
                  <a:pt x="64269" y="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: 図形 1402">
            <a:extLst>
              <a:ext uri="{FF2B5EF4-FFF2-40B4-BE49-F238E27FC236}">
                <a16:creationId xmlns:a16="http://schemas.microsoft.com/office/drawing/2014/main" id="{A66120E0-BA4C-4846-99D8-9FCDD9A3339F}"/>
              </a:ext>
            </a:extLst>
          </p:cNvPr>
          <p:cNvSpPr/>
          <p:nvPr/>
        </p:nvSpPr>
        <p:spPr>
          <a:xfrm>
            <a:off x="4358176" y="2356984"/>
            <a:ext cx="334508" cy="359794"/>
          </a:xfrm>
          <a:custGeom>
            <a:avLst/>
            <a:gdLst>
              <a:gd name="connsiteX0" fmla="*/ 67774 w 334508"/>
              <a:gd name="connsiteY0" fmla="*/ 983 h 359794"/>
              <a:gd name="connsiteX1" fmla="*/ 273091 w 334508"/>
              <a:gd name="connsiteY1" fmla="*/ 329066 h 359794"/>
              <a:gd name="connsiteX2" fmla="*/ 315424 w 334508"/>
              <a:gd name="connsiteY2" fmla="*/ 345999 h 359794"/>
              <a:gd name="connsiteX3" fmla="*/ 249807 w 334508"/>
              <a:gd name="connsiteY3" fmla="*/ 345999 h 359794"/>
              <a:gd name="connsiteX4" fmla="*/ 41 w 334508"/>
              <a:gd name="connsiteY4" fmla="*/ 301549 h 359794"/>
              <a:gd name="connsiteX5" fmla="*/ 230757 w 334508"/>
              <a:gd name="connsiteY5" fmla="*/ 350233 h 359794"/>
              <a:gd name="connsiteX6" fmla="*/ 334474 w 334508"/>
              <a:gd name="connsiteY6" fmla="*/ 354466 h 359794"/>
              <a:gd name="connsiteX7" fmla="*/ 241341 w 334508"/>
              <a:gd name="connsiteY7" fmla="*/ 290966 h 359794"/>
              <a:gd name="connsiteX8" fmla="*/ 163024 w 334508"/>
              <a:gd name="connsiteY8" fmla="*/ 229583 h 359794"/>
              <a:gd name="connsiteX9" fmla="*/ 67774 w 334508"/>
              <a:gd name="connsiteY9" fmla="*/ 983 h 35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508" h="359794">
                <a:moveTo>
                  <a:pt x="67774" y="983"/>
                </a:moveTo>
                <a:cubicBezTo>
                  <a:pt x="86119" y="17564"/>
                  <a:pt x="231816" y="271563"/>
                  <a:pt x="273091" y="329066"/>
                </a:cubicBezTo>
                <a:cubicBezTo>
                  <a:pt x="314366" y="386569"/>
                  <a:pt x="319305" y="343177"/>
                  <a:pt x="315424" y="345999"/>
                </a:cubicBezTo>
                <a:cubicBezTo>
                  <a:pt x="311543" y="348821"/>
                  <a:pt x="302371" y="353407"/>
                  <a:pt x="249807" y="345999"/>
                </a:cubicBezTo>
                <a:cubicBezTo>
                  <a:pt x="197243" y="338591"/>
                  <a:pt x="3216" y="300843"/>
                  <a:pt x="41" y="301549"/>
                </a:cubicBezTo>
                <a:cubicBezTo>
                  <a:pt x="-3134" y="302255"/>
                  <a:pt x="175018" y="341413"/>
                  <a:pt x="230757" y="350233"/>
                </a:cubicBezTo>
                <a:cubicBezTo>
                  <a:pt x="286496" y="359053"/>
                  <a:pt x="332710" y="364344"/>
                  <a:pt x="334474" y="354466"/>
                </a:cubicBezTo>
                <a:cubicBezTo>
                  <a:pt x="336238" y="344588"/>
                  <a:pt x="269916" y="311780"/>
                  <a:pt x="241341" y="290966"/>
                </a:cubicBezTo>
                <a:cubicBezTo>
                  <a:pt x="212766" y="270152"/>
                  <a:pt x="190541" y="276855"/>
                  <a:pt x="163024" y="229583"/>
                </a:cubicBezTo>
                <a:cubicBezTo>
                  <a:pt x="135507" y="182311"/>
                  <a:pt x="49429" y="-15598"/>
                  <a:pt x="67774" y="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: 図形 1403">
            <a:extLst>
              <a:ext uri="{FF2B5EF4-FFF2-40B4-BE49-F238E27FC236}">
                <a16:creationId xmlns:a16="http://schemas.microsoft.com/office/drawing/2014/main" id="{52B27EC0-3148-4CCB-99E5-CB63A01826BF}"/>
              </a:ext>
            </a:extLst>
          </p:cNvPr>
          <p:cNvSpPr/>
          <p:nvPr/>
        </p:nvSpPr>
        <p:spPr>
          <a:xfrm>
            <a:off x="5916525" y="1687081"/>
            <a:ext cx="324212" cy="551362"/>
          </a:xfrm>
          <a:custGeom>
            <a:avLst/>
            <a:gdLst>
              <a:gd name="connsiteX0" fmla="*/ 8025 w 324212"/>
              <a:gd name="connsiteY0" fmla="*/ 5194 h 551362"/>
              <a:gd name="connsiteX1" fmla="*/ 52475 w 324212"/>
              <a:gd name="connsiteY1" fmla="*/ 49644 h 551362"/>
              <a:gd name="connsiteX2" fmla="*/ 227100 w 324212"/>
              <a:gd name="connsiteY2" fmla="*/ 160769 h 551362"/>
              <a:gd name="connsiteX3" fmla="*/ 227100 w 324212"/>
              <a:gd name="connsiteY3" fmla="*/ 268719 h 551362"/>
              <a:gd name="connsiteX4" fmla="*/ 319175 w 324212"/>
              <a:gd name="connsiteY4" fmla="*/ 544944 h 551362"/>
              <a:gd name="connsiteX5" fmla="*/ 296950 w 324212"/>
              <a:gd name="connsiteY5" fmla="*/ 443344 h 551362"/>
              <a:gd name="connsiteX6" fmla="*/ 169950 w 324212"/>
              <a:gd name="connsiteY6" fmla="*/ 217919 h 551362"/>
              <a:gd name="connsiteX7" fmla="*/ 192175 w 324212"/>
              <a:gd name="connsiteY7" fmla="*/ 163944 h 551362"/>
              <a:gd name="connsiteX8" fmla="*/ 8025 w 324212"/>
              <a:gd name="connsiteY8" fmla="*/ 5194 h 55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212" h="551362">
                <a:moveTo>
                  <a:pt x="8025" y="5194"/>
                </a:moveTo>
                <a:cubicBezTo>
                  <a:pt x="-15258" y="-13856"/>
                  <a:pt x="15962" y="23715"/>
                  <a:pt x="52475" y="49644"/>
                </a:cubicBezTo>
                <a:cubicBezTo>
                  <a:pt x="88988" y="75573"/>
                  <a:pt x="197996" y="124257"/>
                  <a:pt x="227100" y="160769"/>
                </a:cubicBezTo>
                <a:cubicBezTo>
                  <a:pt x="256204" y="197281"/>
                  <a:pt x="211754" y="204690"/>
                  <a:pt x="227100" y="268719"/>
                </a:cubicBezTo>
                <a:cubicBezTo>
                  <a:pt x="242446" y="332748"/>
                  <a:pt x="307533" y="515840"/>
                  <a:pt x="319175" y="544944"/>
                </a:cubicBezTo>
                <a:cubicBezTo>
                  <a:pt x="330817" y="574048"/>
                  <a:pt x="321821" y="497848"/>
                  <a:pt x="296950" y="443344"/>
                </a:cubicBezTo>
                <a:cubicBezTo>
                  <a:pt x="272079" y="388840"/>
                  <a:pt x="187413" y="264486"/>
                  <a:pt x="169950" y="217919"/>
                </a:cubicBezTo>
                <a:cubicBezTo>
                  <a:pt x="152487" y="171352"/>
                  <a:pt x="217046" y="193048"/>
                  <a:pt x="192175" y="163944"/>
                </a:cubicBezTo>
                <a:cubicBezTo>
                  <a:pt x="167304" y="134840"/>
                  <a:pt x="31308" y="24244"/>
                  <a:pt x="8025" y="5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: 図形 1404">
            <a:extLst>
              <a:ext uri="{FF2B5EF4-FFF2-40B4-BE49-F238E27FC236}">
                <a16:creationId xmlns:a16="http://schemas.microsoft.com/office/drawing/2014/main" id="{520FE232-2E44-4575-8B2C-3B1894FF38B4}"/>
              </a:ext>
            </a:extLst>
          </p:cNvPr>
          <p:cNvSpPr/>
          <p:nvPr/>
        </p:nvSpPr>
        <p:spPr>
          <a:xfrm>
            <a:off x="5892254" y="1754833"/>
            <a:ext cx="384805" cy="597856"/>
          </a:xfrm>
          <a:custGeom>
            <a:avLst/>
            <a:gdLst>
              <a:gd name="connsiteX0" fmla="*/ 546 w 384805"/>
              <a:gd name="connsiteY0" fmla="*/ 4117 h 597856"/>
              <a:gd name="connsiteX1" fmla="*/ 79921 w 384805"/>
              <a:gd name="connsiteY1" fmla="*/ 42217 h 597856"/>
              <a:gd name="connsiteX2" fmla="*/ 159296 w 384805"/>
              <a:gd name="connsiteY2" fmla="*/ 305742 h 597856"/>
              <a:gd name="connsiteX3" fmla="*/ 289471 w 384805"/>
              <a:gd name="connsiteY3" fmla="*/ 493067 h 597856"/>
              <a:gd name="connsiteX4" fmla="*/ 384721 w 384805"/>
              <a:gd name="connsiteY4" fmla="*/ 597842 h 597856"/>
              <a:gd name="connsiteX5" fmla="*/ 273596 w 384805"/>
              <a:gd name="connsiteY5" fmla="*/ 486717 h 597856"/>
              <a:gd name="connsiteX6" fmla="*/ 146596 w 384805"/>
              <a:gd name="connsiteY6" fmla="*/ 350192 h 597856"/>
              <a:gd name="connsiteX7" fmla="*/ 121196 w 384805"/>
              <a:gd name="connsiteY7" fmla="*/ 80317 h 597856"/>
              <a:gd name="connsiteX8" fmla="*/ 546 w 384805"/>
              <a:gd name="connsiteY8" fmla="*/ 4117 h 59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805" h="597856">
                <a:moveTo>
                  <a:pt x="546" y="4117"/>
                </a:moveTo>
                <a:cubicBezTo>
                  <a:pt x="-6333" y="-2233"/>
                  <a:pt x="53463" y="-8054"/>
                  <a:pt x="79921" y="42217"/>
                </a:cubicBezTo>
                <a:cubicBezTo>
                  <a:pt x="106379" y="92488"/>
                  <a:pt x="124371" y="230600"/>
                  <a:pt x="159296" y="305742"/>
                </a:cubicBezTo>
                <a:cubicBezTo>
                  <a:pt x="194221" y="380884"/>
                  <a:pt x="251900" y="444384"/>
                  <a:pt x="289471" y="493067"/>
                </a:cubicBezTo>
                <a:cubicBezTo>
                  <a:pt x="327042" y="541750"/>
                  <a:pt x="387367" y="598900"/>
                  <a:pt x="384721" y="597842"/>
                </a:cubicBezTo>
                <a:cubicBezTo>
                  <a:pt x="382075" y="596784"/>
                  <a:pt x="313283" y="527992"/>
                  <a:pt x="273596" y="486717"/>
                </a:cubicBezTo>
                <a:cubicBezTo>
                  <a:pt x="233909" y="445442"/>
                  <a:pt x="171996" y="417925"/>
                  <a:pt x="146596" y="350192"/>
                </a:cubicBezTo>
                <a:cubicBezTo>
                  <a:pt x="121196" y="282459"/>
                  <a:pt x="142892" y="137467"/>
                  <a:pt x="121196" y="80317"/>
                </a:cubicBezTo>
                <a:cubicBezTo>
                  <a:pt x="99500" y="23167"/>
                  <a:pt x="7425" y="10467"/>
                  <a:pt x="546" y="4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: 図形 1405">
            <a:extLst>
              <a:ext uri="{FF2B5EF4-FFF2-40B4-BE49-F238E27FC236}">
                <a16:creationId xmlns:a16="http://schemas.microsoft.com/office/drawing/2014/main" id="{BBDE9154-7100-4F41-B784-20EB39F5A866}"/>
              </a:ext>
            </a:extLst>
          </p:cNvPr>
          <p:cNvSpPr/>
          <p:nvPr/>
        </p:nvSpPr>
        <p:spPr>
          <a:xfrm>
            <a:off x="5615609" y="1892263"/>
            <a:ext cx="305830" cy="552860"/>
          </a:xfrm>
          <a:custGeom>
            <a:avLst/>
            <a:gdLst>
              <a:gd name="connsiteX0" fmla="*/ 305766 w 305830"/>
              <a:gd name="connsiteY0" fmla="*/ 37 h 552860"/>
              <a:gd name="connsiteX1" fmla="*/ 61291 w 305830"/>
              <a:gd name="connsiteY1" fmla="*/ 355637 h 552860"/>
              <a:gd name="connsiteX2" fmla="*/ 51766 w 305830"/>
              <a:gd name="connsiteY2" fmla="*/ 552487 h 552860"/>
              <a:gd name="connsiteX3" fmla="*/ 4141 w 305830"/>
              <a:gd name="connsiteY3" fmla="*/ 403262 h 552860"/>
              <a:gd name="connsiteX4" fmla="*/ 35891 w 305830"/>
              <a:gd name="connsiteY4" fmla="*/ 333412 h 552860"/>
              <a:gd name="connsiteX5" fmla="*/ 305766 w 305830"/>
              <a:gd name="connsiteY5" fmla="*/ 37 h 55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830" h="552860">
                <a:moveTo>
                  <a:pt x="305766" y="37"/>
                </a:moveTo>
                <a:cubicBezTo>
                  <a:pt x="309999" y="3741"/>
                  <a:pt x="103624" y="263562"/>
                  <a:pt x="61291" y="355637"/>
                </a:cubicBezTo>
                <a:cubicBezTo>
                  <a:pt x="18958" y="447712"/>
                  <a:pt x="61291" y="544550"/>
                  <a:pt x="51766" y="552487"/>
                </a:cubicBezTo>
                <a:cubicBezTo>
                  <a:pt x="42241" y="560424"/>
                  <a:pt x="6787" y="439774"/>
                  <a:pt x="4141" y="403262"/>
                </a:cubicBezTo>
                <a:cubicBezTo>
                  <a:pt x="1495" y="366750"/>
                  <a:pt x="-13321" y="397970"/>
                  <a:pt x="35891" y="333412"/>
                </a:cubicBezTo>
                <a:cubicBezTo>
                  <a:pt x="85103" y="268854"/>
                  <a:pt x="301533" y="-3667"/>
                  <a:pt x="305766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: 図形 1406">
            <a:extLst>
              <a:ext uri="{FF2B5EF4-FFF2-40B4-BE49-F238E27FC236}">
                <a16:creationId xmlns:a16="http://schemas.microsoft.com/office/drawing/2014/main" id="{6D6493CE-400D-434A-A335-5394F9CB8F34}"/>
              </a:ext>
            </a:extLst>
          </p:cNvPr>
          <p:cNvSpPr/>
          <p:nvPr/>
        </p:nvSpPr>
        <p:spPr>
          <a:xfrm>
            <a:off x="5771885" y="1973452"/>
            <a:ext cx="279845" cy="652359"/>
          </a:xfrm>
          <a:custGeom>
            <a:avLst/>
            <a:gdLst>
              <a:gd name="connsiteX0" fmla="*/ 222515 w 279845"/>
              <a:gd name="connsiteY0" fmla="*/ 1398 h 652359"/>
              <a:gd name="connsiteX1" fmla="*/ 54240 w 279845"/>
              <a:gd name="connsiteY1" fmla="*/ 309373 h 652359"/>
              <a:gd name="connsiteX2" fmla="*/ 174890 w 279845"/>
              <a:gd name="connsiteY2" fmla="*/ 560198 h 652359"/>
              <a:gd name="connsiteX3" fmla="*/ 279665 w 279845"/>
              <a:gd name="connsiteY3" fmla="*/ 652273 h 652359"/>
              <a:gd name="connsiteX4" fmla="*/ 149490 w 279845"/>
              <a:gd name="connsiteY4" fmla="*/ 547498 h 652359"/>
              <a:gd name="connsiteX5" fmla="*/ 265 w 279845"/>
              <a:gd name="connsiteY5" fmla="*/ 439548 h 652359"/>
              <a:gd name="connsiteX6" fmla="*/ 222515 w 279845"/>
              <a:gd name="connsiteY6" fmla="*/ 1398 h 65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845" h="652359">
                <a:moveTo>
                  <a:pt x="222515" y="1398"/>
                </a:moveTo>
                <a:cubicBezTo>
                  <a:pt x="231511" y="-20298"/>
                  <a:pt x="62177" y="216240"/>
                  <a:pt x="54240" y="309373"/>
                </a:cubicBezTo>
                <a:cubicBezTo>
                  <a:pt x="46303" y="402506"/>
                  <a:pt x="137319" y="503048"/>
                  <a:pt x="174890" y="560198"/>
                </a:cubicBezTo>
                <a:cubicBezTo>
                  <a:pt x="212461" y="617348"/>
                  <a:pt x="283898" y="654390"/>
                  <a:pt x="279665" y="652273"/>
                </a:cubicBezTo>
                <a:cubicBezTo>
                  <a:pt x="275432" y="650156"/>
                  <a:pt x="196057" y="582952"/>
                  <a:pt x="149490" y="547498"/>
                </a:cubicBezTo>
                <a:cubicBezTo>
                  <a:pt x="102923" y="512044"/>
                  <a:pt x="-6085" y="528977"/>
                  <a:pt x="265" y="439548"/>
                </a:cubicBezTo>
                <a:cubicBezTo>
                  <a:pt x="6615" y="350119"/>
                  <a:pt x="213519" y="23094"/>
                  <a:pt x="222515" y="1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: 図形 1407">
            <a:extLst>
              <a:ext uri="{FF2B5EF4-FFF2-40B4-BE49-F238E27FC236}">
                <a16:creationId xmlns:a16="http://schemas.microsoft.com/office/drawing/2014/main" id="{8BFE4239-1038-4E0C-B506-8D420D0A8DEC}"/>
              </a:ext>
            </a:extLst>
          </p:cNvPr>
          <p:cNvSpPr/>
          <p:nvPr/>
        </p:nvSpPr>
        <p:spPr>
          <a:xfrm>
            <a:off x="5976490" y="2124070"/>
            <a:ext cx="199749" cy="344098"/>
          </a:xfrm>
          <a:custGeom>
            <a:avLst/>
            <a:gdLst>
              <a:gd name="connsiteX0" fmla="*/ 30610 w 199749"/>
              <a:gd name="connsiteY0" fmla="*/ 5 h 344098"/>
              <a:gd name="connsiteX1" fmla="*/ 33785 w 199749"/>
              <a:gd name="connsiteY1" fmla="*/ 200030 h 344098"/>
              <a:gd name="connsiteX2" fmla="*/ 192535 w 199749"/>
              <a:gd name="connsiteY2" fmla="*/ 260355 h 344098"/>
              <a:gd name="connsiteX3" fmla="*/ 135385 w 199749"/>
              <a:gd name="connsiteY3" fmla="*/ 254005 h 344098"/>
              <a:gd name="connsiteX4" fmla="*/ 198885 w 199749"/>
              <a:gd name="connsiteY4" fmla="*/ 282580 h 344098"/>
              <a:gd name="connsiteX5" fmla="*/ 173485 w 199749"/>
              <a:gd name="connsiteY5" fmla="*/ 311155 h 344098"/>
              <a:gd name="connsiteX6" fmla="*/ 192535 w 199749"/>
              <a:gd name="connsiteY6" fmla="*/ 342905 h 344098"/>
              <a:gd name="connsiteX7" fmla="*/ 100460 w 199749"/>
              <a:gd name="connsiteY7" fmla="*/ 266705 h 344098"/>
              <a:gd name="connsiteX8" fmla="*/ 2035 w 199749"/>
              <a:gd name="connsiteY8" fmla="*/ 193680 h 344098"/>
              <a:gd name="connsiteX9" fmla="*/ 30610 w 199749"/>
              <a:gd name="connsiteY9" fmla="*/ 5 h 34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9749" h="344098">
                <a:moveTo>
                  <a:pt x="30610" y="5"/>
                </a:moveTo>
                <a:cubicBezTo>
                  <a:pt x="35901" y="1063"/>
                  <a:pt x="6797" y="156638"/>
                  <a:pt x="33785" y="200030"/>
                </a:cubicBezTo>
                <a:cubicBezTo>
                  <a:pt x="60773" y="243422"/>
                  <a:pt x="175602" y="251359"/>
                  <a:pt x="192535" y="260355"/>
                </a:cubicBezTo>
                <a:cubicBezTo>
                  <a:pt x="209468" y="269351"/>
                  <a:pt x="134327" y="250301"/>
                  <a:pt x="135385" y="254005"/>
                </a:cubicBezTo>
                <a:cubicBezTo>
                  <a:pt x="136443" y="257709"/>
                  <a:pt x="192535" y="273055"/>
                  <a:pt x="198885" y="282580"/>
                </a:cubicBezTo>
                <a:cubicBezTo>
                  <a:pt x="205235" y="292105"/>
                  <a:pt x="174543" y="301101"/>
                  <a:pt x="173485" y="311155"/>
                </a:cubicBezTo>
                <a:cubicBezTo>
                  <a:pt x="172427" y="321209"/>
                  <a:pt x="204706" y="350313"/>
                  <a:pt x="192535" y="342905"/>
                </a:cubicBezTo>
                <a:cubicBezTo>
                  <a:pt x="180364" y="335497"/>
                  <a:pt x="132210" y="291576"/>
                  <a:pt x="100460" y="266705"/>
                </a:cubicBezTo>
                <a:cubicBezTo>
                  <a:pt x="68710" y="241834"/>
                  <a:pt x="12618" y="237601"/>
                  <a:pt x="2035" y="193680"/>
                </a:cubicBezTo>
                <a:cubicBezTo>
                  <a:pt x="-8548" y="149759"/>
                  <a:pt x="25319" y="-1053"/>
                  <a:pt x="3061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: 図形 1408">
            <a:extLst>
              <a:ext uri="{FF2B5EF4-FFF2-40B4-BE49-F238E27FC236}">
                <a16:creationId xmlns:a16="http://schemas.microsoft.com/office/drawing/2014/main" id="{EBDE6446-1BEF-4B3A-A3E6-515858AEC114}"/>
              </a:ext>
            </a:extLst>
          </p:cNvPr>
          <p:cNvSpPr/>
          <p:nvPr/>
        </p:nvSpPr>
        <p:spPr>
          <a:xfrm>
            <a:off x="5694910" y="2192310"/>
            <a:ext cx="372516" cy="605816"/>
          </a:xfrm>
          <a:custGeom>
            <a:avLst/>
            <a:gdLst>
              <a:gd name="connsiteX0" fmla="*/ 110578 w 372516"/>
              <a:gd name="connsiteY0" fmla="*/ 28 h 605816"/>
              <a:gd name="connsiteX1" fmla="*/ 31203 w 372516"/>
              <a:gd name="connsiteY1" fmla="*/ 320703 h 605816"/>
              <a:gd name="connsiteX2" fmla="*/ 128040 w 372516"/>
              <a:gd name="connsiteY2" fmla="*/ 371503 h 605816"/>
              <a:gd name="connsiteX3" fmla="*/ 372515 w 372516"/>
              <a:gd name="connsiteY3" fmla="*/ 436590 h 605816"/>
              <a:gd name="connsiteX4" fmla="*/ 131215 w 372516"/>
              <a:gd name="connsiteY4" fmla="*/ 393728 h 605816"/>
              <a:gd name="connsiteX5" fmla="*/ 105815 w 372516"/>
              <a:gd name="connsiteY5" fmla="*/ 403253 h 605816"/>
              <a:gd name="connsiteX6" fmla="*/ 132803 w 372516"/>
              <a:gd name="connsiteY6" fmla="*/ 406428 h 605816"/>
              <a:gd name="connsiteX7" fmla="*/ 142328 w 372516"/>
              <a:gd name="connsiteY7" fmla="*/ 479453 h 605816"/>
              <a:gd name="connsiteX8" fmla="*/ 226465 w 372516"/>
              <a:gd name="connsiteY8" fmla="*/ 554065 h 605816"/>
              <a:gd name="connsiteX9" fmla="*/ 167728 w 372516"/>
              <a:gd name="connsiteY9" fmla="*/ 604865 h 605816"/>
              <a:gd name="connsiteX10" fmla="*/ 150265 w 372516"/>
              <a:gd name="connsiteY10" fmla="*/ 576290 h 605816"/>
              <a:gd name="connsiteX11" fmla="*/ 64540 w 372516"/>
              <a:gd name="connsiteY11" fmla="*/ 450878 h 605816"/>
              <a:gd name="connsiteX12" fmla="*/ 1040 w 372516"/>
              <a:gd name="connsiteY12" fmla="*/ 444528 h 605816"/>
              <a:gd name="connsiteX13" fmla="*/ 29615 w 372516"/>
              <a:gd name="connsiteY13" fmla="*/ 339753 h 605816"/>
              <a:gd name="connsiteX14" fmla="*/ 110578 w 372516"/>
              <a:gd name="connsiteY14" fmla="*/ 28 h 60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516" h="605816">
                <a:moveTo>
                  <a:pt x="110578" y="28"/>
                </a:moveTo>
                <a:cubicBezTo>
                  <a:pt x="110843" y="-3147"/>
                  <a:pt x="28293" y="258791"/>
                  <a:pt x="31203" y="320703"/>
                </a:cubicBezTo>
                <a:cubicBezTo>
                  <a:pt x="34113" y="382615"/>
                  <a:pt x="71155" y="352189"/>
                  <a:pt x="128040" y="371503"/>
                </a:cubicBezTo>
                <a:cubicBezTo>
                  <a:pt x="184925" y="390818"/>
                  <a:pt x="371986" y="432886"/>
                  <a:pt x="372515" y="436590"/>
                </a:cubicBezTo>
                <a:cubicBezTo>
                  <a:pt x="373044" y="440294"/>
                  <a:pt x="175665" y="399284"/>
                  <a:pt x="131215" y="393728"/>
                </a:cubicBezTo>
                <a:cubicBezTo>
                  <a:pt x="86765" y="388172"/>
                  <a:pt x="105550" y="401136"/>
                  <a:pt x="105815" y="403253"/>
                </a:cubicBezTo>
                <a:cubicBezTo>
                  <a:pt x="106080" y="405370"/>
                  <a:pt x="126718" y="393728"/>
                  <a:pt x="132803" y="406428"/>
                </a:cubicBezTo>
                <a:cubicBezTo>
                  <a:pt x="138888" y="419128"/>
                  <a:pt x="126718" y="454847"/>
                  <a:pt x="142328" y="479453"/>
                </a:cubicBezTo>
                <a:cubicBezTo>
                  <a:pt x="157938" y="504059"/>
                  <a:pt x="222232" y="533163"/>
                  <a:pt x="226465" y="554065"/>
                </a:cubicBezTo>
                <a:cubicBezTo>
                  <a:pt x="230698" y="574967"/>
                  <a:pt x="180428" y="601161"/>
                  <a:pt x="167728" y="604865"/>
                </a:cubicBezTo>
                <a:cubicBezTo>
                  <a:pt x="155028" y="608569"/>
                  <a:pt x="167463" y="601955"/>
                  <a:pt x="150265" y="576290"/>
                </a:cubicBezTo>
                <a:cubicBezTo>
                  <a:pt x="133067" y="550626"/>
                  <a:pt x="89411" y="472838"/>
                  <a:pt x="64540" y="450878"/>
                </a:cubicBezTo>
                <a:cubicBezTo>
                  <a:pt x="39669" y="428918"/>
                  <a:pt x="6861" y="463049"/>
                  <a:pt x="1040" y="444528"/>
                </a:cubicBezTo>
                <a:cubicBezTo>
                  <a:pt x="-4781" y="426007"/>
                  <a:pt x="15063" y="411455"/>
                  <a:pt x="29615" y="339753"/>
                </a:cubicBezTo>
                <a:cubicBezTo>
                  <a:pt x="44167" y="268051"/>
                  <a:pt x="110313" y="3203"/>
                  <a:pt x="110578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: 図形 1409">
            <a:extLst>
              <a:ext uri="{FF2B5EF4-FFF2-40B4-BE49-F238E27FC236}">
                <a16:creationId xmlns:a16="http://schemas.microsoft.com/office/drawing/2014/main" id="{B53DABB5-55D0-429E-B1FD-74046E541E8F}"/>
              </a:ext>
            </a:extLst>
          </p:cNvPr>
          <p:cNvSpPr/>
          <p:nvPr/>
        </p:nvSpPr>
        <p:spPr>
          <a:xfrm>
            <a:off x="5899100" y="2044100"/>
            <a:ext cx="303726" cy="714346"/>
          </a:xfrm>
          <a:custGeom>
            <a:avLst/>
            <a:gdLst>
              <a:gd name="connsiteX0" fmla="*/ 93713 w 303726"/>
              <a:gd name="connsiteY0" fmla="*/ 11713 h 714346"/>
              <a:gd name="connsiteX1" fmla="*/ 77838 w 303726"/>
              <a:gd name="connsiteY1" fmla="*/ 62513 h 714346"/>
              <a:gd name="connsiteX2" fmla="*/ 28625 w 303726"/>
              <a:gd name="connsiteY2" fmla="*/ 214913 h 714346"/>
              <a:gd name="connsiteX3" fmla="*/ 96888 w 303726"/>
              <a:gd name="connsiteY3" fmla="*/ 338738 h 714346"/>
              <a:gd name="connsiteX4" fmla="*/ 298500 w 303726"/>
              <a:gd name="connsiteY4" fmla="*/ 494313 h 714346"/>
              <a:gd name="connsiteX5" fmla="*/ 247700 w 303726"/>
              <a:gd name="connsiteY5" fmla="*/ 711800 h 714346"/>
              <a:gd name="connsiteX6" fmla="*/ 284213 w 303726"/>
              <a:gd name="connsiteY6" fmla="*/ 605438 h 714346"/>
              <a:gd name="connsiteX7" fmla="*/ 238175 w 303726"/>
              <a:gd name="connsiteY7" fmla="*/ 486375 h 714346"/>
              <a:gd name="connsiteX8" fmla="*/ 96888 w 303726"/>
              <a:gd name="connsiteY8" fmla="*/ 386363 h 714346"/>
              <a:gd name="connsiteX9" fmla="*/ 50 w 303726"/>
              <a:gd name="connsiteY9" fmla="*/ 273650 h 714346"/>
              <a:gd name="connsiteX10" fmla="*/ 93713 w 303726"/>
              <a:gd name="connsiteY10" fmla="*/ 11713 h 71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3726" h="714346">
                <a:moveTo>
                  <a:pt x="93713" y="11713"/>
                </a:moveTo>
                <a:cubicBezTo>
                  <a:pt x="106678" y="-23477"/>
                  <a:pt x="88686" y="28646"/>
                  <a:pt x="77838" y="62513"/>
                </a:cubicBezTo>
                <a:cubicBezTo>
                  <a:pt x="66990" y="96380"/>
                  <a:pt x="25450" y="168876"/>
                  <a:pt x="28625" y="214913"/>
                </a:cubicBezTo>
                <a:cubicBezTo>
                  <a:pt x="31800" y="260950"/>
                  <a:pt x="51909" y="292171"/>
                  <a:pt x="96888" y="338738"/>
                </a:cubicBezTo>
                <a:cubicBezTo>
                  <a:pt x="141867" y="385305"/>
                  <a:pt x="273365" y="432136"/>
                  <a:pt x="298500" y="494313"/>
                </a:cubicBezTo>
                <a:cubicBezTo>
                  <a:pt x="323635" y="556490"/>
                  <a:pt x="250081" y="693279"/>
                  <a:pt x="247700" y="711800"/>
                </a:cubicBezTo>
                <a:cubicBezTo>
                  <a:pt x="245319" y="730321"/>
                  <a:pt x="285800" y="643009"/>
                  <a:pt x="284213" y="605438"/>
                </a:cubicBezTo>
                <a:cubicBezTo>
                  <a:pt x="282626" y="567867"/>
                  <a:pt x="269396" y="522888"/>
                  <a:pt x="238175" y="486375"/>
                </a:cubicBezTo>
                <a:cubicBezTo>
                  <a:pt x="206954" y="449863"/>
                  <a:pt x="136575" y="421817"/>
                  <a:pt x="96888" y="386363"/>
                </a:cubicBezTo>
                <a:cubicBezTo>
                  <a:pt x="57201" y="350909"/>
                  <a:pt x="2431" y="331329"/>
                  <a:pt x="50" y="273650"/>
                </a:cubicBezTo>
                <a:cubicBezTo>
                  <a:pt x="-2331" y="215971"/>
                  <a:pt x="80748" y="46903"/>
                  <a:pt x="93713" y="117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: 図形 1410">
            <a:extLst>
              <a:ext uri="{FF2B5EF4-FFF2-40B4-BE49-F238E27FC236}">
                <a16:creationId xmlns:a16="http://schemas.microsoft.com/office/drawing/2014/main" id="{FD3314BE-509A-4DB3-B170-B59B9300F87E}"/>
              </a:ext>
            </a:extLst>
          </p:cNvPr>
          <p:cNvSpPr/>
          <p:nvPr/>
        </p:nvSpPr>
        <p:spPr>
          <a:xfrm>
            <a:off x="5362031" y="2210813"/>
            <a:ext cx="304848" cy="921889"/>
          </a:xfrm>
          <a:custGeom>
            <a:avLst/>
            <a:gdLst>
              <a:gd name="connsiteX0" fmla="*/ 275182 w 304848"/>
              <a:gd name="connsiteY0" fmla="*/ 25975 h 921889"/>
              <a:gd name="connsiteX1" fmla="*/ 273594 w 304848"/>
              <a:gd name="connsiteY1" fmla="*/ 89475 h 921889"/>
              <a:gd name="connsiteX2" fmla="*/ 19594 w 304848"/>
              <a:gd name="connsiteY2" fmla="*/ 445075 h 921889"/>
              <a:gd name="connsiteX3" fmla="*/ 38644 w 304848"/>
              <a:gd name="connsiteY3" fmla="*/ 578425 h 921889"/>
              <a:gd name="connsiteX4" fmla="*/ 210094 w 304848"/>
              <a:gd name="connsiteY4" fmla="*/ 903862 h 921889"/>
              <a:gd name="connsiteX5" fmla="*/ 186282 w 304848"/>
              <a:gd name="connsiteY5" fmla="*/ 840362 h 921889"/>
              <a:gd name="connsiteX6" fmla="*/ 29119 w 304848"/>
              <a:gd name="connsiteY6" fmla="*/ 508575 h 921889"/>
              <a:gd name="connsiteX7" fmla="*/ 41819 w 304848"/>
              <a:gd name="connsiteY7" fmla="*/ 449837 h 921889"/>
              <a:gd name="connsiteX8" fmla="*/ 275182 w 304848"/>
              <a:gd name="connsiteY8" fmla="*/ 25975 h 92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848" h="921889">
                <a:moveTo>
                  <a:pt x="275182" y="25975"/>
                </a:moveTo>
                <a:cubicBezTo>
                  <a:pt x="313811" y="-34085"/>
                  <a:pt x="316192" y="19625"/>
                  <a:pt x="273594" y="89475"/>
                </a:cubicBezTo>
                <a:cubicBezTo>
                  <a:pt x="230996" y="159325"/>
                  <a:pt x="58752" y="363584"/>
                  <a:pt x="19594" y="445075"/>
                </a:cubicBezTo>
                <a:cubicBezTo>
                  <a:pt x="-19564" y="526566"/>
                  <a:pt x="6894" y="501961"/>
                  <a:pt x="38644" y="578425"/>
                </a:cubicBezTo>
                <a:cubicBezTo>
                  <a:pt x="70394" y="654889"/>
                  <a:pt x="185488" y="860206"/>
                  <a:pt x="210094" y="903862"/>
                </a:cubicBezTo>
                <a:cubicBezTo>
                  <a:pt x="234700" y="947518"/>
                  <a:pt x="216444" y="906243"/>
                  <a:pt x="186282" y="840362"/>
                </a:cubicBezTo>
                <a:cubicBezTo>
                  <a:pt x="156119" y="774481"/>
                  <a:pt x="53196" y="573663"/>
                  <a:pt x="29119" y="508575"/>
                </a:cubicBezTo>
                <a:cubicBezTo>
                  <a:pt x="5042" y="443488"/>
                  <a:pt x="-779" y="523920"/>
                  <a:pt x="41819" y="449837"/>
                </a:cubicBezTo>
                <a:cubicBezTo>
                  <a:pt x="84417" y="375754"/>
                  <a:pt x="236553" y="86035"/>
                  <a:pt x="275182" y="25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: 図形 1411">
            <a:extLst>
              <a:ext uri="{FF2B5EF4-FFF2-40B4-BE49-F238E27FC236}">
                <a16:creationId xmlns:a16="http://schemas.microsoft.com/office/drawing/2014/main" id="{1272025B-25AB-4E50-82DB-FEC25446D373}"/>
              </a:ext>
            </a:extLst>
          </p:cNvPr>
          <p:cNvSpPr/>
          <p:nvPr/>
        </p:nvSpPr>
        <p:spPr>
          <a:xfrm>
            <a:off x="5596985" y="1808133"/>
            <a:ext cx="213305" cy="150511"/>
          </a:xfrm>
          <a:custGeom>
            <a:avLst/>
            <a:gdLst>
              <a:gd name="connsiteX0" fmla="*/ 213265 w 213305"/>
              <a:gd name="connsiteY0" fmla="*/ 30 h 150511"/>
              <a:gd name="connsiteX1" fmla="*/ 32290 w 213305"/>
              <a:gd name="connsiteY1" fmla="*/ 65117 h 150511"/>
              <a:gd name="connsiteX2" fmla="*/ 27528 w 213305"/>
              <a:gd name="connsiteY2" fmla="*/ 149255 h 150511"/>
              <a:gd name="connsiteX3" fmla="*/ 14828 w 213305"/>
              <a:gd name="connsiteY3" fmla="*/ 112742 h 150511"/>
              <a:gd name="connsiteX4" fmla="*/ 14828 w 213305"/>
              <a:gd name="connsiteY4" fmla="*/ 73055 h 150511"/>
              <a:gd name="connsiteX5" fmla="*/ 213265 w 213305"/>
              <a:gd name="connsiteY5" fmla="*/ 30 h 15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305" h="150511">
                <a:moveTo>
                  <a:pt x="213265" y="30"/>
                </a:moveTo>
                <a:cubicBezTo>
                  <a:pt x="216175" y="-1293"/>
                  <a:pt x="63246" y="40246"/>
                  <a:pt x="32290" y="65117"/>
                </a:cubicBezTo>
                <a:cubicBezTo>
                  <a:pt x="1334" y="89988"/>
                  <a:pt x="30438" y="141318"/>
                  <a:pt x="27528" y="149255"/>
                </a:cubicBezTo>
                <a:cubicBezTo>
                  <a:pt x="24618" y="157192"/>
                  <a:pt x="16945" y="125442"/>
                  <a:pt x="14828" y="112742"/>
                </a:cubicBezTo>
                <a:cubicBezTo>
                  <a:pt x="12711" y="100042"/>
                  <a:pt x="-17451" y="93428"/>
                  <a:pt x="14828" y="73055"/>
                </a:cubicBezTo>
                <a:cubicBezTo>
                  <a:pt x="47107" y="52682"/>
                  <a:pt x="210355" y="1353"/>
                  <a:pt x="213265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: 図形 1413">
            <a:extLst>
              <a:ext uri="{FF2B5EF4-FFF2-40B4-BE49-F238E27FC236}">
                <a16:creationId xmlns:a16="http://schemas.microsoft.com/office/drawing/2014/main" id="{5AC9240C-3F50-4A50-B692-72269757F99B}"/>
              </a:ext>
            </a:extLst>
          </p:cNvPr>
          <p:cNvSpPr/>
          <p:nvPr/>
        </p:nvSpPr>
        <p:spPr>
          <a:xfrm>
            <a:off x="5646612" y="1854199"/>
            <a:ext cx="79510" cy="97179"/>
          </a:xfrm>
          <a:custGeom>
            <a:avLst/>
            <a:gdLst>
              <a:gd name="connsiteX0" fmla="*/ 79501 w 79510"/>
              <a:gd name="connsiteY0" fmla="*/ 1 h 97179"/>
              <a:gd name="connsiteX1" fmla="*/ 19176 w 79510"/>
              <a:gd name="connsiteY1" fmla="*/ 47626 h 97179"/>
              <a:gd name="connsiteX2" fmla="*/ 8063 w 79510"/>
              <a:gd name="connsiteY2" fmla="*/ 96839 h 97179"/>
              <a:gd name="connsiteX3" fmla="*/ 126 w 79510"/>
              <a:gd name="connsiteY3" fmla="*/ 68264 h 97179"/>
              <a:gd name="connsiteX4" fmla="*/ 14413 w 79510"/>
              <a:gd name="connsiteY4" fmla="*/ 46039 h 97179"/>
              <a:gd name="connsiteX5" fmla="*/ 79501 w 79510"/>
              <a:gd name="connsiteY5" fmla="*/ 1 h 9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10" h="97179">
                <a:moveTo>
                  <a:pt x="79501" y="1"/>
                </a:moveTo>
                <a:cubicBezTo>
                  <a:pt x="80295" y="266"/>
                  <a:pt x="31082" y="31486"/>
                  <a:pt x="19176" y="47626"/>
                </a:cubicBezTo>
                <a:cubicBezTo>
                  <a:pt x="7270" y="63766"/>
                  <a:pt x="11238" y="93399"/>
                  <a:pt x="8063" y="96839"/>
                </a:cubicBezTo>
                <a:cubicBezTo>
                  <a:pt x="4888" y="100279"/>
                  <a:pt x="-932" y="76731"/>
                  <a:pt x="126" y="68264"/>
                </a:cubicBezTo>
                <a:cubicBezTo>
                  <a:pt x="1184" y="59797"/>
                  <a:pt x="125" y="58475"/>
                  <a:pt x="14413" y="46039"/>
                </a:cubicBezTo>
                <a:cubicBezTo>
                  <a:pt x="28700" y="33604"/>
                  <a:pt x="78707" y="-264"/>
                  <a:pt x="7950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: 図形 1414">
            <a:extLst>
              <a:ext uri="{FF2B5EF4-FFF2-40B4-BE49-F238E27FC236}">
                <a16:creationId xmlns:a16="http://schemas.microsoft.com/office/drawing/2014/main" id="{A2F95943-F96A-458A-ABF7-EB6BF4A10409}"/>
              </a:ext>
            </a:extLst>
          </p:cNvPr>
          <p:cNvSpPr/>
          <p:nvPr/>
        </p:nvSpPr>
        <p:spPr>
          <a:xfrm>
            <a:off x="5681484" y="1898549"/>
            <a:ext cx="126408" cy="100947"/>
          </a:xfrm>
          <a:custGeom>
            <a:avLst/>
            <a:gdLst>
              <a:gd name="connsiteX0" fmla="*/ 11291 w 126408"/>
              <a:gd name="connsiteY0" fmla="*/ 101 h 100947"/>
              <a:gd name="connsiteX1" fmla="*/ 81141 w 126408"/>
              <a:gd name="connsiteY1" fmla="*/ 66776 h 100947"/>
              <a:gd name="connsiteX2" fmla="*/ 12879 w 126408"/>
              <a:gd name="connsiteY2" fmla="*/ 96939 h 100947"/>
              <a:gd name="connsiteX3" fmla="*/ 8116 w 126408"/>
              <a:gd name="connsiteY3" fmla="*/ 100114 h 100947"/>
              <a:gd name="connsiteX4" fmla="*/ 100191 w 126408"/>
              <a:gd name="connsiteY4" fmla="*/ 92176 h 100947"/>
              <a:gd name="connsiteX5" fmla="*/ 120829 w 126408"/>
              <a:gd name="connsiteY5" fmla="*/ 52489 h 100947"/>
              <a:gd name="connsiteX6" fmla="*/ 11291 w 126408"/>
              <a:gd name="connsiteY6" fmla="*/ 101 h 100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408" h="100947">
                <a:moveTo>
                  <a:pt x="11291" y="101"/>
                </a:moveTo>
                <a:cubicBezTo>
                  <a:pt x="4676" y="2482"/>
                  <a:pt x="80876" y="50636"/>
                  <a:pt x="81141" y="66776"/>
                </a:cubicBezTo>
                <a:cubicBezTo>
                  <a:pt x="81406" y="82916"/>
                  <a:pt x="25050" y="91383"/>
                  <a:pt x="12879" y="96939"/>
                </a:cubicBezTo>
                <a:cubicBezTo>
                  <a:pt x="708" y="102495"/>
                  <a:pt x="-6436" y="100908"/>
                  <a:pt x="8116" y="100114"/>
                </a:cubicBezTo>
                <a:cubicBezTo>
                  <a:pt x="22668" y="99320"/>
                  <a:pt x="81406" y="100113"/>
                  <a:pt x="100191" y="92176"/>
                </a:cubicBezTo>
                <a:cubicBezTo>
                  <a:pt x="118976" y="84239"/>
                  <a:pt x="135381" y="67041"/>
                  <a:pt x="120829" y="52489"/>
                </a:cubicBezTo>
                <a:cubicBezTo>
                  <a:pt x="106277" y="37937"/>
                  <a:pt x="17906" y="-2280"/>
                  <a:pt x="11291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: 図形 1415">
            <a:extLst>
              <a:ext uri="{FF2B5EF4-FFF2-40B4-BE49-F238E27FC236}">
                <a16:creationId xmlns:a16="http://schemas.microsoft.com/office/drawing/2014/main" id="{88E6A302-7E99-4760-98EA-9A33D307B1E8}"/>
              </a:ext>
            </a:extLst>
          </p:cNvPr>
          <p:cNvSpPr/>
          <p:nvPr/>
        </p:nvSpPr>
        <p:spPr>
          <a:xfrm>
            <a:off x="5633177" y="1882734"/>
            <a:ext cx="147207" cy="129202"/>
          </a:xfrm>
          <a:custGeom>
            <a:avLst/>
            <a:gdLst>
              <a:gd name="connsiteX0" fmla="*/ 146911 w 147207"/>
              <a:gd name="connsiteY0" fmla="*/ 41 h 129202"/>
              <a:gd name="connsiteX1" fmla="*/ 42136 w 147207"/>
              <a:gd name="connsiteY1" fmla="*/ 81004 h 129202"/>
              <a:gd name="connsiteX2" fmla="*/ 65948 w 147207"/>
              <a:gd name="connsiteY2" fmla="*/ 128629 h 129202"/>
              <a:gd name="connsiteX3" fmla="*/ 37373 w 147207"/>
              <a:gd name="connsiteY3" fmla="*/ 106404 h 129202"/>
              <a:gd name="connsiteX4" fmla="*/ 4036 w 147207"/>
              <a:gd name="connsiteY4" fmla="*/ 92116 h 129202"/>
              <a:gd name="connsiteX5" fmla="*/ 146911 w 147207"/>
              <a:gd name="connsiteY5" fmla="*/ 41 h 12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207" h="129202">
                <a:moveTo>
                  <a:pt x="146911" y="41"/>
                </a:moveTo>
                <a:cubicBezTo>
                  <a:pt x="153261" y="-1811"/>
                  <a:pt x="55630" y="59573"/>
                  <a:pt x="42136" y="81004"/>
                </a:cubicBezTo>
                <a:cubicBezTo>
                  <a:pt x="28642" y="102435"/>
                  <a:pt x="66742" y="124396"/>
                  <a:pt x="65948" y="128629"/>
                </a:cubicBezTo>
                <a:cubicBezTo>
                  <a:pt x="65154" y="132862"/>
                  <a:pt x="47692" y="112490"/>
                  <a:pt x="37373" y="106404"/>
                </a:cubicBezTo>
                <a:cubicBezTo>
                  <a:pt x="27054" y="100319"/>
                  <a:pt x="-12633" y="112754"/>
                  <a:pt x="4036" y="92116"/>
                </a:cubicBezTo>
                <a:cubicBezTo>
                  <a:pt x="20705" y="71478"/>
                  <a:pt x="140561" y="1893"/>
                  <a:pt x="146911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: 図形 1416">
            <a:extLst>
              <a:ext uri="{FF2B5EF4-FFF2-40B4-BE49-F238E27FC236}">
                <a16:creationId xmlns:a16="http://schemas.microsoft.com/office/drawing/2014/main" id="{C84E7DDC-4A7C-4B0E-993F-AB490F37ACB4}"/>
              </a:ext>
            </a:extLst>
          </p:cNvPr>
          <p:cNvSpPr/>
          <p:nvPr/>
        </p:nvSpPr>
        <p:spPr>
          <a:xfrm>
            <a:off x="4618032" y="1407657"/>
            <a:ext cx="97195" cy="93026"/>
          </a:xfrm>
          <a:custGeom>
            <a:avLst/>
            <a:gdLst>
              <a:gd name="connsiteX0" fmla="*/ 6 w 97195"/>
              <a:gd name="connsiteY0" fmla="*/ 456 h 93026"/>
              <a:gd name="connsiteX1" fmla="*/ 90493 w 97195"/>
              <a:gd name="connsiteY1" fmla="*/ 24268 h 93026"/>
              <a:gd name="connsiteX2" fmla="*/ 90493 w 97195"/>
              <a:gd name="connsiteY2" fmla="*/ 92531 h 93026"/>
              <a:gd name="connsiteX3" fmla="*/ 90493 w 97195"/>
              <a:gd name="connsiteY3" fmla="*/ 54431 h 93026"/>
              <a:gd name="connsiteX4" fmla="*/ 85731 w 97195"/>
              <a:gd name="connsiteY4" fmla="*/ 41731 h 93026"/>
              <a:gd name="connsiteX5" fmla="*/ 6 w 97195"/>
              <a:gd name="connsiteY5" fmla="*/ 456 h 9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195" h="93026">
                <a:moveTo>
                  <a:pt x="6" y="456"/>
                </a:moveTo>
                <a:cubicBezTo>
                  <a:pt x="800" y="-2454"/>
                  <a:pt x="75412" y="8922"/>
                  <a:pt x="90493" y="24268"/>
                </a:cubicBezTo>
                <a:cubicBezTo>
                  <a:pt x="105574" y="39614"/>
                  <a:pt x="90493" y="92531"/>
                  <a:pt x="90493" y="92531"/>
                </a:cubicBezTo>
                <a:cubicBezTo>
                  <a:pt x="90493" y="97558"/>
                  <a:pt x="91287" y="62898"/>
                  <a:pt x="90493" y="54431"/>
                </a:cubicBezTo>
                <a:cubicBezTo>
                  <a:pt x="89699" y="45964"/>
                  <a:pt x="98960" y="49139"/>
                  <a:pt x="85731" y="41731"/>
                </a:cubicBezTo>
                <a:cubicBezTo>
                  <a:pt x="72502" y="34323"/>
                  <a:pt x="-788" y="3366"/>
                  <a:pt x="6" y="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: 図形 1417">
            <a:extLst>
              <a:ext uri="{FF2B5EF4-FFF2-40B4-BE49-F238E27FC236}">
                <a16:creationId xmlns:a16="http://schemas.microsoft.com/office/drawing/2014/main" id="{3D1EF056-7758-45CA-9E20-0AF6EA8724E1}"/>
              </a:ext>
            </a:extLst>
          </p:cNvPr>
          <p:cNvSpPr/>
          <p:nvPr/>
        </p:nvSpPr>
        <p:spPr>
          <a:xfrm>
            <a:off x="4531569" y="1371600"/>
            <a:ext cx="123431" cy="12066"/>
          </a:xfrm>
          <a:custGeom>
            <a:avLst/>
            <a:gdLst>
              <a:gd name="connsiteX0" fmla="*/ 744 w 123431"/>
              <a:gd name="connsiteY0" fmla="*/ 0 h 12066"/>
              <a:gd name="connsiteX1" fmla="*/ 121394 w 123431"/>
              <a:gd name="connsiteY1" fmla="*/ 11113 h 12066"/>
              <a:gd name="connsiteX2" fmla="*/ 72181 w 123431"/>
              <a:gd name="connsiteY2" fmla="*/ 11113 h 12066"/>
              <a:gd name="connsiteX3" fmla="*/ 744 w 123431"/>
              <a:gd name="connsiteY3" fmla="*/ 0 h 1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31" h="12066">
                <a:moveTo>
                  <a:pt x="744" y="0"/>
                </a:moveTo>
                <a:cubicBezTo>
                  <a:pt x="8946" y="0"/>
                  <a:pt x="109488" y="9261"/>
                  <a:pt x="121394" y="11113"/>
                </a:cubicBezTo>
                <a:cubicBezTo>
                  <a:pt x="133300" y="12965"/>
                  <a:pt x="89908" y="11642"/>
                  <a:pt x="72181" y="11113"/>
                </a:cubicBezTo>
                <a:cubicBezTo>
                  <a:pt x="54454" y="10584"/>
                  <a:pt x="-7458" y="0"/>
                  <a:pt x="74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: 図形 1418">
            <a:extLst>
              <a:ext uri="{FF2B5EF4-FFF2-40B4-BE49-F238E27FC236}">
                <a16:creationId xmlns:a16="http://schemas.microsoft.com/office/drawing/2014/main" id="{6AE52DC9-0460-4067-B6BD-58AB803CDC59}"/>
              </a:ext>
            </a:extLst>
          </p:cNvPr>
          <p:cNvSpPr/>
          <p:nvPr/>
        </p:nvSpPr>
        <p:spPr>
          <a:xfrm>
            <a:off x="4570275" y="1460500"/>
            <a:ext cx="75871" cy="66101"/>
          </a:xfrm>
          <a:custGeom>
            <a:avLst/>
            <a:gdLst>
              <a:gd name="connsiteX0" fmla="*/ 69988 w 75871"/>
              <a:gd name="connsiteY0" fmla="*/ 0 h 66101"/>
              <a:gd name="connsiteX1" fmla="*/ 69988 w 75871"/>
              <a:gd name="connsiteY1" fmla="*/ 60325 h 66101"/>
              <a:gd name="connsiteX2" fmla="*/ 138 w 75871"/>
              <a:gd name="connsiteY2" fmla="*/ 63500 h 66101"/>
              <a:gd name="connsiteX3" fmla="*/ 52525 w 75871"/>
              <a:gd name="connsiteY3" fmla="*/ 58738 h 66101"/>
              <a:gd name="connsiteX4" fmla="*/ 69988 w 75871"/>
              <a:gd name="connsiteY4" fmla="*/ 0 h 6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71" h="66101">
                <a:moveTo>
                  <a:pt x="69988" y="0"/>
                </a:moveTo>
                <a:cubicBezTo>
                  <a:pt x="72898" y="264"/>
                  <a:pt x="81630" y="49742"/>
                  <a:pt x="69988" y="60325"/>
                </a:cubicBezTo>
                <a:cubicBezTo>
                  <a:pt x="58346" y="70908"/>
                  <a:pt x="3048" y="63764"/>
                  <a:pt x="138" y="63500"/>
                </a:cubicBezTo>
                <a:cubicBezTo>
                  <a:pt x="-2772" y="63236"/>
                  <a:pt x="41148" y="64559"/>
                  <a:pt x="52525" y="58738"/>
                </a:cubicBezTo>
                <a:cubicBezTo>
                  <a:pt x="63902" y="52917"/>
                  <a:pt x="67078" y="-264"/>
                  <a:pt x="699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: 図形 1419">
            <a:extLst>
              <a:ext uri="{FF2B5EF4-FFF2-40B4-BE49-F238E27FC236}">
                <a16:creationId xmlns:a16="http://schemas.microsoft.com/office/drawing/2014/main" id="{3E5B35D0-60F9-42BA-93B4-4B4AE3D1FDD8}"/>
              </a:ext>
            </a:extLst>
          </p:cNvPr>
          <p:cNvSpPr/>
          <p:nvPr/>
        </p:nvSpPr>
        <p:spPr>
          <a:xfrm>
            <a:off x="5244826" y="1698614"/>
            <a:ext cx="156469" cy="152544"/>
          </a:xfrm>
          <a:custGeom>
            <a:avLst/>
            <a:gdLst>
              <a:gd name="connsiteX0" fmla="*/ 135212 w 156469"/>
              <a:gd name="connsiteY0" fmla="*/ 11 h 152544"/>
              <a:gd name="connsiteX1" fmla="*/ 141562 w 156469"/>
              <a:gd name="connsiteY1" fmla="*/ 92086 h 152544"/>
              <a:gd name="connsiteX2" fmla="*/ 41549 w 156469"/>
              <a:gd name="connsiteY2" fmla="*/ 138124 h 152544"/>
              <a:gd name="connsiteX3" fmla="*/ 274 w 156469"/>
              <a:gd name="connsiteY3" fmla="*/ 152411 h 152544"/>
              <a:gd name="connsiteX4" fmla="*/ 59012 w 156469"/>
              <a:gd name="connsiteY4" fmla="*/ 131774 h 152544"/>
              <a:gd name="connsiteX5" fmla="*/ 71712 w 156469"/>
              <a:gd name="connsiteY5" fmla="*/ 138124 h 152544"/>
              <a:gd name="connsiteX6" fmla="*/ 146324 w 156469"/>
              <a:gd name="connsiteY6" fmla="*/ 114311 h 152544"/>
              <a:gd name="connsiteX7" fmla="*/ 154262 w 156469"/>
              <a:gd name="connsiteY7" fmla="*/ 98436 h 152544"/>
              <a:gd name="connsiteX8" fmla="*/ 135212 w 156469"/>
              <a:gd name="connsiteY8" fmla="*/ 11 h 15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469" h="152544">
                <a:moveTo>
                  <a:pt x="135212" y="11"/>
                </a:moveTo>
                <a:cubicBezTo>
                  <a:pt x="133095" y="-1047"/>
                  <a:pt x="157173" y="69067"/>
                  <a:pt x="141562" y="92086"/>
                </a:cubicBezTo>
                <a:cubicBezTo>
                  <a:pt x="125951" y="115105"/>
                  <a:pt x="65097" y="128070"/>
                  <a:pt x="41549" y="138124"/>
                </a:cubicBezTo>
                <a:cubicBezTo>
                  <a:pt x="18001" y="148178"/>
                  <a:pt x="-2636" y="153469"/>
                  <a:pt x="274" y="152411"/>
                </a:cubicBezTo>
                <a:cubicBezTo>
                  <a:pt x="3184" y="151353"/>
                  <a:pt x="47106" y="134155"/>
                  <a:pt x="59012" y="131774"/>
                </a:cubicBezTo>
                <a:cubicBezTo>
                  <a:pt x="70918" y="129393"/>
                  <a:pt x="57160" y="141035"/>
                  <a:pt x="71712" y="138124"/>
                </a:cubicBezTo>
                <a:cubicBezTo>
                  <a:pt x="86264" y="135214"/>
                  <a:pt x="132566" y="120926"/>
                  <a:pt x="146324" y="114311"/>
                </a:cubicBezTo>
                <a:cubicBezTo>
                  <a:pt x="160082" y="107696"/>
                  <a:pt x="156643" y="114575"/>
                  <a:pt x="154262" y="98436"/>
                </a:cubicBezTo>
                <a:cubicBezTo>
                  <a:pt x="151881" y="82297"/>
                  <a:pt x="137329" y="1069"/>
                  <a:pt x="135212" y="1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: 図形 1420">
            <a:extLst>
              <a:ext uri="{FF2B5EF4-FFF2-40B4-BE49-F238E27FC236}">
                <a16:creationId xmlns:a16="http://schemas.microsoft.com/office/drawing/2014/main" id="{D5A34E21-F153-4E34-8DDE-E54B5138E599}"/>
              </a:ext>
            </a:extLst>
          </p:cNvPr>
          <p:cNvSpPr/>
          <p:nvPr/>
        </p:nvSpPr>
        <p:spPr>
          <a:xfrm>
            <a:off x="7005320" y="3891280"/>
            <a:ext cx="2259793" cy="60960"/>
          </a:xfrm>
          <a:custGeom>
            <a:avLst/>
            <a:gdLst>
              <a:gd name="connsiteX0" fmla="*/ 0 w 2259793"/>
              <a:gd name="connsiteY0" fmla="*/ 50800 h 60960"/>
              <a:gd name="connsiteX1" fmla="*/ 233680 w 2259793"/>
              <a:gd name="connsiteY1" fmla="*/ 55880 h 60960"/>
              <a:gd name="connsiteX2" fmla="*/ 2184400 w 2259793"/>
              <a:gd name="connsiteY2" fmla="*/ 60960 h 60960"/>
              <a:gd name="connsiteX3" fmla="*/ 1889760 w 2259793"/>
              <a:gd name="connsiteY3" fmla="*/ 0 h 60960"/>
              <a:gd name="connsiteX4" fmla="*/ 0 w 2259793"/>
              <a:gd name="connsiteY4" fmla="*/ 50800 h 6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9793" h="60960">
                <a:moveTo>
                  <a:pt x="0" y="50800"/>
                </a:moveTo>
                <a:lnTo>
                  <a:pt x="233680" y="55880"/>
                </a:lnTo>
                <a:lnTo>
                  <a:pt x="2184400" y="60960"/>
                </a:lnTo>
                <a:cubicBezTo>
                  <a:pt x="2460413" y="51647"/>
                  <a:pt x="1889760" y="0"/>
                  <a:pt x="1889760" y="0"/>
                </a:cubicBezTo>
                <a:lnTo>
                  <a:pt x="0" y="50800"/>
                </a:ln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: 図形 1421">
            <a:extLst>
              <a:ext uri="{FF2B5EF4-FFF2-40B4-BE49-F238E27FC236}">
                <a16:creationId xmlns:a16="http://schemas.microsoft.com/office/drawing/2014/main" id="{59C22F7A-7249-495C-8148-03C9FE90E7BC}"/>
              </a:ext>
            </a:extLst>
          </p:cNvPr>
          <p:cNvSpPr/>
          <p:nvPr/>
        </p:nvSpPr>
        <p:spPr>
          <a:xfrm>
            <a:off x="6850971" y="4030461"/>
            <a:ext cx="2327211" cy="74223"/>
          </a:xfrm>
          <a:custGeom>
            <a:avLst/>
            <a:gdLst>
              <a:gd name="connsiteX0" fmla="*/ 194989 w 2327211"/>
              <a:gd name="connsiteY0" fmla="*/ 18299 h 74223"/>
              <a:gd name="connsiteX1" fmla="*/ 418509 w 2327211"/>
              <a:gd name="connsiteY1" fmla="*/ 8139 h 74223"/>
              <a:gd name="connsiteX2" fmla="*/ 2252389 w 2327211"/>
              <a:gd name="connsiteY2" fmla="*/ 13219 h 74223"/>
              <a:gd name="connsiteX3" fmla="*/ 1912029 w 2327211"/>
              <a:gd name="connsiteY3" fmla="*/ 18299 h 74223"/>
              <a:gd name="connsiteX4" fmla="*/ 1353229 w 2327211"/>
              <a:gd name="connsiteY4" fmla="*/ 74179 h 74223"/>
              <a:gd name="connsiteX5" fmla="*/ 98469 w 2327211"/>
              <a:gd name="connsiteY5" fmla="*/ 8139 h 74223"/>
              <a:gd name="connsiteX6" fmla="*/ 194989 w 2327211"/>
              <a:gd name="connsiteY6" fmla="*/ 18299 h 74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7211" h="74223">
                <a:moveTo>
                  <a:pt x="194989" y="18299"/>
                </a:moveTo>
                <a:cubicBezTo>
                  <a:pt x="135299" y="13642"/>
                  <a:pt x="418509" y="8139"/>
                  <a:pt x="418509" y="8139"/>
                </a:cubicBezTo>
                <a:lnTo>
                  <a:pt x="2252389" y="13219"/>
                </a:lnTo>
                <a:cubicBezTo>
                  <a:pt x="2501309" y="14912"/>
                  <a:pt x="2061889" y="8139"/>
                  <a:pt x="1912029" y="18299"/>
                </a:cubicBezTo>
                <a:cubicBezTo>
                  <a:pt x="1762169" y="28459"/>
                  <a:pt x="1655489" y="75872"/>
                  <a:pt x="1353229" y="74179"/>
                </a:cubicBezTo>
                <a:cubicBezTo>
                  <a:pt x="1050969" y="72486"/>
                  <a:pt x="295742" y="20839"/>
                  <a:pt x="98469" y="8139"/>
                </a:cubicBezTo>
                <a:cubicBezTo>
                  <a:pt x="-98804" y="-4561"/>
                  <a:pt x="35392" y="-3291"/>
                  <a:pt x="194989" y="1829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: 図形 1422">
            <a:extLst>
              <a:ext uri="{FF2B5EF4-FFF2-40B4-BE49-F238E27FC236}">
                <a16:creationId xmlns:a16="http://schemas.microsoft.com/office/drawing/2014/main" id="{558B2CBF-BEE6-4011-8DE4-225B1EF6684A}"/>
              </a:ext>
            </a:extLst>
          </p:cNvPr>
          <p:cNvSpPr/>
          <p:nvPr/>
        </p:nvSpPr>
        <p:spPr>
          <a:xfrm>
            <a:off x="7000240" y="4145186"/>
            <a:ext cx="2153798" cy="55974"/>
          </a:xfrm>
          <a:custGeom>
            <a:avLst/>
            <a:gdLst>
              <a:gd name="connsiteX0" fmla="*/ 0 w 2153798"/>
              <a:gd name="connsiteY0" fmla="*/ 55974 h 55974"/>
              <a:gd name="connsiteX1" fmla="*/ 162560 w 2153798"/>
              <a:gd name="connsiteY1" fmla="*/ 55974 h 55974"/>
              <a:gd name="connsiteX2" fmla="*/ 1315720 w 2153798"/>
              <a:gd name="connsiteY2" fmla="*/ 55974 h 55974"/>
              <a:gd name="connsiteX3" fmla="*/ 2118360 w 2153798"/>
              <a:gd name="connsiteY3" fmla="*/ 50894 h 55974"/>
              <a:gd name="connsiteX4" fmla="*/ 1808480 w 2153798"/>
              <a:gd name="connsiteY4" fmla="*/ 94 h 55974"/>
              <a:gd name="connsiteX5" fmla="*/ 0 w 2153798"/>
              <a:gd name="connsiteY5" fmla="*/ 55974 h 5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3798" h="55974">
                <a:moveTo>
                  <a:pt x="0" y="55974"/>
                </a:moveTo>
                <a:lnTo>
                  <a:pt x="162560" y="55974"/>
                </a:lnTo>
                <a:lnTo>
                  <a:pt x="1315720" y="55974"/>
                </a:lnTo>
                <a:lnTo>
                  <a:pt x="2118360" y="50894"/>
                </a:lnTo>
                <a:cubicBezTo>
                  <a:pt x="2200487" y="41581"/>
                  <a:pt x="2156460" y="1787"/>
                  <a:pt x="1808480" y="94"/>
                </a:cubicBezTo>
                <a:cubicBezTo>
                  <a:pt x="1460500" y="-1599"/>
                  <a:pt x="745490" y="19567"/>
                  <a:pt x="0" y="55974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: 図形 1423">
            <a:extLst>
              <a:ext uri="{FF2B5EF4-FFF2-40B4-BE49-F238E27FC236}">
                <a16:creationId xmlns:a16="http://schemas.microsoft.com/office/drawing/2014/main" id="{0C333C34-47FD-414F-9F30-7A0AD625EF7F}"/>
              </a:ext>
            </a:extLst>
          </p:cNvPr>
          <p:cNvSpPr/>
          <p:nvPr/>
        </p:nvSpPr>
        <p:spPr>
          <a:xfrm>
            <a:off x="8045794" y="7633359"/>
            <a:ext cx="1211574" cy="73833"/>
          </a:xfrm>
          <a:custGeom>
            <a:avLst/>
            <a:gdLst>
              <a:gd name="connsiteX0" fmla="*/ 926 w 1211574"/>
              <a:gd name="connsiteY0" fmla="*/ 1881 h 73833"/>
              <a:gd name="connsiteX1" fmla="*/ 163486 w 1211574"/>
              <a:gd name="connsiteY1" fmla="*/ 1881 h 73833"/>
              <a:gd name="connsiteX2" fmla="*/ 1159166 w 1211574"/>
              <a:gd name="connsiteY2" fmla="*/ 52681 h 73833"/>
              <a:gd name="connsiteX3" fmla="*/ 961046 w 1211574"/>
              <a:gd name="connsiteY3" fmla="*/ 73001 h 73833"/>
              <a:gd name="connsiteX4" fmla="*/ 926 w 1211574"/>
              <a:gd name="connsiteY4" fmla="*/ 1881 h 7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1574" h="73833">
                <a:moveTo>
                  <a:pt x="926" y="1881"/>
                </a:moveTo>
                <a:cubicBezTo>
                  <a:pt x="-14314" y="-2353"/>
                  <a:pt x="163486" y="1881"/>
                  <a:pt x="163486" y="1881"/>
                </a:cubicBezTo>
                <a:lnTo>
                  <a:pt x="1159166" y="52681"/>
                </a:lnTo>
                <a:cubicBezTo>
                  <a:pt x="1292093" y="64534"/>
                  <a:pt x="1152393" y="77234"/>
                  <a:pt x="961046" y="73001"/>
                </a:cubicBezTo>
                <a:cubicBezTo>
                  <a:pt x="769699" y="68768"/>
                  <a:pt x="390392" y="48024"/>
                  <a:pt x="926" y="188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: 図形 1424">
            <a:extLst>
              <a:ext uri="{FF2B5EF4-FFF2-40B4-BE49-F238E27FC236}">
                <a16:creationId xmlns:a16="http://schemas.microsoft.com/office/drawing/2014/main" id="{06A1AC95-E6B6-486E-96F1-D0D3514FC366}"/>
              </a:ext>
            </a:extLst>
          </p:cNvPr>
          <p:cNvSpPr/>
          <p:nvPr/>
        </p:nvSpPr>
        <p:spPr>
          <a:xfrm>
            <a:off x="6567700" y="7569136"/>
            <a:ext cx="771423" cy="61647"/>
          </a:xfrm>
          <a:custGeom>
            <a:avLst/>
            <a:gdLst>
              <a:gd name="connsiteX0" fmla="*/ 5820 w 771423"/>
              <a:gd name="connsiteY0" fmla="*/ 55944 h 61647"/>
              <a:gd name="connsiteX1" fmla="*/ 193780 w 771423"/>
              <a:gd name="connsiteY1" fmla="*/ 61024 h 61647"/>
              <a:gd name="connsiteX2" fmla="*/ 757660 w 771423"/>
              <a:gd name="connsiteY2" fmla="*/ 40704 h 61647"/>
              <a:gd name="connsiteX3" fmla="*/ 579860 w 771423"/>
              <a:gd name="connsiteY3" fmla="*/ 64 h 61647"/>
              <a:gd name="connsiteX4" fmla="*/ 376660 w 771423"/>
              <a:gd name="connsiteY4" fmla="*/ 50864 h 61647"/>
              <a:gd name="connsiteX5" fmla="*/ 5820 w 771423"/>
              <a:gd name="connsiteY5" fmla="*/ 55944 h 6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423" h="61647">
                <a:moveTo>
                  <a:pt x="5820" y="55944"/>
                </a:moveTo>
                <a:cubicBezTo>
                  <a:pt x="-24660" y="57637"/>
                  <a:pt x="68473" y="63564"/>
                  <a:pt x="193780" y="61024"/>
                </a:cubicBezTo>
                <a:cubicBezTo>
                  <a:pt x="319087" y="58484"/>
                  <a:pt x="693313" y="50864"/>
                  <a:pt x="757660" y="40704"/>
                </a:cubicBezTo>
                <a:cubicBezTo>
                  <a:pt x="822007" y="30544"/>
                  <a:pt x="643360" y="-1629"/>
                  <a:pt x="579860" y="64"/>
                </a:cubicBezTo>
                <a:cubicBezTo>
                  <a:pt x="516360" y="1757"/>
                  <a:pt x="477413" y="44937"/>
                  <a:pt x="376660" y="50864"/>
                </a:cubicBezTo>
                <a:cubicBezTo>
                  <a:pt x="275907" y="56791"/>
                  <a:pt x="36300" y="54251"/>
                  <a:pt x="5820" y="55944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: 図形 1425">
            <a:extLst>
              <a:ext uri="{FF2B5EF4-FFF2-40B4-BE49-F238E27FC236}">
                <a16:creationId xmlns:a16="http://schemas.microsoft.com/office/drawing/2014/main" id="{91EA1BAD-8483-4BD4-A975-ACF11F402528}"/>
              </a:ext>
            </a:extLst>
          </p:cNvPr>
          <p:cNvSpPr/>
          <p:nvPr/>
        </p:nvSpPr>
        <p:spPr>
          <a:xfrm>
            <a:off x="6474578" y="7828162"/>
            <a:ext cx="907931" cy="81442"/>
          </a:xfrm>
          <a:custGeom>
            <a:avLst/>
            <a:gdLst>
              <a:gd name="connsiteX0" fmla="*/ 17662 w 907931"/>
              <a:gd name="connsiteY0" fmla="*/ 118 h 81442"/>
              <a:gd name="connsiteX1" fmla="*/ 180222 w 907931"/>
              <a:gd name="connsiteY1" fmla="*/ 15358 h 81442"/>
              <a:gd name="connsiteX2" fmla="*/ 881262 w 907931"/>
              <a:gd name="connsiteY2" fmla="*/ 81398 h 81442"/>
              <a:gd name="connsiteX3" fmla="*/ 688222 w 907931"/>
              <a:gd name="connsiteY3" fmla="*/ 25518 h 81442"/>
              <a:gd name="connsiteX4" fmla="*/ 17662 w 907931"/>
              <a:gd name="connsiteY4" fmla="*/ 118 h 8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931" h="81442">
                <a:moveTo>
                  <a:pt x="17662" y="118"/>
                </a:moveTo>
                <a:cubicBezTo>
                  <a:pt x="-67005" y="-1575"/>
                  <a:pt x="180222" y="15358"/>
                  <a:pt x="180222" y="15358"/>
                </a:cubicBezTo>
                <a:cubicBezTo>
                  <a:pt x="324155" y="28905"/>
                  <a:pt x="796595" y="79705"/>
                  <a:pt x="881262" y="81398"/>
                </a:cubicBezTo>
                <a:cubicBezTo>
                  <a:pt x="965929" y="83091"/>
                  <a:pt x="834695" y="35678"/>
                  <a:pt x="688222" y="25518"/>
                </a:cubicBezTo>
                <a:cubicBezTo>
                  <a:pt x="541749" y="15358"/>
                  <a:pt x="102329" y="1811"/>
                  <a:pt x="17662" y="118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: 図形 1426">
            <a:extLst>
              <a:ext uri="{FF2B5EF4-FFF2-40B4-BE49-F238E27FC236}">
                <a16:creationId xmlns:a16="http://schemas.microsoft.com/office/drawing/2014/main" id="{484D3D7D-BB19-4F80-920B-DC020345005A}"/>
              </a:ext>
            </a:extLst>
          </p:cNvPr>
          <p:cNvSpPr/>
          <p:nvPr/>
        </p:nvSpPr>
        <p:spPr>
          <a:xfrm>
            <a:off x="7929482" y="7975211"/>
            <a:ext cx="1298345" cy="129107"/>
          </a:xfrm>
          <a:custGeom>
            <a:avLst/>
            <a:gdLst>
              <a:gd name="connsiteX0" fmla="*/ 398 w 1298345"/>
              <a:gd name="connsiteY0" fmla="*/ 389 h 129107"/>
              <a:gd name="connsiteX1" fmla="*/ 96918 w 1298345"/>
              <a:gd name="connsiteY1" fmla="*/ 5469 h 129107"/>
              <a:gd name="connsiteX2" fmla="*/ 670958 w 1298345"/>
              <a:gd name="connsiteY2" fmla="*/ 56269 h 129107"/>
              <a:gd name="connsiteX3" fmla="*/ 1290718 w 1298345"/>
              <a:gd name="connsiteY3" fmla="*/ 117229 h 129107"/>
              <a:gd name="connsiteX4" fmla="*/ 985918 w 1298345"/>
              <a:gd name="connsiteY4" fmla="*/ 76589 h 129107"/>
              <a:gd name="connsiteX5" fmla="*/ 533798 w 1298345"/>
              <a:gd name="connsiteY5" fmla="*/ 127389 h 129107"/>
              <a:gd name="connsiteX6" fmla="*/ 398 w 1298345"/>
              <a:gd name="connsiteY6" fmla="*/ 389 h 12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8345" h="129107">
                <a:moveTo>
                  <a:pt x="398" y="389"/>
                </a:moveTo>
                <a:cubicBezTo>
                  <a:pt x="-7222" y="-1728"/>
                  <a:pt x="96918" y="5469"/>
                  <a:pt x="96918" y="5469"/>
                </a:cubicBezTo>
                <a:lnTo>
                  <a:pt x="670958" y="56269"/>
                </a:lnTo>
                <a:lnTo>
                  <a:pt x="1290718" y="117229"/>
                </a:lnTo>
                <a:cubicBezTo>
                  <a:pt x="1343211" y="120616"/>
                  <a:pt x="1112071" y="74896"/>
                  <a:pt x="985918" y="76589"/>
                </a:cubicBezTo>
                <a:cubicBezTo>
                  <a:pt x="859765" y="78282"/>
                  <a:pt x="701438" y="140089"/>
                  <a:pt x="533798" y="127389"/>
                </a:cubicBezTo>
                <a:cubicBezTo>
                  <a:pt x="366158" y="114689"/>
                  <a:pt x="173118" y="57539"/>
                  <a:pt x="398" y="38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: 図形 1427">
            <a:extLst>
              <a:ext uri="{FF2B5EF4-FFF2-40B4-BE49-F238E27FC236}">
                <a16:creationId xmlns:a16="http://schemas.microsoft.com/office/drawing/2014/main" id="{8FE400F5-B5AA-4E37-923A-BFF3CAACF94C}"/>
              </a:ext>
            </a:extLst>
          </p:cNvPr>
          <p:cNvSpPr/>
          <p:nvPr/>
        </p:nvSpPr>
        <p:spPr>
          <a:xfrm>
            <a:off x="5375305" y="8193962"/>
            <a:ext cx="1658773" cy="61448"/>
          </a:xfrm>
          <a:custGeom>
            <a:avLst/>
            <a:gdLst>
              <a:gd name="connsiteX0" fmla="*/ 136495 w 1658773"/>
              <a:gd name="connsiteY0" fmla="*/ 20398 h 61448"/>
              <a:gd name="connsiteX1" fmla="*/ 365095 w 1658773"/>
              <a:gd name="connsiteY1" fmla="*/ 15318 h 61448"/>
              <a:gd name="connsiteX2" fmla="*/ 1619855 w 1658773"/>
              <a:gd name="connsiteY2" fmla="*/ 78 h 61448"/>
              <a:gd name="connsiteX3" fmla="*/ 1320135 w 1658773"/>
              <a:gd name="connsiteY3" fmla="*/ 25478 h 61448"/>
              <a:gd name="connsiteX4" fmla="*/ 1116935 w 1658773"/>
              <a:gd name="connsiteY4" fmla="*/ 61038 h 61448"/>
              <a:gd name="connsiteX5" fmla="*/ 90775 w 1658773"/>
              <a:gd name="connsiteY5" fmla="*/ 78 h 61448"/>
              <a:gd name="connsiteX6" fmla="*/ 136495 w 1658773"/>
              <a:gd name="connsiteY6" fmla="*/ 20398 h 6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8773" h="61448">
                <a:moveTo>
                  <a:pt x="136495" y="20398"/>
                </a:moveTo>
                <a:lnTo>
                  <a:pt x="365095" y="15318"/>
                </a:lnTo>
                <a:lnTo>
                  <a:pt x="1619855" y="78"/>
                </a:lnTo>
                <a:cubicBezTo>
                  <a:pt x="1779028" y="1771"/>
                  <a:pt x="1403955" y="15318"/>
                  <a:pt x="1320135" y="25478"/>
                </a:cubicBezTo>
                <a:cubicBezTo>
                  <a:pt x="1236315" y="35638"/>
                  <a:pt x="1321828" y="65271"/>
                  <a:pt x="1116935" y="61038"/>
                </a:cubicBezTo>
                <a:cubicBezTo>
                  <a:pt x="912042" y="56805"/>
                  <a:pt x="258415" y="1771"/>
                  <a:pt x="90775" y="78"/>
                </a:cubicBezTo>
                <a:cubicBezTo>
                  <a:pt x="-76865" y="-1615"/>
                  <a:pt x="17115" y="24631"/>
                  <a:pt x="136495" y="20398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: 図形 1428">
            <a:extLst>
              <a:ext uri="{FF2B5EF4-FFF2-40B4-BE49-F238E27FC236}">
                <a16:creationId xmlns:a16="http://schemas.microsoft.com/office/drawing/2014/main" id="{E275F2B6-A3E5-4299-94CF-874B3A6762F6}"/>
              </a:ext>
            </a:extLst>
          </p:cNvPr>
          <p:cNvSpPr/>
          <p:nvPr/>
        </p:nvSpPr>
        <p:spPr>
          <a:xfrm>
            <a:off x="6832600" y="8366760"/>
            <a:ext cx="2257700" cy="241935"/>
          </a:xfrm>
          <a:custGeom>
            <a:avLst/>
            <a:gdLst>
              <a:gd name="connsiteX0" fmla="*/ 0 w 2257700"/>
              <a:gd name="connsiteY0" fmla="*/ 0 h 241935"/>
              <a:gd name="connsiteX1" fmla="*/ 101600 w 2257700"/>
              <a:gd name="connsiteY1" fmla="*/ 20320 h 241935"/>
              <a:gd name="connsiteX2" fmla="*/ 863600 w 2257700"/>
              <a:gd name="connsiteY2" fmla="*/ 132080 h 241935"/>
              <a:gd name="connsiteX3" fmla="*/ 1468120 w 2257700"/>
              <a:gd name="connsiteY3" fmla="*/ 238760 h 241935"/>
              <a:gd name="connsiteX4" fmla="*/ 2255520 w 2257700"/>
              <a:gd name="connsiteY4" fmla="*/ 213360 h 241935"/>
              <a:gd name="connsiteX5" fmla="*/ 1691640 w 2257700"/>
              <a:gd name="connsiteY5" fmla="*/ 208280 h 241935"/>
              <a:gd name="connsiteX6" fmla="*/ 1351280 w 2257700"/>
              <a:gd name="connsiteY6" fmla="*/ 182880 h 241935"/>
              <a:gd name="connsiteX7" fmla="*/ 833120 w 2257700"/>
              <a:gd name="connsiteY7" fmla="*/ 96520 h 241935"/>
              <a:gd name="connsiteX8" fmla="*/ 0 w 2257700"/>
              <a:gd name="connsiteY8" fmla="*/ 0 h 24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7700" h="241935">
                <a:moveTo>
                  <a:pt x="0" y="0"/>
                </a:moveTo>
                <a:lnTo>
                  <a:pt x="101600" y="20320"/>
                </a:lnTo>
                <a:lnTo>
                  <a:pt x="863600" y="132080"/>
                </a:lnTo>
                <a:cubicBezTo>
                  <a:pt x="1091353" y="168487"/>
                  <a:pt x="1236133" y="225213"/>
                  <a:pt x="1468120" y="238760"/>
                </a:cubicBezTo>
                <a:cubicBezTo>
                  <a:pt x="1700107" y="252307"/>
                  <a:pt x="2218267" y="218440"/>
                  <a:pt x="2255520" y="213360"/>
                </a:cubicBezTo>
                <a:cubicBezTo>
                  <a:pt x="2292773" y="208280"/>
                  <a:pt x="1842346" y="213360"/>
                  <a:pt x="1691640" y="208280"/>
                </a:cubicBezTo>
                <a:cubicBezTo>
                  <a:pt x="1540934" y="203200"/>
                  <a:pt x="1494367" y="201507"/>
                  <a:pt x="1351280" y="182880"/>
                </a:cubicBezTo>
                <a:cubicBezTo>
                  <a:pt x="1208193" y="164253"/>
                  <a:pt x="1050713" y="124460"/>
                  <a:pt x="833120" y="96520"/>
                </a:cubicBezTo>
                <a:cubicBezTo>
                  <a:pt x="615527" y="68580"/>
                  <a:pt x="330623" y="41910"/>
                  <a:pt x="0" y="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: 図形 1429">
            <a:extLst>
              <a:ext uri="{FF2B5EF4-FFF2-40B4-BE49-F238E27FC236}">
                <a16:creationId xmlns:a16="http://schemas.microsoft.com/office/drawing/2014/main" id="{2647EEDE-32BD-4E6C-931F-D632C07DBCF2}"/>
              </a:ext>
            </a:extLst>
          </p:cNvPr>
          <p:cNvSpPr/>
          <p:nvPr/>
        </p:nvSpPr>
        <p:spPr>
          <a:xfrm>
            <a:off x="5151120" y="8595925"/>
            <a:ext cx="2581336" cy="65839"/>
          </a:xfrm>
          <a:custGeom>
            <a:avLst/>
            <a:gdLst>
              <a:gd name="connsiteX0" fmla="*/ 0 w 2581336"/>
              <a:gd name="connsiteY0" fmla="*/ 45155 h 65839"/>
              <a:gd name="connsiteX1" fmla="*/ 254000 w 2581336"/>
              <a:gd name="connsiteY1" fmla="*/ 29915 h 65839"/>
              <a:gd name="connsiteX2" fmla="*/ 1493520 w 2581336"/>
              <a:gd name="connsiteY2" fmla="*/ 29915 h 65839"/>
              <a:gd name="connsiteX3" fmla="*/ 2570480 w 2581336"/>
              <a:gd name="connsiteY3" fmla="*/ 65475 h 65839"/>
              <a:gd name="connsiteX4" fmla="*/ 2021840 w 2581336"/>
              <a:gd name="connsiteY4" fmla="*/ 4515 h 65839"/>
              <a:gd name="connsiteX5" fmla="*/ 1579880 w 2581336"/>
              <a:gd name="connsiteY5" fmla="*/ 4515 h 65839"/>
              <a:gd name="connsiteX6" fmla="*/ 0 w 2581336"/>
              <a:gd name="connsiteY6" fmla="*/ 45155 h 6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1336" h="65839">
                <a:moveTo>
                  <a:pt x="0" y="45155"/>
                </a:moveTo>
                <a:cubicBezTo>
                  <a:pt x="2540" y="38805"/>
                  <a:pt x="5080" y="32455"/>
                  <a:pt x="254000" y="29915"/>
                </a:cubicBezTo>
                <a:cubicBezTo>
                  <a:pt x="502920" y="27375"/>
                  <a:pt x="1107440" y="23988"/>
                  <a:pt x="1493520" y="29915"/>
                </a:cubicBezTo>
                <a:cubicBezTo>
                  <a:pt x="1879600" y="35842"/>
                  <a:pt x="2482427" y="69708"/>
                  <a:pt x="2570480" y="65475"/>
                </a:cubicBezTo>
                <a:cubicBezTo>
                  <a:pt x="2658533" y="61242"/>
                  <a:pt x="2186940" y="14675"/>
                  <a:pt x="2021840" y="4515"/>
                </a:cubicBezTo>
                <a:cubicBezTo>
                  <a:pt x="1856740" y="-5645"/>
                  <a:pt x="1579880" y="4515"/>
                  <a:pt x="1579880" y="4515"/>
                </a:cubicBezTo>
                <a:lnTo>
                  <a:pt x="0" y="45155"/>
                </a:ln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: 図形 1430">
            <a:extLst>
              <a:ext uri="{FF2B5EF4-FFF2-40B4-BE49-F238E27FC236}">
                <a16:creationId xmlns:a16="http://schemas.microsoft.com/office/drawing/2014/main" id="{0E7E435C-1F2D-4DE7-8BE4-242029F6B015}"/>
              </a:ext>
            </a:extLst>
          </p:cNvPr>
          <p:cNvSpPr/>
          <p:nvPr/>
        </p:nvSpPr>
        <p:spPr>
          <a:xfrm>
            <a:off x="7785820" y="8323851"/>
            <a:ext cx="1134660" cy="126618"/>
          </a:xfrm>
          <a:custGeom>
            <a:avLst/>
            <a:gdLst>
              <a:gd name="connsiteX0" fmla="*/ 17060 w 1134660"/>
              <a:gd name="connsiteY0" fmla="*/ 7349 h 126618"/>
              <a:gd name="connsiteX1" fmla="*/ 225340 w 1134660"/>
              <a:gd name="connsiteY1" fmla="*/ 22589 h 126618"/>
              <a:gd name="connsiteX2" fmla="*/ 906060 w 1134660"/>
              <a:gd name="connsiteY2" fmla="*/ 119109 h 126618"/>
              <a:gd name="connsiteX3" fmla="*/ 1134660 w 1134660"/>
              <a:gd name="connsiteY3" fmla="*/ 114029 h 126618"/>
              <a:gd name="connsiteX4" fmla="*/ 606340 w 1134660"/>
              <a:gd name="connsiteY4" fmla="*/ 119109 h 126618"/>
              <a:gd name="connsiteX5" fmla="*/ 17060 w 1134660"/>
              <a:gd name="connsiteY5" fmla="*/ 7349 h 12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4660" h="126618">
                <a:moveTo>
                  <a:pt x="17060" y="7349"/>
                </a:moveTo>
                <a:cubicBezTo>
                  <a:pt x="-46440" y="-8738"/>
                  <a:pt x="77173" y="3962"/>
                  <a:pt x="225340" y="22589"/>
                </a:cubicBezTo>
                <a:cubicBezTo>
                  <a:pt x="373507" y="41216"/>
                  <a:pt x="754507" y="103869"/>
                  <a:pt x="906060" y="119109"/>
                </a:cubicBezTo>
                <a:cubicBezTo>
                  <a:pt x="1057613" y="134349"/>
                  <a:pt x="1134660" y="114029"/>
                  <a:pt x="1134660" y="114029"/>
                </a:cubicBezTo>
                <a:cubicBezTo>
                  <a:pt x="1084707" y="114029"/>
                  <a:pt x="784987" y="138582"/>
                  <a:pt x="606340" y="119109"/>
                </a:cubicBezTo>
                <a:cubicBezTo>
                  <a:pt x="427693" y="99636"/>
                  <a:pt x="80560" y="23436"/>
                  <a:pt x="17060" y="734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: 図形 1431">
            <a:extLst>
              <a:ext uri="{FF2B5EF4-FFF2-40B4-BE49-F238E27FC236}">
                <a16:creationId xmlns:a16="http://schemas.microsoft.com/office/drawing/2014/main" id="{25BE2A98-5DBC-4AF9-8DF0-146D9D2EBE79}"/>
              </a:ext>
            </a:extLst>
          </p:cNvPr>
          <p:cNvSpPr/>
          <p:nvPr/>
        </p:nvSpPr>
        <p:spPr>
          <a:xfrm>
            <a:off x="3445619" y="9381064"/>
            <a:ext cx="5969033" cy="583127"/>
          </a:xfrm>
          <a:custGeom>
            <a:avLst/>
            <a:gdLst>
              <a:gd name="connsiteX0" fmla="*/ 481221 w 5969033"/>
              <a:gd name="connsiteY0" fmla="*/ 47416 h 583127"/>
              <a:gd name="connsiteX1" fmla="*/ 709821 w 5969033"/>
              <a:gd name="connsiteY1" fmla="*/ 47416 h 583127"/>
              <a:gd name="connsiteX2" fmla="*/ 5637421 w 5969033"/>
              <a:gd name="connsiteY2" fmla="*/ 494456 h 583127"/>
              <a:gd name="connsiteX3" fmla="*/ 5505341 w 5969033"/>
              <a:gd name="connsiteY3" fmla="*/ 519856 h 583127"/>
              <a:gd name="connsiteX4" fmla="*/ 5398661 w 5969033"/>
              <a:gd name="connsiteY4" fmla="*/ 555416 h 583127"/>
              <a:gd name="connsiteX5" fmla="*/ 4768741 w 5969033"/>
              <a:gd name="connsiteY5" fmla="*/ 540176 h 583127"/>
              <a:gd name="connsiteX6" fmla="*/ 394861 w 5969033"/>
              <a:gd name="connsiteY6" fmla="*/ 47416 h 583127"/>
              <a:gd name="connsiteX7" fmla="*/ 481221 w 5969033"/>
              <a:gd name="connsiteY7" fmla="*/ 47416 h 58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9033" h="583127">
                <a:moveTo>
                  <a:pt x="481221" y="47416"/>
                </a:moveTo>
                <a:cubicBezTo>
                  <a:pt x="165837" y="10162"/>
                  <a:pt x="709821" y="47416"/>
                  <a:pt x="709821" y="47416"/>
                </a:cubicBezTo>
                <a:lnTo>
                  <a:pt x="5637421" y="494456"/>
                </a:lnTo>
                <a:cubicBezTo>
                  <a:pt x="6436674" y="573196"/>
                  <a:pt x="5545134" y="509696"/>
                  <a:pt x="5505341" y="519856"/>
                </a:cubicBezTo>
                <a:cubicBezTo>
                  <a:pt x="5465548" y="530016"/>
                  <a:pt x="5521428" y="552029"/>
                  <a:pt x="5398661" y="555416"/>
                </a:cubicBezTo>
                <a:cubicBezTo>
                  <a:pt x="5275894" y="558803"/>
                  <a:pt x="5602708" y="624843"/>
                  <a:pt x="4768741" y="540176"/>
                </a:cubicBezTo>
                <a:cubicBezTo>
                  <a:pt x="3934774" y="455509"/>
                  <a:pt x="1110294" y="129543"/>
                  <a:pt x="394861" y="47416"/>
                </a:cubicBezTo>
                <a:cubicBezTo>
                  <a:pt x="-320572" y="-34711"/>
                  <a:pt x="77784" y="6352"/>
                  <a:pt x="481221" y="47416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: 図形 1432">
            <a:extLst>
              <a:ext uri="{FF2B5EF4-FFF2-40B4-BE49-F238E27FC236}">
                <a16:creationId xmlns:a16="http://schemas.microsoft.com/office/drawing/2014/main" id="{15CC78B8-23AF-4825-8DD2-9F49208E48F9}"/>
              </a:ext>
            </a:extLst>
          </p:cNvPr>
          <p:cNvSpPr/>
          <p:nvPr/>
        </p:nvSpPr>
        <p:spPr>
          <a:xfrm>
            <a:off x="2964560" y="8979852"/>
            <a:ext cx="210046" cy="406053"/>
          </a:xfrm>
          <a:custGeom>
            <a:avLst/>
            <a:gdLst>
              <a:gd name="connsiteX0" fmla="*/ 35815 w 210046"/>
              <a:gd name="connsiteY0" fmla="*/ 2223 h 406053"/>
              <a:gd name="connsiteX1" fmla="*/ 80265 w 210046"/>
              <a:gd name="connsiteY1" fmla="*/ 151448 h 406053"/>
              <a:gd name="connsiteX2" fmla="*/ 38990 w 210046"/>
              <a:gd name="connsiteY2" fmla="*/ 364173 h 406053"/>
              <a:gd name="connsiteX3" fmla="*/ 146940 w 210046"/>
              <a:gd name="connsiteY3" fmla="*/ 383223 h 406053"/>
              <a:gd name="connsiteX4" fmla="*/ 204090 w 210046"/>
              <a:gd name="connsiteY4" fmla="*/ 395923 h 406053"/>
              <a:gd name="connsiteX5" fmla="*/ 4065 w 210046"/>
              <a:gd name="connsiteY5" fmla="*/ 395923 h 406053"/>
              <a:gd name="connsiteX6" fmla="*/ 67565 w 210046"/>
              <a:gd name="connsiteY6" fmla="*/ 265748 h 406053"/>
              <a:gd name="connsiteX7" fmla="*/ 35815 w 210046"/>
              <a:gd name="connsiteY7" fmla="*/ 2223 h 40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046" h="406053">
                <a:moveTo>
                  <a:pt x="35815" y="2223"/>
                </a:moveTo>
                <a:cubicBezTo>
                  <a:pt x="37932" y="-16827"/>
                  <a:pt x="79736" y="91123"/>
                  <a:pt x="80265" y="151448"/>
                </a:cubicBezTo>
                <a:cubicBezTo>
                  <a:pt x="80794" y="211773"/>
                  <a:pt x="27878" y="325544"/>
                  <a:pt x="38990" y="364173"/>
                </a:cubicBezTo>
                <a:cubicBezTo>
                  <a:pt x="50102" y="402802"/>
                  <a:pt x="119423" y="377931"/>
                  <a:pt x="146940" y="383223"/>
                </a:cubicBezTo>
                <a:cubicBezTo>
                  <a:pt x="174457" y="388515"/>
                  <a:pt x="227903" y="393806"/>
                  <a:pt x="204090" y="395923"/>
                </a:cubicBezTo>
                <a:cubicBezTo>
                  <a:pt x="180277" y="398040"/>
                  <a:pt x="26819" y="417619"/>
                  <a:pt x="4065" y="395923"/>
                </a:cubicBezTo>
                <a:cubicBezTo>
                  <a:pt x="-18689" y="374227"/>
                  <a:pt x="61215" y="325544"/>
                  <a:pt x="67565" y="265748"/>
                </a:cubicBezTo>
                <a:cubicBezTo>
                  <a:pt x="73915" y="205952"/>
                  <a:pt x="33698" y="21273"/>
                  <a:pt x="35815" y="2223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: 図形 1433">
            <a:extLst>
              <a:ext uri="{FF2B5EF4-FFF2-40B4-BE49-F238E27FC236}">
                <a16:creationId xmlns:a16="http://schemas.microsoft.com/office/drawing/2014/main" id="{2B2ADB9B-530A-4F92-B4CC-F9A355D33CB4}"/>
              </a:ext>
            </a:extLst>
          </p:cNvPr>
          <p:cNvSpPr/>
          <p:nvPr/>
        </p:nvSpPr>
        <p:spPr>
          <a:xfrm>
            <a:off x="5012267" y="8746067"/>
            <a:ext cx="4449096" cy="180431"/>
          </a:xfrm>
          <a:custGeom>
            <a:avLst/>
            <a:gdLst>
              <a:gd name="connsiteX0" fmla="*/ 0 w 4449096"/>
              <a:gd name="connsiteY0" fmla="*/ 0 h 180431"/>
              <a:gd name="connsiteX1" fmla="*/ 118533 w 4449096"/>
              <a:gd name="connsiteY1" fmla="*/ 0 h 180431"/>
              <a:gd name="connsiteX2" fmla="*/ 4284133 w 4449096"/>
              <a:gd name="connsiteY2" fmla="*/ 127000 h 180431"/>
              <a:gd name="connsiteX3" fmla="*/ 3539066 w 4449096"/>
              <a:gd name="connsiteY3" fmla="*/ 127000 h 180431"/>
              <a:gd name="connsiteX4" fmla="*/ 2819400 w 4449096"/>
              <a:gd name="connsiteY4" fmla="*/ 177800 h 180431"/>
              <a:gd name="connsiteX5" fmla="*/ 0 w 4449096"/>
              <a:gd name="connsiteY5" fmla="*/ 0 h 18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9096" h="180431">
                <a:moveTo>
                  <a:pt x="0" y="0"/>
                </a:moveTo>
                <a:lnTo>
                  <a:pt x="118533" y="0"/>
                </a:lnTo>
                <a:lnTo>
                  <a:pt x="4284133" y="127000"/>
                </a:lnTo>
                <a:cubicBezTo>
                  <a:pt x="4854222" y="148167"/>
                  <a:pt x="3783188" y="118533"/>
                  <a:pt x="3539066" y="127000"/>
                </a:cubicBezTo>
                <a:cubicBezTo>
                  <a:pt x="3294944" y="135467"/>
                  <a:pt x="3413478" y="193322"/>
                  <a:pt x="2819400" y="177800"/>
                </a:cubicBezTo>
                <a:cubicBezTo>
                  <a:pt x="2225322" y="162278"/>
                  <a:pt x="1099961" y="98072"/>
                  <a:pt x="0" y="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: 図形 1434">
            <a:extLst>
              <a:ext uri="{FF2B5EF4-FFF2-40B4-BE49-F238E27FC236}">
                <a16:creationId xmlns:a16="http://schemas.microsoft.com/office/drawing/2014/main" id="{2B4F230E-2F24-4652-A476-CD011E38ED26}"/>
              </a:ext>
            </a:extLst>
          </p:cNvPr>
          <p:cNvSpPr/>
          <p:nvPr/>
        </p:nvSpPr>
        <p:spPr>
          <a:xfrm>
            <a:off x="6722567" y="8151206"/>
            <a:ext cx="2328757" cy="210394"/>
          </a:xfrm>
          <a:custGeom>
            <a:avLst/>
            <a:gdLst>
              <a:gd name="connsiteX0" fmla="*/ 194700 w 2328757"/>
              <a:gd name="connsiteY0" fmla="*/ 10661 h 210394"/>
              <a:gd name="connsiteX1" fmla="*/ 406366 w 2328757"/>
              <a:gd name="connsiteY1" fmla="*/ 10661 h 210394"/>
              <a:gd name="connsiteX2" fmla="*/ 1727166 w 2328757"/>
              <a:gd name="connsiteY2" fmla="*/ 61461 h 210394"/>
              <a:gd name="connsiteX3" fmla="*/ 2319833 w 2328757"/>
              <a:gd name="connsiteY3" fmla="*/ 205394 h 210394"/>
              <a:gd name="connsiteX4" fmla="*/ 2099700 w 2328757"/>
              <a:gd name="connsiteY4" fmla="*/ 179994 h 210394"/>
              <a:gd name="connsiteX5" fmla="*/ 135433 w 2328757"/>
              <a:gd name="connsiteY5" fmla="*/ 10661 h 210394"/>
              <a:gd name="connsiteX6" fmla="*/ 194700 w 2328757"/>
              <a:gd name="connsiteY6" fmla="*/ 10661 h 21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8757" h="210394">
                <a:moveTo>
                  <a:pt x="194700" y="10661"/>
                </a:moveTo>
                <a:lnTo>
                  <a:pt x="406366" y="10661"/>
                </a:lnTo>
                <a:cubicBezTo>
                  <a:pt x="661777" y="19128"/>
                  <a:pt x="1408255" y="29006"/>
                  <a:pt x="1727166" y="61461"/>
                </a:cubicBezTo>
                <a:cubicBezTo>
                  <a:pt x="2046077" y="93916"/>
                  <a:pt x="2257744" y="185638"/>
                  <a:pt x="2319833" y="205394"/>
                </a:cubicBezTo>
                <a:cubicBezTo>
                  <a:pt x="2381922" y="225150"/>
                  <a:pt x="2099700" y="179994"/>
                  <a:pt x="2099700" y="179994"/>
                </a:cubicBezTo>
                <a:lnTo>
                  <a:pt x="135433" y="10661"/>
                </a:lnTo>
                <a:cubicBezTo>
                  <a:pt x="-180656" y="-13328"/>
                  <a:pt x="149545" y="10661"/>
                  <a:pt x="194700" y="1066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: 図形 1435">
            <a:extLst>
              <a:ext uri="{FF2B5EF4-FFF2-40B4-BE49-F238E27FC236}">
                <a16:creationId xmlns:a16="http://schemas.microsoft.com/office/drawing/2014/main" id="{A1D3EE65-0B00-4901-8FC8-64AD0EE17B72}"/>
              </a:ext>
            </a:extLst>
          </p:cNvPr>
          <p:cNvSpPr/>
          <p:nvPr/>
        </p:nvSpPr>
        <p:spPr>
          <a:xfrm>
            <a:off x="7900813" y="4256929"/>
            <a:ext cx="373966" cy="2361401"/>
          </a:xfrm>
          <a:custGeom>
            <a:avLst/>
            <a:gdLst>
              <a:gd name="connsiteX0" fmla="*/ 15520 w 373966"/>
              <a:gd name="connsiteY0" fmla="*/ 35671 h 2361401"/>
              <a:gd name="connsiteX1" fmla="*/ 277987 w 373966"/>
              <a:gd name="connsiteY1" fmla="*/ 416671 h 2361401"/>
              <a:gd name="connsiteX2" fmla="*/ 303387 w 373966"/>
              <a:gd name="connsiteY2" fmla="*/ 1796738 h 2361401"/>
              <a:gd name="connsiteX3" fmla="*/ 286454 w 373966"/>
              <a:gd name="connsiteY3" fmla="*/ 2186204 h 2361401"/>
              <a:gd name="connsiteX4" fmla="*/ 40920 w 373966"/>
              <a:gd name="connsiteY4" fmla="*/ 2355538 h 2361401"/>
              <a:gd name="connsiteX5" fmla="*/ 218720 w 373966"/>
              <a:gd name="connsiteY5" fmla="*/ 1991471 h 2361401"/>
              <a:gd name="connsiteX6" fmla="*/ 303387 w 373966"/>
              <a:gd name="connsiteY6" fmla="*/ 1356471 h 2361401"/>
              <a:gd name="connsiteX7" fmla="*/ 362654 w 373966"/>
              <a:gd name="connsiteY7" fmla="*/ 721471 h 2361401"/>
              <a:gd name="connsiteX8" fmla="*/ 66320 w 373966"/>
              <a:gd name="connsiteY8" fmla="*/ 94938 h 2361401"/>
              <a:gd name="connsiteX9" fmla="*/ 15520 w 373966"/>
              <a:gd name="connsiteY9" fmla="*/ 35671 h 23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3966" h="2361401">
                <a:moveTo>
                  <a:pt x="15520" y="35671"/>
                </a:moveTo>
                <a:cubicBezTo>
                  <a:pt x="50798" y="89293"/>
                  <a:pt x="230009" y="123160"/>
                  <a:pt x="277987" y="416671"/>
                </a:cubicBezTo>
                <a:cubicBezTo>
                  <a:pt x="325965" y="710182"/>
                  <a:pt x="301976" y="1501816"/>
                  <a:pt x="303387" y="1796738"/>
                </a:cubicBezTo>
                <a:cubicBezTo>
                  <a:pt x="304798" y="2091660"/>
                  <a:pt x="330199" y="2093071"/>
                  <a:pt x="286454" y="2186204"/>
                </a:cubicBezTo>
                <a:cubicBezTo>
                  <a:pt x="242710" y="2279337"/>
                  <a:pt x="52209" y="2387994"/>
                  <a:pt x="40920" y="2355538"/>
                </a:cubicBezTo>
                <a:cubicBezTo>
                  <a:pt x="29631" y="2323083"/>
                  <a:pt x="174976" y="2157982"/>
                  <a:pt x="218720" y="1991471"/>
                </a:cubicBezTo>
                <a:cubicBezTo>
                  <a:pt x="262465" y="1824960"/>
                  <a:pt x="279398" y="1568138"/>
                  <a:pt x="303387" y="1356471"/>
                </a:cubicBezTo>
                <a:cubicBezTo>
                  <a:pt x="327376" y="1144804"/>
                  <a:pt x="402165" y="931726"/>
                  <a:pt x="362654" y="721471"/>
                </a:cubicBezTo>
                <a:cubicBezTo>
                  <a:pt x="323143" y="511216"/>
                  <a:pt x="124176" y="210649"/>
                  <a:pt x="66320" y="94938"/>
                </a:cubicBezTo>
                <a:cubicBezTo>
                  <a:pt x="8464" y="-20773"/>
                  <a:pt x="-19758" y="-17951"/>
                  <a:pt x="15520" y="3567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: 図形 1378">
            <a:extLst>
              <a:ext uri="{FF2B5EF4-FFF2-40B4-BE49-F238E27FC236}">
                <a16:creationId xmlns:a16="http://schemas.microsoft.com/office/drawing/2014/main" id="{E327B457-0438-47A7-AF28-0F87EFFE265E}"/>
              </a:ext>
            </a:extLst>
          </p:cNvPr>
          <p:cNvSpPr/>
          <p:nvPr/>
        </p:nvSpPr>
        <p:spPr>
          <a:xfrm>
            <a:off x="5381998" y="3666065"/>
            <a:ext cx="788085" cy="844680"/>
          </a:xfrm>
          <a:custGeom>
            <a:avLst/>
            <a:gdLst>
              <a:gd name="connsiteX0" fmla="*/ 788085 w 788085"/>
              <a:gd name="connsiteY0" fmla="*/ 2 h 844680"/>
              <a:gd name="connsiteX1" fmla="*/ 542552 w 788085"/>
              <a:gd name="connsiteY1" fmla="*/ 448735 h 844680"/>
              <a:gd name="connsiteX2" fmla="*/ 512919 w 788085"/>
              <a:gd name="connsiteY2" fmla="*/ 766235 h 844680"/>
              <a:gd name="connsiteX3" fmla="*/ 506569 w 788085"/>
              <a:gd name="connsiteY3" fmla="*/ 679452 h 844680"/>
              <a:gd name="connsiteX4" fmla="*/ 512919 w 788085"/>
              <a:gd name="connsiteY4" fmla="*/ 548218 h 844680"/>
              <a:gd name="connsiteX5" fmla="*/ 548902 w 788085"/>
              <a:gd name="connsiteY5" fmla="*/ 440268 h 844680"/>
              <a:gd name="connsiteX6" fmla="*/ 625102 w 788085"/>
              <a:gd name="connsiteY6" fmla="*/ 264585 h 844680"/>
              <a:gd name="connsiteX7" fmla="*/ 483285 w 788085"/>
              <a:gd name="connsiteY7" fmla="*/ 554568 h 844680"/>
              <a:gd name="connsiteX8" fmla="*/ 349935 w 788085"/>
              <a:gd name="connsiteY8" fmla="*/ 698502 h 844680"/>
              <a:gd name="connsiteX9" fmla="*/ 685 w 788085"/>
              <a:gd name="connsiteY9" fmla="*/ 844552 h 844680"/>
              <a:gd name="connsiteX10" fmla="*/ 265269 w 788085"/>
              <a:gd name="connsiteY10" fmla="*/ 721785 h 844680"/>
              <a:gd name="connsiteX11" fmla="*/ 426135 w 788085"/>
              <a:gd name="connsiteY11" fmla="*/ 594785 h 844680"/>
              <a:gd name="connsiteX12" fmla="*/ 540435 w 788085"/>
              <a:gd name="connsiteY12" fmla="*/ 442385 h 844680"/>
              <a:gd name="connsiteX13" fmla="*/ 788085 w 788085"/>
              <a:gd name="connsiteY13" fmla="*/ 2 h 84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8085" h="844680">
                <a:moveTo>
                  <a:pt x="788085" y="2"/>
                </a:moveTo>
                <a:cubicBezTo>
                  <a:pt x="788438" y="1060"/>
                  <a:pt x="588413" y="321030"/>
                  <a:pt x="542552" y="448735"/>
                </a:cubicBezTo>
                <a:cubicBezTo>
                  <a:pt x="496691" y="576440"/>
                  <a:pt x="518916" y="727782"/>
                  <a:pt x="512919" y="766235"/>
                </a:cubicBezTo>
                <a:cubicBezTo>
                  <a:pt x="506922" y="804688"/>
                  <a:pt x="506569" y="715788"/>
                  <a:pt x="506569" y="679452"/>
                </a:cubicBezTo>
                <a:cubicBezTo>
                  <a:pt x="506569" y="643116"/>
                  <a:pt x="505864" y="588082"/>
                  <a:pt x="512919" y="548218"/>
                </a:cubicBezTo>
                <a:cubicBezTo>
                  <a:pt x="519974" y="508354"/>
                  <a:pt x="530205" y="487540"/>
                  <a:pt x="548902" y="440268"/>
                </a:cubicBezTo>
                <a:cubicBezTo>
                  <a:pt x="567599" y="392996"/>
                  <a:pt x="636038" y="245535"/>
                  <a:pt x="625102" y="264585"/>
                </a:cubicBezTo>
                <a:cubicBezTo>
                  <a:pt x="614166" y="283635"/>
                  <a:pt x="529146" y="482249"/>
                  <a:pt x="483285" y="554568"/>
                </a:cubicBezTo>
                <a:cubicBezTo>
                  <a:pt x="437424" y="626888"/>
                  <a:pt x="430368" y="650171"/>
                  <a:pt x="349935" y="698502"/>
                </a:cubicBezTo>
                <a:cubicBezTo>
                  <a:pt x="269502" y="746833"/>
                  <a:pt x="14796" y="840671"/>
                  <a:pt x="685" y="844552"/>
                </a:cubicBezTo>
                <a:cubicBezTo>
                  <a:pt x="-13426" y="848433"/>
                  <a:pt x="194361" y="763413"/>
                  <a:pt x="265269" y="721785"/>
                </a:cubicBezTo>
                <a:cubicBezTo>
                  <a:pt x="336177" y="680157"/>
                  <a:pt x="380274" y="641352"/>
                  <a:pt x="426135" y="594785"/>
                </a:cubicBezTo>
                <a:cubicBezTo>
                  <a:pt x="471996" y="548218"/>
                  <a:pt x="483285" y="537282"/>
                  <a:pt x="540435" y="442385"/>
                </a:cubicBezTo>
                <a:cubicBezTo>
                  <a:pt x="597585" y="347488"/>
                  <a:pt x="787732" y="-1056"/>
                  <a:pt x="788085" y="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: 図形 1380">
            <a:extLst>
              <a:ext uri="{FF2B5EF4-FFF2-40B4-BE49-F238E27FC236}">
                <a16:creationId xmlns:a16="http://schemas.microsoft.com/office/drawing/2014/main" id="{8ED14440-0FB4-4E86-9C48-2919FA021736}"/>
              </a:ext>
            </a:extLst>
          </p:cNvPr>
          <p:cNvSpPr/>
          <p:nvPr/>
        </p:nvSpPr>
        <p:spPr>
          <a:xfrm>
            <a:off x="5554998" y="3105102"/>
            <a:ext cx="441519" cy="226876"/>
          </a:xfrm>
          <a:custGeom>
            <a:avLst/>
            <a:gdLst>
              <a:gd name="connsiteX0" fmla="*/ 441519 w 441519"/>
              <a:gd name="connsiteY0" fmla="*/ 48 h 226876"/>
              <a:gd name="connsiteX1" fmla="*/ 121902 w 441519"/>
              <a:gd name="connsiteY1" fmla="*/ 99531 h 226876"/>
              <a:gd name="connsiteX2" fmla="*/ 1252 w 441519"/>
              <a:gd name="connsiteY2" fmla="*/ 226531 h 226876"/>
              <a:gd name="connsiteX3" fmla="*/ 62635 w 441519"/>
              <a:gd name="connsiteY3" fmla="*/ 135515 h 226876"/>
              <a:gd name="connsiteX4" fmla="*/ 121902 w 441519"/>
              <a:gd name="connsiteY4" fmla="*/ 86831 h 226876"/>
              <a:gd name="connsiteX5" fmla="*/ 441519 w 441519"/>
              <a:gd name="connsiteY5" fmla="*/ 48 h 22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519" h="226876">
                <a:moveTo>
                  <a:pt x="441519" y="48"/>
                </a:moveTo>
                <a:cubicBezTo>
                  <a:pt x="441519" y="2165"/>
                  <a:pt x="195280" y="61784"/>
                  <a:pt x="121902" y="99531"/>
                </a:cubicBezTo>
                <a:cubicBezTo>
                  <a:pt x="48524" y="137278"/>
                  <a:pt x="11130" y="220534"/>
                  <a:pt x="1252" y="226531"/>
                </a:cubicBezTo>
                <a:cubicBezTo>
                  <a:pt x="-8626" y="232528"/>
                  <a:pt x="42527" y="158798"/>
                  <a:pt x="62635" y="135515"/>
                </a:cubicBezTo>
                <a:cubicBezTo>
                  <a:pt x="82743" y="112232"/>
                  <a:pt x="58049" y="107998"/>
                  <a:pt x="121902" y="86831"/>
                </a:cubicBezTo>
                <a:cubicBezTo>
                  <a:pt x="185755" y="65664"/>
                  <a:pt x="441519" y="-2069"/>
                  <a:pt x="441519" y="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: 図形 1386">
            <a:extLst>
              <a:ext uri="{FF2B5EF4-FFF2-40B4-BE49-F238E27FC236}">
                <a16:creationId xmlns:a16="http://schemas.microsoft.com/office/drawing/2014/main" id="{0F9C5360-38B1-4AB0-8865-769DE57C2027}"/>
              </a:ext>
            </a:extLst>
          </p:cNvPr>
          <p:cNvSpPr/>
          <p:nvPr/>
        </p:nvSpPr>
        <p:spPr>
          <a:xfrm>
            <a:off x="5156084" y="3350052"/>
            <a:ext cx="424366" cy="513052"/>
          </a:xfrm>
          <a:custGeom>
            <a:avLst/>
            <a:gdLst>
              <a:gd name="connsiteX0" fmla="*/ 419216 w 424366"/>
              <a:gd name="connsiteY0" fmla="*/ 631 h 513052"/>
              <a:gd name="connsiteX1" fmla="*/ 359949 w 424366"/>
              <a:gd name="connsiteY1" fmla="*/ 146681 h 513052"/>
              <a:gd name="connsiteX2" fmla="*/ 319733 w 424366"/>
              <a:gd name="connsiteY2" fmla="*/ 186898 h 513052"/>
              <a:gd name="connsiteX3" fmla="*/ 139816 w 424366"/>
              <a:gd name="connsiteY3" fmla="*/ 271565 h 513052"/>
              <a:gd name="connsiteX4" fmla="*/ 190616 w 424366"/>
              <a:gd name="connsiteY4" fmla="*/ 292731 h 513052"/>
              <a:gd name="connsiteX5" fmla="*/ 116 w 424366"/>
              <a:gd name="connsiteY5" fmla="*/ 512865 h 513052"/>
              <a:gd name="connsiteX6" fmla="*/ 163099 w 424366"/>
              <a:gd name="connsiteY6" fmla="*/ 328715 h 513052"/>
              <a:gd name="connsiteX7" fmla="*/ 216016 w 424366"/>
              <a:gd name="connsiteY7" fmla="*/ 210181 h 513052"/>
              <a:gd name="connsiteX8" fmla="*/ 419216 w 424366"/>
              <a:gd name="connsiteY8" fmla="*/ 631 h 51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4366" h="513052">
                <a:moveTo>
                  <a:pt x="419216" y="631"/>
                </a:moveTo>
                <a:cubicBezTo>
                  <a:pt x="443205" y="-9952"/>
                  <a:pt x="376529" y="115637"/>
                  <a:pt x="359949" y="146681"/>
                </a:cubicBezTo>
                <a:cubicBezTo>
                  <a:pt x="343368" y="177726"/>
                  <a:pt x="356422" y="166084"/>
                  <a:pt x="319733" y="186898"/>
                </a:cubicBezTo>
                <a:cubicBezTo>
                  <a:pt x="283044" y="207712"/>
                  <a:pt x="161335" y="253926"/>
                  <a:pt x="139816" y="271565"/>
                </a:cubicBezTo>
                <a:cubicBezTo>
                  <a:pt x="118296" y="289204"/>
                  <a:pt x="213899" y="252514"/>
                  <a:pt x="190616" y="292731"/>
                </a:cubicBezTo>
                <a:cubicBezTo>
                  <a:pt x="167333" y="332948"/>
                  <a:pt x="4702" y="506868"/>
                  <a:pt x="116" y="512865"/>
                </a:cubicBezTo>
                <a:cubicBezTo>
                  <a:pt x="-4470" y="518862"/>
                  <a:pt x="127116" y="379162"/>
                  <a:pt x="163099" y="328715"/>
                </a:cubicBezTo>
                <a:cubicBezTo>
                  <a:pt x="199082" y="278268"/>
                  <a:pt x="169096" y="259217"/>
                  <a:pt x="216016" y="210181"/>
                </a:cubicBezTo>
                <a:cubicBezTo>
                  <a:pt x="262936" y="161145"/>
                  <a:pt x="395227" y="11214"/>
                  <a:pt x="419216" y="63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: 図形 1412">
            <a:extLst>
              <a:ext uri="{FF2B5EF4-FFF2-40B4-BE49-F238E27FC236}">
                <a16:creationId xmlns:a16="http://schemas.microsoft.com/office/drawing/2014/main" id="{E30DC722-A6F3-450D-87D2-A276D315B0E9}"/>
              </a:ext>
            </a:extLst>
          </p:cNvPr>
          <p:cNvSpPr/>
          <p:nvPr/>
        </p:nvSpPr>
        <p:spPr>
          <a:xfrm>
            <a:off x="4947977" y="3900053"/>
            <a:ext cx="338079" cy="624932"/>
          </a:xfrm>
          <a:custGeom>
            <a:avLst/>
            <a:gdLst>
              <a:gd name="connsiteX0" fmla="*/ 337340 w 338079"/>
              <a:gd name="connsiteY0" fmla="*/ 3080 h 624932"/>
              <a:gd name="connsiteX1" fmla="*/ 19840 w 338079"/>
              <a:gd name="connsiteY1" fmla="*/ 348097 h 624932"/>
              <a:gd name="connsiteX2" fmla="*/ 30423 w 338079"/>
              <a:gd name="connsiteY2" fmla="*/ 623264 h 624932"/>
              <a:gd name="connsiteX3" fmla="*/ 5023 w 338079"/>
              <a:gd name="connsiteY3" fmla="*/ 453930 h 624932"/>
              <a:gd name="connsiteX4" fmla="*/ 45240 w 338079"/>
              <a:gd name="connsiteY4" fmla="*/ 261314 h 624932"/>
              <a:gd name="connsiteX5" fmla="*/ 104506 w 338079"/>
              <a:gd name="connsiteY5" fmla="*/ 182997 h 624932"/>
              <a:gd name="connsiteX6" fmla="*/ 337340 w 338079"/>
              <a:gd name="connsiteY6" fmla="*/ 3080 h 62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079" h="624932">
                <a:moveTo>
                  <a:pt x="337340" y="3080"/>
                </a:moveTo>
                <a:cubicBezTo>
                  <a:pt x="323229" y="30597"/>
                  <a:pt x="70993" y="244733"/>
                  <a:pt x="19840" y="348097"/>
                </a:cubicBezTo>
                <a:cubicBezTo>
                  <a:pt x="-31313" y="451461"/>
                  <a:pt x="32892" y="605625"/>
                  <a:pt x="30423" y="623264"/>
                </a:cubicBezTo>
                <a:cubicBezTo>
                  <a:pt x="27954" y="640903"/>
                  <a:pt x="2554" y="514255"/>
                  <a:pt x="5023" y="453930"/>
                </a:cubicBezTo>
                <a:cubicBezTo>
                  <a:pt x="7492" y="393605"/>
                  <a:pt x="28660" y="306469"/>
                  <a:pt x="45240" y="261314"/>
                </a:cubicBezTo>
                <a:cubicBezTo>
                  <a:pt x="61820" y="216159"/>
                  <a:pt x="49473" y="225683"/>
                  <a:pt x="104506" y="182997"/>
                </a:cubicBezTo>
                <a:cubicBezTo>
                  <a:pt x="159539" y="140311"/>
                  <a:pt x="351451" y="-24437"/>
                  <a:pt x="337340" y="308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: 図形 1436">
            <a:extLst>
              <a:ext uri="{FF2B5EF4-FFF2-40B4-BE49-F238E27FC236}">
                <a16:creationId xmlns:a16="http://schemas.microsoft.com/office/drawing/2014/main" id="{0A3E7D37-FBE5-40BA-B298-D955147143CA}"/>
              </a:ext>
            </a:extLst>
          </p:cNvPr>
          <p:cNvSpPr/>
          <p:nvPr/>
        </p:nvSpPr>
        <p:spPr>
          <a:xfrm>
            <a:off x="4531693" y="3831129"/>
            <a:ext cx="263141" cy="312066"/>
          </a:xfrm>
          <a:custGeom>
            <a:avLst/>
            <a:gdLst>
              <a:gd name="connsiteX0" fmla="*/ 90 w 263141"/>
              <a:gd name="connsiteY0" fmla="*/ 38 h 312066"/>
              <a:gd name="connsiteX1" fmla="*/ 114390 w 263141"/>
              <a:gd name="connsiteY1" fmla="*/ 201121 h 312066"/>
              <a:gd name="connsiteX2" fmla="*/ 101690 w 263141"/>
              <a:gd name="connsiteY2" fmla="*/ 304838 h 312066"/>
              <a:gd name="connsiteX3" fmla="*/ 135557 w 263141"/>
              <a:gd name="connsiteY3" fmla="*/ 241338 h 312066"/>
              <a:gd name="connsiteX4" fmla="*/ 262557 w 263141"/>
              <a:gd name="connsiteY4" fmla="*/ 167254 h 312066"/>
              <a:gd name="connsiteX5" fmla="*/ 78407 w 263141"/>
              <a:gd name="connsiteY5" fmla="*/ 311188 h 312066"/>
              <a:gd name="connsiteX6" fmla="*/ 135557 w 263141"/>
              <a:gd name="connsiteY6" fmla="*/ 218054 h 312066"/>
              <a:gd name="connsiteX7" fmla="*/ 90 w 263141"/>
              <a:gd name="connsiteY7" fmla="*/ 38 h 31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141" h="312066">
                <a:moveTo>
                  <a:pt x="90" y="38"/>
                </a:moveTo>
                <a:cubicBezTo>
                  <a:pt x="-3438" y="-2784"/>
                  <a:pt x="97457" y="150321"/>
                  <a:pt x="114390" y="201121"/>
                </a:cubicBezTo>
                <a:cubicBezTo>
                  <a:pt x="131323" y="251921"/>
                  <a:pt x="98162" y="298135"/>
                  <a:pt x="101690" y="304838"/>
                </a:cubicBezTo>
                <a:cubicBezTo>
                  <a:pt x="105218" y="311541"/>
                  <a:pt x="108746" y="264269"/>
                  <a:pt x="135557" y="241338"/>
                </a:cubicBezTo>
                <a:cubicBezTo>
                  <a:pt x="162368" y="218407"/>
                  <a:pt x="272082" y="155612"/>
                  <a:pt x="262557" y="167254"/>
                </a:cubicBezTo>
                <a:cubicBezTo>
                  <a:pt x="253032" y="178896"/>
                  <a:pt x="99574" y="302721"/>
                  <a:pt x="78407" y="311188"/>
                </a:cubicBezTo>
                <a:cubicBezTo>
                  <a:pt x="57240" y="319655"/>
                  <a:pt x="147551" y="265326"/>
                  <a:pt x="135557" y="218054"/>
                </a:cubicBezTo>
                <a:cubicBezTo>
                  <a:pt x="123563" y="170782"/>
                  <a:pt x="3618" y="2860"/>
                  <a:pt x="90" y="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: 図形 1437">
            <a:extLst>
              <a:ext uri="{FF2B5EF4-FFF2-40B4-BE49-F238E27FC236}">
                <a16:creationId xmlns:a16="http://schemas.microsoft.com/office/drawing/2014/main" id="{6722D64E-BFF2-4C59-8275-1371759253C1}"/>
              </a:ext>
            </a:extLst>
          </p:cNvPr>
          <p:cNvSpPr/>
          <p:nvPr/>
        </p:nvSpPr>
        <p:spPr>
          <a:xfrm>
            <a:off x="4231083" y="3956771"/>
            <a:ext cx="114785" cy="482069"/>
          </a:xfrm>
          <a:custGeom>
            <a:avLst/>
            <a:gdLst>
              <a:gd name="connsiteX0" fmla="*/ 103850 w 114785"/>
              <a:gd name="connsiteY0" fmla="*/ 11979 h 482069"/>
              <a:gd name="connsiteX1" fmla="*/ 103850 w 114785"/>
              <a:gd name="connsiteY1" fmla="*/ 73362 h 482069"/>
              <a:gd name="connsiteX2" fmla="*/ 80567 w 114785"/>
              <a:gd name="connsiteY2" fmla="*/ 395096 h 482069"/>
              <a:gd name="connsiteX3" fmla="*/ 134 w 114785"/>
              <a:gd name="connsiteY3" fmla="*/ 481879 h 482069"/>
              <a:gd name="connsiteX4" fmla="*/ 101734 w 114785"/>
              <a:gd name="connsiteY4" fmla="*/ 380279 h 482069"/>
              <a:gd name="connsiteX5" fmla="*/ 112317 w 114785"/>
              <a:gd name="connsiteY5" fmla="*/ 251162 h 482069"/>
              <a:gd name="connsiteX6" fmla="*/ 103850 w 114785"/>
              <a:gd name="connsiteY6" fmla="*/ 11979 h 48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85" h="482069">
                <a:moveTo>
                  <a:pt x="103850" y="11979"/>
                </a:moveTo>
                <a:cubicBezTo>
                  <a:pt x="102439" y="-17654"/>
                  <a:pt x="107730" y="9509"/>
                  <a:pt x="103850" y="73362"/>
                </a:cubicBezTo>
                <a:cubicBezTo>
                  <a:pt x="99970" y="137215"/>
                  <a:pt x="97853" y="327010"/>
                  <a:pt x="80567" y="395096"/>
                </a:cubicBezTo>
                <a:cubicBezTo>
                  <a:pt x="63281" y="463182"/>
                  <a:pt x="-3394" y="484348"/>
                  <a:pt x="134" y="481879"/>
                </a:cubicBezTo>
                <a:cubicBezTo>
                  <a:pt x="3662" y="479410"/>
                  <a:pt x="83037" y="418732"/>
                  <a:pt x="101734" y="380279"/>
                </a:cubicBezTo>
                <a:cubicBezTo>
                  <a:pt x="120431" y="341826"/>
                  <a:pt x="114081" y="308312"/>
                  <a:pt x="112317" y="251162"/>
                </a:cubicBezTo>
                <a:cubicBezTo>
                  <a:pt x="110553" y="194012"/>
                  <a:pt x="105261" y="41612"/>
                  <a:pt x="103850" y="119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: 図形 1438">
            <a:extLst>
              <a:ext uri="{FF2B5EF4-FFF2-40B4-BE49-F238E27FC236}">
                <a16:creationId xmlns:a16="http://schemas.microsoft.com/office/drawing/2014/main" id="{0E7E957D-3CA8-4884-AF7F-F94FDB3228F7}"/>
              </a:ext>
            </a:extLst>
          </p:cNvPr>
          <p:cNvSpPr/>
          <p:nvPr/>
        </p:nvSpPr>
        <p:spPr>
          <a:xfrm>
            <a:off x="5116308" y="4455445"/>
            <a:ext cx="768070" cy="688170"/>
          </a:xfrm>
          <a:custGeom>
            <a:avLst/>
            <a:gdLst>
              <a:gd name="connsiteX0" fmla="*/ 768025 w 768070"/>
              <a:gd name="connsiteY0" fmla="*/ 138 h 688170"/>
              <a:gd name="connsiteX1" fmla="*/ 399725 w 768070"/>
              <a:gd name="connsiteY1" fmla="*/ 226622 h 688170"/>
              <a:gd name="connsiteX2" fmla="*/ 268492 w 768070"/>
              <a:gd name="connsiteY2" fmla="*/ 622438 h 688170"/>
              <a:gd name="connsiteX3" fmla="*/ 247325 w 768070"/>
              <a:gd name="connsiteY3" fmla="*/ 675355 h 688170"/>
              <a:gd name="connsiteX4" fmla="*/ 88575 w 768070"/>
              <a:gd name="connsiteY4" fmla="*/ 489088 h 688170"/>
              <a:gd name="connsiteX5" fmla="*/ 3909 w 768070"/>
              <a:gd name="connsiteY5" fmla="*/ 436172 h 688170"/>
              <a:gd name="connsiteX6" fmla="*/ 211342 w 768070"/>
              <a:gd name="connsiteY6" fmla="*/ 607622 h 688170"/>
              <a:gd name="connsiteX7" fmla="*/ 234625 w 768070"/>
              <a:gd name="connsiteY7" fmla="*/ 497555 h 688170"/>
              <a:gd name="connsiteX8" fmla="*/ 266375 w 768070"/>
              <a:gd name="connsiteY8" fmla="*/ 383255 h 688170"/>
              <a:gd name="connsiteX9" fmla="*/ 374325 w 768070"/>
              <a:gd name="connsiteY9" fmla="*/ 256255 h 688170"/>
              <a:gd name="connsiteX10" fmla="*/ 768025 w 768070"/>
              <a:gd name="connsiteY10" fmla="*/ 138 h 68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70" h="688170">
                <a:moveTo>
                  <a:pt x="768025" y="138"/>
                </a:moveTo>
                <a:cubicBezTo>
                  <a:pt x="772258" y="-4801"/>
                  <a:pt x="482980" y="122905"/>
                  <a:pt x="399725" y="226622"/>
                </a:cubicBezTo>
                <a:cubicBezTo>
                  <a:pt x="316469" y="330339"/>
                  <a:pt x="293892" y="547649"/>
                  <a:pt x="268492" y="622438"/>
                </a:cubicBezTo>
                <a:cubicBezTo>
                  <a:pt x="243092" y="697227"/>
                  <a:pt x="277311" y="697580"/>
                  <a:pt x="247325" y="675355"/>
                </a:cubicBezTo>
                <a:cubicBezTo>
                  <a:pt x="217339" y="653130"/>
                  <a:pt x="129144" y="528952"/>
                  <a:pt x="88575" y="489088"/>
                </a:cubicBezTo>
                <a:cubicBezTo>
                  <a:pt x="48006" y="449224"/>
                  <a:pt x="-16552" y="416416"/>
                  <a:pt x="3909" y="436172"/>
                </a:cubicBezTo>
                <a:cubicBezTo>
                  <a:pt x="24370" y="455928"/>
                  <a:pt x="172889" y="597392"/>
                  <a:pt x="211342" y="607622"/>
                </a:cubicBezTo>
                <a:cubicBezTo>
                  <a:pt x="249795" y="617852"/>
                  <a:pt x="225453" y="534949"/>
                  <a:pt x="234625" y="497555"/>
                </a:cubicBezTo>
                <a:cubicBezTo>
                  <a:pt x="243797" y="460161"/>
                  <a:pt x="243092" y="423472"/>
                  <a:pt x="266375" y="383255"/>
                </a:cubicBezTo>
                <a:cubicBezTo>
                  <a:pt x="289658" y="343038"/>
                  <a:pt x="295303" y="316933"/>
                  <a:pt x="374325" y="256255"/>
                </a:cubicBezTo>
                <a:cubicBezTo>
                  <a:pt x="453347" y="195577"/>
                  <a:pt x="763792" y="5077"/>
                  <a:pt x="768025" y="1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: 図形 1439">
            <a:extLst>
              <a:ext uri="{FF2B5EF4-FFF2-40B4-BE49-F238E27FC236}">
                <a16:creationId xmlns:a16="http://schemas.microsoft.com/office/drawing/2014/main" id="{50451F65-F063-4EC4-BB0D-143E8BB944AF}"/>
              </a:ext>
            </a:extLst>
          </p:cNvPr>
          <p:cNvSpPr/>
          <p:nvPr/>
        </p:nvSpPr>
        <p:spPr>
          <a:xfrm>
            <a:off x="3319698" y="4613082"/>
            <a:ext cx="279229" cy="683182"/>
          </a:xfrm>
          <a:custGeom>
            <a:avLst/>
            <a:gdLst>
              <a:gd name="connsiteX0" fmla="*/ 128352 w 279229"/>
              <a:gd name="connsiteY0" fmla="*/ 193 h 683182"/>
              <a:gd name="connsiteX1" fmla="*/ 242652 w 279229"/>
              <a:gd name="connsiteY1" fmla="*/ 333568 h 683182"/>
              <a:gd name="connsiteX2" fmla="*/ 218840 w 279229"/>
              <a:gd name="connsiteY2" fmla="*/ 328806 h 683182"/>
              <a:gd name="connsiteX3" fmla="*/ 128352 w 279229"/>
              <a:gd name="connsiteY3" fmla="*/ 370081 h 683182"/>
              <a:gd name="connsiteX4" fmla="*/ 21990 w 279229"/>
              <a:gd name="connsiteY4" fmla="*/ 592331 h 683182"/>
              <a:gd name="connsiteX5" fmla="*/ 15640 w 279229"/>
              <a:gd name="connsiteY5" fmla="*/ 649481 h 683182"/>
              <a:gd name="connsiteX6" fmla="*/ 195027 w 279229"/>
              <a:gd name="connsiteY6" fmla="*/ 633606 h 683182"/>
              <a:gd name="connsiteX7" fmla="*/ 269640 w 279229"/>
              <a:gd name="connsiteY7" fmla="*/ 682818 h 683182"/>
              <a:gd name="connsiteX8" fmla="*/ 250590 w 279229"/>
              <a:gd name="connsiteY8" fmla="*/ 655831 h 683182"/>
              <a:gd name="connsiteX9" fmla="*/ 20402 w 279229"/>
              <a:gd name="connsiteY9" fmla="*/ 652656 h 683182"/>
              <a:gd name="connsiteX10" fmla="*/ 28340 w 279229"/>
              <a:gd name="connsiteY10" fmla="*/ 616143 h 683182"/>
              <a:gd name="connsiteX11" fmla="*/ 164865 w 279229"/>
              <a:gd name="connsiteY11" fmla="*/ 352618 h 683182"/>
              <a:gd name="connsiteX12" fmla="*/ 223602 w 279229"/>
              <a:gd name="connsiteY12" fmla="*/ 285943 h 683182"/>
              <a:gd name="connsiteX13" fmla="*/ 128352 w 279229"/>
              <a:gd name="connsiteY13" fmla="*/ 193 h 68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9229" h="683182">
                <a:moveTo>
                  <a:pt x="128352" y="193"/>
                </a:moveTo>
                <a:cubicBezTo>
                  <a:pt x="131527" y="8131"/>
                  <a:pt x="227571" y="278799"/>
                  <a:pt x="242652" y="333568"/>
                </a:cubicBezTo>
                <a:cubicBezTo>
                  <a:pt x="257733" y="388337"/>
                  <a:pt x="237890" y="322721"/>
                  <a:pt x="218840" y="328806"/>
                </a:cubicBezTo>
                <a:cubicBezTo>
                  <a:pt x="199790" y="334891"/>
                  <a:pt x="161160" y="326160"/>
                  <a:pt x="128352" y="370081"/>
                </a:cubicBezTo>
                <a:cubicBezTo>
                  <a:pt x="95544" y="414002"/>
                  <a:pt x="40775" y="545764"/>
                  <a:pt x="21990" y="592331"/>
                </a:cubicBezTo>
                <a:cubicBezTo>
                  <a:pt x="3205" y="638898"/>
                  <a:pt x="-13200" y="642602"/>
                  <a:pt x="15640" y="649481"/>
                </a:cubicBezTo>
                <a:cubicBezTo>
                  <a:pt x="44479" y="656360"/>
                  <a:pt x="152694" y="628050"/>
                  <a:pt x="195027" y="633606"/>
                </a:cubicBezTo>
                <a:cubicBezTo>
                  <a:pt x="237360" y="639162"/>
                  <a:pt x="260380" y="679114"/>
                  <a:pt x="269640" y="682818"/>
                </a:cubicBezTo>
                <a:cubicBezTo>
                  <a:pt x="278901" y="686522"/>
                  <a:pt x="292130" y="660858"/>
                  <a:pt x="250590" y="655831"/>
                </a:cubicBezTo>
                <a:cubicBezTo>
                  <a:pt x="209050" y="650804"/>
                  <a:pt x="57444" y="659271"/>
                  <a:pt x="20402" y="652656"/>
                </a:cubicBezTo>
                <a:cubicBezTo>
                  <a:pt x="-16640" y="646041"/>
                  <a:pt x="4263" y="666149"/>
                  <a:pt x="28340" y="616143"/>
                </a:cubicBezTo>
                <a:cubicBezTo>
                  <a:pt x="52417" y="566137"/>
                  <a:pt x="132321" y="407651"/>
                  <a:pt x="164865" y="352618"/>
                </a:cubicBezTo>
                <a:cubicBezTo>
                  <a:pt x="197409" y="297585"/>
                  <a:pt x="233127" y="340712"/>
                  <a:pt x="223602" y="285943"/>
                </a:cubicBezTo>
                <a:cubicBezTo>
                  <a:pt x="214077" y="231174"/>
                  <a:pt x="125177" y="-7745"/>
                  <a:pt x="128352" y="19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: 図形 1440">
            <a:extLst>
              <a:ext uri="{FF2B5EF4-FFF2-40B4-BE49-F238E27FC236}">
                <a16:creationId xmlns:a16="http://schemas.microsoft.com/office/drawing/2014/main" id="{77D1D4CF-5804-4956-B4D7-7F57594F65FC}"/>
              </a:ext>
            </a:extLst>
          </p:cNvPr>
          <p:cNvSpPr/>
          <p:nvPr/>
        </p:nvSpPr>
        <p:spPr>
          <a:xfrm>
            <a:off x="3692308" y="4903759"/>
            <a:ext cx="133648" cy="303751"/>
          </a:xfrm>
          <a:custGeom>
            <a:avLst/>
            <a:gdLst>
              <a:gd name="connsiteX0" fmla="*/ 217 w 133648"/>
              <a:gd name="connsiteY0" fmla="*/ 29 h 303751"/>
              <a:gd name="connsiteX1" fmla="*/ 82767 w 133648"/>
              <a:gd name="connsiteY1" fmla="*/ 65116 h 303751"/>
              <a:gd name="connsiteX2" fmla="*/ 122455 w 133648"/>
              <a:gd name="connsiteY2" fmla="*/ 301654 h 303751"/>
              <a:gd name="connsiteX3" fmla="*/ 104992 w 133648"/>
              <a:gd name="connsiteY3" fmla="*/ 176241 h 303751"/>
              <a:gd name="connsiteX4" fmla="*/ 133567 w 133648"/>
              <a:gd name="connsiteY4" fmla="*/ 93691 h 303751"/>
              <a:gd name="connsiteX5" fmla="*/ 109755 w 133648"/>
              <a:gd name="connsiteY5" fmla="*/ 57179 h 303751"/>
              <a:gd name="connsiteX6" fmla="*/ 217 w 133648"/>
              <a:gd name="connsiteY6" fmla="*/ 29 h 30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648" h="303751">
                <a:moveTo>
                  <a:pt x="217" y="29"/>
                </a:moveTo>
                <a:cubicBezTo>
                  <a:pt x="-4281" y="1352"/>
                  <a:pt x="62394" y="14845"/>
                  <a:pt x="82767" y="65116"/>
                </a:cubicBezTo>
                <a:cubicBezTo>
                  <a:pt x="103140" y="115387"/>
                  <a:pt x="118751" y="283133"/>
                  <a:pt x="122455" y="301654"/>
                </a:cubicBezTo>
                <a:cubicBezTo>
                  <a:pt x="126159" y="320175"/>
                  <a:pt x="103140" y="210901"/>
                  <a:pt x="104992" y="176241"/>
                </a:cubicBezTo>
                <a:cubicBezTo>
                  <a:pt x="106844" y="141581"/>
                  <a:pt x="132773" y="113535"/>
                  <a:pt x="133567" y="93691"/>
                </a:cubicBezTo>
                <a:cubicBezTo>
                  <a:pt x="134361" y="73847"/>
                  <a:pt x="129599" y="71731"/>
                  <a:pt x="109755" y="57179"/>
                </a:cubicBezTo>
                <a:cubicBezTo>
                  <a:pt x="89911" y="42627"/>
                  <a:pt x="4715" y="-1294"/>
                  <a:pt x="217" y="2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: 図形 1441">
            <a:extLst>
              <a:ext uri="{FF2B5EF4-FFF2-40B4-BE49-F238E27FC236}">
                <a16:creationId xmlns:a16="http://schemas.microsoft.com/office/drawing/2014/main" id="{3D03830C-0D0F-4413-828B-306009DB375B}"/>
              </a:ext>
            </a:extLst>
          </p:cNvPr>
          <p:cNvSpPr/>
          <p:nvPr/>
        </p:nvSpPr>
        <p:spPr>
          <a:xfrm>
            <a:off x="4360607" y="4057519"/>
            <a:ext cx="208371" cy="379596"/>
          </a:xfrm>
          <a:custGeom>
            <a:avLst/>
            <a:gdLst>
              <a:gd name="connsiteX0" fmla="*/ 173293 w 208371"/>
              <a:gd name="connsiteY0" fmla="*/ 2248 h 379596"/>
              <a:gd name="connsiteX1" fmla="*/ 194460 w 208371"/>
              <a:gd name="connsiteY1" fmla="*/ 247781 h 379596"/>
              <a:gd name="connsiteX2" fmla="*/ 63226 w 208371"/>
              <a:gd name="connsiteY2" fmla="*/ 349381 h 379596"/>
              <a:gd name="connsiteX3" fmla="*/ 3960 w 208371"/>
              <a:gd name="connsiteY3" fmla="*/ 374781 h 379596"/>
              <a:gd name="connsiteX4" fmla="*/ 169060 w 208371"/>
              <a:gd name="connsiteY4" fmla="*/ 266831 h 379596"/>
              <a:gd name="connsiteX5" fmla="*/ 207160 w 208371"/>
              <a:gd name="connsiteY5" fmla="*/ 196981 h 379596"/>
              <a:gd name="connsiteX6" fmla="*/ 198693 w 208371"/>
              <a:gd name="connsiteY6" fmla="*/ 129248 h 379596"/>
              <a:gd name="connsiteX7" fmla="*/ 173293 w 208371"/>
              <a:gd name="connsiteY7" fmla="*/ 2248 h 37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371" h="379596">
                <a:moveTo>
                  <a:pt x="173293" y="2248"/>
                </a:moveTo>
                <a:cubicBezTo>
                  <a:pt x="172588" y="22003"/>
                  <a:pt x="212804" y="189926"/>
                  <a:pt x="194460" y="247781"/>
                </a:cubicBezTo>
                <a:cubicBezTo>
                  <a:pt x="176116" y="305636"/>
                  <a:pt x="94976" y="328214"/>
                  <a:pt x="63226" y="349381"/>
                </a:cubicBezTo>
                <a:cubicBezTo>
                  <a:pt x="31476" y="370548"/>
                  <a:pt x="-13679" y="388539"/>
                  <a:pt x="3960" y="374781"/>
                </a:cubicBezTo>
                <a:cubicBezTo>
                  <a:pt x="21599" y="361023"/>
                  <a:pt x="135193" y="296464"/>
                  <a:pt x="169060" y="266831"/>
                </a:cubicBezTo>
                <a:cubicBezTo>
                  <a:pt x="202927" y="237198"/>
                  <a:pt x="202221" y="219911"/>
                  <a:pt x="207160" y="196981"/>
                </a:cubicBezTo>
                <a:cubicBezTo>
                  <a:pt x="212099" y="174051"/>
                  <a:pt x="200457" y="159940"/>
                  <a:pt x="198693" y="129248"/>
                </a:cubicBezTo>
                <a:cubicBezTo>
                  <a:pt x="196929" y="98556"/>
                  <a:pt x="173998" y="-17507"/>
                  <a:pt x="173293" y="22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: 図形 1442">
            <a:extLst>
              <a:ext uri="{FF2B5EF4-FFF2-40B4-BE49-F238E27FC236}">
                <a16:creationId xmlns:a16="http://schemas.microsoft.com/office/drawing/2014/main" id="{89A2BD4E-1F37-4A35-B013-BF9F40DBC3C3}"/>
              </a:ext>
            </a:extLst>
          </p:cNvPr>
          <p:cNvSpPr/>
          <p:nvPr/>
        </p:nvSpPr>
        <p:spPr>
          <a:xfrm>
            <a:off x="5689582" y="2912527"/>
            <a:ext cx="647729" cy="535529"/>
          </a:xfrm>
          <a:custGeom>
            <a:avLst/>
            <a:gdLst>
              <a:gd name="connsiteX0" fmla="*/ 647718 w 647729"/>
              <a:gd name="connsiteY0" fmla="*/ 6 h 535529"/>
              <a:gd name="connsiteX1" fmla="*/ 410651 w 647729"/>
              <a:gd name="connsiteY1" fmla="*/ 179923 h 535529"/>
              <a:gd name="connsiteX2" fmla="*/ 444518 w 647729"/>
              <a:gd name="connsiteY2" fmla="*/ 262473 h 535529"/>
              <a:gd name="connsiteX3" fmla="*/ 412768 w 647729"/>
              <a:gd name="connsiteY3" fmla="*/ 321740 h 535529"/>
              <a:gd name="connsiteX4" fmla="*/ 325985 w 647729"/>
              <a:gd name="connsiteY4" fmla="*/ 444506 h 535529"/>
              <a:gd name="connsiteX5" fmla="*/ 18 w 647729"/>
              <a:gd name="connsiteY5" fmla="*/ 535523 h 535529"/>
              <a:gd name="connsiteX6" fmla="*/ 311168 w 647729"/>
              <a:gd name="connsiteY6" fmla="*/ 448740 h 535529"/>
              <a:gd name="connsiteX7" fmla="*/ 374668 w 647729"/>
              <a:gd name="connsiteY7" fmla="*/ 334440 h 535529"/>
              <a:gd name="connsiteX8" fmla="*/ 378901 w 647729"/>
              <a:gd name="connsiteY8" fmla="*/ 249773 h 535529"/>
              <a:gd name="connsiteX9" fmla="*/ 400068 w 647729"/>
              <a:gd name="connsiteY9" fmla="*/ 186273 h 535529"/>
              <a:gd name="connsiteX10" fmla="*/ 647718 w 647729"/>
              <a:gd name="connsiteY10" fmla="*/ 6 h 535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7729" h="535529">
                <a:moveTo>
                  <a:pt x="647718" y="6"/>
                </a:moveTo>
                <a:cubicBezTo>
                  <a:pt x="649482" y="-1052"/>
                  <a:pt x="444518" y="136179"/>
                  <a:pt x="410651" y="179923"/>
                </a:cubicBezTo>
                <a:cubicBezTo>
                  <a:pt x="376784" y="223668"/>
                  <a:pt x="444165" y="238837"/>
                  <a:pt x="444518" y="262473"/>
                </a:cubicBezTo>
                <a:cubicBezTo>
                  <a:pt x="444871" y="286109"/>
                  <a:pt x="432523" y="291401"/>
                  <a:pt x="412768" y="321740"/>
                </a:cubicBezTo>
                <a:cubicBezTo>
                  <a:pt x="393013" y="352079"/>
                  <a:pt x="394777" y="408876"/>
                  <a:pt x="325985" y="444506"/>
                </a:cubicBezTo>
                <a:cubicBezTo>
                  <a:pt x="257193" y="480137"/>
                  <a:pt x="2487" y="534817"/>
                  <a:pt x="18" y="535523"/>
                </a:cubicBezTo>
                <a:cubicBezTo>
                  <a:pt x="-2451" y="536229"/>
                  <a:pt x="248726" y="482254"/>
                  <a:pt x="311168" y="448740"/>
                </a:cubicBezTo>
                <a:cubicBezTo>
                  <a:pt x="373610" y="415226"/>
                  <a:pt x="363379" y="367601"/>
                  <a:pt x="374668" y="334440"/>
                </a:cubicBezTo>
                <a:cubicBezTo>
                  <a:pt x="385957" y="301279"/>
                  <a:pt x="374668" y="274467"/>
                  <a:pt x="378901" y="249773"/>
                </a:cubicBezTo>
                <a:cubicBezTo>
                  <a:pt x="383134" y="225079"/>
                  <a:pt x="360910" y="222256"/>
                  <a:pt x="400068" y="186273"/>
                </a:cubicBezTo>
                <a:cubicBezTo>
                  <a:pt x="439226" y="150290"/>
                  <a:pt x="645954" y="1064"/>
                  <a:pt x="647718" y="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: 図形 1443">
            <a:extLst>
              <a:ext uri="{FF2B5EF4-FFF2-40B4-BE49-F238E27FC236}">
                <a16:creationId xmlns:a16="http://schemas.microsoft.com/office/drawing/2014/main" id="{337F1286-8B96-4EF3-B8B3-B6D8A7B93590}"/>
              </a:ext>
            </a:extLst>
          </p:cNvPr>
          <p:cNvSpPr/>
          <p:nvPr/>
        </p:nvSpPr>
        <p:spPr>
          <a:xfrm>
            <a:off x="5671803" y="5867331"/>
            <a:ext cx="316083" cy="493199"/>
          </a:xfrm>
          <a:custGeom>
            <a:avLst/>
            <a:gdLst>
              <a:gd name="connsiteX0" fmla="*/ 309897 w 316083"/>
              <a:gd name="connsiteY0" fmla="*/ 69 h 493199"/>
              <a:gd name="connsiteX1" fmla="*/ 287672 w 316083"/>
              <a:gd name="connsiteY1" fmla="*/ 308044 h 493199"/>
              <a:gd name="connsiteX2" fmla="*/ 125747 w 316083"/>
              <a:gd name="connsiteY2" fmla="*/ 428694 h 493199"/>
              <a:gd name="connsiteX3" fmla="*/ 1922 w 316083"/>
              <a:gd name="connsiteY3" fmla="*/ 492194 h 493199"/>
              <a:gd name="connsiteX4" fmla="*/ 224172 w 316083"/>
              <a:gd name="connsiteY4" fmla="*/ 381069 h 493199"/>
              <a:gd name="connsiteX5" fmla="*/ 306722 w 316083"/>
              <a:gd name="connsiteY5" fmla="*/ 336619 h 493199"/>
              <a:gd name="connsiteX6" fmla="*/ 309897 w 316083"/>
              <a:gd name="connsiteY6" fmla="*/ 69 h 49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083" h="493199">
                <a:moveTo>
                  <a:pt x="309897" y="69"/>
                </a:moveTo>
                <a:cubicBezTo>
                  <a:pt x="306722" y="-4693"/>
                  <a:pt x="318364" y="236606"/>
                  <a:pt x="287672" y="308044"/>
                </a:cubicBezTo>
                <a:cubicBezTo>
                  <a:pt x="256980" y="379482"/>
                  <a:pt x="173372" y="398002"/>
                  <a:pt x="125747" y="428694"/>
                </a:cubicBezTo>
                <a:cubicBezTo>
                  <a:pt x="78122" y="459386"/>
                  <a:pt x="-14482" y="500132"/>
                  <a:pt x="1922" y="492194"/>
                </a:cubicBezTo>
                <a:cubicBezTo>
                  <a:pt x="18326" y="484257"/>
                  <a:pt x="173372" y="406998"/>
                  <a:pt x="224172" y="381069"/>
                </a:cubicBezTo>
                <a:cubicBezTo>
                  <a:pt x="274972" y="355140"/>
                  <a:pt x="289789" y="396415"/>
                  <a:pt x="306722" y="336619"/>
                </a:cubicBezTo>
                <a:cubicBezTo>
                  <a:pt x="323655" y="276823"/>
                  <a:pt x="313072" y="4831"/>
                  <a:pt x="309897" y="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: 図形 1444">
            <a:extLst>
              <a:ext uri="{FF2B5EF4-FFF2-40B4-BE49-F238E27FC236}">
                <a16:creationId xmlns:a16="http://schemas.microsoft.com/office/drawing/2014/main" id="{E2191DBB-C64C-42E3-ADB0-477FA122F7F9}"/>
              </a:ext>
            </a:extLst>
          </p:cNvPr>
          <p:cNvSpPr/>
          <p:nvPr/>
        </p:nvSpPr>
        <p:spPr>
          <a:xfrm>
            <a:off x="5034036" y="8191442"/>
            <a:ext cx="328904" cy="402016"/>
          </a:xfrm>
          <a:custGeom>
            <a:avLst/>
            <a:gdLst>
              <a:gd name="connsiteX0" fmla="*/ 328539 w 328904"/>
              <a:gd name="connsiteY0" fmla="*/ 58 h 402016"/>
              <a:gd name="connsiteX1" fmla="*/ 84064 w 328904"/>
              <a:gd name="connsiteY1" fmla="*/ 235008 h 402016"/>
              <a:gd name="connsiteX2" fmla="*/ 1514 w 328904"/>
              <a:gd name="connsiteY2" fmla="*/ 400108 h 402016"/>
              <a:gd name="connsiteX3" fmla="*/ 30089 w 328904"/>
              <a:gd name="connsiteY3" fmla="*/ 320733 h 402016"/>
              <a:gd name="connsiteX4" fmla="*/ 23739 w 328904"/>
              <a:gd name="connsiteY4" fmla="*/ 257233 h 402016"/>
              <a:gd name="connsiteX5" fmla="*/ 328539 w 328904"/>
              <a:gd name="connsiteY5" fmla="*/ 58 h 40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04" h="402016">
                <a:moveTo>
                  <a:pt x="328539" y="58"/>
                </a:moveTo>
                <a:cubicBezTo>
                  <a:pt x="338593" y="-3646"/>
                  <a:pt x="138568" y="168333"/>
                  <a:pt x="84064" y="235008"/>
                </a:cubicBezTo>
                <a:cubicBezTo>
                  <a:pt x="29560" y="301683"/>
                  <a:pt x="10510" y="385821"/>
                  <a:pt x="1514" y="400108"/>
                </a:cubicBezTo>
                <a:cubicBezTo>
                  <a:pt x="-7482" y="414395"/>
                  <a:pt x="26385" y="344546"/>
                  <a:pt x="30089" y="320733"/>
                </a:cubicBezTo>
                <a:cubicBezTo>
                  <a:pt x="33793" y="296921"/>
                  <a:pt x="-22828" y="306445"/>
                  <a:pt x="23739" y="257233"/>
                </a:cubicBezTo>
                <a:cubicBezTo>
                  <a:pt x="70306" y="208021"/>
                  <a:pt x="318485" y="3762"/>
                  <a:pt x="328539" y="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: 図形 1445">
            <a:extLst>
              <a:ext uri="{FF2B5EF4-FFF2-40B4-BE49-F238E27FC236}">
                <a16:creationId xmlns:a16="http://schemas.microsoft.com/office/drawing/2014/main" id="{EC00318C-6ECF-4EDE-9938-63A2043FB1CF}"/>
              </a:ext>
            </a:extLst>
          </p:cNvPr>
          <p:cNvSpPr/>
          <p:nvPr/>
        </p:nvSpPr>
        <p:spPr>
          <a:xfrm>
            <a:off x="2792377" y="5356214"/>
            <a:ext cx="114961" cy="243315"/>
          </a:xfrm>
          <a:custGeom>
            <a:avLst/>
            <a:gdLst>
              <a:gd name="connsiteX0" fmla="*/ 36 w 114961"/>
              <a:gd name="connsiteY0" fmla="*/ 11 h 243315"/>
              <a:gd name="connsiteX1" fmla="*/ 85761 w 114961"/>
              <a:gd name="connsiteY1" fmla="*/ 146061 h 243315"/>
              <a:gd name="connsiteX2" fmla="*/ 114336 w 114961"/>
              <a:gd name="connsiteY2" fmla="*/ 242899 h 243315"/>
              <a:gd name="connsiteX3" fmla="*/ 104811 w 114961"/>
              <a:gd name="connsiteY3" fmla="*/ 179399 h 243315"/>
              <a:gd name="connsiteX4" fmla="*/ 96873 w 114961"/>
              <a:gd name="connsiteY4" fmla="*/ 138124 h 243315"/>
              <a:gd name="connsiteX5" fmla="*/ 36 w 114961"/>
              <a:gd name="connsiteY5" fmla="*/ 11 h 2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961" h="243315">
                <a:moveTo>
                  <a:pt x="36" y="11"/>
                </a:moveTo>
                <a:cubicBezTo>
                  <a:pt x="-1816" y="1334"/>
                  <a:pt x="66711" y="105580"/>
                  <a:pt x="85761" y="146061"/>
                </a:cubicBezTo>
                <a:cubicBezTo>
                  <a:pt x="104811" y="186542"/>
                  <a:pt x="111161" y="237343"/>
                  <a:pt x="114336" y="242899"/>
                </a:cubicBezTo>
                <a:cubicBezTo>
                  <a:pt x="117511" y="248455"/>
                  <a:pt x="107721" y="196861"/>
                  <a:pt x="104811" y="179399"/>
                </a:cubicBezTo>
                <a:cubicBezTo>
                  <a:pt x="101901" y="161937"/>
                  <a:pt x="112219" y="163524"/>
                  <a:pt x="96873" y="138124"/>
                </a:cubicBezTo>
                <a:cubicBezTo>
                  <a:pt x="81527" y="112724"/>
                  <a:pt x="1888" y="-1312"/>
                  <a:pt x="36" y="1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: 図形 1446">
            <a:extLst>
              <a:ext uri="{FF2B5EF4-FFF2-40B4-BE49-F238E27FC236}">
                <a16:creationId xmlns:a16="http://schemas.microsoft.com/office/drawing/2014/main" id="{E2E81CCE-E313-44C2-A82F-D331567A8B39}"/>
              </a:ext>
            </a:extLst>
          </p:cNvPr>
          <p:cNvSpPr/>
          <p:nvPr/>
        </p:nvSpPr>
        <p:spPr>
          <a:xfrm>
            <a:off x="2765376" y="5416190"/>
            <a:ext cx="77779" cy="248317"/>
          </a:xfrm>
          <a:custGeom>
            <a:avLst/>
            <a:gdLst>
              <a:gd name="connsiteX0" fmla="*/ 49 w 77779"/>
              <a:gd name="connsiteY0" fmla="*/ 360 h 248317"/>
              <a:gd name="connsiteX1" fmla="*/ 60374 w 77779"/>
              <a:gd name="connsiteY1" fmla="*/ 157523 h 248317"/>
              <a:gd name="connsiteX2" fmla="*/ 66724 w 77779"/>
              <a:gd name="connsiteY2" fmla="*/ 248010 h 248317"/>
              <a:gd name="connsiteX3" fmla="*/ 73074 w 77779"/>
              <a:gd name="connsiteY3" fmla="*/ 184510 h 248317"/>
              <a:gd name="connsiteX4" fmla="*/ 71487 w 77779"/>
              <a:gd name="connsiteY4" fmla="*/ 116248 h 248317"/>
              <a:gd name="connsiteX5" fmla="*/ 49 w 77779"/>
              <a:gd name="connsiteY5" fmla="*/ 360 h 24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79" h="248317">
                <a:moveTo>
                  <a:pt x="49" y="360"/>
                </a:moveTo>
                <a:cubicBezTo>
                  <a:pt x="-1803" y="7239"/>
                  <a:pt x="49262" y="116248"/>
                  <a:pt x="60374" y="157523"/>
                </a:cubicBezTo>
                <a:cubicBezTo>
                  <a:pt x="71486" y="198798"/>
                  <a:pt x="64607" y="243512"/>
                  <a:pt x="66724" y="248010"/>
                </a:cubicBezTo>
                <a:cubicBezTo>
                  <a:pt x="68841" y="252508"/>
                  <a:pt x="72280" y="206470"/>
                  <a:pt x="73074" y="184510"/>
                </a:cubicBezTo>
                <a:cubicBezTo>
                  <a:pt x="73868" y="162550"/>
                  <a:pt x="84187" y="145617"/>
                  <a:pt x="71487" y="116248"/>
                </a:cubicBezTo>
                <a:cubicBezTo>
                  <a:pt x="58787" y="86879"/>
                  <a:pt x="1901" y="-6519"/>
                  <a:pt x="49" y="36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: 図形 1447">
            <a:extLst>
              <a:ext uri="{FF2B5EF4-FFF2-40B4-BE49-F238E27FC236}">
                <a16:creationId xmlns:a16="http://schemas.microsoft.com/office/drawing/2014/main" id="{D93F59B9-DD7F-4E05-AC3A-67C023C7DE7F}"/>
              </a:ext>
            </a:extLst>
          </p:cNvPr>
          <p:cNvSpPr/>
          <p:nvPr/>
        </p:nvSpPr>
        <p:spPr>
          <a:xfrm>
            <a:off x="2790721" y="5659448"/>
            <a:ext cx="114570" cy="222602"/>
          </a:xfrm>
          <a:custGeom>
            <a:avLst/>
            <a:gdLst>
              <a:gd name="connsiteX0" fmla="*/ 41379 w 114570"/>
              <a:gd name="connsiteY0" fmla="*/ 1577 h 222602"/>
              <a:gd name="connsiteX1" fmla="*/ 27092 w 114570"/>
              <a:gd name="connsiteY1" fmla="*/ 131752 h 222602"/>
              <a:gd name="connsiteX2" fmla="*/ 41379 w 114570"/>
              <a:gd name="connsiteY2" fmla="*/ 171440 h 222602"/>
              <a:gd name="connsiteX3" fmla="*/ 114404 w 114570"/>
              <a:gd name="connsiteY3" fmla="*/ 222240 h 222602"/>
              <a:gd name="connsiteX4" fmla="*/ 60429 w 114570"/>
              <a:gd name="connsiteY4" fmla="*/ 190490 h 222602"/>
              <a:gd name="connsiteX5" fmla="*/ 30267 w 114570"/>
              <a:gd name="connsiteY5" fmla="*/ 122227 h 222602"/>
              <a:gd name="connsiteX6" fmla="*/ 33442 w 114570"/>
              <a:gd name="connsiteY6" fmla="*/ 92065 h 222602"/>
              <a:gd name="connsiteX7" fmla="*/ 36617 w 114570"/>
              <a:gd name="connsiteY7" fmla="*/ 58727 h 222602"/>
              <a:gd name="connsiteX8" fmla="*/ 104 w 114570"/>
              <a:gd name="connsiteY8" fmla="*/ 57140 h 222602"/>
              <a:gd name="connsiteX9" fmla="*/ 41379 w 114570"/>
              <a:gd name="connsiteY9" fmla="*/ 1577 h 22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70" h="222602">
                <a:moveTo>
                  <a:pt x="41379" y="1577"/>
                </a:moveTo>
                <a:cubicBezTo>
                  <a:pt x="45877" y="14012"/>
                  <a:pt x="27092" y="103442"/>
                  <a:pt x="27092" y="131752"/>
                </a:cubicBezTo>
                <a:cubicBezTo>
                  <a:pt x="27092" y="160062"/>
                  <a:pt x="26827" y="156359"/>
                  <a:pt x="41379" y="171440"/>
                </a:cubicBezTo>
                <a:cubicBezTo>
                  <a:pt x="55931" y="186521"/>
                  <a:pt x="111229" y="219065"/>
                  <a:pt x="114404" y="222240"/>
                </a:cubicBezTo>
                <a:cubicBezTo>
                  <a:pt x="117579" y="225415"/>
                  <a:pt x="74452" y="207159"/>
                  <a:pt x="60429" y="190490"/>
                </a:cubicBezTo>
                <a:cubicBezTo>
                  <a:pt x="46406" y="173821"/>
                  <a:pt x="34765" y="138631"/>
                  <a:pt x="30267" y="122227"/>
                </a:cubicBezTo>
                <a:cubicBezTo>
                  <a:pt x="25769" y="105823"/>
                  <a:pt x="32384" y="102648"/>
                  <a:pt x="33442" y="92065"/>
                </a:cubicBezTo>
                <a:cubicBezTo>
                  <a:pt x="34500" y="81482"/>
                  <a:pt x="42173" y="64548"/>
                  <a:pt x="36617" y="58727"/>
                </a:cubicBezTo>
                <a:cubicBezTo>
                  <a:pt x="31061" y="52906"/>
                  <a:pt x="2485" y="60050"/>
                  <a:pt x="104" y="57140"/>
                </a:cubicBezTo>
                <a:cubicBezTo>
                  <a:pt x="-2277" y="54230"/>
                  <a:pt x="36881" y="-10858"/>
                  <a:pt x="41379" y="157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: 図形 1448">
            <a:extLst>
              <a:ext uri="{FF2B5EF4-FFF2-40B4-BE49-F238E27FC236}">
                <a16:creationId xmlns:a16="http://schemas.microsoft.com/office/drawing/2014/main" id="{C7F7E972-4C4E-4D38-B69C-6175B5F8A0F1}"/>
              </a:ext>
            </a:extLst>
          </p:cNvPr>
          <p:cNvSpPr/>
          <p:nvPr/>
        </p:nvSpPr>
        <p:spPr>
          <a:xfrm>
            <a:off x="2906674" y="5492600"/>
            <a:ext cx="82931" cy="82808"/>
          </a:xfrm>
          <a:custGeom>
            <a:avLst/>
            <a:gdLst>
              <a:gd name="connsiteX0" fmla="*/ 82589 w 82931"/>
              <a:gd name="connsiteY0" fmla="*/ 150 h 82808"/>
              <a:gd name="connsiteX1" fmla="*/ 66714 w 82931"/>
              <a:gd name="connsiteY1" fmla="*/ 79525 h 82808"/>
              <a:gd name="connsiteX2" fmla="*/ 39 w 82931"/>
              <a:gd name="connsiteY2" fmla="*/ 66825 h 82808"/>
              <a:gd name="connsiteX3" fmla="*/ 57189 w 82931"/>
              <a:gd name="connsiteY3" fmla="*/ 58888 h 82808"/>
              <a:gd name="connsiteX4" fmla="*/ 82589 w 82931"/>
              <a:gd name="connsiteY4" fmla="*/ 150 h 8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931" h="82808">
                <a:moveTo>
                  <a:pt x="82589" y="150"/>
                </a:moveTo>
                <a:cubicBezTo>
                  <a:pt x="84176" y="3589"/>
                  <a:pt x="80472" y="68412"/>
                  <a:pt x="66714" y="79525"/>
                </a:cubicBezTo>
                <a:cubicBezTo>
                  <a:pt x="52956" y="90638"/>
                  <a:pt x="1626" y="70264"/>
                  <a:pt x="39" y="66825"/>
                </a:cubicBezTo>
                <a:cubicBezTo>
                  <a:pt x="-1548" y="63386"/>
                  <a:pt x="45018" y="64444"/>
                  <a:pt x="57189" y="58888"/>
                </a:cubicBezTo>
                <a:cubicBezTo>
                  <a:pt x="69360" y="53332"/>
                  <a:pt x="81002" y="-3289"/>
                  <a:pt x="82589" y="1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: 図形 1449">
            <a:extLst>
              <a:ext uri="{FF2B5EF4-FFF2-40B4-BE49-F238E27FC236}">
                <a16:creationId xmlns:a16="http://schemas.microsoft.com/office/drawing/2014/main" id="{10E2275D-F070-4A78-A4FB-B06947379C3D}"/>
              </a:ext>
            </a:extLst>
          </p:cNvPr>
          <p:cNvSpPr/>
          <p:nvPr/>
        </p:nvSpPr>
        <p:spPr>
          <a:xfrm>
            <a:off x="2874961" y="5597423"/>
            <a:ext cx="130535" cy="182959"/>
          </a:xfrm>
          <a:custGeom>
            <a:avLst/>
            <a:gdLst>
              <a:gd name="connsiteX0" fmla="*/ 2 w 130535"/>
              <a:gd name="connsiteY0" fmla="*/ 102 h 182959"/>
              <a:gd name="connsiteX1" fmla="*/ 73027 w 130535"/>
              <a:gd name="connsiteY1" fmla="*/ 108052 h 182959"/>
              <a:gd name="connsiteX2" fmla="*/ 20639 w 130535"/>
              <a:gd name="connsiteY2" fmla="*/ 162027 h 182959"/>
              <a:gd name="connsiteX3" fmla="*/ 57152 w 130535"/>
              <a:gd name="connsiteY3" fmla="*/ 152502 h 182959"/>
              <a:gd name="connsiteX4" fmla="*/ 130177 w 130535"/>
              <a:gd name="connsiteY4" fmla="*/ 181077 h 182959"/>
              <a:gd name="connsiteX5" fmla="*/ 84139 w 130535"/>
              <a:gd name="connsiteY5" fmla="*/ 176315 h 182959"/>
              <a:gd name="connsiteX6" fmla="*/ 61914 w 130535"/>
              <a:gd name="connsiteY6" fmla="*/ 144565 h 182959"/>
              <a:gd name="connsiteX7" fmla="*/ 76202 w 130535"/>
              <a:gd name="connsiteY7" fmla="*/ 128690 h 182959"/>
              <a:gd name="connsiteX8" fmla="*/ 2 w 130535"/>
              <a:gd name="connsiteY8" fmla="*/ 102 h 18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535" h="182959">
                <a:moveTo>
                  <a:pt x="2" y="102"/>
                </a:moveTo>
                <a:cubicBezTo>
                  <a:pt x="-527" y="-3338"/>
                  <a:pt x="69588" y="81065"/>
                  <a:pt x="73027" y="108052"/>
                </a:cubicBezTo>
                <a:cubicBezTo>
                  <a:pt x="76466" y="135039"/>
                  <a:pt x="23285" y="154619"/>
                  <a:pt x="20639" y="162027"/>
                </a:cubicBezTo>
                <a:cubicBezTo>
                  <a:pt x="17993" y="169435"/>
                  <a:pt x="38896" y="149327"/>
                  <a:pt x="57152" y="152502"/>
                </a:cubicBezTo>
                <a:cubicBezTo>
                  <a:pt x="75408" y="155677"/>
                  <a:pt x="125679" y="177108"/>
                  <a:pt x="130177" y="181077"/>
                </a:cubicBezTo>
                <a:cubicBezTo>
                  <a:pt x="134675" y="185046"/>
                  <a:pt x="95516" y="182400"/>
                  <a:pt x="84139" y="176315"/>
                </a:cubicBezTo>
                <a:cubicBezTo>
                  <a:pt x="72762" y="170230"/>
                  <a:pt x="63237" y="152503"/>
                  <a:pt x="61914" y="144565"/>
                </a:cubicBezTo>
                <a:cubicBezTo>
                  <a:pt x="60591" y="136628"/>
                  <a:pt x="81758" y="149857"/>
                  <a:pt x="76202" y="128690"/>
                </a:cubicBezTo>
                <a:cubicBezTo>
                  <a:pt x="70646" y="107523"/>
                  <a:pt x="531" y="3542"/>
                  <a:pt x="2" y="1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: 図形 1450">
            <a:extLst>
              <a:ext uri="{FF2B5EF4-FFF2-40B4-BE49-F238E27FC236}">
                <a16:creationId xmlns:a16="http://schemas.microsoft.com/office/drawing/2014/main" id="{DBA63999-4F8D-4F91-BEED-7D4FA229C8A6}"/>
              </a:ext>
            </a:extLst>
          </p:cNvPr>
          <p:cNvSpPr/>
          <p:nvPr/>
        </p:nvSpPr>
        <p:spPr>
          <a:xfrm>
            <a:off x="2847271" y="5573205"/>
            <a:ext cx="130994" cy="292684"/>
          </a:xfrm>
          <a:custGeom>
            <a:avLst/>
            <a:gdLst>
              <a:gd name="connsiteX0" fmla="*/ 35629 w 130994"/>
              <a:gd name="connsiteY0" fmla="*/ 508 h 292684"/>
              <a:gd name="connsiteX1" fmla="*/ 2292 w 130994"/>
              <a:gd name="connsiteY1" fmla="*/ 68770 h 292684"/>
              <a:gd name="connsiteX2" fmla="*/ 7054 w 130994"/>
              <a:gd name="connsiteY2" fmla="*/ 90995 h 292684"/>
              <a:gd name="connsiteX3" fmla="*/ 40392 w 130994"/>
              <a:gd name="connsiteY3" fmla="*/ 151320 h 292684"/>
              <a:gd name="connsiteX4" fmla="*/ 34042 w 130994"/>
              <a:gd name="connsiteY4" fmla="*/ 183070 h 292684"/>
              <a:gd name="connsiteX5" fmla="*/ 127704 w 130994"/>
              <a:gd name="connsiteY5" fmla="*/ 233870 h 292684"/>
              <a:gd name="connsiteX6" fmla="*/ 108654 w 130994"/>
              <a:gd name="connsiteY6" fmla="*/ 292608 h 292684"/>
              <a:gd name="connsiteX7" fmla="*/ 97542 w 130994"/>
              <a:gd name="connsiteY7" fmla="*/ 221170 h 292684"/>
              <a:gd name="connsiteX8" fmla="*/ 19754 w 130994"/>
              <a:gd name="connsiteY8" fmla="*/ 184658 h 292684"/>
              <a:gd name="connsiteX9" fmla="*/ 14992 w 130994"/>
              <a:gd name="connsiteY9" fmla="*/ 108458 h 292684"/>
              <a:gd name="connsiteX10" fmla="*/ 35629 w 130994"/>
              <a:gd name="connsiteY10" fmla="*/ 508 h 29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994" h="292684">
                <a:moveTo>
                  <a:pt x="35629" y="508"/>
                </a:moveTo>
                <a:cubicBezTo>
                  <a:pt x="33512" y="-6107"/>
                  <a:pt x="7054" y="53689"/>
                  <a:pt x="2292" y="68770"/>
                </a:cubicBezTo>
                <a:cubicBezTo>
                  <a:pt x="-2470" y="83851"/>
                  <a:pt x="704" y="77237"/>
                  <a:pt x="7054" y="90995"/>
                </a:cubicBezTo>
                <a:cubicBezTo>
                  <a:pt x="13404" y="104753"/>
                  <a:pt x="35894" y="135974"/>
                  <a:pt x="40392" y="151320"/>
                </a:cubicBezTo>
                <a:cubicBezTo>
                  <a:pt x="44890" y="166666"/>
                  <a:pt x="19490" y="169312"/>
                  <a:pt x="34042" y="183070"/>
                </a:cubicBezTo>
                <a:cubicBezTo>
                  <a:pt x="48594" y="196828"/>
                  <a:pt x="115269" y="215614"/>
                  <a:pt x="127704" y="233870"/>
                </a:cubicBezTo>
                <a:cubicBezTo>
                  <a:pt x="140139" y="252126"/>
                  <a:pt x="113681" y="294725"/>
                  <a:pt x="108654" y="292608"/>
                </a:cubicBezTo>
                <a:cubicBezTo>
                  <a:pt x="103627" y="290491"/>
                  <a:pt x="112359" y="239162"/>
                  <a:pt x="97542" y="221170"/>
                </a:cubicBezTo>
                <a:cubicBezTo>
                  <a:pt x="82725" y="203178"/>
                  <a:pt x="33512" y="203443"/>
                  <a:pt x="19754" y="184658"/>
                </a:cubicBezTo>
                <a:cubicBezTo>
                  <a:pt x="5996" y="165873"/>
                  <a:pt x="14992" y="132535"/>
                  <a:pt x="14992" y="108458"/>
                </a:cubicBezTo>
                <a:cubicBezTo>
                  <a:pt x="14992" y="84381"/>
                  <a:pt x="37746" y="7123"/>
                  <a:pt x="35629" y="50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: 図形 1451">
            <a:extLst>
              <a:ext uri="{FF2B5EF4-FFF2-40B4-BE49-F238E27FC236}">
                <a16:creationId xmlns:a16="http://schemas.microsoft.com/office/drawing/2014/main" id="{1F65E8BC-6EC6-46FD-92FB-3A3623F74A83}"/>
              </a:ext>
            </a:extLst>
          </p:cNvPr>
          <p:cNvSpPr/>
          <p:nvPr/>
        </p:nvSpPr>
        <p:spPr>
          <a:xfrm>
            <a:off x="2887586" y="5579479"/>
            <a:ext cx="141919" cy="100148"/>
          </a:xfrm>
          <a:custGeom>
            <a:avLst/>
            <a:gdLst>
              <a:gd name="connsiteX0" fmla="*/ 77 w 141919"/>
              <a:gd name="connsiteY0" fmla="*/ 8521 h 100148"/>
              <a:gd name="connsiteX1" fmla="*/ 114377 w 141919"/>
              <a:gd name="connsiteY1" fmla="*/ 584 h 100148"/>
              <a:gd name="connsiteX2" fmla="*/ 136602 w 141919"/>
              <a:gd name="connsiteY2" fmla="*/ 11696 h 100148"/>
              <a:gd name="connsiteX3" fmla="*/ 135014 w 141919"/>
              <a:gd name="connsiteY3" fmla="*/ 99009 h 100148"/>
              <a:gd name="connsiteX4" fmla="*/ 136602 w 141919"/>
              <a:gd name="connsiteY4" fmla="*/ 59321 h 100148"/>
              <a:gd name="connsiteX5" fmla="*/ 133427 w 141919"/>
              <a:gd name="connsiteY5" fmla="*/ 27571 h 100148"/>
              <a:gd name="connsiteX6" fmla="*/ 77 w 141919"/>
              <a:gd name="connsiteY6" fmla="*/ 8521 h 10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919" h="100148">
                <a:moveTo>
                  <a:pt x="77" y="8521"/>
                </a:moveTo>
                <a:cubicBezTo>
                  <a:pt x="-3098" y="4023"/>
                  <a:pt x="91623" y="55"/>
                  <a:pt x="114377" y="584"/>
                </a:cubicBezTo>
                <a:cubicBezTo>
                  <a:pt x="137131" y="1113"/>
                  <a:pt x="133163" y="-4708"/>
                  <a:pt x="136602" y="11696"/>
                </a:cubicBezTo>
                <a:cubicBezTo>
                  <a:pt x="140041" y="28100"/>
                  <a:pt x="135014" y="91072"/>
                  <a:pt x="135014" y="99009"/>
                </a:cubicBezTo>
                <a:cubicBezTo>
                  <a:pt x="135014" y="106946"/>
                  <a:pt x="136866" y="71227"/>
                  <a:pt x="136602" y="59321"/>
                </a:cubicBezTo>
                <a:cubicBezTo>
                  <a:pt x="136338" y="47415"/>
                  <a:pt x="150625" y="34715"/>
                  <a:pt x="133427" y="27571"/>
                </a:cubicBezTo>
                <a:cubicBezTo>
                  <a:pt x="116229" y="20427"/>
                  <a:pt x="3252" y="13019"/>
                  <a:pt x="77" y="85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: 図形 1452">
            <a:extLst>
              <a:ext uri="{FF2B5EF4-FFF2-40B4-BE49-F238E27FC236}">
                <a16:creationId xmlns:a16="http://schemas.microsoft.com/office/drawing/2014/main" id="{05BD2E4E-A4AE-4CCF-B5E7-9477DB941B1F}"/>
              </a:ext>
            </a:extLst>
          </p:cNvPr>
          <p:cNvSpPr/>
          <p:nvPr/>
        </p:nvSpPr>
        <p:spPr>
          <a:xfrm>
            <a:off x="2957162" y="5621334"/>
            <a:ext cx="67026" cy="129846"/>
          </a:xfrm>
          <a:custGeom>
            <a:avLst/>
            <a:gdLst>
              <a:gd name="connsiteX0" fmla="*/ 17813 w 67026"/>
              <a:gd name="connsiteY0" fmla="*/ 4 h 129846"/>
              <a:gd name="connsiteX1" fmla="*/ 351 w 67026"/>
              <a:gd name="connsiteY1" fmla="*/ 122241 h 129846"/>
              <a:gd name="connsiteX2" fmla="*/ 36863 w 67026"/>
              <a:gd name="connsiteY2" fmla="*/ 85729 h 129846"/>
              <a:gd name="connsiteX3" fmla="*/ 67026 w 67026"/>
              <a:gd name="connsiteY3" fmla="*/ 55566 h 129846"/>
              <a:gd name="connsiteX4" fmla="*/ 33688 w 67026"/>
              <a:gd name="connsiteY4" fmla="*/ 87316 h 129846"/>
              <a:gd name="connsiteX5" fmla="*/ 8288 w 67026"/>
              <a:gd name="connsiteY5" fmla="*/ 127004 h 129846"/>
              <a:gd name="connsiteX6" fmla="*/ 17813 w 67026"/>
              <a:gd name="connsiteY6" fmla="*/ 4 h 12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026" h="129846">
                <a:moveTo>
                  <a:pt x="17813" y="4"/>
                </a:moveTo>
                <a:cubicBezTo>
                  <a:pt x="16490" y="-790"/>
                  <a:pt x="-2824" y="107954"/>
                  <a:pt x="351" y="122241"/>
                </a:cubicBezTo>
                <a:cubicBezTo>
                  <a:pt x="3526" y="136528"/>
                  <a:pt x="25751" y="96841"/>
                  <a:pt x="36863" y="85729"/>
                </a:cubicBezTo>
                <a:lnTo>
                  <a:pt x="67026" y="55566"/>
                </a:lnTo>
                <a:cubicBezTo>
                  <a:pt x="66497" y="55831"/>
                  <a:pt x="43478" y="75410"/>
                  <a:pt x="33688" y="87316"/>
                </a:cubicBezTo>
                <a:cubicBezTo>
                  <a:pt x="23898" y="99222"/>
                  <a:pt x="8023" y="141027"/>
                  <a:pt x="8288" y="127004"/>
                </a:cubicBezTo>
                <a:cubicBezTo>
                  <a:pt x="8553" y="112981"/>
                  <a:pt x="19136" y="798"/>
                  <a:pt x="17813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: 図形 1453">
            <a:extLst>
              <a:ext uri="{FF2B5EF4-FFF2-40B4-BE49-F238E27FC236}">
                <a16:creationId xmlns:a16="http://schemas.microsoft.com/office/drawing/2014/main" id="{99B8D40E-9859-4A52-A4BA-76A520A9CF28}"/>
              </a:ext>
            </a:extLst>
          </p:cNvPr>
          <p:cNvSpPr/>
          <p:nvPr/>
        </p:nvSpPr>
        <p:spPr>
          <a:xfrm>
            <a:off x="3567953" y="5786391"/>
            <a:ext cx="267447" cy="142930"/>
          </a:xfrm>
          <a:custGeom>
            <a:avLst/>
            <a:gdLst>
              <a:gd name="connsiteX0" fmla="*/ 267447 w 267447"/>
              <a:gd name="connsiteY0" fmla="*/ 47 h 142930"/>
              <a:gd name="connsiteX1" fmla="*/ 188072 w 267447"/>
              <a:gd name="connsiteY1" fmla="*/ 95297 h 142930"/>
              <a:gd name="connsiteX2" fmla="*/ 97585 w 267447"/>
              <a:gd name="connsiteY2" fmla="*/ 134984 h 142930"/>
              <a:gd name="connsiteX3" fmla="*/ 747 w 267447"/>
              <a:gd name="connsiteY3" fmla="*/ 141334 h 142930"/>
              <a:gd name="connsiteX4" fmla="*/ 151560 w 267447"/>
              <a:gd name="connsiteY4" fmla="*/ 114347 h 142930"/>
              <a:gd name="connsiteX5" fmla="*/ 189660 w 267447"/>
              <a:gd name="connsiteY5" fmla="*/ 82597 h 142930"/>
              <a:gd name="connsiteX6" fmla="*/ 267447 w 267447"/>
              <a:gd name="connsiteY6" fmla="*/ 47 h 14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47" h="142930">
                <a:moveTo>
                  <a:pt x="267447" y="47"/>
                </a:moveTo>
                <a:cubicBezTo>
                  <a:pt x="267182" y="2164"/>
                  <a:pt x="216382" y="72808"/>
                  <a:pt x="188072" y="95297"/>
                </a:cubicBezTo>
                <a:cubicBezTo>
                  <a:pt x="159762" y="117787"/>
                  <a:pt x="128806" y="127311"/>
                  <a:pt x="97585" y="134984"/>
                </a:cubicBezTo>
                <a:cubicBezTo>
                  <a:pt x="66364" y="142657"/>
                  <a:pt x="-8249" y="144773"/>
                  <a:pt x="747" y="141334"/>
                </a:cubicBezTo>
                <a:cubicBezTo>
                  <a:pt x="9743" y="137895"/>
                  <a:pt x="120075" y="124136"/>
                  <a:pt x="151560" y="114347"/>
                </a:cubicBezTo>
                <a:cubicBezTo>
                  <a:pt x="183045" y="104558"/>
                  <a:pt x="174843" y="97943"/>
                  <a:pt x="189660" y="82597"/>
                </a:cubicBezTo>
                <a:cubicBezTo>
                  <a:pt x="204477" y="67251"/>
                  <a:pt x="267712" y="-2070"/>
                  <a:pt x="267447" y="4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: 図形 1454">
            <a:extLst>
              <a:ext uri="{FF2B5EF4-FFF2-40B4-BE49-F238E27FC236}">
                <a16:creationId xmlns:a16="http://schemas.microsoft.com/office/drawing/2014/main" id="{A9FDF520-FF5E-4EF0-8B66-81E9E7AA368A}"/>
              </a:ext>
            </a:extLst>
          </p:cNvPr>
          <p:cNvSpPr/>
          <p:nvPr/>
        </p:nvSpPr>
        <p:spPr>
          <a:xfrm>
            <a:off x="3590907" y="5822835"/>
            <a:ext cx="251353" cy="187799"/>
          </a:xfrm>
          <a:custGeom>
            <a:avLst/>
            <a:gdLst>
              <a:gd name="connsiteX0" fmla="*/ 250843 w 251353"/>
              <a:gd name="connsiteY0" fmla="*/ 115 h 187799"/>
              <a:gd name="connsiteX1" fmla="*/ 166706 w 251353"/>
              <a:gd name="connsiteY1" fmla="*/ 101715 h 187799"/>
              <a:gd name="connsiteX2" fmla="*/ 122256 w 251353"/>
              <a:gd name="connsiteY2" fmla="*/ 114415 h 187799"/>
              <a:gd name="connsiteX3" fmla="*/ 93681 w 251353"/>
              <a:gd name="connsiteY3" fmla="*/ 184265 h 187799"/>
              <a:gd name="connsiteX4" fmla="*/ 49231 w 251353"/>
              <a:gd name="connsiteY4" fmla="*/ 174740 h 187799"/>
              <a:gd name="connsiteX5" fmla="*/ 18 w 251353"/>
              <a:gd name="connsiteY5" fmla="*/ 150928 h 187799"/>
              <a:gd name="connsiteX6" fmla="*/ 44468 w 251353"/>
              <a:gd name="connsiteY6" fmla="*/ 160453 h 187799"/>
              <a:gd name="connsiteX7" fmla="*/ 123843 w 251353"/>
              <a:gd name="connsiteY7" fmla="*/ 123940 h 187799"/>
              <a:gd name="connsiteX8" fmla="*/ 250843 w 251353"/>
              <a:gd name="connsiteY8" fmla="*/ 115 h 18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353" h="187799">
                <a:moveTo>
                  <a:pt x="250843" y="115"/>
                </a:moveTo>
                <a:cubicBezTo>
                  <a:pt x="257987" y="-3589"/>
                  <a:pt x="188137" y="82665"/>
                  <a:pt x="166706" y="101715"/>
                </a:cubicBezTo>
                <a:cubicBezTo>
                  <a:pt x="145275" y="120765"/>
                  <a:pt x="134427" y="100657"/>
                  <a:pt x="122256" y="114415"/>
                </a:cubicBezTo>
                <a:cubicBezTo>
                  <a:pt x="110085" y="128173"/>
                  <a:pt x="105852" y="174211"/>
                  <a:pt x="93681" y="184265"/>
                </a:cubicBezTo>
                <a:cubicBezTo>
                  <a:pt x="81510" y="194319"/>
                  <a:pt x="64841" y="180296"/>
                  <a:pt x="49231" y="174740"/>
                </a:cubicBezTo>
                <a:cubicBezTo>
                  <a:pt x="33621" y="169184"/>
                  <a:pt x="812" y="153309"/>
                  <a:pt x="18" y="150928"/>
                </a:cubicBezTo>
                <a:cubicBezTo>
                  <a:pt x="-776" y="148547"/>
                  <a:pt x="23831" y="164951"/>
                  <a:pt x="44468" y="160453"/>
                </a:cubicBezTo>
                <a:cubicBezTo>
                  <a:pt x="65105" y="155955"/>
                  <a:pt x="90506" y="151721"/>
                  <a:pt x="123843" y="123940"/>
                </a:cubicBezTo>
                <a:cubicBezTo>
                  <a:pt x="157180" y="96159"/>
                  <a:pt x="243699" y="3819"/>
                  <a:pt x="250843" y="11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: 図形 1455">
            <a:extLst>
              <a:ext uri="{FF2B5EF4-FFF2-40B4-BE49-F238E27FC236}">
                <a16:creationId xmlns:a16="http://schemas.microsoft.com/office/drawing/2014/main" id="{01313582-1D0A-45C6-8289-C078441FBA03}"/>
              </a:ext>
            </a:extLst>
          </p:cNvPr>
          <p:cNvSpPr/>
          <p:nvPr/>
        </p:nvSpPr>
        <p:spPr>
          <a:xfrm>
            <a:off x="3467898" y="5951235"/>
            <a:ext cx="330990" cy="174633"/>
          </a:xfrm>
          <a:custGeom>
            <a:avLst/>
            <a:gdLst>
              <a:gd name="connsiteX0" fmla="*/ 330990 w 330990"/>
              <a:gd name="connsiteY0" fmla="*/ 303 h 174633"/>
              <a:gd name="connsiteX1" fmla="*/ 270665 w 330990"/>
              <a:gd name="connsiteY1" fmla="*/ 168578 h 174633"/>
              <a:gd name="connsiteX2" fmla="*/ 262727 w 330990"/>
              <a:gd name="connsiteY2" fmla="*/ 140003 h 174633"/>
              <a:gd name="connsiteX3" fmla="*/ 272252 w 330990"/>
              <a:gd name="connsiteY3" fmla="*/ 165403 h 174633"/>
              <a:gd name="connsiteX4" fmla="*/ 161127 w 330990"/>
              <a:gd name="connsiteY4" fmla="*/ 154290 h 174633"/>
              <a:gd name="connsiteX5" fmla="*/ 2377 w 330990"/>
              <a:gd name="connsiteY5" fmla="*/ 133653 h 174633"/>
              <a:gd name="connsiteX6" fmla="*/ 69052 w 330990"/>
              <a:gd name="connsiteY6" fmla="*/ 122540 h 174633"/>
              <a:gd name="connsiteX7" fmla="*/ 115090 w 330990"/>
              <a:gd name="connsiteY7" fmla="*/ 132065 h 174633"/>
              <a:gd name="connsiteX8" fmla="*/ 261140 w 330990"/>
              <a:gd name="connsiteY8" fmla="*/ 144765 h 174633"/>
              <a:gd name="connsiteX9" fmla="*/ 270665 w 330990"/>
              <a:gd name="connsiteY9" fmla="*/ 127303 h 174633"/>
              <a:gd name="connsiteX10" fmla="*/ 330990 w 330990"/>
              <a:gd name="connsiteY10" fmla="*/ 303 h 17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0990" h="174633">
                <a:moveTo>
                  <a:pt x="330990" y="303"/>
                </a:moveTo>
                <a:cubicBezTo>
                  <a:pt x="330990" y="7182"/>
                  <a:pt x="282042" y="145295"/>
                  <a:pt x="270665" y="168578"/>
                </a:cubicBezTo>
                <a:cubicBezTo>
                  <a:pt x="259288" y="191861"/>
                  <a:pt x="262462" y="140532"/>
                  <a:pt x="262727" y="140003"/>
                </a:cubicBezTo>
                <a:cubicBezTo>
                  <a:pt x="262991" y="139474"/>
                  <a:pt x="289185" y="163022"/>
                  <a:pt x="272252" y="165403"/>
                </a:cubicBezTo>
                <a:cubicBezTo>
                  <a:pt x="255319" y="167784"/>
                  <a:pt x="161127" y="154290"/>
                  <a:pt x="161127" y="154290"/>
                </a:cubicBezTo>
                <a:cubicBezTo>
                  <a:pt x="116148" y="148998"/>
                  <a:pt x="17723" y="138945"/>
                  <a:pt x="2377" y="133653"/>
                </a:cubicBezTo>
                <a:cubicBezTo>
                  <a:pt x="-12969" y="128361"/>
                  <a:pt x="50267" y="122805"/>
                  <a:pt x="69052" y="122540"/>
                </a:cubicBezTo>
                <a:cubicBezTo>
                  <a:pt x="87837" y="122275"/>
                  <a:pt x="83075" y="128361"/>
                  <a:pt x="115090" y="132065"/>
                </a:cubicBezTo>
                <a:cubicBezTo>
                  <a:pt x="147105" y="135769"/>
                  <a:pt x="235211" y="145559"/>
                  <a:pt x="261140" y="144765"/>
                </a:cubicBezTo>
                <a:cubicBezTo>
                  <a:pt x="287069" y="143971"/>
                  <a:pt x="259817" y="148999"/>
                  <a:pt x="270665" y="127303"/>
                </a:cubicBezTo>
                <a:cubicBezTo>
                  <a:pt x="281513" y="105607"/>
                  <a:pt x="330990" y="-6576"/>
                  <a:pt x="330990" y="30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: 図形 1456">
            <a:extLst>
              <a:ext uri="{FF2B5EF4-FFF2-40B4-BE49-F238E27FC236}">
                <a16:creationId xmlns:a16="http://schemas.microsoft.com/office/drawing/2014/main" id="{CEFBE130-7083-40B0-9E64-907D56F5BDE9}"/>
              </a:ext>
            </a:extLst>
          </p:cNvPr>
          <p:cNvSpPr/>
          <p:nvPr/>
        </p:nvSpPr>
        <p:spPr>
          <a:xfrm>
            <a:off x="3522080" y="5917863"/>
            <a:ext cx="309422" cy="112073"/>
          </a:xfrm>
          <a:custGeom>
            <a:avLst/>
            <a:gdLst>
              <a:gd name="connsiteX0" fmla="*/ 308558 w 309422"/>
              <a:gd name="connsiteY0" fmla="*/ 337 h 112073"/>
              <a:gd name="connsiteX1" fmla="*/ 195845 w 309422"/>
              <a:gd name="connsiteY1" fmla="*/ 59075 h 112073"/>
              <a:gd name="connsiteX2" fmla="*/ 187908 w 309422"/>
              <a:gd name="connsiteY2" fmla="*/ 103525 h 112073"/>
              <a:gd name="connsiteX3" fmla="*/ 99008 w 309422"/>
              <a:gd name="connsiteY3" fmla="*/ 109875 h 112073"/>
              <a:gd name="connsiteX4" fmla="*/ 583 w 309422"/>
              <a:gd name="connsiteY4" fmla="*/ 106700 h 112073"/>
              <a:gd name="connsiteX5" fmla="*/ 146633 w 309422"/>
              <a:gd name="connsiteY5" fmla="*/ 101937 h 112073"/>
              <a:gd name="connsiteX6" fmla="*/ 202195 w 309422"/>
              <a:gd name="connsiteY6" fmla="*/ 111462 h 112073"/>
              <a:gd name="connsiteX7" fmla="*/ 197433 w 309422"/>
              <a:gd name="connsiteY7" fmla="*/ 81300 h 112073"/>
              <a:gd name="connsiteX8" fmla="*/ 245058 w 309422"/>
              <a:gd name="connsiteY8" fmla="*/ 36850 h 112073"/>
              <a:gd name="connsiteX9" fmla="*/ 308558 w 309422"/>
              <a:gd name="connsiteY9" fmla="*/ 337 h 11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422" h="112073">
                <a:moveTo>
                  <a:pt x="308558" y="337"/>
                </a:moveTo>
                <a:cubicBezTo>
                  <a:pt x="300356" y="4041"/>
                  <a:pt x="215953" y="41877"/>
                  <a:pt x="195845" y="59075"/>
                </a:cubicBezTo>
                <a:cubicBezTo>
                  <a:pt x="175737" y="76273"/>
                  <a:pt x="204047" y="95058"/>
                  <a:pt x="187908" y="103525"/>
                </a:cubicBezTo>
                <a:cubicBezTo>
                  <a:pt x="171769" y="111992"/>
                  <a:pt x="130229" y="109346"/>
                  <a:pt x="99008" y="109875"/>
                </a:cubicBezTo>
                <a:cubicBezTo>
                  <a:pt x="67787" y="110404"/>
                  <a:pt x="-7354" y="108023"/>
                  <a:pt x="583" y="106700"/>
                </a:cubicBezTo>
                <a:cubicBezTo>
                  <a:pt x="8520" y="105377"/>
                  <a:pt x="113031" y="101143"/>
                  <a:pt x="146633" y="101937"/>
                </a:cubicBezTo>
                <a:cubicBezTo>
                  <a:pt x="180235" y="102731"/>
                  <a:pt x="193728" y="114902"/>
                  <a:pt x="202195" y="111462"/>
                </a:cubicBezTo>
                <a:cubicBezTo>
                  <a:pt x="210662" y="108022"/>
                  <a:pt x="190289" y="93735"/>
                  <a:pt x="197433" y="81300"/>
                </a:cubicBezTo>
                <a:cubicBezTo>
                  <a:pt x="204577" y="68865"/>
                  <a:pt x="225743" y="49286"/>
                  <a:pt x="245058" y="36850"/>
                </a:cubicBezTo>
                <a:cubicBezTo>
                  <a:pt x="264372" y="24415"/>
                  <a:pt x="316760" y="-3367"/>
                  <a:pt x="308558" y="33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: 図形 1457">
            <a:extLst>
              <a:ext uri="{FF2B5EF4-FFF2-40B4-BE49-F238E27FC236}">
                <a16:creationId xmlns:a16="http://schemas.microsoft.com/office/drawing/2014/main" id="{054364BD-8980-4D09-9EB4-F5C076A10F4C}"/>
              </a:ext>
            </a:extLst>
          </p:cNvPr>
          <p:cNvSpPr/>
          <p:nvPr/>
        </p:nvSpPr>
        <p:spPr>
          <a:xfrm>
            <a:off x="3384367" y="6118081"/>
            <a:ext cx="370768" cy="123479"/>
          </a:xfrm>
          <a:custGeom>
            <a:avLst/>
            <a:gdLst>
              <a:gd name="connsiteX0" fmla="*/ 63683 w 370768"/>
              <a:gd name="connsiteY0" fmla="*/ 144 h 123479"/>
              <a:gd name="connsiteX1" fmla="*/ 320858 w 370768"/>
              <a:gd name="connsiteY1" fmla="*/ 31894 h 123479"/>
              <a:gd name="connsiteX2" fmla="*/ 314508 w 370768"/>
              <a:gd name="connsiteY2" fmla="*/ 38244 h 123479"/>
              <a:gd name="connsiteX3" fmla="*/ 316096 w 370768"/>
              <a:gd name="connsiteY3" fmla="*/ 43007 h 123479"/>
              <a:gd name="connsiteX4" fmla="*/ 327208 w 370768"/>
              <a:gd name="connsiteY4" fmla="*/ 116032 h 123479"/>
              <a:gd name="connsiteX5" fmla="*/ 251008 w 370768"/>
              <a:gd name="connsiteY5" fmla="*/ 116032 h 123479"/>
              <a:gd name="connsiteX6" fmla="*/ 183 w 370768"/>
              <a:gd name="connsiteY6" fmla="*/ 71582 h 123479"/>
              <a:gd name="connsiteX7" fmla="*/ 293871 w 370768"/>
              <a:gd name="connsiteY7" fmla="*/ 109682 h 123479"/>
              <a:gd name="connsiteX8" fmla="*/ 362133 w 370768"/>
              <a:gd name="connsiteY8" fmla="*/ 112857 h 123479"/>
              <a:gd name="connsiteX9" fmla="*/ 363721 w 370768"/>
              <a:gd name="connsiteY9" fmla="*/ 82694 h 123479"/>
              <a:gd name="connsiteX10" fmla="*/ 306571 w 370768"/>
              <a:gd name="connsiteY10" fmla="*/ 46182 h 123479"/>
              <a:gd name="connsiteX11" fmla="*/ 63683 w 370768"/>
              <a:gd name="connsiteY11" fmla="*/ 144 h 123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0768" h="123479">
                <a:moveTo>
                  <a:pt x="63683" y="144"/>
                </a:moveTo>
                <a:cubicBezTo>
                  <a:pt x="66064" y="-2237"/>
                  <a:pt x="279054" y="25544"/>
                  <a:pt x="320858" y="31894"/>
                </a:cubicBezTo>
                <a:cubicBezTo>
                  <a:pt x="362662" y="38244"/>
                  <a:pt x="314508" y="38244"/>
                  <a:pt x="314508" y="38244"/>
                </a:cubicBezTo>
                <a:cubicBezTo>
                  <a:pt x="313714" y="40096"/>
                  <a:pt x="313979" y="30042"/>
                  <a:pt x="316096" y="43007"/>
                </a:cubicBezTo>
                <a:cubicBezTo>
                  <a:pt x="318213" y="55972"/>
                  <a:pt x="338056" y="103861"/>
                  <a:pt x="327208" y="116032"/>
                </a:cubicBezTo>
                <a:cubicBezTo>
                  <a:pt x="316360" y="128203"/>
                  <a:pt x="305512" y="123440"/>
                  <a:pt x="251008" y="116032"/>
                </a:cubicBezTo>
                <a:cubicBezTo>
                  <a:pt x="196504" y="108624"/>
                  <a:pt x="-6961" y="72640"/>
                  <a:pt x="183" y="71582"/>
                </a:cubicBezTo>
                <a:cubicBezTo>
                  <a:pt x="7327" y="70524"/>
                  <a:pt x="233546" y="102803"/>
                  <a:pt x="293871" y="109682"/>
                </a:cubicBezTo>
                <a:cubicBezTo>
                  <a:pt x="354196" y="116561"/>
                  <a:pt x="350491" y="117355"/>
                  <a:pt x="362133" y="112857"/>
                </a:cubicBezTo>
                <a:cubicBezTo>
                  <a:pt x="373775" y="108359"/>
                  <a:pt x="372981" y="93807"/>
                  <a:pt x="363721" y="82694"/>
                </a:cubicBezTo>
                <a:cubicBezTo>
                  <a:pt x="354461" y="71582"/>
                  <a:pt x="360282" y="57824"/>
                  <a:pt x="306571" y="46182"/>
                </a:cubicBezTo>
                <a:cubicBezTo>
                  <a:pt x="252860" y="34540"/>
                  <a:pt x="61302" y="2525"/>
                  <a:pt x="63683" y="14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: 図形 1458">
            <a:extLst>
              <a:ext uri="{FF2B5EF4-FFF2-40B4-BE49-F238E27FC236}">
                <a16:creationId xmlns:a16="http://schemas.microsoft.com/office/drawing/2014/main" id="{701264A2-B618-417B-A7E4-EC52FBC806EC}"/>
              </a:ext>
            </a:extLst>
          </p:cNvPr>
          <p:cNvSpPr/>
          <p:nvPr/>
        </p:nvSpPr>
        <p:spPr>
          <a:xfrm>
            <a:off x="3670657" y="5738787"/>
            <a:ext cx="162778" cy="90556"/>
          </a:xfrm>
          <a:custGeom>
            <a:avLst/>
            <a:gdLst>
              <a:gd name="connsiteX0" fmla="*/ 13931 w 162778"/>
              <a:gd name="connsiteY0" fmla="*/ 26 h 90556"/>
              <a:gd name="connsiteX1" fmla="*/ 13931 w 162778"/>
              <a:gd name="connsiteY1" fmla="*/ 68288 h 90556"/>
              <a:gd name="connsiteX2" fmla="*/ 104418 w 162778"/>
              <a:gd name="connsiteY2" fmla="*/ 50826 h 90556"/>
              <a:gd name="connsiteX3" fmla="*/ 159981 w 162778"/>
              <a:gd name="connsiteY3" fmla="*/ 54001 h 90556"/>
              <a:gd name="connsiteX4" fmla="*/ 17106 w 162778"/>
              <a:gd name="connsiteY4" fmla="*/ 90513 h 90556"/>
              <a:gd name="connsiteX5" fmla="*/ 1231 w 162778"/>
              <a:gd name="connsiteY5" fmla="*/ 60351 h 90556"/>
              <a:gd name="connsiteX6" fmla="*/ 13931 w 162778"/>
              <a:gd name="connsiteY6" fmla="*/ 26 h 9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778" h="90556">
                <a:moveTo>
                  <a:pt x="13931" y="26"/>
                </a:moveTo>
                <a:cubicBezTo>
                  <a:pt x="16048" y="1349"/>
                  <a:pt x="-1150" y="59821"/>
                  <a:pt x="13931" y="68288"/>
                </a:cubicBezTo>
                <a:cubicBezTo>
                  <a:pt x="29012" y="76755"/>
                  <a:pt x="80076" y="53207"/>
                  <a:pt x="104418" y="50826"/>
                </a:cubicBezTo>
                <a:cubicBezTo>
                  <a:pt x="128760" y="48445"/>
                  <a:pt x="174533" y="47387"/>
                  <a:pt x="159981" y="54001"/>
                </a:cubicBezTo>
                <a:cubicBezTo>
                  <a:pt x="145429" y="60615"/>
                  <a:pt x="43564" y="89455"/>
                  <a:pt x="17106" y="90513"/>
                </a:cubicBezTo>
                <a:cubicBezTo>
                  <a:pt x="-9352" y="91571"/>
                  <a:pt x="3348" y="73316"/>
                  <a:pt x="1231" y="60351"/>
                </a:cubicBezTo>
                <a:cubicBezTo>
                  <a:pt x="-886" y="47386"/>
                  <a:pt x="11814" y="-1297"/>
                  <a:pt x="13931" y="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: 図形 1459">
            <a:extLst>
              <a:ext uri="{FF2B5EF4-FFF2-40B4-BE49-F238E27FC236}">
                <a16:creationId xmlns:a16="http://schemas.microsoft.com/office/drawing/2014/main" id="{17498204-A6F2-4400-AB0C-221849A61BD4}"/>
              </a:ext>
            </a:extLst>
          </p:cNvPr>
          <p:cNvSpPr/>
          <p:nvPr/>
        </p:nvSpPr>
        <p:spPr>
          <a:xfrm>
            <a:off x="4570956" y="893141"/>
            <a:ext cx="731632" cy="307071"/>
          </a:xfrm>
          <a:custGeom>
            <a:avLst/>
            <a:gdLst>
              <a:gd name="connsiteX0" fmla="*/ 4219 w 731632"/>
              <a:gd name="connsiteY0" fmla="*/ 203822 h 307071"/>
              <a:gd name="connsiteX1" fmla="*/ 648744 w 731632"/>
              <a:gd name="connsiteY1" fmla="*/ 622 h 307071"/>
              <a:gd name="connsiteX2" fmla="*/ 247107 w 731632"/>
              <a:gd name="connsiteY2" fmla="*/ 138734 h 307071"/>
              <a:gd name="connsiteX3" fmla="*/ 604294 w 731632"/>
              <a:gd name="connsiteY3" fmla="*/ 87934 h 307071"/>
              <a:gd name="connsiteX4" fmla="*/ 728119 w 731632"/>
              <a:gd name="connsiteY4" fmla="*/ 176834 h 307071"/>
              <a:gd name="connsiteX5" fmla="*/ 488407 w 731632"/>
              <a:gd name="connsiteY5" fmla="*/ 154609 h 307071"/>
              <a:gd name="connsiteX6" fmla="*/ 99469 w 731632"/>
              <a:gd name="connsiteY6" fmla="*/ 307009 h 307071"/>
              <a:gd name="connsiteX7" fmla="*/ 358232 w 731632"/>
              <a:gd name="connsiteY7" fmla="*/ 173659 h 307071"/>
              <a:gd name="connsiteX8" fmla="*/ 4219 w 731632"/>
              <a:gd name="connsiteY8" fmla="*/ 203822 h 30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632" h="307071">
                <a:moveTo>
                  <a:pt x="4219" y="203822"/>
                </a:moveTo>
                <a:cubicBezTo>
                  <a:pt x="52638" y="174982"/>
                  <a:pt x="608263" y="11470"/>
                  <a:pt x="648744" y="622"/>
                </a:cubicBezTo>
                <a:cubicBezTo>
                  <a:pt x="689225" y="-10226"/>
                  <a:pt x="254515" y="124182"/>
                  <a:pt x="247107" y="138734"/>
                </a:cubicBezTo>
                <a:cubicBezTo>
                  <a:pt x="239699" y="153286"/>
                  <a:pt x="524125" y="81584"/>
                  <a:pt x="604294" y="87934"/>
                </a:cubicBezTo>
                <a:cubicBezTo>
                  <a:pt x="684463" y="94284"/>
                  <a:pt x="747434" y="165721"/>
                  <a:pt x="728119" y="176834"/>
                </a:cubicBezTo>
                <a:cubicBezTo>
                  <a:pt x="708805" y="187946"/>
                  <a:pt x="593182" y="132913"/>
                  <a:pt x="488407" y="154609"/>
                </a:cubicBezTo>
                <a:cubicBezTo>
                  <a:pt x="383632" y="176305"/>
                  <a:pt x="121165" y="303834"/>
                  <a:pt x="99469" y="307009"/>
                </a:cubicBezTo>
                <a:cubicBezTo>
                  <a:pt x="77773" y="310184"/>
                  <a:pt x="376753" y="190857"/>
                  <a:pt x="358232" y="173659"/>
                </a:cubicBezTo>
                <a:cubicBezTo>
                  <a:pt x="339711" y="156461"/>
                  <a:pt x="-44200" y="232662"/>
                  <a:pt x="4219" y="203822"/>
                </a:cubicBezTo>
                <a:close/>
              </a:path>
            </a:pathLst>
          </a:custGeom>
          <a:solidFill>
            <a:srgbClr val="FF33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: 図形 1460">
            <a:extLst>
              <a:ext uri="{FF2B5EF4-FFF2-40B4-BE49-F238E27FC236}">
                <a16:creationId xmlns:a16="http://schemas.microsoft.com/office/drawing/2014/main" id="{CA72F9D9-AABF-404E-9853-7E10ACA11FE1}"/>
              </a:ext>
            </a:extLst>
          </p:cNvPr>
          <p:cNvSpPr/>
          <p:nvPr/>
        </p:nvSpPr>
        <p:spPr>
          <a:xfrm>
            <a:off x="4914439" y="890731"/>
            <a:ext cx="667302" cy="552974"/>
          </a:xfrm>
          <a:custGeom>
            <a:avLst/>
            <a:gdLst>
              <a:gd name="connsiteX0" fmla="*/ 256578 w 667302"/>
              <a:gd name="connsiteY0" fmla="*/ 386 h 552974"/>
              <a:gd name="connsiteX1" fmla="*/ 461 w 667302"/>
              <a:gd name="connsiteY1" fmla="*/ 30019 h 552974"/>
              <a:gd name="connsiteX2" fmla="*/ 197311 w 667302"/>
              <a:gd name="connsiteY2" fmla="*/ 42719 h 552974"/>
              <a:gd name="connsiteX3" fmla="*/ 332778 w 667302"/>
              <a:gd name="connsiteY3" fmla="*/ 188769 h 552974"/>
              <a:gd name="connsiteX4" fmla="*/ 449194 w 667302"/>
              <a:gd name="connsiteY4" fmla="*/ 546486 h 552974"/>
              <a:gd name="connsiteX5" fmla="*/ 411094 w 667302"/>
              <a:gd name="connsiteY5" fmla="*/ 336936 h 552974"/>
              <a:gd name="connsiteX6" fmla="*/ 667211 w 667302"/>
              <a:gd name="connsiteY6" fmla="*/ 552836 h 552974"/>
              <a:gd name="connsiteX7" fmla="*/ 379344 w 667302"/>
              <a:gd name="connsiteY7" fmla="*/ 368686 h 552974"/>
              <a:gd name="connsiteX8" fmla="*/ 521161 w 667302"/>
              <a:gd name="connsiteY8" fmla="*/ 300952 h 552974"/>
              <a:gd name="connsiteX9" fmla="*/ 428028 w 667302"/>
              <a:gd name="connsiteY9" fmla="*/ 260736 h 552974"/>
              <a:gd name="connsiteX10" fmla="*/ 245994 w 667302"/>
              <a:gd name="connsiteY10" fmla="*/ 135852 h 552974"/>
              <a:gd name="connsiteX11" fmla="*/ 138044 w 667302"/>
              <a:gd name="connsiteY11" fmla="*/ 53302 h 552974"/>
              <a:gd name="connsiteX12" fmla="*/ 256578 w 667302"/>
              <a:gd name="connsiteY12" fmla="*/ 386 h 55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7302" h="552974">
                <a:moveTo>
                  <a:pt x="256578" y="386"/>
                </a:moveTo>
                <a:cubicBezTo>
                  <a:pt x="233647" y="-3495"/>
                  <a:pt x="10339" y="22964"/>
                  <a:pt x="461" y="30019"/>
                </a:cubicBezTo>
                <a:cubicBezTo>
                  <a:pt x="-9417" y="37075"/>
                  <a:pt x="141925" y="16261"/>
                  <a:pt x="197311" y="42719"/>
                </a:cubicBezTo>
                <a:cubicBezTo>
                  <a:pt x="252697" y="69177"/>
                  <a:pt x="290798" y="104808"/>
                  <a:pt x="332778" y="188769"/>
                </a:cubicBezTo>
                <a:cubicBezTo>
                  <a:pt x="374759" y="272730"/>
                  <a:pt x="436141" y="521791"/>
                  <a:pt x="449194" y="546486"/>
                </a:cubicBezTo>
                <a:cubicBezTo>
                  <a:pt x="462247" y="571181"/>
                  <a:pt x="374758" y="335878"/>
                  <a:pt x="411094" y="336936"/>
                </a:cubicBezTo>
                <a:cubicBezTo>
                  <a:pt x="447430" y="337994"/>
                  <a:pt x="672503" y="547544"/>
                  <a:pt x="667211" y="552836"/>
                </a:cubicBezTo>
                <a:cubicBezTo>
                  <a:pt x="661919" y="558128"/>
                  <a:pt x="403686" y="410667"/>
                  <a:pt x="379344" y="368686"/>
                </a:cubicBezTo>
                <a:cubicBezTo>
                  <a:pt x="355002" y="326705"/>
                  <a:pt x="513047" y="318944"/>
                  <a:pt x="521161" y="300952"/>
                </a:cubicBezTo>
                <a:cubicBezTo>
                  <a:pt x="529275" y="282960"/>
                  <a:pt x="473889" y="288253"/>
                  <a:pt x="428028" y="260736"/>
                </a:cubicBezTo>
                <a:cubicBezTo>
                  <a:pt x="382167" y="233219"/>
                  <a:pt x="294325" y="170424"/>
                  <a:pt x="245994" y="135852"/>
                </a:cubicBezTo>
                <a:cubicBezTo>
                  <a:pt x="197663" y="101280"/>
                  <a:pt x="137691" y="71999"/>
                  <a:pt x="138044" y="53302"/>
                </a:cubicBezTo>
                <a:cubicBezTo>
                  <a:pt x="138397" y="34605"/>
                  <a:pt x="279509" y="4267"/>
                  <a:pt x="256578" y="386"/>
                </a:cubicBezTo>
                <a:close/>
              </a:path>
            </a:pathLst>
          </a:custGeom>
          <a:solidFill>
            <a:srgbClr val="FF33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: 図形 1461">
            <a:extLst>
              <a:ext uri="{FF2B5EF4-FFF2-40B4-BE49-F238E27FC236}">
                <a16:creationId xmlns:a16="http://schemas.microsoft.com/office/drawing/2014/main" id="{F32B240A-678E-46BC-9C98-5C32A1FC97A6}"/>
              </a:ext>
            </a:extLst>
          </p:cNvPr>
          <p:cNvSpPr/>
          <p:nvPr/>
        </p:nvSpPr>
        <p:spPr>
          <a:xfrm>
            <a:off x="5474699" y="1291006"/>
            <a:ext cx="232581" cy="507350"/>
          </a:xfrm>
          <a:custGeom>
            <a:avLst/>
            <a:gdLst>
              <a:gd name="connsiteX0" fmla="*/ 1118 w 232581"/>
              <a:gd name="connsiteY0" fmla="*/ 161 h 507350"/>
              <a:gd name="connsiteX1" fmla="*/ 225484 w 232581"/>
              <a:gd name="connsiteY1" fmla="*/ 188544 h 507350"/>
              <a:gd name="connsiteX2" fmla="*/ 174684 w 232581"/>
              <a:gd name="connsiteY2" fmla="*/ 213944 h 507350"/>
              <a:gd name="connsiteX3" fmla="*/ 155634 w 232581"/>
              <a:gd name="connsiteY3" fmla="*/ 506044 h 507350"/>
              <a:gd name="connsiteX4" fmla="*/ 145051 w 232581"/>
              <a:gd name="connsiteY4" fmla="*/ 326127 h 507350"/>
              <a:gd name="connsiteX5" fmla="*/ 123884 w 232581"/>
              <a:gd name="connsiteY5" fmla="*/ 442544 h 507350"/>
              <a:gd name="connsiteX6" fmla="*/ 172568 w 232581"/>
              <a:gd name="connsiteY6" fmla="*/ 226644 h 507350"/>
              <a:gd name="connsiteX7" fmla="*/ 140818 w 232581"/>
              <a:gd name="connsiteY7" fmla="*/ 156794 h 507350"/>
              <a:gd name="connsiteX8" fmla="*/ 1118 w 232581"/>
              <a:gd name="connsiteY8" fmla="*/ 161 h 50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581" h="507350">
                <a:moveTo>
                  <a:pt x="1118" y="161"/>
                </a:moveTo>
                <a:cubicBezTo>
                  <a:pt x="15229" y="5453"/>
                  <a:pt x="196557" y="152914"/>
                  <a:pt x="225484" y="188544"/>
                </a:cubicBezTo>
                <a:cubicBezTo>
                  <a:pt x="254411" y="224174"/>
                  <a:pt x="186326" y="161027"/>
                  <a:pt x="174684" y="213944"/>
                </a:cubicBezTo>
                <a:cubicBezTo>
                  <a:pt x="163042" y="266861"/>
                  <a:pt x="160573" y="487347"/>
                  <a:pt x="155634" y="506044"/>
                </a:cubicBezTo>
                <a:cubicBezTo>
                  <a:pt x="150695" y="524741"/>
                  <a:pt x="150343" y="336710"/>
                  <a:pt x="145051" y="326127"/>
                </a:cubicBezTo>
                <a:cubicBezTo>
                  <a:pt x="139759" y="315544"/>
                  <a:pt x="119298" y="459124"/>
                  <a:pt x="123884" y="442544"/>
                </a:cubicBezTo>
                <a:cubicBezTo>
                  <a:pt x="128470" y="425964"/>
                  <a:pt x="169746" y="274269"/>
                  <a:pt x="172568" y="226644"/>
                </a:cubicBezTo>
                <a:cubicBezTo>
                  <a:pt x="175390" y="179019"/>
                  <a:pt x="171157" y="192072"/>
                  <a:pt x="140818" y="156794"/>
                </a:cubicBezTo>
                <a:cubicBezTo>
                  <a:pt x="110479" y="121516"/>
                  <a:pt x="-12993" y="-5131"/>
                  <a:pt x="1118" y="16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: 図形 1462">
            <a:extLst>
              <a:ext uri="{FF2B5EF4-FFF2-40B4-BE49-F238E27FC236}">
                <a16:creationId xmlns:a16="http://schemas.microsoft.com/office/drawing/2014/main" id="{13683036-B1ED-4707-80F6-437194693790}"/>
              </a:ext>
            </a:extLst>
          </p:cNvPr>
          <p:cNvSpPr/>
          <p:nvPr/>
        </p:nvSpPr>
        <p:spPr>
          <a:xfrm>
            <a:off x="5489786" y="1450955"/>
            <a:ext cx="138432" cy="375728"/>
          </a:xfrm>
          <a:custGeom>
            <a:avLst/>
            <a:gdLst>
              <a:gd name="connsiteX0" fmla="*/ 119381 w 138432"/>
              <a:gd name="connsiteY0" fmla="*/ 1078 h 375728"/>
              <a:gd name="connsiteX1" fmla="*/ 70697 w 138432"/>
              <a:gd name="connsiteY1" fmla="*/ 123845 h 375728"/>
              <a:gd name="connsiteX2" fmla="*/ 138431 w 138432"/>
              <a:gd name="connsiteY2" fmla="*/ 295295 h 375728"/>
              <a:gd name="connsiteX3" fmla="*/ 72814 w 138432"/>
              <a:gd name="connsiteY3" fmla="*/ 155595 h 375728"/>
              <a:gd name="connsiteX4" fmla="*/ 108797 w 138432"/>
              <a:gd name="connsiteY4" fmla="*/ 375728 h 375728"/>
              <a:gd name="connsiteX5" fmla="*/ 108797 w 138432"/>
              <a:gd name="connsiteY5" fmla="*/ 375728 h 375728"/>
              <a:gd name="connsiteX6" fmla="*/ 62231 w 138432"/>
              <a:gd name="connsiteY6" fmla="*/ 280478 h 375728"/>
              <a:gd name="connsiteX7" fmla="*/ 62231 w 138432"/>
              <a:gd name="connsiteY7" fmla="*/ 356678 h 375728"/>
              <a:gd name="connsiteX8" fmla="*/ 60114 w 138432"/>
              <a:gd name="connsiteY8" fmla="*/ 248728 h 375728"/>
              <a:gd name="connsiteX9" fmla="*/ 847 w 138432"/>
              <a:gd name="connsiteY9" fmla="*/ 193695 h 375728"/>
              <a:gd name="connsiteX10" fmla="*/ 119381 w 138432"/>
              <a:gd name="connsiteY10" fmla="*/ 1078 h 37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432" h="375728">
                <a:moveTo>
                  <a:pt x="119381" y="1078"/>
                </a:moveTo>
                <a:cubicBezTo>
                  <a:pt x="131023" y="-10564"/>
                  <a:pt x="67522" y="74809"/>
                  <a:pt x="70697" y="123845"/>
                </a:cubicBezTo>
                <a:cubicBezTo>
                  <a:pt x="73872" y="172881"/>
                  <a:pt x="138078" y="290003"/>
                  <a:pt x="138431" y="295295"/>
                </a:cubicBezTo>
                <a:cubicBezTo>
                  <a:pt x="138784" y="300587"/>
                  <a:pt x="77753" y="142190"/>
                  <a:pt x="72814" y="155595"/>
                </a:cubicBezTo>
                <a:cubicBezTo>
                  <a:pt x="67875" y="169000"/>
                  <a:pt x="108797" y="375728"/>
                  <a:pt x="108797" y="375728"/>
                </a:cubicBezTo>
                <a:lnTo>
                  <a:pt x="108797" y="375728"/>
                </a:lnTo>
                <a:cubicBezTo>
                  <a:pt x="101036" y="359853"/>
                  <a:pt x="69992" y="283653"/>
                  <a:pt x="62231" y="280478"/>
                </a:cubicBezTo>
                <a:cubicBezTo>
                  <a:pt x="54470" y="277303"/>
                  <a:pt x="62231" y="356678"/>
                  <a:pt x="62231" y="356678"/>
                </a:cubicBezTo>
                <a:cubicBezTo>
                  <a:pt x="61878" y="351386"/>
                  <a:pt x="70345" y="275892"/>
                  <a:pt x="60114" y="248728"/>
                </a:cubicBezTo>
                <a:cubicBezTo>
                  <a:pt x="49883" y="221564"/>
                  <a:pt x="-7620" y="230737"/>
                  <a:pt x="847" y="193695"/>
                </a:cubicBezTo>
                <a:cubicBezTo>
                  <a:pt x="9314" y="156653"/>
                  <a:pt x="107739" y="12720"/>
                  <a:pt x="119381" y="1078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: 図形 1463">
            <a:extLst>
              <a:ext uri="{FF2B5EF4-FFF2-40B4-BE49-F238E27FC236}">
                <a16:creationId xmlns:a16="http://schemas.microsoft.com/office/drawing/2014/main" id="{4F71CB2E-875F-4D3F-BE43-5DEC5441B9D9}"/>
              </a:ext>
            </a:extLst>
          </p:cNvPr>
          <p:cNvSpPr/>
          <p:nvPr/>
        </p:nvSpPr>
        <p:spPr>
          <a:xfrm>
            <a:off x="4973563" y="1963808"/>
            <a:ext cx="645731" cy="438777"/>
          </a:xfrm>
          <a:custGeom>
            <a:avLst/>
            <a:gdLst>
              <a:gd name="connsiteX0" fmla="*/ 616554 w 645731"/>
              <a:gd name="connsiteY0" fmla="*/ 459 h 438777"/>
              <a:gd name="connsiteX1" fmla="*/ 641954 w 645731"/>
              <a:gd name="connsiteY1" fmla="*/ 127459 h 438777"/>
              <a:gd name="connsiteX2" fmla="*/ 521304 w 645731"/>
              <a:gd name="connsiteY2" fmla="*/ 201542 h 438777"/>
              <a:gd name="connsiteX3" fmla="*/ 11187 w 645731"/>
              <a:gd name="connsiteY3" fmla="*/ 434375 h 438777"/>
              <a:gd name="connsiteX4" fmla="*/ 184754 w 645731"/>
              <a:gd name="connsiteY4" fmla="*/ 347592 h 438777"/>
              <a:gd name="connsiteX5" fmla="*/ 368904 w 645731"/>
              <a:gd name="connsiteY5" fmla="*/ 267159 h 438777"/>
              <a:gd name="connsiteX6" fmla="*/ 525537 w 645731"/>
              <a:gd name="connsiteY6" fmla="*/ 195192 h 438777"/>
              <a:gd name="connsiteX7" fmla="*/ 26004 w 645731"/>
              <a:gd name="connsiteY7" fmla="*/ 396275 h 438777"/>
              <a:gd name="connsiteX8" fmla="*/ 550937 w 645731"/>
              <a:gd name="connsiteY8" fmla="*/ 140159 h 438777"/>
              <a:gd name="connsiteX9" fmla="*/ 584804 w 645731"/>
              <a:gd name="connsiteY9" fmla="*/ 205775 h 438777"/>
              <a:gd name="connsiteX10" fmla="*/ 629254 w 645731"/>
              <a:gd name="connsiteY10" fmla="*/ 176142 h 438777"/>
              <a:gd name="connsiteX11" fmla="*/ 616554 w 645731"/>
              <a:gd name="connsiteY11" fmla="*/ 459 h 438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5731" h="438777">
                <a:moveTo>
                  <a:pt x="616554" y="459"/>
                </a:moveTo>
                <a:cubicBezTo>
                  <a:pt x="618671" y="-7655"/>
                  <a:pt x="657829" y="93945"/>
                  <a:pt x="641954" y="127459"/>
                </a:cubicBezTo>
                <a:cubicBezTo>
                  <a:pt x="626079" y="160973"/>
                  <a:pt x="626432" y="150389"/>
                  <a:pt x="521304" y="201542"/>
                </a:cubicBezTo>
                <a:cubicBezTo>
                  <a:pt x="416176" y="252695"/>
                  <a:pt x="67279" y="410033"/>
                  <a:pt x="11187" y="434375"/>
                </a:cubicBezTo>
                <a:cubicBezTo>
                  <a:pt x="-44905" y="458717"/>
                  <a:pt x="125135" y="375461"/>
                  <a:pt x="184754" y="347592"/>
                </a:cubicBezTo>
                <a:cubicBezTo>
                  <a:pt x="244373" y="319723"/>
                  <a:pt x="312107" y="292559"/>
                  <a:pt x="368904" y="267159"/>
                </a:cubicBezTo>
                <a:cubicBezTo>
                  <a:pt x="425701" y="241759"/>
                  <a:pt x="582687" y="173673"/>
                  <a:pt x="525537" y="195192"/>
                </a:cubicBezTo>
                <a:cubicBezTo>
                  <a:pt x="468387" y="216711"/>
                  <a:pt x="21771" y="405447"/>
                  <a:pt x="26004" y="396275"/>
                </a:cubicBezTo>
                <a:cubicBezTo>
                  <a:pt x="30237" y="387103"/>
                  <a:pt x="457804" y="171909"/>
                  <a:pt x="550937" y="140159"/>
                </a:cubicBezTo>
                <a:cubicBezTo>
                  <a:pt x="644070" y="108409"/>
                  <a:pt x="571751" y="199778"/>
                  <a:pt x="584804" y="205775"/>
                </a:cubicBezTo>
                <a:cubicBezTo>
                  <a:pt x="597857" y="211772"/>
                  <a:pt x="625021" y="207186"/>
                  <a:pt x="629254" y="176142"/>
                </a:cubicBezTo>
                <a:cubicBezTo>
                  <a:pt x="633487" y="145098"/>
                  <a:pt x="614437" y="8573"/>
                  <a:pt x="616554" y="45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: 図形 1464">
            <a:extLst>
              <a:ext uri="{FF2B5EF4-FFF2-40B4-BE49-F238E27FC236}">
                <a16:creationId xmlns:a16="http://schemas.microsoft.com/office/drawing/2014/main" id="{01063EEE-9ECF-4C88-833C-C1BAC74D89A2}"/>
              </a:ext>
            </a:extLst>
          </p:cNvPr>
          <p:cNvSpPr/>
          <p:nvPr/>
        </p:nvSpPr>
        <p:spPr>
          <a:xfrm>
            <a:off x="5050954" y="2420214"/>
            <a:ext cx="454074" cy="536467"/>
          </a:xfrm>
          <a:custGeom>
            <a:avLst/>
            <a:gdLst>
              <a:gd name="connsiteX0" fmla="*/ 471 w 454074"/>
              <a:gd name="connsiteY0" fmla="*/ 724 h 536467"/>
              <a:gd name="connsiteX1" fmla="*/ 94134 w 454074"/>
              <a:gd name="connsiteY1" fmla="*/ 116611 h 536467"/>
              <a:gd name="connsiteX2" fmla="*/ 114771 w 454074"/>
              <a:gd name="connsiteY2" fmla="*/ 261074 h 536467"/>
              <a:gd name="connsiteX3" fmla="*/ 152871 w 454074"/>
              <a:gd name="connsiteY3" fmla="*/ 521424 h 536467"/>
              <a:gd name="connsiteX4" fmla="*/ 140171 w 454074"/>
              <a:gd name="connsiteY4" fmla="*/ 454749 h 536467"/>
              <a:gd name="connsiteX5" fmla="*/ 452909 w 454074"/>
              <a:gd name="connsiteY5" fmla="*/ 38824 h 536467"/>
              <a:gd name="connsiteX6" fmla="*/ 243359 w 454074"/>
              <a:gd name="connsiteY6" fmla="*/ 246786 h 536467"/>
              <a:gd name="connsiteX7" fmla="*/ 160809 w 454074"/>
              <a:gd name="connsiteY7" fmla="*/ 375374 h 536467"/>
              <a:gd name="connsiteX8" fmla="*/ 141759 w 454074"/>
              <a:gd name="connsiteY8" fmla="*/ 272186 h 536467"/>
              <a:gd name="connsiteX9" fmla="*/ 138584 w 454074"/>
              <a:gd name="connsiteY9" fmla="*/ 172174 h 536467"/>
              <a:gd name="connsiteX10" fmla="*/ 471 w 454074"/>
              <a:gd name="connsiteY10" fmla="*/ 724 h 53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4074" h="536467">
                <a:moveTo>
                  <a:pt x="471" y="724"/>
                </a:moveTo>
                <a:cubicBezTo>
                  <a:pt x="-6937" y="-8537"/>
                  <a:pt x="75084" y="73219"/>
                  <a:pt x="94134" y="116611"/>
                </a:cubicBezTo>
                <a:cubicBezTo>
                  <a:pt x="113184" y="160003"/>
                  <a:pt x="104982" y="193605"/>
                  <a:pt x="114771" y="261074"/>
                </a:cubicBezTo>
                <a:cubicBezTo>
                  <a:pt x="124560" y="328543"/>
                  <a:pt x="148638" y="489145"/>
                  <a:pt x="152871" y="521424"/>
                </a:cubicBezTo>
                <a:cubicBezTo>
                  <a:pt x="157104" y="553703"/>
                  <a:pt x="90165" y="535182"/>
                  <a:pt x="140171" y="454749"/>
                </a:cubicBezTo>
                <a:cubicBezTo>
                  <a:pt x="190177" y="374316"/>
                  <a:pt x="435711" y="73485"/>
                  <a:pt x="452909" y="38824"/>
                </a:cubicBezTo>
                <a:cubicBezTo>
                  <a:pt x="470107" y="4164"/>
                  <a:pt x="292042" y="190694"/>
                  <a:pt x="243359" y="246786"/>
                </a:cubicBezTo>
                <a:cubicBezTo>
                  <a:pt x="194676" y="302878"/>
                  <a:pt x="177742" y="371141"/>
                  <a:pt x="160809" y="375374"/>
                </a:cubicBezTo>
                <a:cubicBezTo>
                  <a:pt x="143876" y="379607"/>
                  <a:pt x="145463" y="306053"/>
                  <a:pt x="141759" y="272186"/>
                </a:cubicBezTo>
                <a:cubicBezTo>
                  <a:pt x="138055" y="238319"/>
                  <a:pt x="160280" y="212390"/>
                  <a:pt x="138584" y="172174"/>
                </a:cubicBezTo>
                <a:cubicBezTo>
                  <a:pt x="116888" y="131958"/>
                  <a:pt x="7879" y="9985"/>
                  <a:pt x="471" y="724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: 図形 1465">
            <a:extLst>
              <a:ext uri="{FF2B5EF4-FFF2-40B4-BE49-F238E27FC236}">
                <a16:creationId xmlns:a16="http://schemas.microsoft.com/office/drawing/2014/main" id="{159BC007-1A65-42F3-9F97-2151598BA2A6}"/>
              </a:ext>
            </a:extLst>
          </p:cNvPr>
          <p:cNvSpPr/>
          <p:nvPr/>
        </p:nvSpPr>
        <p:spPr>
          <a:xfrm>
            <a:off x="4945464" y="2377653"/>
            <a:ext cx="73635" cy="630831"/>
          </a:xfrm>
          <a:custGeom>
            <a:avLst/>
            <a:gdLst>
              <a:gd name="connsiteX0" fmla="*/ 73153 w 73635"/>
              <a:gd name="connsiteY0" fmla="*/ 9947 h 630831"/>
              <a:gd name="connsiteX1" fmla="*/ 32936 w 73635"/>
              <a:gd name="connsiteY1" fmla="*/ 96730 h 630831"/>
              <a:gd name="connsiteX2" fmla="*/ 39286 w 73635"/>
              <a:gd name="connsiteY2" fmla="*/ 623780 h 630831"/>
              <a:gd name="connsiteX3" fmla="*/ 16003 w 73635"/>
              <a:gd name="connsiteY3" fmla="*/ 388830 h 630831"/>
              <a:gd name="connsiteX4" fmla="*/ 1186 w 73635"/>
              <a:gd name="connsiteY4" fmla="*/ 223730 h 630831"/>
              <a:gd name="connsiteX5" fmla="*/ 73153 w 73635"/>
              <a:gd name="connsiteY5" fmla="*/ 9947 h 6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35" h="630831">
                <a:moveTo>
                  <a:pt x="73153" y="9947"/>
                </a:moveTo>
                <a:cubicBezTo>
                  <a:pt x="78445" y="-11219"/>
                  <a:pt x="38580" y="-5576"/>
                  <a:pt x="32936" y="96730"/>
                </a:cubicBezTo>
                <a:cubicBezTo>
                  <a:pt x="27291" y="199036"/>
                  <a:pt x="42108" y="575097"/>
                  <a:pt x="39286" y="623780"/>
                </a:cubicBezTo>
                <a:cubicBezTo>
                  <a:pt x="36464" y="672463"/>
                  <a:pt x="22353" y="455505"/>
                  <a:pt x="16003" y="388830"/>
                </a:cubicBezTo>
                <a:cubicBezTo>
                  <a:pt x="9653" y="322155"/>
                  <a:pt x="-4106" y="284408"/>
                  <a:pt x="1186" y="223730"/>
                </a:cubicBezTo>
                <a:cubicBezTo>
                  <a:pt x="6478" y="163052"/>
                  <a:pt x="67861" y="31113"/>
                  <a:pt x="73153" y="9947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: 図形 1466">
            <a:extLst>
              <a:ext uri="{FF2B5EF4-FFF2-40B4-BE49-F238E27FC236}">
                <a16:creationId xmlns:a16="http://schemas.microsoft.com/office/drawing/2014/main" id="{9CDE3C93-A13F-4799-B438-2D1CF67A01ED}"/>
              </a:ext>
            </a:extLst>
          </p:cNvPr>
          <p:cNvSpPr/>
          <p:nvPr/>
        </p:nvSpPr>
        <p:spPr>
          <a:xfrm>
            <a:off x="5341782" y="2929322"/>
            <a:ext cx="530926" cy="433314"/>
          </a:xfrm>
          <a:custGeom>
            <a:avLst/>
            <a:gdLst>
              <a:gd name="connsiteX0" fmla="*/ 529851 w 530926"/>
              <a:gd name="connsiteY0" fmla="*/ 145 h 433314"/>
              <a:gd name="connsiteX1" fmla="*/ 231401 w 530926"/>
              <a:gd name="connsiteY1" fmla="*/ 188528 h 433314"/>
              <a:gd name="connsiteX2" fmla="*/ 7035 w 530926"/>
              <a:gd name="connsiteY2" fmla="*/ 429828 h 433314"/>
              <a:gd name="connsiteX3" fmla="*/ 62068 w 530926"/>
              <a:gd name="connsiteY3" fmla="*/ 323995 h 433314"/>
              <a:gd name="connsiteX4" fmla="*/ 119218 w 530926"/>
              <a:gd name="connsiteY4" fmla="*/ 218161 h 433314"/>
              <a:gd name="connsiteX5" fmla="*/ 529851 w 530926"/>
              <a:gd name="connsiteY5" fmla="*/ 145 h 43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926" h="433314">
                <a:moveTo>
                  <a:pt x="529851" y="145"/>
                </a:moveTo>
                <a:cubicBezTo>
                  <a:pt x="548548" y="-4794"/>
                  <a:pt x="318537" y="116914"/>
                  <a:pt x="231401" y="188528"/>
                </a:cubicBezTo>
                <a:cubicBezTo>
                  <a:pt x="144265" y="260142"/>
                  <a:pt x="35257" y="407250"/>
                  <a:pt x="7035" y="429828"/>
                </a:cubicBezTo>
                <a:cubicBezTo>
                  <a:pt x="-21187" y="452406"/>
                  <a:pt x="43371" y="359273"/>
                  <a:pt x="62068" y="323995"/>
                </a:cubicBezTo>
                <a:cubicBezTo>
                  <a:pt x="80765" y="288717"/>
                  <a:pt x="41254" y="272136"/>
                  <a:pt x="119218" y="218161"/>
                </a:cubicBezTo>
                <a:cubicBezTo>
                  <a:pt x="197182" y="164186"/>
                  <a:pt x="511154" y="5084"/>
                  <a:pt x="529851" y="145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: 図形 1467">
            <a:extLst>
              <a:ext uri="{FF2B5EF4-FFF2-40B4-BE49-F238E27FC236}">
                <a16:creationId xmlns:a16="http://schemas.microsoft.com/office/drawing/2014/main" id="{07B8B381-5725-4100-B170-5DE8C0B5E78B}"/>
              </a:ext>
            </a:extLst>
          </p:cNvPr>
          <p:cNvSpPr/>
          <p:nvPr/>
        </p:nvSpPr>
        <p:spPr>
          <a:xfrm>
            <a:off x="4741439" y="3020527"/>
            <a:ext cx="150262" cy="891031"/>
          </a:xfrm>
          <a:custGeom>
            <a:avLst/>
            <a:gdLst>
              <a:gd name="connsiteX0" fmla="*/ 116311 w 150262"/>
              <a:gd name="connsiteY0" fmla="*/ 2073 h 891031"/>
              <a:gd name="connsiteX1" fmla="*/ 61278 w 150262"/>
              <a:gd name="connsiteY1" fmla="*/ 186223 h 891031"/>
              <a:gd name="connsiteX2" fmla="*/ 67628 w 150262"/>
              <a:gd name="connsiteY2" fmla="*/ 469856 h 891031"/>
              <a:gd name="connsiteX3" fmla="*/ 33761 w 150262"/>
              <a:gd name="connsiteY3" fmla="*/ 198923 h 891031"/>
              <a:gd name="connsiteX4" fmla="*/ 141711 w 150262"/>
              <a:gd name="connsiteY4" fmla="*/ 753490 h 891031"/>
              <a:gd name="connsiteX5" fmla="*/ 133244 w 150262"/>
              <a:gd name="connsiteY5" fmla="*/ 772540 h 891031"/>
              <a:gd name="connsiteX6" fmla="*/ 143828 w 150262"/>
              <a:gd name="connsiteY6" fmla="*/ 884723 h 891031"/>
              <a:gd name="connsiteX7" fmla="*/ 18944 w 150262"/>
              <a:gd name="connsiteY7" fmla="*/ 558756 h 891031"/>
              <a:gd name="connsiteX8" fmla="*/ 10478 w 150262"/>
              <a:gd name="connsiteY8" fmla="*/ 304756 h 891031"/>
              <a:gd name="connsiteX9" fmla="*/ 116311 w 150262"/>
              <a:gd name="connsiteY9" fmla="*/ 2073 h 89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262" h="891031">
                <a:moveTo>
                  <a:pt x="116311" y="2073"/>
                </a:moveTo>
                <a:cubicBezTo>
                  <a:pt x="124778" y="-17682"/>
                  <a:pt x="69392" y="108259"/>
                  <a:pt x="61278" y="186223"/>
                </a:cubicBezTo>
                <a:cubicBezTo>
                  <a:pt x="53164" y="264187"/>
                  <a:pt x="72214" y="467739"/>
                  <a:pt x="67628" y="469856"/>
                </a:cubicBezTo>
                <a:cubicBezTo>
                  <a:pt x="63042" y="471973"/>
                  <a:pt x="21414" y="151651"/>
                  <a:pt x="33761" y="198923"/>
                </a:cubicBezTo>
                <a:cubicBezTo>
                  <a:pt x="46108" y="246195"/>
                  <a:pt x="125130" y="657887"/>
                  <a:pt x="141711" y="753490"/>
                </a:cubicBezTo>
                <a:cubicBezTo>
                  <a:pt x="158292" y="849093"/>
                  <a:pt x="132891" y="750668"/>
                  <a:pt x="133244" y="772540"/>
                </a:cubicBezTo>
                <a:cubicBezTo>
                  <a:pt x="133597" y="794412"/>
                  <a:pt x="162878" y="920354"/>
                  <a:pt x="143828" y="884723"/>
                </a:cubicBezTo>
                <a:cubicBezTo>
                  <a:pt x="124778" y="849092"/>
                  <a:pt x="41169" y="655417"/>
                  <a:pt x="18944" y="558756"/>
                </a:cubicBezTo>
                <a:cubicBezTo>
                  <a:pt x="-3281" y="462095"/>
                  <a:pt x="-5750" y="391892"/>
                  <a:pt x="10478" y="304756"/>
                </a:cubicBezTo>
                <a:cubicBezTo>
                  <a:pt x="26706" y="217620"/>
                  <a:pt x="107844" y="21828"/>
                  <a:pt x="116311" y="2073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: 図形 1468">
            <a:extLst>
              <a:ext uri="{FF2B5EF4-FFF2-40B4-BE49-F238E27FC236}">
                <a16:creationId xmlns:a16="http://schemas.microsoft.com/office/drawing/2014/main" id="{BCA55685-8562-4F32-A17D-C325FD0EF396}"/>
              </a:ext>
            </a:extLst>
          </p:cNvPr>
          <p:cNvSpPr/>
          <p:nvPr/>
        </p:nvSpPr>
        <p:spPr>
          <a:xfrm>
            <a:off x="4035271" y="2956573"/>
            <a:ext cx="370516" cy="177256"/>
          </a:xfrm>
          <a:custGeom>
            <a:avLst/>
            <a:gdLst>
              <a:gd name="connsiteX0" fmla="*/ 368454 w 370516"/>
              <a:gd name="connsiteY0" fmla="*/ 51740 h 177256"/>
              <a:gd name="connsiteX1" fmla="*/ 133504 w 370516"/>
              <a:gd name="connsiteY1" fmla="*/ 4115 h 177256"/>
              <a:gd name="connsiteX2" fmla="*/ 154 w 370516"/>
              <a:gd name="connsiteY2" fmla="*/ 177152 h 177256"/>
              <a:gd name="connsiteX3" fmla="*/ 109692 w 370516"/>
              <a:gd name="connsiteY3" fmla="*/ 29515 h 177256"/>
              <a:gd name="connsiteX4" fmla="*/ 241454 w 370516"/>
              <a:gd name="connsiteY4" fmla="*/ 23165 h 177256"/>
              <a:gd name="connsiteX5" fmla="*/ 368454 w 370516"/>
              <a:gd name="connsiteY5" fmla="*/ 51740 h 17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516" h="177256">
                <a:moveTo>
                  <a:pt x="368454" y="51740"/>
                </a:moveTo>
                <a:cubicBezTo>
                  <a:pt x="350462" y="48565"/>
                  <a:pt x="194887" y="-16787"/>
                  <a:pt x="133504" y="4115"/>
                </a:cubicBezTo>
                <a:cubicBezTo>
                  <a:pt x="72121" y="25017"/>
                  <a:pt x="4123" y="172919"/>
                  <a:pt x="154" y="177152"/>
                </a:cubicBezTo>
                <a:cubicBezTo>
                  <a:pt x="-3815" y="181385"/>
                  <a:pt x="69475" y="55180"/>
                  <a:pt x="109692" y="29515"/>
                </a:cubicBezTo>
                <a:cubicBezTo>
                  <a:pt x="149909" y="3850"/>
                  <a:pt x="200973" y="22901"/>
                  <a:pt x="241454" y="23165"/>
                </a:cubicBezTo>
                <a:cubicBezTo>
                  <a:pt x="281935" y="23429"/>
                  <a:pt x="386446" y="54915"/>
                  <a:pt x="368454" y="5174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: 図形 1469">
            <a:extLst>
              <a:ext uri="{FF2B5EF4-FFF2-40B4-BE49-F238E27FC236}">
                <a16:creationId xmlns:a16="http://schemas.microsoft.com/office/drawing/2014/main" id="{66B971F8-4B57-478C-8208-91AEB144AF96}"/>
              </a:ext>
            </a:extLst>
          </p:cNvPr>
          <p:cNvSpPr/>
          <p:nvPr/>
        </p:nvSpPr>
        <p:spPr>
          <a:xfrm>
            <a:off x="3914143" y="3096049"/>
            <a:ext cx="276605" cy="467351"/>
          </a:xfrm>
          <a:custGeom>
            <a:avLst/>
            <a:gdLst>
              <a:gd name="connsiteX0" fmla="*/ 275270 w 276605"/>
              <a:gd name="connsiteY0" fmla="*/ 2751 h 467351"/>
              <a:gd name="connsiteX1" fmla="*/ 130807 w 276605"/>
              <a:gd name="connsiteY1" fmla="*/ 180551 h 467351"/>
              <a:gd name="connsiteX2" fmla="*/ 43495 w 276605"/>
              <a:gd name="connsiteY2" fmla="*/ 391689 h 467351"/>
              <a:gd name="connsiteX3" fmla="*/ 46670 w 276605"/>
              <a:gd name="connsiteY3" fmla="*/ 404389 h 467351"/>
              <a:gd name="connsiteX4" fmla="*/ 89532 w 276605"/>
              <a:gd name="connsiteY4" fmla="*/ 244051 h 467351"/>
              <a:gd name="connsiteX5" fmla="*/ 5395 w 276605"/>
              <a:gd name="connsiteY5" fmla="*/ 464714 h 467351"/>
              <a:gd name="connsiteX6" fmla="*/ 11745 w 276605"/>
              <a:gd name="connsiteY6" fmla="*/ 363114 h 467351"/>
              <a:gd name="connsiteX7" fmla="*/ 38732 w 276605"/>
              <a:gd name="connsiteY7" fmla="*/ 323426 h 467351"/>
              <a:gd name="connsiteX8" fmla="*/ 275270 w 276605"/>
              <a:gd name="connsiteY8" fmla="*/ 2751 h 46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605" h="467351">
                <a:moveTo>
                  <a:pt x="275270" y="2751"/>
                </a:moveTo>
                <a:cubicBezTo>
                  <a:pt x="290616" y="-21061"/>
                  <a:pt x="169436" y="115728"/>
                  <a:pt x="130807" y="180551"/>
                </a:cubicBezTo>
                <a:cubicBezTo>
                  <a:pt x="92178" y="245374"/>
                  <a:pt x="57518" y="354383"/>
                  <a:pt x="43495" y="391689"/>
                </a:cubicBezTo>
                <a:cubicBezTo>
                  <a:pt x="29472" y="428995"/>
                  <a:pt x="38997" y="428995"/>
                  <a:pt x="46670" y="404389"/>
                </a:cubicBezTo>
                <a:cubicBezTo>
                  <a:pt x="54343" y="379783"/>
                  <a:pt x="96411" y="233997"/>
                  <a:pt x="89532" y="244051"/>
                </a:cubicBezTo>
                <a:cubicBezTo>
                  <a:pt x="82653" y="254105"/>
                  <a:pt x="18359" y="444870"/>
                  <a:pt x="5395" y="464714"/>
                </a:cubicBezTo>
                <a:cubicBezTo>
                  <a:pt x="-7569" y="484558"/>
                  <a:pt x="6189" y="386662"/>
                  <a:pt x="11745" y="363114"/>
                </a:cubicBezTo>
                <a:cubicBezTo>
                  <a:pt x="17301" y="339566"/>
                  <a:pt x="-1749" y="379518"/>
                  <a:pt x="38732" y="323426"/>
                </a:cubicBezTo>
                <a:cubicBezTo>
                  <a:pt x="79213" y="267334"/>
                  <a:pt x="259924" y="26563"/>
                  <a:pt x="275270" y="275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: 図形 1470">
            <a:extLst>
              <a:ext uri="{FF2B5EF4-FFF2-40B4-BE49-F238E27FC236}">
                <a16:creationId xmlns:a16="http://schemas.microsoft.com/office/drawing/2014/main" id="{5ED17452-7C19-4190-83CB-C3797BDB9828}"/>
              </a:ext>
            </a:extLst>
          </p:cNvPr>
          <p:cNvSpPr/>
          <p:nvPr/>
        </p:nvSpPr>
        <p:spPr>
          <a:xfrm>
            <a:off x="3746931" y="3280434"/>
            <a:ext cx="99076" cy="516220"/>
          </a:xfrm>
          <a:custGeom>
            <a:avLst/>
            <a:gdLst>
              <a:gd name="connsiteX0" fmla="*/ 37669 w 99076"/>
              <a:gd name="connsiteY0" fmla="*/ 399 h 516220"/>
              <a:gd name="connsiteX1" fmla="*/ 29202 w 99076"/>
              <a:gd name="connsiteY1" fmla="*/ 199366 h 516220"/>
              <a:gd name="connsiteX2" fmla="*/ 99052 w 99076"/>
              <a:gd name="connsiteY2" fmla="*/ 411033 h 516220"/>
              <a:gd name="connsiteX3" fmla="*/ 37669 w 99076"/>
              <a:gd name="connsiteY3" fmla="*/ 228999 h 516220"/>
              <a:gd name="connsiteX4" fmla="*/ 75769 w 99076"/>
              <a:gd name="connsiteY4" fmla="*/ 514749 h 516220"/>
              <a:gd name="connsiteX5" fmla="*/ 14386 w 99076"/>
              <a:gd name="connsiteY5" fmla="*/ 336949 h 516220"/>
              <a:gd name="connsiteX6" fmla="*/ 1686 w 99076"/>
              <a:gd name="connsiteY6" fmla="*/ 252283 h 516220"/>
              <a:gd name="connsiteX7" fmla="*/ 37669 w 99076"/>
              <a:gd name="connsiteY7" fmla="*/ 399 h 51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76" h="516220">
                <a:moveTo>
                  <a:pt x="37669" y="399"/>
                </a:moveTo>
                <a:cubicBezTo>
                  <a:pt x="42255" y="-8421"/>
                  <a:pt x="18971" y="130927"/>
                  <a:pt x="29202" y="199366"/>
                </a:cubicBezTo>
                <a:cubicBezTo>
                  <a:pt x="39433" y="267805"/>
                  <a:pt x="97641" y="406094"/>
                  <a:pt x="99052" y="411033"/>
                </a:cubicBezTo>
                <a:cubicBezTo>
                  <a:pt x="100463" y="415972"/>
                  <a:pt x="41549" y="211713"/>
                  <a:pt x="37669" y="228999"/>
                </a:cubicBezTo>
                <a:cubicBezTo>
                  <a:pt x="33789" y="246285"/>
                  <a:pt x="79650" y="496757"/>
                  <a:pt x="75769" y="514749"/>
                </a:cubicBezTo>
                <a:cubicBezTo>
                  <a:pt x="71889" y="532741"/>
                  <a:pt x="26733" y="380693"/>
                  <a:pt x="14386" y="336949"/>
                </a:cubicBezTo>
                <a:cubicBezTo>
                  <a:pt x="2039" y="293205"/>
                  <a:pt x="-2900" y="304141"/>
                  <a:pt x="1686" y="252283"/>
                </a:cubicBezTo>
                <a:cubicBezTo>
                  <a:pt x="6272" y="200425"/>
                  <a:pt x="33083" y="9219"/>
                  <a:pt x="37669" y="39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5C9B3F9E-3596-4BCF-9C99-BC761C1C12C0}"/>
              </a:ext>
            </a:extLst>
          </p:cNvPr>
          <p:cNvSpPr/>
          <p:nvPr/>
        </p:nvSpPr>
        <p:spPr>
          <a:xfrm>
            <a:off x="3659319" y="3849495"/>
            <a:ext cx="136804" cy="254818"/>
          </a:xfrm>
          <a:custGeom>
            <a:avLst/>
            <a:gdLst>
              <a:gd name="connsiteX0" fmla="*/ 110464 w 136804"/>
              <a:gd name="connsiteY0" fmla="*/ 2838 h 254818"/>
              <a:gd name="connsiteX1" fmla="*/ 44848 w 136804"/>
              <a:gd name="connsiteY1" fmla="*/ 64222 h 254818"/>
              <a:gd name="connsiteX2" fmla="*/ 127398 w 136804"/>
              <a:gd name="connsiteY2" fmla="*/ 233555 h 254818"/>
              <a:gd name="connsiteX3" fmla="*/ 87181 w 136804"/>
              <a:gd name="connsiteY3" fmla="*/ 144655 h 254818"/>
              <a:gd name="connsiteX4" fmla="*/ 135864 w 136804"/>
              <a:gd name="connsiteY4" fmla="*/ 254722 h 254818"/>
              <a:gd name="connsiteX5" fmla="*/ 34264 w 136804"/>
              <a:gd name="connsiteY5" fmla="*/ 163705 h 254818"/>
              <a:gd name="connsiteX6" fmla="*/ 2514 w 136804"/>
              <a:gd name="connsiteY6" fmla="*/ 144655 h 254818"/>
              <a:gd name="connsiteX7" fmla="*/ 110464 w 136804"/>
              <a:gd name="connsiteY7" fmla="*/ 2838 h 25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804" h="254818">
                <a:moveTo>
                  <a:pt x="110464" y="2838"/>
                </a:moveTo>
                <a:cubicBezTo>
                  <a:pt x="117520" y="-10567"/>
                  <a:pt x="42026" y="25769"/>
                  <a:pt x="44848" y="64222"/>
                </a:cubicBezTo>
                <a:cubicBezTo>
                  <a:pt x="47670" y="102675"/>
                  <a:pt x="120343" y="220150"/>
                  <a:pt x="127398" y="233555"/>
                </a:cubicBezTo>
                <a:cubicBezTo>
                  <a:pt x="134453" y="246960"/>
                  <a:pt x="85770" y="141127"/>
                  <a:pt x="87181" y="144655"/>
                </a:cubicBezTo>
                <a:cubicBezTo>
                  <a:pt x="88592" y="148183"/>
                  <a:pt x="144684" y="251547"/>
                  <a:pt x="135864" y="254722"/>
                </a:cubicBezTo>
                <a:cubicBezTo>
                  <a:pt x="127045" y="257897"/>
                  <a:pt x="56489" y="182050"/>
                  <a:pt x="34264" y="163705"/>
                </a:cubicBezTo>
                <a:cubicBezTo>
                  <a:pt x="12039" y="145360"/>
                  <a:pt x="-7011" y="167938"/>
                  <a:pt x="2514" y="144655"/>
                </a:cubicBezTo>
                <a:cubicBezTo>
                  <a:pt x="12039" y="121372"/>
                  <a:pt x="103408" y="16243"/>
                  <a:pt x="110464" y="2838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1D086CBF-A9FE-4AD7-9FEE-BF25DAF0BCCA}"/>
              </a:ext>
            </a:extLst>
          </p:cNvPr>
          <p:cNvSpPr/>
          <p:nvPr/>
        </p:nvSpPr>
        <p:spPr>
          <a:xfrm>
            <a:off x="3715778" y="4324591"/>
            <a:ext cx="355861" cy="709007"/>
          </a:xfrm>
          <a:custGeom>
            <a:avLst/>
            <a:gdLst>
              <a:gd name="connsiteX0" fmla="*/ 219105 w 355861"/>
              <a:gd name="connsiteY0" fmla="*/ 56909 h 709007"/>
              <a:gd name="connsiteX1" fmla="*/ 193705 w 355861"/>
              <a:gd name="connsiteY1" fmla="*/ 186026 h 709007"/>
              <a:gd name="connsiteX2" fmla="*/ 240272 w 355861"/>
              <a:gd name="connsiteY2" fmla="*/ 380759 h 709007"/>
              <a:gd name="connsiteX3" fmla="*/ 183122 w 355861"/>
              <a:gd name="connsiteY3" fmla="*/ 228359 h 709007"/>
              <a:gd name="connsiteX4" fmla="*/ 299539 w 355861"/>
              <a:gd name="connsiteY4" fmla="*/ 567026 h 709007"/>
              <a:gd name="connsiteX5" fmla="*/ 354572 w 355861"/>
              <a:gd name="connsiteY5" fmla="*/ 706726 h 709007"/>
              <a:gd name="connsiteX6" fmla="*/ 248739 w 355861"/>
              <a:gd name="connsiteY6" fmla="*/ 467542 h 709007"/>
              <a:gd name="connsiteX7" fmla="*/ 312239 w 355861"/>
              <a:gd name="connsiteY7" fmla="*/ 645342 h 709007"/>
              <a:gd name="connsiteX8" fmla="*/ 115389 w 355861"/>
              <a:gd name="connsiteY8" fmla="*/ 382876 h 709007"/>
              <a:gd name="connsiteX9" fmla="*/ 85755 w 355861"/>
              <a:gd name="connsiteY9" fmla="*/ 228359 h 709007"/>
              <a:gd name="connsiteX10" fmla="*/ 204289 w 355861"/>
              <a:gd name="connsiteY10" fmla="*/ 495059 h 709007"/>
              <a:gd name="connsiteX11" fmla="*/ 176772 w 355861"/>
              <a:gd name="connsiteY11" fmla="*/ 679209 h 709007"/>
              <a:gd name="connsiteX12" fmla="*/ 164072 w 355861"/>
              <a:gd name="connsiteY12" fmla="*/ 410392 h 709007"/>
              <a:gd name="connsiteX13" fmla="*/ 3205 w 355861"/>
              <a:gd name="connsiteY13" fmla="*/ 10342 h 709007"/>
              <a:gd name="connsiteX14" fmla="*/ 64589 w 355861"/>
              <a:gd name="connsiteY14" fmla="*/ 120409 h 709007"/>
              <a:gd name="connsiteX15" fmla="*/ 159839 w 355861"/>
              <a:gd name="connsiteY15" fmla="*/ 147926 h 709007"/>
              <a:gd name="connsiteX16" fmla="*/ 219105 w 355861"/>
              <a:gd name="connsiteY16" fmla="*/ 56909 h 70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5861" h="709007">
                <a:moveTo>
                  <a:pt x="219105" y="56909"/>
                </a:moveTo>
                <a:cubicBezTo>
                  <a:pt x="224749" y="63259"/>
                  <a:pt x="190177" y="132051"/>
                  <a:pt x="193705" y="186026"/>
                </a:cubicBezTo>
                <a:cubicBezTo>
                  <a:pt x="197233" y="240001"/>
                  <a:pt x="242036" y="373704"/>
                  <a:pt x="240272" y="380759"/>
                </a:cubicBezTo>
                <a:cubicBezTo>
                  <a:pt x="238508" y="387815"/>
                  <a:pt x="173244" y="197315"/>
                  <a:pt x="183122" y="228359"/>
                </a:cubicBezTo>
                <a:cubicBezTo>
                  <a:pt x="193000" y="259403"/>
                  <a:pt x="270964" y="487298"/>
                  <a:pt x="299539" y="567026"/>
                </a:cubicBezTo>
                <a:cubicBezTo>
                  <a:pt x="328114" y="646754"/>
                  <a:pt x="363039" y="723307"/>
                  <a:pt x="354572" y="706726"/>
                </a:cubicBezTo>
                <a:cubicBezTo>
                  <a:pt x="346105" y="690145"/>
                  <a:pt x="255794" y="477773"/>
                  <a:pt x="248739" y="467542"/>
                </a:cubicBezTo>
                <a:cubicBezTo>
                  <a:pt x="241684" y="457311"/>
                  <a:pt x="334464" y="659453"/>
                  <a:pt x="312239" y="645342"/>
                </a:cubicBezTo>
                <a:cubicBezTo>
                  <a:pt x="290014" y="631231"/>
                  <a:pt x="153136" y="452373"/>
                  <a:pt x="115389" y="382876"/>
                </a:cubicBezTo>
                <a:cubicBezTo>
                  <a:pt x="77642" y="313379"/>
                  <a:pt x="70938" y="209662"/>
                  <a:pt x="85755" y="228359"/>
                </a:cubicBezTo>
                <a:cubicBezTo>
                  <a:pt x="100572" y="247056"/>
                  <a:pt x="189120" y="419917"/>
                  <a:pt x="204289" y="495059"/>
                </a:cubicBezTo>
                <a:cubicBezTo>
                  <a:pt x="219458" y="570201"/>
                  <a:pt x="183475" y="693320"/>
                  <a:pt x="176772" y="679209"/>
                </a:cubicBezTo>
                <a:cubicBezTo>
                  <a:pt x="170069" y="665098"/>
                  <a:pt x="193000" y="521870"/>
                  <a:pt x="164072" y="410392"/>
                </a:cubicBezTo>
                <a:cubicBezTo>
                  <a:pt x="135144" y="298914"/>
                  <a:pt x="19785" y="58673"/>
                  <a:pt x="3205" y="10342"/>
                </a:cubicBezTo>
                <a:cubicBezTo>
                  <a:pt x="-13376" y="-37989"/>
                  <a:pt x="38483" y="97478"/>
                  <a:pt x="64589" y="120409"/>
                </a:cubicBezTo>
                <a:cubicBezTo>
                  <a:pt x="90695" y="143340"/>
                  <a:pt x="134439" y="157804"/>
                  <a:pt x="159839" y="147926"/>
                </a:cubicBezTo>
                <a:cubicBezTo>
                  <a:pt x="185239" y="138048"/>
                  <a:pt x="213461" y="50559"/>
                  <a:pt x="219105" y="5690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: 図形 1266">
            <a:extLst>
              <a:ext uri="{FF2B5EF4-FFF2-40B4-BE49-F238E27FC236}">
                <a16:creationId xmlns:a16="http://schemas.microsoft.com/office/drawing/2014/main" id="{280C6880-0E1C-4ACF-BEA6-03132AC75FCA}"/>
              </a:ext>
            </a:extLst>
          </p:cNvPr>
          <p:cNvSpPr/>
          <p:nvPr/>
        </p:nvSpPr>
        <p:spPr>
          <a:xfrm>
            <a:off x="3401403" y="4982172"/>
            <a:ext cx="673885" cy="604296"/>
          </a:xfrm>
          <a:custGeom>
            <a:avLst/>
            <a:gdLst>
              <a:gd name="connsiteX0" fmla="*/ 673180 w 673885"/>
              <a:gd name="connsiteY0" fmla="*/ 19511 h 604296"/>
              <a:gd name="connsiteX1" fmla="*/ 503847 w 673885"/>
              <a:gd name="connsiteY1" fmla="*/ 237528 h 604296"/>
              <a:gd name="connsiteX2" fmla="*/ 527130 w 673885"/>
              <a:gd name="connsiteY2" fmla="*/ 480945 h 604296"/>
              <a:gd name="connsiteX3" fmla="*/ 440347 w 673885"/>
              <a:gd name="connsiteY3" fmla="*/ 588895 h 604296"/>
              <a:gd name="connsiteX4" fmla="*/ 417064 w 673885"/>
              <a:gd name="connsiteY4" fmla="*/ 588895 h 604296"/>
              <a:gd name="connsiteX5" fmla="*/ 491147 w 673885"/>
              <a:gd name="connsiteY5" fmla="*/ 451311 h 604296"/>
              <a:gd name="connsiteX6" fmla="*/ 349330 w 673885"/>
              <a:gd name="connsiteY6" fmla="*/ 360295 h 604296"/>
              <a:gd name="connsiteX7" fmla="*/ 105914 w 673885"/>
              <a:gd name="connsiteY7" fmla="*/ 231178 h 604296"/>
              <a:gd name="connsiteX8" fmla="*/ 302764 w 673885"/>
              <a:gd name="connsiteY8" fmla="*/ 195195 h 604296"/>
              <a:gd name="connsiteX9" fmla="*/ 80 w 673885"/>
              <a:gd name="connsiteY9" fmla="*/ 133811 h 604296"/>
              <a:gd name="connsiteX10" fmla="*/ 271014 w 673885"/>
              <a:gd name="connsiteY10" fmla="*/ 63961 h 604296"/>
              <a:gd name="connsiteX11" fmla="*/ 118614 w 673885"/>
              <a:gd name="connsiteY11" fmla="*/ 461 h 604296"/>
              <a:gd name="connsiteX12" fmla="*/ 271014 w 673885"/>
              <a:gd name="connsiteY12" fmla="*/ 42795 h 604296"/>
              <a:gd name="connsiteX13" fmla="*/ 165180 w 673885"/>
              <a:gd name="connsiteY13" fmla="*/ 174028 h 604296"/>
              <a:gd name="connsiteX14" fmla="*/ 387430 w 673885"/>
              <a:gd name="connsiteY14" fmla="*/ 131695 h 604296"/>
              <a:gd name="connsiteX15" fmla="*/ 556764 w 673885"/>
              <a:gd name="connsiteY15" fmla="*/ 63961 h 604296"/>
              <a:gd name="connsiteX16" fmla="*/ 673180 w 673885"/>
              <a:gd name="connsiteY16" fmla="*/ 19511 h 60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3885" h="604296">
                <a:moveTo>
                  <a:pt x="673180" y="19511"/>
                </a:moveTo>
                <a:cubicBezTo>
                  <a:pt x="664360" y="48439"/>
                  <a:pt x="528189" y="160622"/>
                  <a:pt x="503847" y="237528"/>
                </a:cubicBezTo>
                <a:cubicBezTo>
                  <a:pt x="479505" y="314434"/>
                  <a:pt x="537713" y="422384"/>
                  <a:pt x="527130" y="480945"/>
                </a:cubicBezTo>
                <a:cubicBezTo>
                  <a:pt x="516547" y="539506"/>
                  <a:pt x="458691" y="570903"/>
                  <a:pt x="440347" y="588895"/>
                </a:cubicBezTo>
                <a:cubicBezTo>
                  <a:pt x="422003" y="606887"/>
                  <a:pt x="408597" y="611826"/>
                  <a:pt x="417064" y="588895"/>
                </a:cubicBezTo>
                <a:cubicBezTo>
                  <a:pt x="425531" y="565964"/>
                  <a:pt x="502436" y="489411"/>
                  <a:pt x="491147" y="451311"/>
                </a:cubicBezTo>
                <a:cubicBezTo>
                  <a:pt x="479858" y="413211"/>
                  <a:pt x="413535" y="396984"/>
                  <a:pt x="349330" y="360295"/>
                </a:cubicBezTo>
                <a:cubicBezTo>
                  <a:pt x="285124" y="323606"/>
                  <a:pt x="113675" y="258695"/>
                  <a:pt x="105914" y="231178"/>
                </a:cubicBezTo>
                <a:cubicBezTo>
                  <a:pt x="98153" y="203661"/>
                  <a:pt x="320403" y="211423"/>
                  <a:pt x="302764" y="195195"/>
                </a:cubicBezTo>
                <a:cubicBezTo>
                  <a:pt x="285125" y="178967"/>
                  <a:pt x="5372" y="155683"/>
                  <a:pt x="80" y="133811"/>
                </a:cubicBezTo>
                <a:cubicBezTo>
                  <a:pt x="-5212" y="111939"/>
                  <a:pt x="251258" y="86186"/>
                  <a:pt x="271014" y="63961"/>
                </a:cubicBezTo>
                <a:cubicBezTo>
                  <a:pt x="290770" y="41736"/>
                  <a:pt x="118614" y="3989"/>
                  <a:pt x="118614" y="461"/>
                </a:cubicBezTo>
                <a:cubicBezTo>
                  <a:pt x="118614" y="-3067"/>
                  <a:pt x="263253" y="13867"/>
                  <a:pt x="271014" y="42795"/>
                </a:cubicBezTo>
                <a:cubicBezTo>
                  <a:pt x="278775" y="71723"/>
                  <a:pt x="145777" y="159211"/>
                  <a:pt x="165180" y="174028"/>
                </a:cubicBezTo>
                <a:cubicBezTo>
                  <a:pt x="184583" y="188845"/>
                  <a:pt x="322166" y="150039"/>
                  <a:pt x="387430" y="131695"/>
                </a:cubicBezTo>
                <a:cubicBezTo>
                  <a:pt x="452694" y="113351"/>
                  <a:pt x="507375" y="80542"/>
                  <a:pt x="556764" y="63961"/>
                </a:cubicBezTo>
                <a:cubicBezTo>
                  <a:pt x="606153" y="47380"/>
                  <a:pt x="682000" y="-9417"/>
                  <a:pt x="673180" y="1951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: 図形 1302">
            <a:extLst>
              <a:ext uri="{FF2B5EF4-FFF2-40B4-BE49-F238E27FC236}">
                <a16:creationId xmlns:a16="http://schemas.microsoft.com/office/drawing/2014/main" id="{41EFC3C9-87AB-4328-BD01-AD4979473829}"/>
              </a:ext>
            </a:extLst>
          </p:cNvPr>
          <p:cNvSpPr/>
          <p:nvPr/>
        </p:nvSpPr>
        <p:spPr>
          <a:xfrm>
            <a:off x="2901773" y="5248016"/>
            <a:ext cx="360504" cy="121836"/>
          </a:xfrm>
          <a:custGeom>
            <a:avLst/>
            <a:gdLst>
              <a:gd name="connsiteX0" fmla="*/ 355777 w 360504"/>
              <a:gd name="connsiteY0" fmla="*/ 12959 h 121836"/>
              <a:gd name="connsiteX1" fmla="*/ 303390 w 360504"/>
              <a:gd name="connsiteY1" fmla="*/ 117734 h 121836"/>
              <a:gd name="connsiteX2" fmla="*/ 28752 w 360504"/>
              <a:gd name="connsiteY2" fmla="*/ 100272 h 121836"/>
              <a:gd name="connsiteX3" fmla="*/ 184327 w 360504"/>
              <a:gd name="connsiteY3" fmla="*/ 97097 h 121836"/>
              <a:gd name="connsiteX4" fmla="*/ 177 w 360504"/>
              <a:gd name="connsiteY4" fmla="*/ 84397 h 121836"/>
              <a:gd name="connsiteX5" fmla="*/ 150990 w 360504"/>
              <a:gd name="connsiteY5" fmla="*/ 71697 h 121836"/>
              <a:gd name="connsiteX6" fmla="*/ 177977 w 360504"/>
              <a:gd name="connsiteY6" fmla="*/ 259 h 121836"/>
              <a:gd name="connsiteX7" fmla="*/ 228777 w 360504"/>
              <a:gd name="connsiteY7" fmla="*/ 100272 h 121836"/>
              <a:gd name="connsiteX8" fmla="*/ 355777 w 360504"/>
              <a:gd name="connsiteY8" fmla="*/ 12959 h 12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504" h="121836">
                <a:moveTo>
                  <a:pt x="355777" y="12959"/>
                </a:moveTo>
                <a:cubicBezTo>
                  <a:pt x="368212" y="15869"/>
                  <a:pt x="357894" y="103182"/>
                  <a:pt x="303390" y="117734"/>
                </a:cubicBezTo>
                <a:cubicBezTo>
                  <a:pt x="248886" y="132286"/>
                  <a:pt x="48596" y="103712"/>
                  <a:pt x="28752" y="100272"/>
                </a:cubicBezTo>
                <a:cubicBezTo>
                  <a:pt x="8908" y="96833"/>
                  <a:pt x="189089" y="99743"/>
                  <a:pt x="184327" y="97097"/>
                </a:cubicBezTo>
                <a:cubicBezTo>
                  <a:pt x="179565" y="94451"/>
                  <a:pt x="5733" y="88630"/>
                  <a:pt x="177" y="84397"/>
                </a:cubicBezTo>
                <a:cubicBezTo>
                  <a:pt x="-5379" y="80164"/>
                  <a:pt x="121357" y="85720"/>
                  <a:pt x="150990" y="71697"/>
                </a:cubicBezTo>
                <a:cubicBezTo>
                  <a:pt x="180623" y="57674"/>
                  <a:pt x="165012" y="-4504"/>
                  <a:pt x="177977" y="259"/>
                </a:cubicBezTo>
                <a:cubicBezTo>
                  <a:pt x="190942" y="5022"/>
                  <a:pt x="199408" y="93922"/>
                  <a:pt x="228777" y="100272"/>
                </a:cubicBezTo>
                <a:cubicBezTo>
                  <a:pt x="258146" y="106622"/>
                  <a:pt x="343342" y="10049"/>
                  <a:pt x="355777" y="1295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: 図形 1309">
            <a:extLst>
              <a:ext uri="{FF2B5EF4-FFF2-40B4-BE49-F238E27FC236}">
                <a16:creationId xmlns:a16="http://schemas.microsoft.com/office/drawing/2014/main" id="{4EB7CC90-8D7A-4692-AE03-1E8B20B989BF}"/>
              </a:ext>
            </a:extLst>
          </p:cNvPr>
          <p:cNvSpPr/>
          <p:nvPr/>
        </p:nvSpPr>
        <p:spPr>
          <a:xfrm>
            <a:off x="3589287" y="5361984"/>
            <a:ext cx="99665" cy="337373"/>
          </a:xfrm>
          <a:custGeom>
            <a:avLst/>
            <a:gdLst>
              <a:gd name="connsiteX0" fmla="*/ 51 w 99665"/>
              <a:gd name="connsiteY0" fmla="*/ 2179 h 337373"/>
              <a:gd name="connsiteX1" fmla="*/ 92126 w 99665"/>
              <a:gd name="connsiteY1" fmla="*/ 79966 h 337373"/>
              <a:gd name="connsiteX2" fmla="*/ 87363 w 99665"/>
              <a:gd name="connsiteY2" fmla="*/ 211729 h 337373"/>
              <a:gd name="connsiteX3" fmla="*/ 31801 w 99665"/>
              <a:gd name="connsiteY3" fmla="*/ 337141 h 337373"/>
              <a:gd name="connsiteX4" fmla="*/ 79426 w 99665"/>
              <a:gd name="connsiteY4" fmla="*/ 243479 h 337373"/>
              <a:gd name="connsiteX5" fmla="*/ 33388 w 99665"/>
              <a:gd name="connsiteY5" fmla="*/ 262529 h 337373"/>
              <a:gd name="connsiteX6" fmla="*/ 77838 w 99665"/>
              <a:gd name="connsiteY6" fmla="*/ 164104 h 337373"/>
              <a:gd name="connsiteX7" fmla="*/ 51 w 99665"/>
              <a:gd name="connsiteY7" fmla="*/ 2179 h 33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665" h="337373">
                <a:moveTo>
                  <a:pt x="51" y="2179"/>
                </a:moveTo>
                <a:cubicBezTo>
                  <a:pt x="2432" y="-11844"/>
                  <a:pt x="77574" y="45041"/>
                  <a:pt x="92126" y="79966"/>
                </a:cubicBezTo>
                <a:cubicBezTo>
                  <a:pt x="106678" y="114891"/>
                  <a:pt x="97417" y="168867"/>
                  <a:pt x="87363" y="211729"/>
                </a:cubicBezTo>
                <a:cubicBezTo>
                  <a:pt x="77309" y="254592"/>
                  <a:pt x="33124" y="331849"/>
                  <a:pt x="31801" y="337141"/>
                </a:cubicBezTo>
                <a:cubicBezTo>
                  <a:pt x="30478" y="342433"/>
                  <a:pt x="79162" y="255914"/>
                  <a:pt x="79426" y="243479"/>
                </a:cubicBezTo>
                <a:cubicBezTo>
                  <a:pt x="79690" y="231044"/>
                  <a:pt x="33653" y="275758"/>
                  <a:pt x="33388" y="262529"/>
                </a:cubicBezTo>
                <a:cubicBezTo>
                  <a:pt x="33123" y="249300"/>
                  <a:pt x="76515" y="206966"/>
                  <a:pt x="77838" y="164104"/>
                </a:cubicBezTo>
                <a:cubicBezTo>
                  <a:pt x="79161" y="121242"/>
                  <a:pt x="-2330" y="16202"/>
                  <a:pt x="51" y="217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: 図形 1317">
            <a:extLst>
              <a:ext uri="{FF2B5EF4-FFF2-40B4-BE49-F238E27FC236}">
                <a16:creationId xmlns:a16="http://schemas.microsoft.com/office/drawing/2014/main" id="{2DD545AE-3FBF-452B-806D-29359FEC7454}"/>
              </a:ext>
            </a:extLst>
          </p:cNvPr>
          <p:cNvSpPr/>
          <p:nvPr/>
        </p:nvSpPr>
        <p:spPr>
          <a:xfrm>
            <a:off x="3382169" y="5381381"/>
            <a:ext cx="145265" cy="231986"/>
          </a:xfrm>
          <a:custGeom>
            <a:avLst/>
            <a:gdLst>
              <a:gd name="connsiteX0" fmla="*/ 134144 w 145265"/>
              <a:gd name="connsiteY0" fmla="*/ 244 h 231986"/>
              <a:gd name="connsiteX1" fmla="*/ 143669 w 145265"/>
              <a:gd name="connsiteY1" fmla="*/ 82794 h 231986"/>
              <a:gd name="connsiteX2" fmla="*/ 96044 w 145265"/>
              <a:gd name="connsiteY2" fmla="*/ 205032 h 231986"/>
              <a:gd name="connsiteX3" fmla="*/ 794 w 145265"/>
              <a:gd name="connsiteY3" fmla="*/ 230432 h 231986"/>
              <a:gd name="connsiteX4" fmla="*/ 50006 w 145265"/>
              <a:gd name="connsiteY4" fmla="*/ 176457 h 231986"/>
              <a:gd name="connsiteX5" fmla="*/ 40481 w 145265"/>
              <a:gd name="connsiteY5" fmla="*/ 122482 h 231986"/>
              <a:gd name="connsiteX6" fmla="*/ 135731 w 145265"/>
              <a:gd name="connsiteY6" fmla="*/ 58982 h 231986"/>
              <a:gd name="connsiteX7" fmla="*/ 134144 w 145265"/>
              <a:gd name="connsiteY7" fmla="*/ 244 h 2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265" h="231986">
                <a:moveTo>
                  <a:pt x="134144" y="244"/>
                </a:moveTo>
                <a:cubicBezTo>
                  <a:pt x="135467" y="4213"/>
                  <a:pt x="150019" y="48663"/>
                  <a:pt x="143669" y="82794"/>
                </a:cubicBezTo>
                <a:cubicBezTo>
                  <a:pt x="137319" y="116925"/>
                  <a:pt x="119856" y="180426"/>
                  <a:pt x="96044" y="205032"/>
                </a:cubicBezTo>
                <a:cubicBezTo>
                  <a:pt x="72232" y="229638"/>
                  <a:pt x="8467" y="235194"/>
                  <a:pt x="794" y="230432"/>
                </a:cubicBezTo>
                <a:cubicBezTo>
                  <a:pt x="-6879" y="225670"/>
                  <a:pt x="43392" y="194448"/>
                  <a:pt x="50006" y="176457"/>
                </a:cubicBezTo>
                <a:cubicBezTo>
                  <a:pt x="56620" y="158466"/>
                  <a:pt x="26194" y="142061"/>
                  <a:pt x="40481" y="122482"/>
                </a:cubicBezTo>
                <a:cubicBezTo>
                  <a:pt x="54768" y="102903"/>
                  <a:pt x="121179" y="76180"/>
                  <a:pt x="135731" y="58982"/>
                </a:cubicBezTo>
                <a:cubicBezTo>
                  <a:pt x="150283" y="41784"/>
                  <a:pt x="132821" y="-3725"/>
                  <a:pt x="134144" y="244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: 図形 1471">
            <a:extLst>
              <a:ext uri="{FF2B5EF4-FFF2-40B4-BE49-F238E27FC236}">
                <a16:creationId xmlns:a16="http://schemas.microsoft.com/office/drawing/2014/main" id="{6888CCEC-1D97-401B-95BA-43FAD163DE63}"/>
              </a:ext>
            </a:extLst>
          </p:cNvPr>
          <p:cNvSpPr/>
          <p:nvPr/>
        </p:nvSpPr>
        <p:spPr>
          <a:xfrm>
            <a:off x="3317699" y="5568922"/>
            <a:ext cx="553312" cy="730466"/>
          </a:xfrm>
          <a:custGeom>
            <a:avLst/>
            <a:gdLst>
              <a:gd name="connsiteX0" fmla="*/ 506589 w 553312"/>
              <a:gd name="connsiteY0" fmla="*/ 4791 h 730466"/>
              <a:gd name="connsiteX1" fmla="*/ 552626 w 553312"/>
              <a:gd name="connsiteY1" fmla="*/ 201641 h 730466"/>
              <a:gd name="connsiteX2" fmla="*/ 466901 w 553312"/>
              <a:gd name="connsiteY2" fmla="*/ 685828 h 730466"/>
              <a:gd name="connsiteX3" fmla="*/ 406576 w 553312"/>
              <a:gd name="connsiteY3" fmla="*/ 703291 h 730466"/>
              <a:gd name="connsiteX4" fmla="*/ 176 w 553312"/>
              <a:gd name="connsiteY4" fmla="*/ 636616 h 730466"/>
              <a:gd name="connsiteX5" fmla="*/ 460551 w 553312"/>
              <a:gd name="connsiteY5" fmla="*/ 603278 h 730466"/>
              <a:gd name="connsiteX6" fmla="*/ 495476 w 553312"/>
              <a:gd name="connsiteY6" fmla="*/ 379441 h 730466"/>
              <a:gd name="connsiteX7" fmla="*/ 506589 w 553312"/>
              <a:gd name="connsiteY7" fmla="*/ 4791 h 73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3312" h="730466">
                <a:moveTo>
                  <a:pt x="506589" y="4791"/>
                </a:moveTo>
                <a:cubicBezTo>
                  <a:pt x="516114" y="-24842"/>
                  <a:pt x="559241" y="88135"/>
                  <a:pt x="552626" y="201641"/>
                </a:cubicBezTo>
                <a:cubicBezTo>
                  <a:pt x="546011" y="315147"/>
                  <a:pt x="491243" y="602220"/>
                  <a:pt x="466901" y="685828"/>
                </a:cubicBezTo>
                <a:cubicBezTo>
                  <a:pt x="442559" y="769436"/>
                  <a:pt x="484363" y="711493"/>
                  <a:pt x="406576" y="703291"/>
                </a:cubicBezTo>
                <a:cubicBezTo>
                  <a:pt x="328788" y="695089"/>
                  <a:pt x="-8820" y="653285"/>
                  <a:pt x="176" y="636616"/>
                </a:cubicBezTo>
                <a:cubicBezTo>
                  <a:pt x="9172" y="619947"/>
                  <a:pt x="378001" y="646140"/>
                  <a:pt x="460551" y="603278"/>
                </a:cubicBezTo>
                <a:cubicBezTo>
                  <a:pt x="543101" y="560416"/>
                  <a:pt x="486215" y="474956"/>
                  <a:pt x="495476" y="379441"/>
                </a:cubicBezTo>
                <a:cubicBezTo>
                  <a:pt x="504736" y="283927"/>
                  <a:pt x="497064" y="34424"/>
                  <a:pt x="506589" y="479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: 図形 1472">
            <a:extLst>
              <a:ext uri="{FF2B5EF4-FFF2-40B4-BE49-F238E27FC236}">
                <a16:creationId xmlns:a16="http://schemas.microsoft.com/office/drawing/2014/main" id="{6113A9B7-68A5-447E-8EBA-1E672C9A2C38}"/>
              </a:ext>
            </a:extLst>
          </p:cNvPr>
          <p:cNvSpPr/>
          <p:nvPr/>
        </p:nvSpPr>
        <p:spPr>
          <a:xfrm>
            <a:off x="2749872" y="5371923"/>
            <a:ext cx="162128" cy="596197"/>
          </a:xfrm>
          <a:custGeom>
            <a:avLst/>
            <a:gdLst>
              <a:gd name="connsiteX0" fmla="*/ 52066 w 162128"/>
              <a:gd name="connsiteY0" fmla="*/ 177 h 596197"/>
              <a:gd name="connsiteX1" fmla="*/ 60003 w 162128"/>
              <a:gd name="connsiteY1" fmla="*/ 117652 h 596197"/>
              <a:gd name="connsiteX2" fmla="*/ 66353 w 162128"/>
              <a:gd name="connsiteY2" fmla="*/ 247827 h 596197"/>
              <a:gd name="connsiteX3" fmla="*/ 56828 w 162128"/>
              <a:gd name="connsiteY3" fmla="*/ 374827 h 596197"/>
              <a:gd name="connsiteX4" fmla="*/ 137791 w 162128"/>
              <a:gd name="connsiteY4" fmla="*/ 530402 h 596197"/>
              <a:gd name="connsiteX5" fmla="*/ 110803 w 162128"/>
              <a:gd name="connsiteY5" fmla="*/ 485952 h 596197"/>
              <a:gd name="connsiteX6" fmla="*/ 161603 w 162128"/>
              <a:gd name="connsiteY6" fmla="*/ 563740 h 596197"/>
              <a:gd name="connsiteX7" fmla="*/ 72703 w 162128"/>
              <a:gd name="connsiteY7" fmla="*/ 503415 h 596197"/>
              <a:gd name="connsiteX8" fmla="*/ 86991 w 162128"/>
              <a:gd name="connsiteY8" fmla="*/ 592315 h 596197"/>
              <a:gd name="connsiteX9" fmla="*/ 4441 w 162128"/>
              <a:gd name="connsiteY9" fmla="*/ 349427 h 596197"/>
              <a:gd name="connsiteX10" fmla="*/ 10791 w 162128"/>
              <a:gd name="connsiteY10" fmla="*/ 165277 h 596197"/>
              <a:gd name="connsiteX11" fmla="*/ 7616 w 162128"/>
              <a:gd name="connsiteY11" fmla="*/ 92252 h 596197"/>
              <a:gd name="connsiteX12" fmla="*/ 52066 w 162128"/>
              <a:gd name="connsiteY12" fmla="*/ 177 h 59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2128" h="596197">
                <a:moveTo>
                  <a:pt x="52066" y="177"/>
                </a:moveTo>
                <a:cubicBezTo>
                  <a:pt x="60797" y="4410"/>
                  <a:pt x="57622" y="76377"/>
                  <a:pt x="60003" y="117652"/>
                </a:cubicBezTo>
                <a:cubicBezTo>
                  <a:pt x="62384" y="158927"/>
                  <a:pt x="66882" y="204965"/>
                  <a:pt x="66353" y="247827"/>
                </a:cubicBezTo>
                <a:cubicBezTo>
                  <a:pt x="65824" y="290689"/>
                  <a:pt x="44922" y="327731"/>
                  <a:pt x="56828" y="374827"/>
                </a:cubicBezTo>
                <a:cubicBezTo>
                  <a:pt x="68734" y="421923"/>
                  <a:pt x="128795" y="511881"/>
                  <a:pt x="137791" y="530402"/>
                </a:cubicBezTo>
                <a:cubicBezTo>
                  <a:pt x="146787" y="548923"/>
                  <a:pt x="106834" y="480396"/>
                  <a:pt x="110803" y="485952"/>
                </a:cubicBezTo>
                <a:cubicBezTo>
                  <a:pt x="114772" y="491508"/>
                  <a:pt x="167953" y="560830"/>
                  <a:pt x="161603" y="563740"/>
                </a:cubicBezTo>
                <a:cubicBezTo>
                  <a:pt x="155253" y="566650"/>
                  <a:pt x="85138" y="498652"/>
                  <a:pt x="72703" y="503415"/>
                </a:cubicBezTo>
                <a:cubicBezTo>
                  <a:pt x="60268" y="508178"/>
                  <a:pt x="98368" y="617980"/>
                  <a:pt x="86991" y="592315"/>
                </a:cubicBezTo>
                <a:cubicBezTo>
                  <a:pt x="75614" y="566650"/>
                  <a:pt x="17141" y="420600"/>
                  <a:pt x="4441" y="349427"/>
                </a:cubicBezTo>
                <a:cubicBezTo>
                  <a:pt x="-8259" y="278254"/>
                  <a:pt x="10262" y="208139"/>
                  <a:pt x="10791" y="165277"/>
                </a:cubicBezTo>
                <a:cubicBezTo>
                  <a:pt x="11320" y="122415"/>
                  <a:pt x="208" y="116065"/>
                  <a:pt x="7616" y="92252"/>
                </a:cubicBezTo>
                <a:cubicBezTo>
                  <a:pt x="15024" y="68440"/>
                  <a:pt x="43335" y="-4056"/>
                  <a:pt x="52066" y="177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: 図形 1473">
            <a:extLst>
              <a:ext uri="{FF2B5EF4-FFF2-40B4-BE49-F238E27FC236}">
                <a16:creationId xmlns:a16="http://schemas.microsoft.com/office/drawing/2014/main" id="{7AE2540E-0A99-4DE2-8244-2E5A967F3DD3}"/>
              </a:ext>
            </a:extLst>
          </p:cNvPr>
          <p:cNvSpPr/>
          <p:nvPr/>
        </p:nvSpPr>
        <p:spPr>
          <a:xfrm>
            <a:off x="3092769" y="5735443"/>
            <a:ext cx="473362" cy="763731"/>
          </a:xfrm>
          <a:custGeom>
            <a:avLst/>
            <a:gdLst>
              <a:gd name="connsiteX0" fmla="*/ 136206 w 473362"/>
              <a:gd name="connsiteY0" fmla="*/ 24007 h 763731"/>
              <a:gd name="connsiteX1" fmla="*/ 426719 w 473362"/>
              <a:gd name="connsiteY1" fmla="*/ 58932 h 763731"/>
              <a:gd name="connsiteX2" fmla="*/ 442594 w 473362"/>
              <a:gd name="connsiteY2" fmla="*/ 28770 h 763731"/>
              <a:gd name="connsiteX3" fmla="*/ 407669 w 473362"/>
              <a:gd name="connsiteY3" fmla="*/ 138307 h 763731"/>
              <a:gd name="connsiteX4" fmla="*/ 4444 w 473362"/>
              <a:gd name="connsiteY4" fmla="*/ 752670 h 763731"/>
              <a:gd name="connsiteX5" fmla="*/ 209231 w 473362"/>
              <a:gd name="connsiteY5" fmla="*/ 497082 h 763731"/>
              <a:gd name="connsiteX6" fmla="*/ 472756 w 473362"/>
              <a:gd name="connsiteY6" fmla="*/ 39882 h 763731"/>
              <a:gd name="connsiteX7" fmla="*/ 136206 w 473362"/>
              <a:gd name="connsiteY7" fmla="*/ 24007 h 763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362" h="763731">
                <a:moveTo>
                  <a:pt x="136206" y="24007"/>
                </a:moveTo>
                <a:cubicBezTo>
                  <a:pt x="128533" y="27182"/>
                  <a:pt x="375654" y="58138"/>
                  <a:pt x="426719" y="58932"/>
                </a:cubicBezTo>
                <a:cubicBezTo>
                  <a:pt x="477784" y="59726"/>
                  <a:pt x="445769" y="15541"/>
                  <a:pt x="442594" y="28770"/>
                </a:cubicBezTo>
                <a:cubicBezTo>
                  <a:pt x="439419" y="41999"/>
                  <a:pt x="480694" y="17657"/>
                  <a:pt x="407669" y="138307"/>
                </a:cubicBezTo>
                <a:cubicBezTo>
                  <a:pt x="334644" y="258957"/>
                  <a:pt x="37517" y="692874"/>
                  <a:pt x="4444" y="752670"/>
                </a:cubicBezTo>
                <a:cubicBezTo>
                  <a:pt x="-28629" y="812466"/>
                  <a:pt x="131179" y="615880"/>
                  <a:pt x="209231" y="497082"/>
                </a:cubicBezTo>
                <a:cubicBezTo>
                  <a:pt x="287283" y="378284"/>
                  <a:pt x="485721" y="117140"/>
                  <a:pt x="472756" y="39882"/>
                </a:cubicBezTo>
                <a:cubicBezTo>
                  <a:pt x="459792" y="-37376"/>
                  <a:pt x="143879" y="20832"/>
                  <a:pt x="136206" y="24007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: 図形 1474">
            <a:extLst>
              <a:ext uri="{FF2B5EF4-FFF2-40B4-BE49-F238E27FC236}">
                <a16:creationId xmlns:a16="http://schemas.microsoft.com/office/drawing/2014/main" id="{0BD8CCDB-0508-41B1-98E8-A427B4A336C3}"/>
              </a:ext>
            </a:extLst>
          </p:cNvPr>
          <p:cNvSpPr/>
          <p:nvPr/>
        </p:nvSpPr>
        <p:spPr>
          <a:xfrm>
            <a:off x="2833393" y="6557608"/>
            <a:ext cx="161854" cy="452873"/>
          </a:xfrm>
          <a:custGeom>
            <a:avLst/>
            <a:gdLst>
              <a:gd name="connsiteX0" fmla="*/ 127295 w 161854"/>
              <a:gd name="connsiteY0" fmla="*/ 355 h 452873"/>
              <a:gd name="connsiteX1" fmla="*/ 101895 w 161854"/>
              <a:gd name="connsiteY1" fmla="*/ 101955 h 452873"/>
              <a:gd name="connsiteX2" fmla="*/ 155870 w 161854"/>
              <a:gd name="connsiteY2" fmla="*/ 243242 h 452873"/>
              <a:gd name="connsiteX3" fmla="*/ 143170 w 161854"/>
              <a:gd name="connsiteY3" fmla="*/ 327380 h 452873"/>
              <a:gd name="connsiteX4" fmla="*/ 1882 w 161854"/>
              <a:gd name="connsiteY4" fmla="*/ 452792 h 452873"/>
              <a:gd name="connsiteX5" fmla="*/ 63795 w 161854"/>
              <a:gd name="connsiteY5" fmla="*/ 344842 h 452873"/>
              <a:gd name="connsiteX6" fmla="*/ 90782 w 161854"/>
              <a:gd name="connsiteY6" fmla="*/ 243242 h 452873"/>
              <a:gd name="connsiteX7" fmla="*/ 71732 w 161854"/>
              <a:gd name="connsiteY7" fmla="*/ 136880 h 452873"/>
              <a:gd name="connsiteX8" fmla="*/ 127295 w 161854"/>
              <a:gd name="connsiteY8" fmla="*/ 355 h 45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854" h="452873">
                <a:moveTo>
                  <a:pt x="127295" y="355"/>
                </a:moveTo>
                <a:cubicBezTo>
                  <a:pt x="132322" y="-5466"/>
                  <a:pt x="97133" y="61474"/>
                  <a:pt x="101895" y="101955"/>
                </a:cubicBezTo>
                <a:cubicBezTo>
                  <a:pt x="106657" y="142436"/>
                  <a:pt x="148991" y="205671"/>
                  <a:pt x="155870" y="243242"/>
                </a:cubicBezTo>
                <a:cubicBezTo>
                  <a:pt x="162749" y="280813"/>
                  <a:pt x="168835" y="292455"/>
                  <a:pt x="143170" y="327380"/>
                </a:cubicBezTo>
                <a:cubicBezTo>
                  <a:pt x="117505" y="362305"/>
                  <a:pt x="15111" y="449882"/>
                  <a:pt x="1882" y="452792"/>
                </a:cubicBezTo>
                <a:cubicBezTo>
                  <a:pt x="-11347" y="455702"/>
                  <a:pt x="48978" y="379767"/>
                  <a:pt x="63795" y="344842"/>
                </a:cubicBezTo>
                <a:cubicBezTo>
                  <a:pt x="78612" y="309917"/>
                  <a:pt x="89459" y="277902"/>
                  <a:pt x="90782" y="243242"/>
                </a:cubicBezTo>
                <a:cubicBezTo>
                  <a:pt x="92105" y="208582"/>
                  <a:pt x="68821" y="175509"/>
                  <a:pt x="71732" y="136880"/>
                </a:cubicBezTo>
                <a:cubicBezTo>
                  <a:pt x="74643" y="98251"/>
                  <a:pt x="122268" y="6176"/>
                  <a:pt x="127295" y="355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: 図形 1475">
            <a:extLst>
              <a:ext uri="{FF2B5EF4-FFF2-40B4-BE49-F238E27FC236}">
                <a16:creationId xmlns:a16="http://schemas.microsoft.com/office/drawing/2014/main" id="{80B547DB-8005-4B6B-A8DC-B3B2385F1E4E}"/>
              </a:ext>
            </a:extLst>
          </p:cNvPr>
          <p:cNvSpPr/>
          <p:nvPr/>
        </p:nvSpPr>
        <p:spPr>
          <a:xfrm>
            <a:off x="2510151" y="6838399"/>
            <a:ext cx="174348" cy="277140"/>
          </a:xfrm>
          <a:custGeom>
            <a:avLst/>
            <a:gdLst>
              <a:gd name="connsiteX0" fmla="*/ 174312 w 174348"/>
              <a:gd name="connsiteY0" fmla="*/ 551 h 277140"/>
              <a:gd name="connsiteX1" fmla="*/ 15562 w 174348"/>
              <a:gd name="connsiteY1" fmla="*/ 145014 h 277140"/>
              <a:gd name="connsiteX2" fmla="*/ 6037 w 174348"/>
              <a:gd name="connsiteY2" fmla="*/ 276776 h 277140"/>
              <a:gd name="connsiteX3" fmla="*/ 1274 w 174348"/>
              <a:gd name="connsiteY3" fmla="*/ 181526 h 277140"/>
              <a:gd name="connsiteX4" fmla="*/ 29849 w 174348"/>
              <a:gd name="connsiteY4" fmla="*/ 98976 h 277140"/>
              <a:gd name="connsiteX5" fmla="*/ 174312 w 174348"/>
              <a:gd name="connsiteY5" fmla="*/ 551 h 27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348" h="277140">
                <a:moveTo>
                  <a:pt x="174312" y="551"/>
                </a:moveTo>
                <a:cubicBezTo>
                  <a:pt x="171931" y="8224"/>
                  <a:pt x="43608" y="98976"/>
                  <a:pt x="15562" y="145014"/>
                </a:cubicBezTo>
                <a:cubicBezTo>
                  <a:pt x="-12484" y="191052"/>
                  <a:pt x="8418" y="270691"/>
                  <a:pt x="6037" y="276776"/>
                </a:cubicBezTo>
                <a:cubicBezTo>
                  <a:pt x="3656" y="282861"/>
                  <a:pt x="-2695" y="211159"/>
                  <a:pt x="1274" y="181526"/>
                </a:cubicBezTo>
                <a:cubicBezTo>
                  <a:pt x="5243" y="151893"/>
                  <a:pt x="-843" y="130726"/>
                  <a:pt x="29849" y="98976"/>
                </a:cubicBezTo>
                <a:cubicBezTo>
                  <a:pt x="60541" y="67226"/>
                  <a:pt x="176693" y="-7122"/>
                  <a:pt x="174312" y="55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: 図形 1476">
            <a:extLst>
              <a:ext uri="{FF2B5EF4-FFF2-40B4-BE49-F238E27FC236}">
                <a16:creationId xmlns:a16="http://schemas.microsoft.com/office/drawing/2014/main" id="{59ED04BF-3711-4ADF-9BB9-FC5797D6E942}"/>
              </a:ext>
            </a:extLst>
          </p:cNvPr>
          <p:cNvSpPr/>
          <p:nvPr/>
        </p:nvSpPr>
        <p:spPr>
          <a:xfrm>
            <a:off x="2338178" y="6983403"/>
            <a:ext cx="42135" cy="322312"/>
          </a:xfrm>
          <a:custGeom>
            <a:avLst/>
            <a:gdLst>
              <a:gd name="connsiteX0" fmla="*/ 41485 w 42135"/>
              <a:gd name="connsiteY0" fmla="*/ 10 h 322312"/>
              <a:gd name="connsiteX1" fmla="*/ 25610 w 42135"/>
              <a:gd name="connsiteY1" fmla="*/ 119072 h 322312"/>
              <a:gd name="connsiteX2" fmla="*/ 27197 w 42135"/>
              <a:gd name="connsiteY2" fmla="*/ 319097 h 322312"/>
              <a:gd name="connsiteX3" fmla="*/ 20847 w 42135"/>
              <a:gd name="connsiteY3" fmla="*/ 233372 h 322312"/>
              <a:gd name="connsiteX4" fmla="*/ 210 w 42135"/>
              <a:gd name="connsiteY4" fmla="*/ 112722 h 322312"/>
              <a:gd name="connsiteX5" fmla="*/ 41485 w 42135"/>
              <a:gd name="connsiteY5" fmla="*/ 10 h 32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35" h="322312">
                <a:moveTo>
                  <a:pt x="41485" y="10"/>
                </a:moveTo>
                <a:cubicBezTo>
                  <a:pt x="45718" y="1068"/>
                  <a:pt x="27991" y="65891"/>
                  <a:pt x="25610" y="119072"/>
                </a:cubicBezTo>
                <a:cubicBezTo>
                  <a:pt x="23229" y="172253"/>
                  <a:pt x="27991" y="300047"/>
                  <a:pt x="27197" y="319097"/>
                </a:cubicBezTo>
                <a:cubicBezTo>
                  <a:pt x="26403" y="338147"/>
                  <a:pt x="25345" y="267768"/>
                  <a:pt x="20847" y="233372"/>
                </a:cubicBezTo>
                <a:cubicBezTo>
                  <a:pt x="16349" y="198976"/>
                  <a:pt x="-2171" y="146853"/>
                  <a:pt x="210" y="112722"/>
                </a:cubicBezTo>
                <a:cubicBezTo>
                  <a:pt x="2591" y="78591"/>
                  <a:pt x="37252" y="-1048"/>
                  <a:pt x="41485" y="1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: 図形 1477">
            <a:extLst>
              <a:ext uri="{FF2B5EF4-FFF2-40B4-BE49-F238E27FC236}">
                <a16:creationId xmlns:a16="http://schemas.microsoft.com/office/drawing/2014/main" id="{BECBAEB9-EF6E-4C3D-A5FA-AEF839C21C6D}"/>
              </a:ext>
            </a:extLst>
          </p:cNvPr>
          <p:cNvSpPr/>
          <p:nvPr/>
        </p:nvSpPr>
        <p:spPr>
          <a:xfrm>
            <a:off x="2473070" y="7242066"/>
            <a:ext cx="76662" cy="120806"/>
          </a:xfrm>
          <a:custGeom>
            <a:avLst/>
            <a:gdLst>
              <a:gd name="connsiteX0" fmla="*/ 255 w 76662"/>
              <a:gd name="connsiteY0" fmla="*/ 109 h 120806"/>
              <a:gd name="connsiteX1" fmla="*/ 28830 w 76662"/>
              <a:gd name="connsiteY1" fmla="*/ 49322 h 120806"/>
              <a:gd name="connsiteX2" fmla="*/ 76455 w 76662"/>
              <a:gd name="connsiteY2" fmla="*/ 120759 h 120806"/>
              <a:gd name="connsiteX3" fmla="*/ 44705 w 76662"/>
              <a:gd name="connsiteY3" fmla="*/ 38209 h 120806"/>
              <a:gd name="connsiteX4" fmla="*/ 255 w 76662"/>
              <a:gd name="connsiteY4" fmla="*/ 109 h 12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62" h="120806">
                <a:moveTo>
                  <a:pt x="255" y="109"/>
                </a:moveTo>
                <a:cubicBezTo>
                  <a:pt x="-2391" y="1961"/>
                  <a:pt x="16130" y="29214"/>
                  <a:pt x="28830" y="49322"/>
                </a:cubicBezTo>
                <a:cubicBezTo>
                  <a:pt x="41530" y="69430"/>
                  <a:pt x="73809" y="122611"/>
                  <a:pt x="76455" y="120759"/>
                </a:cubicBezTo>
                <a:cubicBezTo>
                  <a:pt x="79101" y="118907"/>
                  <a:pt x="55817" y="56200"/>
                  <a:pt x="44705" y="38209"/>
                </a:cubicBezTo>
                <a:cubicBezTo>
                  <a:pt x="33593" y="20218"/>
                  <a:pt x="2901" y="-1743"/>
                  <a:pt x="255" y="10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: 図形 1478">
            <a:extLst>
              <a:ext uri="{FF2B5EF4-FFF2-40B4-BE49-F238E27FC236}">
                <a16:creationId xmlns:a16="http://schemas.microsoft.com/office/drawing/2014/main" id="{4E24F715-99B9-48CD-9C4C-44627FA9C824}"/>
              </a:ext>
            </a:extLst>
          </p:cNvPr>
          <p:cNvSpPr/>
          <p:nvPr/>
        </p:nvSpPr>
        <p:spPr>
          <a:xfrm>
            <a:off x="1974826" y="7361160"/>
            <a:ext cx="180818" cy="325557"/>
          </a:xfrm>
          <a:custGeom>
            <a:avLst/>
            <a:gdLst>
              <a:gd name="connsiteX0" fmla="*/ 103212 w 180818"/>
              <a:gd name="connsiteY0" fmla="*/ 78 h 325557"/>
              <a:gd name="connsiteX1" fmla="*/ 179412 w 180818"/>
              <a:gd name="connsiteY1" fmla="*/ 100090 h 325557"/>
              <a:gd name="connsiteX2" fmla="*/ 149249 w 180818"/>
              <a:gd name="connsiteY2" fmla="*/ 122315 h 325557"/>
              <a:gd name="connsiteX3" fmla="*/ 106387 w 180818"/>
              <a:gd name="connsiteY3" fmla="*/ 277890 h 325557"/>
              <a:gd name="connsiteX4" fmla="*/ 24 w 180818"/>
              <a:gd name="connsiteY4" fmla="*/ 323928 h 325557"/>
              <a:gd name="connsiteX5" fmla="*/ 96862 w 180818"/>
              <a:gd name="connsiteY5" fmla="*/ 231853 h 325557"/>
              <a:gd name="connsiteX6" fmla="*/ 128612 w 180818"/>
              <a:gd name="connsiteY6" fmla="*/ 85803 h 325557"/>
              <a:gd name="connsiteX7" fmla="*/ 103212 w 180818"/>
              <a:gd name="connsiteY7" fmla="*/ 78 h 32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818" h="325557">
                <a:moveTo>
                  <a:pt x="103212" y="78"/>
                </a:moveTo>
                <a:cubicBezTo>
                  <a:pt x="111678" y="2459"/>
                  <a:pt x="171739" y="79717"/>
                  <a:pt x="179412" y="100090"/>
                </a:cubicBezTo>
                <a:cubicBezTo>
                  <a:pt x="187085" y="120463"/>
                  <a:pt x="161420" y="92682"/>
                  <a:pt x="149249" y="122315"/>
                </a:cubicBezTo>
                <a:cubicBezTo>
                  <a:pt x="137078" y="151948"/>
                  <a:pt x="131258" y="244288"/>
                  <a:pt x="106387" y="277890"/>
                </a:cubicBezTo>
                <a:cubicBezTo>
                  <a:pt x="81516" y="311492"/>
                  <a:pt x="1611" y="331601"/>
                  <a:pt x="24" y="323928"/>
                </a:cubicBezTo>
                <a:cubicBezTo>
                  <a:pt x="-1563" y="316255"/>
                  <a:pt x="75431" y="271540"/>
                  <a:pt x="96862" y="231853"/>
                </a:cubicBezTo>
                <a:cubicBezTo>
                  <a:pt x="118293" y="192166"/>
                  <a:pt x="125173" y="121257"/>
                  <a:pt x="128612" y="85803"/>
                </a:cubicBezTo>
                <a:cubicBezTo>
                  <a:pt x="132052" y="50349"/>
                  <a:pt x="94746" y="-2303"/>
                  <a:pt x="103212" y="78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: 図形 1479">
            <a:extLst>
              <a:ext uri="{FF2B5EF4-FFF2-40B4-BE49-F238E27FC236}">
                <a16:creationId xmlns:a16="http://schemas.microsoft.com/office/drawing/2014/main" id="{6E4A477A-FDCB-4DB8-B868-A1C29D87229B}"/>
              </a:ext>
            </a:extLst>
          </p:cNvPr>
          <p:cNvSpPr/>
          <p:nvPr/>
        </p:nvSpPr>
        <p:spPr>
          <a:xfrm>
            <a:off x="2344801" y="7957706"/>
            <a:ext cx="375002" cy="1755425"/>
          </a:xfrm>
          <a:custGeom>
            <a:avLst/>
            <a:gdLst>
              <a:gd name="connsiteX0" fmla="*/ 63966 w 375002"/>
              <a:gd name="connsiteY0" fmla="*/ 22127 h 1755425"/>
              <a:gd name="connsiteX1" fmla="*/ 89366 w 375002"/>
              <a:gd name="connsiteY1" fmla="*/ 127961 h 1755425"/>
              <a:gd name="connsiteX2" fmla="*/ 360299 w 375002"/>
              <a:gd name="connsiteY2" fmla="*/ 674061 h 1755425"/>
              <a:gd name="connsiteX3" fmla="*/ 334899 w 375002"/>
              <a:gd name="connsiteY3" fmla="*/ 936527 h 1755425"/>
              <a:gd name="connsiteX4" fmla="*/ 301032 w 375002"/>
              <a:gd name="connsiteY4" fmla="*/ 1736627 h 1755425"/>
              <a:gd name="connsiteX5" fmla="*/ 262932 w 375002"/>
              <a:gd name="connsiteY5" fmla="*/ 1491094 h 1755425"/>
              <a:gd name="connsiteX6" fmla="*/ 258699 w 375002"/>
              <a:gd name="connsiteY6" fmla="*/ 1359861 h 1755425"/>
              <a:gd name="connsiteX7" fmla="*/ 245999 w 375002"/>
              <a:gd name="connsiteY7" fmla="*/ 1325994 h 1755425"/>
              <a:gd name="connsiteX8" fmla="*/ 245999 w 375002"/>
              <a:gd name="connsiteY8" fmla="*/ 1224394 h 1755425"/>
              <a:gd name="connsiteX9" fmla="*/ 233299 w 375002"/>
              <a:gd name="connsiteY9" fmla="*/ 1165127 h 1755425"/>
              <a:gd name="connsiteX10" fmla="*/ 245999 w 375002"/>
              <a:gd name="connsiteY10" fmla="*/ 919594 h 1755425"/>
              <a:gd name="connsiteX11" fmla="*/ 466 w 375002"/>
              <a:gd name="connsiteY11" fmla="*/ 1258261 h 1755425"/>
              <a:gd name="connsiteX12" fmla="*/ 182499 w 375002"/>
              <a:gd name="connsiteY12" fmla="*/ 902661 h 1755425"/>
              <a:gd name="connsiteX13" fmla="*/ 118999 w 375002"/>
              <a:gd name="connsiteY13" fmla="*/ 458161 h 1755425"/>
              <a:gd name="connsiteX14" fmla="*/ 63966 w 375002"/>
              <a:gd name="connsiteY14" fmla="*/ 22127 h 175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5002" h="1755425">
                <a:moveTo>
                  <a:pt x="63966" y="22127"/>
                </a:moveTo>
                <a:cubicBezTo>
                  <a:pt x="59027" y="-32906"/>
                  <a:pt x="39977" y="19305"/>
                  <a:pt x="89366" y="127961"/>
                </a:cubicBezTo>
                <a:cubicBezTo>
                  <a:pt x="138755" y="236617"/>
                  <a:pt x="319377" y="539300"/>
                  <a:pt x="360299" y="674061"/>
                </a:cubicBezTo>
                <a:cubicBezTo>
                  <a:pt x="401221" y="808822"/>
                  <a:pt x="344777" y="759433"/>
                  <a:pt x="334899" y="936527"/>
                </a:cubicBezTo>
                <a:cubicBezTo>
                  <a:pt x="325021" y="1113621"/>
                  <a:pt x="313026" y="1644199"/>
                  <a:pt x="301032" y="1736627"/>
                </a:cubicBezTo>
                <a:cubicBezTo>
                  <a:pt x="289038" y="1829055"/>
                  <a:pt x="269987" y="1553888"/>
                  <a:pt x="262932" y="1491094"/>
                </a:cubicBezTo>
                <a:cubicBezTo>
                  <a:pt x="255877" y="1428300"/>
                  <a:pt x="261521" y="1387378"/>
                  <a:pt x="258699" y="1359861"/>
                </a:cubicBezTo>
                <a:cubicBezTo>
                  <a:pt x="255877" y="1332344"/>
                  <a:pt x="248116" y="1348572"/>
                  <a:pt x="245999" y="1325994"/>
                </a:cubicBezTo>
                <a:cubicBezTo>
                  <a:pt x="243882" y="1303416"/>
                  <a:pt x="248116" y="1251205"/>
                  <a:pt x="245999" y="1224394"/>
                </a:cubicBezTo>
                <a:cubicBezTo>
                  <a:pt x="243882" y="1197583"/>
                  <a:pt x="233299" y="1215927"/>
                  <a:pt x="233299" y="1165127"/>
                </a:cubicBezTo>
                <a:cubicBezTo>
                  <a:pt x="233299" y="1114327"/>
                  <a:pt x="284804" y="904072"/>
                  <a:pt x="245999" y="919594"/>
                </a:cubicBezTo>
                <a:cubicBezTo>
                  <a:pt x="207194" y="935116"/>
                  <a:pt x="11049" y="1261083"/>
                  <a:pt x="466" y="1258261"/>
                </a:cubicBezTo>
                <a:cubicBezTo>
                  <a:pt x="-10117" y="1255439"/>
                  <a:pt x="162744" y="1036011"/>
                  <a:pt x="182499" y="902661"/>
                </a:cubicBezTo>
                <a:cubicBezTo>
                  <a:pt x="202254" y="769311"/>
                  <a:pt x="146516" y="606328"/>
                  <a:pt x="118999" y="458161"/>
                </a:cubicBezTo>
                <a:cubicBezTo>
                  <a:pt x="91482" y="309994"/>
                  <a:pt x="68905" y="77160"/>
                  <a:pt x="63966" y="22127"/>
                </a:cubicBezTo>
                <a:close/>
              </a:path>
            </a:pathLst>
          </a:custGeom>
          <a:solidFill>
            <a:srgbClr val="FF33C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: 図形 1480">
            <a:extLst>
              <a:ext uri="{FF2B5EF4-FFF2-40B4-BE49-F238E27FC236}">
                <a16:creationId xmlns:a16="http://schemas.microsoft.com/office/drawing/2014/main" id="{19AB723F-536C-4F4B-B79F-A809AAB8C2BB}"/>
              </a:ext>
            </a:extLst>
          </p:cNvPr>
          <p:cNvSpPr/>
          <p:nvPr/>
        </p:nvSpPr>
        <p:spPr>
          <a:xfrm>
            <a:off x="2311251" y="9305372"/>
            <a:ext cx="278017" cy="1555703"/>
          </a:xfrm>
          <a:custGeom>
            <a:avLst/>
            <a:gdLst>
              <a:gd name="connsiteX0" fmla="*/ 8616 w 278017"/>
              <a:gd name="connsiteY0" fmla="*/ 88395 h 1555703"/>
              <a:gd name="connsiteX1" fmla="*/ 80582 w 278017"/>
              <a:gd name="connsiteY1" fmla="*/ 118028 h 1555703"/>
              <a:gd name="connsiteX2" fmla="*/ 232982 w 278017"/>
              <a:gd name="connsiteY2" fmla="*/ 1066295 h 1555703"/>
              <a:gd name="connsiteX3" fmla="*/ 118682 w 278017"/>
              <a:gd name="connsiteY3" fmla="*/ 1548895 h 1555703"/>
              <a:gd name="connsiteX4" fmla="*/ 161016 w 278017"/>
              <a:gd name="connsiteY4" fmla="*/ 1311828 h 1555703"/>
              <a:gd name="connsiteX5" fmla="*/ 275316 w 278017"/>
              <a:gd name="connsiteY5" fmla="*/ 791128 h 1555703"/>
              <a:gd name="connsiteX6" fmla="*/ 8616 w 278017"/>
              <a:gd name="connsiteY6" fmla="*/ 88395 h 1555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017" h="1555703">
                <a:moveTo>
                  <a:pt x="8616" y="88395"/>
                </a:moveTo>
                <a:cubicBezTo>
                  <a:pt x="-23840" y="-23788"/>
                  <a:pt x="43188" y="-44955"/>
                  <a:pt x="80582" y="118028"/>
                </a:cubicBezTo>
                <a:cubicBezTo>
                  <a:pt x="117976" y="281011"/>
                  <a:pt x="226632" y="827817"/>
                  <a:pt x="232982" y="1066295"/>
                </a:cubicBezTo>
                <a:cubicBezTo>
                  <a:pt x="239332" y="1304773"/>
                  <a:pt x="130676" y="1507973"/>
                  <a:pt x="118682" y="1548895"/>
                </a:cubicBezTo>
                <a:cubicBezTo>
                  <a:pt x="106688" y="1589817"/>
                  <a:pt x="134910" y="1438123"/>
                  <a:pt x="161016" y="1311828"/>
                </a:cubicBezTo>
                <a:cubicBezTo>
                  <a:pt x="187122" y="1185534"/>
                  <a:pt x="296483" y="1001384"/>
                  <a:pt x="275316" y="791128"/>
                </a:cubicBezTo>
                <a:cubicBezTo>
                  <a:pt x="254149" y="580873"/>
                  <a:pt x="41072" y="200578"/>
                  <a:pt x="8616" y="88395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: 図形 1481">
            <a:extLst>
              <a:ext uri="{FF2B5EF4-FFF2-40B4-BE49-F238E27FC236}">
                <a16:creationId xmlns:a16="http://schemas.microsoft.com/office/drawing/2014/main" id="{60166C53-EBD2-4668-A075-6295827DA75D}"/>
              </a:ext>
            </a:extLst>
          </p:cNvPr>
          <p:cNvSpPr/>
          <p:nvPr/>
        </p:nvSpPr>
        <p:spPr>
          <a:xfrm>
            <a:off x="1948042" y="10938832"/>
            <a:ext cx="493029" cy="1093350"/>
          </a:xfrm>
          <a:custGeom>
            <a:avLst/>
            <a:gdLst>
              <a:gd name="connsiteX0" fmla="*/ 477658 w 493029"/>
              <a:gd name="connsiteY0" fmla="*/ 101 h 1093350"/>
              <a:gd name="connsiteX1" fmla="*/ 481891 w 493029"/>
              <a:gd name="connsiteY1" fmla="*/ 313368 h 1093350"/>
              <a:gd name="connsiteX2" fmla="*/ 333725 w 493029"/>
              <a:gd name="connsiteY2" fmla="*/ 525035 h 1093350"/>
              <a:gd name="connsiteX3" fmla="*/ 92425 w 493029"/>
              <a:gd name="connsiteY3" fmla="*/ 1011868 h 1093350"/>
              <a:gd name="connsiteX4" fmla="*/ 3525 w 493029"/>
              <a:gd name="connsiteY4" fmla="*/ 1054201 h 1093350"/>
              <a:gd name="connsiteX5" fmla="*/ 198258 w 493029"/>
              <a:gd name="connsiteY5" fmla="*/ 613935 h 1093350"/>
              <a:gd name="connsiteX6" fmla="*/ 439558 w 493029"/>
              <a:gd name="connsiteY6" fmla="*/ 347235 h 1093350"/>
              <a:gd name="connsiteX7" fmla="*/ 477658 w 493029"/>
              <a:gd name="connsiteY7" fmla="*/ 101 h 109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029" h="1093350">
                <a:moveTo>
                  <a:pt x="477658" y="101"/>
                </a:moveTo>
                <a:cubicBezTo>
                  <a:pt x="484713" y="-5543"/>
                  <a:pt x="505880" y="225879"/>
                  <a:pt x="481891" y="313368"/>
                </a:cubicBezTo>
                <a:cubicBezTo>
                  <a:pt x="457902" y="400857"/>
                  <a:pt x="398636" y="408618"/>
                  <a:pt x="333725" y="525035"/>
                </a:cubicBezTo>
                <a:cubicBezTo>
                  <a:pt x="268814" y="641452"/>
                  <a:pt x="147458" y="923674"/>
                  <a:pt x="92425" y="1011868"/>
                </a:cubicBezTo>
                <a:cubicBezTo>
                  <a:pt x="37392" y="1100062"/>
                  <a:pt x="-14114" y="1120523"/>
                  <a:pt x="3525" y="1054201"/>
                </a:cubicBezTo>
                <a:cubicBezTo>
                  <a:pt x="21164" y="987879"/>
                  <a:pt x="125586" y="731763"/>
                  <a:pt x="198258" y="613935"/>
                </a:cubicBezTo>
                <a:cubicBezTo>
                  <a:pt x="270930" y="496107"/>
                  <a:pt x="396519" y="443896"/>
                  <a:pt x="439558" y="347235"/>
                </a:cubicBezTo>
                <a:cubicBezTo>
                  <a:pt x="482597" y="250574"/>
                  <a:pt x="470603" y="5745"/>
                  <a:pt x="477658" y="101"/>
                </a:cubicBezTo>
                <a:close/>
              </a:path>
            </a:pathLst>
          </a:custGeom>
          <a:solidFill>
            <a:srgbClr val="FF33C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: 図形 1482">
            <a:extLst>
              <a:ext uri="{FF2B5EF4-FFF2-40B4-BE49-F238E27FC236}">
                <a16:creationId xmlns:a16="http://schemas.microsoft.com/office/drawing/2014/main" id="{9EF13C3D-D592-4E4F-98E0-A4A5906213FC}"/>
              </a:ext>
            </a:extLst>
          </p:cNvPr>
          <p:cNvSpPr/>
          <p:nvPr/>
        </p:nvSpPr>
        <p:spPr>
          <a:xfrm>
            <a:off x="2004863" y="10932411"/>
            <a:ext cx="396181" cy="599201"/>
          </a:xfrm>
          <a:custGeom>
            <a:avLst/>
            <a:gdLst>
              <a:gd name="connsiteX0" fmla="*/ 323470 w 396181"/>
              <a:gd name="connsiteY0" fmla="*/ 57322 h 599201"/>
              <a:gd name="connsiteX1" fmla="*/ 22904 w 396181"/>
              <a:gd name="connsiteY1" fmla="*/ 412922 h 599201"/>
              <a:gd name="connsiteX2" fmla="*/ 22904 w 396181"/>
              <a:gd name="connsiteY2" fmla="*/ 599189 h 599201"/>
              <a:gd name="connsiteX3" fmla="*/ 39837 w 396181"/>
              <a:gd name="connsiteY3" fmla="*/ 421389 h 599201"/>
              <a:gd name="connsiteX4" fmla="*/ 52537 w 396181"/>
              <a:gd name="connsiteY4" fmla="*/ 256289 h 599201"/>
              <a:gd name="connsiteX5" fmla="*/ 378504 w 396181"/>
              <a:gd name="connsiteY5" fmla="*/ 19222 h 599201"/>
              <a:gd name="connsiteX6" fmla="*/ 323470 w 396181"/>
              <a:gd name="connsiteY6" fmla="*/ 57322 h 59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181" h="599201">
                <a:moveTo>
                  <a:pt x="323470" y="57322"/>
                </a:moveTo>
                <a:cubicBezTo>
                  <a:pt x="264203" y="122939"/>
                  <a:pt x="72998" y="322611"/>
                  <a:pt x="22904" y="412922"/>
                </a:cubicBezTo>
                <a:cubicBezTo>
                  <a:pt x="-27190" y="503233"/>
                  <a:pt x="20082" y="597778"/>
                  <a:pt x="22904" y="599189"/>
                </a:cubicBezTo>
                <a:cubicBezTo>
                  <a:pt x="25726" y="600600"/>
                  <a:pt x="34898" y="478539"/>
                  <a:pt x="39837" y="421389"/>
                </a:cubicBezTo>
                <a:cubicBezTo>
                  <a:pt x="44776" y="364239"/>
                  <a:pt x="-3908" y="323317"/>
                  <a:pt x="52537" y="256289"/>
                </a:cubicBezTo>
                <a:cubicBezTo>
                  <a:pt x="108981" y="189261"/>
                  <a:pt x="336876" y="50972"/>
                  <a:pt x="378504" y="19222"/>
                </a:cubicBezTo>
                <a:cubicBezTo>
                  <a:pt x="420132" y="-12528"/>
                  <a:pt x="382737" y="-8295"/>
                  <a:pt x="323470" y="57322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: 図形 1483">
            <a:extLst>
              <a:ext uri="{FF2B5EF4-FFF2-40B4-BE49-F238E27FC236}">
                <a16:creationId xmlns:a16="http://schemas.microsoft.com/office/drawing/2014/main" id="{CFCA1C4E-BB79-4EC5-AB05-055D75ACEE5B}"/>
              </a:ext>
            </a:extLst>
          </p:cNvPr>
          <p:cNvSpPr/>
          <p:nvPr/>
        </p:nvSpPr>
        <p:spPr>
          <a:xfrm>
            <a:off x="3201707" y="8195525"/>
            <a:ext cx="587776" cy="1855476"/>
          </a:xfrm>
          <a:custGeom>
            <a:avLst/>
            <a:gdLst>
              <a:gd name="connsiteX0" fmla="*/ 11393 w 587776"/>
              <a:gd name="connsiteY0" fmla="*/ 67942 h 1855476"/>
              <a:gd name="connsiteX1" fmla="*/ 100293 w 587776"/>
              <a:gd name="connsiteY1" fmla="*/ 152608 h 1855476"/>
              <a:gd name="connsiteX2" fmla="*/ 477060 w 587776"/>
              <a:gd name="connsiteY2" fmla="*/ 1261742 h 1855476"/>
              <a:gd name="connsiteX3" fmla="*/ 587126 w 587776"/>
              <a:gd name="connsiteY3" fmla="*/ 1841708 h 1855476"/>
              <a:gd name="connsiteX4" fmla="*/ 519393 w 587776"/>
              <a:gd name="connsiteY4" fmla="*/ 1621575 h 1855476"/>
              <a:gd name="connsiteX5" fmla="*/ 451660 w 587776"/>
              <a:gd name="connsiteY5" fmla="*/ 1045842 h 1855476"/>
              <a:gd name="connsiteX6" fmla="*/ 303493 w 587776"/>
              <a:gd name="connsiteY6" fmla="*/ 702942 h 1855476"/>
              <a:gd name="connsiteX7" fmla="*/ 11393 w 587776"/>
              <a:gd name="connsiteY7" fmla="*/ 67942 h 185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7776" h="1855476">
                <a:moveTo>
                  <a:pt x="11393" y="67942"/>
                </a:moveTo>
                <a:cubicBezTo>
                  <a:pt x="-22474" y="-23780"/>
                  <a:pt x="22682" y="-46359"/>
                  <a:pt x="100293" y="152608"/>
                </a:cubicBezTo>
                <a:cubicBezTo>
                  <a:pt x="177904" y="351575"/>
                  <a:pt x="395921" y="980225"/>
                  <a:pt x="477060" y="1261742"/>
                </a:cubicBezTo>
                <a:cubicBezTo>
                  <a:pt x="558199" y="1543259"/>
                  <a:pt x="580071" y="1781736"/>
                  <a:pt x="587126" y="1841708"/>
                </a:cubicBezTo>
                <a:cubicBezTo>
                  <a:pt x="594181" y="1901680"/>
                  <a:pt x="541971" y="1754219"/>
                  <a:pt x="519393" y="1621575"/>
                </a:cubicBezTo>
                <a:cubicBezTo>
                  <a:pt x="496815" y="1488931"/>
                  <a:pt x="487643" y="1198948"/>
                  <a:pt x="451660" y="1045842"/>
                </a:cubicBezTo>
                <a:cubicBezTo>
                  <a:pt x="415677" y="892736"/>
                  <a:pt x="375460" y="873686"/>
                  <a:pt x="303493" y="702942"/>
                </a:cubicBezTo>
                <a:cubicBezTo>
                  <a:pt x="231526" y="532198"/>
                  <a:pt x="45260" y="159664"/>
                  <a:pt x="11393" y="67942"/>
                </a:cubicBezTo>
                <a:close/>
              </a:path>
            </a:pathLst>
          </a:custGeom>
          <a:solidFill>
            <a:srgbClr val="FF33C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: 図形 1484">
            <a:extLst>
              <a:ext uri="{FF2B5EF4-FFF2-40B4-BE49-F238E27FC236}">
                <a16:creationId xmlns:a16="http://schemas.microsoft.com/office/drawing/2014/main" id="{A35C5F61-AD9E-49BD-AE23-34E8B5E9DDD9}"/>
              </a:ext>
            </a:extLst>
          </p:cNvPr>
          <p:cNvSpPr/>
          <p:nvPr/>
        </p:nvSpPr>
        <p:spPr>
          <a:xfrm>
            <a:off x="4139941" y="10518200"/>
            <a:ext cx="137146" cy="743024"/>
          </a:xfrm>
          <a:custGeom>
            <a:avLst/>
            <a:gdLst>
              <a:gd name="connsiteX0" fmla="*/ 55292 w 137146"/>
              <a:gd name="connsiteY0" fmla="*/ 1633 h 743024"/>
              <a:gd name="connsiteX1" fmla="*/ 114559 w 137146"/>
              <a:gd name="connsiteY1" fmla="*/ 450367 h 743024"/>
              <a:gd name="connsiteX2" fmla="*/ 259 w 137146"/>
              <a:gd name="connsiteY2" fmla="*/ 742467 h 743024"/>
              <a:gd name="connsiteX3" fmla="*/ 84926 w 137146"/>
              <a:gd name="connsiteY3" fmla="*/ 518100 h 743024"/>
              <a:gd name="connsiteX4" fmla="*/ 135726 w 137146"/>
              <a:gd name="connsiteY4" fmla="*/ 306433 h 743024"/>
              <a:gd name="connsiteX5" fmla="*/ 55292 w 137146"/>
              <a:gd name="connsiteY5" fmla="*/ 1633 h 74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46" h="743024">
                <a:moveTo>
                  <a:pt x="55292" y="1633"/>
                </a:moveTo>
                <a:cubicBezTo>
                  <a:pt x="51764" y="25622"/>
                  <a:pt x="123731" y="326895"/>
                  <a:pt x="114559" y="450367"/>
                </a:cubicBezTo>
                <a:cubicBezTo>
                  <a:pt x="105387" y="573839"/>
                  <a:pt x="5198" y="731178"/>
                  <a:pt x="259" y="742467"/>
                </a:cubicBezTo>
                <a:cubicBezTo>
                  <a:pt x="-4680" y="753756"/>
                  <a:pt x="62348" y="590772"/>
                  <a:pt x="84926" y="518100"/>
                </a:cubicBezTo>
                <a:cubicBezTo>
                  <a:pt x="107504" y="445428"/>
                  <a:pt x="144898" y="388277"/>
                  <a:pt x="135726" y="306433"/>
                </a:cubicBezTo>
                <a:cubicBezTo>
                  <a:pt x="126554" y="224589"/>
                  <a:pt x="58820" y="-22356"/>
                  <a:pt x="55292" y="1633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: 図形 1485">
            <a:extLst>
              <a:ext uri="{FF2B5EF4-FFF2-40B4-BE49-F238E27FC236}">
                <a16:creationId xmlns:a16="http://schemas.microsoft.com/office/drawing/2014/main" id="{6D4ED949-B297-4820-B3EA-3711BEB9FBE2}"/>
              </a:ext>
            </a:extLst>
          </p:cNvPr>
          <p:cNvSpPr/>
          <p:nvPr/>
        </p:nvSpPr>
        <p:spPr>
          <a:xfrm>
            <a:off x="3808038" y="10942270"/>
            <a:ext cx="154409" cy="675491"/>
          </a:xfrm>
          <a:custGeom>
            <a:avLst/>
            <a:gdLst>
              <a:gd name="connsiteX0" fmla="*/ 133195 w 154409"/>
              <a:gd name="connsiteY0" fmla="*/ 897 h 675491"/>
              <a:gd name="connsiteX1" fmla="*/ 48529 w 154409"/>
              <a:gd name="connsiteY1" fmla="*/ 394597 h 675491"/>
              <a:gd name="connsiteX2" fmla="*/ 154362 w 154409"/>
              <a:gd name="connsiteY2" fmla="*/ 673997 h 675491"/>
              <a:gd name="connsiteX3" fmla="*/ 61229 w 154409"/>
              <a:gd name="connsiteY3" fmla="*/ 496197 h 675491"/>
              <a:gd name="connsiteX4" fmla="*/ 1962 w 154409"/>
              <a:gd name="connsiteY4" fmla="*/ 292997 h 675491"/>
              <a:gd name="connsiteX5" fmla="*/ 133195 w 154409"/>
              <a:gd name="connsiteY5" fmla="*/ 897 h 67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409" h="675491">
                <a:moveTo>
                  <a:pt x="133195" y="897"/>
                </a:moveTo>
                <a:cubicBezTo>
                  <a:pt x="140956" y="17830"/>
                  <a:pt x="45001" y="282414"/>
                  <a:pt x="48529" y="394597"/>
                </a:cubicBezTo>
                <a:cubicBezTo>
                  <a:pt x="52057" y="506780"/>
                  <a:pt x="152245" y="657064"/>
                  <a:pt x="154362" y="673997"/>
                </a:cubicBezTo>
                <a:cubicBezTo>
                  <a:pt x="156479" y="690930"/>
                  <a:pt x="86629" y="559697"/>
                  <a:pt x="61229" y="496197"/>
                </a:cubicBezTo>
                <a:cubicBezTo>
                  <a:pt x="35829" y="432697"/>
                  <a:pt x="-10032" y="374841"/>
                  <a:pt x="1962" y="292997"/>
                </a:cubicBezTo>
                <a:cubicBezTo>
                  <a:pt x="13956" y="211153"/>
                  <a:pt x="125434" y="-16036"/>
                  <a:pt x="133195" y="897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: 図形 1486">
            <a:extLst>
              <a:ext uri="{FF2B5EF4-FFF2-40B4-BE49-F238E27FC236}">
                <a16:creationId xmlns:a16="http://schemas.microsoft.com/office/drawing/2014/main" id="{25DB4730-9497-4677-BFD9-1394A4B606BE}"/>
              </a:ext>
            </a:extLst>
          </p:cNvPr>
          <p:cNvSpPr/>
          <p:nvPr/>
        </p:nvSpPr>
        <p:spPr>
          <a:xfrm>
            <a:off x="3917325" y="10934315"/>
            <a:ext cx="411744" cy="97843"/>
          </a:xfrm>
          <a:custGeom>
            <a:avLst/>
            <a:gdLst>
              <a:gd name="connsiteX0" fmla="*/ 6975 w 411744"/>
              <a:gd name="connsiteY0" fmla="*/ 97752 h 97843"/>
              <a:gd name="connsiteX1" fmla="*/ 409142 w 411744"/>
              <a:gd name="connsiteY1" fmla="*/ 21552 h 97843"/>
              <a:gd name="connsiteX2" fmla="*/ 172075 w 411744"/>
              <a:gd name="connsiteY2" fmla="*/ 4618 h 97843"/>
              <a:gd name="connsiteX3" fmla="*/ 6975 w 411744"/>
              <a:gd name="connsiteY3" fmla="*/ 97752 h 9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744" h="97843">
                <a:moveTo>
                  <a:pt x="6975" y="97752"/>
                </a:moveTo>
                <a:cubicBezTo>
                  <a:pt x="46486" y="100574"/>
                  <a:pt x="381625" y="37074"/>
                  <a:pt x="409142" y="21552"/>
                </a:cubicBezTo>
                <a:cubicBezTo>
                  <a:pt x="436659" y="6030"/>
                  <a:pt x="238397" y="-7376"/>
                  <a:pt x="172075" y="4618"/>
                </a:cubicBezTo>
                <a:cubicBezTo>
                  <a:pt x="105753" y="16612"/>
                  <a:pt x="-32536" y="94930"/>
                  <a:pt x="6975" y="97752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: 図形 1487">
            <a:extLst>
              <a:ext uri="{FF2B5EF4-FFF2-40B4-BE49-F238E27FC236}">
                <a16:creationId xmlns:a16="http://schemas.microsoft.com/office/drawing/2014/main" id="{A036CCF6-87A1-4CC2-B3B6-A65306BEB157}"/>
              </a:ext>
            </a:extLst>
          </p:cNvPr>
          <p:cNvSpPr/>
          <p:nvPr/>
        </p:nvSpPr>
        <p:spPr>
          <a:xfrm>
            <a:off x="3175000" y="7957335"/>
            <a:ext cx="1751913" cy="219727"/>
          </a:xfrm>
          <a:custGeom>
            <a:avLst/>
            <a:gdLst>
              <a:gd name="connsiteX0" fmla="*/ 0 w 1751913"/>
              <a:gd name="connsiteY0" fmla="*/ 14032 h 219727"/>
              <a:gd name="connsiteX1" fmla="*/ 334433 w 1751913"/>
              <a:gd name="connsiteY1" fmla="*/ 14032 h 219727"/>
              <a:gd name="connsiteX2" fmla="*/ 1625600 w 1751913"/>
              <a:gd name="connsiteY2" fmla="*/ 9798 h 219727"/>
              <a:gd name="connsiteX3" fmla="*/ 787400 w 1751913"/>
              <a:gd name="connsiteY3" fmla="*/ 157965 h 219727"/>
              <a:gd name="connsiteX4" fmla="*/ 1748367 w 1751913"/>
              <a:gd name="connsiteY4" fmla="*/ 69065 h 219727"/>
              <a:gd name="connsiteX5" fmla="*/ 1113367 w 1751913"/>
              <a:gd name="connsiteY5" fmla="*/ 212998 h 219727"/>
              <a:gd name="connsiteX6" fmla="*/ 1130300 w 1751913"/>
              <a:gd name="connsiteY6" fmla="*/ 196065 h 219727"/>
              <a:gd name="connsiteX7" fmla="*/ 1219200 w 1751913"/>
              <a:gd name="connsiteY7" fmla="*/ 196065 h 219727"/>
              <a:gd name="connsiteX8" fmla="*/ 1083733 w 1751913"/>
              <a:gd name="connsiteY8" fmla="*/ 157965 h 219727"/>
              <a:gd name="connsiteX9" fmla="*/ 668867 w 1751913"/>
              <a:gd name="connsiteY9" fmla="*/ 98698 h 219727"/>
              <a:gd name="connsiteX10" fmla="*/ 0 w 1751913"/>
              <a:gd name="connsiteY10" fmla="*/ 14032 h 21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1913" h="219727">
                <a:moveTo>
                  <a:pt x="0" y="14032"/>
                </a:moveTo>
                <a:lnTo>
                  <a:pt x="334433" y="14032"/>
                </a:lnTo>
                <a:cubicBezTo>
                  <a:pt x="605366" y="13326"/>
                  <a:pt x="1550105" y="-14191"/>
                  <a:pt x="1625600" y="9798"/>
                </a:cubicBezTo>
                <a:cubicBezTo>
                  <a:pt x="1701095" y="33787"/>
                  <a:pt x="766939" y="148087"/>
                  <a:pt x="787400" y="157965"/>
                </a:cubicBezTo>
                <a:cubicBezTo>
                  <a:pt x="807861" y="167843"/>
                  <a:pt x="1694039" y="59893"/>
                  <a:pt x="1748367" y="69065"/>
                </a:cubicBezTo>
                <a:cubicBezTo>
                  <a:pt x="1802695" y="78237"/>
                  <a:pt x="1216378" y="191831"/>
                  <a:pt x="1113367" y="212998"/>
                </a:cubicBezTo>
                <a:cubicBezTo>
                  <a:pt x="1010356" y="234165"/>
                  <a:pt x="1112661" y="198887"/>
                  <a:pt x="1130300" y="196065"/>
                </a:cubicBezTo>
                <a:cubicBezTo>
                  <a:pt x="1147939" y="193243"/>
                  <a:pt x="1226961" y="202415"/>
                  <a:pt x="1219200" y="196065"/>
                </a:cubicBezTo>
                <a:cubicBezTo>
                  <a:pt x="1211439" y="189715"/>
                  <a:pt x="1175455" y="174193"/>
                  <a:pt x="1083733" y="157965"/>
                </a:cubicBezTo>
                <a:cubicBezTo>
                  <a:pt x="992011" y="141737"/>
                  <a:pt x="668867" y="98698"/>
                  <a:pt x="668867" y="98698"/>
                </a:cubicBezTo>
                <a:lnTo>
                  <a:pt x="0" y="14032"/>
                </a:ln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: 図形 1488">
            <a:extLst>
              <a:ext uri="{FF2B5EF4-FFF2-40B4-BE49-F238E27FC236}">
                <a16:creationId xmlns:a16="http://schemas.microsoft.com/office/drawing/2014/main" id="{4E3723B8-77CE-48BC-B6CB-0B1E2056C692}"/>
              </a:ext>
            </a:extLst>
          </p:cNvPr>
          <p:cNvSpPr/>
          <p:nvPr/>
        </p:nvSpPr>
        <p:spPr>
          <a:xfrm>
            <a:off x="2990443" y="7268665"/>
            <a:ext cx="2163118" cy="303025"/>
          </a:xfrm>
          <a:custGeom>
            <a:avLst/>
            <a:gdLst>
              <a:gd name="connsiteX0" fmla="*/ 23690 w 2163118"/>
              <a:gd name="connsiteY0" fmla="*/ 4202 h 303025"/>
              <a:gd name="connsiteX1" fmla="*/ 171857 w 2163118"/>
              <a:gd name="connsiteY1" fmla="*/ 12668 h 303025"/>
              <a:gd name="connsiteX2" fmla="*/ 2110724 w 2163118"/>
              <a:gd name="connsiteY2" fmla="*/ 211635 h 303025"/>
              <a:gd name="connsiteX3" fmla="*/ 1653524 w 2163118"/>
              <a:gd name="connsiteY3" fmla="*/ 203168 h 303025"/>
              <a:gd name="connsiteX4" fmla="*/ 2123424 w 2163118"/>
              <a:gd name="connsiteY4" fmla="*/ 292068 h 303025"/>
              <a:gd name="connsiteX5" fmla="*/ 1120124 w 2163118"/>
              <a:gd name="connsiteY5" fmla="*/ 215868 h 303025"/>
              <a:gd name="connsiteX6" fmla="*/ 1958324 w 2163118"/>
              <a:gd name="connsiteY6" fmla="*/ 296302 h 303025"/>
              <a:gd name="connsiteX7" fmla="*/ 23690 w 2163118"/>
              <a:gd name="connsiteY7" fmla="*/ 4202 h 30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3118" h="303025">
                <a:moveTo>
                  <a:pt x="23690" y="4202"/>
                </a:moveTo>
                <a:cubicBezTo>
                  <a:pt x="-76146" y="-8851"/>
                  <a:pt x="171857" y="12668"/>
                  <a:pt x="171857" y="12668"/>
                </a:cubicBezTo>
                <a:lnTo>
                  <a:pt x="2110724" y="211635"/>
                </a:lnTo>
                <a:cubicBezTo>
                  <a:pt x="2357669" y="243385"/>
                  <a:pt x="1651407" y="189763"/>
                  <a:pt x="1653524" y="203168"/>
                </a:cubicBezTo>
                <a:cubicBezTo>
                  <a:pt x="1655641" y="216574"/>
                  <a:pt x="2212324" y="289951"/>
                  <a:pt x="2123424" y="292068"/>
                </a:cubicBezTo>
                <a:cubicBezTo>
                  <a:pt x="2034524" y="294185"/>
                  <a:pt x="1147641" y="215162"/>
                  <a:pt x="1120124" y="215868"/>
                </a:cubicBezTo>
                <a:cubicBezTo>
                  <a:pt x="1092607" y="216574"/>
                  <a:pt x="2144591" y="331580"/>
                  <a:pt x="1958324" y="296302"/>
                </a:cubicBezTo>
                <a:cubicBezTo>
                  <a:pt x="1772057" y="261024"/>
                  <a:pt x="887290" y="132613"/>
                  <a:pt x="23690" y="4202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: 図形 1489">
            <a:extLst>
              <a:ext uri="{FF2B5EF4-FFF2-40B4-BE49-F238E27FC236}">
                <a16:creationId xmlns:a16="http://schemas.microsoft.com/office/drawing/2014/main" id="{680B0B02-B6AA-4F8F-9F16-F6D998768C3D}"/>
              </a:ext>
            </a:extLst>
          </p:cNvPr>
          <p:cNvSpPr/>
          <p:nvPr/>
        </p:nvSpPr>
        <p:spPr>
          <a:xfrm>
            <a:off x="5224355" y="7012437"/>
            <a:ext cx="1368917" cy="793830"/>
          </a:xfrm>
          <a:custGeom>
            <a:avLst/>
            <a:gdLst>
              <a:gd name="connsiteX0" fmla="*/ 516045 w 1368917"/>
              <a:gd name="connsiteY0" fmla="*/ 19130 h 793830"/>
              <a:gd name="connsiteX1" fmla="*/ 626112 w 1368917"/>
              <a:gd name="connsiteY1" fmla="*/ 57230 h 793830"/>
              <a:gd name="connsiteX2" fmla="*/ 1362712 w 1368917"/>
              <a:gd name="connsiteY2" fmla="*/ 366263 h 793830"/>
              <a:gd name="connsiteX3" fmla="*/ 990178 w 1368917"/>
              <a:gd name="connsiteY3" fmla="*/ 599096 h 793830"/>
              <a:gd name="connsiteX4" fmla="*/ 1184912 w 1368917"/>
              <a:gd name="connsiteY4" fmla="*/ 704930 h 793830"/>
              <a:gd name="connsiteX5" fmla="*/ 1282278 w 1368917"/>
              <a:gd name="connsiteY5" fmla="*/ 743030 h 793830"/>
              <a:gd name="connsiteX6" fmla="*/ 3812 w 1368917"/>
              <a:gd name="connsiteY6" fmla="*/ 793830 h 793830"/>
              <a:gd name="connsiteX7" fmla="*/ 892812 w 1368917"/>
              <a:gd name="connsiteY7" fmla="*/ 717630 h 793830"/>
              <a:gd name="connsiteX8" fmla="*/ 1028278 w 1368917"/>
              <a:gd name="connsiteY8" fmla="*/ 535596 h 793830"/>
              <a:gd name="connsiteX9" fmla="*/ 1235712 w 1368917"/>
              <a:gd name="connsiteY9" fmla="*/ 412830 h 793830"/>
              <a:gd name="connsiteX10" fmla="*/ 516045 w 1368917"/>
              <a:gd name="connsiteY10" fmla="*/ 19130 h 79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8917" h="793830">
                <a:moveTo>
                  <a:pt x="516045" y="19130"/>
                </a:moveTo>
                <a:cubicBezTo>
                  <a:pt x="414445" y="-40137"/>
                  <a:pt x="626112" y="57230"/>
                  <a:pt x="626112" y="57230"/>
                </a:cubicBezTo>
                <a:cubicBezTo>
                  <a:pt x="767223" y="115086"/>
                  <a:pt x="1302034" y="275952"/>
                  <a:pt x="1362712" y="366263"/>
                </a:cubicBezTo>
                <a:cubicBezTo>
                  <a:pt x="1423390" y="456574"/>
                  <a:pt x="1019811" y="542652"/>
                  <a:pt x="990178" y="599096"/>
                </a:cubicBezTo>
                <a:cubicBezTo>
                  <a:pt x="960545" y="655540"/>
                  <a:pt x="1136229" y="680941"/>
                  <a:pt x="1184912" y="704930"/>
                </a:cubicBezTo>
                <a:cubicBezTo>
                  <a:pt x="1233595" y="728919"/>
                  <a:pt x="1479128" y="728213"/>
                  <a:pt x="1282278" y="743030"/>
                </a:cubicBezTo>
                <a:cubicBezTo>
                  <a:pt x="1085428" y="757847"/>
                  <a:pt x="3812" y="793830"/>
                  <a:pt x="3812" y="793830"/>
                </a:cubicBezTo>
                <a:cubicBezTo>
                  <a:pt x="-61099" y="789597"/>
                  <a:pt x="722068" y="760669"/>
                  <a:pt x="892812" y="717630"/>
                </a:cubicBezTo>
                <a:cubicBezTo>
                  <a:pt x="1063556" y="674591"/>
                  <a:pt x="971128" y="586396"/>
                  <a:pt x="1028278" y="535596"/>
                </a:cubicBezTo>
                <a:cubicBezTo>
                  <a:pt x="1085428" y="484796"/>
                  <a:pt x="1318262" y="496791"/>
                  <a:pt x="1235712" y="412830"/>
                </a:cubicBezTo>
                <a:cubicBezTo>
                  <a:pt x="1153162" y="328869"/>
                  <a:pt x="617645" y="78397"/>
                  <a:pt x="516045" y="1913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: 図形 1490">
            <a:extLst>
              <a:ext uri="{FF2B5EF4-FFF2-40B4-BE49-F238E27FC236}">
                <a16:creationId xmlns:a16="http://schemas.microsoft.com/office/drawing/2014/main" id="{37541BFA-1944-44C8-A4F9-73EC9B65556F}"/>
              </a:ext>
            </a:extLst>
          </p:cNvPr>
          <p:cNvSpPr/>
          <p:nvPr/>
        </p:nvSpPr>
        <p:spPr>
          <a:xfrm>
            <a:off x="4360333" y="6540119"/>
            <a:ext cx="1016044" cy="85176"/>
          </a:xfrm>
          <a:custGeom>
            <a:avLst/>
            <a:gdLst>
              <a:gd name="connsiteX0" fmla="*/ 0 w 1016044"/>
              <a:gd name="connsiteY0" fmla="*/ 38481 h 85176"/>
              <a:gd name="connsiteX1" fmla="*/ 812800 w 1016044"/>
              <a:gd name="connsiteY1" fmla="*/ 381 h 85176"/>
              <a:gd name="connsiteX2" fmla="*/ 1011767 w 1016044"/>
              <a:gd name="connsiteY2" fmla="*/ 21548 h 85176"/>
              <a:gd name="connsiteX3" fmla="*/ 690034 w 1016044"/>
              <a:gd name="connsiteY3" fmla="*/ 63881 h 85176"/>
              <a:gd name="connsiteX4" fmla="*/ 469900 w 1016044"/>
              <a:gd name="connsiteY4" fmla="*/ 72348 h 85176"/>
              <a:gd name="connsiteX5" fmla="*/ 829734 w 1016044"/>
              <a:gd name="connsiteY5" fmla="*/ 85048 h 85176"/>
              <a:gd name="connsiteX6" fmla="*/ 524934 w 1016044"/>
              <a:gd name="connsiteY6" fmla="*/ 63881 h 85176"/>
              <a:gd name="connsiteX7" fmla="*/ 0 w 1016044"/>
              <a:gd name="connsiteY7" fmla="*/ 38481 h 8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044" h="85176">
                <a:moveTo>
                  <a:pt x="0" y="38481"/>
                </a:moveTo>
                <a:lnTo>
                  <a:pt x="812800" y="381"/>
                </a:lnTo>
                <a:cubicBezTo>
                  <a:pt x="981428" y="-2441"/>
                  <a:pt x="1032228" y="10965"/>
                  <a:pt x="1011767" y="21548"/>
                </a:cubicBezTo>
                <a:cubicBezTo>
                  <a:pt x="991306" y="32131"/>
                  <a:pt x="780345" y="55414"/>
                  <a:pt x="690034" y="63881"/>
                </a:cubicBezTo>
                <a:cubicBezTo>
                  <a:pt x="599723" y="72348"/>
                  <a:pt x="446617" y="68820"/>
                  <a:pt x="469900" y="72348"/>
                </a:cubicBezTo>
                <a:cubicBezTo>
                  <a:pt x="493183" y="75876"/>
                  <a:pt x="820562" y="86459"/>
                  <a:pt x="829734" y="85048"/>
                </a:cubicBezTo>
                <a:cubicBezTo>
                  <a:pt x="838906" y="83637"/>
                  <a:pt x="524934" y="63881"/>
                  <a:pt x="524934" y="63881"/>
                </a:cubicBezTo>
                <a:lnTo>
                  <a:pt x="0" y="38481"/>
                </a:ln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: 図形 1491">
            <a:extLst>
              <a:ext uri="{FF2B5EF4-FFF2-40B4-BE49-F238E27FC236}">
                <a16:creationId xmlns:a16="http://schemas.microsoft.com/office/drawing/2014/main" id="{A4B3A1D9-506D-4C8D-B524-475168FE423D}"/>
              </a:ext>
            </a:extLst>
          </p:cNvPr>
          <p:cNvSpPr/>
          <p:nvPr/>
        </p:nvSpPr>
        <p:spPr>
          <a:xfrm>
            <a:off x="5316925" y="6616706"/>
            <a:ext cx="1079651" cy="186261"/>
          </a:xfrm>
          <a:custGeom>
            <a:avLst/>
            <a:gdLst>
              <a:gd name="connsiteX0" fmla="*/ 142 w 1079651"/>
              <a:gd name="connsiteY0" fmla="*/ 186261 h 186261"/>
              <a:gd name="connsiteX1" fmla="*/ 749442 w 1079651"/>
              <a:gd name="connsiteY1" fmla="*/ 50794 h 186261"/>
              <a:gd name="connsiteX2" fmla="*/ 1079642 w 1079651"/>
              <a:gd name="connsiteY2" fmla="*/ 8461 h 186261"/>
              <a:gd name="connsiteX3" fmla="*/ 740975 w 1079651"/>
              <a:gd name="connsiteY3" fmla="*/ 8461 h 186261"/>
              <a:gd name="connsiteX4" fmla="*/ 558942 w 1079651"/>
              <a:gd name="connsiteY4" fmla="*/ 4227 h 186261"/>
              <a:gd name="connsiteX5" fmla="*/ 491208 w 1079651"/>
              <a:gd name="connsiteY5" fmla="*/ 76194 h 186261"/>
              <a:gd name="connsiteX6" fmla="*/ 275308 w 1079651"/>
              <a:gd name="connsiteY6" fmla="*/ 169327 h 186261"/>
              <a:gd name="connsiteX7" fmla="*/ 812942 w 1079651"/>
              <a:gd name="connsiteY7" fmla="*/ 50794 h 186261"/>
              <a:gd name="connsiteX8" fmla="*/ 142 w 1079651"/>
              <a:gd name="connsiteY8" fmla="*/ 186261 h 18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9651" h="186261">
                <a:moveTo>
                  <a:pt x="142" y="186261"/>
                </a:moveTo>
                <a:cubicBezTo>
                  <a:pt x="-10441" y="186261"/>
                  <a:pt x="569525" y="80427"/>
                  <a:pt x="749442" y="50794"/>
                </a:cubicBezTo>
                <a:cubicBezTo>
                  <a:pt x="929359" y="21161"/>
                  <a:pt x="1081053" y="15516"/>
                  <a:pt x="1079642" y="8461"/>
                </a:cubicBezTo>
                <a:cubicBezTo>
                  <a:pt x="1078231" y="1405"/>
                  <a:pt x="827758" y="9167"/>
                  <a:pt x="740975" y="8461"/>
                </a:cubicBezTo>
                <a:cubicBezTo>
                  <a:pt x="654192" y="7755"/>
                  <a:pt x="600570" y="-7062"/>
                  <a:pt x="558942" y="4227"/>
                </a:cubicBezTo>
                <a:cubicBezTo>
                  <a:pt x="517314" y="15516"/>
                  <a:pt x="538480" y="48677"/>
                  <a:pt x="491208" y="76194"/>
                </a:cubicBezTo>
                <a:cubicBezTo>
                  <a:pt x="443936" y="103711"/>
                  <a:pt x="221686" y="173560"/>
                  <a:pt x="275308" y="169327"/>
                </a:cubicBezTo>
                <a:cubicBezTo>
                  <a:pt x="328930" y="165094"/>
                  <a:pt x="855275" y="49383"/>
                  <a:pt x="812942" y="50794"/>
                </a:cubicBezTo>
                <a:cubicBezTo>
                  <a:pt x="770609" y="52205"/>
                  <a:pt x="10725" y="186261"/>
                  <a:pt x="142" y="18626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: 図形 1492">
            <a:extLst>
              <a:ext uri="{FF2B5EF4-FFF2-40B4-BE49-F238E27FC236}">
                <a16:creationId xmlns:a16="http://schemas.microsoft.com/office/drawing/2014/main" id="{0F254303-8402-494F-B306-7D35D1372FE2}"/>
              </a:ext>
            </a:extLst>
          </p:cNvPr>
          <p:cNvSpPr/>
          <p:nvPr/>
        </p:nvSpPr>
        <p:spPr>
          <a:xfrm>
            <a:off x="6048753" y="5706094"/>
            <a:ext cx="542604" cy="1119708"/>
          </a:xfrm>
          <a:custGeom>
            <a:avLst/>
            <a:gdLst>
              <a:gd name="connsiteX0" fmla="*/ 59947 w 542604"/>
              <a:gd name="connsiteY0" fmla="*/ 439 h 1119708"/>
              <a:gd name="connsiteX1" fmla="*/ 233514 w 542604"/>
              <a:gd name="connsiteY1" fmla="*/ 237506 h 1119708"/>
              <a:gd name="connsiteX2" fmla="*/ 407080 w 542604"/>
              <a:gd name="connsiteY2" fmla="*/ 783606 h 1119708"/>
              <a:gd name="connsiteX3" fmla="*/ 313947 w 542604"/>
              <a:gd name="connsiteY3" fmla="*/ 508439 h 1119708"/>
              <a:gd name="connsiteX4" fmla="*/ 453647 w 542604"/>
              <a:gd name="connsiteY4" fmla="*/ 800539 h 1119708"/>
              <a:gd name="connsiteX5" fmla="*/ 491747 w 542604"/>
              <a:gd name="connsiteY5" fmla="*/ 834406 h 1119708"/>
              <a:gd name="connsiteX6" fmla="*/ 377447 w 542604"/>
              <a:gd name="connsiteY6" fmla="*/ 855573 h 1119708"/>
              <a:gd name="connsiteX7" fmla="*/ 542547 w 542604"/>
              <a:gd name="connsiteY7" fmla="*/ 1113806 h 1119708"/>
              <a:gd name="connsiteX8" fmla="*/ 356280 w 542604"/>
              <a:gd name="connsiteY8" fmla="*/ 1037606 h 1119708"/>
              <a:gd name="connsiteX9" fmla="*/ 680 w 542604"/>
              <a:gd name="connsiteY9" fmla="*/ 1050306 h 1119708"/>
              <a:gd name="connsiteX10" fmla="*/ 267380 w 542604"/>
              <a:gd name="connsiteY10" fmla="*/ 961406 h 1119708"/>
              <a:gd name="connsiteX11" fmla="*/ 301247 w 542604"/>
              <a:gd name="connsiteY11" fmla="*/ 876739 h 1119708"/>
              <a:gd name="connsiteX12" fmla="*/ 271614 w 542604"/>
              <a:gd name="connsiteY12" fmla="*/ 415306 h 1119708"/>
              <a:gd name="connsiteX13" fmla="*/ 203880 w 542604"/>
              <a:gd name="connsiteY13" fmla="*/ 288306 h 1119708"/>
              <a:gd name="connsiteX14" fmla="*/ 59947 w 542604"/>
              <a:gd name="connsiteY14" fmla="*/ 439 h 111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2604" h="1119708">
                <a:moveTo>
                  <a:pt x="59947" y="439"/>
                </a:moveTo>
                <a:cubicBezTo>
                  <a:pt x="64886" y="-8028"/>
                  <a:pt x="175659" y="106978"/>
                  <a:pt x="233514" y="237506"/>
                </a:cubicBezTo>
                <a:cubicBezTo>
                  <a:pt x="291370" y="368034"/>
                  <a:pt x="393675" y="738451"/>
                  <a:pt x="407080" y="783606"/>
                </a:cubicBezTo>
                <a:cubicBezTo>
                  <a:pt x="420485" y="828761"/>
                  <a:pt x="306186" y="505617"/>
                  <a:pt x="313947" y="508439"/>
                </a:cubicBezTo>
                <a:cubicBezTo>
                  <a:pt x="321708" y="511261"/>
                  <a:pt x="424014" y="746211"/>
                  <a:pt x="453647" y="800539"/>
                </a:cubicBezTo>
                <a:cubicBezTo>
                  <a:pt x="483280" y="854867"/>
                  <a:pt x="504447" y="825234"/>
                  <a:pt x="491747" y="834406"/>
                </a:cubicBezTo>
                <a:cubicBezTo>
                  <a:pt x="479047" y="843578"/>
                  <a:pt x="368980" y="809006"/>
                  <a:pt x="377447" y="855573"/>
                </a:cubicBezTo>
                <a:cubicBezTo>
                  <a:pt x="385914" y="902140"/>
                  <a:pt x="546075" y="1083467"/>
                  <a:pt x="542547" y="1113806"/>
                </a:cubicBezTo>
                <a:cubicBezTo>
                  <a:pt x="539019" y="1144145"/>
                  <a:pt x="446591" y="1048189"/>
                  <a:pt x="356280" y="1037606"/>
                </a:cubicBezTo>
                <a:cubicBezTo>
                  <a:pt x="265969" y="1027023"/>
                  <a:pt x="15497" y="1063006"/>
                  <a:pt x="680" y="1050306"/>
                </a:cubicBezTo>
                <a:cubicBezTo>
                  <a:pt x="-14137" y="1037606"/>
                  <a:pt x="217286" y="990334"/>
                  <a:pt x="267380" y="961406"/>
                </a:cubicBezTo>
                <a:cubicBezTo>
                  <a:pt x="317475" y="932478"/>
                  <a:pt x="300541" y="967756"/>
                  <a:pt x="301247" y="876739"/>
                </a:cubicBezTo>
                <a:cubicBezTo>
                  <a:pt x="301953" y="785722"/>
                  <a:pt x="287842" y="513378"/>
                  <a:pt x="271614" y="415306"/>
                </a:cubicBezTo>
                <a:cubicBezTo>
                  <a:pt x="255386" y="317234"/>
                  <a:pt x="244802" y="353923"/>
                  <a:pt x="203880" y="288306"/>
                </a:cubicBezTo>
                <a:cubicBezTo>
                  <a:pt x="162958" y="222689"/>
                  <a:pt x="55008" y="8906"/>
                  <a:pt x="59947" y="43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: 図形 1493">
            <a:extLst>
              <a:ext uri="{FF2B5EF4-FFF2-40B4-BE49-F238E27FC236}">
                <a16:creationId xmlns:a16="http://schemas.microsoft.com/office/drawing/2014/main" id="{8A01526D-0490-4C4B-833D-811B14FF8C17}"/>
              </a:ext>
            </a:extLst>
          </p:cNvPr>
          <p:cNvSpPr/>
          <p:nvPr/>
        </p:nvSpPr>
        <p:spPr>
          <a:xfrm>
            <a:off x="5261078" y="3717965"/>
            <a:ext cx="974907" cy="2074283"/>
          </a:xfrm>
          <a:custGeom>
            <a:avLst/>
            <a:gdLst>
              <a:gd name="connsiteX0" fmla="*/ 915355 w 974907"/>
              <a:gd name="connsiteY0" fmla="*/ 53935 h 2074283"/>
              <a:gd name="connsiteX1" fmla="*/ 881489 w 974907"/>
              <a:gd name="connsiteY1" fmla="*/ 142835 h 2074283"/>
              <a:gd name="connsiteX2" fmla="*/ 813755 w 974907"/>
              <a:gd name="connsiteY2" fmla="*/ 769368 h 2074283"/>
              <a:gd name="connsiteX3" fmla="*/ 974622 w 974907"/>
              <a:gd name="connsiteY3" fmla="*/ 947168 h 2074283"/>
              <a:gd name="connsiteX4" fmla="*/ 767189 w 974907"/>
              <a:gd name="connsiteY4" fmla="*/ 1158835 h 2074283"/>
              <a:gd name="connsiteX5" fmla="*/ 758722 w 974907"/>
              <a:gd name="connsiteY5" fmla="*/ 1514435 h 2074283"/>
              <a:gd name="connsiteX6" fmla="*/ 805289 w 974907"/>
              <a:gd name="connsiteY6" fmla="*/ 1958935 h 2074283"/>
              <a:gd name="connsiteX7" fmla="*/ 674055 w 974907"/>
              <a:gd name="connsiteY7" fmla="*/ 1683768 h 2074283"/>
              <a:gd name="connsiteX8" fmla="*/ 657122 w 974907"/>
              <a:gd name="connsiteY8" fmla="*/ 1984335 h 2074283"/>
              <a:gd name="connsiteX9" fmla="*/ 623255 w 974907"/>
              <a:gd name="connsiteY9" fmla="*/ 1806535 h 2074283"/>
              <a:gd name="connsiteX10" fmla="*/ 420055 w 974907"/>
              <a:gd name="connsiteY10" fmla="*/ 1967402 h 2074283"/>
              <a:gd name="connsiteX11" fmla="*/ 955 w 974907"/>
              <a:gd name="connsiteY11" fmla="*/ 2073235 h 2074283"/>
              <a:gd name="connsiteX12" fmla="*/ 547055 w 974907"/>
              <a:gd name="connsiteY12" fmla="*/ 1903902 h 2074283"/>
              <a:gd name="connsiteX13" fmla="*/ 403122 w 974907"/>
              <a:gd name="connsiteY13" fmla="*/ 1831935 h 2074283"/>
              <a:gd name="connsiteX14" fmla="*/ 585155 w 974907"/>
              <a:gd name="connsiteY14" fmla="*/ 1472102 h 2074283"/>
              <a:gd name="connsiteX15" fmla="*/ 415822 w 974907"/>
              <a:gd name="connsiteY15" fmla="*/ 1213868 h 2074283"/>
              <a:gd name="connsiteX16" fmla="*/ 470855 w 974907"/>
              <a:gd name="connsiteY16" fmla="*/ 1082635 h 2074283"/>
              <a:gd name="connsiteX17" fmla="*/ 690989 w 974907"/>
              <a:gd name="connsiteY17" fmla="*/ 1027602 h 2074283"/>
              <a:gd name="connsiteX18" fmla="*/ 758722 w 974907"/>
              <a:gd name="connsiteY18" fmla="*/ 887902 h 2074283"/>
              <a:gd name="connsiteX19" fmla="*/ 712155 w 974907"/>
              <a:gd name="connsiteY19" fmla="*/ 824402 h 2074283"/>
              <a:gd name="connsiteX20" fmla="*/ 915355 w 974907"/>
              <a:gd name="connsiteY20" fmla="*/ 53935 h 207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74907" h="2074283">
                <a:moveTo>
                  <a:pt x="915355" y="53935"/>
                </a:moveTo>
                <a:cubicBezTo>
                  <a:pt x="943577" y="-59659"/>
                  <a:pt x="898422" y="23596"/>
                  <a:pt x="881489" y="142835"/>
                </a:cubicBezTo>
                <a:cubicBezTo>
                  <a:pt x="864556" y="262074"/>
                  <a:pt x="798233" y="635313"/>
                  <a:pt x="813755" y="769368"/>
                </a:cubicBezTo>
                <a:cubicBezTo>
                  <a:pt x="829277" y="903424"/>
                  <a:pt x="982383" y="882257"/>
                  <a:pt x="974622" y="947168"/>
                </a:cubicBezTo>
                <a:cubicBezTo>
                  <a:pt x="966861" y="1012079"/>
                  <a:pt x="803172" y="1064290"/>
                  <a:pt x="767189" y="1158835"/>
                </a:cubicBezTo>
                <a:cubicBezTo>
                  <a:pt x="731206" y="1253380"/>
                  <a:pt x="752372" y="1381085"/>
                  <a:pt x="758722" y="1514435"/>
                </a:cubicBezTo>
                <a:cubicBezTo>
                  <a:pt x="765072" y="1647785"/>
                  <a:pt x="819400" y="1930713"/>
                  <a:pt x="805289" y="1958935"/>
                </a:cubicBezTo>
                <a:cubicBezTo>
                  <a:pt x="791178" y="1987157"/>
                  <a:pt x="698749" y="1679535"/>
                  <a:pt x="674055" y="1683768"/>
                </a:cubicBezTo>
                <a:cubicBezTo>
                  <a:pt x="649361" y="1688001"/>
                  <a:pt x="665589" y="1963874"/>
                  <a:pt x="657122" y="1984335"/>
                </a:cubicBezTo>
                <a:cubicBezTo>
                  <a:pt x="648655" y="2004796"/>
                  <a:pt x="662766" y="1809357"/>
                  <a:pt x="623255" y="1806535"/>
                </a:cubicBezTo>
                <a:cubicBezTo>
                  <a:pt x="583744" y="1803713"/>
                  <a:pt x="523772" y="1922952"/>
                  <a:pt x="420055" y="1967402"/>
                </a:cubicBezTo>
                <a:cubicBezTo>
                  <a:pt x="316338" y="2011852"/>
                  <a:pt x="-20212" y="2083818"/>
                  <a:pt x="955" y="2073235"/>
                </a:cubicBezTo>
                <a:cubicBezTo>
                  <a:pt x="22122" y="2062652"/>
                  <a:pt x="480027" y="1944119"/>
                  <a:pt x="547055" y="1903902"/>
                </a:cubicBezTo>
                <a:cubicBezTo>
                  <a:pt x="614083" y="1863685"/>
                  <a:pt x="396772" y="1903902"/>
                  <a:pt x="403122" y="1831935"/>
                </a:cubicBezTo>
                <a:cubicBezTo>
                  <a:pt x="409472" y="1759968"/>
                  <a:pt x="583038" y="1575113"/>
                  <a:pt x="585155" y="1472102"/>
                </a:cubicBezTo>
                <a:cubicBezTo>
                  <a:pt x="587272" y="1369091"/>
                  <a:pt x="434872" y="1278779"/>
                  <a:pt x="415822" y="1213868"/>
                </a:cubicBezTo>
                <a:cubicBezTo>
                  <a:pt x="396772" y="1148957"/>
                  <a:pt x="424994" y="1113679"/>
                  <a:pt x="470855" y="1082635"/>
                </a:cubicBezTo>
                <a:cubicBezTo>
                  <a:pt x="516716" y="1051591"/>
                  <a:pt x="643011" y="1060057"/>
                  <a:pt x="690989" y="1027602"/>
                </a:cubicBezTo>
                <a:cubicBezTo>
                  <a:pt x="738967" y="995147"/>
                  <a:pt x="755194" y="921769"/>
                  <a:pt x="758722" y="887902"/>
                </a:cubicBezTo>
                <a:cubicBezTo>
                  <a:pt x="762250" y="854035"/>
                  <a:pt x="687460" y="959869"/>
                  <a:pt x="712155" y="824402"/>
                </a:cubicBezTo>
                <a:cubicBezTo>
                  <a:pt x="736849" y="688935"/>
                  <a:pt x="887133" y="167529"/>
                  <a:pt x="915355" y="53935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: 図形 1494">
            <a:extLst>
              <a:ext uri="{FF2B5EF4-FFF2-40B4-BE49-F238E27FC236}">
                <a16:creationId xmlns:a16="http://schemas.microsoft.com/office/drawing/2014/main" id="{BDCDCBD8-F88B-449E-9850-5C87E9C6EDD2}"/>
              </a:ext>
            </a:extLst>
          </p:cNvPr>
          <p:cNvSpPr/>
          <p:nvPr/>
        </p:nvSpPr>
        <p:spPr>
          <a:xfrm>
            <a:off x="5542214" y="3577530"/>
            <a:ext cx="702384" cy="891152"/>
          </a:xfrm>
          <a:custGeom>
            <a:avLst/>
            <a:gdLst>
              <a:gd name="connsiteX0" fmla="*/ 701953 w 702384"/>
              <a:gd name="connsiteY0" fmla="*/ 3870 h 891152"/>
              <a:gd name="connsiteX1" fmla="*/ 325186 w 702384"/>
              <a:gd name="connsiteY1" fmla="*/ 643103 h 891152"/>
              <a:gd name="connsiteX2" fmla="*/ 3453 w 702384"/>
              <a:gd name="connsiteY2" fmla="*/ 888637 h 891152"/>
              <a:gd name="connsiteX3" fmla="*/ 147386 w 702384"/>
              <a:gd name="connsiteY3" fmla="*/ 774337 h 891152"/>
              <a:gd name="connsiteX4" fmla="*/ 20386 w 702384"/>
              <a:gd name="connsiteY4" fmla="*/ 837837 h 891152"/>
              <a:gd name="connsiteX5" fmla="*/ 210886 w 702384"/>
              <a:gd name="connsiteY5" fmla="*/ 596537 h 891152"/>
              <a:gd name="connsiteX6" fmla="*/ 397153 w 702384"/>
              <a:gd name="connsiteY6" fmla="*/ 384870 h 891152"/>
              <a:gd name="connsiteX7" fmla="*/ 701953 w 702384"/>
              <a:gd name="connsiteY7" fmla="*/ 3870 h 89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2384" h="891152">
                <a:moveTo>
                  <a:pt x="701953" y="3870"/>
                </a:moveTo>
                <a:cubicBezTo>
                  <a:pt x="689959" y="46909"/>
                  <a:pt x="441603" y="495642"/>
                  <a:pt x="325186" y="643103"/>
                </a:cubicBezTo>
                <a:cubicBezTo>
                  <a:pt x="208769" y="790564"/>
                  <a:pt x="33086" y="866765"/>
                  <a:pt x="3453" y="888637"/>
                </a:cubicBezTo>
                <a:cubicBezTo>
                  <a:pt x="-26180" y="910509"/>
                  <a:pt x="144564" y="782804"/>
                  <a:pt x="147386" y="774337"/>
                </a:cubicBezTo>
                <a:cubicBezTo>
                  <a:pt x="150208" y="765870"/>
                  <a:pt x="9803" y="867470"/>
                  <a:pt x="20386" y="837837"/>
                </a:cubicBezTo>
                <a:cubicBezTo>
                  <a:pt x="30969" y="808204"/>
                  <a:pt x="148092" y="672031"/>
                  <a:pt x="210886" y="596537"/>
                </a:cubicBezTo>
                <a:cubicBezTo>
                  <a:pt x="273680" y="521043"/>
                  <a:pt x="321659" y="480826"/>
                  <a:pt x="397153" y="384870"/>
                </a:cubicBezTo>
                <a:cubicBezTo>
                  <a:pt x="472647" y="288914"/>
                  <a:pt x="713947" y="-39169"/>
                  <a:pt x="701953" y="387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: 図形 1495">
            <a:extLst>
              <a:ext uri="{FF2B5EF4-FFF2-40B4-BE49-F238E27FC236}">
                <a16:creationId xmlns:a16="http://schemas.microsoft.com/office/drawing/2014/main" id="{159DAC36-A3AB-4A0F-8769-9BC669C43A54}"/>
              </a:ext>
            </a:extLst>
          </p:cNvPr>
          <p:cNvSpPr/>
          <p:nvPr/>
        </p:nvSpPr>
        <p:spPr>
          <a:xfrm>
            <a:off x="6460461" y="3140071"/>
            <a:ext cx="686065" cy="2067216"/>
          </a:xfrm>
          <a:custGeom>
            <a:avLst/>
            <a:gdLst>
              <a:gd name="connsiteX0" fmla="*/ 20772 w 686065"/>
              <a:gd name="connsiteY0" fmla="*/ 22229 h 2067216"/>
              <a:gd name="connsiteX1" fmla="*/ 84272 w 686065"/>
              <a:gd name="connsiteY1" fmla="*/ 13762 h 2067216"/>
              <a:gd name="connsiteX2" fmla="*/ 359439 w 686065"/>
              <a:gd name="connsiteY2" fmla="*/ 111129 h 2067216"/>
              <a:gd name="connsiteX3" fmla="*/ 528772 w 686065"/>
              <a:gd name="connsiteY3" fmla="*/ 559862 h 2067216"/>
              <a:gd name="connsiteX4" fmla="*/ 516072 w 686065"/>
              <a:gd name="connsiteY4" fmla="*/ 669929 h 2067216"/>
              <a:gd name="connsiteX5" fmla="*/ 685406 w 686065"/>
              <a:gd name="connsiteY5" fmla="*/ 1482729 h 2067216"/>
              <a:gd name="connsiteX6" fmla="*/ 444106 w 686065"/>
              <a:gd name="connsiteY6" fmla="*/ 1249896 h 2067216"/>
              <a:gd name="connsiteX7" fmla="*/ 579572 w 686065"/>
              <a:gd name="connsiteY7" fmla="*/ 2066929 h 2067216"/>
              <a:gd name="connsiteX8" fmla="*/ 418706 w 686065"/>
              <a:gd name="connsiteY8" fmla="*/ 1148296 h 2067216"/>
              <a:gd name="connsiteX9" fmla="*/ 477972 w 686065"/>
              <a:gd name="connsiteY9" fmla="*/ 724962 h 2067216"/>
              <a:gd name="connsiteX10" fmla="*/ 363672 w 686065"/>
              <a:gd name="connsiteY10" fmla="*/ 352429 h 2067216"/>
              <a:gd name="connsiteX11" fmla="*/ 422939 w 686065"/>
              <a:gd name="connsiteY11" fmla="*/ 432862 h 2067216"/>
              <a:gd name="connsiteX12" fmla="*/ 592272 w 686065"/>
              <a:gd name="connsiteY12" fmla="*/ 733429 h 2067216"/>
              <a:gd name="connsiteX13" fmla="*/ 494906 w 686065"/>
              <a:gd name="connsiteY13" fmla="*/ 458262 h 2067216"/>
              <a:gd name="connsiteX14" fmla="*/ 406006 w 686065"/>
              <a:gd name="connsiteY14" fmla="*/ 212729 h 2067216"/>
              <a:gd name="connsiteX15" fmla="*/ 20772 w 686065"/>
              <a:gd name="connsiteY15" fmla="*/ 22229 h 206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6065" h="2067216">
                <a:moveTo>
                  <a:pt x="20772" y="22229"/>
                </a:moveTo>
                <a:cubicBezTo>
                  <a:pt x="-32850" y="-10932"/>
                  <a:pt x="27828" y="-1055"/>
                  <a:pt x="84272" y="13762"/>
                </a:cubicBezTo>
                <a:cubicBezTo>
                  <a:pt x="140716" y="28579"/>
                  <a:pt x="285356" y="20112"/>
                  <a:pt x="359439" y="111129"/>
                </a:cubicBezTo>
                <a:cubicBezTo>
                  <a:pt x="433522" y="202146"/>
                  <a:pt x="502667" y="466729"/>
                  <a:pt x="528772" y="559862"/>
                </a:cubicBezTo>
                <a:cubicBezTo>
                  <a:pt x="554877" y="652995"/>
                  <a:pt x="489966" y="516118"/>
                  <a:pt x="516072" y="669929"/>
                </a:cubicBezTo>
                <a:cubicBezTo>
                  <a:pt x="542178" y="823740"/>
                  <a:pt x="697400" y="1386068"/>
                  <a:pt x="685406" y="1482729"/>
                </a:cubicBezTo>
                <a:cubicBezTo>
                  <a:pt x="673412" y="1579390"/>
                  <a:pt x="461745" y="1152529"/>
                  <a:pt x="444106" y="1249896"/>
                </a:cubicBezTo>
                <a:cubicBezTo>
                  <a:pt x="426467" y="1347263"/>
                  <a:pt x="583805" y="2083862"/>
                  <a:pt x="579572" y="2066929"/>
                </a:cubicBezTo>
                <a:cubicBezTo>
                  <a:pt x="575339" y="2049996"/>
                  <a:pt x="435639" y="1371957"/>
                  <a:pt x="418706" y="1148296"/>
                </a:cubicBezTo>
                <a:cubicBezTo>
                  <a:pt x="401773" y="924635"/>
                  <a:pt x="487144" y="857607"/>
                  <a:pt x="477972" y="724962"/>
                </a:cubicBezTo>
                <a:cubicBezTo>
                  <a:pt x="468800" y="592318"/>
                  <a:pt x="372844" y="401112"/>
                  <a:pt x="363672" y="352429"/>
                </a:cubicBezTo>
                <a:cubicBezTo>
                  <a:pt x="354500" y="303746"/>
                  <a:pt x="384839" y="369362"/>
                  <a:pt x="422939" y="432862"/>
                </a:cubicBezTo>
                <a:cubicBezTo>
                  <a:pt x="461039" y="496362"/>
                  <a:pt x="580278" y="729196"/>
                  <a:pt x="592272" y="733429"/>
                </a:cubicBezTo>
                <a:cubicBezTo>
                  <a:pt x="604266" y="737662"/>
                  <a:pt x="525950" y="545045"/>
                  <a:pt x="494906" y="458262"/>
                </a:cubicBezTo>
                <a:cubicBezTo>
                  <a:pt x="463862" y="371479"/>
                  <a:pt x="483617" y="286812"/>
                  <a:pt x="406006" y="212729"/>
                </a:cubicBezTo>
                <a:cubicBezTo>
                  <a:pt x="328395" y="138646"/>
                  <a:pt x="74394" y="55390"/>
                  <a:pt x="20772" y="2222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: 図形 1496">
            <a:extLst>
              <a:ext uri="{FF2B5EF4-FFF2-40B4-BE49-F238E27FC236}">
                <a16:creationId xmlns:a16="http://schemas.microsoft.com/office/drawing/2014/main" id="{CE3E1497-1DA0-4C7B-9D41-E73C2D96D31C}"/>
              </a:ext>
            </a:extLst>
          </p:cNvPr>
          <p:cNvSpPr/>
          <p:nvPr/>
        </p:nvSpPr>
        <p:spPr>
          <a:xfrm>
            <a:off x="7014139" y="4635942"/>
            <a:ext cx="428145" cy="1317645"/>
          </a:xfrm>
          <a:custGeom>
            <a:avLst/>
            <a:gdLst>
              <a:gd name="connsiteX0" fmla="*/ 8961 w 428145"/>
              <a:gd name="connsiteY0" fmla="*/ 16491 h 1317645"/>
              <a:gd name="connsiteX1" fmla="*/ 8961 w 428145"/>
              <a:gd name="connsiteY1" fmla="*/ 75758 h 1317645"/>
              <a:gd name="connsiteX2" fmla="*/ 55528 w 428145"/>
              <a:gd name="connsiteY2" fmla="*/ 422891 h 1317645"/>
              <a:gd name="connsiteX3" fmla="*/ 322228 w 428145"/>
              <a:gd name="connsiteY3" fmla="*/ 1011325 h 1317645"/>
              <a:gd name="connsiteX4" fmla="*/ 250261 w 428145"/>
              <a:gd name="connsiteY4" fmla="*/ 808125 h 1317645"/>
              <a:gd name="connsiteX5" fmla="*/ 428061 w 428145"/>
              <a:gd name="connsiteY5" fmla="*/ 1316125 h 1317645"/>
              <a:gd name="connsiteX6" fmla="*/ 271428 w 428145"/>
              <a:gd name="connsiteY6" fmla="*/ 952058 h 1317645"/>
              <a:gd name="connsiteX7" fmla="*/ 110561 w 428145"/>
              <a:gd name="connsiteY7" fmla="*/ 583758 h 1317645"/>
              <a:gd name="connsiteX8" fmla="*/ 102094 w 428145"/>
              <a:gd name="connsiteY8" fmla="*/ 300125 h 1317645"/>
              <a:gd name="connsiteX9" fmla="*/ 8961 w 428145"/>
              <a:gd name="connsiteY9" fmla="*/ 16491 h 131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145" h="1317645">
                <a:moveTo>
                  <a:pt x="8961" y="16491"/>
                </a:moveTo>
                <a:cubicBezTo>
                  <a:pt x="-6561" y="-20904"/>
                  <a:pt x="1200" y="8025"/>
                  <a:pt x="8961" y="75758"/>
                </a:cubicBezTo>
                <a:cubicBezTo>
                  <a:pt x="16722" y="143491"/>
                  <a:pt x="3317" y="266963"/>
                  <a:pt x="55528" y="422891"/>
                </a:cubicBezTo>
                <a:cubicBezTo>
                  <a:pt x="107739" y="578819"/>
                  <a:pt x="289773" y="947119"/>
                  <a:pt x="322228" y="1011325"/>
                </a:cubicBezTo>
                <a:cubicBezTo>
                  <a:pt x="354684" y="1075531"/>
                  <a:pt x="232622" y="757325"/>
                  <a:pt x="250261" y="808125"/>
                </a:cubicBezTo>
                <a:cubicBezTo>
                  <a:pt x="267900" y="858925"/>
                  <a:pt x="424533" y="1292136"/>
                  <a:pt x="428061" y="1316125"/>
                </a:cubicBezTo>
                <a:cubicBezTo>
                  <a:pt x="431589" y="1340114"/>
                  <a:pt x="324345" y="1074119"/>
                  <a:pt x="271428" y="952058"/>
                </a:cubicBezTo>
                <a:cubicBezTo>
                  <a:pt x="218511" y="829997"/>
                  <a:pt x="138783" y="692413"/>
                  <a:pt x="110561" y="583758"/>
                </a:cubicBezTo>
                <a:cubicBezTo>
                  <a:pt x="82339" y="475103"/>
                  <a:pt x="119027" y="389730"/>
                  <a:pt x="102094" y="300125"/>
                </a:cubicBezTo>
                <a:cubicBezTo>
                  <a:pt x="85161" y="210520"/>
                  <a:pt x="24483" y="53886"/>
                  <a:pt x="8961" y="1649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: 図形 1497">
            <a:extLst>
              <a:ext uri="{FF2B5EF4-FFF2-40B4-BE49-F238E27FC236}">
                <a16:creationId xmlns:a16="http://schemas.microsoft.com/office/drawing/2014/main" id="{5E9B36CF-AF1E-4895-B2E0-7854620BBFE5}"/>
              </a:ext>
            </a:extLst>
          </p:cNvPr>
          <p:cNvSpPr/>
          <p:nvPr/>
        </p:nvSpPr>
        <p:spPr>
          <a:xfrm>
            <a:off x="6724650" y="5921233"/>
            <a:ext cx="457185" cy="100155"/>
          </a:xfrm>
          <a:custGeom>
            <a:avLst/>
            <a:gdLst>
              <a:gd name="connsiteX0" fmla="*/ 0 w 457185"/>
              <a:gd name="connsiteY0" fmla="*/ 100155 h 100155"/>
              <a:gd name="connsiteX1" fmla="*/ 136525 w 457185"/>
              <a:gd name="connsiteY1" fmla="*/ 89042 h 100155"/>
              <a:gd name="connsiteX2" fmla="*/ 452438 w 457185"/>
              <a:gd name="connsiteY2" fmla="*/ 1730 h 100155"/>
              <a:gd name="connsiteX3" fmla="*/ 334963 w 457185"/>
              <a:gd name="connsiteY3" fmla="*/ 28717 h 100155"/>
              <a:gd name="connsiteX4" fmla="*/ 0 w 457185"/>
              <a:gd name="connsiteY4" fmla="*/ 100155 h 10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185" h="100155">
                <a:moveTo>
                  <a:pt x="0" y="100155"/>
                </a:moveTo>
                <a:lnTo>
                  <a:pt x="136525" y="89042"/>
                </a:lnTo>
                <a:cubicBezTo>
                  <a:pt x="211931" y="72638"/>
                  <a:pt x="419365" y="11784"/>
                  <a:pt x="452438" y="1730"/>
                </a:cubicBezTo>
                <a:cubicBezTo>
                  <a:pt x="485511" y="-8324"/>
                  <a:pt x="334963" y="28717"/>
                  <a:pt x="334963" y="28717"/>
                </a:cubicBezTo>
                <a:lnTo>
                  <a:pt x="0" y="100155"/>
                </a:ln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: 図形 1498">
            <a:extLst>
              <a:ext uri="{FF2B5EF4-FFF2-40B4-BE49-F238E27FC236}">
                <a16:creationId xmlns:a16="http://schemas.microsoft.com/office/drawing/2014/main" id="{40773B21-CFB8-4559-8183-E304EBBE688B}"/>
              </a:ext>
            </a:extLst>
          </p:cNvPr>
          <p:cNvSpPr/>
          <p:nvPr/>
        </p:nvSpPr>
        <p:spPr>
          <a:xfrm>
            <a:off x="6662506" y="6255906"/>
            <a:ext cx="528953" cy="347477"/>
          </a:xfrm>
          <a:custGeom>
            <a:avLst/>
            <a:gdLst>
              <a:gd name="connsiteX0" fmla="*/ 528869 w 528953"/>
              <a:gd name="connsiteY0" fmla="*/ 2019 h 347477"/>
              <a:gd name="connsiteX1" fmla="*/ 465369 w 528953"/>
              <a:gd name="connsiteY1" fmla="*/ 316344 h 347477"/>
              <a:gd name="connsiteX2" fmla="*/ 451082 w 528953"/>
              <a:gd name="connsiteY2" fmla="*/ 329044 h 347477"/>
              <a:gd name="connsiteX3" fmla="*/ 473307 w 528953"/>
              <a:gd name="connsiteY3" fmla="*/ 254432 h 347477"/>
              <a:gd name="connsiteX4" fmla="*/ 225657 w 528953"/>
              <a:gd name="connsiteY4" fmla="*/ 256019 h 347477"/>
              <a:gd name="connsiteX5" fmla="*/ 217719 w 528953"/>
              <a:gd name="connsiteY5" fmla="*/ 238557 h 347477"/>
              <a:gd name="connsiteX6" fmla="*/ 316144 w 528953"/>
              <a:gd name="connsiteY6" fmla="*/ 214744 h 347477"/>
              <a:gd name="connsiteX7" fmla="*/ 355832 w 528953"/>
              <a:gd name="connsiteY7" fmla="*/ 168707 h 347477"/>
              <a:gd name="connsiteX8" fmla="*/ 157394 w 528953"/>
              <a:gd name="connsiteY8" fmla="*/ 130607 h 347477"/>
              <a:gd name="connsiteX9" fmla="*/ 232 w 528953"/>
              <a:gd name="connsiteY9" fmla="*/ 124257 h 347477"/>
              <a:gd name="connsiteX10" fmla="*/ 125644 w 528953"/>
              <a:gd name="connsiteY10" fmla="*/ 49644 h 347477"/>
              <a:gd name="connsiteX11" fmla="*/ 266932 w 528953"/>
              <a:gd name="connsiteY11" fmla="*/ 216332 h 347477"/>
              <a:gd name="connsiteX12" fmla="*/ 368532 w 528953"/>
              <a:gd name="connsiteY12" fmla="*/ 270307 h 347477"/>
              <a:gd name="connsiteX13" fmla="*/ 476482 w 528953"/>
              <a:gd name="connsiteY13" fmla="*/ 184582 h 347477"/>
              <a:gd name="connsiteX14" fmla="*/ 528869 w 528953"/>
              <a:gd name="connsiteY14" fmla="*/ 2019 h 34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8953" h="347477">
                <a:moveTo>
                  <a:pt x="528869" y="2019"/>
                </a:moveTo>
                <a:cubicBezTo>
                  <a:pt x="527017" y="23979"/>
                  <a:pt x="478333" y="261840"/>
                  <a:pt x="465369" y="316344"/>
                </a:cubicBezTo>
                <a:cubicBezTo>
                  <a:pt x="452405" y="370848"/>
                  <a:pt x="449759" y="339362"/>
                  <a:pt x="451082" y="329044"/>
                </a:cubicBezTo>
                <a:cubicBezTo>
                  <a:pt x="452405" y="318726"/>
                  <a:pt x="510878" y="266603"/>
                  <a:pt x="473307" y="254432"/>
                </a:cubicBezTo>
                <a:cubicBezTo>
                  <a:pt x="435736" y="242261"/>
                  <a:pt x="268255" y="258665"/>
                  <a:pt x="225657" y="256019"/>
                </a:cubicBezTo>
                <a:cubicBezTo>
                  <a:pt x="183059" y="253373"/>
                  <a:pt x="202638" y="245436"/>
                  <a:pt x="217719" y="238557"/>
                </a:cubicBezTo>
                <a:cubicBezTo>
                  <a:pt x="232800" y="231678"/>
                  <a:pt x="293125" y="226386"/>
                  <a:pt x="316144" y="214744"/>
                </a:cubicBezTo>
                <a:cubicBezTo>
                  <a:pt x="339163" y="203102"/>
                  <a:pt x="382290" y="182730"/>
                  <a:pt x="355832" y="168707"/>
                </a:cubicBezTo>
                <a:cubicBezTo>
                  <a:pt x="329374" y="154684"/>
                  <a:pt x="216661" y="138015"/>
                  <a:pt x="157394" y="130607"/>
                </a:cubicBezTo>
                <a:cubicBezTo>
                  <a:pt x="98127" y="123199"/>
                  <a:pt x="5524" y="137751"/>
                  <a:pt x="232" y="124257"/>
                </a:cubicBezTo>
                <a:cubicBezTo>
                  <a:pt x="-5060" y="110763"/>
                  <a:pt x="81194" y="34298"/>
                  <a:pt x="125644" y="49644"/>
                </a:cubicBezTo>
                <a:cubicBezTo>
                  <a:pt x="170094" y="64990"/>
                  <a:pt x="226451" y="179555"/>
                  <a:pt x="266932" y="216332"/>
                </a:cubicBezTo>
                <a:cubicBezTo>
                  <a:pt x="307413" y="253109"/>
                  <a:pt x="333607" y="275599"/>
                  <a:pt x="368532" y="270307"/>
                </a:cubicBezTo>
                <a:cubicBezTo>
                  <a:pt x="403457" y="265015"/>
                  <a:pt x="451347" y="225592"/>
                  <a:pt x="476482" y="184582"/>
                </a:cubicBezTo>
                <a:cubicBezTo>
                  <a:pt x="501617" y="143572"/>
                  <a:pt x="530721" y="-19941"/>
                  <a:pt x="528869" y="201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: 図形 1499">
            <a:extLst>
              <a:ext uri="{FF2B5EF4-FFF2-40B4-BE49-F238E27FC236}">
                <a16:creationId xmlns:a16="http://schemas.microsoft.com/office/drawing/2014/main" id="{AB86E0F0-E406-4D46-BA1D-3D77A68030E2}"/>
              </a:ext>
            </a:extLst>
          </p:cNvPr>
          <p:cNvSpPr/>
          <p:nvPr/>
        </p:nvSpPr>
        <p:spPr>
          <a:xfrm>
            <a:off x="7402196" y="6232507"/>
            <a:ext cx="204220" cy="423216"/>
          </a:xfrm>
          <a:custGeom>
            <a:avLst/>
            <a:gdLst>
              <a:gd name="connsiteX0" fmla="*/ 317 w 204220"/>
              <a:gd name="connsiteY0" fmla="*/ 18 h 423216"/>
              <a:gd name="connsiteX1" fmla="*/ 116204 w 204220"/>
              <a:gd name="connsiteY1" fmla="*/ 154006 h 423216"/>
              <a:gd name="connsiteX2" fmla="*/ 119379 w 204220"/>
              <a:gd name="connsiteY2" fmla="*/ 193693 h 423216"/>
              <a:gd name="connsiteX3" fmla="*/ 160654 w 204220"/>
              <a:gd name="connsiteY3" fmla="*/ 339743 h 423216"/>
              <a:gd name="connsiteX4" fmla="*/ 109854 w 204220"/>
              <a:gd name="connsiteY4" fmla="*/ 422293 h 423216"/>
              <a:gd name="connsiteX5" fmla="*/ 201929 w 204220"/>
              <a:gd name="connsiteY5" fmla="*/ 379431 h 423216"/>
              <a:gd name="connsiteX6" fmla="*/ 168592 w 204220"/>
              <a:gd name="connsiteY6" fmla="*/ 307993 h 423216"/>
              <a:gd name="connsiteX7" fmla="*/ 84454 w 204220"/>
              <a:gd name="connsiteY7" fmla="*/ 144481 h 423216"/>
              <a:gd name="connsiteX8" fmla="*/ 317 w 204220"/>
              <a:gd name="connsiteY8" fmla="*/ 18 h 42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220" h="423216">
                <a:moveTo>
                  <a:pt x="317" y="18"/>
                </a:moveTo>
                <a:cubicBezTo>
                  <a:pt x="5609" y="1605"/>
                  <a:pt x="96360" y="121727"/>
                  <a:pt x="116204" y="154006"/>
                </a:cubicBezTo>
                <a:cubicBezTo>
                  <a:pt x="136048" y="186285"/>
                  <a:pt x="111971" y="162737"/>
                  <a:pt x="119379" y="193693"/>
                </a:cubicBezTo>
                <a:cubicBezTo>
                  <a:pt x="126787" y="224649"/>
                  <a:pt x="162242" y="301643"/>
                  <a:pt x="160654" y="339743"/>
                </a:cubicBezTo>
                <a:cubicBezTo>
                  <a:pt x="159066" y="377843"/>
                  <a:pt x="102975" y="415678"/>
                  <a:pt x="109854" y="422293"/>
                </a:cubicBezTo>
                <a:cubicBezTo>
                  <a:pt x="116733" y="428908"/>
                  <a:pt x="192139" y="398481"/>
                  <a:pt x="201929" y="379431"/>
                </a:cubicBezTo>
                <a:cubicBezTo>
                  <a:pt x="211719" y="360381"/>
                  <a:pt x="188171" y="347151"/>
                  <a:pt x="168592" y="307993"/>
                </a:cubicBezTo>
                <a:cubicBezTo>
                  <a:pt x="149013" y="268835"/>
                  <a:pt x="111706" y="191048"/>
                  <a:pt x="84454" y="144481"/>
                </a:cubicBezTo>
                <a:cubicBezTo>
                  <a:pt x="57202" y="97914"/>
                  <a:pt x="-4975" y="-1569"/>
                  <a:pt x="317" y="18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: 図形 1500">
            <a:extLst>
              <a:ext uri="{FF2B5EF4-FFF2-40B4-BE49-F238E27FC236}">
                <a16:creationId xmlns:a16="http://schemas.microsoft.com/office/drawing/2014/main" id="{57A7996F-E88F-49A2-B0FA-8AB33814905D}"/>
              </a:ext>
            </a:extLst>
          </p:cNvPr>
          <p:cNvSpPr/>
          <p:nvPr/>
        </p:nvSpPr>
        <p:spPr>
          <a:xfrm>
            <a:off x="7511269" y="6180098"/>
            <a:ext cx="316405" cy="477629"/>
          </a:xfrm>
          <a:custGeom>
            <a:avLst/>
            <a:gdLst>
              <a:gd name="connsiteX0" fmla="*/ 781 w 316405"/>
              <a:gd name="connsiteY0" fmla="*/ 40 h 477629"/>
              <a:gd name="connsiteX1" fmla="*/ 145244 w 316405"/>
              <a:gd name="connsiteY1" fmla="*/ 146090 h 477629"/>
              <a:gd name="connsiteX2" fmla="*/ 303994 w 316405"/>
              <a:gd name="connsiteY2" fmla="*/ 265152 h 477629"/>
              <a:gd name="connsiteX3" fmla="*/ 230969 w 316405"/>
              <a:gd name="connsiteY3" fmla="*/ 290552 h 477629"/>
              <a:gd name="connsiteX4" fmla="*/ 105556 w 316405"/>
              <a:gd name="connsiteY4" fmla="*/ 476290 h 477629"/>
              <a:gd name="connsiteX5" fmla="*/ 315106 w 316405"/>
              <a:gd name="connsiteY5" fmla="*/ 376277 h 477629"/>
              <a:gd name="connsiteX6" fmla="*/ 199219 w 316405"/>
              <a:gd name="connsiteY6" fmla="*/ 417552 h 477629"/>
              <a:gd name="connsiteX7" fmla="*/ 307169 w 316405"/>
              <a:gd name="connsiteY7" fmla="*/ 282615 h 477629"/>
              <a:gd name="connsiteX8" fmla="*/ 210331 w 316405"/>
              <a:gd name="connsiteY8" fmla="*/ 160377 h 477629"/>
              <a:gd name="connsiteX9" fmla="*/ 781 w 316405"/>
              <a:gd name="connsiteY9" fmla="*/ 40 h 47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405" h="477629">
                <a:moveTo>
                  <a:pt x="781" y="40"/>
                </a:moveTo>
                <a:cubicBezTo>
                  <a:pt x="-10067" y="-2341"/>
                  <a:pt x="94709" y="101905"/>
                  <a:pt x="145244" y="146090"/>
                </a:cubicBezTo>
                <a:cubicBezTo>
                  <a:pt x="195779" y="190275"/>
                  <a:pt x="289707" y="241075"/>
                  <a:pt x="303994" y="265152"/>
                </a:cubicBezTo>
                <a:cubicBezTo>
                  <a:pt x="318281" y="289229"/>
                  <a:pt x="264042" y="255362"/>
                  <a:pt x="230969" y="290552"/>
                </a:cubicBezTo>
                <a:cubicBezTo>
                  <a:pt x="197896" y="325742"/>
                  <a:pt x="91533" y="462003"/>
                  <a:pt x="105556" y="476290"/>
                </a:cubicBezTo>
                <a:cubicBezTo>
                  <a:pt x="119579" y="490577"/>
                  <a:pt x="299496" y="386067"/>
                  <a:pt x="315106" y="376277"/>
                </a:cubicBezTo>
                <a:cubicBezTo>
                  <a:pt x="330717" y="366487"/>
                  <a:pt x="200542" y="433162"/>
                  <a:pt x="199219" y="417552"/>
                </a:cubicBezTo>
                <a:cubicBezTo>
                  <a:pt x="197896" y="401942"/>
                  <a:pt x="305317" y="325477"/>
                  <a:pt x="307169" y="282615"/>
                </a:cubicBezTo>
                <a:cubicBezTo>
                  <a:pt x="309021" y="239753"/>
                  <a:pt x="257162" y="202446"/>
                  <a:pt x="210331" y="160377"/>
                </a:cubicBezTo>
                <a:cubicBezTo>
                  <a:pt x="163500" y="118308"/>
                  <a:pt x="11629" y="2421"/>
                  <a:pt x="781" y="4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: 図形 1501">
            <a:extLst>
              <a:ext uri="{FF2B5EF4-FFF2-40B4-BE49-F238E27FC236}">
                <a16:creationId xmlns:a16="http://schemas.microsoft.com/office/drawing/2014/main" id="{F9283EBE-2CE3-41D9-A1A1-702E6544BEEC}"/>
              </a:ext>
            </a:extLst>
          </p:cNvPr>
          <p:cNvSpPr/>
          <p:nvPr/>
        </p:nvSpPr>
        <p:spPr>
          <a:xfrm>
            <a:off x="4794020" y="1509400"/>
            <a:ext cx="749241" cy="825018"/>
          </a:xfrm>
          <a:custGeom>
            <a:avLst/>
            <a:gdLst>
              <a:gd name="connsiteX0" fmla="*/ 343130 w 749241"/>
              <a:gd name="connsiteY0" fmla="*/ 65400 h 825018"/>
              <a:gd name="connsiteX1" fmla="*/ 580197 w 749241"/>
              <a:gd name="connsiteY1" fmla="*/ 52700 h 825018"/>
              <a:gd name="connsiteX2" fmla="*/ 372763 w 749241"/>
              <a:gd name="connsiteY2" fmla="*/ 253783 h 825018"/>
              <a:gd name="connsiteX3" fmla="*/ 472247 w 749241"/>
              <a:gd name="connsiteY3" fmla="*/ 251667 h 825018"/>
              <a:gd name="connsiteX4" fmla="*/ 415097 w 749241"/>
              <a:gd name="connsiteY4" fmla="*/ 410417 h 825018"/>
              <a:gd name="connsiteX5" fmla="*/ 442613 w 749241"/>
              <a:gd name="connsiteY5" fmla="*/ 454867 h 825018"/>
              <a:gd name="connsiteX6" fmla="*/ 122997 w 749241"/>
              <a:gd name="connsiteY6" fmla="*/ 814700 h 825018"/>
              <a:gd name="connsiteX7" fmla="*/ 273280 w 749241"/>
              <a:gd name="connsiteY7" fmla="*/ 723683 h 825018"/>
              <a:gd name="connsiteX8" fmla="*/ 106063 w 749241"/>
              <a:gd name="connsiteY8" fmla="*/ 685583 h 825018"/>
              <a:gd name="connsiteX9" fmla="*/ 2347 w 749241"/>
              <a:gd name="connsiteY9" fmla="*/ 782950 h 825018"/>
              <a:gd name="connsiteX10" fmla="*/ 205547 w 749241"/>
              <a:gd name="connsiteY10" fmla="*/ 691933 h 825018"/>
              <a:gd name="connsiteX11" fmla="*/ 569613 w 749241"/>
              <a:gd name="connsiteY11" fmla="*/ 583983 h 825018"/>
              <a:gd name="connsiteX12" fmla="*/ 673330 w 749241"/>
              <a:gd name="connsiteY12" fmla="*/ 463333 h 825018"/>
              <a:gd name="connsiteX13" fmla="*/ 650047 w 749241"/>
              <a:gd name="connsiteY13" fmla="*/ 50583 h 825018"/>
              <a:gd name="connsiteX14" fmla="*/ 738947 w 749241"/>
              <a:gd name="connsiteY14" fmla="*/ 454867 h 825018"/>
              <a:gd name="connsiteX15" fmla="*/ 527280 w 749241"/>
              <a:gd name="connsiteY15" fmla="*/ 605150 h 825018"/>
              <a:gd name="connsiteX16" fmla="*/ 446847 w 749241"/>
              <a:gd name="connsiteY16" fmla="*/ 666533 h 825018"/>
              <a:gd name="connsiteX17" fmla="*/ 743180 w 749241"/>
              <a:gd name="connsiteY17" fmla="*/ 456983 h 825018"/>
              <a:gd name="connsiteX18" fmla="*/ 624647 w 749241"/>
              <a:gd name="connsiteY18" fmla="*/ 20950 h 825018"/>
              <a:gd name="connsiteX19" fmla="*/ 343130 w 749241"/>
              <a:gd name="connsiteY19" fmla="*/ 65400 h 82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241" h="825018">
                <a:moveTo>
                  <a:pt x="343130" y="65400"/>
                </a:moveTo>
                <a:cubicBezTo>
                  <a:pt x="335722" y="70692"/>
                  <a:pt x="575258" y="21303"/>
                  <a:pt x="580197" y="52700"/>
                </a:cubicBezTo>
                <a:cubicBezTo>
                  <a:pt x="585136" y="84097"/>
                  <a:pt x="390755" y="220622"/>
                  <a:pt x="372763" y="253783"/>
                </a:cubicBezTo>
                <a:cubicBezTo>
                  <a:pt x="354771" y="286944"/>
                  <a:pt x="465191" y="225561"/>
                  <a:pt x="472247" y="251667"/>
                </a:cubicBezTo>
                <a:cubicBezTo>
                  <a:pt x="479303" y="277773"/>
                  <a:pt x="420036" y="376550"/>
                  <a:pt x="415097" y="410417"/>
                </a:cubicBezTo>
                <a:cubicBezTo>
                  <a:pt x="410158" y="444284"/>
                  <a:pt x="491296" y="387487"/>
                  <a:pt x="442613" y="454867"/>
                </a:cubicBezTo>
                <a:cubicBezTo>
                  <a:pt x="393930" y="522247"/>
                  <a:pt x="151219" y="769897"/>
                  <a:pt x="122997" y="814700"/>
                </a:cubicBezTo>
                <a:cubicBezTo>
                  <a:pt x="94775" y="859503"/>
                  <a:pt x="276102" y="745202"/>
                  <a:pt x="273280" y="723683"/>
                </a:cubicBezTo>
                <a:cubicBezTo>
                  <a:pt x="270458" y="702164"/>
                  <a:pt x="151218" y="675705"/>
                  <a:pt x="106063" y="685583"/>
                </a:cubicBezTo>
                <a:cubicBezTo>
                  <a:pt x="60908" y="695461"/>
                  <a:pt x="-14234" y="781892"/>
                  <a:pt x="2347" y="782950"/>
                </a:cubicBezTo>
                <a:cubicBezTo>
                  <a:pt x="18928" y="784008"/>
                  <a:pt x="111003" y="725094"/>
                  <a:pt x="205547" y="691933"/>
                </a:cubicBezTo>
                <a:cubicBezTo>
                  <a:pt x="300091" y="658772"/>
                  <a:pt x="491649" y="622083"/>
                  <a:pt x="569613" y="583983"/>
                </a:cubicBezTo>
                <a:cubicBezTo>
                  <a:pt x="647577" y="545883"/>
                  <a:pt x="659924" y="552233"/>
                  <a:pt x="673330" y="463333"/>
                </a:cubicBezTo>
                <a:cubicBezTo>
                  <a:pt x="686736" y="374433"/>
                  <a:pt x="639111" y="51994"/>
                  <a:pt x="650047" y="50583"/>
                </a:cubicBezTo>
                <a:cubicBezTo>
                  <a:pt x="660983" y="49172"/>
                  <a:pt x="759408" y="362439"/>
                  <a:pt x="738947" y="454867"/>
                </a:cubicBezTo>
                <a:cubicBezTo>
                  <a:pt x="718486" y="547295"/>
                  <a:pt x="575963" y="569872"/>
                  <a:pt x="527280" y="605150"/>
                </a:cubicBezTo>
                <a:cubicBezTo>
                  <a:pt x="478597" y="640428"/>
                  <a:pt x="410864" y="691227"/>
                  <a:pt x="446847" y="666533"/>
                </a:cubicBezTo>
                <a:cubicBezTo>
                  <a:pt x="482830" y="641839"/>
                  <a:pt x="713547" y="564580"/>
                  <a:pt x="743180" y="456983"/>
                </a:cubicBezTo>
                <a:cubicBezTo>
                  <a:pt x="772813" y="349386"/>
                  <a:pt x="687441" y="85155"/>
                  <a:pt x="624647" y="20950"/>
                </a:cubicBezTo>
                <a:cubicBezTo>
                  <a:pt x="561853" y="-43255"/>
                  <a:pt x="350538" y="60108"/>
                  <a:pt x="343130" y="6540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: 図形 1502">
            <a:extLst>
              <a:ext uri="{FF2B5EF4-FFF2-40B4-BE49-F238E27FC236}">
                <a16:creationId xmlns:a16="http://schemas.microsoft.com/office/drawing/2014/main" id="{A4F71F31-E370-4779-9C42-56379B414579}"/>
              </a:ext>
            </a:extLst>
          </p:cNvPr>
          <p:cNvSpPr/>
          <p:nvPr/>
        </p:nvSpPr>
        <p:spPr>
          <a:xfrm>
            <a:off x="4769476" y="410513"/>
            <a:ext cx="689872" cy="215467"/>
          </a:xfrm>
          <a:custGeom>
            <a:avLst/>
            <a:gdLst>
              <a:gd name="connsiteX0" fmla="*/ 687291 w 689872"/>
              <a:gd name="connsiteY0" fmla="*/ 148287 h 215467"/>
              <a:gd name="connsiteX1" fmla="*/ 327457 w 689872"/>
              <a:gd name="connsiteY1" fmla="*/ 120 h 215467"/>
              <a:gd name="connsiteX2" fmla="*/ 26891 w 689872"/>
              <a:gd name="connsiteY2" fmla="*/ 177920 h 215467"/>
              <a:gd name="connsiteX3" fmla="*/ 22657 w 689872"/>
              <a:gd name="connsiteY3" fmla="*/ 207554 h 215467"/>
              <a:gd name="connsiteX4" fmla="*/ 98857 w 689872"/>
              <a:gd name="connsiteY4" fmla="*/ 72087 h 215467"/>
              <a:gd name="connsiteX5" fmla="*/ 132724 w 689872"/>
              <a:gd name="connsiteY5" fmla="*/ 25520 h 215467"/>
              <a:gd name="connsiteX6" fmla="*/ 687291 w 689872"/>
              <a:gd name="connsiteY6" fmla="*/ 148287 h 21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9872" h="215467">
                <a:moveTo>
                  <a:pt x="687291" y="148287"/>
                </a:moveTo>
                <a:cubicBezTo>
                  <a:pt x="719747" y="144054"/>
                  <a:pt x="437524" y="-4819"/>
                  <a:pt x="327457" y="120"/>
                </a:cubicBezTo>
                <a:cubicBezTo>
                  <a:pt x="217390" y="5059"/>
                  <a:pt x="77691" y="143348"/>
                  <a:pt x="26891" y="177920"/>
                </a:cubicBezTo>
                <a:cubicBezTo>
                  <a:pt x="-23909" y="212492"/>
                  <a:pt x="10663" y="225193"/>
                  <a:pt x="22657" y="207554"/>
                </a:cubicBezTo>
                <a:cubicBezTo>
                  <a:pt x="34651" y="189915"/>
                  <a:pt x="80513" y="102426"/>
                  <a:pt x="98857" y="72087"/>
                </a:cubicBezTo>
                <a:cubicBezTo>
                  <a:pt x="117201" y="41748"/>
                  <a:pt x="35357" y="14231"/>
                  <a:pt x="132724" y="25520"/>
                </a:cubicBezTo>
                <a:cubicBezTo>
                  <a:pt x="230091" y="36809"/>
                  <a:pt x="654835" y="152520"/>
                  <a:pt x="687291" y="148287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: 図形 1503">
            <a:extLst>
              <a:ext uri="{FF2B5EF4-FFF2-40B4-BE49-F238E27FC236}">
                <a16:creationId xmlns:a16="http://schemas.microsoft.com/office/drawing/2014/main" id="{E6E4BC9B-CDFB-42B6-A170-E5DE91B56D24}"/>
              </a:ext>
            </a:extLst>
          </p:cNvPr>
          <p:cNvSpPr/>
          <p:nvPr/>
        </p:nvSpPr>
        <p:spPr>
          <a:xfrm>
            <a:off x="4374007" y="694186"/>
            <a:ext cx="490501" cy="509527"/>
          </a:xfrm>
          <a:custGeom>
            <a:avLst/>
            <a:gdLst>
              <a:gd name="connsiteX0" fmla="*/ 490093 w 490501"/>
              <a:gd name="connsiteY0" fmla="*/ 81 h 509527"/>
              <a:gd name="connsiteX1" fmla="*/ 134493 w 490501"/>
              <a:gd name="connsiteY1" fmla="*/ 152481 h 509527"/>
              <a:gd name="connsiteX2" fmla="*/ 3260 w 490501"/>
              <a:gd name="connsiteY2" fmla="*/ 503847 h 509527"/>
              <a:gd name="connsiteX3" fmla="*/ 41360 w 490501"/>
              <a:gd name="connsiteY3" fmla="*/ 355681 h 509527"/>
              <a:gd name="connsiteX4" fmla="*/ 58293 w 490501"/>
              <a:gd name="connsiteY4" fmla="*/ 169414 h 509527"/>
              <a:gd name="connsiteX5" fmla="*/ 490093 w 490501"/>
              <a:gd name="connsiteY5" fmla="*/ 81 h 50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501" h="509527">
                <a:moveTo>
                  <a:pt x="490093" y="81"/>
                </a:moveTo>
                <a:cubicBezTo>
                  <a:pt x="502793" y="-2741"/>
                  <a:pt x="215632" y="68520"/>
                  <a:pt x="134493" y="152481"/>
                </a:cubicBezTo>
                <a:cubicBezTo>
                  <a:pt x="53354" y="236442"/>
                  <a:pt x="18782" y="469980"/>
                  <a:pt x="3260" y="503847"/>
                </a:cubicBezTo>
                <a:cubicBezTo>
                  <a:pt x="-12262" y="537714"/>
                  <a:pt x="32188" y="411420"/>
                  <a:pt x="41360" y="355681"/>
                </a:cubicBezTo>
                <a:cubicBezTo>
                  <a:pt x="50532" y="299942"/>
                  <a:pt x="-13674" y="226564"/>
                  <a:pt x="58293" y="169414"/>
                </a:cubicBezTo>
                <a:cubicBezTo>
                  <a:pt x="130260" y="112264"/>
                  <a:pt x="477393" y="2903"/>
                  <a:pt x="490093" y="8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: 図形 1504">
            <a:extLst>
              <a:ext uri="{FF2B5EF4-FFF2-40B4-BE49-F238E27FC236}">
                <a16:creationId xmlns:a16="http://schemas.microsoft.com/office/drawing/2014/main" id="{91BF40D4-C530-450C-B68E-2604CE83A3FF}"/>
              </a:ext>
            </a:extLst>
          </p:cNvPr>
          <p:cNvSpPr/>
          <p:nvPr/>
        </p:nvSpPr>
        <p:spPr>
          <a:xfrm>
            <a:off x="4212705" y="1184851"/>
            <a:ext cx="364112" cy="758273"/>
          </a:xfrm>
          <a:custGeom>
            <a:avLst/>
            <a:gdLst>
              <a:gd name="connsiteX0" fmla="*/ 363528 w 364112"/>
              <a:gd name="connsiteY0" fmla="*/ 482 h 758273"/>
              <a:gd name="connsiteX1" fmla="*/ 71428 w 364112"/>
              <a:gd name="connsiteY1" fmla="*/ 267182 h 758273"/>
              <a:gd name="connsiteX2" fmla="*/ 160328 w 364112"/>
              <a:gd name="connsiteY2" fmla="*/ 381482 h 758273"/>
              <a:gd name="connsiteX3" fmla="*/ 54495 w 364112"/>
              <a:gd name="connsiteY3" fmla="*/ 563516 h 758273"/>
              <a:gd name="connsiteX4" fmla="*/ 3695 w 364112"/>
              <a:gd name="connsiteY4" fmla="*/ 758249 h 758273"/>
              <a:gd name="connsiteX5" fmla="*/ 151862 w 364112"/>
              <a:gd name="connsiteY5" fmla="*/ 550816 h 758273"/>
              <a:gd name="connsiteX6" fmla="*/ 147628 w 364112"/>
              <a:gd name="connsiteY6" fmla="*/ 339149 h 758273"/>
              <a:gd name="connsiteX7" fmla="*/ 363528 w 364112"/>
              <a:gd name="connsiteY7" fmla="*/ 482 h 75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112" h="758273">
                <a:moveTo>
                  <a:pt x="363528" y="482"/>
                </a:moveTo>
                <a:cubicBezTo>
                  <a:pt x="350828" y="-11513"/>
                  <a:pt x="105295" y="203682"/>
                  <a:pt x="71428" y="267182"/>
                </a:cubicBezTo>
                <a:cubicBezTo>
                  <a:pt x="37561" y="330682"/>
                  <a:pt x="163150" y="332093"/>
                  <a:pt x="160328" y="381482"/>
                </a:cubicBezTo>
                <a:cubicBezTo>
                  <a:pt x="157506" y="430871"/>
                  <a:pt x="80601" y="500721"/>
                  <a:pt x="54495" y="563516"/>
                </a:cubicBezTo>
                <a:cubicBezTo>
                  <a:pt x="28389" y="626311"/>
                  <a:pt x="-12533" y="760366"/>
                  <a:pt x="3695" y="758249"/>
                </a:cubicBezTo>
                <a:cubicBezTo>
                  <a:pt x="19923" y="756132"/>
                  <a:pt x="127873" y="620666"/>
                  <a:pt x="151862" y="550816"/>
                </a:cubicBezTo>
                <a:cubicBezTo>
                  <a:pt x="175851" y="480966"/>
                  <a:pt x="117289" y="430871"/>
                  <a:pt x="147628" y="339149"/>
                </a:cubicBezTo>
                <a:cubicBezTo>
                  <a:pt x="177967" y="247427"/>
                  <a:pt x="376228" y="12477"/>
                  <a:pt x="363528" y="482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: 図形 1505">
            <a:extLst>
              <a:ext uri="{FF2B5EF4-FFF2-40B4-BE49-F238E27FC236}">
                <a16:creationId xmlns:a16="http://schemas.microsoft.com/office/drawing/2014/main" id="{97D6F1EE-BD8B-4E6C-BD7A-594403F7FC51}"/>
              </a:ext>
            </a:extLst>
          </p:cNvPr>
          <p:cNvSpPr/>
          <p:nvPr/>
        </p:nvSpPr>
        <p:spPr>
          <a:xfrm>
            <a:off x="5372374" y="476783"/>
            <a:ext cx="601023" cy="264191"/>
          </a:xfrm>
          <a:custGeom>
            <a:avLst/>
            <a:gdLst>
              <a:gd name="connsiteX0" fmla="*/ 8193 w 601023"/>
              <a:gd name="connsiteY0" fmla="*/ 77784 h 264191"/>
              <a:gd name="connsiteX1" fmla="*/ 97093 w 601023"/>
              <a:gd name="connsiteY1" fmla="*/ 77784 h 264191"/>
              <a:gd name="connsiteX2" fmla="*/ 389193 w 601023"/>
              <a:gd name="connsiteY2" fmla="*/ 73550 h 264191"/>
              <a:gd name="connsiteX3" fmla="*/ 600859 w 601023"/>
              <a:gd name="connsiteY3" fmla="*/ 264050 h 264191"/>
              <a:gd name="connsiteX4" fmla="*/ 423059 w 601023"/>
              <a:gd name="connsiteY4" fmla="*/ 39684 h 264191"/>
              <a:gd name="connsiteX5" fmla="*/ 346859 w 601023"/>
              <a:gd name="connsiteY5" fmla="*/ 5817 h 264191"/>
              <a:gd name="connsiteX6" fmla="*/ 8193 w 601023"/>
              <a:gd name="connsiteY6" fmla="*/ 77784 h 26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1023" h="264191">
                <a:moveTo>
                  <a:pt x="8193" y="77784"/>
                </a:moveTo>
                <a:cubicBezTo>
                  <a:pt x="-33435" y="89778"/>
                  <a:pt x="97093" y="77784"/>
                  <a:pt x="97093" y="77784"/>
                </a:cubicBezTo>
                <a:cubicBezTo>
                  <a:pt x="160593" y="77078"/>
                  <a:pt x="305232" y="42506"/>
                  <a:pt x="389193" y="73550"/>
                </a:cubicBezTo>
                <a:cubicBezTo>
                  <a:pt x="473154" y="104594"/>
                  <a:pt x="595215" y="269694"/>
                  <a:pt x="600859" y="264050"/>
                </a:cubicBezTo>
                <a:cubicBezTo>
                  <a:pt x="606503" y="258406"/>
                  <a:pt x="465392" y="82723"/>
                  <a:pt x="423059" y="39684"/>
                </a:cubicBezTo>
                <a:cubicBezTo>
                  <a:pt x="380726" y="-3355"/>
                  <a:pt x="411770" y="-5472"/>
                  <a:pt x="346859" y="5817"/>
                </a:cubicBezTo>
                <a:cubicBezTo>
                  <a:pt x="281948" y="17106"/>
                  <a:pt x="49821" y="65790"/>
                  <a:pt x="8193" y="77784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: 図形 1506">
            <a:extLst>
              <a:ext uri="{FF2B5EF4-FFF2-40B4-BE49-F238E27FC236}">
                <a16:creationId xmlns:a16="http://schemas.microsoft.com/office/drawing/2014/main" id="{4D9DB20D-4041-44B0-98FD-B8FCC6E46AD5}"/>
              </a:ext>
            </a:extLst>
          </p:cNvPr>
          <p:cNvSpPr/>
          <p:nvPr/>
        </p:nvSpPr>
        <p:spPr>
          <a:xfrm>
            <a:off x="5908496" y="864725"/>
            <a:ext cx="337989" cy="646709"/>
          </a:xfrm>
          <a:custGeom>
            <a:avLst/>
            <a:gdLst>
              <a:gd name="connsiteX0" fmla="*/ 1237 w 337989"/>
              <a:gd name="connsiteY0" fmla="*/ 3108 h 646709"/>
              <a:gd name="connsiteX1" fmla="*/ 221371 w 337989"/>
              <a:gd name="connsiteY1" fmla="*/ 350242 h 646709"/>
              <a:gd name="connsiteX2" fmla="*/ 259471 w 337989"/>
              <a:gd name="connsiteY2" fmla="*/ 646575 h 646709"/>
              <a:gd name="connsiteX3" fmla="*/ 225604 w 337989"/>
              <a:gd name="connsiteY3" fmla="*/ 388342 h 646709"/>
              <a:gd name="connsiteX4" fmla="*/ 246771 w 337989"/>
              <a:gd name="connsiteY4" fmla="*/ 379875 h 646709"/>
              <a:gd name="connsiteX5" fmla="*/ 335671 w 337989"/>
              <a:gd name="connsiteY5" fmla="*/ 396808 h 646709"/>
              <a:gd name="connsiteX6" fmla="*/ 140937 w 337989"/>
              <a:gd name="connsiteY6" fmla="*/ 189375 h 646709"/>
              <a:gd name="connsiteX7" fmla="*/ 1237 w 337989"/>
              <a:gd name="connsiteY7" fmla="*/ 3108 h 64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989" h="646709">
                <a:moveTo>
                  <a:pt x="1237" y="3108"/>
                </a:moveTo>
                <a:cubicBezTo>
                  <a:pt x="14643" y="29919"/>
                  <a:pt x="178332" y="242998"/>
                  <a:pt x="221371" y="350242"/>
                </a:cubicBezTo>
                <a:cubicBezTo>
                  <a:pt x="264410" y="457486"/>
                  <a:pt x="258766" y="640225"/>
                  <a:pt x="259471" y="646575"/>
                </a:cubicBezTo>
                <a:cubicBezTo>
                  <a:pt x="260176" y="652925"/>
                  <a:pt x="227721" y="432792"/>
                  <a:pt x="225604" y="388342"/>
                </a:cubicBezTo>
                <a:cubicBezTo>
                  <a:pt x="223487" y="343892"/>
                  <a:pt x="228427" y="378464"/>
                  <a:pt x="246771" y="379875"/>
                </a:cubicBezTo>
                <a:cubicBezTo>
                  <a:pt x="265115" y="381286"/>
                  <a:pt x="353310" y="428558"/>
                  <a:pt x="335671" y="396808"/>
                </a:cubicBezTo>
                <a:cubicBezTo>
                  <a:pt x="318032" y="365058"/>
                  <a:pt x="140937" y="189375"/>
                  <a:pt x="140937" y="189375"/>
                </a:cubicBezTo>
                <a:cubicBezTo>
                  <a:pt x="86609" y="130108"/>
                  <a:pt x="-12169" y="-23703"/>
                  <a:pt x="1237" y="3108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: 図形 1507">
            <a:extLst>
              <a:ext uri="{FF2B5EF4-FFF2-40B4-BE49-F238E27FC236}">
                <a16:creationId xmlns:a16="http://schemas.microsoft.com/office/drawing/2014/main" id="{71CEC47E-29A2-4178-BF5C-644AADBFAB56}"/>
              </a:ext>
            </a:extLst>
          </p:cNvPr>
          <p:cNvSpPr/>
          <p:nvPr/>
        </p:nvSpPr>
        <p:spPr>
          <a:xfrm>
            <a:off x="6188843" y="1434804"/>
            <a:ext cx="250211" cy="1389074"/>
          </a:xfrm>
          <a:custGeom>
            <a:avLst/>
            <a:gdLst>
              <a:gd name="connsiteX0" fmla="*/ 106124 w 250211"/>
              <a:gd name="connsiteY0" fmla="*/ 8763 h 1389074"/>
              <a:gd name="connsiteX1" fmla="*/ 76490 w 250211"/>
              <a:gd name="connsiteY1" fmla="*/ 245829 h 1389074"/>
              <a:gd name="connsiteX2" fmla="*/ 76490 w 250211"/>
              <a:gd name="connsiteY2" fmla="*/ 410929 h 1389074"/>
              <a:gd name="connsiteX3" fmla="*/ 93424 w 250211"/>
              <a:gd name="connsiteY3" fmla="*/ 724196 h 1389074"/>
              <a:gd name="connsiteX4" fmla="*/ 250057 w 250211"/>
              <a:gd name="connsiteY4" fmla="*/ 999363 h 1389074"/>
              <a:gd name="connsiteX5" fmla="*/ 123057 w 250211"/>
              <a:gd name="connsiteY5" fmla="*/ 1079796 h 1389074"/>
              <a:gd name="connsiteX6" fmla="*/ 148457 w 250211"/>
              <a:gd name="connsiteY6" fmla="*/ 1388829 h 1389074"/>
              <a:gd name="connsiteX7" fmla="*/ 148457 w 250211"/>
              <a:gd name="connsiteY7" fmla="*/ 1126363 h 1389074"/>
              <a:gd name="connsiteX8" fmla="*/ 63790 w 250211"/>
              <a:gd name="connsiteY8" fmla="*/ 834263 h 1389074"/>
              <a:gd name="connsiteX9" fmla="*/ 290 w 250211"/>
              <a:gd name="connsiteY9" fmla="*/ 580263 h 1389074"/>
              <a:gd name="connsiteX10" fmla="*/ 106124 w 250211"/>
              <a:gd name="connsiteY10" fmla="*/ 8763 h 138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0211" h="1389074">
                <a:moveTo>
                  <a:pt x="106124" y="8763"/>
                </a:moveTo>
                <a:cubicBezTo>
                  <a:pt x="118824" y="-46976"/>
                  <a:pt x="81429" y="178801"/>
                  <a:pt x="76490" y="245829"/>
                </a:cubicBezTo>
                <a:cubicBezTo>
                  <a:pt x="71551" y="312857"/>
                  <a:pt x="76490" y="410929"/>
                  <a:pt x="76490" y="410929"/>
                </a:cubicBezTo>
                <a:cubicBezTo>
                  <a:pt x="79312" y="490657"/>
                  <a:pt x="64496" y="626124"/>
                  <a:pt x="93424" y="724196"/>
                </a:cubicBezTo>
                <a:cubicBezTo>
                  <a:pt x="122352" y="822268"/>
                  <a:pt x="245118" y="940096"/>
                  <a:pt x="250057" y="999363"/>
                </a:cubicBezTo>
                <a:cubicBezTo>
                  <a:pt x="254996" y="1058630"/>
                  <a:pt x="139990" y="1014885"/>
                  <a:pt x="123057" y="1079796"/>
                </a:cubicBezTo>
                <a:cubicBezTo>
                  <a:pt x="106124" y="1144707"/>
                  <a:pt x="144224" y="1381068"/>
                  <a:pt x="148457" y="1388829"/>
                </a:cubicBezTo>
                <a:cubicBezTo>
                  <a:pt x="152690" y="1396590"/>
                  <a:pt x="162568" y="1218790"/>
                  <a:pt x="148457" y="1126363"/>
                </a:cubicBezTo>
                <a:cubicBezTo>
                  <a:pt x="134346" y="1033936"/>
                  <a:pt x="88484" y="925280"/>
                  <a:pt x="63790" y="834263"/>
                </a:cubicBezTo>
                <a:cubicBezTo>
                  <a:pt x="39095" y="743246"/>
                  <a:pt x="-3943" y="711496"/>
                  <a:pt x="290" y="580263"/>
                </a:cubicBezTo>
                <a:cubicBezTo>
                  <a:pt x="4523" y="449030"/>
                  <a:pt x="93424" y="64502"/>
                  <a:pt x="106124" y="8763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: 図形 1508">
            <a:extLst>
              <a:ext uri="{FF2B5EF4-FFF2-40B4-BE49-F238E27FC236}">
                <a16:creationId xmlns:a16="http://schemas.microsoft.com/office/drawing/2014/main" id="{376ACBCF-1BAD-4155-A7A8-B9B8FB8ACDB9}"/>
              </a:ext>
            </a:extLst>
          </p:cNvPr>
          <p:cNvSpPr/>
          <p:nvPr/>
        </p:nvSpPr>
        <p:spPr>
          <a:xfrm>
            <a:off x="4204147" y="2007253"/>
            <a:ext cx="473730" cy="691767"/>
          </a:xfrm>
          <a:custGeom>
            <a:avLst/>
            <a:gdLst>
              <a:gd name="connsiteX0" fmla="*/ 198520 w 473730"/>
              <a:gd name="connsiteY0" fmla="*/ 3580 h 691767"/>
              <a:gd name="connsiteX1" fmla="*/ 8020 w 473730"/>
              <a:gd name="connsiteY1" fmla="*/ 227947 h 691767"/>
              <a:gd name="connsiteX2" fmla="*/ 79986 w 473730"/>
              <a:gd name="connsiteY2" fmla="*/ 511580 h 691767"/>
              <a:gd name="connsiteX3" fmla="*/ 473686 w 473730"/>
              <a:gd name="connsiteY3" fmla="*/ 689380 h 691767"/>
              <a:gd name="connsiteX4" fmla="*/ 105386 w 473730"/>
              <a:gd name="connsiteY4" fmla="*/ 600480 h 691767"/>
              <a:gd name="connsiteX5" fmla="*/ 20720 w 473730"/>
              <a:gd name="connsiteY5" fmla="*/ 409980 h 691767"/>
              <a:gd name="connsiteX6" fmla="*/ 198520 w 473730"/>
              <a:gd name="connsiteY6" fmla="*/ 3580 h 69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3730" h="691767">
                <a:moveTo>
                  <a:pt x="198520" y="3580"/>
                </a:moveTo>
                <a:cubicBezTo>
                  <a:pt x="196403" y="-26759"/>
                  <a:pt x="27776" y="143281"/>
                  <a:pt x="8020" y="227947"/>
                </a:cubicBezTo>
                <a:cubicBezTo>
                  <a:pt x="-11736" y="312613"/>
                  <a:pt x="2375" y="434675"/>
                  <a:pt x="79986" y="511580"/>
                </a:cubicBezTo>
                <a:cubicBezTo>
                  <a:pt x="157597" y="588485"/>
                  <a:pt x="469453" y="674563"/>
                  <a:pt x="473686" y="689380"/>
                </a:cubicBezTo>
                <a:cubicBezTo>
                  <a:pt x="477919" y="704197"/>
                  <a:pt x="180880" y="647047"/>
                  <a:pt x="105386" y="600480"/>
                </a:cubicBezTo>
                <a:cubicBezTo>
                  <a:pt x="29892" y="553913"/>
                  <a:pt x="964" y="510874"/>
                  <a:pt x="20720" y="409980"/>
                </a:cubicBezTo>
                <a:cubicBezTo>
                  <a:pt x="40476" y="309086"/>
                  <a:pt x="200637" y="33919"/>
                  <a:pt x="198520" y="358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: 図形 1509">
            <a:extLst>
              <a:ext uri="{FF2B5EF4-FFF2-40B4-BE49-F238E27FC236}">
                <a16:creationId xmlns:a16="http://schemas.microsoft.com/office/drawing/2014/main" id="{CA6CD411-6C22-4484-BB73-655D81C45286}"/>
              </a:ext>
            </a:extLst>
          </p:cNvPr>
          <p:cNvSpPr/>
          <p:nvPr/>
        </p:nvSpPr>
        <p:spPr>
          <a:xfrm>
            <a:off x="5478866" y="1442333"/>
            <a:ext cx="534119" cy="632976"/>
          </a:xfrm>
          <a:custGeom>
            <a:avLst/>
            <a:gdLst>
              <a:gd name="connsiteX0" fmla="*/ 274234 w 534119"/>
              <a:gd name="connsiteY0" fmla="*/ 1234 h 632976"/>
              <a:gd name="connsiteX1" fmla="*/ 392767 w 534119"/>
              <a:gd name="connsiteY1" fmla="*/ 238300 h 632976"/>
              <a:gd name="connsiteX2" fmla="*/ 456267 w 534119"/>
              <a:gd name="connsiteY2" fmla="*/ 386467 h 632976"/>
              <a:gd name="connsiteX3" fmla="*/ 143001 w 534119"/>
              <a:gd name="connsiteY3" fmla="*/ 610834 h 632976"/>
              <a:gd name="connsiteX4" fmla="*/ 7534 w 534119"/>
              <a:gd name="connsiteY4" fmla="*/ 610834 h 632976"/>
              <a:gd name="connsiteX5" fmla="*/ 354667 w 534119"/>
              <a:gd name="connsiteY5" fmla="*/ 488067 h 632976"/>
              <a:gd name="connsiteX6" fmla="*/ 532467 w 534119"/>
              <a:gd name="connsiteY6" fmla="*/ 348367 h 632976"/>
              <a:gd name="connsiteX7" fmla="*/ 274234 w 534119"/>
              <a:gd name="connsiteY7" fmla="*/ 1234 h 63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4119" h="632976">
                <a:moveTo>
                  <a:pt x="274234" y="1234"/>
                </a:moveTo>
                <a:cubicBezTo>
                  <a:pt x="250951" y="-17111"/>
                  <a:pt x="362428" y="174095"/>
                  <a:pt x="392767" y="238300"/>
                </a:cubicBezTo>
                <a:cubicBezTo>
                  <a:pt x="423106" y="302505"/>
                  <a:pt x="497895" y="324378"/>
                  <a:pt x="456267" y="386467"/>
                </a:cubicBezTo>
                <a:cubicBezTo>
                  <a:pt x="414639" y="448556"/>
                  <a:pt x="217790" y="573440"/>
                  <a:pt x="143001" y="610834"/>
                </a:cubicBezTo>
                <a:cubicBezTo>
                  <a:pt x="68212" y="648228"/>
                  <a:pt x="-27744" y="631295"/>
                  <a:pt x="7534" y="610834"/>
                </a:cubicBezTo>
                <a:cubicBezTo>
                  <a:pt x="42812" y="590373"/>
                  <a:pt x="267178" y="531811"/>
                  <a:pt x="354667" y="488067"/>
                </a:cubicBezTo>
                <a:cubicBezTo>
                  <a:pt x="442156" y="444323"/>
                  <a:pt x="548695" y="425978"/>
                  <a:pt x="532467" y="348367"/>
                </a:cubicBezTo>
                <a:cubicBezTo>
                  <a:pt x="516239" y="270756"/>
                  <a:pt x="297517" y="19579"/>
                  <a:pt x="274234" y="1234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: 図形 1510">
            <a:extLst>
              <a:ext uri="{FF2B5EF4-FFF2-40B4-BE49-F238E27FC236}">
                <a16:creationId xmlns:a16="http://schemas.microsoft.com/office/drawing/2014/main" id="{13EBE55E-024E-42A0-A263-E554E1140B56}"/>
              </a:ext>
            </a:extLst>
          </p:cNvPr>
          <p:cNvSpPr/>
          <p:nvPr/>
        </p:nvSpPr>
        <p:spPr>
          <a:xfrm>
            <a:off x="5609552" y="1851023"/>
            <a:ext cx="191633" cy="154047"/>
          </a:xfrm>
          <a:custGeom>
            <a:avLst/>
            <a:gdLst>
              <a:gd name="connsiteX0" fmla="*/ 29248 w 191633"/>
              <a:gd name="connsiteY0" fmla="*/ 2 h 154047"/>
              <a:gd name="connsiteX1" fmla="*/ 180061 w 191633"/>
              <a:gd name="connsiteY1" fmla="*/ 103190 h 154047"/>
              <a:gd name="connsiteX2" fmla="*/ 165773 w 191633"/>
              <a:gd name="connsiteY2" fmla="*/ 127002 h 154047"/>
              <a:gd name="connsiteX3" fmla="*/ 41948 w 191633"/>
              <a:gd name="connsiteY3" fmla="*/ 153990 h 154047"/>
              <a:gd name="connsiteX4" fmla="*/ 2261 w 191633"/>
              <a:gd name="connsiteY4" fmla="*/ 133352 h 154047"/>
              <a:gd name="connsiteX5" fmla="*/ 99098 w 191633"/>
              <a:gd name="connsiteY5" fmla="*/ 106365 h 154047"/>
              <a:gd name="connsiteX6" fmla="*/ 29248 w 191633"/>
              <a:gd name="connsiteY6" fmla="*/ 2 h 15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633" h="154047">
                <a:moveTo>
                  <a:pt x="29248" y="2"/>
                </a:moveTo>
                <a:cubicBezTo>
                  <a:pt x="42742" y="-527"/>
                  <a:pt x="157307" y="82023"/>
                  <a:pt x="180061" y="103190"/>
                </a:cubicBezTo>
                <a:cubicBezTo>
                  <a:pt x="202815" y="124357"/>
                  <a:pt x="188792" y="118535"/>
                  <a:pt x="165773" y="127002"/>
                </a:cubicBezTo>
                <a:cubicBezTo>
                  <a:pt x="142754" y="135469"/>
                  <a:pt x="69200" y="152932"/>
                  <a:pt x="41948" y="153990"/>
                </a:cubicBezTo>
                <a:cubicBezTo>
                  <a:pt x="14696" y="155048"/>
                  <a:pt x="-7264" y="141289"/>
                  <a:pt x="2261" y="133352"/>
                </a:cubicBezTo>
                <a:cubicBezTo>
                  <a:pt x="11786" y="125415"/>
                  <a:pt x="91954" y="126738"/>
                  <a:pt x="99098" y="106365"/>
                </a:cubicBezTo>
                <a:cubicBezTo>
                  <a:pt x="106242" y="85992"/>
                  <a:pt x="15754" y="531"/>
                  <a:pt x="29248" y="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: 図形 1511">
            <a:extLst>
              <a:ext uri="{FF2B5EF4-FFF2-40B4-BE49-F238E27FC236}">
                <a16:creationId xmlns:a16="http://schemas.microsoft.com/office/drawing/2014/main" id="{D41ADDA4-0FA5-4F78-B1B5-C447383AA14A}"/>
              </a:ext>
            </a:extLst>
          </p:cNvPr>
          <p:cNvSpPr/>
          <p:nvPr/>
        </p:nvSpPr>
        <p:spPr>
          <a:xfrm>
            <a:off x="5393242" y="1987633"/>
            <a:ext cx="539834" cy="841344"/>
          </a:xfrm>
          <a:custGeom>
            <a:avLst/>
            <a:gdLst>
              <a:gd name="connsiteX0" fmla="*/ 539775 w 539834"/>
              <a:gd name="connsiteY0" fmla="*/ 2034 h 841344"/>
              <a:gd name="connsiteX1" fmla="*/ 107975 w 539834"/>
              <a:gd name="connsiteY1" fmla="*/ 397850 h 841344"/>
              <a:gd name="connsiteX2" fmla="*/ 25 w 539834"/>
              <a:gd name="connsiteY2" fmla="*/ 565067 h 841344"/>
              <a:gd name="connsiteX3" fmla="*/ 97391 w 539834"/>
              <a:gd name="connsiteY3" fmla="*/ 838117 h 841344"/>
              <a:gd name="connsiteX4" fmla="*/ 57175 w 539834"/>
              <a:gd name="connsiteY4" fmla="*/ 706884 h 841344"/>
              <a:gd name="connsiteX5" fmla="*/ 76225 w 539834"/>
              <a:gd name="connsiteY5" fmla="*/ 584117 h 841344"/>
              <a:gd name="connsiteX6" fmla="*/ 539775 w 539834"/>
              <a:gd name="connsiteY6" fmla="*/ 2034 h 84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834" h="841344">
                <a:moveTo>
                  <a:pt x="539775" y="2034"/>
                </a:moveTo>
                <a:cubicBezTo>
                  <a:pt x="545067" y="-29011"/>
                  <a:pt x="197933" y="304011"/>
                  <a:pt x="107975" y="397850"/>
                </a:cubicBezTo>
                <a:cubicBezTo>
                  <a:pt x="18017" y="491689"/>
                  <a:pt x="1789" y="491689"/>
                  <a:pt x="25" y="565067"/>
                </a:cubicBezTo>
                <a:cubicBezTo>
                  <a:pt x="-1739" y="638445"/>
                  <a:pt x="87866" y="814481"/>
                  <a:pt x="97391" y="838117"/>
                </a:cubicBezTo>
                <a:cubicBezTo>
                  <a:pt x="106916" y="861753"/>
                  <a:pt x="60703" y="749217"/>
                  <a:pt x="57175" y="706884"/>
                </a:cubicBezTo>
                <a:cubicBezTo>
                  <a:pt x="53647" y="664551"/>
                  <a:pt x="-1033" y="699123"/>
                  <a:pt x="76225" y="584117"/>
                </a:cubicBezTo>
                <a:cubicBezTo>
                  <a:pt x="153483" y="469111"/>
                  <a:pt x="534483" y="33079"/>
                  <a:pt x="539775" y="2034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: 図形 1512">
            <a:extLst>
              <a:ext uri="{FF2B5EF4-FFF2-40B4-BE49-F238E27FC236}">
                <a16:creationId xmlns:a16="http://schemas.microsoft.com/office/drawing/2014/main" id="{BEF21731-E162-4E2D-AE74-5472CA05E527}"/>
              </a:ext>
            </a:extLst>
          </p:cNvPr>
          <p:cNvSpPr/>
          <p:nvPr/>
        </p:nvSpPr>
        <p:spPr>
          <a:xfrm>
            <a:off x="4794228" y="1252013"/>
            <a:ext cx="404838" cy="82138"/>
          </a:xfrm>
          <a:custGeom>
            <a:avLst/>
            <a:gdLst>
              <a:gd name="connsiteX0" fmla="*/ 22 w 404838"/>
              <a:gd name="connsiteY0" fmla="*/ 2112 h 82138"/>
              <a:gd name="connsiteX1" fmla="*/ 61935 w 404838"/>
              <a:gd name="connsiteY1" fmla="*/ 11637 h 82138"/>
              <a:gd name="connsiteX2" fmla="*/ 323872 w 404838"/>
              <a:gd name="connsiteY2" fmla="*/ 24337 h 82138"/>
              <a:gd name="connsiteX3" fmla="*/ 403247 w 404838"/>
              <a:gd name="connsiteY3" fmla="*/ 44975 h 82138"/>
              <a:gd name="connsiteX4" fmla="*/ 268310 w 404838"/>
              <a:gd name="connsiteY4" fmla="*/ 27512 h 82138"/>
              <a:gd name="connsiteX5" fmla="*/ 120672 w 404838"/>
              <a:gd name="connsiteY5" fmla="*/ 81487 h 82138"/>
              <a:gd name="connsiteX6" fmla="*/ 65110 w 404838"/>
              <a:gd name="connsiteY6" fmla="*/ 54500 h 82138"/>
              <a:gd name="connsiteX7" fmla="*/ 22 w 404838"/>
              <a:gd name="connsiteY7" fmla="*/ 2112 h 8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838" h="82138">
                <a:moveTo>
                  <a:pt x="22" y="2112"/>
                </a:moveTo>
                <a:cubicBezTo>
                  <a:pt x="-507" y="-5032"/>
                  <a:pt x="7960" y="7933"/>
                  <a:pt x="61935" y="11637"/>
                </a:cubicBezTo>
                <a:cubicBezTo>
                  <a:pt x="115910" y="15341"/>
                  <a:pt x="266987" y="18781"/>
                  <a:pt x="323872" y="24337"/>
                </a:cubicBezTo>
                <a:cubicBezTo>
                  <a:pt x="380757" y="29893"/>
                  <a:pt x="412507" y="44446"/>
                  <a:pt x="403247" y="44975"/>
                </a:cubicBezTo>
                <a:cubicBezTo>
                  <a:pt x="393987" y="45504"/>
                  <a:pt x="315406" y="21427"/>
                  <a:pt x="268310" y="27512"/>
                </a:cubicBezTo>
                <a:cubicBezTo>
                  <a:pt x="221214" y="33597"/>
                  <a:pt x="154539" y="76989"/>
                  <a:pt x="120672" y="81487"/>
                </a:cubicBezTo>
                <a:cubicBezTo>
                  <a:pt x="86805" y="85985"/>
                  <a:pt x="84160" y="66142"/>
                  <a:pt x="65110" y="54500"/>
                </a:cubicBezTo>
                <a:cubicBezTo>
                  <a:pt x="46060" y="42858"/>
                  <a:pt x="551" y="9256"/>
                  <a:pt x="22" y="2112"/>
                </a:cubicBezTo>
                <a:close/>
              </a:path>
            </a:pathLst>
          </a:custGeom>
          <a:solidFill>
            <a:srgbClr val="FF33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: 図形 1513">
            <a:extLst>
              <a:ext uri="{FF2B5EF4-FFF2-40B4-BE49-F238E27FC236}">
                <a16:creationId xmlns:a16="http://schemas.microsoft.com/office/drawing/2014/main" id="{1187CEB2-C4FD-40BC-8CEE-798EE2D5FC1A}"/>
              </a:ext>
            </a:extLst>
          </p:cNvPr>
          <p:cNvSpPr/>
          <p:nvPr/>
        </p:nvSpPr>
        <p:spPr>
          <a:xfrm>
            <a:off x="4513270" y="1302649"/>
            <a:ext cx="194919" cy="98657"/>
          </a:xfrm>
          <a:custGeom>
            <a:avLst/>
            <a:gdLst>
              <a:gd name="connsiteX0" fmla="*/ 6343 w 194919"/>
              <a:gd name="connsiteY0" fmla="*/ 689 h 98657"/>
              <a:gd name="connsiteX1" fmla="*/ 142868 w 194919"/>
              <a:gd name="connsiteY1" fmla="*/ 21326 h 98657"/>
              <a:gd name="connsiteX2" fmla="*/ 190493 w 194919"/>
              <a:gd name="connsiteY2" fmla="*/ 95939 h 98657"/>
              <a:gd name="connsiteX3" fmla="*/ 171443 w 194919"/>
              <a:gd name="connsiteY3" fmla="*/ 80064 h 98657"/>
              <a:gd name="connsiteX4" fmla="*/ 1580 w 194919"/>
              <a:gd name="connsiteY4" fmla="*/ 57839 h 98657"/>
              <a:gd name="connsiteX5" fmla="*/ 82543 w 194919"/>
              <a:gd name="connsiteY5" fmla="*/ 40376 h 98657"/>
              <a:gd name="connsiteX6" fmla="*/ 6343 w 194919"/>
              <a:gd name="connsiteY6" fmla="*/ 689 h 98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919" h="98657">
                <a:moveTo>
                  <a:pt x="6343" y="689"/>
                </a:moveTo>
                <a:cubicBezTo>
                  <a:pt x="16397" y="-2486"/>
                  <a:pt x="112176" y="5451"/>
                  <a:pt x="142868" y="21326"/>
                </a:cubicBezTo>
                <a:cubicBezTo>
                  <a:pt x="173560" y="37201"/>
                  <a:pt x="185731" y="86149"/>
                  <a:pt x="190493" y="95939"/>
                </a:cubicBezTo>
                <a:cubicBezTo>
                  <a:pt x="195255" y="105729"/>
                  <a:pt x="202928" y="86414"/>
                  <a:pt x="171443" y="80064"/>
                </a:cubicBezTo>
                <a:cubicBezTo>
                  <a:pt x="139958" y="73714"/>
                  <a:pt x="16397" y="64454"/>
                  <a:pt x="1580" y="57839"/>
                </a:cubicBezTo>
                <a:cubicBezTo>
                  <a:pt x="-13237" y="51224"/>
                  <a:pt x="80956" y="48049"/>
                  <a:pt x="82543" y="40376"/>
                </a:cubicBezTo>
                <a:cubicBezTo>
                  <a:pt x="84130" y="32703"/>
                  <a:pt x="-3711" y="3864"/>
                  <a:pt x="6343" y="689"/>
                </a:cubicBezTo>
                <a:close/>
              </a:path>
            </a:pathLst>
          </a:custGeom>
          <a:solidFill>
            <a:srgbClr val="FF33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: 図形 1514">
            <a:extLst>
              <a:ext uri="{FF2B5EF4-FFF2-40B4-BE49-F238E27FC236}">
                <a16:creationId xmlns:a16="http://schemas.microsoft.com/office/drawing/2014/main" id="{16B58B24-EBF5-4803-9923-0503B76C1356}"/>
              </a:ext>
            </a:extLst>
          </p:cNvPr>
          <p:cNvSpPr/>
          <p:nvPr/>
        </p:nvSpPr>
        <p:spPr>
          <a:xfrm>
            <a:off x="4729823" y="1493368"/>
            <a:ext cx="193115" cy="371984"/>
          </a:xfrm>
          <a:custGeom>
            <a:avLst/>
            <a:gdLst>
              <a:gd name="connsiteX0" fmla="*/ 72365 w 193115"/>
              <a:gd name="connsiteY0" fmla="*/ 470 h 371984"/>
              <a:gd name="connsiteX1" fmla="*/ 150152 w 193115"/>
              <a:gd name="connsiteY1" fmla="*/ 121120 h 371984"/>
              <a:gd name="connsiteX2" fmla="*/ 104115 w 193115"/>
              <a:gd name="connsiteY2" fmla="*/ 83020 h 371984"/>
              <a:gd name="connsiteX3" fmla="*/ 145390 w 193115"/>
              <a:gd name="connsiteY3" fmla="*/ 127470 h 371984"/>
              <a:gd name="connsiteX4" fmla="*/ 75540 w 193115"/>
              <a:gd name="connsiteY4" fmla="*/ 67145 h 371984"/>
              <a:gd name="connsiteX5" fmla="*/ 78715 w 193115"/>
              <a:gd name="connsiteY5" fmla="*/ 105245 h 371984"/>
              <a:gd name="connsiteX6" fmla="*/ 83477 w 193115"/>
              <a:gd name="connsiteY6" fmla="*/ 168745 h 371984"/>
              <a:gd name="connsiteX7" fmla="*/ 37440 w 193115"/>
              <a:gd name="connsiteY7" fmla="*/ 157632 h 371984"/>
              <a:gd name="connsiteX8" fmla="*/ 16802 w 193115"/>
              <a:gd name="connsiteY8" fmla="*/ 173507 h 371984"/>
              <a:gd name="connsiteX9" fmla="*/ 105702 w 193115"/>
              <a:gd name="connsiteY9" fmla="*/ 175095 h 371984"/>
              <a:gd name="connsiteX10" fmla="*/ 148565 w 193115"/>
              <a:gd name="connsiteY10" fmla="*/ 238595 h 371984"/>
              <a:gd name="connsiteX11" fmla="*/ 193015 w 193115"/>
              <a:gd name="connsiteY11" fmla="*/ 330670 h 371984"/>
              <a:gd name="connsiteX12" fmla="*/ 135865 w 193115"/>
              <a:gd name="connsiteY12" fmla="*/ 371945 h 371984"/>
              <a:gd name="connsiteX13" fmla="*/ 169202 w 193115"/>
              <a:gd name="connsiteY13" fmla="*/ 324320 h 371984"/>
              <a:gd name="connsiteX14" fmla="*/ 10452 w 193115"/>
              <a:gd name="connsiteY14" fmla="*/ 203670 h 371984"/>
              <a:gd name="connsiteX15" fmla="*/ 23152 w 193115"/>
              <a:gd name="connsiteY15" fmla="*/ 173507 h 371984"/>
              <a:gd name="connsiteX16" fmla="*/ 72365 w 193115"/>
              <a:gd name="connsiteY16" fmla="*/ 470 h 371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3115" h="371984">
                <a:moveTo>
                  <a:pt x="72365" y="470"/>
                </a:moveTo>
                <a:cubicBezTo>
                  <a:pt x="93532" y="-8261"/>
                  <a:pt x="144860" y="107362"/>
                  <a:pt x="150152" y="121120"/>
                </a:cubicBezTo>
                <a:cubicBezTo>
                  <a:pt x="155444" y="134878"/>
                  <a:pt x="104909" y="81962"/>
                  <a:pt x="104115" y="83020"/>
                </a:cubicBezTo>
                <a:cubicBezTo>
                  <a:pt x="103321" y="84078"/>
                  <a:pt x="150152" y="130116"/>
                  <a:pt x="145390" y="127470"/>
                </a:cubicBezTo>
                <a:cubicBezTo>
                  <a:pt x="140628" y="124824"/>
                  <a:pt x="86652" y="70849"/>
                  <a:pt x="75540" y="67145"/>
                </a:cubicBezTo>
                <a:cubicBezTo>
                  <a:pt x="64428" y="63441"/>
                  <a:pt x="77392" y="88312"/>
                  <a:pt x="78715" y="105245"/>
                </a:cubicBezTo>
                <a:cubicBezTo>
                  <a:pt x="80038" y="122178"/>
                  <a:pt x="90356" y="160014"/>
                  <a:pt x="83477" y="168745"/>
                </a:cubicBezTo>
                <a:cubicBezTo>
                  <a:pt x="76598" y="177476"/>
                  <a:pt x="48552" y="156838"/>
                  <a:pt x="37440" y="157632"/>
                </a:cubicBezTo>
                <a:cubicBezTo>
                  <a:pt x="26328" y="158426"/>
                  <a:pt x="5425" y="170597"/>
                  <a:pt x="16802" y="173507"/>
                </a:cubicBezTo>
                <a:cubicBezTo>
                  <a:pt x="28179" y="176418"/>
                  <a:pt x="83742" y="164247"/>
                  <a:pt x="105702" y="175095"/>
                </a:cubicBezTo>
                <a:cubicBezTo>
                  <a:pt x="127663" y="185943"/>
                  <a:pt x="134013" y="212666"/>
                  <a:pt x="148565" y="238595"/>
                </a:cubicBezTo>
                <a:cubicBezTo>
                  <a:pt x="163117" y="264524"/>
                  <a:pt x="195132" y="308445"/>
                  <a:pt x="193015" y="330670"/>
                </a:cubicBezTo>
                <a:cubicBezTo>
                  <a:pt x="190898" y="352895"/>
                  <a:pt x="139834" y="373003"/>
                  <a:pt x="135865" y="371945"/>
                </a:cubicBezTo>
                <a:cubicBezTo>
                  <a:pt x="131896" y="370887"/>
                  <a:pt x="190104" y="352366"/>
                  <a:pt x="169202" y="324320"/>
                </a:cubicBezTo>
                <a:cubicBezTo>
                  <a:pt x="148300" y="296274"/>
                  <a:pt x="34794" y="228806"/>
                  <a:pt x="10452" y="203670"/>
                </a:cubicBezTo>
                <a:cubicBezTo>
                  <a:pt x="-13890" y="178534"/>
                  <a:pt x="10187" y="201553"/>
                  <a:pt x="23152" y="173507"/>
                </a:cubicBezTo>
                <a:cubicBezTo>
                  <a:pt x="36117" y="145461"/>
                  <a:pt x="51198" y="9201"/>
                  <a:pt x="72365" y="470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: 図形 1515">
            <a:extLst>
              <a:ext uri="{FF2B5EF4-FFF2-40B4-BE49-F238E27FC236}">
                <a16:creationId xmlns:a16="http://schemas.microsoft.com/office/drawing/2014/main" id="{D14FBCD5-30BD-47D0-B7E8-D098CE7FDD04}"/>
              </a:ext>
            </a:extLst>
          </p:cNvPr>
          <p:cNvSpPr/>
          <p:nvPr/>
        </p:nvSpPr>
        <p:spPr>
          <a:xfrm>
            <a:off x="4658538" y="1785905"/>
            <a:ext cx="250590" cy="100962"/>
          </a:xfrm>
          <a:custGeom>
            <a:avLst/>
            <a:gdLst>
              <a:gd name="connsiteX0" fmla="*/ 775 w 250590"/>
              <a:gd name="connsiteY0" fmla="*/ 22258 h 100962"/>
              <a:gd name="connsiteX1" fmla="*/ 99200 w 250590"/>
              <a:gd name="connsiteY1" fmla="*/ 14320 h 100962"/>
              <a:gd name="connsiteX2" fmla="*/ 135712 w 250590"/>
              <a:gd name="connsiteY2" fmla="*/ 60358 h 100962"/>
              <a:gd name="connsiteX3" fmla="*/ 207150 w 250590"/>
              <a:gd name="connsiteY3" fmla="*/ 82583 h 100962"/>
              <a:gd name="connsiteX4" fmla="*/ 137300 w 250590"/>
              <a:gd name="connsiteY4" fmla="*/ 54008 h 100962"/>
              <a:gd name="connsiteX5" fmla="*/ 197625 w 250590"/>
              <a:gd name="connsiteY5" fmla="*/ 82583 h 100962"/>
              <a:gd name="connsiteX6" fmla="*/ 250012 w 250590"/>
              <a:gd name="connsiteY6" fmla="*/ 33 h 100962"/>
              <a:gd name="connsiteX7" fmla="*/ 221437 w 250590"/>
              <a:gd name="connsiteY7" fmla="*/ 93695 h 100962"/>
              <a:gd name="connsiteX8" fmla="*/ 157937 w 250590"/>
              <a:gd name="connsiteY8" fmla="*/ 85758 h 100962"/>
              <a:gd name="connsiteX9" fmla="*/ 775 w 250590"/>
              <a:gd name="connsiteY9" fmla="*/ 22258 h 1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0590" h="100962">
                <a:moveTo>
                  <a:pt x="775" y="22258"/>
                </a:moveTo>
                <a:cubicBezTo>
                  <a:pt x="-9014" y="10352"/>
                  <a:pt x="76711" y="7970"/>
                  <a:pt x="99200" y="14320"/>
                </a:cubicBezTo>
                <a:cubicBezTo>
                  <a:pt x="121689" y="20670"/>
                  <a:pt x="117720" y="48981"/>
                  <a:pt x="135712" y="60358"/>
                </a:cubicBezTo>
                <a:cubicBezTo>
                  <a:pt x="153704" y="71735"/>
                  <a:pt x="206885" y="83641"/>
                  <a:pt x="207150" y="82583"/>
                </a:cubicBezTo>
                <a:cubicBezTo>
                  <a:pt x="207415" y="81525"/>
                  <a:pt x="138887" y="54008"/>
                  <a:pt x="137300" y="54008"/>
                </a:cubicBezTo>
                <a:cubicBezTo>
                  <a:pt x="135713" y="54008"/>
                  <a:pt x="178840" y="91579"/>
                  <a:pt x="197625" y="82583"/>
                </a:cubicBezTo>
                <a:cubicBezTo>
                  <a:pt x="216410" y="73587"/>
                  <a:pt x="246043" y="-1819"/>
                  <a:pt x="250012" y="33"/>
                </a:cubicBezTo>
                <a:cubicBezTo>
                  <a:pt x="253981" y="1885"/>
                  <a:pt x="236783" y="79408"/>
                  <a:pt x="221437" y="93695"/>
                </a:cubicBezTo>
                <a:cubicBezTo>
                  <a:pt x="206091" y="107983"/>
                  <a:pt x="192862" y="98987"/>
                  <a:pt x="157937" y="85758"/>
                </a:cubicBezTo>
                <a:cubicBezTo>
                  <a:pt x="123012" y="72529"/>
                  <a:pt x="10564" y="34164"/>
                  <a:pt x="775" y="22258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: 図形 1516">
            <a:extLst>
              <a:ext uri="{FF2B5EF4-FFF2-40B4-BE49-F238E27FC236}">
                <a16:creationId xmlns:a16="http://schemas.microsoft.com/office/drawing/2014/main" id="{AAA630B3-7D65-41D3-A7E9-27D296E28BDF}"/>
              </a:ext>
            </a:extLst>
          </p:cNvPr>
          <p:cNvSpPr/>
          <p:nvPr/>
        </p:nvSpPr>
        <p:spPr>
          <a:xfrm>
            <a:off x="4806211" y="723392"/>
            <a:ext cx="1259036" cy="264120"/>
          </a:xfrm>
          <a:custGeom>
            <a:avLst/>
            <a:gdLst>
              <a:gd name="connsiteX0" fmla="*/ 57889 w 1259036"/>
              <a:gd name="connsiteY0" fmla="*/ 54483 h 264120"/>
              <a:gd name="connsiteX1" fmla="*/ 172189 w 1259036"/>
              <a:gd name="connsiteY1" fmla="*/ 51308 h 264120"/>
              <a:gd name="connsiteX2" fmla="*/ 867514 w 1259036"/>
              <a:gd name="connsiteY2" fmla="*/ 10033 h 264120"/>
              <a:gd name="connsiteX3" fmla="*/ 1258039 w 1259036"/>
              <a:gd name="connsiteY3" fmla="*/ 264033 h 264120"/>
              <a:gd name="connsiteX4" fmla="*/ 946889 w 1259036"/>
              <a:gd name="connsiteY4" fmla="*/ 38608 h 264120"/>
              <a:gd name="connsiteX5" fmla="*/ 57889 w 1259036"/>
              <a:gd name="connsiteY5" fmla="*/ 54483 h 26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9036" h="264120">
                <a:moveTo>
                  <a:pt x="57889" y="54483"/>
                </a:moveTo>
                <a:cubicBezTo>
                  <a:pt x="-71228" y="56600"/>
                  <a:pt x="37251" y="58716"/>
                  <a:pt x="172189" y="51308"/>
                </a:cubicBezTo>
                <a:cubicBezTo>
                  <a:pt x="307127" y="43900"/>
                  <a:pt x="686539" y="-25421"/>
                  <a:pt x="867514" y="10033"/>
                </a:cubicBezTo>
                <a:cubicBezTo>
                  <a:pt x="1048489" y="45487"/>
                  <a:pt x="1244810" y="259271"/>
                  <a:pt x="1258039" y="264033"/>
                </a:cubicBezTo>
                <a:cubicBezTo>
                  <a:pt x="1271268" y="268795"/>
                  <a:pt x="1152206" y="77237"/>
                  <a:pt x="946889" y="38608"/>
                </a:cubicBezTo>
                <a:cubicBezTo>
                  <a:pt x="741572" y="-21"/>
                  <a:pt x="187006" y="52366"/>
                  <a:pt x="57889" y="54483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: 図形 1517">
            <a:extLst>
              <a:ext uri="{FF2B5EF4-FFF2-40B4-BE49-F238E27FC236}">
                <a16:creationId xmlns:a16="http://schemas.microsoft.com/office/drawing/2014/main" id="{EDD539FE-B98F-4D74-849D-27197F9DB539}"/>
              </a:ext>
            </a:extLst>
          </p:cNvPr>
          <p:cNvSpPr/>
          <p:nvPr/>
        </p:nvSpPr>
        <p:spPr>
          <a:xfrm>
            <a:off x="5500853" y="847716"/>
            <a:ext cx="625966" cy="796040"/>
          </a:xfrm>
          <a:custGeom>
            <a:avLst/>
            <a:gdLst>
              <a:gd name="connsiteX0" fmla="*/ 207797 w 625966"/>
              <a:gd name="connsiteY0" fmla="*/ 9 h 796040"/>
              <a:gd name="connsiteX1" fmla="*/ 93497 w 625966"/>
              <a:gd name="connsiteY1" fmla="*/ 320684 h 796040"/>
              <a:gd name="connsiteX2" fmla="*/ 334797 w 625966"/>
              <a:gd name="connsiteY2" fmla="*/ 415934 h 796040"/>
              <a:gd name="connsiteX3" fmla="*/ 607847 w 625966"/>
              <a:gd name="connsiteY3" fmla="*/ 787409 h 796040"/>
              <a:gd name="connsiteX4" fmla="*/ 534822 w 625966"/>
              <a:gd name="connsiteY4" fmla="*/ 647709 h 796040"/>
              <a:gd name="connsiteX5" fmla="*/ 7772 w 625966"/>
              <a:gd name="connsiteY5" fmla="*/ 311159 h 796040"/>
              <a:gd name="connsiteX6" fmla="*/ 207797 w 625966"/>
              <a:gd name="connsiteY6" fmla="*/ 9 h 79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5966" h="796040">
                <a:moveTo>
                  <a:pt x="207797" y="9"/>
                </a:moveTo>
                <a:cubicBezTo>
                  <a:pt x="222084" y="1596"/>
                  <a:pt x="72330" y="251363"/>
                  <a:pt x="93497" y="320684"/>
                </a:cubicBezTo>
                <a:cubicBezTo>
                  <a:pt x="114664" y="390005"/>
                  <a:pt x="249072" y="338147"/>
                  <a:pt x="334797" y="415934"/>
                </a:cubicBezTo>
                <a:cubicBezTo>
                  <a:pt x="420522" y="493721"/>
                  <a:pt x="574509" y="748780"/>
                  <a:pt x="607847" y="787409"/>
                </a:cubicBezTo>
                <a:cubicBezTo>
                  <a:pt x="641185" y="826038"/>
                  <a:pt x="634835" y="727084"/>
                  <a:pt x="534822" y="647709"/>
                </a:cubicBezTo>
                <a:cubicBezTo>
                  <a:pt x="434809" y="568334"/>
                  <a:pt x="61218" y="415934"/>
                  <a:pt x="7772" y="311159"/>
                </a:cubicBezTo>
                <a:cubicBezTo>
                  <a:pt x="-45674" y="206384"/>
                  <a:pt x="193510" y="-1578"/>
                  <a:pt x="207797" y="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: 図形 1518">
            <a:extLst>
              <a:ext uri="{FF2B5EF4-FFF2-40B4-BE49-F238E27FC236}">
                <a16:creationId xmlns:a16="http://schemas.microsoft.com/office/drawing/2014/main" id="{A6296EDE-7BA5-4C34-803A-DD089632DEC5}"/>
              </a:ext>
            </a:extLst>
          </p:cNvPr>
          <p:cNvSpPr/>
          <p:nvPr/>
        </p:nvSpPr>
        <p:spPr>
          <a:xfrm>
            <a:off x="4641846" y="577276"/>
            <a:ext cx="1009754" cy="315278"/>
          </a:xfrm>
          <a:custGeom>
            <a:avLst/>
            <a:gdLst>
              <a:gd name="connsiteX0" fmla="*/ 1009654 w 1009754"/>
              <a:gd name="connsiteY0" fmla="*/ 79949 h 315278"/>
              <a:gd name="connsiteX1" fmla="*/ 295279 w 1009754"/>
              <a:gd name="connsiteY1" fmla="*/ 64074 h 315278"/>
              <a:gd name="connsiteX2" fmla="*/ 3179 w 1009754"/>
              <a:gd name="connsiteY2" fmla="*/ 314899 h 315278"/>
              <a:gd name="connsiteX3" fmla="*/ 152404 w 1009754"/>
              <a:gd name="connsiteY3" fmla="*/ 118049 h 315278"/>
              <a:gd name="connsiteX4" fmla="*/ 346079 w 1009754"/>
              <a:gd name="connsiteY4" fmla="*/ 574 h 315278"/>
              <a:gd name="connsiteX5" fmla="*/ 1009654 w 1009754"/>
              <a:gd name="connsiteY5" fmla="*/ 79949 h 31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9754" h="315278">
                <a:moveTo>
                  <a:pt x="1009654" y="79949"/>
                </a:moveTo>
                <a:cubicBezTo>
                  <a:pt x="1001187" y="90532"/>
                  <a:pt x="463025" y="24916"/>
                  <a:pt x="295279" y="64074"/>
                </a:cubicBezTo>
                <a:cubicBezTo>
                  <a:pt x="127533" y="103232"/>
                  <a:pt x="26991" y="305903"/>
                  <a:pt x="3179" y="314899"/>
                </a:cubicBezTo>
                <a:cubicBezTo>
                  <a:pt x="-20633" y="323895"/>
                  <a:pt x="95254" y="170437"/>
                  <a:pt x="152404" y="118049"/>
                </a:cubicBezTo>
                <a:cubicBezTo>
                  <a:pt x="209554" y="65661"/>
                  <a:pt x="202675" y="8511"/>
                  <a:pt x="346079" y="574"/>
                </a:cubicBezTo>
                <a:cubicBezTo>
                  <a:pt x="489483" y="-7364"/>
                  <a:pt x="1018121" y="69366"/>
                  <a:pt x="1009654" y="7994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74" name="グループ化 673">
            <a:extLst>
              <a:ext uri="{FF2B5EF4-FFF2-40B4-BE49-F238E27FC236}">
                <a16:creationId xmlns:a16="http://schemas.microsoft.com/office/drawing/2014/main" id="{55F5D275-6967-4B78-B623-877A74C54457}"/>
              </a:ext>
            </a:extLst>
          </p:cNvPr>
          <p:cNvGrpSpPr/>
          <p:nvPr/>
        </p:nvGrpSpPr>
        <p:grpSpPr>
          <a:xfrm>
            <a:off x="-108084" y="193069"/>
            <a:ext cx="2761322" cy="2915050"/>
            <a:chOff x="2970799" y="2045630"/>
            <a:chExt cx="3371923" cy="3559644"/>
          </a:xfrm>
        </p:grpSpPr>
        <p:grpSp>
          <p:nvGrpSpPr>
            <p:cNvPr id="675" name="グループ化 674">
              <a:extLst>
                <a:ext uri="{FF2B5EF4-FFF2-40B4-BE49-F238E27FC236}">
                  <a16:creationId xmlns:a16="http://schemas.microsoft.com/office/drawing/2014/main" id="{5AED7989-143C-4E4D-81B8-C88A6DE3D159}"/>
                </a:ext>
              </a:extLst>
            </p:cNvPr>
            <p:cNvGrpSpPr/>
            <p:nvPr/>
          </p:nvGrpSpPr>
          <p:grpSpPr>
            <a:xfrm>
              <a:off x="3996266" y="2584450"/>
              <a:ext cx="1608667" cy="2526887"/>
              <a:chOff x="1193224" y="974694"/>
              <a:chExt cx="7150755" cy="10823951"/>
            </a:xfrm>
          </p:grpSpPr>
          <p:sp>
            <p:nvSpPr>
              <p:cNvPr id="686" name="フリーフォーム: 図形 685">
                <a:extLst>
                  <a:ext uri="{FF2B5EF4-FFF2-40B4-BE49-F238E27FC236}">
                    <a16:creationId xmlns:a16="http://schemas.microsoft.com/office/drawing/2014/main" id="{88BF4C94-6714-4F5D-9D34-980222B92788}"/>
                  </a:ext>
                </a:extLst>
              </p:cNvPr>
              <p:cNvSpPr/>
              <p:nvPr/>
            </p:nvSpPr>
            <p:spPr>
              <a:xfrm>
                <a:off x="2340734" y="992384"/>
                <a:ext cx="936395" cy="1745657"/>
              </a:xfrm>
              <a:custGeom>
                <a:avLst/>
                <a:gdLst>
                  <a:gd name="connsiteX0" fmla="*/ 1146 w 936395"/>
                  <a:gd name="connsiteY0" fmla="*/ 272536 h 1745657"/>
                  <a:gd name="connsiteX1" fmla="*/ 534546 w 936395"/>
                  <a:gd name="connsiteY1" fmla="*/ 120136 h 1745657"/>
                  <a:gd name="connsiteX2" fmla="*/ 768226 w 936395"/>
                  <a:gd name="connsiteY2" fmla="*/ 313176 h 1745657"/>
                  <a:gd name="connsiteX3" fmla="*/ 808866 w 936395"/>
                  <a:gd name="connsiteY3" fmla="*/ 617976 h 1745657"/>
                  <a:gd name="connsiteX4" fmla="*/ 331346 w 936395"/>
                  <a:gd name="connsiteY4" fmla="*/ 1705096 h 1745657"/>
                  <a:gd name="connsiteX5" fmla="*/ 539626 w 936395"/>
                  <a:gd name="connsiteY5" fmla="*/ 1415536 h 1745657"/>
                  <a:gd name="connsiteX6" fmla="*/ 935866 w 936395"/>
                  <a:gd name="connsiteY6" fmla="*/ 485896 h 1745657"/>
                  <a:gd name="connsiteX7" fmla="*/ 625986 w 936395"/>
                  <a:gd name="connsiteY7" fmla="*/ 140456 h 1745657"/>
                  <a:gd name="connsiteX8" fmla="*/ 692026 w 936395"/>
                  <a:gd name="connsiteY8" fmla="*/ 3296 h 1745657"/>
                  <a:gd name="connsiteX9" fmla="*/ 1146 w 936395"/>
                  <a:gd name="connsiteY9" fmla="*/ 272536 h 174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6395" h="1745657">
                    <a:moveTo>
                      <a:pt x="1146" y="272536"/>
                    </a:moveTo>
                    <a:cubicBezTo>
                      <a:pt x="-25101" y="292009"/>
                      <a:pt x="406699" y="113363"/>
                      <a:pt x="534546" y="120136"/>
                    </a:cubicBezTo>
                    <a:cubicBezTo>
                      <a:pt x="662393" y="126909"/>
                      <a:pt x="722506" y="230203"/>
                      <a:pt x="768226" y="313176"/>
                    </a:cubicBezTo>
                    <a:cubicBezTo>
                      <a:pt x="813946" y="396149"/>
                      <a:pt x="881679" y="385989"/>
                      <a:pt x="808866" y="617976"/>
                    </a:cubicBezTo>
                    <a:cubicBezTo>
                      <a:pt x="736053" y="849963"/>
                      <a:pt x="376219" y="1572169"/>
                      <a:pt x="331346" y="1705096"/>
                    </a:cubicBezTo>
                    <a:cubicBezTo>
                      <a:pt x="286473" y="1838023"/>
                      <a:pt x="438873" y="1618736"/>
                      <a:pt x="539626" y="1415536"/>
                    </a:cubicBezTo>
                    <a:cubicBezTo>
                      <a:pt x="640379" y="1212336"/>
                      <a:pt x="921473" y="698409"/>
                      <a:pt x="935866" y="485896"/>
                    </a:cubicBezTo>
                    <a:cubicBezTo>
                      <a:pt x="950259" y="273383"/>
                      <a:pt x="666626" y="220889"/>
                      <a:pt x="625986" y="140456"/>
                    </a:cubicBezTo>
                    <a:cubicBezTo>
                      <a:pt x="585346" y="60023"/>
                      <a:pt x="799553" y="-17024"/>
                      <a:pt x="692026" y="3296"/>
                    </a:cubicBezTo>
                    <a:cubicBezTo>
                      <a:pt x="584499" y="23616"/>
                      <a:pt x="27393" y="253063"/>
                      <a:pt x="1146" y="27253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7" name="フリーフォーム: 図形 686">
                <a:extLst>
                  <a:ext uri="{FF2B5EF4-FFF2-40B4-BE49-F238E27FC236}">
                    <a16:creationId xmlns:a16="http://schemas.microsoft.com/office/drawing/2014/main" id="{2C34FC67-0E7B-4A41-8378-E76C177A63F3}"/>
                  </a:ext>
                </a:extLst>
              </p:cNvPr>
              <p:cNvSpPr/>
              <p:nvPr/>
            </p:nvSpPr>
            <p:spPr>
              <a:xfrm>
                <a:off x="1193224" y="974694"/>
                <a:ext cx="1265933" cy="2111541"/>
              </a:xfrm>
              <a:custGeom>
                <a:avLst/>
                <a:gdLst>
                  <a:gd name="connsiteX0" fmla="*/ 1133416 w 1265933"/>
                  <a:gd name="connsiteY0" fmla="*/ 290226 h 2111541"/>
                  <a:gd name="connsiteX1" fmla="*/ 1052136 w 1265933"/>
                  <a:gd name="connsiteY1" fmla="*/ 234346 h 2111541"/>
                  <a:gd name="connsiteX2" fmla="*/ 478096 w 1265933"/>
                  <a:gd name="connsiteY2" fmla="*/ 666 h 2111541"/>
                  <a:gd name="connsiteX3" fmla="*/ 224096 w 1265933"/>
                  <a:gd name="connsiteY3" fmla="*/ 183546 h 2111541"/>
                  <a:gd name="connsiteX4" fmla="*/ 132656 w 1265933"/>
                  <a:gd name="connsiteY4" fmla="*/ 711866 h 2111541"/>
                  <a:gd name="connsiteX5" fmla="*/ 945456 w 1265933"/>
                  <a:gd name="connsiteY5" fmla="*/ 1783746 h 2111541"/>
                  <a:gd name="connsiteX6" fmla="*/ 1265496 w 1265933"/>
                  <a:gd name="connsiteY6" fmla="*/ 2108866 h 2111541"/>
                  <a:gd name="connsiteX7" fmla="*/ 889576 w 1265933"/>
                  <a:gd name="connsiteY7" fmla="*/ 1651666 h 2111541"/>
                  <a:gd name="connsiteX8" fmla="*/ 5656 w 1265933"/>
                  <a:gd name="connsiteY8" fmla="*/ 666146 h 2111541"/>
                  <a:gd name="connsiteX9" fmla="*/ 544136 w 1265933"/>
                  <a:gd name="connsiteY9" fmla="*/ 117506 h 2111541"/>
                  <a:gd name="connsiteX10" fmla="*/ 1204536 w 1265933"/>
                  <a:gd name="connsiteY10" fmla="*/ 274986 h 2111541"/>
                  <a:gd name="connsiteX11" fmla="*/ 1133416 w 1265933"/>
                  <a:gd name="connsiteY11" fmla="*/ 290226 h 2111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5933" h="2111541">
                    <a:moveTo>
                      <a:pt x="1133416" y="290226"/>
                    </a:moveTo>
                    <a:cubicBezTo>
                      <a:pt x="1108016" y="283453"/>
                      <a:pt x="1161356" y="282606"/>
                      <a:pt x="1052136" y="234346"/>
                    </a:cubicBezTo>
                    <a:cubicBezTo>
                      <a:pt x="942916" y="186086"/>
                      <a:pt x="616103" y="9133"/>
                      <a:pt x="478096" y="666"/>
                    </a:cubicBezTo>
                    <a:cubicBezTo>
                      <a:pt x="340089" y="-7801"/>
                      <a:pt x="281669" y="65013"/>
                      <a:pt x="224096" y="183546"/>
                    </a:cubicBezTo>
                    <a:cubicBezTo>
                      <a:pt x="166523" y="302079"/>
                      <a:pt x="12429" y="445166"/>
                      <a:pt x="132656" y="711866"/>
                    </a:cubicBezTo>
                    <a:cubicBezTo>
                      <a:pt x="252883" y="978566"/>
                      <a:pt x="756649" y="1550913"/>
                      <a:pt x="945456" y="1783746"/>
                    </a:cubicBezTo>
                    <a:cubicBezTo>
                      <a:pt x="1134263" y="2016579"/>
                      <a:pt x="1274809" y="2130879"/>
                      <a:pt x="1265496" y="2108866"/>
                    </a:cubicBezTo>
                    <a:cubicBezTo>
                      <a:pt x="1256183" y="2086853"/>
                      <a:pt x="1099549" y="1892119"/>
                      <a:pt x="889576" y="1651666"/>
                    </a:cubicBezTo>
                    <a:cubicBezTo>
                      <a:pt x="679603" y="1411213"/>
                      <a:pt x="63229" y="921839"/>
                      <a:pt x="5656" y="666146"/>
                    </a:cubicBezTo>
                    <a:cubicBezTo>
                      <a:pt x="-51917" y="410453"/>
                      <a:pt x="344323" y="182699"/>
                      <a:pt x="544136" y="117506"/>
                    </a:cubicBezTo>
                    <a:cubicBezTo>
                      <a:pt x="743949" y="52313"/>
                      <a:pt x="1105476" y="251279"/>
                      <a:pt x="1204536" y="274986"/>
                    </a:cubicBezTo>
                    <a:cubicBezTo>
                      <a:pt x="1303596" y="298693"/>
                      <a:pt x="1158816" y="296999"/>
                      <a:pt x="1133416" y="29022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8" name="フリーフォーム: 図形 687">
                <a:extLst>
                  <a:ext uri="{FF2B5EF4-FFF2-40B4-BE49-F238E27FC236}">
                    <a16:creationId xmlns:a16="http://schemas.microsoft.com/office/drawing/2014/main" id="{1CDADA38-CFA2-49A9-9CFE-CA817C7E2FEF}"/>
                  </a:ext>
                </a:extLst>
              </p:cNvPr>
              <p:cNvSpPr/>
              <p:nvPr/>
            </p:nvSpPr>
            <p:spPr>
              <a:xfrm>
                <a:off x="2570653" y="2961799"/>
                <a:ext cx="211044" cy="990766"/>
              </a:xfrm>
              <a:custGeom>
                <a:avLst/>
                <a:gdLst>
                  <a:gd name="connsiteX0" fmla="*/ 65867 w 211044"/>
                  <a:gd name="connsiteY0" fmla="*/ 10001 h 990766"/>
                  <a:gd name="connsiteX1" fmla="*/ 20147 w 211044"/>
                  <a:gd name="connsiteY1" fmla="*/ 91281 h 990766"/>
                  <a:gd name="connsiteX2" fmla="*/ 40467 w 211044"/>
                  <a:gd name="connsiteY2" fmla="*/ 309721 h 990766"/>
                  <a:gd name="connsiteX3" fmla="*/ 197947 w 211044"/>
                  <a:gd name="connsiteY3" fmla="*/ 482441 h 990766"/>
                  <a:gd name="connsiteX4" fmla="*/ 197947 w 211044"/>
                  <a:gd name="connsiteY4" fmla="*/ 634841 h 990766"/>
                  <a:gd name="connsiteX5" fmla="*/ 162387 w 211044"/>
                  <a:gd name="connsiteY5" fmla="*/ 939641 h 990766"/>
                  <a:gd name="connsiteX6" fmla="*/ 177627 w 211044"/>
                  <a:gd name="connsiteY6" fmla="*/ 949801 h 990766"/>
                  <a:gd name="connsiteX7" fmla="*/ 25227 w 211044"/>
                  <a:gd name="connsiteY7" fmla="*/ 533241 h 990766"/>
                  <a:gd name="connsiteX8" fmla="*/ 4907 w 211044"/>
                  <a:gd name="connsiteY8" fmla="*/ 304641 h 990766"/>
                  <a:gd name="connsiteX9" fmla="*/ 65867 w 211044"/>
                  <a:gd name="connsiteY9" fmla="*/ 10001 h 990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1044" h="990766">
                    <a:moveTo>
                      <a:pt x="65867" y="10001"/>
                    </a:moveTo>
                    <a:cubicBezTo>
                      <a:pt x="68407" y="-25559"/>
                      <a:pt x="24380" y="41328"/>
                      <a:pt x="20147" y="91281"/>
                    </a:cubicBezTo>
                    <a:cubicBezTo>
                      <a:pt x="15914" y="141234"/>
                      <a:pt x="10834" y="244528"/>
                      <a:pt x="40467" y="309721"/>
                    </a:cubicBezTo>
                    <a:cubicBezTo>
                      <a:pt x="70100" y="374914"/>
                      <a:pt x="171700" y="428254"/>
                      <a:pt x="197947" y="482441"/>
                    </a:cubicBezTo>
                    <a:cubicBezTo>
                      <a:pt x="224194" y="536628"/>
                      <a:pt x="203874" y="558641"/>
                      <a:pt x="197947" y="634841"/>
                    </a:cubicBezTo>
                    <a:cubicBezTo>
                      <a:pt x="192020" y="711041"/>
                      <a:pt x="162387" y="939641"/>
                      <a:pt x="162387" y="939641"/>
                    </a:cubicBezTo>
                    <a:cubicBezTo>
                      <a:pt x="159000" y="992134"/>
                      <a:pt x="200487" y="1017534"/>
                      <a:pt x="177627" y="949801"/>
                    </a:cubicBezTo>
                    <a:cubicBezTo>
                      <a:pt x="154767" y="882068"/>
                      <a:pt x="54014" y="640768"/>
                      <a:pt x="25227" y="533241"/>
                    </a:cubicBezTo>
                    <a:cubicBezTo>
                      <a:pt x="-3560" y="425714"/>
                      <a:pt x="-3560" y="389308"/>
                      <a:pt x="4907" y="304641"/>
                    </a:cubicBezTo>
                    <a:cubicBezTo>
                      <a:pt x="13374" y="219974"/>
                      <a:pt x="63327" y="45561"/>
                      <a:pt x="65867" y="1000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9" name="フリーフォーム: 図形 688">
                <a:extLst>
                  <a:ext uri="{FF2B5EF4-FFF2-40B4-BE49-F238E27FC236}">
                    <a16:creationId xmlns:a16="http://schemas.microsoft.com/office/drawing/2014/main" id="{6EC93F91-ECE0-4AD5-8666-749DD58EF930}"/>
                  </a:ext>
                </a:extLst>
              </p:cNvPr>
              <p:cNvSpPr/>
              <p:nvPr/>
            </p:nvSpPr>
            <p:spPr>
              <a:xfrm>
                <a:off x="2609621" y="2949525"/>
                <a:ext cx="1508320" cy="1668210"/>
              </a:xfrm>
              <a:custGeom>
                <a:avLst/>
                <a:gdLst>
                  <a:gd name="connsiteX0" fmla="*/ 103099 w 1508320"/>
                  <a:gd name="connsiteY0" fmla="*/ 37515 h 1668210"/>
                  <a:gd name="connsiteX1" fmla="*/ 98019 w 1508320"/>
                  <a:gd name="connsiteY1" fmla="*/ 93395 h 1668210"/>
                  <a:gd name="connsiteX2" fmla="*/ 534899 w 1508320"/>
                  <a:gd name="connsiteY2" fmla="*/ 520115 h 1668210"/>
                  <a:gd name="connsiteX3" fmla="*/ 641579 w 1508320"/>
                  <a:gd name="connsiteY3" fmla="*/ 682675 h 1668210"/>
                  <a:gd name="connsiteX4" fmla="*/ 682219 w 1508320"/>
                  <a:gd name="connsiteY4" fmla="*/ 1012875 h 1668210"/>
                  <a:gd name="connsiteX5" fmla="*/ 880339 w 1508320"/>
                  <a:gd name="connsiteY5" fmla="*/ 1327835 h 1668210"/>
                  <a:gd name="connsiteX6" fmla="*/ 1495019 w 1508320"/>
                  <a:gd name="connsiteY6" fmla="*/ 1566595 h 1668210"/>
                  <a:gd name="connsiteX7" fmla="*/ 1271499 w 1508320"/>
                  <a:gd name="connsiteY7" fmla="*/ 1520875 h 1668210"/>
                  <a:gd name="connsiteX8" fmla="*/ 905739 w 1508320"/>
                  <a:gd name="connsiteY8" fmla="*/ 1490395 h 1668210"/>
                  <a:gd name="connsiteX9" fmla="*/ 860019 w 1508320"/>
                  <a:gd name="connsiteY9" fmla="*/ 1500555 h 1668210"/>
                  <a:gd name="connsiteX10" fmla="*/ 1459459 w 1508320"/>
                  <a:gd name="connsiteY10" fmla="*/ 1668195 h 1668210"/>
                  <a:gd name="connsiteX11" fmla="*/ 834619 w 1508320"/>
                  <a:gd name="connsiteY11" fmla="*/ 1490395 h 1668210"/>
                  <a:gd name="connsiteX12" fmla="*/ 697459 w 1508320"/>
                  <a:gd name="connsiteY12" fmla="*/ 1246555 h 1668210"/>
                  <a:gd name="connsiteX13" fmla="*/ 656819 w 1508320"/>
                  <a:gd name="connsiteY13" fmla="*/ 672515 h 1668210"/>
                  <a:gd name="connsiteX14" fmla="*/ 31979 w 1508320"/>
                  <a:gd name="connsiteY14" fmla="*/ 52755 h 1668210"/>
                  <a:gd name="connsiteX15" fmla="*/ 103099 w 1508320"/>
                  <a:gd name="connsiteY15" fmla="*/ 37515 h 166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08320" h="1668210">
                    <a:moveTo>
                      <a:pt x="103099" y="37515"/>
                    </a:moveTo>
                    <a:cubicBezTo>
                      <a:pt x="114106" y="44288"/>
                      <a:pt x="26052" y="12962"/>
                      <a:pt x="98019" y="93395"/>
                    </a:cubicBezTo>
                    <a:cubicBezTo>
                      <a:pt x="169986" y="173828"/>
                      <a:pt x="444306" y="421902"/>
                      <a:pt x="534899" y="520115"/>
                    </a:cubicBezTo>
                    <a:cubicBezTo>
                      <a:pt x="625492" y="618328"/>
                      <a:pt x="617026" y="600548"/>
                      <a:pt x="641579" y="682675"/>
                    </a:cubicBezTo>
                    <a:cubicBezTo>
                      <a:pt x="666132" y="764802"/>
                      <a:pt x="642426" y="905348"/>
                      <a:pt x="682219" y="1012875"/>
                    </a:cubicBezTo>
                    <a:cubicBezTo>
                      <a:pt x="722012" y="1120402"/>
                      <a:pt x="744872" y="1235548"/>
                      <a:pt x="880339" y="1327835"/>
                    </a:cubicBezTo>
                    <a:cubicBezTo>
                      <a:pt x="1015806" y="1420122"/>
                      <a:pt x="1429826" y="1534422"/>
                      <a:pt x="1495019" y="1566595"/>
                    </a:cubicBezTo>
                    <a:cubicBezTo>
                      <a:pt x="1560212" y="1598768"/>
                      <a:pt x="1369712" y="1533575"/>
                      <a:pt x="1271499" y="1520875"/>
                    </a:cubicBezTo>
                    <a:cubicBezTo>
                      <a:pt x="1173286" y="1508175"/>
                      <a:pt x="974319" y="1493782"/>
                      <a:pt x="905739" y="1490395"/>
                    </a:cubicBezTo>
                    <a:cubicBezTo>
                      <a:pt x="837159" y="1487008"/>
                      <a:pt x="767732" y="1470922"/>
                      <a:pt x="860019" y="1500555"/>
                    </a:cubicBezTo>
                    <a:cubicBezTo>
                      <a:pt x="952306" y="1530188"/>
                      <a:pt x="1463692" y="1669888"/>
                      <a:pt x="1459459" y="1668195"/>
                    </a:cubicBezTo>
                    <a:cubicBezTo>
                      <a:pt x="1455226" y="1666502"/>
                      <a:pt x="961619" y="1560668"/>
                      <a:pt x="834619" y="1490395"/>
                    </a:cubicBezTo>
                    <a:cubicBezTo>
                      <a:pt x="707619" y="1420122"/>
                      <a:pt x="727092" y="1382868"/>
                      <a:pt x="697459" y="1246555"/>
                    </a:cubicBezTo>
                    <a:cubicBezTo>
                      <a:pt x="667826" y="1110242"/>
                      <a:pt x="767732" y="871482"/>
                      <a:pt x="656819" y="672515"/>
                    </a:cubicBezTo>
                    <a:cubicBezTo>
                      <a:pt x="545906" y="473548"/>
                      <a:pt x="130192" y="157741"/>
                      <a:pt x="31979" y="52755"/>
                    </a:cubicBezTo>
                    <a:cubicBezTo>
                      <a:pt x="-66234" y="-52231"/>
                      <a:pt x="92092" y="30742"/>
                      <a:pt x="103099" y="375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0" name="フリーフォーム: 図形 689">
                <a:extLst>
                  <a:ext uri="{FF2B5EF4-FFF2-40B4-BE49-F238E27FC236}">
                    <a16:creationId xmlns:a16="http://schemas.microsoft.com/office/drawing/2014/main" id="{9A3DDB55-5EF2-4A61-B318-919DCF18A437}"/>
                  </a:ext>
                </a:extLst>
              </p:cNvPr>
              <p:cNvSpPr/>
              <p:nvPr/>
            </p:nvSpPr>
            <p:spPr>
              <a:xfrm>
                <a:off x="4983980" y="5069048"/>
                <a:ext cx="2227093" cy="1261425"/>
              </a:xfrm>
              <a:custGeom>
                <a:avLst/>
                <a:gdLst>
                  <a:gd name="connsiteX0" fmla="*/ 2138180 w 2227093"/>
                  <a:gd name="connsiteY0" fmla="*/ 1225072 h 1261425"/>
                  <a:gd name="connsiteX1" fmla="*/ 2016260 w 2227093"/>
                  <a:gd name="connsiteY1" fmla="*/ 1174272 h 1261425"/>
                  <a:gd name="connsiteX2" fmla="*/ 1340620 w 2227093"/>
                  <a:gd name="connsiteY2" fmla="*/ 920272 h 1261425"/>
                  <a:gd name="connsiteX3" fmla="*/ 1208540 w 2227093"/>
                  <a:gd name="connsiteY3" fmla="*/ 783112 h 1261425"/>
                  <a:gd name="connsiteX4" fmla="*/ 858020 w 2227093"/>
                  <a:gd name="connsiteY4" fmla="*/ 620552 h 1261425"/>
                  <a:gd name="connsiteX5" fmla="*/ 558300 w 2227093"/>
                  <a:gd name="connsiteY5" fmla="*/ 447832 h 1261425"/>
                  <a:gd name="connsiteX6" fmla="*/ 365260 w 2227093"/>
                  <a:gd name="connsiteY6" fmla="*/ 259872 h 1261425"/>
                  <a:gd name="connsiteX7" fmla="*/ 268740 w 2227093"/>
                  <a:gd name="connsiteY7" fmla="*/ 198912 h 1261425"/>
                  <a:gd name="connsiteX8" fmla="*/ 4580 w 2227093"/>
                  <a:gd name="connsiteY8" fmla="*/ 792 h 1261425"/>
                  <a:gd name="connsiteX9" fmla="*/ 106180 w 2227093"/>
                  <a:gd name="connsiteY9" fmla="*/ 132872 h 1261425"/>
                  <a:gd name="connsiteX10" fmla="*/ 172220 w 2227093"/>
                  <a:gd name="connsiteY10" fmla="*/ 219232 h 1261425"/>
                  <a:gd name="connsiteX11" fmla="*/ 791980 w 2227093"/>
                  <a:gd name="connsiteY11" fmla="*/ 661192 h 1261425"/>
                  <a:gd name="connsiteX12" fmla="*/ 2138180 w 2227093"/>
                  <a:gd name="connsiteY12" fmla="*/ 1225072 h 126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27093" h="1261425">
                    <a:moveTo>
                      <a:pt x="2138180" y="1225072"/>
                    </a:moveTo>
                    <a:cubicBezTo>
                      <a:pt x="2342227" y="1310585"/>
                      <a:pt x="2149187" y="1225072"/>
                      <a:pt x="2016260" y="1174272"/>
                    </a:cubicBezTo>
                    <a:cubicBezTo>
                      <a:pt x="1883333" y="1123472"/>
                      <a:pt x="1475240" y="985465"/>
                      <a:pt x="1340620" y="920272"/>
                    </a:cubicBezTo>
                    <a:cubicBezTo>
                      <a:pt x="1206000" y="855079"/>
                      <a:pt x="1288973" y="833065"/>
                      <a:pt x="1208540" y="783112"/>
                    </a:cubicBezTo>
                    <a:cubicBezTo>
                      <a:pt x="1128107" y="733159"/>
                      <a:pt x="966393" y="676432"/>
                      <a:pt x="858020" y="620552"/>
                    </a:cubicBezTo>
                    <a:cubicBezTo>
                      <a:pt x="749647" y="564672"/>
                      <a:pt x="640427" y="507945"/>
                      <a:pt x="558300" y="447832"/>
                    </a:cubicBezTo>
                    <a:cubicBezTo>
                      <a:pt x="476173" y="387719"/>
                      <a:pt x="413520" y="301359"/>
                      <a:pt x="365260" y="259872"/>
                    </a:cubicBezTo>
                    <a:cubicBezTo>
                      <a:pt x="317000" y="218385"/>
                      <a:pt x="328853" y="242092"/>
                      <a:pt x="268740" y="198912"/>
                    </a:cubicBezTo>
                    <a:cubicBezTo>
                      <a:pt x="208627" y="155732"/>
                      <a:pt x="31673" y="11799"/>
                      <a:pt x="4580" y="792"/>
                    </a:cubicBezTo>
                    <a:cubicBezTo>
                      <a:pt x="-22513" y="-10215"/>
                      <a:pt x="78240" y="96465"/>
                      <a:pt x="106180" y="132872"/>
                    </a:cubicBezTo>
                    <a:cubicBezTo>
                      <a:pt x="134120" y="169279"/>
                      <a:pt x="57920" y="131179"/>
                      <a:pt x="172220" y="219232"/>
                    </a:cubicBezTo>
                    <a:cubicBezTo>
                      <a:pt x="286520" y="307285"/>
                      <a:pt x="463473" y="491012"/>
                      <a:pt x="791980" y="661192"/>
                    </a:cubicBezTo>
                    <a:cubicBezTo>
                      <a:pt x="1120487" y="831372"/>
                      <a:pt x="1934133" y="1139559"/>
                      <a:pt x="2138180" y="122507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1" name="フリーフォーム: 図形 690">
                <a:extLst>
                  <a:ext uri="{FF2B5EF4-FFF2-40B4-BE49-F238E27FC236}">
                    <a16:creationId xmlns:a16="http://schemas.microsoft.com/office/drawing/2014/main" id="{DFD409BF-EC07-4F20-B11A-661E4B53FC6B}"/>
                  </a:ext>
                </a:extLst>
              </p:cNvPr>
              <p:cNvSpPr/>
              <p:nvPr/>
            </p:nvSpPr>
            <p:spPr>
              <a:xfrm>
                <a:off x="4769958" y="5252261"/>
                <a:ext cx="677608" cy="419561"/>
              </a:xfrm>
              <a:custGeom>
                <a:avLst/>
                <a:gdLst>
                  <a:gd name="connsiteX0" fmla="*/ 675802 w 677608"/>
                  <a:gd name="connsiteY0" fmla="*/ 203659 h 419561"/>
                  <a:gd name="connsiteX1" fmla="*/ 264322 w 677608"/>
                  <a:gd name="connsiteY1" fmla="*/ 25859 h 419561"/>
                  <a:gd name="connsiteX2" fmla="*/ 162 w 677608"/>
                  <a:gd name="connsiteY2" fmla="*/ 459 h 419561"/>
                  <a:gd name="connsiteX3" fmla="*/ 299882 w 677608"/>
                  <a:gd name="connsiteY3" fmla="*/ 15699 h 419561"/>
                  <a:gd name="connsiteX4" fmla="*/ 340522 w 677608"/>
                  <a:gd name="connsiteY4" fmla="*/ 86819 h 419561"/>
                  <a:gd name="connsiteX5" fmla="*/ 416722 w 677608"/>
                  <a:gd name="connsiteY5" fmla="*/ 208739 h 419561"/>
                  <a:gd name="connsiteX6" fmla="*/ 350682 w 677608"/>
                  <a:gd name="connsiteY6" fmla="*/ 386539 h 419561"/>
                  <a:gd name="connsiteX7" fmla="*/ 330362 w 677608"/>
                  <a:gd name="connsiteY7" fmla="*/ 406859 h 419561"/>
                  <a:gd name="connsiteX8" fmla="*/ 421802 w 677608"/>
                  <a:gd name="connsiteY8" fmla="*/ 244299 h 419561"/>
                  <a:gd name="connsiteX9" fmla="*/ 335442 w 677608"/>
                  <a:gd name="connsiteY9" fmla="*/ 86819 h 419561"/>
                  <a:gd name="connsiteX10" fmla="*/ 411642 w 677608"/>
                  <a:gd name="connsiteY10" fmla="*/ 127459 h 419561"/>
                  <a:gd name="connsiteX11" fmla="*/ 675802 w 677608"/>
                  <a:gd name="connsiteY11" fmla="*/ 203659 h 419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7608" h="419561">
                    <a:moveTo>
                      <a:pt x="675802" y="203659"/>
                    </a:moveTo>
                    <a:cubicBezTo>
                      <a:pt x="651249" y="186726"/>
                      <a:pt x="376929" y="59726"/>
                      <a:pt x="264322" y="25859"/>
                    </a:cubicBezTo>
                    <a:cubicBezTo>
                      <a:pt x="151715" y="-8008"/>
                      <a:pt x="-5765" y="2152"/>
                      <a:pt x="162" y="459"/>
                    </a:cubicBezTo>
                    <a:cubicBezTo>
                      <a:pt x="6089" y="-1234"/>
                      <a:pt x="243155" y="1306"/>
                      <a:pt x="299882" y="15699"/>
                    </a:cubicBezTo>
                    <a:cubicBezTo>
                      <a:pt x="356609" y="30092"/>
                      <a:pt x="321049" y="54646"/>
                      <a:pt x="340522" y="86819"/>
                    </a:cubicBezTo>
                    <a:cubicBezTo>
                      <a:pt x="359995" y="118992"/>
                      <a:pt x="415029" y="158786"/>
                      <a:pt x="416722" y="208739"/>
                    </a:cubicBezTo>
                    <a:cubicBezTo>
                      <a:pt x="418415" y="258692"/>
                      <a:pt x="365075" y="353519"/>
                      <a:pt x="350682" y="386539"/>
                    </a:cubicBezTo>
                    <a:cubicBezTo>
                      <a:pt x="336289" y="419559"/>
                      <a:pt x="318509" y="430566"/>
                      <a:pt x="330362" y="406859"/>
                    </a:cubicBezTo>
                    <a:cubicBezTo>
                      <a:pt x="342215" y="383152"/>
                      <a:pt x="420955" y="297639"/>
                      <a:pt x="421802" y="244299"/>
                    </a:cubicBezTo>
                    <a:cubicBezTo>
                      <a:pt x="422649" y="190959"/>
                      <a:pt x="337135" y="106292"/>
                      <a:pt x="335442" y="86819"/>
                    </a:cubicBezTo>
                    <a:cubicBezTo>
                      <a:pt x="333749" y="67346"/>
                      <a:pt x="355762" y="108832"/>
                      <a:pt x="411642" y="127459"/>
                    </a:cubicBezTo>
                    <a:cubicBezTo>
                      <a:pt x="467522" y="146086"/>
                      <a:pt x="700355" y="220592"/>
                      <a:pt x="675802" y="20365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2" name="フリーフォーム: 図形 691">
                <a:extLst>
                  <a:ext uri="{FF2B5EF4-FFF2-40B4-BE49-F238E27FC236}">
                    <a16:creationId xmlns:a16="http://schemas.microsoft.com/office/drawing/2014/main" id="{D11DC565-2F7C-4786-B45C-34E4F8C7700D}"/>
                  </a:ext>
                </a:extLst>
              </p:cNvPr>
              <p:cNvSpPr/>
              <p:nvPr/>
            </p:nvSpPr>
            <p:spPr>
              <a:xfrm>
                <a:off x="4941253" y="5291437"/>
                <a:ext cx="448290" cy="484890"/>
              </a:xfrm>
              <a:custGeom>
                <a:avLst/>
                <a:gdLst>
                  <a:gd name="connsiteX0" fmla="*/ 1587 w 448290"/>
                  <a:gd name="connsiteY0" fmla="*/ 1923 h 484890"/>
                  <a:gd name="connsiteX1" fmla="*/ 275907 w 448290"/>
                  <a:gd name="connsiteY1" fmla="*/ 169563 h 484890"/>
                  <a:gd name="connsiteX2" fmla="*/ 296227 w 448290"/>
                  <a:gd name="connsiteY2" fmla="*/ 250843 h 484890"/>
                  <a:gd name="connsiteX3" fmla="*/ 108267 w 448290"/>
                  <a:gd name="connsiteY3" fmla="*/ 454043 h 484890"/>
                  <a:gd name="connsiteX4" fmla="*/ 98107 w 448290"/>
                  <a:gd name="connsiteY4" fmla="*/ 474363 h 484890"/>
                  <a:gd name="connsiteX5" fmla="*/ 382587 w 448290"/>
                  <a:gd name="connsiteY5" fmla="*/ 357523 h 484890"/>
                  <a:gd name="connsiteX6" fmla="*/ 418147 w 448290"/>
                  <a:gd name="connsiteY6" fmla="*/ 291483 h 484890"/>
                  <a:gd name="connsiteX7" fmla="*/ 1587 w 448290"/>
                  <a:gd name="connsiteY7" fmla="*/ 1923 h 48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8290" h="484890">
                    <a:moveTo>
                      <a:pt x="1587" y="1923"/>
                    </a:moveTo>
                    <a:cubicBezTo>
                      <a:pt x="-22120" y="-18397"/>
                      <a:pt x="226801" y="128076"/>
                      <a:pt x="275907" y="169563"/>
                    </a:cubicBezTo>
                    <a:cubicBezTo>
                      <a:pt x="325013" y="211050"/>
                      <a:pt x="324167" y="203430"/>
                      <a:pt x="296227" y="250843"/>
                    </a:cubicBezTo>
                    <a:cubicBezTo>
                      <a:pt x="268287" y="298256"/>
                      <a:pt x="141287" y="416790"/>
                      <a:pt x="108267" y="454043"/>
                    </a:cubicBezTo>
                    <a:cubicBezTo>
                      <a:pt x="75247" y="491296"/>
                      <a:pt x="52387" y="490450"/>
                      <a:pt x="98107" y="474363"/>
                    </a:cubicBezTo>
                    <a:cubicBezTo>
                      <a:pt x="143827" y="458276"/>
                      <a:pt x="329247" y="388003"/>
                      <a:pt x="382587" y="357523"/>
                    </a:cubicBezTo>
                    <a:cubicBezTo>
                      <a:pt x="435927" y="327043"/>
                      <a:pt x="479954" y="349056"/>
                      <a:pt x="418147" y="291483"/>
                    </a:cubicBezTo>
                    <a:cubicBezTo>
                      <a:pt x="356340" y="233910"/>
                      <a:pt x="25294" y="22243"/>
                      <a:pt x="1587" y="19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3" name="フリーフォーム: 図形 692">
                <a:extLst>
                  <a:ext uri="{FF2B5EF4-FFF2-40B4-BE49-F238E27FC236}">
                    <a16:creationId xmlns:a16="http://schemas.microsoft.com/office/drawing/2014/main" id="{41E4723C-34FB-4E25-B341-0DDD60F67632}"/>
                  </a:ext>
                </a:extLst>
              </p:cNvPr>
              <p:cNvSpPr/>
              <p:nvPr/>
            </p:nvSpPr>
            <p:spPr>
              <a:xfrm>
                <a:off x="5275500" y="5647377"/>
                <a:ext cx="1396575" cy="1327181"/>
              </a:xfrm>
              <a:custGeom>
                <a:avLst/>
                <a:gdLst>
                  <a:gd name="connsiteX0" fmla="*/ 33100 w 1396575"/>
                  <a:gd name="connsiteY0" fmla="*/ 21903 h 1327181"/>
                  <a:gd name="connsiteX1" fmla="*/ 185500 w 1396575"/>
                  <a:gd name="connsiteY1" fmla="*/ 118423 h 1327181"/>
                  <a:gd name="connsiteX2" fmla="*/ 845900 w 1396575"/>
                  <a:gd name="connsiteY2" fmla="*/ 519743 h 1327181"/>
                  <a:gd name="connsiteX3" fmla="*/ 1333580 w 1396575"/>
                  <a:gd name="connsiteY3" fmla="*/ 768663 h 1327181"/>
                  <a:gd name="connsiteX4" fmla="*/ 1384380 w 1396575"/>
                  <a:gd name="connsiteY4" fmla="*/ 870263 h 1327181"/>
                  <a:gd name="connsiteX5" fmla="*/ 1277700 w 1396575"/>
                  <a:gd name="connsiteY5" fmla="*/ 1241103 h 1327181"/>
                  <a:gd name="connsiteX6" fmla="*/ 1247220 w 1396575"/>
                  <a:gd name="connsiteY6" fmla="*/ 1302063 h 1327181"/>
                  <a:gd name="connsiteX7" fmla="*/ 1348820 w 1396575"/>
                  <a:gd name="connsiteY7" fmla="*/ 905823 h 1327181"/>
                  <a:gd name="connsiteX8" fmla="*/ 947500 w 1396575"/>
                  <a:gd name="connsiteY8" fmla="*/ 616263 h 1327181"/>
                  <a:gd name="connsiteX9" fmla="*/ 33100 w 1396575"/>
                  <a:gd name="connsiteY9" fmla="*/ 21903 h 132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96575" h="1327181">
                    <a:moveTo>
                      <a:pt x="33100" y="21903"/>
                    </a:moveTo>
                    <a:cubicBezTo>
                      <a:pt x="-93900" y="-61070"/>
                      <a:pt x="185500" y="118423"/>
                      <a:pt x="185500" y="118423"/>
                    </a:cubicBezTo>
                    <a:cubicBezTo>
                      <a:pt x="320967" y="201396"/>
                      <a:pt x="654553" y="411370"/>
                      <a:pt x="845900" y="519743"/>
                    </a:cubicBezTo>
                    <a:cubicBezTo>
                      <a:pt x="1037247" y="628116"/>
                      <a:pt x="1243833" y="710243"/>
                      <a:pt x="1333580" y="768663"/>
                    </a:cubicBezTo>
                    <a:cubicBezTo>
                      <a:pt x="1423327" y="827083"/>
                      <a:pt x="1393693" y="791523"/>
                      <a:pt x="1384380" y="870263"/>
                    </a:cubicBezTo>
                    <a:cubicBezTo>
                      <a:pt x="1375067" y="949003"/>
                      <a:pt x="1300560" y="1169136"/>
                      <a:pt x="1277700" y="1241103"/>
                    </a:cubicBezTo>
                    <a:cubicBezTo>
                      <a:pt x="1254840" y="1313070"/>
                      <a:pt x="1235367" y="1357943"/>
                      <a:pt x="1247220" y="1302063"/>
                    </a:cubicBezTo>
                    <a:cubicBezTo>
                      <a:pt x="1259073" y="1246183"/>
                      <a:pt x="1398773" y="1020123"/>
                      <a:pt x="1348820" y="905823"/>
                    </a:cubicBezTo>
                    <a:cubicBezTo>
                      <a:pt x="1298867" y="791523"/>
                      <a:pt x="1171867" y="761043"/>
                      <a:pt x="947500" y="616263"/>
                    </a:cubicBezTo>
                    <a:lnTo>
                      <a:pt x="33100" y="21903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4" name="フリーフォーム: 図形 693">
                <a:extLst>
                  <a:ext uri="{FF2B5EF4-FFF2-40B4-BE49-F238E27FC236}">
                    <a16:creationId xmlns:a16="http://schemas.microsoft.com/office/drawing/2014/main" id="{5AD68EA4-F6F1-4594-9F64-E283550A187F}"/>
                  </a:ext>
                </a:extLst>
              </p:cNvPr>
              <p:cNvSpPr/>
              <p:nvPr/>
            </p:nvSpPr>
            <p:spPr>
              <a:xfrm>
                <a:off x="6461342" y="6262037"/>
                <a:ext cx="585460" cy="694249"/>
              </a:xfrm>
              <a:custGeom>
                <a:avLst/>
                <a:gdLst>
                  <a:gd name="connsiteX0" fmla="*/ 584618 w 585460"/>
                  <a:gd name="connsiteY0" fmla="*/ 1603 h 694249"/>
                  <a:gd name="connsiteX1" fmla="*/ 162978 w 585460"/>
                  <a:gd name="connsiteY1" fmla="*/ 392763 h 694249"/>
                  <a:gd name="connsiteX2" fmla="*/ 51218 w 585460"/>
                  <a:gd name="connsiteY2" fmla="*/ 687403 h 694249"/>
                  <a:gd name="connsiteX3" fmla="*/ 41058 w 585460"/>
                  <a:gd name="connsiteY3" fmla="*/ 550243 h 694249"/>
                  <a:gd name="connsiteX4" fmla="*/ 584618 w 585460"/>
                  <a:gd name="connsiteY4" fmla="*/ 1603 h 694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5460" h="694249">
                    <a:moveTo>
                      <a:pt x="584618" y="1603"/>
                    </a:moveTo>
                    <a:cubicBezTo>
                      <a:pt x="604938" y="-24643"/>
                      <a:pt x="251878" y="278463"/>
                      <a:pt x="162978" y="392763"/>
                    </a:cubicBezTo>
                    <a:cubicBezTo>
                      <a:pt x="74078" y="507063"/>
                      <a:pt x="71538" y="661157"/>
                      <a:pt x="51218" y="687403"/>
                    </a:cubicBezTo>
                    <a:cubicBezTo>
                      <a:pt x="30898" y="713649"/>
                      <a:pt x="-46995" y="663696"/>
                      <a:pt x="41058" y="550243"/>
                    </a:cubicBezTo>
                    <a:cubicBezTo>
                      <a:pt x="129111" y="436790"/>
                      <a:pt x="564298" y="27849"/>
                      <a:pt x="584618" y="160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5" name="フリーフォーム: 図形 694">
                <a:extLst>
                  <a:ext uri="{FF2B5EF4-FFF2-40B4-BE49-F238E27FC236}">
                    <a16:creationId xmlns:a16="http://schemas.microsoft.com/office/drawing/2014/main" id="{AD1F65E8-D69F-4AC7-822C-EE706C270D3C}"/>
                  </a:ext>
                </a:extLst>
              </p:cNvPr>
              <p:cNvSpPr/>
              <p:nvPr/>
            </p:nvSpPr>
            <p:spPr>
              <a:xfrm>
                <a:off x="6439602" y="7025270"/>
                <a:ext cx="323028" cy="314843"/>
              </a:xfrm>
              <a:custGeom>
                <a:avLst/>
                <a:gdLst>
                  <a:gd name="connsiteX0" fmla="*/ 255838 w 323028"/>
                  <a:gd name="connsiteY0" fmla="*/ 20690 h 314843"/>
                  <a:gd name="connsiteX1" fmla="*/ 62798 w 323028"/>
                  <a:gd name="connsiteY1" fmla="*/ 162930 h 314843"/>
                  <a:gd name="connsiteX2" fmla="*/ 57718 w 323028"/>
                  <a:gd name="connsiteY2" fmla="*/ 310250 h 314843"/>
                  <a:gd name="connsiteX3" fmla="*/ 11998 w 323028"/>
                  <a:gd name="connsiteY3" fmla="*/ 254370 h 314843"/>
                  <a:gd name="connsiteX4" fmla="*/ 306638 w 323028"/>
                  <a:gd name="connsiteY4" fmla="*/ 25770 h 314843"/>
                  <a:gd name="connsiteX5" fmla="*/ 255838 w 323028"/>
                  <a:gd name="connsiteY5" fmla="*/ 20690 h 31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3028" h="314843">
                    <a:moveTo>
                      <a:pt x="255838" y="20690"/>
                    </a:moveTo>
                    <a:cubicBezTo>
                      <a:pt x="215198" y="43550"/>
                      <a:pt x="95818" y="114670"/>
                      <a:pt x="62798" y="162930"/>
                    </a:cubicBezTo>
                    <a:cubicBezTo>
                      <a:pt x="29778" y="211190"/>
                      <a:pt x="66185" y="295010"/>
                      <a:pt x="57718" y="310250"/>
                    </a:cubicBezTo>
                    <a:cubicBezTo>
                      <a:pt x="49251" y="325490"/>
                      <a:pt x="-29489" y="301783"/>
                      <a:pt x="11998" y="254370"/>
                    </a:cubicBezTo>
                    <a:cubicBezTo>
                      <a:pt x="53485" y="206957"/>
                      <a:pt x="262611" y="64717"/>
                      <a:pt x="306638" y="25770"/>
                    </a:cubicBezTo>
                    <a:cubicBezTo>
                      <a:pt x="350665" y="-13177"/>
                      <a:pt x="296478" y="-2170"/>
                      <a:pt x="255838" y="2069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6" name="フリーフォーム: 図形 695">
                <a:extLst>
                  <a:ext uri="{FF2B5EF4-FFF2-40B4-BE49-F238E27FC236}">
                    <a16:creationId xmlns:a16="http://schemas.microsoft.com/office/drawing/2014/main" id="{62D0ACEE-02E3-4DB3-92C2-02E3F77FB3B6}"/>
                  </a:ext>
                </a:extLst>
              </p:cNvPr>
              <p:cNvSpPr/>
              <p:nvPr/>
            </p:nvSpPr>
            <p:spPr>
              <a:xfrm>
                <a:off x="6247010" y="7482840"/>
                <a:ext cx="702455" cy="534977"/>
              </a:xfrm>
              <a:custGeom>
                <a:avLst/>
                <a:gdLst>
                  <a:gd name="connsiteX0" fmla="*/ 702430 w 702455"/>
                  <a:gd name="connsiteY0" fmla="*/ 127000 h 534977"/>
                  <a:gd name="connsiteX1" fmla="*/ 296030 w 702455"/>
                  <a:gd name="connsiteY1" fmla="*/ 0 h 534977"/>
                  <a:gd name="connsiteX2" fmla="*/ 255390 w 702455"/>
                  <a:gd name="connsiteY2" fmla="*/ 127000 h 534977"/>
                  <a:gd name="connsiteX3" fmla="*/ 1390 w 702455"/>
                  <a:gd name="connsiteY3" fmla="*/ 533400 h 534977"/>
                  <a:gd name="connsiteX4" fmla="*/ 158870 w 702455"/>
                  <a:gd name="connsiteY4" fmla="*/ 259080 h 534977"/>
                  <a:gd name="connsiteX5" fmla="*/ 275710 w 702455"/>
                  <a:gd name="connsiteY5" fmla="*/ 40640 h 534977"/>
                  <a:gd name="connsiteX6" fmla="*/ 702430 w 702455"/>
                  <a:gd name="connsiteY6" fmla="*/ 127000 h 534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2455" h="534977">
                    <a:moveTo>
                      <a:pt x="702430" y="127000"/>
                    </a:moveTo>
                    <a:cubicBezTo>
                      <a:pt x="705817" y="120227"/>
                      <a:pt x="370537" y="0"/>
                      <a:pt x="296030" y="0"/>
                    </a:cubicBezTo>
                    <a:cubicBezTo>
                      <a:pt x="221523" y="0"/>
                      <a:pt x="304497" y="38100"/>
                      <a:pt x="255390" y="127000"/>
                    </a:cubicBezTo>
                    <a:cubicBezTo>
                      <a:pt x="206283" y="215900"/>
                      <a:pt x="17477" y="511387"/>
                      <a:pt x="1390" y="533400"/>
                    </a:cubicBezTo>
                    <a:cubicBezTo>
                      <a:pt x="-14697" y="555413"/>
                      <a:pt x="113150" y="341207"/>
                      <a:pt x="158870" y="259080"/>
                    </a:cubicBezTo>
                    <a:cubicBezTo>
                      <a:pt x="204590" y="176953"/>
                      <a:pt x="183423" y="61807"/>
                      <a:pt x="275710" y="40640"/>
                    </a:cubicBezTo>
                    <a:cubicBezTo>
                      <a:pt x="367997" y="19473"/>
                      <a:pt x="699043" y="133773"/>
                      <a:pt x="702430" y="12700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7" name="フリーフォーム: 図形 696">
                <a:extLst>
                  <a:ext uri="{FF2B5EF4-FFF2-40B4-BE49-F238E27FC236}">
                    <a16:creationId xmlns:a16="http://schemas.microsoft.com/office/drawing/2014/main" id="{CCCB4913-ABB1-462A-9749-F2DD8614E6BE}"/>
                  </a:ext>
                </a:extLst>
              </p:cNvPr>
              <p:cNvSpPr/>
              <p:nvPr/>
            </p:nvSpPr>
            <p:spPr>
              <a:xfrm>
                <a:off x="6579146" y="7409747"/>
                <a:ext cx="232451" cy="79034"/>
              </a:xfrm>
              <a:custGeom>
                <a:avLst/>
                <a:gdLst>
                  <a:gd name="connsiteX0" fmla="*/ 3687 w 232451"/>
                  <a:gd name="connsiteY0" fmla="*/ 7053 h 79034"/>
                  <a:gd name="connsiteX1" fmla="*/ 96821 w 232451"/>
                  <a:gd name="connsiteY1" fmla="*/ 703 h 79034"/>
                  <a:gd name="connsiteX2" fmla="*/ 206887 w 232451"/>
                  <a:gd name="connsiteY2" fmla="*/ 4936 h 79034"/>
                  <a:gd name="connsiteX3" fmla="*/ 223821 w 232451"/>
                  <a:gd name="connsiteY3" fmla="*/ 43036 h 79034"/>
                  <a:gd name="connsiteX4" fmla="*/ 94704 w 232451"/>
                  <a:gd name="connsiteY4" fmla="*/ 79020 h 79034"/>
                  <a:gd name="connsiteX5" fmla="*/ 228054 w 232451"/>
                  <a:gd name="connsiteY5" fmla="*/ 38803 h 79034"/>
                  <a:gd name="connsiteX6" fmla="*/ 3687 w 232451"/>
                  <a:gd name="connsiteY6" fmla="*/ 7053 h 79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2451" h="79034">
                    <a:moveTo>
                      <a:pt x="3687" y="7053"/>
                    </a:moveTo>
                    <a:cubicBezTo>
                      <a:pt x="-18185" y="703"/>
                      <a:pt x="62954" y="1056"/>
                      <a:pt x="96821" y="703"/>
                    </a:cubicBezTo>
                    <a:cubicBezTo>
                      <a:pt x="130688" y="350"/>
                      <a:pt x="185720" y="-2119"/>
                      <a:pt x="206887" y="4936"/>
                    </a:cubicBezTo>
                    <a:cubicBezTo>
                      <a:pt x="228054" y="11991"/>
                      <a:pt x="242518" y="30689"/>
                      <a:pt x="223821" y="43036"/>
                    </a:cubicBezTo>
                    <a:cubicBezTo>
                      <a:pt x="205124" y="55383"/>
                      <a:pt x="93999" y="79725"/>
                      <a:pt x="94704" y="79020"/>
                    </a:cubicBezTo>
                    <a:cubicBezTo>
                      <a:pt x="95409" y="78315"/>
                      <a:pt x="238284" y="49739"/>
                      <a:pt x="228054" y="38803"/>
                    </a:cubicBezTo>
                    <a:cubicBezTo>
                      <a:pt x="217824" y="27867"/>
                      <a:pt x="25559" y="13403"/>
                      <a:pt x="3687" y="705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8" name="フリーフォーム: 図形 697">
                <a:extLst>
                  <a:ext uri="{FF2B5EF4-FFF2-40B4-BE49-F238E27FC236}">
                    <a16:creationId xmlns:a16="http://schemas.microsoft.com/office/drawing/2014/main" id="{590835B4-5300-42CA-88E6-EFB261194FEE}"/>
                  </a:ext>
                </a:extLst>
              </p:cNvPr>
              <p:cNvSpPr/>
              <p:nvPr/>
            </p:nvSpPr>
            <p:spPr>
              <a:xfrm>
                <a:off x="6100030" y="7843465"/>
                <a:ext cx="363580" cy="930272"/>
              </a:xfrm>
              <a:custGeom>
                <a:avLst/>
                <a:gdLst>
                  <a:gd name="connsiteX0" fmla="*/ 347337 w 363580"/>
                  <a:gd name="connsiteY0" fmla="*/ 30535 h 930272"/>
                  <a:gd name="connsiteX1" fmla="*/ 305003 w 363580"/>
                  <a:gd name="connsiteY1" fmla="*/ 60168 h 930272"/>
                  <a:gd name="connsiteX2" fmla="*/ 127203 w 363580"/>
                  <a:gd name="connsiteY2" fmla="*/ 394602 h 930272"/>
                  <a:gd name="connsiteX3" fmla="*/ 25603 w 363580"/>
                  <a:gd name="connsiteY3" fmla="*/ 775602 h 930272"/>
                  <a:gd name="connsiteX4" fmla="*/ 203 w 363580"/>
                  <a:gd name="connsiteY4" fmla="*/ 928002 h 930272"/>
                  <a:gd name="connsiteX5" fmla="*/ 34070 w 363580"/>
                  <a:gd name="connsiteY5" fmla="*/ 674002 h 930272"/>
                  <a:gd name="connsiteX6" fmla="*/ 55237 w 363580"/>
                  <a:gd name="connsiteY6" fmla="*/ 386135 h 930272"/>
                  <a:gd name="connsiteX7" fmla="*/ 347337 w 363580"/>
                  <a:gd name="connsiteY7" fmla="*/ 30535 h 930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3580" h="930272">
                    <a:moveTo>
                      <a:pt x="347337" y="30535"/>
                    </a:moveTo>
                    <a:cubicBezTo>
                      <a:pt x="388965" y="-23793"/>
                      <a:pt x="341692" y="-510"/>
                      <a:pt x="305003" y="60168"/>
                    </a:cubicBezTo>
                    <a:cubicBezTo>
                      <a:pt x="268314" y="120846"/>
                      <a:pt x="173770" y="275363"/>
                      <a:pt x="127203" y="394602"/>
                    </a:cubicBezTo>
                    <a:cubicBezTo>
                      <a:pt x="80636" y="513841"/>
                      <a:pt x="46770" y="686702"/>
                      <a:pt x="25603" y="775602"/>
                    </a:cubicBezTo>
                    <a:cubicBezTo>
                      <a:pt x="4436" y="864502"/>
                      <a:pt x="-1208" y="944935"/>
                      <a:pt x="203" y="928002"/>
                    </a:cubicBezTo>
                    <a:cubicBezTo>
                      <a:pt x="1614" y="911069"/>
                      <a:pt x="24898" y="764313"/>
                      <a:pt x="34070" y="674002"/>
                    </a:cubicBezTo>
                    <a:cubicBezTo>
                      <a:pt x="43242" y="583691"/>
                      <a:pt x="3731" y="493380"/>
                      <a:pt x="55237" y="386135"/>
                    </a:cubicBezTo>
                    <a:cubicBezTo>
                      <a:pt x="106742" y="278891"/>
                      <a:pt x="305709" y="84863"/>
                      <a:pt x="347337" y="3053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9" name="フリーフォーム: 図形 698">
                <a:extLst>
                  <a:ext uri="{FF2B5EF4-FFF2-40B4-BE49-F238E27FC236}">
                    <a16:creationId xmlns:a16="http://schemas.microsoft.com/office/drawing/2014/main" id="{7E1652EF-6982-42DA-9532-A22D17128CE9}"/>
                  </a:ext>
                </a:extLst>
              </p:cNvPr>
              <p:cNvSpPr/>
              <p:nvPr/>
            </p:nvSpPr>
            <p:spPr>
              <a:xfrm>
                <a:off x="5668247" y="8562057"/>
                <a:ext cx="476560" cy="569473"/>
              </a:xfrm>
              <a:custGeom>
                <a:avLst/>
                <a:gdLst>
                  <a:gd name="connsiteX0" fmla="*/ 465853 w 476560"/>
                  <a:gd name="connsiteY0" fmla="*/ 1976 h 569473"/>
                  <a:gd name="connsiteX1" fmla="*/ 228786 w 476560"/>
                  <a:gd name="connsiteY1" fmla="*/ 387210 h 569473"/>
                  <a:gd name="connsiteX2" fmla="*/ 186 w 476560"/>
                  <a:gd name="connsiteY2" fmla="*/ 569243 h 569473"/>
                  <a:gd name="connsiteX3" fmla="*/ 266886 w 476560"/>
                  <a:gd name="connsiteY3" fmla="*/ 421076 h 569473"/>
                  <a:gd name="connsiteX4" fmla="*/ 419286 w 476560"/>
                  <a:gd name="connsiteY4" fmla="*/ 243276 h 569473"/>
                  <a:gd name="connsiteX5" fmla="*/ 465853 w 476560"/>
                  <a:gd name="connsiteY5" fmla="*/ 1976 h 569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560" h="569473">
                    <a:moveTo>
                      <a:pt x="465853" y="1976"/>
                    </a:moveTo>
                    <a:cubicBezTo>
                      <a:pt x="434103" y="25965"/>
                      <a:pt x="306397" y="292666"/>
                      <a:pt x="228786" y="387210"/>
                    </a:cubicBezTo>
                    <a:cubicBezTo>
                      <a:pt x="151175" y="481755"/>
                      <a:pt x="-6164" y="563599"/>
                      <a:pt x="186" y="569243"/>
                    </a:cubicBezTo>
                    <a:cubicBezTo>
                      <a:pt x="6536" y="574887"/>
                      <a:pt x="197036" y="475404"/>
                      <a:pt x="266886" y="421076"/>
                    </a:cubicBezTo>
                    <a:cubicBezTo>
                      <a:pt x="336736" y="366748"/>
                      <a:pt x="386830" y="307482"/>
                      <a:pt x="419286" y="243276"/>
                    </a:cubicBezTo>
                    <a:cubicBezTo>
                      <a:pt x="451742" y="179070"/>
                      <a:pt x="497603" y="-22013"/>
                      <a:pt x="465853" y="197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0" name="フリーフォーム: 図形 699">
                <a:extLst>
                  <a:ext uri="{FF2B5EF4-FFF2-40B4-BE49-F238E27FC236}">
                    <a16:creationId xmlns:a16="http://schemas.microsoft.com/office/drawing/2014/main" id="{7767428F-C327-4E69-895C-CF48CF0F9032}"/>
                  </a:ext>
                </a:extLst>
              </p:cNvPr>
              <p:cNvSpPr/>
              <p:nvPr/>
            </p:nvSpPr>
            <p:spPr>
              <a:xfrm>
                <a:off x="5184101" y="9101631"/>
                <a:ext cx="1597493" cy="940248"/>
              </a:xfrm>
              <a:custGeom>
                <a:avLst/>
                <a:gdLst>
                  <a:gd name="connsiteX0" fmla="*/ 687532 w 1597493"/>
                  <a:gd name="connsiteY0" fmla="*/ 59302 h 940248"/>
                  <a:gd name="connsiteX1" fmla="*/ 640966 w 1597493"/>
                  <a:gd name="connsiteY1" fmla="*/ 80469 h 940248"/>
                  <a:gd name="connsiteX2" fmla="*/ 52532 w 1597493"/>
                  <a:gd name="connsiteY2" fmla="*/ 596936 h 940248"/>
                  <a:gd name="connsiteX3" fmla="*/ 179532 w 1597493"/>
                  <a:gd name="connsiteY3" fmla="*/ 711236 h 940248"/>
                  <a:gd name="connsiteX4" fmla="*/ 1386032 w 1597493"/>
                  <a:gd name="connsiteY4" fmla="*/ 914436 h 940248"/>
                  <a:gd name="connsiteX5" fmla="*/ 1491866 w 1597493"/>
                  <a:gd name="connsiteY5" fmla="*/ 935602 h 940248"/>
                  <a:gd name="connsiteX6" fmla="*/ 276899 w 1597493"/>
                  <a:gd name="connsiteY6" fmla="*/ 897502 h 940248"/>
                  <a:gd name="connsiteX7" fmla="*/ 243032 w 1597493"/>
                  <a:gd name="connsiteY7" fmla="*/ 643502 h 940248"/>
                  <a:gd name="connsiteX8" fmla="*/ 687532 w 1597493"/>
                  <a:gd name="connsiteY8" fmla="*/ 59302 h 940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493" h="940248">
                    <a:moveTo>
                      <a:pt x="687532" y="59302"/>
                    </a:moveTo>
                    <a:cubicBezTo>
                      <a:pt x="753854" y="-34537"/>
                      <a:pt x="746799" y="-9137"/>
                      <a:pt x="640966" y="80469"/>
                    </a:cubicBezTo>
                    <a:cubicBezTo>
                      <a:pt x="535133" y="170075"/>
                      <a:pt x="129438" y="491808"/>
                      <a:pt x="52532" y="596936"/>
                    </a:cubicBezTo>
                    <a:cubicBezTo>
                      <a:pt x="-24374" y="702064"/>
                      <a:pt x="-42718" y="658319"/>
                      <a:pt x="179532" y="711236"/>
                    </a:cubicBezTo>
                    <a:cubicBezTo>
                      <a:pt x="401782" y="764153"/>
                      <a:pt x="1167310" y="877042"/>
                      <a:pt x="1386032" y="914436"/>
                    </a:cubicBezTo>
                    <a:cubicBezTo>
                      <a:pt x="1604754" y="951830"/>
                      <a:pt x="1676721" y="938424"/>
                      <a:pt x="1491866" y="935602"/>
                    </a:cubicBezTo>
                    <a:cubicBezTo>
                      <a:pt x="1307011" y="932780"/>
                      <a:pt x="485038" y="946185"/>
                      <a:pt x="276899" y="897502"/>
                    </a:cubicBezTo>
                    <a:cubicBezTo>
                      <a:pt x="68760" y="848819"/>
                      <a:pt x="178121" y="781085"/>
                      <a:pt x="243032" y="643502"/>
                    </a:cubicBezTo>
                    <a:cubicBezTo>
                      <a:pt x="307943" y="505919"/>
                      <a:pt x="621210" y="153141"/>
                      <a:pt x="687532" y="5930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1" name="フリーフォーム: 図形 700">
                <a:extLst>
                  <a:ext uri="{FF2B5EF4-FFF2-40B4-BE49-F238E27FC236}">
                    <a16:creationId xmlns:a16="http://schemas.microsoft.com/office/drawing/2014/main" id="{D3777969-2F8F-4E89-826E-23AE827C0300}"/>
                  </a:ext>
                </a:extLst>
              </p:cNvPr>
              <p:cNvSpPr/>
              <p:nvPr/>
            </p:nvSpPr>
            <p:spPr>
              <a:xfrm>
                <a:off x="6518010" y="4657114"/>
                <a:ext cx="969299" cy="127439"/>
              </a:xfrm>
              <a:custGeom>
                <a:avLst/>
                <a:gdLst>
                  <a:gd name="connsiteX0" fmla="*/ 9790 w 969299"/>
                  <a:gd name="connsiteY0" fmla="*/ 5903 h 127439"/>
                  <a:gd name="connsiteX1" fmla="*/ 136790 w 969299"/>
                  <a:gd name="connsiteY1" fmla="*/ 24953 h 127439"/>
                  <a:gd name="connsiteX2" fmla="*/ 502973 w 969299"/>
                  <a:gd name="connsiteY2" fmla="*/ 86336 h 127439"/>
                  <a:gd name="connsiteX3" fmla="*/ 886090 w 969299"/>
                  <a:gd name="connsiteY3" fmla="*/ 71519 h 127439"/>
                  <a:gd name="connsiteX4" fmla="*/ 945357 w 969299"/>
                  <a:gd name="connsiteY4" fmla="*/ 63053 h 127439"/>
                  <a:gd name="connsiteX5" fmla="*/ 577057 w 969299"/>
                  <a:gd name="connsiteY5" fmla="*/ 90569 h 127439"/>
                  <a:gd name="connsiteX6" fmla="*/ 369623 w 969299"/>
                  <a:gd name="connsiteY6" fmla="*/ 124436 h 127439"/>
                  <a:gd name="connsiteX7" fmla="*/ 9790 w 969299"/>
                  <a:gd name="connsiteY7" fmla="*/ 5903 h 127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9299" h="127439">
                    <a:moveTo>
                      <a:pt x="9790" y="5903"/>
                    </a:moveTo>
                    <a:cubicBezTo>
                      <a:pt x="-29015" y="-10677"/>
                      <a:pt x="54593" y="11548"/>
                      <a:pt x="136790" y="24953"/>
                    </a:cubicBezTo>
                    <a:cubicBezTo>
                      <a:pt x="218987" y="38358"/>
                      <a:pt x="378090" y="78575"/>
                      <a:pt x="502973" y="86336"/>
                    </a:cubicBezTo>
                    <a:cubicBezTo>
                      <a:pt x="627856" y="94097"/>
                      <a:pt x="812359" y="75400"/>
                      <a:pt x="886090" y="71519"/>
                    </a:cubicBezTo>
                    <a:cubicBezTo>
                      <a:pt x="959821" y="67638"/>
                      <a:pt x="996862" y="59878"/>
                      <a:pt x="945357" y="63053"/>
                    </a:cubicBezTo>
                    <a:cubicBezTo>
                      <a:pt x="893852" y="66228"/>
                      <a:pt x="673013" y="80339"/>
                      <a:pt x="577057" y="90569"/>
                    </a:cubicBezTo>
                    <a:cubicBezTo>
                      <a:pt x="481101" y="100799"/>
                      <a:pt x="464167" y="138194"/>
                      <a:pt x="369623" y="124436"/>
                    </a:cubicBezTo>
                    <a:cubicBezTo>
                      <a:pt x="275079" y="110678"/>
                      <a:pt x="48595" y="22483"/>
                      <a:pt x="9790" y="590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2" name="フリーフォーム: 図形 701">
                <a:extLst>
                  <a:ext uri="{FF2B5EF4-FFF2-40B4-BE49-F238E27FC236}">
                    <a16:creationId xmlns:a16="http://schemas.microsoft.com/office/drawing/2014/main" id="{E496D31F-A2CF-459A-8C49-88CC5D275307}"/>
                  </a:ext>
                </a:extLst>
              </p:cNvPr>
              <p:cNvSpPr/>
              <p:nvPr/>
            </p:nvSpPr>
            <p:spPr>
              <a:xfrm>
                <a:off x="6659978" y="4519045"/>
                <a:ext cx="962761" cy="150188"/>
              </a:xfrm>
              <a:custGeom>
                <a:avLst/>
                <a:gdLst>
                  <a:gd name="connsiteX0" fmla="*/ 782222 w 962761"/>
                  <a:gd name="connsiteY0" fmla="*/ 38 h 150188"/>
                  <a:gd name="connsiteX1" fmla="*/ 962139 w 962761"/>
                  <a:gd name="connsiteY1" fmla="*/ 148205 h 150188"/>
                  <a:gd name="connsiteX2" fmla="*/ 706022 w 962761"/>
                  <a:gd name="connsiteY2" fmla="*/ 86822 h 150188"/>
                  <a:gd name="connsiteX3" fmla="*/ 559972 w 962761"/>
                  <a:gd name="connsiteY3" fmla="*/ 107988 h 150188"/>
                  <a:gd name="connsiteX4" fmla="*/ 490122 w 962761"/>
                  <a:gd name="connsiteY4" fmla="*/ 120688 h 150188"/>
                  <a:gd name="connsiteX5" fmla="*/ 303855 w 962761"/>
                  <a:gd name="connsiteY5" fmla="*/ 120688 h 150188"/>
                  <a:gd name="connsiteX6" fmla="*/ 286922 w 962761"/>
                  <a:gd name="connsiteY6" fmla="*/ 129155 h 150188"/>
                  <a:gd name="connsiteX7" fmla="*/ 134522 w 962761"/>
                  <a:gd name="connsiteY7" fmla="*/ 116455 h 150188"/>
                  <a:gd name="connsiteX8" fmla="*/ 5405 w 962761"/>
                  <a:gd name="connsiteY8" fmla="*/ 97405 h 150188"/>
                  <a:gd name="connsiteX9" fmla="*/ 322905 w 962761"/>
                  <a:gd name="connsiteY9" fmla="*/ 93172 h 150188"/>
                  <a:gd name="connsiteX10" fmla="*/ 902872 w 962761"/>
                  <a:gd name="connsiteY10" fmla="*/ 137622 h 150188"/>
                  <a:gd name="connsiteX11" fmla="*/ 921922 w 962761"/>
                  <a:gd name="connsiteY11" fmla="*/ 133388 h 150188"/>
                  <a:gd name="connsiteX12" fmla="*/ 782222 w 962761"/>
                  <a:gd name="connsiteY12" fmla="*/ 38 h 150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62761" h="150188">
                    <a:moveTo>
                      <a:pt x="782222" y="38"/>
                    </a:moveTo>
                    <a:cubicBezTo>
                      <a:pt x="788925" y="2507"/>
                      <a:pt x="974839" y="133741"/>
                      <a:pt x="962139" y="148205"/>
                    </a:cubicBezTo>
                    <a:cubicBezTo>
                      <a:pt x="949439" y="162669"/>
                      <a:pt x="773050" y="93525"/>
                      <a:pt x="706022" y="86822"/>
                    </a:cubicBezTo>
                    <a:cubicBezTo>
                      <a:pt x="638994" y="80119"/>
                      <a:pt x="595955" y="102344"/>
                      <a:pt x="559972" y="107988"/>
                    </a:cubicBezTo>
                    <a:cubicBezTo>
                      <a:pt x="523989" y="113632"/>
                      <a:pt x="532808" y="118571"/>
                      <a:pt x="490122" y="120688"/>
                    </a:cubicBezTo>
                    <a:cubicBezTo>
                      <a:pt x="447436" y="122805"/>
                      <a:pt x="337722" y="119277"/>
                      <a:pt x="303855" y="120688"/>
                    </a:cubicBezTo>
                    <a:cubicBezTo>
                      <a:pt x="269988" y="122099"/>
                      <a:pt x="315144" y="129860"/>
                      <a:pt x="286922" y="129155"/>
                    </a:cubicBezTo>
                    <a:cubicBezTo>
                      <a:pt x="258700" y="128450"/>
                      <a:pt x="181441" y="121747"/>
                      <a:pt x="134522" y="116455"/>
                    </a:cubicBezTo>
                    <a:cubicBezTo>
                      <a:pt x="87603" y="111163"/>
                      <a:pt x="-25992" y="101286"/>
                      <a:pt x="5405" y="97405"/>
                    </a:cubicBezTo>
                    <a:cubicBezTo>
                      <a:pt x="36802" y="93525"/>
                      <a:pt x="173327" y="86469"/>
                      <a:pt x="322905" y="93172"/>
                    </a:cubicBezTo>
                    <a:cubicBezTo>
                      <a:pt x="472483" y="99875"/>
                      <a:pt x="803036" y="130919"/>
                      <a:pt x="902872" y="137622"/>
                    </a:cubicBezTo>
                    <a:cubicBezTo>
                      <a:pt x="1002708" y="144325"/>
                      <a:pt x="938855" y="151027"/>
                      <a:pt x="921922" y="133388"/>
                    </a:cubicBezTo>
                    <a:cubicBezTo>
                      <a:pt x="904989" y="115749"/>
                      <a:pt x="775519" y="-2431"/>
                      <a:pt x="782222" y="3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3" name="フリーフォーム: 図形 702">
                <a:extLst>
                  <a:ext uri="{FF2B5EF4-FFF2-40B4-BE49-F238E27FC236}">
                    <a16:creationId xmlns:a16="http://schemas.microsoft.com/office/drawing/2014/main" id="{C399B429-F6CD-4B81-9218-6D1F66518E48}"/>
                  </a:ext>
                </a:extLst>
              </p:cNvPr>
              <p:cNvSpPr/>
              <p:nvPr/>
            </p:nvSpPr>
            <p:spPr>
              <a:xfrm>
                <a:off x="7804868" y="4623691"/>
                <a:ext cx="330757" cy="203711"/>
              </a:xfrm>
              <a:custGeom>
                <a:avLst/>
                <a:gdLst>
                  <a:gd name="connsiteX0" fmla="*/ 3515 w 330757"/>
                  <a:gd name="connsiteY0" fmla="*/ 1226 h 203711"/>
                  <a:gd name="connsiteX1" fmla="*/ 327365 w 330757"/>
                  <a:gd name="connsiteY1" fmla="*/ 200192 h 203711"/>
                  <a:gd name="connsiteX2" fmla="*/ 164382 w 330757"/>
                  <a:gd name="connsiteY2" fmla="*/ 119759 h 203711"/>
                  <a:gd name="connsiteX3" fmla="*/ 3515 w 330757"/>
                  <a:gd name="connsiteY3" fmla="*/ 1226 h 203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0757" h="203711">
                    <a:moveTo>
                      <a:pt x="3515" y="1226"/>
                    </a:moveTo>
                    <a:cubicBezTo>
                      <a:pt x="30679" y="14631"/>
                      <a:pt x="300554" y="180437"/>
                      <a:pt x="327365" y="200192"/>
                    </a:cubicBezTo>
                    <a:cubicBezTo>
                      <a:pt x="354176" y="219947"/>
                      <a:pt x="214829" y="151509"/>
                      <a:pt x="164382" y="119759"/>
                    </a:cubicBezTo>
                    <a:cubicBezTo>
                      <a:pt x="113935" y="88009"/>
                      <a:pt x="-23649" y="-12179"/>
                      <a:pt x="3515" y="122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4" name="フリーフォーム: 図形 703">
                <a:extLst>
                  <a:ext uri="{FF2B5EF4-FFF2-40B4-BE49-F238E27FC236}">
                    <a16:creationId xmlns:a16="http://schemas.microsoft.com/office/drawing/2014/main" id="{5C8F7BB7-EF80-4F64-ACC9-ACC3845B0CB4}"/>
                  </a:ext>
                </a:extLst>
              </p:cNvPr>
              <p:cNvSpPr/>
              <p:nvPr/>
            </p:nvSpPr>
            <p:spPr>
              <a:xfrm>
                <a:off x="7408308" y="4562700"/>
                <a:ext cx="441943" cy="143538"/>
              </a:xfrm>
              <a:custGeom>
                <a:avLst/>
                <a:gdLst>
                  <a:gd name="connsiteX0" fmla="*/ 201109 w 441943"/>
                  <a:gd name="connsiteY0" fmla="*/ 833 h 143538"/>
                  <a:gd name="connsiteX1" fmla="*/ 400075 w 441943"/>
                  <a:gd name="connsiteY1" fmla="*/ 129950 h 143538"/>
                  <a:gd name="connsiteX2" fmla="*/ 429709 w 441943"/>
                  <a:gd name="connsiteY2" fmla="*/ 134183 h 143538"/>
                  <a:gd name="connsiteX3" fmla="*/ 245559 w 441943"/>
                  <a:gd name="connsiteY3" fmla="*/ 81267 h 143538"/>
                  <a:gd name="connsiteX4" fmla="*/ 25 w 441943"/>
                  <a:gd name="connsiteY4" fmla="*/ 74917 h 143538"/>
                  <a:gd name="connsiteX5" fmla="*/ 260375 w 441943"/>
                  <a:gd name="connsiteY5" fmla="*/ 72800 h 143538"/>
                  <a:gd name="connsiteX6" fmla="*/ 201109 w 441943"/>
                  <a:gd name="connsiteY6" fmla="*/ 833 h 143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943" h="143538">
                    <a:moveTo>
                      <a:pt x="201109" y="833"/>
                    </a:moveTo>
                    <a:cubicBezTo>
                      <a:pt x="224392" y="10358"/>
                      <a:pt x="361975" y="107725"/>
                      <a:pt x="400075" y="129950"/>
                    </a:cubicBezTo>
                    <a:cubicBezTo>
                      <a:pt x="438175" y="152175"/>
                      <a:pt x="455462" y="142297"/>
                      <a:pt x="429709" y="134183"/>
                    </a:cubicBezTo>
                    <a:cubicBezTo>
                      <a:pt x="403956" y="126069"/>
                      <a:pt x="317173" y="91145"/>
                      <a:pt x="245559" y="81267"/>
                    </a:cubicBezTo>
                    <a:cubicBezTo>
                      <a:pt x="173945" y="71389"/>
                      <a:pt x="-2444" y="76328"/>
                      <a:pt x="25" y="74917"/>
                    </a:cubicBezTo>
                    <a:cubicBezTo>
                      <a:pt x="2494" y="73506"/>
                      <a:pt x="224744" y="79150"/>
                      <a:pt x="260375" y="72800"/>
                    </a:cubicBezTo>
                    <a:cubicBezTo>
                      <a:pt x="296006" y="66450"/>
                      <a:pt x="177826" y="-8692"/>
                      <a:pt x="201109" y="83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5" name="フリーフォーム: 図形 704">
                <a:extLst>
                  <a:ext uri="{FF2B5EF4-FFF2-40B4-BE49-F238E27FC236}">
                    <a16:creationId xmlns:a16="http://schemas.microsoft.com/office/drawing/2014/main" id="{3BBEAF99-C7A2-4E09-A975-35F3F470CB58}"/>
                  </a:ext>
                </a:extLst>
              </p:cNvPr>
              <p:cNvSpPr/>
              <p:nvPr/>
            </p:nvSpPr>
            <p:spPr>
              <a:xfrm>
                <a:off x="7278832" y="4749631"/>
                <a:ext cx="492494" cy="652603"/>
              </a:xfrm>
              <a:custGeom>
                <a:avLst/>
                <a:gdLst>
                  <a:gd name="connsiteX0" fmla="*/ 423718 w 492494"/>
                  <a:gd name="connsiteY0" fmla="*/ 169 h 652603"/>
                  <a:gd name="connsiteX1" fmla="*/ 188768 w 492494"/>
                  <a:gd name="connsiteY1" fmla="*/ 59436 h 652603"/>
                  <a:gd name="connsiteX2" fmla="*/ 377151 w 492494"/>
                  <a:gd name="connsiteY2" fmla="*/ 222419 h 652603"/>
                  <a:gd name="connsiteX3" fmla="*/ 142201 w 492494"/>
                  <a:gd name="connsiteY3" fmla="*/ 190669 h 652603"/>
                  <a:gd name="connsiteX4" fmla="*/ 173951 w 492494"/>
                  <a:gd name="connsiteY4" fmla="*/ 254169 h 652603"/>
                  <a:gd name="connsiteX5" fmla="*/ 127385 w 492494"/>
                  <a:gd name="connsiteY5" fmla="*/ 268986 h 652603"/>
                  <a:gd name="connsiteX6" fmla="*/ 275551 w 492494"/>
                  <a:gd name="connsiteY6" fmla="*/ 326136 h 652603"/>
                  <a:gd name="connsiteX7" fmla="*/ 55418 w 492494"/>
                  <a:gd name="connsiteY7" fmla="*/ 389636 h 652603"/>
                  <a:gd name="connsiteX8" fmla="*/ 85051 w 492494"/>
                  <a:gd name="connsiteY8" fmla="*/ 408686 h 652603"/>
                  <a:gd name="connsiteX9" fmla="*/ 74468 w 492494"/>
                  <a:gd name="connsiteY9" fmla="*/ 487002 h 652603"/>
                  <a:gd name="connsiteX10" fmla="*/ 330585 w 492494"/>
                  <a:gd name="connsiteY10" fmla="*/ 451019 h 652603"/>
                  <a:gd name="connsiteX11" fmla="*/ 461818 w 492494"/>
                  <a:gd name="connsiteY11" fmla="*/ 542036 h 652603"/>
                  <a:gd name="connsiteX12" fmla="*/ 472401 w 492494"/>
                  <a:gd name="connsiteY12" fmla="*/ 652102 h 652603"/>
                  <a:gd name="connsiteX13" fmla="*/ 226868 w 492494"/>
                  <a:gd name="connsiteY13" fmla="*/ 495469 h 652603"/>
                  <a:gd name="connsiteX14" fmla="*/ 385 w 492494"/>
                  <a:gd name="connsiteY14" fmla="*/ 427736 h 652603"/>
                  <a:gd name="connsiteX15" fmla="*/ 281901 w 492494"/>
                  <a:gd name="connsiteY15" fmla="*/ 281686 h 652603"/>
                  <a:gd name="connsiteX16" fmla="*/ 216285 w 492494"/>
                  <a:gd name="connsiteY16" fmla="*/ 74252 h 652603"/>
                  <a:gd name="connsiteX17" fmla="*/ 423718 w 492494"/>
                  <a:gd name="connsiteY17" fmla="*/ 169 h 652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2494" h="652603">
                    <a:moveTo>
                      <a:pt x="423718" y="169"/>
                    </a:moveTo>
                    <a:cubicBezTo>
                      <a:pt x="419132" y="-2300"/>
                      <a:pt x="196529" y="22394"/>
                      <a:pt x="188768" y="59436"/>
                    </a:cubicBezTo>
                    <a:cubicBezTo>
                      <a:pt x="181007" y="96478"/>
                      <a:pt x="384912" y="200547"/>
                      <a:pt x="377151" y="222419"/>
                    </a:cubicBezTo>
                    <a:cubicBezTo>
                      <a:pt x="369390" y="244291"/>
                      <a:pt x="176068" y="185377"/>
                      <a:pt x="142201" y="190669"/>
                    </a:cubicBezTo>
                    <a:cubicBezTo>
                      <a:pt x="108334" y="195961"/>
                      <a:pt x="176420" y="241116"/>
                      <a:pt x="173951" y="254169"/>
                    </a:cubicBezTo>
                    <a:cubicBezTo>
                      <a:pt x="171482" y="267222"/>
                      <a:pt x="110452" y="256992"/>
                      <a:pt x="127385" y="268986"/>
                    </a:cubicBezTo>
                    <a:cubicBezTo>
                      <a:pt x="144318" y="280981"/>
                      <a:pt x="287545" y="306028"/>
                      <a:pt x="275551" y="326136"/>
                    </a:cubicBezTo>
                    <a:cubicBezTo>
                      <a:pt x="263556" y="346244"/>
                      <a:pt x="87168" y="375878"/>
                      <a:pt x="55418" y="389636"/>
                    </a:cubicBezTo>
                    <a:cubicBezTo>
                      <a:pt x="23668" y="403394"/>
                      <a:pt x="81876" y="392458"/>
                      <a:pt x="85051" y="408686"/>
                    </a:cubicBezTo>
                    <a:cubicBezTo>
                      <a:pt x="88226" y="424914"/>
                      <a:pt x="33546" y="479947"/>
                      <a:pt x="74468" y="487002"/>
                    </a:cubicBezTo>
                    <a:cubicBezTo>
                      <a:pt x="115390" y="494057"/>
                      <a:pt x="266027" y="441847"/>
                      <a:pt x="330585" y="451019"/>
                    </a:cubicBezTo>
                    <a:cubicBezTo>
                      <a:pt x="395143" y="460191"/>
                      <a:pt x="438182" y="508522"/>
                      <a:pt x="461818" y="542036"/>
                    </a:cubicBezTo>
                    <a:cubicBezTo>
                      <a:pt x="485454" y="575550"/>
                      <a:pt x="511559" y="659863"/>
                      <a:pt x="472401" y="652102"/>
                    </a:cubicBezTo>
                    <a:cubicBezTo>
                      <a:pt x="433243" y="644341"/>
                      <a:pt x="305537" y="532863"/>
                      <a:pt x="226868" y="495469"/>
                    </a:cubicBezTo>
                    <a:cubicBezTo>
                      <a:pt x="148199" y="458075"/>
                      <a:pt x="-8787" y="463367"/>
                      <a:pt x="385" y="427736"/>
                    </a:cubicBezTo>
                    <a:cubicBezTo>
                      <a:pt x="9557" y="392106"/>
                      <a:pt x="245918" y="340600"/>
                      <a:pt x="281901" y="281686"/>
                    </a:cubicBezTo>
                    <a:cubicBezTo>
                      <a:pt x="317884" y="222772"/>
                      <a:pt x="196882" y="121877"/>
                      <a:pt x="216285" y="74252"/>
                    </a:cubicBezTo>
                    <a:cubicBezTo>
                      <a:pt x="235688" y="26627"/>
                      <a:pt x="428304" y="2638"/>
                      <a:pt x="423718" y="16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6" name="フリーフォーム: 図形 705">
                <a:extLst>
                  <a:ext uri="{FF2B5EF4-FFF2-40B4-BE49-F238E27FC236}">
                    <a16:creationId xmlns:a16="http://schemas.microsoft.com/office/drawing/2014/main" id="{6AF54CF3-6F66-449B-A4AC-DD7D72D57297}"/>
                  </a:ext>
                </a:extLst>
              </p:cNvPr>
              <p:cNvSpPr/>
              <p:nvPr/>
            </p:nvSpPr>
            <p:spPr>
              <a:xfrm>
                <a:off x="6588244" y="4802716"/>
                <a:ext cx="773176" cy="356867"/>
              </a:xfrm>
              <a:custGeom>
                <a:avLst/>
                <a:gdLst>
                  <a:gd name="connsiteX0" fmla="*/ 769289 w 773176"/>
                  <a:gd name="connsiteY0" fmla="*/ 1 h 356867"/>
                  <a:gd name="connsiteX1" fmla="*/ 269756 w 773176"/>
                  <a:gd name="connsiteY1" fmla="*/ 76201 h 356867"/>
                  <a:gd name="connsiteX2" fmla="*/ 142756 w 773176"/>
                  <a:gd name="connsiteY2" fmla="*/ 80434 h 356867"/>
                  <a:gd name="connsiteX3" fmla="*/ 494123 w 773176"/>
                  <a:gd name="connsiteY3" fmla="*/ 80434 h 356867"/>
                  <a:gd name="connsiteX4" fmla="*/ 392523 w 773176"/>
                  <a:gd name="connsiteY4" fmla="*/ 112184 h 356867"/>
                  <a:gd name="connsiteX5" fmla="*/ 132173 w 773176"/>
                  <a:gd name="connsiteY5" fmla="*/ 171451 h 356867"/>
                  <a:gd name="connsiteX6" fmla="*/ 115239 w 773176"/>
                  <a:gd name="connsiteY6" fmla="*/ 175684 h 356867"/>
                  <a:gd name="connsiteX7" fmla="*/ 142756 w 773176"/>
                  <a:gd name="connsiteY7" fmla="*/ 198967 h 356867"/>
                  <a:gd name="connsiteX8" fmla="*/ 115239 w 773176"/>
                  <a:gd name="connsiteY8" fmla="*/ 275167 h 356867"/>
                  <a:gd name="connsiteX9" fmla="*/ 115239 w 773176"/>
                  <a:gd name="connsiteY9" fmla="*/ 355601 h 356867"/>
                  <a:gd name="connsiteX10" fmla="*/ 3056 w 773176"/>
                  <a:gd name="connsiteY10" fmla="*/ 325967 h 356867"/>
                  <a:gd name="connsiteX11" fmla="*/ 254939 w 773176"/>
                  <a:gd name="connsiteY11" fmla="*/ 347134 h 356867"/>
                  <a:gd name="connsiteX12" fmla="*/ 225306 w 773176"/>
                  <a:gd name="connsiteY12" fmla="*/ 198967 h 356867"/>
                  <a:gd name="connsiteX13" fmla="*/ 360773 w 773176"/>
                  <a:gd name="connsiteY13" fmla="*/ 112184 h 356867"/>
                  <a:gd name="connsiteX14" fmla="*/ 496239 w 773176"/>
                  <a:gd name="connsiteY14" fmla="*/ 78317 h 356867"/>
                  <a:gd name="connsiteX15" fmla="*/ 769289 w 773176"/>
                  <a:gd name="connsiteY15" fmla="*/ 1 h 35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73176" h="356867">
                    <a:moveTo>
                      <a:pt x="769289" y="1"/>
                    </a:moveTo>
                    <a:cubicBezTo>
                      <a:pt x="731542" y="-352"/>
                      <a:pt x="374178" y="62796"/>
                      <a:pt x="269756" y="76201"/>
                    </a:cubicBezTo>
                    <a:cubicBezTo>
                      <a:pt x="165334" y="89606"/>
                      <a:pt x="105362" y="79729"/>
                      <a:pt x="142756" y="80434"/>
                    </a:cubicBezTo>
                    <a:cubicBezTo>
                      <a:pt x="180150" y="81139"/>
                      <a:pt x="452495" y="75142"/>
                      <a:pt x="494123" y="80434"/>
                    </a:cubicBezTo>
                    <a:cubicBezTo>
                      <a:pt x="535751" y="85726"/>
                      <a:pt x="452848" y="97015"/>
                      <a:pt x="392523" y="112184"/>
                    </a:cubicBezTo>
                    <a:cubicBezTo>
                      <a:pt x="332198" y="127354"/>
                      <a:pt x="178387" y="160868"/>
                      <a:pt x="132173" y="171451"/>
                    </a:cubicBezTo>
                    <a:cubicBezTo>
                      <a:pt x="85959" y="182034"/>
                      <a:pt x="113475" y="171098"/>
                      <a:pt x="115239" y="175684"/>
                    </a:cubicBezTo>
                    <a:cubicBezTo>
                      <a:pt x="117003" y="180270"/>
                      <a:pt x="142756" y="182387"/>
                      <a:pt x="142756" y="198967"/>
                    </a:cubicBezTo>
                    <a:cubicBezTo>
                      <a:pt x="142756" y="215547"/>
                      <a:pt x="119825" y="249061"/>
                      <a:pt x="115239" y="275167"/>
                    </a:cubicBezTo>
                    <a:cubicBezTo>
                      <a:pt x="110653" y="301273"/>
                      <a:pt x="133936" y="347134"/>
                      <a:pt x="115239" y="355601"/>
                    </a:cubicBezTo>
                    <a:cubicBezTo>
                      <a:pt x="96542" y="364068"/>
                      <a:pt x="-20227" y="327378"/>
                      <a:pt x="3056" y="325967"/>
                    </a:cubicBezTo>
                    <a:cubicBezTo>
                      <a:pt x="26339" y="324556"/>
                      <a:pt x="217897" y="368301"/>
                      <a:pt x="254939" y="347134"/>
                    </a:cubicBezTo>
                    <a:cubicBezTo>
                      <a:pt x="291981" y="325967"/>
                      <a:pt x="207667" y="238125"/>
                      <a:pt x="225306" y="198967"/>
                    </a:cubicBezTo>
                    <a:cubicBezTo>
                      <a:pt x="242945" y="159809"/>
                      <a:pt x="315618" y="132292"/>
                      <a:pt x="360773" y="112184"/>
                    </a:cubicBezTo>
                    <a:cubicBezTo>
                      <a:pt x="405928" y="92076"/>
                      <a:pt x="433445" y="96661"/>
                      <a:pt x="496239" y="78317"/>
                    </a:cubicBezTo>
                    <a:cubicBezTo>
                      <a:pt x="559033" y="59973"/>
                      <a:pt x="807036" y="354"/>
                      <a:pt x="769289" y="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7" name="フリーフォーム: 図形 706">
                <a:extLst>
                  <a:ext uri="{FF2B5EF4-FFF2-40B4-BE49-F238E27FC236}">
                    <a16:creationId xmlns:a16="http://schemas.microsoft.com/office/drawing/2014/main" id="{B627F848-3BF7-41D2-8F6B-3220B140D184}"/>
                  </a:ext>
                </a:extLst>
              </p:cNvPr>
              <p:cNvSpPr/>
              <p:nvPr/>
            </p:nvSpPr>
            <p:spPr>
              <a:xfrm>
                <a:off x="6956033" y="4855253"/>
                <a:ext cx="363945" cy="508627"/>
              </a:xfrm>
              <a:custGeom>
                <a:avLst/>
                <a:gdLst>
                  <a:gd name="connsiteX0" fmla="*/ 363400 w 363945"/>
                  <a:gd name="connsiteY0" fmla="*/ 380 h 508627"/>
                  <a:gd name="connsiteX1" fmla="*/ 88234 w 363945"/>
                  <a:gd name="connsiteY1" fmla="*/ 150664 h 508627"/>
                  <a:gd name="connsiteX2" fmla="*/ 58600 w 363945"/>
                  <a:gd name="connsiteY2" fmla="*/ 207814 h 508627"/>
                  <a:gd name="connsiteX3" fmla="*/ 145384 w 363945"/>
                  <a:gd name="connsiteY3" fmla="*/ 491447 h 508627"/>
                  <a:gd name="connsiteX4" fmla="*/ 122100 w 363945"/>
                  <a:gd name="connsiteY4" fmla="*/ 446997 h 508627"/>
                  <a:gd name="connsiteX5" fmla="*/ 7800 w 363945"/>
                  <a:gd name="connsiteY5" fmla="*/ 199347 h 508627"/>
                  <a:gd name="connsiteX6" fmla="*/ 363400 w 363945"/>
                  <a:gd name="connsiteY6" fmla="*/ 380 h 508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3945" h="508627">
                    <a:moveTo>
                      <a:pt x="363400" y="380"/>
                    </a:moveTo>
                    <a:cubicBezTo>
                      <a:pt x="376806" y="-7734"/>
                      <a:pt x="139034" y="116092"/>
                      <a:pt x="88234" y="150664"/>
                    </a:cubicBezTo>
                    <a:cubicBezTo>
                      <a:pt x="37434" y="185236"/>
                      <a:pt x="49075" y="151017"/>
                      <a:pt x="58600" y="207814"/>
                    </a:cubicBezTo>
                    <a:cubicBezTo>
                      <a:pt x="68125" y="264611"/>
                      <a:pt x="134801" y="451583"/>
                      <a:pt x="145384" y="491447"/>
                    </a:cubicBezTo>
                    <a:cubicBezTo>
                      <a:pt x="155967" y="531311"/>
                      <a:pt x="145031" y="495680"/>
                      <a:pt x="122100" y="446997"/>
                    </a:cubicBezTo>
                    <a:cubicBezTo>
                      <a:pt x="99169" y="398314"/>
                      <a:pt x="-33122" y="273430"/>
                      <a:pt x="7800" y="199347"/>
                    </a:cubicBezTo>
                    <a:cubicBezTo>
                      <a:pt x="48722" y="125264"/>
                      <a:pt x="349994" y="8494"/>
                      <a:pt x="363400" y="38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8" name="フリーフォーム: 図形 707">
                <a:extLst>
                  <a:ext uri="{FF2B5EF4-FFF2-40B4-BE49-F238E27FC236}">
                    <a16:creationId xmlns:a16="http://schemas.microsoft.com/office/drawing/2014/main" id="{F8CEE26C-D602-4CD8-A426-957DFDFCAFF2}"/>
                  </a:ext>
                </a:extLst>
              </p:cNvPr>
              <p:cNvSpPr/>
              <p:nvPr/>
            </p:nvSpPr>
            <p:spPr>
              <a:xfrm>
                <a:off x="6732140" y="5189711"/>
                <a:ext cx="450846" cy="178158"/>
              </a:xfrm>
              <a:custGeom>
                <a:avLst/>
                <a:gdLst>
                  <a:gd name="connsiteX0" fmla="*/ 977 w 450846"/>
                  <a:gd name="connsiteY0" fmla="*/ 356 h 178158"/>
                  <a:gd name="connsiteX1" fmla="*/ 102577 w 450846"/>
                  <a:gd name="connsiteY1" fmla="*/ 70206 h 178158"/>
                  <a:gd name="connsiteX2" fmla="*/ 32727 w 450846"/>
                  <a:gd name="connsiteY2" fmla="*/ 163339 h 178158"/>
                  <a:gd name="connsiteX3" fmla="*/ 157610 w 450846"/>
                  <a:gd name="connsiteY3" fmla="*/ 91372 h 178158"/>
                  <a:gd name="connsiteX4" fmla="*/ 305777 w 450846"/>
                  <a:gd name="connsiteY4" fmla="*/ 125239 h 178158"/>
                  <a:gd name="connsiteX5" fmla="*/ 449710 w 450846"/>
                  <a:gd name="connsiteY5" fmla="*/ 178156 h 178158"/>
                  <a:gd name="connsiteX6" fmla="*/ 225343 w 450846"/>
                  <a:gd name="connsiteY6" fmla="*/ 123122 h 178158"/>
                  <a:gd name="connsiteX7" fmla="*/ 47543 w 450846"/>
                  <a:gd name="connsiteY7" fmla="*/ 148522 h 178158"/>
                  <a:gd name="connsiteX8" fmla="*/ 176660 w 450846"/>
                  <a:gd name="connsiteY8" fmla="*/ 99839 h 178158"/>
                  <a:gd name="connsiteX9" fmla="*/ 977 w 450846"/>
                  <a:gd name="connsiteY9" fmla="*/ 356 h 178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0846" h="178158">
                    <a:moveTo>
                      <a:pt x="977" y="356"/>
                    </a:moveTo>
                    <a:cubicBezTo>
                      <a:pt x="-11370" y="-4583"/>
                      <a:pt x="97285" y="43042"/>
                      <a:pt x="102577" y="70206"/>
                    </a:cubicBezTo>
                    <a:cubicBezTo>
                      <a:pt x="107869" y="97370"/>
                      <a:pt x="23555" y="159811"/>
                      <a:pt x="32727" y="163339"/>
                    </a:cubicBezTo>
                    <a:cubicBezTo>
                      <a:pt x="41899" y="166867"/>
                      <a:pt x="112102" y="97722"/>
                      <a:pt x="157610" y="91372"/>
                    </a:cubicBezTo>
                    <a:cubicBezTo>
                      <a:pt x="203118" y="85022"/>
                      <a:pt x="257094" y="110775"/>
                      <a:pt x="305777" y="125239"/>
                    </a:cubicBezTo>
                    <a:cubicBezTo>
                      <a:pt x="354460" y="139703"/>
                      <a:pt x="463116" y="178509"/>
                      <a:pt x="449710" y="178156"/>
                    </a:cubicBezTo>
                    <a:cubicBezTo>
                      <a:pt x="436304" y="177803"/>
                      <a:pt x="292371" y="128061"/>
                      <a:pt x="225343" y="123122"/>
                    </a:cubicBezTo>
                    <a:cubicBezTo>
                      <a:pt x="158315" y="118183"/>
                      <a:pt x="55657" y="152402"/>
                      <a:pt x="47543" y="148522"/>
                    </a:cubicBezTo>
                    <a:cubicBezTo>
                      <a:pt x="39429" y="144642"/>
                      <a:pt x="180893" y="121358"/>
                      <a:pt x="176660" y="99839"/>
                    </a:cubicBezTo>
                    <a:cubicBezTo>
                      <a:pt x="172427" y="78320"/>
                      <a:pt x="13324" y="5295"/>
                      <a:pt x="977" y="35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9" name="フリーフォーム: 図形 708">
                <a:extLst>
                  <a:ext uri="{FF2B5EF4-FFF2-40B4-BE49-F238E27FC236}">
                    <a16:creationId xmlns:a16="http://schemas.microsoft.com/office/drawing/2014/main" id="{D8B2AE5B-57F4-40B1-ADD7-45D303D57558}"/>
                  </a:ext>
                </a:extLst>
              </p:cNvPr>
              <p:cNvSpPr/>
              <p:nvPr/>
            </p:nvSpPr>
            <p:spPr>
              <a:xfrm>
                <a:off x="6739386" y="5402250"/>
                <a:ext cx="192459" cy="120666"/>
              </a:xfrm>
              <a:custGeom>
                <a:avLst/>
                <a:gdLst>
                  <a:gd name="connsiteX0" fmla="*/ 20189 w 192459"/>
                  <a:gd name="connsiteY0" fmla="*/ 13 h 120666"/>
                  <a:gd name="connsiteX1" fmla="*/ 120202 w 192459"/>
                  <a:gd name="connsiteY1" fmla="*/ 73038 h 120666"/>
                  <a:gd name="connsiteX2" fmla="*/ 183702 w 192459"/>
                  <a:gd name="connsiteY2" fmla="*/ 76213 h 120666"/>
                  <a:gd name="connsiteX3" fmla="*/ 104327 w 192459"/>
                  <a:gd name="connsiteY3" fmla="*/ 98438 h 120666"/>
                  <a:gd name="connsiteX4" fmla="*/ 1139 w 192459"/>
                  <a:gd name="connsiteY4" fmla="*/ 120663 h 120666"/>
                  <a:gd name="connsiteX5" fmla="*/ 175764 w 192459"/>
                  <a:gd name="connsiteY5" fmla="*/ 100025 h 120666"/>
                  <a:gd name="connsiteX6" fmla="*/ 169414 w 192459"/>
                  <a:gd name="connsiteY6" fmla="*/ 79388 h 120666"/>
                  <a:gd name="connsiteX7" fmla="*/ 20189 w 192459"/>
                  <a:gd name="connsiteY7" fmla="*/ 13 h 120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2459" h="120666">
                    <a:moveTo>
                      <a:pt x="20189" y="13"/>
                    </a:moveTo>
                    <a:cubicBezTo>
                      <a:pt x="11987" y="-1045"/>
                      <a:pt x="92950" y="60338"/>
                      <a:pt x="120202" y="73038"/>
                    </a:cubicBezTo>
                    <a:cubicBezTo>
                      <a:pt x="147454" y="85738"/>
                      <a:pt x="186348" y="71980"/>
                      <a:pt x="183702" y="76213"/>
                    </a:cubicBezTo>
                    <a:cubicBezTo>
                      <a:pt x="181056" y="80446"/>
                      <a:pt x="134754" y="91030"/>
                      <a:pt x="104327" y="98438"/>
                    </a:cubicBezTo>
                    <a:cubicBezTo>
                      <a:pt x="73900" y="105846"/>
                      <a:pt x="-10767" y="120399"/>
                      <a:pt x="1139" y="120663"/>
                    </a:cubicBezTo>
                    <a:cubicBezTo>
                      <a:pt x="13045" y="120927"/>
                      <a:pt x="147718" y="106904"/>
                      <a:pt x="175764" y="100025"/>
                    </a:cubicBezTo>
                    <a:cubicBezTo>
                      <a:pt x="203810" y="93146"/>
                      <a:pt x="192962" y="93411"/>
                      <a:pt x="169414" y="79388"/>
                    </a:cubicBezTo>
                    <a:cubicBezTo>
                      <a:pt x="145866" y="65365"/>
                      <a:pt x="28391" y="1071"/>
                      <a:pt x="20189" y="1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0" name="フリーフォーム: 図形 709">
                <a:extLst>
                  <a:ext uri="{FF2B5EF4-FFF2-40B4-BE49-F238E27FC236}">
                    <a16:creationId xmlns:a16="http://schemas.microsoft.com/office/drawing/2014/main" id="{5FF08941-A0FE-454F-A779-EEFE5FA71F99}"/>
                  </a:ext>
                </a:extLst>
              </p:cNvPr>
              <p:cNvSpPr/>
              <p:nvPr/>
            </p:nvSpPr>
            <p:spPr>
              <a:xfrm>
                <a:off x="6772006" y="5509690"/>
                <a:ext cx="267032" cy="135527"/>
              </a:xfrm>
              <a:custGeom>
                <a:avLst/>
                <a:gdLst>
                  <a:gd name="connsiteX0" fmla="*/ 269 w 267032"/>
                  <a:gd name="connsiteY0" fmla="*/ 523 h 135527"/>
                  <a:gd name="connsiteX1" fmla="*/ 41544 w 267032"/>
                  <a:gd name="connsiteY1" fmla="*/ 71960 h 135527"/>
                  <a:gd name="connsiteX2" fmla="*/ 138382 w 267032"/>
                  <a:gd name="connsiteY2" fmla="*/ 121173 h 135527"/>
                  <a:gd name="connsiteX3" fmla="*/ 266969 w 267032"/>
                  <a:gd name="connsiteY3" fmla="*/ 135460 h 135527"/>
                  <a:gd name="connsiteX4" fmla="*/ 154257 w 267032"/>
                  <a:gd name="connsiteY4" fmla="*/ 125935 h 135527"/>
                  <a:gd name="connsiteX5" fmla="*/ 59007 w 267032"/>
                  <a:gd name="connsiteY5" fmla="*/ 111648 h 135527"/>
                  <a:gd name="connsiteX6" fmla="*/ 269 w 267032"/>
                  <a:gd name="connsiteY6" fmla="*/ 523 h 135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032" h="135527">
                    <a:moveTo>
                      <a:pt x="269" y="523"/>
                    </a:moveTo>
                    <a:cubicBezTo>
                      <a:pt x="-2642" y="-6092"/>
                      <a:pt x="18525" y="51852"/>
                      <a:pt x="41544" y="71960"/>
                    </a:cubicBezTo>
                    <a:cubicBezTo>
                      <a:pt x="64563" y="92068"/>
                      <a:pt x="100811" y="110590"/>
                      <a:pt x="138382" y="121173"/>
                    </a:cubicBezTo>
                    <a:cubicBezTo>
                      <a:pt x="175953" y="131756"/>
                      <a:pt x="264323" y="134666"/>
                      <a:pt x="266969" y="135460"/>
                    </a:cubicBezTo>
                    <a:cubicBezTo>
                      <a:pt x="269615" y="136254"/>
                      <a:pt x="188917" y="129904"/>
                      <a:pt x="154257" y="125935"/>
                    </a:cubicBezTo>
                    <a:cubicBezTo>
                      <a:pt x="119597" y="121966"/>
                      <a:pt x="83613" y="128052"/>
                      <a:pt x="59007" y="111648"/>
                    </a:cubicBezTo>
                    <a:cubicBezTo>
                      <a:pt x="34401" y="95244"/>
                      <a:pt x="3180" y="7138"/>
                      <a:pt x="269" y="5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1" name="フリーフォーム: 図形 710">
                <a:extLst>
                  <a:ext uri="{FF2B5EF4-FFF2-40B4-BE49-F238E27FC236}">
                    <a16:creationId xmlns:a16="http://schemas.microsoft.com/office/drawing/2014/main" id="{279239A7-6AA1-4FEE-8835-B5AA4DA46729}"/>
                  </a:ext>
                </a:extLst>
              </p:cNvPr>
              <p:cNvSpPr/>
              <p:nvPr/>
            </p:nvSpPr>
            <p:spPr>
              <a:xfrm>
                <a:off x="6734398" y="5622833"/>
                <a:ext cx="138205" cy="180119"/>
              </a:xfrm>
              <a:custGeom>
                <a:avLst/>
                <a:gdLst>
                  <a:gd name="connsiteX0" fmla="*/ 31527 w 138205"/>
                  <a:gd name="connsiteY0" fmla="*/ 92 h 180119"/>
                  <a:gd name="connsiteX1" fmla="*/ 137890 w 138205"/>
                  <a:gd name="connsiteY1" fmla="*/ 73117 h 180119"/>
                  <a:gd name="connsiteX2" fmla="*/ 63277 w 138205"/>
                  <a:gd name="connsiteY2" fmla="*/ 85817 h 180119"/>
                  <a:gd name="connsiteX3" fmla="*/ 34702 w 138205"/>
                  <a:gd name="connsiteY3" fmla="*/ 179480 h 180119"/>
                  <a:gd name="connsiteX4" fmla="*/ 2952 w 138205"/>
                  <a:gd name="connsiteY4" fmla="*/ 123917 h 180119"/>
                  <a:gd name="connsiteX5" fmla="*/ 114077 w 138205"/>
                  <a:gd name="connsiteY5" fmla="*/ 63592 h 180119"/>
                  <a:gd name="connsiteX6" fmla="*/ 107727 w 138205"/>
                  <a:gd name="connsiteY6" fmla="*/ 57242 h 180119"/>
                  <a:gd name="connsiteX7" fmla="*/ 31527 w 138205"/>
                  <a:gd name="connsiteY7" fmla="*/ 92 h 180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205" h="180119">
                    <a:moveTo>
                      <a:pt x="31527" y="92"/>
                    </a:moveTo>
                    <a:cubicBezTo>
                      <a:pt x="36554" y="2738"/>
                      <a:pt x="132598" y="58830"/>
                      <a:pt x="137890" y="73117"/>
                    </a:cubicBezTo>
                    <a:cubicBezTo>
                      <a:pt x="143182" y="87404"/>
                      <a:pt x="80475" y="68090"/>
                      <a:pt x="63277" y="85817"/>
                    </a:cubicBezTo>
                    <a:cubicBezTo>
                      <a:pt x="46079" y="103544"/>
                      <a:pt x="44756" y="173130"/>
                      <a:pt x="34702" y="179480"/>
                    </a:cubicBezTo>
                    <a:cubicBezTo>
                      <a:pt x="24648" y="185830"/>
                      <a:pt x="-10277" y="143232"/>
                      <a:pt x="2952" y="123917"/>
                    </a:cubicBezTo>
                    <a:cubicBezTo>
                      <a:pt x="16181" y="104602"/>
                      <a:pt x="96615" y="74704"/>
                      <a:pt x="114077" y="63592"/>
                    </a:cubicBezTo>
                    <a:cubicBezTo>
                      <a:pt x="131539" y="52480"/>
                      <a:pt x="119369" y="62004"/>
                      <a:pt x="107727" y="57242"/>
                    </a:cubicBezTo>
                    <a:cubicBezTo>
                      <a:pt x="96085" y="52480"/>
                      <a:pt x="26500" y="-2554"/>
                      <a:pt x="31527" y="9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2" name="フリーフォーム: 図形 711">
                <a:extLst>
                  <a:ext uri="{FF2B5EF4-FFF2-40B4-BE49-F238E27FC236}">
                    <a16:creationId xmlns:a16="http://schemas.microsoft.com/office/drawing/2014/main" id="{619BE731-62BD-4D8F-ABCA-A7D88D4F56BC}"/>
                  </a:ext>
                </a:extLst>
              </p:cNvPr>
              <p:cNvSpPr/>
              <p:nvPr/>
            </p:nvSpPr>
            <p:spPr>
              <a:xfrm>
                <a:off x="6713532" y="5666225"/>
                <a:ext cx="282454" cy="192785"/>
              </a:xfrm>
              <a:custGeom>
                <a:avLst/>
                <a:gdLst>
                  <a:gd name="connsiteX0" fmla="*/ 241306 w 282454"/>
                  <a:gd name="connsiteY0" fmla="*/ 1150 h 192785"/>
                  <a:gd name="connsiteX1" fmla="*/ 266706 w 282454"/>
                  <a:gd name="connsiteY1" fmla="*/ 77350 h 192785"/>
                  <a:gd name="connsiteX2" fmla="*/ 168281 w 282454"/>
                  <a:gd name="connsiteY2" fmla="*/ 186888 h 192785"/>
                  <a:gd name="connsiteX3" fmla="*/ 6 w 282454"/>
                  <a:gd name="connsiteY3" fmla="*/ 175775 h 192785"/>
                  <a:gd name="connsiteX4" fmla="*/ 174631 w 282454"/>
                  <a:gd name="connsiteY4" fmla="*/ 156725 h 192785"/>
                  <a:gd name="connsiteX5" fmla="*/ 280993 w 282454"/>
                  <a:gd name="connsiteY5" fmla="*/ 136088 h 192785"/>
                  <a:gd name="connsiteX6" fmla="*/ 241306 w 282454"/>
                  <a:gd name="connsiteY6" fmla="*/ 1150 h 19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454" h="192785">
                    <a:moveTo>
                      <a:pt x="241306" y="1150"/>
                    </a:moveTo>
                    <a:cubicBezTo>
                      <a:pt x="238925" y="-8640"/>
                      <a:pt x="278877" y="46394"/>
                      <a:pt x="266706" y="77350"/>
                    </a:cubicBezTo>
                    <a:cubicBezTo>
                      <a:pt x="254535" y="108306"/>
                      <a:pt x="212731" y="170484"/>
                      <a:pt x="168281" y="186888"/>
                    </a:cubicBezTo>
                    <a:cubicBezTo>
                      <a:pt x="123831" y="203292"/>
                      <a:pt x="-1052" y="180802"/>
                      <a:pt x="6" y="175775"/>
                    </a:cubicBezTo>
                    <a:cubicBezTo>
                      <a:pt x="1064" y="170748"/>
                      <a:pt x="174631" y="156725"/>
                      <a:pt x="174631" y="156725"/>
                    </a:cubicBezTo>
                    <a:cubicBezTo>
                      <a:pt x="221462" y="150110"/>
                      <a:pt x="270674" y="163869"/>
                      <a:pt x="280993" y="136088"/>
                    </a:cubicBezTo>
                    <a:cubicBezTo>
                      <a:pt x="291312" y="108307"/>
                      <a:pt x="243687" y="10940"/>
                      <a:pt x="241306" y="115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3" name="フリーフォーム: 図形 712">
                <a:extLst>
                  <a:ext uri="{FF2B5EF4-FFF2-40B4-BE49-F238E27FC236}">
                    <a16:creationId xmlns:a16="http://schemas.microsoft.com/office/drawing/2014/main" id="{F17ADF38-0460-4197-A1CA-1246052B547E}"/>
                  </a:ext>
                </a:extLst>
              </p:cNvPr>
              <p:cNvSpPr/>
              <p:nvPr/>
            </p:nvSpPr>
            <p:spPr>
              <a:xfrm>
                <a:off x="8005925" y="4858832"/>
                <a:ext cx="338054" cy="1205428"/>
              </a:xfrm>
              <a:custGeom>
                <a:avLst/>
                <a:gdLst>
                  <a:gd name="connsiteX0" fmla="*/ 105142 w 338054"/>
                  <a:gd name="connsiteY0" fmla="*/ 1035 h 1205428"/>
                  <a:gd name="connsiteX1" fmla="*/ 337975 w 338054"/>
                  <a:gd name="connsiteY1" fmla="*/ 525968 h 1205428"/>
                  <a:gd name="connsiteX2" fmla="*/ 75508 w 338054"/>
                  <a:gd name="connsiteY2" fmla="*/ 1038201 h 1205428"/>
                  <a:gd name="connsiteX3" fmla="*/ 12008 w 338054"/>
                  <a:gd name="connsiteY3" fmla="*/ 1186368 h 1205428"/>
                  <a:gd name="connsiteX4" fmla="*/ 278708 w 338054"/>
                  <a:gd name="connsiteY4" fmla="*/ 665668 h 1205428"/>
                  <a:gd name="connsiteX5" fmla="*/ 105142 w 338054"/>
                  <a:gd name="connsiteY5" fmla="*/ 1035 h 120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8054" h="1205428">
                    <a:moveTo>
                      <a:pt x="105142" y="1035"/>
                    </a:moveTo>
                    <a:cubicBezTo>
                      <a:pt x="115020" y="-22248"/>
                      <a:pt x="342914" y="353107"/>
                      <a:pt x="337975" y="525968"/>
                    </a:cubicBezTo>
                    <a:cubicBezTo>
                      <a:pt x="333036" y="698829"/>
                      <a:pt x="129836" y="928134"/>
                      <a:pt x="75508" y="1038201"/>
                    </a:cubicBezTo>
                    <a:cubicBezTo>
                      <a:pt x="21180" y="1148268"/>
                      <a:pt x="-21859" y="1248457"/>
                      <a:pt x="12008" y="1186368"/>
                    </a:cubicBezTo>
                    <a:cubicBezTo>
                      <a:pt x="45875" y="1124279"/>
                      <a:pt x="261775" y="857579"/>
                      <a:pt x="278708" y="665668"/>
                    </a:cubicBezTo>
                    <a:cubicBezTo>
                      <a:pt x="295641" y="473757"/>
                      <a:pt x="95264" y="24318"/>
                      <a:pt x="105142" y="103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4" name="フリーフォーム: 図形 713">
                <a:extLst>
                  <a:ext uri="{FF2B5EF4-FFF2-40B4-BE49-F238E27FC236}">
                    <a16:creationId xmlns:a16="http://schemas.microsoft.com/office/drawing/2014/main" id="{0BBD4483-2359-4040-B01B-A2805B534680}"/>
                  </a:ext>
                </a:extLst>
              </p:cNvPr>
              <p:cNvSpPr/>
              <p:nvPr/>
            </p:nvSpPr>
            <p:spPr>
              <a:xfrm>
                <a:off x="6774184" y="5863337"/>
                <a:ext cx="693430" cy="396593"/>
              </a:xfrm>
              <a:custGeom>
                <a:avLst/>
                <a:gdLst>
                  <a:gd name="connsiteX0" fmla="*/ 3383 w 693430"/>
                  <a:gd name="connsiteY0" fmla="*/ 1946 h 396593"/>
                  <a:gd name="connsiteX1" fmla="*/ 176949 w 693430"/>
                  <a:gd name="connsiteY1" fmla="*/ 128946 h 396593"/>
                  <a:gd name="connsiteX2" fmla="*/ 276433 w 693430"/>
                  <a:gd name="connsiteY2" fmla="*/ 200913 h 396593"/>
                  <a:gd name="connsiteX3" fmla="*/ 335699 w 693430"/>
                  <a:gd name="connsiteY3" fmla="*/ 323680 h 396593"/>
                  <a:gd name="connsiteX4" fmla="*/ 342049 w 693430"/>
                  <a:gd name="connsiteY4" fmla="*/ 395646 h 396593"/>
                  <a:gd name="connsiteX5" fmla="*/ 405549 w 693430"/>
                  <a:gd name="connsiteY5" fmla="*/ 366013 h 396593"/>
                  <a:gd name="connsiteX6" fmla="*/ 693416 w 693430"/>
                  <a:gd name="connsiteY6" fmla="*/ 382946 h 396593"/>
                  <a:gd name="connsiteX7" fmla="*/ 392849 w 693430"/>
                  <a:gd name="connsiteY7" fmla="*/ 372363 h 396593"/>
                  <a:gd name="connsiteX8" fmla="*/ 346283 w 693430"/>
                  <a:gd name="connsiteY8" fmla="*/ 236896 h 396593"/>
                  <a:gd name="connsiteX9" fmla="*/ 3383 w 693430"/>
                  <a:gd name="connsiteY9" fmla="*/ 1946 h 39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3430" h="396593">
                    <a:moveTo>
                      <a:pt x="3383" y="1946"/>
                    </a:moveTo>
                    <a:cubicBezTo>
                      <a:pt x="-24839" y="-16046"/>
                      <a:pt x="131441" y="95785"/>
                      <a:pt x="176949" y="128946"/>
                    </a:cubicBezTo>
                    <a:cubicBezTo>
                      <a:pt x="222457" y="162107"/>
                      <a:pt x="249975" y="168457"/>
                      <a:pt x="276433" y="200913"/>
                    </a:cubicBezTo>
                    <a:cubicBezTo>
                      <a:pt x="302891" y="233369"/>
                      <a:pt x="324763" y="291225"/>
                      <a:pt x="335699" y="323680"/>
                    </a:cubicBezTo>
                    <a:cubicBezTo>
                      <a:pt x="346635" y="356135"/>
                      <a:pt x="330407" y="388591"/>
                      <a:pt x="342049" y="395646"/>
                    </a:cubicBezTo>
                    <a:cubicBezTo>
                      <a:pt x="353691" y="402701"/>
                      <a:pt x="346988" y="368130"/>
                      <a:pt x="405549" y="366013"/>
                    </a:cubicBezTo>
                    <a:cubicBezTo>
                      <a:pt x="464110" y="363896"/>
                      <a:pt x="695533" y="381888"/>
                      <a:pt x="693416" y="382946"/>
                    </a:cubicBezTo>
                    <a:cubicBezTo>
                      <a:pt x="691299" y="384004"/>
                      <a:pt x="450705" y="396705"/>
                      <a:pt x="392849" y="372363"/>
                    </a:cubicBezTo>
                    <a:cubicBezTo>
                      <a:pt x="334993" y="348021"/>
                      <a:pt x="411900" y="297926"/>
                      <a:pt x="346283" y="236896"/>
                    </a:cubicBezTo>
                    <a:cubicBezTo>
                      <a:pt x="280666" y="175866"/>
                      <a:pt x="31605" y="19938"/>
                      <a:pt x="3383" y="194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5" name="フリーフォーム: 図形 714">
                <a:extLst>
                  <a:ext uri="{FF2B5EF4-FFF2-40B4-BE49-F238E27FC236}">
                    <a16:creationId xmlns:a16="http://schemas.microsoft.com/office/drawing/2014/main" id="{59B96519-B6D6-4566-AFFF-BE1D20D0000D}"/>
                  </a:ext>
                </a:extLst>
              </p:cNvPr>
              <p:cNvSpPr/>
              <p:nvPr/>
            </p:nvSpPr>
            <p:spPr>
              <a:xfrm>
                <a:off x="7717270" y="5928750"/>
                <a:ext cx="383300" cy="271078"/>
              </a:xfrm>
              <a:custGeom>
                <a:avLst/>
                <a:gdLst>
                  <a:gd name="connsiteX0" fmla="*/ 383213 w 383300"/>
                  <a:gd name="connsiteY0" fmla="*/ 33 h 271078"/>
                  <a:gd name="connsiteX1" fmla="*/ 196947 w 383300"/>
                  <a:gd name="connsiteY1" fmla="*/ 177833 h 271078"/>
                  <a:gd name="connsiteX2" fmla="*/ 97 w 383300"/>
                  <a:gd name="connsiteY2" fmla="*/ 270967 h 271078"/>
                  <a:gd name="connsiteX3" fmla="*/ 173663 w 383300"/>
                  <a:gd name="connsiteY3" fmla="*/ 192650 h 271078"/>
                  <a:gd name="connsiteX4" fmla="*/ 383213 w 383300"/>
                  <a:gd name="connsiteY4" fmla="*/ 33 h 27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3300" h="271078">
                    <a:moveTo>
                      <a:pt x="383213" y="33"/>
                    </a:moveTo>
                    <a:cubicBezTo>
                      <a:pt x="387094" y="-2437"/>
                      <a:pt x="260800" y="132677"/>
                      <a:pt x="196947" y="177833"/>
                    </a:cubicBezTo>
                    <a:cubicBezTo>
                      <a:pt x="133094" y="222989"/>
                      <a:pt x="3978" y="268498"/>
                      <a:pt x="97" y="270967"/>
                    </a:cubicBezTo>
                    <a:cubicBezTo>
                      <a:pt x="-3784" y="273437"/>
                      <a:pt x="109105" y="234631"/>
                      <a:pt x="173663" y="192650"/>
                    </a:cubicBezTo>
                    <a:cubicBezTo>
                      <a:pt x="238221" y="150669"/>
                      <a:pt x="379332" y="2503"/>
                      <a:pt x="383213" y="3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6" name="フリーフォーム: 図形 715">
                <a:extLst>
                  <a:ext uri="{FF2B5EF4-FFF2-40B4-BE49-F238E27FC236}">
                    <a16:creationId xmlns:a16="http://schemas.microsoft.com/office/drawing/2014/main" id="{92193167-8E07-4480-95B5-EF65C8406AF3}"/>
                  </a:ext>
                </a:extLst>
              </p:cNvPr>
              <p:cNvSpPr/>
              <p:nvPr/>
            </p:nvSpPr>
            <p:spPr>
              <a:xfrm>
                <a:off x="7661629" y="6173594"/>
                <a:ext cx="404996" cy="487257"/>
              </a:xfrm>
              <a:custGeom>
                <a:avLst/>
                <a:gdLst>
                  <a:gd name="connsiteX0" fmla="*/ 704 w 404996"/>
                  <a:gd name="connsiteY0" fmla="*/ 2839 h 487257"/>
                  <a:gd name="connsiteX1" fmla="*/ 121354 w 404996"/>
                  <a:gd name="connsiteY1" fmla="*/ 136189 h 487257"/>
                  <a:gd name="connsiteX2" fmla="*/ 203904 w 404996"/>
                  <a:gd name="connsiteY2" fmla="*/ 182756 h 487257"/>
                  <a:gd name="connsiteX3" fmla="*/ 398638 w 404996"/>
                  <a:gd name="connsiteY3" fmla="*/ 474856 h 487257"/>
                  <a:gd name="connsiteX4" fmla="*/ 341488 w 404996"/>
                  <a:gd name="connsiteY4" fmla="*/ 417706 h 487257"/>
                  <a:gd name="connsiteX5" fmla="*/ 180621 w 404996"/>
                  <a:gd name="connsiteY5" fmla="*/ 275889 h 487257"/>
                  <a:gd name="connsiteX6" fmla="*/ 704 w 404996"/>
                  <a:gd name="connsiteY6" fmla="*/ 2839 h 48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4996" h="487257">
                    <a:moveTo>
                      <a:pt x="704" y="2839"/>
                    </a:moveTo>
                    <a:cubicBezTo>
                      <a:pt x="-9174" y="-20444"/>
                      <a:pt x="87487" y="106203"/>
                      <a:pt x="121354" y="136189"/>
                    </a:cubicBezTo>
                    <a:cubicBezTo>
                      <a:pt x="155221" y="166175"/>
                      <a:pt x="157690" y="126312"/>
                      <a:pt x="203904" y="182756"/>
                    </a:cubicBezTo>
                    <a:cubicBezTo>
                      <a:pt x="250118" y="239200"/>
                      <a:pt x="375707" y="435698"/>
                      <a:pt x="398638" y="474856"/>
                    </a:cubicBezTo>
                    <a:cubicBezTo>
                      <a:pt x="421569" y="514014"/>
                      <a:pt x="377824" y="450867"/>
                      <a:pt x="341488" y="417706"/>
                    </a:cubicBezTo>
                    <a:cubicBezTo>
                      <a:pt x="305152" y="384545"/>
                      <a:pt x="232832" y="341153"/>
                      <a:pt x="180621" y="275889"/>
                    </a:cubicBezTo>
                    <a:cubicBezTo>
                      <a:pt x="128410" y="210625"/>
                      <a:pt x="10582" y="26122"/>
                      <a:pt x="704" y="283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7" name="フリーフォーム: 図形 716">
                <a:extLst>
                  <a:ext uri="{FF2B5EF4-FFF2-40B4-BE49-F238E27FC236}">
                    <a16:creationId xmlns:a16="http://schemas.microsoft.com/office/drawing/2014/main" id="{ED70CD11-6E53-4F9A-9818-5EBA62F3F175}"/>
                  </a:ext>
                </a:extLst>
              </p:cNvPr>
              <p:cNvSpPr/>
              <p:nvPr/>
            </p:nvSpPr>
            <p:spPr>
              <a:xfrm>
                <a:off x="7111247" y="6216500"/>
                <a:ext cx="504583" cy="500745"/>
              </a:xfrm>
              <a:custGeom>
                <a:avLst/>
                <a:gdLst>
                  <a:gd name="connsiteX0" fmla="*/ 76953 w 504583"/>
                  <a:gd name="connsiteY0" fmla="*/ 150 h 500745"/>
                  <a:gd name="connsiteX1" fmla="*/ 409270 w 504583"/>
                  <a:gd name="connsiteY1" fmla="*/ 99633 h 500745"/>
                  <a:gd name="connsiteX2" fmla="*/ 430436 w 504583"/>
                  <a:gd name="connsiteY2" fmla="*/ 105983 h 500745"/>
                  <a:gd name="connsiteX3" fmla="*/ 352120 w 504583"/>
                  <a:gd name="connsiteY3" fmla="*/ 209700 h 500745"/>
                  <a:gd name="connsiteX4" fmla="*/ 79070 w 504583"/>
                  <a:gd name="connsiteY4" fmla="*/ 275317 h 500745"/>
                  <a:gd name="connsiteX5" fmla="*/ 4986 w 504583"/>
                  <a:gd name="connsiteY5" fmla="*/ 451000 h 500745"/>
                  <a:gd name="connsiteX6" fmla="*/ 15570 w 504583"/>
                  <a:gd name="connsiteY6" fmla="*/ 499683 h 500745"/>
                  <a:gd name="connsiteX7" fmla="*/ 43086 w 504583"/>
                  <a:gd name="connsiteY7" fmla="*/ 417133 h 500745"/>
                  <a:gd name="connsiteX8" fmla="*/ 504520 w 504583"/>
                  <a:gd name="connsiteY8" fmla="*/ 125033 h 500745"/>
                  <a:gd name="connsiteX9" fmla="*/ 76953 w 504583"/>
                  <a:gd name="connsiteY9" fmla="*/ 150 h 500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583" h="500745">
                    <a:moveTo>
                      <a:pt x="76953" y="150"/>
                    </a:moveTo>
                    <a:cubicBezTo>
                      <a:pt x="61078" y="-4083"/>
                      <a:pt x="350356" y="81994"/>
                      <a:pt x="409270" y="99633"/>
                    </a:cubicBezTo>
                    <a:cubicBezTo>
                      <a:pt x="468184" y="117272"/>
                      <a:pt x="439961" y="87639"/>
                      <a:pt x="430436" y="105983"/>
                    </a:cubicBezTo>
                    <a:cubicBezTo>
                      <a:pt x="420911" y="124327"/>
                      <a:pt x="410681" y="181478"/>
                      <a:pt x="352120" y="209700"/>
                    </a:cubicBezTo>
                    <a:cubicBezTo>
                      <a:pt x="293559" y="237922"/>
                      <a:pt x="136926" y="235100"/>
                      <a:pt x="79070" y="275317"/>
                    </a:cubicBezTo>
                    <a:cubicBezTo>
                      <a:pt x="21214" y="315534"/>
                      <a:pt x="15569" y="413606"/>
                      <a:pt x="4986" y="451000"/>
                    </a:cubicBezTo>
                    <a:cubicBezTo>
                      <a:pt x="-5597" y="488394"/>
                      <a:pt x="9220" y="505327"/>
                      <a:pt x="15570" y="499683"/>
                    </a:cubicBezTo>
                    <a:cubicBezTo>
                      <a:pt x="21920" y="494039"/>
                      <a:pt x="-38406" y="479575"/>
                      <a:pt x="43086" y="417133"/>
                    </a:cubicBezTo>
                    <a:cubicBezTo>
                      <a:pt x="124578" y="354691"/>
                      <a:pt x="498523" y="192061"/>
                      <a:pt x="504520" y="125033"/>
                    </a:cubicBezTo>
                    <a:cubicBezTo>
                      <a:pt x="510517" y="58005"/>
                      <a:pt x="92828" y="4383"/>
                      <a:pt x="76953" y="15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8" name="フリーフォーム: 図形 717">
                <a:extLst>
                  <a:ext uri="{FF2B5EF4-FFF2-40B4-BE49-F238E27FC236}">
                    <a16:creationId xmlns:a16="http://schemas.microsoft.com/office/drawing/2014/main" id="{4AF33F75-0C4B-4069-B3A3-4EED944BF010}"/>
                  </a:ext>
                </a:extLst>
              </p:cNvPr>
              <p:cNvSpPr/>
              <p:nvPr/>
            </p:nvSpPr>
            <p:spPr>
              <a:xfrm>
                <a:off x="7929944" y="6599647"/>
                <a:ext cx="90243" cy="613960"/>
              </a:xfrm>
              <a:custGeom>
                <a:avLst/>
                <a:gdLst>
                  <a:gd name="connsiteX0" fmla="*/ 90106 w 90243"/>
                  <a:gd name="connsiteY0" fmla="*/ 82670 h 613960"/>
                  <a:gd name="connsiteX1" fmla="*/ 28723 w 90243"/>
                  <a:gd name="connsiteY1" fmla="*/ 127120 h 613960"/>
                  <a:gd name="connsiteX2" fmla="*/ 18139 w 90243"/>
                  <a:gd name="connsiteY2" fmla="*/ 605486 h 613960"/>
                  <a:gd name="connsiteX3" fmla="*/ 3323 w 90243"/>
                  <a:gd name="connsiteY3" fmla="*/ 402286 h 613960"/>
                  <a:gd name="connsiteX4" fmla="*/ 9673 w 90243"/>
                  <a:gd name="connsiteY4" fmla="*/ 14936 h 613960"/>
                  <a:gd name="connsiteX5" fmla="*/ 90106 w 90243"/>
                  <a:gd name="connsiteY5" fmla="*/ 82670 h 613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243" h="613960">
                    <a:moveTo>
                      <a:pt x="90106" y="82670"/>
                    </a:moveTo>
                    <a:cubicBezTo>
                      <a:pt x="93281" y="101367"/>
                      <a:pt x="40717" y="39984"/>
                      <a:pt x="28723" y="127120"/>
                    </a:cubicBezTo>
                    <a:cubicBezTo>
                      <a:pt x="16729" y="214256"/>
                      <a:pt x="22372" y="559625"/>
                      <a:pt x="18139" y="605486"/>
                    </a:cubicBezTo>
                    <a:cubicBezTo>
                      <a:pt x="13906" y="651347"/>
                      <a:pt x="4734" y="500711"/>
                      <a:pt x="3323" y="402286"/>
                    </a:cubicBezTo>
                    <a:cubicBezTo>
                      <a:pt x="1912" y="303861"/>
                      <a:pt x="-6202" y="67500"/>
                      <a:pt x="9673" y="14936"/>
                    </a:cubicBezTo>
                    <a:cubicBezTo>
                      <a:pt x="25548" y="-37628"/>
                      <a:pt x="86931" y="63973"/>
                      <a:pt x="90106" y="8267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9" name="フリーフォーム: 図形 718">
                <a:extLst>
                  <a:ext uri="{FF2B5EF4-FFF2-40B4-BE49-F238E27FC236}">
                    <a16:creationId xmlns:a16="http://schemas.microsoft.com/office/drawing/2014/main" id="{07CCA357-9EF9-4B8F-A7D9-3E165EB9A3A3}"/>
                  </a:ext>
                </a:extLst>
              </p:cNvPr>
              <p:cNvSpPr/>
              <p:nvPr/>
            </p:nvSpPr>
            <p:spPr>
              <a:xfrm>
                <a:off x="7289138" y="6562219"/>
                <a:ext cx="431093" cy="847219"/>
              </a:xfrm>
              <a:custGeom>
                <a:avLst/>
                <a:gdLst>
                  <a:gd name="connsiteX0" fmla="*/ 2779 w 431093"/>
                  <a:gd name="connsiteY0" fmla="*/ 84114 h 847219"/>
                  <a:gd name="connsiteX1" fmla="*/ 155179 w 431093"/>
                  <a:gd name="connsiteY1" fmla="*/ 1564 h 847219"/>
                  <a:gd name="connsiteX2" fmla="*/ 256779 w 431093"/>
                  <a:gd name="connsiteY2" fmla="*/ 173014 h 847219"/>
                  <a:gd name="connsiteX3" fmla="*/ 299112 w 431093"/>
                  <a:gd name="connsiteY3" fmla="*/ 407964 h 847219"/>
                  <a:gd name="connsiteX4" fmla="*/ 364729 w 431093"/>
                  <a:gd name="connsiteY4" fmla="*/ 554014 h 847219"/>
                  <a:gd name="connsiteX5" fmla="*/ 430345 w 431093"/>
                  <a:gd name="connsiteY5" fmla="*/ 841881 h 847219"/>
                  <a:gd name="connsiteX6" fmla="*/ 396479 w 431093"/>
                  <a:gd name="connsiteY6" fmla="*/ 704298 h 847219"/>
                  <a:gd name="connsiteX7" fmla="*/ 339329 w 431093"/>
                  <a:gd name="connsiteY7" fmla="*/ 261914 h 847219"/>
                  <a:gd name="connsiteX8" fmla="*/ 296995 w 431093"/>
                  <a:gd name="connsiteY8" fmla="*/ 14264 h 847219"/>
                  <a:gd name="connsiteX9" fmla="*/ 2779 w 431093"/>
                  <a:gd name="connsiteY9" fmla="*/ 84114 h 847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1093" h="847219">
                    <a:moveTo>
                      <a:pt x="2779" y="84114"/>
                    </a:moveTo>
                    <a:cubicBezTo>
                      <a:pt x="-20857" y="81997"/>
                      <a:pt x="112846" y="-13253"/>
                      <a:pt x="155179" y="1564"/>
                    </a:cubicBezTo>
                    <a:cubicBezTo>
                      <a:pt x="197512" y="16381"/>
                      <a:pt x="232790" y="105281"/>
                      <a:pt x="256779" y="173014"/>
                    </a:cubicBezTo>
                    <a:cubicBezTo>
                      <a:pt x="280768" y="240747"/>
                      <a:pt x="281120" y="344464"/>
                      <a:pt x="299112" y="407964"/>
                    </a:cubicBezTo>
                    <a:cubicBezTo>
                      <a:pt x="317104" y="471464"/>
                      <a:pt x="342857" y="481695"/>
                      <a:pt x="364729" y="554014"/>
                    </a:cubicBezTo>
                    <a:cubicBezTo>
                      <a:pt x="386601" y="626333"/>
                      <a:pt x="425053" y="816834"/>
                      <a:pt x="430345" y="841881"/>
                    </a:cubicBezTo>
                    <a:cubicBezTo>
                      <a:pt x="435637" y="866928"/>
                      <a:pt x="411648" y="800959"/>
                      <a:pt x="396479" y="704298"/>
                    </a:cubicBezTo>
                    <a:cubicBezTo>
                      <a:pt x="381310" y="607637"/>
                      <a:pt x="355910" y="376920"/>
                      <a:pt x="339329" y="261914"/>
                    </a:cubicBezTo>
                    <a:cubicBezTo>
                      <a:pt x="322748" y="146908"/>
                      <a:pt x="358026" y="43192"/>
                      <a:pt x="296995" y="14264"/>
                    </a:cubicBezTo>
                    <a:cubicBezTo>
                      <a:pt x="235964" y="-14664"/>
                      <a:pt x="26415" y="86231"/>
                      <a:pt x="2779" y="8411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0" name="フリーフォーム: 図形 719">
                <a:extLst>
                  <a:ext uri="{FF2B5EF4-FFF2-40B4-BE49-F238E27FC236}">
                    <a16:creationId xmlns:a16="http://schemas.microsoft.com/office/drawing/2014/main" id="{52477A59-57C1-42B2-B8FC-37F13C351E24}"/>
                  </a:ext>
                </a:extLst>
              </p:cNvPr>
              <p:cNvSpPr/>
              <p:nvPr/>
            </p:nvSpPr>
            <p:spPr>
              <a:xfrm>
                <a:off x="7964446" y="7213578"/>
                <a:ext cx="82195" cy="760980"/>
              </a:xfrm>
              <a:custGeom>
                <a:avLst/>
                <a:gdLst>
                  <a:gd name="connsiteX0" fmla="*/ 571 w 82195"/>
                  <a:gd name="connsiteY0" fmla="*/ 22 h 760980"/>
                  <a:gd name="connsiteX1" fmla="*/ 45021 w 82195"/>
                  <a:gd name="connsiteY1" fmla="*/ 256139 h 760980"/>
                  <a:gd name="connsiteX2" fmla="*/ 45021 w 82195"/>
                  <a:gd name="connsiteY2" fmla="*/ 508022 h 760980"/>
                  <a:gd name="connsiteX3" fmla="*/ 17504 w 82195"/>
                  <a:gd name="connsiteY3" fmla="*/ 759905 h 760980"/>
                  <a:gd name="connsiteX4" fmla="*/ 36554 w 82195"/>
                  <a:gd name="connsiteY4" fmla="*/ 584222 h 760980"/>
                  <a:gd name="connsiteX5" fmla="*/ 81004 w 82195"/>
                  <a:gd name="connsiteY5" fmla="*/ 243439 h 760980"/>
                  <a:gd name="connsiteX6" fmla="*/ 571 w 82195"/>
                  <a:gd name="connsiteY6" fmla="*/ 22 h 76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195" h="760980">
                    <a:moveTo>
                      <a:pt x="571" y="22"/>
                    </a:moveTo>
                    <a:cubicBezTo>
                      <a:pt x="-5426" y="2139"/>
                      <a:pt x="37613" y="171472"/>
                      <a:pt x="45021" y="256139"/>
                    </a:cubicBezTo>
                    <a:cubicBezTo>
                      <a:pt x="52429" y="340806"/>
                      <a:pt x="49607" y="424061"/>
                      <a:pt x="45021" y="508022"/>
                    </a:cubicBezTo>
                    <a:cubicBezTo>
                      <a:pt x="40435" y="591983"/>
                      <a:pt x="18915" y="747205"/>
                      <a:pt x="17504" y="759905"/>
                    </a:cubicBezTo>
                    <a:cubicBezTo>
                      <a:pt x="16093" y="772605"/>
                      <a:pt x="25971" y="670300"/>
                      <a:pt x="36554" y="584222"/>
                    </a:cubicBezTo>
                    <a:cubicBezTo>
                      <a:pt x="47137" y="498144"/>
                      <a:pt x="89823" y="341864"/>
                      <a:pt x="81004" y="243439"/>
                    </a:cubicBezTo>
                    <a:cubicBezTo>
                      <a:pt x="72185" y="145014"/>
                      <a:pt x="6568" y="-2095"/>
                      <a:pt x="571" y="2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1" name="フリーフォーム: 図形 720">
                <a:extLst>
                  <a:ext uri="{FF2B5EF4-FFF2-40B4-BE49-F238E27FC236}">
                    <a16:creationId xmlns:a16="http://schemas.microsoft.com/office/drawing/2014/main" id="{71037907-157A-43C7-8C20-B2508F11466D}"/>
                  </a:ext>
                </a:extLst>
              </p:cNvPr>
              <p:cNvSpPr/>
              <p:nvPr/>
            </p:nvSpPr>
            <p:spPr>
              <a:xfrm>
                <a:off x="7058463" y="6725585"/>
                <a:ext cx="587870" cy="796518"/>
              </a:xfrm>
              <a:custGeom>
                <a:avLst/>
                <a:gdLst>
                  <a:gd name="connsiteX0" fmla="*/ 620 w 587870"/>
                  <a:gd name="connsiteY0" fmla="*/ 123948 h 796518"/>
                  <a:gd name="connsiteX1" fmla="*/ 239804 w 587870"/>
                  <a:gd name="connsiteY1" fmla="*/ 9648 h 796518"/>
                  <a:gd name="connsiteX2" fmla="*/ 269437 w 587870"/>
                  <a:gd name="connsiteY2" fmla="*/ 20232 h 796518"/>
                  <a:gd name="connsiteX3" fmla="*/ 320237 w 587870"/>
                  <a:gd name="connsiteY3" fmla="*/ 132415 h 796518"/>
                  <a:gd name="connsiteX4" fmla="*/ 394320 w 587870"/>
                  <a:gd name="connsiteY4" fmla="*/ 191682 h 796518"/>
                  <a:gd name="connsiteX5" fmla="*/ 510737 w 587870"/>
                  <a:gd name="connsiteY5" fmla="*/ 456265 h 796518"/>
                  <a:gd name="connsiteX6" fmla="*/ 531904 w 587870"/>
                  <a:gd name="connsiteY6" fmla="*/ 538815 h 796518"/>
                  <a:gd name="connsiteX7" fmla="*/ 500154 w 587870"/>
                  <a:gd name="connsiteY7" fmla="*/ 528232 h 796518"/>
                  <a:gd name="connsiteX8" fmla="*/ 586937 w 587870"/>
                  <a:gd name="connsiteY8" fmla="*/ 794932 h 796518"/>
                  <a:gd name="connsiteX9" fmla="*/ 434537 w 587870"/>
                  <a:gd name="connsiteY9" fmla="*/ 386415 h 796518"/>
                  <a:gd name="connsiteX10" fmla="*/ 320237 w 587870"/>
                  <a:gd name="connsiteY10" fmla="*/ 45632 h 796518"/>
                  <a:gd name="connsiteX11" fmla="*/ 620 w 587870"/>
                  <a:gd name="connsiteY11" fmla="*/ 123948 h 79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7870" h="796518">
                    <a:moveTo>
                      <a:pt x="620" y="123948"/>
                    </a:moveTo>
                    <a:cubicBezTo>
                      <a:pt x="-12785" y="117951"/>
                      <a:pt x="195001" y="26934"/>
                      <a:pt x="239804" y="9648"/>
                    </a:cubicBezTo>
                    <a:cubicBezTo>
                      <a:pt x="284607" y="-7638"/>
                      <a:pt x="256032" y="-229"/>
                      <a:pt x="269437" y="20232"/>
                    </a:cubicBezTo>
                    <a:cubicBezTo>
                      <a:pt x="282843" y="40693"/>
                      <a:pt x="299423" y="103840"/>
                      <a:pt x="320237" y="132415"/>
                    </a:cubicBezTo>
                    <a:cubicBezTo>
                      <a:pt x="341051" y="160990"/>
                      <a:pt x="362570" y="137707"/>
                      <a:pt x="394320" y="191682"/>
                    </a:cubicBezTo>
                    <a:cubicBezTo>
                      <a:pt x="426070" y="245657"/>
                      <a:pt x="487806" y="398410"/>
                      <a:pt x="510737" y="456265"/>
                    </a:cubicBezTo>
                    <a:cubicBezTo>
                      <a:pt x="533668" y="514121"/>
                      <a:pt x="533668" y="526820"/>
                      <a:pt x="531904" y="538815"/>
                    </a:cubicBezTo>
                    <a:cubicBezTo>
                      <a:pt x="530140" y="550810"/>
                      <a:pt x="490982" y="485546"/>
                      <a:pt x="500154" y="528232"/>
                    </a:cubicBezTo>
                    <a:cubicBezTo>
                      <a:pt x="509326" y="570918"/>
                      <a:pt x="597873" y="818568"/>
                      <a:pt x="586937" y="794932"/>
                    </a:cubicBezTo>
                    <a:cubicBezTo>
                      <a:pt x="576001" y="771296"/>
                      <a:pt x="478987" y="511298"/>
                      <a:pt x="434537" y="386415"/>
                    </a:cubicBezTo>
                    <a:cubicBezTo>
                      <a:pt x="390087" y="261532"/>
                      <a:pt x="389029" y="89729"/>
                      <a:pt x="320237" y="45632"/>
                    </a:cubicBezTo>
                    <a:cubicBezTo>
                      <a:pt x="251445" y="1535"/>
                      <a:pt x="14025" y="129945"/>
                      <a:pt x="620" y="12394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2" name="フリーフォーム: 図形 721">
                <a:extLst>
                  <a:ext uri="{FF2B5EF4-FFF2-40B4-BE49-F238E27FC236}">
                    <a16:creationId xmlns:a16="http://schemas.microsoft.com/office/drawing/2014/main" id="{40645148-6D9D-4E5E-A2EF-38D56A83D436}"/>
                  </a:ext>
                </a:extLst>
              </p:cNvPr>
              <p:cNvSpPr/>
              <p:nvPr/>
            </p:nvSpPr>
            <p:spPr>
              <a:xfrm>
                <a:off x="6927650" y="6881199"/>
                <a:ext cx="399279" cy="268151"/>
              </a:xfrm>
              <a:custGeom>
                <a:avLst/>
                <a:gdLst>
                  <a:gd name="connsiteX0" fmla="*/ 165300 w 399279"/>
                  <a:gd name="connsiteY0" fmla="*/ 84 h 268151"/>
                  <a:gd name="connsiteX1" fmla="*/ 305000 w 399279"/>
                  <a:gd name="connsiteY1" fmla="*/ 110151 h 268151"/>
                  <a:gd name="connsiteX2" fmla="*/ 200 w 399279"/>
                  <a:gd name="connsiteY2" fmla="*/ 266784 h 268151"/>
                  <a:gd name="connsiteX3" fmla="*/ 254200 w 399279"/>
                  <a:gd name="connsiteY3" fmla="*/ 190584 h 268151"/>
                  <a:gd name="connsiteX4" fmla="*/ 398133 w 399279"/>
                  <a:gd name="connsiteY4" fmla="*/ 127084 h 268151"/>
                  <a:gd name="connsiteX5" fmla="*/ 165300 w 399279"/>
                  <a:gd name="connsiteY5" fmla="*/ 84 h 268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279" h="268151">
                    <a:moveTo>
                      <a:pt x="165300" y="84"/>
                    </a:moveTo>
                    <a:cubicBezTo>
                      <a:pt x="149778" y="-2738"/>
                      <a:pt x="332517" y="65701"/>
                      <a:pt x="305000" y="110151"/>
                    </a:cubicBezTo>
                    <a:cubicBezTo>
                      <a:pt x="277483" y="154601"/>
                      <a:pt x="8667" y="253379"/>
                      <a:pt x="200" y="266784"/>
                    </a:cubicBezTo>
                    <a:cubicBezTo>
                      <a:pt x="-8267" y="280190"/>
                      <a:pt x="254200" y="190584"/>
                      <a:pt x="254200" y="190584"/>
                    </a:cubicBezTo>
                    <a:cubicBezTo>
                      <a:pt x="320522" y="167301"/>
                      <a:pt x="410480" y="157776"/>
                      <a:pt x="398133" y="127084"/>
                    </a:cubicBezTo>
                    <a:cubicBezTo>
                      <a:pt x="385786" y="96392"/>
                      <a:pt x="180822" y="2906"/>
                      <a:pt x="165300" y="8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3" name="フリーフォーム: 図形 722">
                <a:extLst>
                  <a:ext uri="{FF2B5EF4-FFF2-40B4-BE49-F238E27FC236}">
                    <a16:creationId xmlns:a16="http://schemas.microsoft.com/office/drawing/2014/main" id="{FC169367-5889-439A-861B-6C08B7246712}"/>
                  </a:ext>
                </a:extLst>
              </p:cNvPr>
              <p:cNvSpPr/>
              <p:nvPr/>
            </p:nvSpPr>
            <p:spPr>
              <a:xfrm>
                <a:off x="7675390" y="7392417"/>
                <a:ext cx="178627" cy="675551"/>
              </a:xfrm>
              <a:custGeom>
                <a:avLst/>
                <a:gdLst>
                  <a:gd name="connsiteX0" fmla="*/ 1760 w 178627"/>
                  <a:gd name="connsiteY0" fmla="*/ 1100 h 675551"/>
                  <a:gd name="connsiteX1" fmla="*/ 90660 w 178627"/>
                  <a:gd name="connsiteY1" fmla="*/ 47666 h 675551"/>
                  <a:gd name="connsiteX2" fmla="*/ 149927 w 178627"/>
                  <a:gd name="connsiteY2" fmla="*/ 43433 h 675551"/>
                  <a:gd name="connsiteX3" fmla="*/ 137227 w 178627"/>
                  <a:gd name="connsiteY3" fmla="*/ 257216 h 675551"/>
                  <a:gd name="connsiteX4" fmla="*/ 22927 w 178627"/>
                  <a:gd name="connsiteY4" fmla="*/ 667850 h 675551"/>
                  <a:gd name="connsiteX5" fmla="*/ 94893 w 178627"/>
                  <a:gd name="connsiteY5" fmla="*/ 490050 h 675551"/>
                  <a:gd name="connsiteX6" fmla="*/ 177443 w 178627"/>
                  <a:gd name="connsiteY6" fmla="*/ 60366 h 675551"/>
                  <a:gd name="connsiteX7" fmla="*/ 1760 w 178627"/>
                  <a:gd name="connsiteY7" fmla="*/ 1100 h 67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627" h="675551">
                    <a:moveTo>
                      <a:pt x="1760" y="1100"/>
                    </a:moveTo>
                    <a:cubicBezTo>
                      <a:pt x="-12704" y="-1017"/>
                      <a:pt x="65966" y="40611"/>
                      <a:pt x="90660" y="47666"/>
                    </a:cubicBezTo>
                    <a:cubicBezTo>
                      <a:pt x="115355" y="54722"/>
                      <a:pt x="142166" y="8508"/>
                      <a:pt x="149927" y="43433"/>
                    </a:cubicBezTo>
                    <a:cubicBezTo>
                      <a:pt x="157688" y="78358"/>
                      <a:pt x="158394" y="153147"/>
                      <a:pt x="137227" y="257216"/>
                    </a:cubicBezTo>
                    <a:cubicBezTo>
                      <a:pt x="116060" y="361285"/>
                      <a:pt x="29983" y="629044"/>
                      <a:pt x="22927" y="667850"/>
                    </a:cubicBezTo>
                    <a:cubicBezTo>
                      <a:pt x="15871" y="706656"/>
                      <a:pt x="69140" y="591297"/>
                      <a:pt x="94893" y="490050"/>
                    </a:cubicBezTo>
                    <a:cubicBezTo>
                      <a:pt x="120646" y="388803"/>
                      <a:pt x="188379" y="138683"/>
                      <a:pt x="177443" y="60366"/>
                    </a:cubicBezTo>
                    <a:cubicBezTo>
                      <a:pt x="166507" y="-17951"/>
                      <a:pt x="16224" y="3217"/>
                      <a:pt x="1760" y="110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4" name="フリーフォーム: 図形 723">
                <a:extLst>
                  <a:ext uri="{FF2B5EF4-FFF2-40B4-BE49-F238E27FC236}">
                    <a16:creationId xmlns:a16="http://schemas.microsoft.com/office/drawing/2014/main" id="{11DF2106-6DC0-4F65-8869-EEF2271A206D}"/>
                  </a:ext>
                </a:extLst>
              </p:cNvPr>
              <p:cNvSpPr/>
              <p:nvPr/>
            </p:nvSpPr>
            <p:spPr>
              <a:xfrm>
                <a:off x="7343469" y="7454882"/>
                <a:ext cx="335971" cy="812864"/>
              </a:xfrm>
              <a:custGeom>
                <a:avLst/>
                <a:gdLst>
                  <a:gd name="connsiteX0" fmla="*/ 320981 w 335971"/>
                  <a:gd name="connsiteY0" fmla="*/ 14835 h 812864"/>
                  <a:gd name="connsiteX1" fmla="*/ 335798 w 335971"/>
                  <a:gd name="connsiteY1" fmla="*/ 129135 h 812864"/>
                  <a:gd name="connsiteX2" fmla="*/ 312514 w 335971"/>
                  <a:gd name="connsiteY2" fmla="*/ 237085 h 812864"/>
                  <a:gd name="connsiteX3" fmla="*/ 301931 w 335971"/>
                  <a:gd name="connsiteY3" fmla="*/ 524951 h 812864"/>
                  <a:gd name="connsiteX4" fmla="*/ 189748 w 335971"/>
                  <a:gd name="connsiteY4" fmla="*/ 637135 h 812864"/>
                  <a:gd name="connsiteX5" fmla="*/ 50048 w 335971"/>
                  <a:gd name="connsiteY5" fmla="*/ 692168 h 812864"/>
                  <a:gd name="connsiteX6" fmla="*/ 22531 w 335971"/>
                  <a:gd name="connsiteY6" fmla="*/ 723918 h 812864"/>
                  <a:gd name="connsiteX7" fmla="*/ 1364 w 335971"/>
                  <a:gd name="connsiteY7" fmla="*/ 812818 h 812864"/>
                  <a:gd name="connsiteX8" fmla="*/ 62748 w 335971"/>
                  <a:gd name="connsiteY8" fmla="*/ 711218 h 812864"/>
                  <a:gd name="connsiteX9" fmla="*/ 282881 w 335971"/>
                  <a:gd name="connsiteY9" fmla="*/ 486851 h 812864"/>
                  <a:gd name="connsiteX10" fmla="*/ 320981 w 335971"/>
                  <a:gd name="connsiteY10" fmla="*/ 14835 h 81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5971" h="812864">
                    <a:moveTo>
                      <a:pt x="320981" y="14835"/>
                    </a:moveTo>
                    <a:cubicBezTo>
                      <a:pt x="329800" y="-44784"/>
                      <a:pt x="337209" y="92093"/>
                      <a:pt x="335798" y="129135"/>
                    </a:cubicBezTo>
                    <a:cubicBezTo>
                      <a:pt x="334387" y="166177"/>
                      <a:pt x="318158" y="171116"/>
                      <a:pt x="312514" y="237085"/>
                    </a:cubicBezTo>
                    <a:cubicBezTo>
                      <a:pt x="306870" y="303054"/>
                      <a:pt x="322392" y="458276"/>
                      <a:pt x="301931" y="524951"/>
                    </a:cubicBezTo>
                    <a:cubicBezTo>
                      <a:pt x="281470" y="591626"/>
                      <a:pt x="231728" y="609266"/>
                      <a:pt x="189748" y="637135"/>
                    </a:cubicBezTo>
                    <a:cubicBezTo>
                      <a:pt x="147768" y="665004"/>
                      <a:pt x="77917" y="677704"/>
                      <a:pt x="50048" y="692168"/>
                    </a:cubicBezTo>
                    <a:cubicBezTo>
                      <a:pt x="22179" y="706632"/>
                      <a:pt x="30645" y="703810"/>
                      <a:pt x="22531" y="723918"/>
                    </a:cubicBezTo>
                    <a:cubicBezTo>
                      <a:pt x="14417" y="744026"/>
                      <a:pt x="-5339" y="814935"/>
                      <a:pt x="1364" y="812818"/>
                    </a:cubicBezTo>
                    <a:cubicBezTo>
                      <a:pt x="8067" y="810701"/>
                      <a:pt x="15829" y="765546"/>
                      <a:pt x="62748" y="711218"/>
                    </a:cubicBezTo>
                    <a:cubicBezTo>
                      <a:pt x="109667" y="656890"/>
                      <a:pt x="241606" y="605384"/>
                      <a:pt x="282881" y="486851"/>
                    </a:cubicBezTo>
                    <a:cubicBezTo>
                      <a:pt x="324156" y="368318"/>
                      <a:pt x="312162" y="74454"/>
                      <a:pt x="320981" y="1483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5" name="フリーフォーム: 図形 724">
                <a:extLst>
                  <a:ext uri="{FF2B5EF4-FFF2-40B4-BE49-F238E27FC236}">
                    <a16:creationId xmlns:a16="http://schemas.microsoft.com/office/drawing/2014/main" id="{E07C836D-89E1-4652-9B98-E0F33E842FC5}"/>
                  </a:ext>
                </a:extLst>
              </p:cNvPr>
              <p:cNvSpPr/>
              <p:nvPr/>
            </p:nvSpPr>
            <p:spPr>
              <a:xfrm>
                <a:off x="7537414" y="8003085"/>
                <a:ext cx="178002" cy="199168"/>
              </a:xfrm>
              <a:custGeom>
                <a:avLst/>
                <a:gdLst>
                  <a:gd name="connsiteX0" fmla="*/ 177836 w 178002"/>
                  <a:gd name="connsiteY0" fmla="*/ 32 h 199168"/>
                  <a:gd name="connsiteX1" fmla="*/ 38136 w 178002"/>
                  <a:gd name="connsiteY1" fmla="*/ 150315 h 199168"/>
                  <a:gd name="connsiteX2" fmla="*/ 44486 w 178002"/>
                  <a:gd name="connsiteY2" fmla="*/ 198998 h 199168"/>
                  <a:gd name="connsiteX3" fmla="*/ 6386 w 178002"/>
                  <a:gd name="connsiteY3" fmla="*/ 137615 h 199168"/>
                  <a:gd name="connsiteX4" fmla="*/ 177836 w 178002"/>
                  <a:gd name="connsiteY4" fmla="*/ 32 h 199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002" h="199168">
                    <a:moveTo>
                      <a:pt x="177836" y="32"/>
                    </a:moveTo>
                    <a:cubicBezTo>
                      <a:pt x="183128" y="2149"/>
                      <a:pt x="60361" y="117154"/>
                      <a:pt x="38136" y="150315"/>
                    </a:cubicBezTo>
                    <a:cubicBezTo>
                      <a:pt x="15911" y="183476"/>
                      <a:pt x="49778" y="201115"/>
                      <a:pt x="44486" y="198998"/>
                    </a:cubicBezTo>
                    <a:cubicBezTo>
                      <a:pt x="39194" y="196881"/>
                      <a:pt x="-19014" y="175009"/>
                      <a:pt x="6386" y="137615"/>
                    </a:cubicBezTo>
                    <a:cubicBezTo>
                      <a:pt x="31786" y="100221"/>
                      <a:pt x="172544" y="-2085"/>
                      <a:pt x="177836" y="3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6" name="フリーフォーム: 図形 725">
                <a:extLst>
                  <a:ext uri="{FF2B5EF4-FFF2-40B4-BE49-F238E27FC236}">
                    <a16:creationId xmlns:a16="http://schemas.microsoft.com/office/drawing/2014/main" id="{391AB419-7731-4F4D-8682-EB27267CF054}"/>
                  </a:ext>
                </a:extLst>
              </p:cNvPr>
              <p:cNvSpPr/>
              <p:nvPr/>
            </p:nvSpPr>
            <p:spPr>
              <a:xfrm>
                <a:off x="7177510" y="8185107"/>
                <a:ext cx="392067" cy="260515"/>
              </a:xfrm>
              <a:custGeom>
                <a:avLst/>
                <a:gdLst>
                  <a:gd name="connsiteX0" fmla="*/ 391690 w 392067"/>
                  <a:gd name="connsiteY0" fmla="*/ 43 h 260515"/>
                  <a:gd name="connsiteX1" fmla="*/ 304907 w 392067"/>
                  <a:gd name="connsiteY1" fmla="*/ 167260 h 260515"/>
                  <a:gd name="connsiteX2" fmla="*/ 237173 w 392067"/>
                  <a:gd name="connsiteY2" fmla="*/ 201126 h 260515"/>
                  <a:gd name="connsiteX3" fmla="*/ 107 w 392067"/>
                  <a:gd name="connsiteY3" fmla="*/ 260393 h 260515"/>
                  <a:gd name="connsiteX4" fmla="*/ 268923 w 392067"/>
                  <a:gd name="connsiteY4" fmla="*/ 184193 h 260515"/>
                  <a:gd name="connsiteX5" fmla="*/ 391690 w 392067"/>
                  <a:gd name="connsiteY5" fmla="*/ 43 h 260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2067" h="260515">
                    <a:moveTo>
                      <a:pt x="391690" y="43"/>
                    </a:moveTo>
                    <a:cubicBezTo>
                      <a:pt x="397687" y="-2779"/>
                      <a:pt x="330660" y="133746"/>
                      <a:pt x="304907" y="167260"/>
                    </a:cubicBezTo>
                    <a:cubicBezTo>
                      <a:pt x="279154" y="200774"/>
                      <a:pt x="287973" y="185604"/>
                      <a:pt x="237173" y="201126"/>
                    </a:cubicBezTo>
                    <a:cubicBezTo>
                      <a:pt x="186373" y="216648"/>
                      <a:pt x="-5185" y="263215"/>
                      <a:pt x="107" y="260393"/>
                    </a:cubicBezTo>
                    <a:cubicBezTo>
                      <a:pt x="5399" y="257571"/>
                      <a:pt x="203306" y="221940"/>
                      <a:pt x="268923" y="184193"/>
                    </a:cubicBezTo>
                    <a:cubicBezTo>
                      <a:pt x="334540" y="146446"/>
                      <a:pt x="385693" y="2865"/>
                      <a:pt x="391690" y="4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7" name="フリーフォーム: 図形 726">
                <a:extLst>
                  <a:ext uri="{FF2B5EF4-FFF2-40B4-BE49-F238E27FC236}">
                    <a16:creationId xmlns:a16="http://schemas.microsoft.com/office/drawing/2014/main" id="{F990D0D2-A0FB-4ABD-8243-01510F38A2EF}"/>
                  </a:ext>
                </a:extLst>
              </p:cNvPr>
              <p:cNvSpPr/>
              <p:nvPr/>
            </p:nvSpPr>
            <p:spPr>
              <a:xfrm>
                <a:off x="7343710" y="8169777"/>
                <a:ext cx="136681" cy="98178"/>
              </a:xfrm>
              <a:custGeom>
                <a:avLst/>
                <a:gdLst>
                  <a:gd name="connsiteX0" fmla="*/ 65 w 136681"/>
                  <a:gd name="connsiteY0" fmla="*/ 97923 h 98178"/>
                  <a:gd name="connsiteX1" fmla="*/ 81028 w 136681"/>
                  <a:gd name="connsiteY1" fmla="*/ 42361 h 98178"/>
                  <a:gd name="connsiteX2" fmla="*/ 136590 w 136681"/>
                  <a:gd name="connsiteY2" fmla="*/ 1086 h 98178"/>
                  <a:gd name="connsiteX3" fmla="*/ 68328 w 136681"/>
                  <a:gd name="connsiteY3" fmla="*/ 18548 h 98178"/>
                  <a:gd name="connsiteX4" fmla="*/ 65 w 136681"/>
                  <a:gd name="connsiteY4" fmla="*/ 97923 h 98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81" h="98178">
                    <a:moveTo>
                      <a:pt x="65" y="97923"/>
                    </a:moveTo>
                    <a:cubicBezTo>
                      <a:pt x="2182" y="101892"/>
                      <a:pt x="58274" y="58500"/>
                      <a:pt x="81028" y="42361"/>
                    </a:cubicBezTo>
                    <a:cubicBezTo>
                      <a:pt x="103782" y="26222"/>
                      <a:pt x="138707" y="5055"/>
                      <a:pt x="136590" y="1086"/>
                    </a:cubicBezTo>
                    <a:cubicBezTo>
                      <a:pt x="134473" y="-2883"/>
                      <a:pt x="88965" y="4261"/>
                      <a:pt x="68328" y="18548"/>
                    </a:cubicBezTo>
                    <a:cubicBezTo>
                      <a:pt x="47691" y="32835"/>
                      <a:pt x="-2052" y="93954"/>
                      <a:pt x="65" y="979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8" name="フリーフォーム: 図形 727">
                <a:extLst>
                  <a:ext uri="{FF2B5EF4-FFF2-40B4-BE49-F238E27FC236}">
                    <a16:creationId xmlns:a16="http://schemas.microsoft.com/office/drawing/2014/main" id="{873987BD-6F4B-4837-BDBE-047619C5F72E}"/>
                  </a:ext>
                </a:extLst>
              </p:cNvPr>
              <p:cNvSpPr/>
              <p:nvPr/>
            </p:nvSpPr>
            <p:spPr>
              <a:xfrm>
                <a:off x="7439010" y="8165710"/>
                <a:ext cx="34095" cy="114398"/>
              </a:xfrm>
              <a:custGeom>
                <a:avLst/>
                <a:gdLst>
                  <a:gd name="connsiteX0" fmla="*/ 33353 w 34095"/>
                  <a:gd name="connsiteY0" fmla="*/ 390 h 114398"/>
                  <a:gd name="connsiteX1" fmla="*/ 23828 w 34095"/>
                  <a:gd name="connsiteY1" fmla="*/ 97228 h 114398"/>
                  <a:gd name="connsiteX2" fmla="*/ 31765 w 34095"/>
                  <a:gd name="connsiteY2" fmla="*/ 111515 h 114398"/>
                  <a:gd name="connsiteX3" fmla="*/ 15 w 34095"/>
                  <a:gd name="connsiteY3" fmla="*/ 63890 h 114398"/>
                  <a:gd name="connsiteX4" fmla="*/ 33353 w 34095"/>
                  <a:gd name="connsiteY4" fmla="*/ 390 h 114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95" h="114398">
                    <a:moveTo>
                      <a:pt x="33353" y="390"/>
                    </a:moveTo>
                    <a:cubicBezTo>
                      <a:pt x="37322" y="5946"/>
                      <a:pt x="24093" y="78707"/>
                      <a:pt x="23828" y="97228"/>
                    </a:cubicBezTo>
                    <a:cubicBezTo>
                      <a:pt x="23563" y="115749"/>
                      <a:pt x="35734" y="117071"/>
                      <a:pt x="31765" y="111515"/>
                    </a:cubicBezTo>
                    <a:cubicBezTo>
                      <a:pt x="27796" y="105959"/>
                      <a:pt x="809" y="77648"/>
                      <a:pt x="15" y="63890"/>
                    </a:cubicBezTo>
                    <a:cubicBezTo>
                      <a:pt x="-779" y="50132"/>
                      <a:pt x="29384" y="-5166"/>
                      <a:pt x="33353" y="39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9" name="フリーフォーム: 図形 728">
                <a:extLst>
                  <a:ext uri="{FF2B5EF4-FFF2-40B4-BE49-F238E27FC236}">
                    <a16:creationId xmlns:a16="http://schemas.microsoft.com/office/drawing/2014/main" id="{310F60B4-5474-457A-97AF-6A3DC3D419E5}"/>
                  </a:ext>
                </a:extLst>
              </p:cNvPr>
              <p:cNvSpPr/>
              <p:nvPr/>
            </p:nvSpPr>
            <p:spPr>
              <a:xfrm>
                <a:off x="7361874" y="8256538"/>
                <a:ext cx="113664" cy="173122"/>
              </a:xfrm>
              <a:custGeom>
                <a:avLst/>
                <a:gdLst>
                  <a:gd name="connsiteX0" fmla="*/ 113664 w 113664"/>
                  <a:gd name="connsiteY0" fmla="*/ 50 h 173122"/>
                  <a:gd name="connsiteX1" fmla="*/ 59689 w 113664"/>
                  <a:gd name="connsiteY1" fmla="*/ 63550 h 173122"/>
                  <a:gd name="connsiteX2" fmla="*/ 43814 w 113664"/>
                  <a:gd name="connsiteY2" fmla="*/ 96887 h 173122"/>
                  <a:gd name="connsiteX3" fmla="*/ 2539 w 113664"/>
                  <a:gd name="connsiteY3" fmla="*/ 173087 h 173122"/>
                  <a:gd name="connsiteX4" fmla="*/ 10476 w 113664"/>
                  <a:gd name="connsiteY4" fmla="*/ 106412 h 173122"/>
                  <a:gd name="connsiteX5" fmla="*/ 59689 w 113664"/>
                  <a:gd name="connsiteY5" fmla="*/ 74662 h 173122"/>
                  <a:gd name="connsiteX6" fmla="*/ 113664 w 113664"/>
                  <a:gd name="connsiteY6" fmla="*/ 50 h 173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664" h="173122">
                    <a:moveTo>
                      <a:pt x="113664" y="50"/>
                    </a:moveTo>
                    <a:cubicBezTo>
                      <a:pt x="113664" y="-1802"/>
                      <a:pt x="71331" y="47411"/>
                      <a:pt x="59689" y="63550"/>
                    </a:cubicBezTo>
                    <a:cubicBezTo>
                      <a:pt x="48047" y="79690"/>
                      <a:pt x="53339" y="78631"/>
                      <a:pt x="43814" y="96887"/>
                    </a:cubicBezTo>
                    <a:cubicBezTo>
                      <a:pt x="34289" y="115143"/>
                      <a:pt x="8095" y="171500"/>
                      <a:pt x="2539" y="173087"/>
                    </a:cubicBezTo>
                    <a:cubicBezTo>
                      <a:pt x="-3017" y="174674"/>
                      <a:pt x="951" y="122816"/>
                      <a:pt x="10476" y="106412"/>
                    </a:cubicBezTo>
                    <a:cubicBezTo>
                      <a:pt x="20001" y="90008"/>
                      <a:pt x="43285" y="88950"/>
                      <a:pt x="59689" y="74662"/>
                    </a:cubicBezTo>
                    <a:cubicBezTo>
                      <a:pt x="76093" y="60374"/>
                      <a:pt x="113664" y="1902"/>
                      <a:pt x="113664" y="5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0" name="フリーフォーム: 図形 729">
                <a:extLst>
                  <a:ext uri="{FF2B5EF4-FFF2-40B4-BE49-F238E27FC236}">
                    <a16:creationId xmlns:a16="http://schemas.microsoft.com/office/drawing/2014/main" id="{4CD8B19C-C2A3-446D-B276-D8E7A3B8E901}"/>
                  </a:ext>
                </a:extLst>
              </p:cNvPr>
              <p:cNvSpPr/>
              <p:nvPr/>
            </p:nvSpPr>
            <p:spPr>
              <a:xfrm>
                <a:off x="6755153" y="7468417"/>
                <a:ext cx="185177" cy="581266"/>
              </a:xfrm>
              <a:custGeom>
                <a:avLst/>
                <a:gdLst>
                  <a:gd name="connsiteX0" fmla="*/ 153647 w 185177"/>
                  <a:gd name="connsiteY0" fmla="*/ 1300 h 581266"/>
                  <a:gd name="connsiteX1" fmla="*/ 181164 w 185177"/>
                  <a:gd name="connsiteY1" fmla="*/ 136766 h 581266"/>
                  <a:gd name="connsiteX2" fmla="*/ 60514 w 185177"/>
                  <a:gd name="connsiteY2" fmla="*/ 392883 h 581266"/>
                  <a:gd name="connsiteX3" fmla="*/ 1247 w 185177"/>
                  <a:gd name="connsiteY3" fmla="*/ 581266 h 581266"/>
                  <a:gd name="connsiteX4" fmla="*/ 28764 w 185177"/>
                  <a:gd name="connsiteY4" fmla="*/ 395000 h 581266"/>
                  <a:gd name="connsiteX5" fmla="*/ 126130 w 185177"/>
                  <a:gd name="connsiteY5" fmla="*/ 212966 h 581266"/>
                  <a:gd name="connsiteX6" fmla="*/ 153647 w 185177"/>
                  <a:gd name="connsiteY6" fmla="*/ 1300 h 581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177" h="581266">
                    <a:moveTo>
                      <a:pt x="153647" y="1300"/>
                    </a:moveTo>
                    <a:cubicBezTo>
                      <a:pt x="162819" y="-11400"/>
                      <a:pt x="196686" y="71502"/>
                      <a:pt x="181164" y="136766"/>
                    </a:cubicBezTo>
                    <a:cubicBezTo>
                      <a:pt x="165642" y="202030"/>
                      <a:pt x="90500" y="318800"/>
                      <a:pt x="60514" y="392883"/>
                    </a:cubicBezTo>
                    <a:cubicBezTo>
                      <a:pt x="30528" y="466966"/>
                      <a:pt x="6539" y="580913"/>
                      <a:pt x="1247" y="581266"/>
                    </a:cubicBezTo>
                    <a:cubicBezTo>
                      <a:pt x="-4045" y="581619"/>
                      <a:pt x="7950" y="456383"/>
                      <a:pt x="28764" y="395000"/>
                    </a:cubicBezTo>
                    <a:cubicBezTo>
                      <a:pt x="49578" y="333617"/>
                      <a:pt x="102847" y="272938"/>
                      <a:pt x="126130" y="212966"/>
                    </a:cubicBezTo>
                    <a:cubicBezTo>
                      <a:pt x="149413" y="152994"/>
                      <a:pt x="144475" y="14000"/>
                      <a:pt x="153647" y="130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1" name="フリーフォーム: 図形 730">
                <a:extLst>
                  <a:ext uri="{FF2B5EF4-FFF2-40B4-BE49-F238E27FC236}">
                    <a16:creationId xmlns:a16="http://schemas.microsoft.com/office/drawing/2014/main" id="{C3DEF4C9-50CB-4FD7-95E4-5CA8D75E0AF8}"/>
                  </a:ext>
                </a:extLst>
              </p:cNvPr>
              <p:cNvSpPr/>
              <p:nvPr/>
            </p:nvSpPr>
            <p:spPr>
              <a:xfrm>
                <a:off x="6636572" y="7607703"/>
                <a:ext cx="248568" cy="241056"/>
              </a:xfrm>
              <a:custGeom>
                <a:avLst/>
                <a:gdLst>
                  <a:gd name="connsiteX0" fmla="*/ 246828 w 248568"/>
                  <a:gd name="connsiteY0" fmla="*/ 1714 h 241056"/>
                  <a:gd name="connsiteX1" fmla="*/ 39395 w 248568"/>
                  <a:gd name="connsiteY1" fmla="*/ 137180 h 241056"/>
                  <a:gd name="connsiteX2" fmla="*/ 3411 w 248568"/>
                  <a:gd name="connsiteY2" fmla="*/ 240897 h 241056"/>
                  <a:gd name="connsiteX3" fmla="*/ 16111 w 248568"/>
                  <a:gd name="connsiteY3" fmla="*/ 113897 h 241056"/>
                  <a:gd name="connsiteX4" fmla="*/ 132528 w 248568"/>
                  <a:gd name="connsiteY4" fmla="*/ 63097 h 241056"/>
                  <a:gd name="connsiteX5" fmla="*/ 246828 w 248568"/>
                  <a:gd name="connsiteY5" fmla="*/ 1714 h 241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8568" h="241056">
                    <a:moveTo>
                      <a:pt x="246828" y="1714"/>
                    </a:moveTo>
                    <a:cubicBezTo>
                      <a:pt x="231306" y="14061"/>
                      <a:pt x="79964" y="97316"/>
                      <a:pt x="39395" y="137180"/>
                    </a:cubicBezTo>
                    <a:cubicBezTo>
                      <a:pt x="-1174" y="177044"/>
                      <a:pt x="7292" y="244777"/>
                      <a:pt x="3411" y="240897"/>
                    </a:cubicBezTo>
                    <a:cubicBezTo>
                      <a:pt x="-470" y="237017"/>
                      <a:pt x="-5408" y="143530"/>
                      <a:pt x="16111" y="113897"/>
                    </a:cubicBezTo>
                    <a:cubicBezTo>
                      <a:pt x="37630" y="84264"/>
                      <a:pt x="95133" y="78972"/>
                      <a:pt x="132528" y="63097"/>
                    </a:cubicBezTo>
                    <a:cubicBezTo>
                      <a:pt x="169922" y="47222"/>
                      <a:pt x="262350" y="-10633"/>
                      <a:pt x="246828" y="171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2" name="フリーフォーム: 図形 731">
                <a:extLst>
                  <a:ext uri="{FF2B5EF4-FFF2-40B4-BE49-F238E27FC236}">
                    <a16:creationId xmlns:a16="http://schemas.microsoft.com/office/drawing/2014/main" id="{4277618C-B14B-4FAC-A5C1-1E124980AD43}"/>
                  </a:ext>
                </a:extLst>
              </p:cNvPr>
              <p:cNvSpPr/>
              <p:nvPr/>
            </p:nvSpPr>
            <p:spPr>
              <a:xfrm>
                <a:off x="6306080" y="7879468"/>
                <a:ext cx="430978" cy="782807"/>
              </a:xfrm>
              <a:custGeom>
                <a:avLst/>
                <a:gdLst>
                  <a:gd name="connsiteX0" fmla="*/ 422803 w 430978"/>
                  <a:gd name="connsiteY0" fmla="*/ 19932 h 782807"/>
                  <a:gd name="connsiteX1" fmla="*/ 270403 w 430978"/>
                  <a:gd name="connsiteY1" fmla="*/ 259115 h 782807"/>
                  <a:gd name="connsiteX2" fmla="*/ 20637 w 430978"/>
                  <a:gd name="connsiteY2" fmla="*/ 764999 h 782807"/>
                  <a:gd name="connsiteX3" fmla="*/ 54503 w 430978"/>
                  <a:gd name="connsiteY3" fmla="*/ 612599 h 782807"/>
                  <a:gd name="connsiteX4" fmla="*/ 374120 w 430978"/>
                  <a:gd name="connsiteY4" fmla="*/ 77082 h 782807"/>
                  <a:gd name="connsiteX5" fmla="*/ 422803 w 430978"/>
                  <a:gd name="connsiteY5" fmla="*/ 19932 h 782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0978" h="782807">
                    <a:moveTo>
                      <a:pt x="422803" y="19932"/>
                    </a:moveTo>
                    <a:cubicBezTo>
                      <a:pt x="405517" y="50271"/>
                      <a:pt x="337431" y="134937"/>
                      <a:pt x="270403" y="259115"/>
                    </a:cubicBezTo>
                    <a:cubicBezTo>
                      <a:pt x="203375" y="383293"/>
                      <a:pt x="56620" y="706085"/>
                      <a:pt x="20637" y="764999"/>
                    </a:cubicBezTo>
                    <a:cubicBezTo>
                      <a:pt x="-15346" y="823913"/>
                      <a:pt x="-4411" y="727252"/>
                      <a:pt x="54503" y="612599"/>
                    </a:cubicBezTo>
                    <a:cubicBezTo>
                      <a:pt x="113417" y="497946"/>
                      <a:pt x="315559" y="170568"/>
                      <a:pt x="374120" y="77082"/>
                    </a:cubicBezTo>
                    <a:cubicBezTo>
                      <a:pt x="432681" y="-16404"/>
                      <a:pt x="440089" y="-10407"/>
                      <a:pt x="422803" y="1993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3" name="フリーフォーム: 図形 732">
                <a:extLst>
                  <a:ext uri="{FF2B5EF4-FFF2-40B4-BE49-F238E27FC236}">
                    <a16:creationId xmlns:a16="http://schemas.microsoft.com/office/drawing/2014/main" id="{A1DDB220-2A33-4656-B279-5C2C303BFE60}"/>
                  </a:ext>
                </a:extLst>
              </p:cNvPr>
              <p:cNvSpPr/>
              <p:nvPr/>
            </p:nvSpPr>
            <p:spPr>
              <a:xfrm>
                <a:off x="6336782" y="7862846"/>
                <a:ext cx="315573" cy="639133"/>
              </a:xfrm>
              <a:custGeom>
                <a:avLst/>
                <a:gdLst>
                  <a:gd name="connsiteX0" fmla="*/ 313785 w 315573"/>
                  <a:gd name="connsiteY0" fmla="*/ 2687 h 639133"/>
                  <a:gd name="connsiteX1" fmla="*/ 180435 w 315573"/>
                  <a:gd name="connsiteY1" fmla="*/ 119104 h 639133"/>
                  <a:gd name="connsiteX2" fmla="*/ 114818 w 315573"/>
                  <a:gd name="connsiteY2" fmla="*/ 370987 h 639133"/>
                  <a:gd name="connsiteX3" fmla="*/ 2635 w 315573"/>
                  <a:gd name="connsiteY3" fmla="*/ 637687 h 639133"/>
                  <a:gd name="connsiteX4" fmla="*/ 38618 w 315573"/>
                  <a:gd name="connsiteY4" fmla="*/ 466237 h 639133"/>
                  <a:gd name="connsiteX5" fmla="*/ 74601 w 315573"/>
                  <a:gd name="connsiteY5" fmla="*/ 224937 h 639133"/>
                  <a:gd name="connsiteX6" fmla="*/ 313785 w 315573"/>
                  <a:gd name="connsiteY6" fmla="*/ 2687 h 639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5573" h="639133">
                    <a:moveTo>
                      <a:pt x="313785" y="2687"/>
                    </a:moveTo>
                    <a:cubicBezTo>
                      <a:pt x="331424" y="-14952"/>
                      <a:pt x="213596" y="57721"/>
                      <a:pt x="180435" y="119104"/>
                    </a:cubicBezTo>
                    <a:cubicBezTo>
                      <a:pt x="147274" y="180487"/>
                      <a:pt x="144451" y="284557"/>
                      <a:pt x="114818" y="370987"/>
                    </a:cubicBezTo>
                    <a:cubicBezTo>
                      <a:pt x="85185" y="457418"/>
                      <a:pt x="15335" y="621812"/>
                      <a:pt x="2635" y="637687"/>
                    </a:cubicBezTo>
                    <a:cubicBezTo>
                      <a:pt x="-10065" y="653562"/>
                      <a:pt x="26624" y="535029"/>
                      <a:pt x="38618" y="466237"/>
                    </a:cubicBezTo>
                    <a:cubicBezTo>
                      <a:pt x="50612" y="397445"/>
                      <a:pt x="34737" y="298667"/>
                      <a:pt x="74601" y="224937"/>
                    </a:cubicBezTo>
                    <a:cubicBezTo>
                      <a:pt x="114465" y="151207"/>
                      <a:pt x="296146" y="20326"/>
                      <a:pt x="313785" y="268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4" name="フリーフォーム: 図形 733">
                <a:extLst>
                  <a:ext uri="{FF2B5EF4-FFF2-40B4-BE49-F238E27FC236}">
                    <a16:creationId xmlns:a16="http://schemas.microsoft.com/office/drawing/2014/main" id="{F0B4BD23-1296-418B-954F-3248369BE80F}"/>
                  </a:ext>
                </a:extLst>
              </p:cNvPr>
              <p:cNvSpPr/>
              <p:nvPr/>
            </p:nvSpPr>
            <p:spPr>
              <a:xfrm>
                <a:off x="6620107" y="8023725"/>
                <a:ext cx="149670" cy="322294"/>
              </a:xfrm>
              <a:custGeom>
                <a:avLst/>
                <a:gdLst>
                  <a:gd name="connsiteX0" fmla="*/ 148993 w 149670"/>
                  <a:gd name="connsiteY0" fmla="*/ 9025 h 322294"/>
                  <a:gd name="connsiteX1" fmla="*/ 2943 w 149670"/>
                  <a:gd name="connsiteY1" fmla="*/ 322292 h 322294"/>
                  <a:gd name="connsiteX2" fmla="*/ 51626 w 149670"/>
                  <a:gd name="connsiteY2" fmla="*/ 2675 h 322294"/>
                  <a:gd name="connsiteX3" fmla="*/ 57976 w 149670"/>
                  <a:gd name="connsiteY3" fmla="*/ 161425 h 322294"/>
                  <a:gd name="connsiteX4" fmla="*/ 148993 w 149670"/>
                  <a:gd name="connsiteY4" fmla="*/ 9025 h 322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670" h="322294">
                    <a:moveTo>
                      <a:pt x="148993" y="9025"/>
                    </a:moveTo>
                    <a:cubicBezTo>
                      <a:pt x="139821" y="35836"/>
                      <a:pt x="19171" y="323350"/>
                      <a:pt x="2943" y="322292"/>
                    </a:cubicBezTo>
                    <a:cubicBezTo>
                      <a:pt x="-13285" y="321234"/>
                      <a:pt x="42454" y="29486"/>
                      <a:pt x="51626" y="2675"/>
                    </a:cubicBezTo>
                    <a:cubicBezTo>
                      <a:pt x="60798" y="-24136"/>
                      <a:pt x="44570" y="159308"/>
                      <a:pt x="57976" y="161425"/>
                    </a:cubicBezTo>
                    <a:cubicBezTo>
                      <a:pt x="71382" y="163542"/>
                      <a:pt x="158165" y="-17786"/>
                      <a:pt x="148993" y="902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5" name="フリーフォーム: 図形 734">
                <a:extLst>
                  <a:ext uri="{FF2B5EF4-FFF2-40B4-BE49-F238E27FC236}">
                    <a16:creationId xmlns:a16="http://schemas.microsoft.com/office/drawing/2014/main" id="{5B73A725-85C4-4A18-B99F-A1227399B86D}"/>
                  </a:ext>
                </a:extLst>
              </p:cNvPr>
              <p:cNvSpPr/>
              <p:nvPr/>
            </p:nvSpPr>
            <p:spPr>
              <a:xfrm>
                <a:off x="7894320" y="7731747"/>
                <a:ext cx="269291" cy="1251263"/>
              </a:xfrm>
              <a:custGeom>
                <a:avLst/>
                <a:gdLst>
                  <a:gd name="connsiteX0" fmla="*/ 208280 w 269291"/>
                  <a:gd name="connsiteY0" fmla="*/ 13 h 1251263"/>
                  <a:gd name="connsiteX1" fmla="*/ 71120 w 269291"/>
                  <a:gd name="connsiteY1" fmla="*/ 320053 h 1251263"/>
                  <a:gd name="connsiteX2" fmla="*/ 132080 w 269291"/>
                  <a:gd name="connsiteY2" fmla="*/ 452133 h 1251263"/>
                  <a:gd name="connsiteX3" fmla="*/ 264160 w 269291"/>
                  <a:gd name="connsiteY3" fmla="*/ 1234453 h 1251263"/>
                  <a:gd name="connsiteX4" fmla="*/ 218440 w 269291"/>
                  <a:gd name="connsiteY4" fmla="*/ 934733 h 1251263"/>
                  <a:gd name="connsiteX5" fmla="*/ 0 w 269291"/>
                  <a:gd name="connsiteY5" fmla="*/ 309893 h 1251263"/>
                  <a:gd name="connsiteX6" fmla="*/ 208280 w 269291"/>
                  <a:gd name="connsiteY6" fmla="*/ 13 h 1251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9291" h="1251263">
                    <a:moveTo>
                      <a:pt x="208280" y="13"/>
                    </a:moveTo>
                    <a:cubicBezTo>
                      <a:pt x="220133" y="1706"/>
                      <a:pt x="83820" y="244700"/>
                      <a:pt x="71120" y="320053"/>
                    </a:cubicBezTo>
                    <a:cubicBezTo>
                      <a:pt x="58420" y="395406"/>
                      <a:pt x="99907" y="299733"/>
                      <a:pt x="132080" y="452133"/>
                    </a:cubicBezTo>
                    <a:cubicBezTo>
                      <a:pt x="164253" y="604533"/>
                      <a:pt x="249767" y="1154020"/>
                      <a:pt x="264160" y="1234453"/>
                    </a:cubicBezTo>
                    <a:cubicBezTo>
                      <a:pt x="278553" y="1314886"/>
                      <a:pt x="262467" y="1088826"/>
                      <a:pt x="218440" y="934733"/>
                    </a:cubicBezTo>
                    <a:cubicBezTo>
                      <a:pt x="174413" y="780640"/>
                      <a:pt x="0" y="464833"/>
                      <a:pt x="0" y="309893"/>
                    </a:cubicBezTo>
                    <a:cubicBezTo>
                      <a:pt x="0" y="154953"/>
                      <a:pt x="196427" y="-1680"/>
                      <a:pt x="208280" y="1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6" name="フリーフォーム: 図形 735">
                <a:extLst>
                  <a:ext uri="{FF2B5EF4-FFF2-40B4-BE49-F238E27FC236}">
                    <a16:creationId xmlns:a16="http://schemas.microsoft.com/office/drawing/2014/main" id="{18017174-4BE4-44EA-A5CF-AF05768432F4}"/>
                  </a:ext>
                </a:extLst>
              </p:cNvPr>
              <p:cNvSpPr/>
              <p:nvPr/>
            </p:nvSpPr>
            <p:spPr>
              <a:xfrm>
                <a:off x="7975352" y="8662678"/>
                <a:ext cx="316883" cy="1166792"/>
              </a:xfrm>
              <a:custGeom>
                <a:avLst/>
                <a:gdLst>
                  <a:gd name="connsiteX0" fmla="*/ 178048 w 316883"/>
                  <a:gd name="connsiteY0" fmla="*/ 8882 h 1166792"/>
                  <a:gd name="connsiteX1" fmla="*/ 91688 w 316883"/>
                  <a:gd name="connsiteY1" fmla="*/ 308602 h 1166792"/>
                  <a:gd name="connsiteX2" fmla="*/ 162808 w 316883"/>
                  <a:gd name="connsiteY2" fmla="*/ 775962 h 1166792"/>
                  <a:gd name="connsiteX3" fmla="*/ 315208 w 316883"/>
                  <a:gd name="connsiteY3" fmla="*/ 1156962 h 1166792"/>
                  <a:gd name="connsiteX4" fmla="*/ 228848 w 316883"/>
                  <a:gd name="connsiteY4" fmla="*/ 1019802 h 1166792"/>
                  <a:gd name="connsiteX5" fmla="*/ 248 w 316883"/>
                  <a:gd name="connsiteY5" fmla="*/ 648962 h 1166792"/>
                  <a:gd name="connsiteX6" fmla="*/ 178048 w 316883"/>
                  <a:gd name="connsiteY6" fmla="*/ 8882 h 116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6883" h="1166792">
                    <a:moveTo>
                      <a:pt x="178048" y="8882"/>
                    </a:moveTo>
                    <a:cubicBezTo>
                      <a:pt x="193288" y="-47845"/>
                      <a:pt x="94228" y="180755"/>
                      <a:pt x="91688" y="308602"/>
                    </a:cubicBezTo>
                    <a:cubicBezTo>
                      <a:pt x="89148" y="436449"/>
                      <a:pt x="125555" y="634569"/>
                      <a:pt x="162808" y="775962"/>
                    </a:cubicBezTo>
                    <a:cubicBezTo>
                      <a:pt x="200061" y="917355"/>
                      <a:pt x="304201" y="1116322"/>
                      <a:pt x="315208" y="1156962"/>
                    </a:cubicBezTo>
                    <a:cubicBezTo>
                      <a:pt x="326215" y="1197602"/>
                      <a:pt x="281341" y="1104469"/>
                      <a:pt x="228848" y="1019802"/>
                    </a:cubicBezTo>
                    <a:cubicBezTo>
                      <a:pt x="176355" y="935135"/>
                      <a:pt x="7868" y="814062"/>
                      <a:pt x="248" y="648962"/>
                    </a:cubicBezTo>
                    <a:cubicBezTo>
                      <a:pt x="-7372" y="483862"/>
                      <a:pt x="162808" y="65609"/>
                      <a:pt x="178048" y="888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7" name="フリーフォーム: 図形 736">
                <a:extLst>
                  <a:ext uri="{FF2B5EF4-FFF2-40B4-BE49-F238E27FC236}">
                    <a16:creationId xmlns:a16="http://schemas.microsoft.com/office/drawing/2014/main" id="{39A8A5D9-C657-4DBB-98AD-FC8F18D2FE91}"/>
                  </a:ext>
                </a:extLst>
              </p:cNvPr>
              <p:cNvSpPr/>
              <p:nvPr/>
            </p:nvSpPr>
            <p:spPr>
              <a:xfrm>
                <a:off x="7420428" y="9842966"/>
                <a:ext cx="922863" cy="202039"/>
              </a:xfrm>
              <a:custGeom>
                <a:avLst/>
                <a:gdLst>
                  <a:gd name="connsiteX0" fmla="*/ 1452 w 922863"/>
                  <a:gd name="connsiteY0" fmla="*/ 169714 h 202039"/>
                  <a:gd name="connsiteX1" fmla="*/ 148772 w 922863"/>
                  <a:gd name="connsiteY1" fmla="*/ 179874 h 202039"/>
                  <a:gd name="connsiteX2" fmla="*/ 702492 w 922863"/>
                  <a:gd name="connsiteY2" fmla="*/ 113834 h 202039"/>
                  <a:gd name="connsiteX3" fmla="*/ 920932 w 922863"/>
                  <a:gd name="connsiteY3" fmla="*/ 2074 h 202039"/>
                  <a:gd name="connsiteX4" fmla="*/ 595812 w 922863"/>
                  <a:gd name="connsiteY4" fmla="*/ 52874 h 202039"/>
                  <a:gd name="connsiteX5" fmla="*/ 47172 w 922863"/>
                  <a:gd name="connsiteY5" fmla="*/ 195114 h 202039"/>
                  <a:gd name="connsiteX6" fmla="*/ 72572 w 922863"/>
                  <a:gd name="connsiteY6" fmla="*/ 179874 h 202039"/>
                  <a:gd name="connsiteX7" fmla="*/ 1452 w 922863"/>
                  <a:gd name="connsiteY7" fmla="*/ 169714 h 20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2863" h="202039">
                    <a:moveTo>
                      <a:pt x="1452" y="169714"/>
                    </a:moveTo>
                    <a:cubicBezTo>
                      <a:pt x="14152" y="169714"/>
                      <a:pt x="31932" y="189187"/>
                      <a:pt x="148772" y="179874"/>
                    </a:cubicBezTo>
                    <a:cubicBezTo>
                      <a:pt x="265612" y="170561"/>
                      <a:pt x="573799" y="143467"/>
                      <a:pt x="702492" y="113834"/>
                    </a:cubicBezTo>
                    <a:cubicBezTo>
                      <a:pt x="831185" y="84201"/>
                      <a:pt x="938712" y="12234"/>
                      <a:pt x="920932" y="2074"/>
                    </a:cubicBezTo>
                    <a:cubicBezTo>
                      <a:pt x="903152" y="-8086"/>
                      <a:pt x="741439" y="20701"/>
                      <a:pt x="595812" y="52874"/>
                    </a:cubicBezTo>
                    <a:cubicBezTo>
                      <a:pt x="450185" y="85047"/>
                      <a:pt x="134379" y="173947"/>
                      <a:pt x="47172" y="195114"/>
                    </a:cubicBezTo>
                    <a:cubicBezTo>
                      <a:pt x="-40035" y="216281"/>
                      <a:pt x="81885" y="182414"/>
                      <a:pt x="72572" y="179874"/>
                    </a:cubicBezTo>
                    <a:cubicBezTo>
                      <a:pt x="63259" y="177334"/>
                      <a:pt x="-11248" y="169714"/>
                      <a:pt x="1452" y="16971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8" name="フリーフォーム: 図形 737">
                <a:extLst>
                  <a:ext uri="{FF2B5EF4-FFF2-40B4-BE49-F238E27FC236}">
                    <a16:creationId xmlns:a16="http://schemas.microsoft.com/office/drawing/2014/main" id="{B6063384-1DA7-4883-A859-544F80AEF8CC}"/>
                  </a:ext>
                </a:extLst>
              </p:cNvPr>
              <p:cNvSpPr/>
              <p:nvPr/>
            </p:nvSpPr>
            <p:spPr>
              <a:xfrm>
                <a:off x="6860583" y="10008605"/>
                <a:ext cx="171979" cy="1062796"/>
              </a:xfrm>
              <a:custGeom>
                <a:avLst/>
                <a:gdLst>
                  <a:gd name="connsiteX0" fmla="*/ 2497 w 171979"/>
                  <a:gd name="connsiteY0" fmla="*/ 9155 h 1062796"/>
                  <a:gd name="connsiteX1" fmla="*/ 53297 w 171979"/>
                  <a:gd name="connsiteY1" fmla="*/ 339355 h 1062796"/>
                  <a:gd name="connsiteX2" fmla="*/ 43137 w 171979"/>
                  <a:gd name="connsiteY2" fmla="*/ 359675 h 1062796"/>
                  <a:gd name="connsiteX3" fmla="*/ 159977 w 171979"/>
                  <a:gd name="connsiteY3" fmla="*/ 1045475 h 1062796"/>
                  <a:gd name="connsiteX4" fmla="*/ 149817 w 171979"/>
                  <a:gd name="connsiteY4" fmla="*/ 786395 h 1062796"/>
                  <a:gd name="connsiteX5" fmla="*/ 2497 w 171979"/>
                  <a:gd name="connsiteY5" fmla="*/ 9155 h 106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979" h="1062796">
                    <a:moveTo>
                      <a:pt x="2497" y="9155"/>
                    </a:moveTo>
                    <a:cubicBezTo>
                      <a:pt x="-13590" y="-65352"/>
                      <a:pt x="53297" y="339355"/>
                      <a:pt x="53297" y="339355"/>
                    </a:cubicBezTo>
                    <a:cubicBezTo>
                      <a:pt x="60070" y="397775"/>
                      <a:pt x="25357" y="241988"/>
                      <a:pt x="43137" y="359675"/>
                    </a:cubicBezTo>
                    <a:cubicBezTo>
                      <a:pt x="60917" y="477362"/>
                      <a:pt x="142197" y="974355"/>
                      <a:pt x="159977" y="1045475"/>
                    </a:cubicBezTo>
                    <a:cubicBezTo>
                      <a:pt x="177757" y="1116595"/>
                      <a:pt x="176910" y="956575"/>
                      <a:pt x="149817" y="786395"/>
                    </a:cubicBezTo>
                    <a:cubicBezTo>
                      <a:pt x="122724" y="616215"/>
                      <a:pt x="18584" y="83662"/>
                      <a:pt x="2497" y="915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9" name="フリーフォーム: 図形 738">
                <a:extLst>
                  <a:ext uri="{FF2B5EF4-FFF2-40B4-BE49-F238E27FC236}">
                    <a16:creationId xmlns:a16="http://schemas.microsoft.com/office/drawing/2014/main" id="{8D03BDB4-682F-4F52-ADCB-F3D1A2D0D214}"/>
                  </a:ext>
                </a:extLst>
              </p:cNvPr>
              <p:cNvSpPr/>
              <p:nvPr/>
            </p:nvSpPr>
            <p:spPr>
              <a:xfrm>
                <a:off x="7321292" y="9941996"/>
                <a:ext cx="838327" cy="1818213"/>
              </a:xfrm>
              <a:custGeom>
                <a:avLst/>
                <a:gdLst>
                  <a:gd name="connsiteX0" fmla="*/ 435868 w 838327"/>
                  <a:gd name="connsiteY0" fmla="*/ 35124 h 1818213"/>
                  <a:gd name="connsiteX1" fmla="*/ 395228 w 838327"/>
                  <a:gd name="connsiteY1" fmla="*/ 360244 h 1818213"/>
                  <a:gd name="connsiteX2" fmla="*/ 512068 w 838327"/>
                  <a:gd name="connsiteY2" fmla="*/ 731084 h 1818213"/>
                  <a:gd name="connsiteX3" fmla="*/ 354588 w 838327"/>
                  <a:gd name="connsiteY3" fmla="*/ 1294964 h 1818213"/>
                  <a:gd name="connsiteX4" fmla="*/ 451108 w 838327"/>
                  <a:gd name="connsiteY4" fmla="*/ 1620084 h 1818213"/>
                  <a:gd name="connsiteX5" fmla="*/ 303788 w 838327"/>
                  <a:gd name="connsiteY5" fmla="*/ 1777564 h 1818213"/>
                  <a:gd name="connsiteX6" fmla="*/ 821948 w 838327"/>
                  <a:gd name="connsiteY6" fmla="*/ 1813124 h 1818213"/>
                  <a:gd name="connsiteX7" fmla="*/ 644148 w 838327"/>
                  <a:gd name="connsiteY7" fmla="*/ 1802964 h 1818213"/>
                  <a:gd name="connsiteX8" fmla="*/ 4068 w 838327"/>
                  <a:gd name="connsiteY8" fmla="*/ 1675964 h 1818213"/>
                  <a:gd name="connsiteX9" fmla="*/ 374908 w 838327"/>
                  <a:gd name="connsiteY9" fmla="*/ 1244164 h 1818213"/>
                  <a:gd name="connsiteX10" fmla="*/ 435868 w 838327"/>
                  <a:gd name="connsiteY10" fmla="*/ 35124 h 1818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8327" h="1818213">
                    <a:moveTo>
                      <a:pt x="435868" y="35124"/>
                    </a:moveTo>
                    <a:cubicBezTo>
                      <a:pt x="439255" y="-112196"/>
                      <a:pt x="382528" y="244251"/>
                      <a:pt x="395228" y="360244"/>
                    </a:cubicBezTo>
                    <a:cubicBezTo>
                      <a:pt x="407928" y="476237"/>
                      <a:pt x="518841" y="575297"/>
                      <a:pt x="512068" y="731084"/>
                    </a:cubicBezTo>
                    <a:cubicBezTo>
                      <a:pt x="505295" y="886871"/>
                      <a:pt x="364748" y="1146797"/>
                      <a:pt x="354588" y="1294964"/>
                    </a:cubicBezTo>
                    <a:cubicBezTo>
                      <a:pt x="344428" y="1443131"/>
                      <a:pt x="459575" y="1539651"/>
                      <a:pt x="451108" y="1620084"/>
                    </a:cubicBezTo>
                    <a:cubicBezTo>
                      <a:pt x="442641" y="1700517"/>
                      <a:pt x="241981" y="1745391"/>
                      <a:pt x="303788" y="1777564"/>
                    </a:cubicBezTo>
                    <a:cubicBezTo>
                      <a:pt x="365595" y="1809737"/>
                      <a:pt x="765221" y="1808891"/>
                      <a:pt x="821948" y="1813124"/>
                    </a:cubicBezTo>
                    <a:cubicBezTo>
                      <a:pt x="878675" y="1817357"/>
                      <a:pt x="780461" y="1825824"/>
                      <a:pt x="644148" y="1802964"/>
                    </a:cubicBezTo>
                    <a:cubicBezTo>
                      <a:pt x="507835" y="1780104"/>
                      <a:pt x="48941" y="1769097"/>
                      <a:pt x="4068" y="1675964"/>
                    </a:cubicBezTo>
                    <a:cubicBezTo>
                      <a:pt x="-40805" y="1582831"/>
                      <a:pt x="298708" y="1513404"/>
                      <a:pt x="374908" y="1244164"/>
                    </a:cubicBezTo>
                    <a:cubicBezTo>
                      <a:pt x="451108" y="974924"/>
                      <a:pt x="432481" y="182444"/>
                      <a:pt x="435868" y="3512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0" name="フリーフォーム: 図形 739">
                <a:extLst>
                  <a:ext uri="{FF2B5EF4-FFF2-40B4-BE49-F238E27FC236}">
                    <a16:creationId xmlns:a16="http://schemas.microsoft.com/office/drawing/2014/main" id="{F31E86FE-95F7-480E-8744-E227C0CD910C}"/>
                  </a:ext>
                </a:extLst>
              </p:cNvPr>
              <p:cNvSpPr/>
              <p:nvPr/>
            </p:nvSpPr>
            <p:spPr>
              <a:xfrm>
                <a:off x="6683533" y="11085148"/>
                <a:ext cx="336944" cy="593081"/>
              </a:xfrm>
              <a:custGeom>
                <a:avLst/>
                <a:gdLst>
                  <a:gd name="connsiteX0" fmla="*/ 330042 w 336944"/>
                  <a:gd name="connsiteY0" fmla="*/ 9890 h 593081"/>
                  <a:gd name="connsiteX1" fmla="*/ 325280 w 336944"/>
                  <a:gd name="connsiteY1" fmla="*/ 197215 h 593081"/>
                  <a:gd name="connsiteX2" fmla="*/ 326867 w 336944"/>
                  <a:gd name="connsiteY2" fmla="*/ 421052 h 593081"/>
                  <a:gd name="connsiteX3" fmla="*/ 182405 w 336944"/>
                  <a:gd name="connsiteY3" fmla="*/ 524240 h 593081"/>
                  <a:gd name="connsiteX4" fmla="*/ 60167 w 336944"/>
                  <a:gd name="connsiteY4" fmla="*/ 578215 h 593081"/>
                  <a:gd name="connsiteX5" fmla="*/ 10955 w 336944"/>
                  <a:gd name="connsiteY5" fmla="*/ 563927 h 593081"/>
                  <a:gd name="connsiteX6" fmla="*/ 266542 w 336944"/>
                  <a:gd name="connsiteY6" fmla="*/ 271827 h 593081"/>
                  <a:gd name="connsiteX7" fmla="*/ 91917 w 336944"/>
                  <a:gd name="connsiteY7" fmla="*/ 419465 h 593081"/>
                  <a:gd name="connsiteX8" fmla="*/ 44292 w 336944"/>
                  <a:gd name="connsiteY8" fmla="*/ 503602 h 593081"/>
                  <a:gd name="connsiteX9" fmla="*/ 261780 w 336944"/>
                  <a:gd name="connsiteY9" fmla="*/ 513127 h 593081"/>
                  <a:gd name="connsiteX10" fmla="*/ 330042 w 336944"/>
                  <a:gd name="connsiteY10" fmla="*/ 9890 h 593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6944" h="593081">
                    <a:moveTo>
                      <a:pt x="330042" y="9890"/>
                    </a:moveTo>
                    <a:cubicBezTo>
                      <a:pt x="340625" y="-42762"/>
                      <a:pt x="325809" y="128688"/>
                      <a:pt x="325280" y="197215"/>
                    </a:cubicBezTo>
                    <a:cubicBezTo>
                      <a:pt x="324751" y="265742"/>
                      <a:pt x="350679" y="366548"/>
                      <a:pt x="326867" y="421052"/>
                    </a:cubicBezTo>
                    <a:cubicBezTo>
                      <a:pt x="303055" y="475556"/>
                      <a:pt x="226855" y="498046"/>
                      <a:pt x="182405" y="524240"/>
                    </a:cubicBezTo>
                    <a:cubicBezTo>
                      <a:pt x="137955" y="550434"/>
                      <a:pt x="88742" y="571601"/>
                      <a:pt x="60167" y="578215"/>
                    </a:cubicBezTo>
                    <a:cubicBezTo>
                      <a:pt x="31592" y="584829"/>
                      <a:pt x="-23441" y="614992"/>
                      <a:pt x="10955" y="563927"/>
                    </a:cubicBezTo>
                    <a:cubicBezTo>
                      <a:pt x="45351" y="512862"/>
                      <a:pt x="253048" y="295904"/>
                      <a:pt x="266542" y="271827"/>
                    </a:cubicBezTo>
                    <a:cubicBezTo>
                      <a:pt x="280036" y="247750"/>
                      <a:pt x="128959" y="380836"/>
                      <a:pt x="91917" y="419465"/>
                    </a:cubicBezTo>
                    <a:cubicBezTo>
                      <a:pt x="54875" y="458094"/>
                      <a:pt x="15982" y="487992"/>
                      <a:pt x="44292" y="503602"/>
                    </a:cubicBezTo>
                    <a:cubicBezTo>
                      <a:pt x="72602" y="519212"/>
                      <a:pt x="215478" y="590650"/>
                      <a:pt x="261780" y="513127"/>
                    </a:cubicBezTo>
                    <a:cubicBezTo>
                      <a:pt x="308082" y="435604"/>
                      <a:pt x="319459" y="62542"/>
                      <a:pt x="330042" y="989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1" name="フリーフォーム: 図形 740">
                <a:extLst>
                  <a:ext uri="{FF2B5EF4-FFF2-40B4-BE49-F238E27FC236}">
                    <a16:creationId xmlns:a16="http://schemas.microsoft.com/office/drawing/2014/main" id="{FCD78F0C-47F5-42E3-AFCF-48AE503121AA}"/>
                  </a:ext>
                </a:extLst>
              </p:cNvPr>
              <p:cNvSpPr/>
              <p:nvPr/>
            </p:nvSpPr>
            <p:spPr>
              <a:xfrm>
                <a:off x="6442042" y="11547444"/>
                <a:ext cx="1440093" cy="251201"/>
              </a:xfrm>
              <a:custGeom>
                <a:avLst/>
                <a:gdLst>
                  <a:gd name="connsiteX0" fmla="*/ 479458 w 1440093"/>
                  <a:gd name="connsiteY0" fmla="*/ 31 h 251201"/>
                  <a:gd name="connsiteX1" fmla="*/ 171483 w 1440093"/>
                  <a:gd name="connsiteY1" fmla="*/ 66706 h 251201"/>
                  <a:gd name="connsiteX2" fmla="*/ 100046 w 1440093"/>
                  <a:gd name="connsiteY2" fmla="*/ 160369 h 251201"/>
                  <a:gd name="connsiteX3" fmla="*/ 4796 w 1440093"/>
                  <a:gd name="connsiteY3" fmla="*/ 247681 h 251201"/>
                  <a:gd name="connsiteX4" fmla="*/ 261971 w 1440093"/>
                  <a:gd name="connsiteY4" fmla="*/ 233394 h 251201"/>
                  <a:gd name="connsiteX5" fmla="*/ 1366871 w 1440093"/>
                  <a:gd name="connsiteY5" fmla="*/ 227044 h 251201"/>
                  <a:gd name="connsiteX6" fmla="*/ 1290671 w 1440093"/>
                  <a:gd name="connsiteY6" fmla="*/ 119094 h 251201"/>
                  <a:gd name="connsiteX7" fmla="*/ 922371 w 1440093"/>
                  <a:gd name="connsiteY7" fmla="*/ 209581 h 251201"/>
                  <a:gd name="connsiteX8" fmla="*/ 63533 w 1440093"/>
                  <a:gd name="connsiteY8" fmla="*/ 195294 h 251201"/>
                  <a:gd name="connsiteX9" fmla="*/ 281021 w 1440093"/>
                  <a:gd name="connsiteY9" fmla="*/ 74644 h 251201"/>
                  <a:gd name="connsiteX10" fmla="*/ 479458 w 1440093"/>
                  <a:gd name="connsiteY10" fmla="*/ 31 h 25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40093" h="251201">
                    <a:moveTo>
                      <a:pt x="479458" y="31"/>
                    </a:moveTo>
                    <a:cubicBezTo>
                      <a:pt x="461202" y="-1292"/>
                      <a:pt x="234718" y="39983"/>
                      <a:pt x="171483" y="66706"/>
                    </a:cubicBezTo>
                    <a:cubicBezTo>
                      <a:pt x="108248" y="93429"/>
                      <a:pt x="127827" y="130207"/>
                      <a:pt x="100046" y="160369"/>
                    </a:cubicBezTo>
                    <a:cubicBezTo>
                      <a:pt x="72265" y="190531"/>
                      <a:pt x="-22192" y="235510"/>
                      <a:pt x="4796" y="247681"/>
                    </a:cubicBezTo>
                    <a:cubicBezTo>
                      <a:pt x="31783" y="259852"/>
                      <a:pt x="34959" y="236833"/>
                      <a:pt x="261971" y="233394"/>
                    </a:cubicBezTo>
                    <a:lnTo>
                      <a:pt x="1366871" y="227044"/>
                    </a:lnTo>
                    <a:cubicBezTo>
                      <a:pt x="1538321" y="207994"/>
                      <a:pt x="1364754" y="122004"/>
                      <a:pt x="1290671" y="119094"/>
                    </a:cubicBezTo>
                    <a:cubicBezTo>
                      <a:pt x="1216588" y="116184"/>
                      <a:pt x="1126894" y="196881"/>
                      <a:pt x="922371" y="209581"/>
                    </a:cubicBezTo>
                    <a:cubicBezTo>
                      <a:pt x="717848" y="222281"/>
                      <a:pt x="170425" y="217783"/>
                      <a:pt x="63533" y="195294"/>
                    </a:cubicBezTo>
                    <a:cubicBezTo>
                      <a:pt x="-43359" y="172805"/>
                      <a:pt x="209848" y="102690"/>
                      <a:pt x="281021" y="74644"/>
                    </a:cubicBezTo>
                    <a:cubicBezTo>
                      <a:pt x="352194" y="46598"/>
                      <a:pt x="497714" y="1354"/>
                      <a:pt x="479458" y="3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76" name="フリーフォーム: 図形 675">
              <a:extLst>
                <a:ext uri="{FF2B5EF4-FFF2-40B4-BE49-F238E27FC236}">
                  <a16:creationId xmlns:a16="http://schemas.microsoft.com/office/drawing/2014/main" id="{089BD1A5-CD6F-4197-A277-54A3F5842A8A}"/>
                </a:ext>
              </a:extLst>
            </p:cNvPr>
            <p:cNvSpPr/>
            <p:nvPr/>
          </p:nvSpPr>
          <p:spPr>
            <a:xfrm>
              <a:off x="3657039" y="2315751"/>
              <a:ext cx="2226703" cy="196209"/>
            </a:xfrm>
            <a:custGeom>
              <a:avLst/>
              <a:gdLst>
                <a:gd name="connsiteX0" fmla="*/ 6911 w 2226703"/>
                <a:gd name="connsiteY0" fmla="*/ 1999 h 196209"/>
                <a:gd name="connsiteX1" fmla="*/ 254561 w 2226703"/>
                <a:gd name="connsiteY1" fmla="*/ 14699 h 196209"/>
                <a:gd name="connsiteX2" fmla="*/ 2165911 w 2226703"/>
                <a:gd name="connsiteY2" fmla="*/ 179799 h 196209"/>
                <a:gd name="connsiteX3" fmla="*/ 1689661 w 2226703"/>
                <a:gd name="connsiteY3" fmla="*/ 135349 h 196209"/>
                <a:gd name="connsiteX4" fmla="*/ 1061011 w 2226703"/>
                <a:gd name="connsiteY4" fmla="*/ 192499 h 196209"/>
                <a:gd name="connsiteX5" fmla="*/ 6911 w 2226703"/>
                <a:gd name="connsiteY5" fmla="*/ 1999 h 19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6703" h="196209">
                  <a:moveTo>
                    <a:pt x="6911" y="1999"/>
                  </a:moveTo>
                  <a:cubicBezTo>
                    <a:pt x="-49181" y="-6468"/>
                    <a:pt x="254561" y="14699"/>
                    <a:pt x="254561" y="14699"/>
                  </a:cubicBezTo>
                  <a:lnTo>
                    <a:pt x="2165911" y="179799"/>
                  </a:lnTo>
                  <a:cubicBezTo>
                    <a:pt x="2405094" y="199907"/>
                    <a:pt x="1873811" y="133232"/>
                    <a:pt x="1689661" y="135349"/>
                  </a:cubicBezTo>
                  <a:cubicBezTo>
                    <a:pt x="1505511" y="137466"/>
                    <a:pt x="1336178" y="213666"/>
                    <a:pt x="1061011" y="192499"/>
                  </a:cubicBezTo>
                  <a:cubicBezTo>
                    <a:pt x="785844" y="171332"/>
                    <a:pt x="412252" y="89840"/>
                    <a:pt x="6911" y="1999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7" name="フリーフォーム: 図形 676">
              <a:extLst>
                <a:ext uri="{FF2B5EF4-FFF2-40B4-BE49-F238E27FC236}">
                  <a16:creationId xmlns:a16="http://schemas.microsoft.com/office/drawing/2014/main" id="{EC332693-D8E1-457A-81F7-1D7B01667060}"/>
                </a:ext>
              </a:extLst>
            </p:cNvPr>
            <p:cNvSpPr/>
            <p:nvPr/>
          </p:nvSpPr>
          <p:spPr>
            <a:xfrm>
              <a:off x="3643689" y="2215941"/>
              <a:ext cx="253623" cy="3200011"/>
            </a:xfrm>
            <a:custGeom>
              <a:avLst/>
              <a:gdLst>
                <a:gd name="connsiteX0" fmla="*/ 1211 w 253623"/>
                <a:gd name="connsiteY0" fmla="*/ 82759 h 3200011"/>
                <a:gd name="connsiteX1" fmla="*/ 153611 w 253623"/>
                <a:gd name="connsiteY1" fmla="*/ 432009 h 3200011"/>
                <a:gd name="connsiteX2" fmla="*/ 140911 w 253623"/>
                <a:gd name="connsiteY2" fmla="*/ 3099009 h 3200011"/>
                <a:gd name="connsiteX3" fmla="*/ 172661 w 253623"/>
                <a:gd name="connsiteY3" fmla="*/ 2508459 h 3200011"/>
                <a:gd name="connsiteX4" fmla="*/ 248861 w 253623"/>
                <a:gd name="connsiteY4" fmla="*/ 1257509 h 3200011"/>
                <a:gd name="connsiteX5" fmla="*/ 1211 w 253623"/>
                <a:gd name="connsiteY5" fmla="*/ 82759 h 320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623" h="3200011">
                  <a:moveTo>
                    <a:pt x="1211" y="82759"/>
                  </a:moveTo>
                  <a:cubicBezTo>
                    <a:pt x="-14664" y="-54824"/>
                    <a:pt x="130328" y="-70699"/>
                    <a:pt x="153611" y="432009"/>
                  </a:cubicBezTo>
                  <a:cubicBezTo>
                    <a:pt x="176894" y="934717"/>
                    <a:pt x="137736" y="2752934"/>
                    <a:pt x="140911" y="3099009"/>
                  </a:cubicBezTo>
                  <a:cubicBezTo>
                    <a:pt x="144086" y="3445084"/>
                    <a:pt x="154669" y="2815376"/>
                    <a:pt x="172661" y="2508459"/>
                  </a:cubicBezTo>
                  <a:cubicBezTo>
                    <a:pt x="190653" y="2201542"/>
                    <a:pt x="274261" y="1667084"/>
                    <a:pt x="248861" y="1257509"/>
                  </a:cubicBezTo>
                  <a:cubicBezTo>
                    <a:pt x="223461" y="847934"/>
                    <a:pt x="17086" y="220342"/>
                    <a:pt x="1211" y="82759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8" name="フリーフォーム: 図形 677">
              <a:extLst>
                <a:ext uri="{FF2B5EF4-FFF2-40B4-BE49-F238E27FC236}">
                  <a16:creationId xmlns:a16="http://schemas.microsoft.com/office/drawing/2014/main" id="{0D42211E-4CD5-4A19-8F70-D0E1A990D18A}"/>
                </a:ext>
              </a:extLst>
            </p:cNvPr>
            <p:cNvSpPr/>
            <p:nvPr/>
          </p:nvSpPr>
          <p:spPr>
            <a:xfrm>
              <a:off x="5753090" y="2226672"/>
              <a:ext cx="98117" cy="3258572"/>
            </a:xfrm>
            <a:custGeom>
              <a:avLst/>
              <a:gdLst>
                <a:gd name="connsiteX0" fmla="*/ 88910 w 98117"/>
                <a:gd name="connsiteY0" fmla="*/ 97428 h 3258572"/>
                <a:gd name="connsiteX1" fmla="*/ 10 w 98117"/>
                <a:gd name="connsiteY1" fmla="*/ 745128 h 3258572"/>
                <a:gd name="connsiteX2" fmla="*/ 95260 w 98117"/>
                <a:gd name="connsiteY2" fmla="*/ 3158128 h 3258572"/>
                <a:gd name="connsiteX3" fmla="*/ 76210 w 98117"/>
                <a:gd name="connsiteY3" fmla="*/ 2535828 h 3258572"/>
                <a:gd name="connsiteX4" fmla="*/ 88910 w 98117"/>
                <a:gd name="connsiteY4" fmla="*/ 97428 h 325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17" h="3258572">
                  <a:moveTo>
                    <a:pt x="88910" y="97428"/>
                  </a:moveTo>
                  <a:cubicBezTo>
                    <a:pt x="76210" y="-201022"/>
                    <a:pt x="-1048" y="235011"/>
                    <a:pt x="10" y="745128"/>
                  </a:cubicBezTo>
                  <a:cubicBezTo>
                    <a:pt x="1068" y="1255245"/>
                    <a:pt x="82560" y="2859678"/>
                    <a:pt x="95260" y="3158128"/>
                  </a:cubicBezTo>
                  <a:cubicBezTo>
                    <a:pt x="107960" y="3456578"/>
                    <a:pt x="74093" y="3042770"/>
                    <a:pt x="76210" y="2535828"/>
                  </a:cubicBezTo>
                  <a:cubicBezTo>
                    <a:pt x="78327" y="2028886"/>
                    <a:pt x="101610" y="395878"/>
                    <a:pt x="88910" y="97428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9" name="フリーフォーム: 図形 678">
              <a:extLst>
                <a:ext uri="{FF2B5EF4-FFF2-40B4-BE49-F238E27FC236}">
                  <a16:creationId xmlns:a16="http://schemas.microsoft.com/office/drawing/2014/main" id="{421EB740-BA2F-49A1-9CD6-34ACED07C5EE}"/>
                </a:ext>
              </a:extLst>
            </p:cNvPr>
            <p:cNvSpPr/>
            <p:nvPr/>
          </p:nvSpPr>
          <p:spPr>
            <a:xfrm>
              <a:off x="3562350" y="5314950"/>
              <a:ext cx="2688277" cy="140335"/>
            </a:xfrm>
            <a:custGeom>
              <a:avLst/>
              <a:gdLst>
                <a:gd name="connsiteX0" fmla="*/ 0 w 2688277"/>
                <a:gd name="connsiteY0" fmla="*/ 0 h 140335"/>
                <a:gd name="connsiteX1" fmla="*/ 158750 w 2688277"/>
                <a:gd name="connsiteY1" fmla="*/ 19050 h 140335"/>
                <a:gd name="connsiteX2" fmla="*/ 2546350 w 2688277"/>
                <a:gd name="connsiteY2" fmla="*/ 139700 h 140335"/>
                <a:gd name="connsiteX3" fmla="*/ 2152650 w 2688277"/>
                <a:gd name="connsiteY3" fmla="*/ 63500 h 140335"/>
                <a:gd name="connsiteX4" fmla="*/ 0 w 2688277"/>
                <a:gd name="connsiteY4" fmla="*/ 0 h 14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8277" h="140335">
                  <a:moveTo>
                    <a:pt x="0" y="0"/>
                  </a:moveTo>
                  <a:lnTo>
                    <a:pt x="158750" y="19050"/>
                  </a:lnTo>
                  <a:lnTo>
                    <a:pt x="2546350" y="139700"/>
                  </a:lnTo>
                  <a:cubicBezTo>
                    <a:pt x="2878667" y="147108"/>
                    <a:pt x="2578100" y="87842"/>
                    <a:pt x="2152650" y="63500"/>
                  </a:cubicBezTo>
                  <a:cubicBezTo>
                    <a:pt x="1727200" y="39158"/>
                    <a:pt x="860425" y="16404"/>
                    <a:pt x="0" y="0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0" name="フリーフォーム: 図形 679">
              <a:extLst>
                <a:ext uri="{FF2B5EF4-FFF2-40B4-BE49-F238E27FC236}">
                  <a16:creationId xmlns:a16="http://schemas.microsoft.com/office/drawing/2014/main" id="{0AF4EF83-4AC2-464E-9E32-BCA6E192709B}"/>
                </a:ext>
              </a:extLst>
            </p:cNvPr>
            <p:cNvSpPr/>
            <p:nvPr/>
          </p:nvSpPr>
          <p:spPr>
            <a:xfrm>
              <a:off x="3288314" y="2045630"/>
              <a:ext cx="2715956" cy="221630"/>
            </a:xfrm>
            <a:custGeom>
              <a:avLst/>
              <a:gdLst>
                <a:gd name="connsiteX0" fmla="*/ 280386 w 2715956"/>
                <a:gd name="connsiteY0" fmla="*/ 11770 h 221630"/>
                <a:gd name="connsiteX1" fmla="*/ 2210786 w 2715956"/>
                <a:gd name="connsiteY1" fmla="*/ 176870 h 221630"/>
                <a:gd name="connsiteX2" fmla="*/ 2699736 w 2715956"/>
                <a:gd name="connsiteY2" fmla="*/ 183220 h 221630"/>
                <a:gd name="connsiteX3" fmla="*/ 2363186 w 2715956"/>
                <a:gd name="connsiteY3" fmla="*/ 214970 h 221630"/>
                <a:gd name="connsiteX4" fmla="*/ 235936 w 2715956"/>
                <a:gd name="connsiteY4" fmla="*/ 37170 h 221630"/>
                <a:gd name="connsiteX5" fmla="*/ 280386 w 2715956"/>
                <a:gd name="connsiteY5" fmla="*/ 11770 h 22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5956" h="221630">
                  <a:moveTo>
                    <a:pt x="280386" y="11770"/>
                  </a:moveTo>
                  <a:cubicBezTo>
                    <a:pt x="609528" y="35053"/>
                    <a:pt x="1807561" y="148295"/>
                    <a:pt x="2210786" y="176870"/>
                  </a:cubicBezTo>
                  <a:cubicBezTo>
                    <a:pt x="2614011" y="205445"/>
                    <a:pt x="2674336" y="176870"/>
                    <a:pt x="2699736" y="183220"/>
                  </a:cubicBezTo>
                  <a:cubicBezTo>
                    <a:pt x="2725136" y="189570"/>
                    <a:pt x="2773819" y="239312"/>
                    <a:pt x="2363186" y="214970"/>
                  </a:cubicBezTo>
                  <a:cubicBezTo>
                    <a:pt x="1952553" y="190628"/>
                    <a:pt x="590478" y="73153"/>
                    <a:pt x="235936" y="37170"/>
                  </a:cubicBezTo>
                  <a:cubicBezTo>
                    <a:pt x="-118606" y="1187"/>
                    <a:pt x="-48756" y="-11513"/>
                    <a:pt x="280386" y="11770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1" name="フリーフォーム: 図形 680">
              <a:extLst>
                <a:ext uri="{FF2B5EF4-FFF2-40B4-BE49-F238E27FC236}">
                  <a16:creationId xmlns:a16="http://schemas.microsoft.com/office/drawing/2014/main" id="{4EFCFA13-1E3C-4768-95B4-68CF942780C6}"/>
                </a:ext>
              </a:extLst>
            </p:cNvPr>
            <p:cNvSpPr/>
            <p:nvPr/>
          </p:nvSpPr>
          <p:spPr>
            <a:xfrm>
              <a:off x="5924541" y="2266905"/>
              <a:ext cx="104043" cy="2153625"/>
            </a:xfrm>
            <a:custGeom>
              <a:avLst/>
              <a:gdLst>
                <a:gd name="connsiteX0" fmla="*/ 95259 w 104043"/>
                <a:gd name="connsiteY0" fmla="*/ 12745 h 2153625"/>
                <a:gd name="connsiteX1" fmla="*/ 9 w 104043"/>
                <a:gd name="connsiteY1" fmla="*/ 1098595 h 2153625"/>
                <a:gd name="connsiteX2" fmla="*/ 101609 w 104043"/>
                <a:gd name="connsiteY2" fmla="*/ 2070145 h 2153625"/>
                <a:gd name="connsiteX3" fmla="*/ 76209 w 104043"/>
                <a:gd name="connsiteY3" fmla="*/ 1866945 h 2153625"/>
                <a:gd name="connsiteX4" fmla="*/ 95259 w 104043"/>
                <a:gd name="connsiteY4" fmla="*/ 12745 h 2153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43" h="2153625">
                  <a:moveTo>
                    <a:pt x="95259" y="12745"/>
                  </a:moveTo>
                  <a:cubicBezTo>
                    <a:pt x="82559" y="-115313"/>
                    <a:pt x="-1049" y="755695"/>
                    <a:pt x="9" y="1098595"/>
                  </a:cubicBezTo>
                  <a:cubicBezTo>
                    <a:pt x="1067" y="1441495"/>
                    <a:pt x="88909" y="1942087"/>
                    <a:pt x="101609" y="2070145"/>
                  </a:cubicBezTo>
                  <a:cubicBezTo>
                    <a:pt x="114309" y="2198203"/>
                    <a:pt x="73034" y="2213020"/>
                    <a:pt x="76209" y="1866945"/>
                  </a:cubicBezTo>
                  <a:cubicBezTo>
                    <a:pt x="79384" y="1520870"/>
                    <a:pt x="107959" y="140803"/>
                    <a:pt x="95259" y="12745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2" name="フリーフォーム: 図形 681">
              <a:extLst>
                <a:ext uri="{FF2B5EF4-FFF2-40B4-BE49-F238E27FC236}">
                  <a16:creationId xmlns:a16="http://schemas.microsoft.com/office/drawing/2014/main" id="{AAA68B36-D1B6-42E0-AE32-69B684D974AF}"/>
                </a:ext>
              </a:extLst>
            </p:cNvPr>
            <p:cNvSpPr/>
            <p:nvPr/>
          </p:nvSpPr>
          <p:spPr>
            <a:xfrm>
              <a:off x="3498398" y="2129579"/>
              <a:ext cx="152852" cy="1986836"/>
            </a:xfrm>
            <a:custGeom>
              <a:avLst/>
              <a:gdLst>
                <a:gd name="connsiteX0" fmla="*/ 452 w 152852"/>
                <a:gd name="connsiteY0" fmla="*/ 86571 h 1986836"/>
                <a:gd name="connsiteX1" fmla="*/ 95702 w 152852"/>
                <a:gd name="connsiteY1" fmla="*/ 505671 h 1986836"/>
                <a:gd name="connsiteX2" fmla="*/ 63952 w 152852"/>
                <a:gd name="connsiteY2" fmla="*/ 1966171 h 1986836"/>
                <a:gd name="connsiteX3" fmla="*/ 152852 w 152852"/>
                <a:gd name="connsiteY3" fmla="*/ 1280371 h 1986836"/>
                <a:gd name="connsiteX4" fmla="*/ 63952 w 152852"/>
                <a:gd name="connsiteY4" fmla="*/ 111971 h 1986836"/>
                <a:gd name="connsiteX5" fmla="*/ 452 w 152852"/>
                <a:gd name="connsiteY5" fmla="*/ 86571 h 198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52" h="1986836">
                  <a:moveTo>
                    <a:pt x="452" y="86571"/>
                  </a:moveTo>
                  <a:cubicBezTo>
                    <a:pt x="5744" y="152188"/>
                    <a:pt x="85119" y="192404"/>
                    <a:pt x="95702" y="505671"/>
                  </a:cubicBezTo>
                  <a:cubicBezTo>
                    <a:pt x="106285" y="818938"/>
                    <a:pt x="54427" y="1837054"/>
                    <a:pt x="63952" y="1966171"/>
                  </a:cubicBezTo>
                  <a:cubicBezTo>
                    <a:pt x="73477" y="2095288"/>
                    <a:pt x="152852" y="1589404"/>
                    <a:pt x="152852" y="1280371"/>
                  </a:cubicBezTo>
                  <a:cubicBezTo>
                    <a:pt x="152852" y="971338"/>
                    <a:pt x="90410" y="305646"/>
                    <a:pt x="63952" y="111971"/>
                  </a:cubicBezTo>
                  <a:cubicBezTo>
                    <a:pt x="37494" y="-81704"/>
                    <a:pt x="-4840" y="20954"/>
                    <a:pt x="452" y="86571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3" name="フリーフォーム: 図形 682">
              <a:extLst>
                <a:ext uri="{FF2B5EF4-FFF2-40B4-BE49-F238E27FC236}">
                  <a16:creationId xmlns:a16="http://schemas.microsoft.com/office/drawing/2014/main" id="{52252D1D-1E56-4EEA-A494-E7A1CC497636}"/>
                </a:ext>
              </a:extLst>
            </p:cNvPr>
            <p:cNvSpPr/>
            <p:nvPr/>
          </p:nvSpPr>
          <p:spPr>
            <a:xfrm>
              <a:off x="5272690" y="2285977"/>
              <a:ext cx="813138" cy="202258"/>
            </a:xfrm>
            <a:custGeom>
              <a:avLst/>
              <a:gdLst>
                <a:gd name="connsiteX0" fmla="*/ 23210 w 813138"/>
                <a:gd name="connsiteY0" fmla="*/ 171473 h 202258"/>
                <a:gd name="connsiteX1" fmla="*/ 810610 w 813138"/>
                <a:gd name="connsiteY1" fmla="*/ 23 h 202258"/>
                <a:gd name="connsiteX2" fmla="*/ 264510 w 813138"/>
                <a:gd name="connsiteY2" fmla="*/ 184173 h 202258"/>
                <a:gd name="connsiteX3" fmla="*/ 23210 w 813138"/>
                <a:gd name="connsiteY3" fmla="*/ 171473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3138" h="202258">
                  <a:moveTo>
                    <a:pt x="23210" y="171473"/>
                  </a:moveTo>
                  <a:cubicBezTo>
                    <a:pt x="114227" y="140781"/>
                    <a:pt x="770393" y="-2094"/>
                    <a:pt x="810610" y="23"/>
                  </a:cubicBezTo>
                  <a:cubicBezTo>
                    <a:pt x="850827" y="2140"/>
                    <a:pt x="399977" y="152423"/>
                    <a:pt x="264510" y="184173"/>
                  </a:cubicBezTo>
                  <a:cubicBezTo>
                    <a:pt x="129043" y="215923"/>
                    <a:pt x="-67807" y="202165"/>
                    <a:pt x="23210" y="171473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4" name="フリーフォーム: 図形 683">
              <a:extLst>
                <a:ext uri="{FF2B5EF4-FFF2-40B4-BE49-F238E27FC236}">
                  <a16:creationId xmlns:a16="http://schemas.microsoft.com/office/drawing/2014/main" id="{63361972-21C5-408A-8997-A2AEE9C7C73B}"/>
                </a:ext>
              </a:extLst>
            </p:cNvPr>
            <p:cNvSpPr/>
            <p:nvPr/>
          </p:nvSpPr>
          <p:spPr>
            <a:xfrm>
              <a:off x="3987763" y="4933936"/>
              <a:ext cx="2354959" cy="671338"/>
            </a:xfrm>
            <a:custGeom>
              <a:avLst/>
              <a:gdLst>
                <a:gd name="connsiteX0" fmla="*/ 2184437 w 2354959"/>
                <a:gd name="connsiteY0" fmla="*/ 14 h 671338"/>
                <a:gd name="connsiteX1" fmla="*/ 2139987 w 2354959"/>
                <a:gd name="connsiteY1" fmla="*/ 641364 h 671338"/>
                <a:gd name="connsiteX2" fmla="*/ 37 w 2354959"/>
                <a:gd name="connsiteY2" fmla="*/ 571514 h 671338"/>
                <a:gd name="connsiteX3" fmla="*/ 2197137 w 2354959"/>
                <a:gd name="connsiteY3" fmla="*/ 622314 h 671338"/>
                <a:gd name="connsiteX4" fmla="*/ 2184437 w 2354959"/>
                <a:gd name="connsiteY4" fmla="*/ 14 h 67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959" h="671338">
                  <a:moveTo>
                    <a:pt x="2184437" y="14"/>
                  </a:moveTo>
                  <a:cubicBezTo>
                    <a:pt x="2174912" y="3189"/>
                    <a:pt x="2504054" y="546114"/>
                    <a:pt x="2139987" y="641364"/>
                  </a:cubicBezTo>
                  <a:cubicBezTo>
                    <a:pt x="1775920" y="736614"/>
                    <a:pt x="-9488" y="574689"/>
                    <a:pt x="37" y="571514"/>
                  </a:cubicBezTo>
                  <a:cubicBezTo>
                    <a:pt x="9562" y="568339"/>
                    <a:pt x="1839420" y="714389"/>
                    <a:pt x="2197137" y="622314"/>
                  </a:cubicBezTo>
                  <a:cubicBezTo>
                    <a:pt x="2554854" y="530239"/>
                    <a:pt x="2193962" y="-3161"/>
                    <a:pt x="2184437" y="14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5" name="フリーフォーム: 図形 684">
              <a:extLst>
                <a:ext uri="{FF2B5EF4-FFF2-40B4-BE49-F238E27FC236}">
                  <a16:creationId xmlns:a16="http://schemas.microsoft.com/office/drawing/2014/main" id="{17E05E25-32EB-4DAA-A417-6C38980181B3}"/>
                </a:ext>
              </a:extLst>
            </p:cNvPr>
            <p:cNvSpPr/>
            <p:nvPr/>
          </p:nvSpPr>
          <p:spPr>
            <a:xfrm>
              <a:off x="2970799" y="4242564"/>
              <a:ext cx="1441723" cy="1315489"/>
            </a:xfrm>
            <a:custGeom>
              <a:avLst/>
              <a:gdLst>
                <a:gd name="connsiteX0" fmla="*/ 680451 w 1441723"/>
                <a:gd name="connsiteY0" fmla="*/ 69086 h 1315489"/>
                <a:gd name="connsiteX1" fmla="*/ 648701 w 1441723"/>
                <a:gd name="connsiteY1" fmla="*/ 189736 h 1315489"/>
                <a:gd name="connsiteX2" fmla="*/ 591551 w 1441723"/>
                <a:gd name="connsiteY2" fmla="*/ 792986 h 1315489"/>
                <a:gd name="connsiteX3" fmla="*/ 1001 w 1441723"/>
                <a:gd name="connsiteY3" fmla="*/ 1154936 h 1315489"/>
                <a:gd name="connsiteX4" fmla="*/ 477251 w 1441723"/>
                <a:gd name="connsiteY4" fmla="*/ 983486 h 1315489"/>
                <a:gd name="connsiteX5" fmla="*/ 1436101 w 1441723"/>
                <a:gd name="connsiteY5" fmla="*/ 1281936 h 1315489"/>
                <a:gd name="connsiteX6" fmla="*/ 864601 w 1441723"/>
                <a:gd name="connsiteY6" fmla="*/ 1173986 h 1315489"/>
                <a:gd name="connsiteX7" fmla="*/ 680451 w 1441723"/>
                <a:gd name="connsiteY7" fmla="*/ 69086 h 131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1723" h="1315489">
                  <a:moveTo>
                    <a:pt x="680451" y="69086"/>
                  </a:moveTo>
                  <a:cubicBezTo>
                    <a:pt x="644468" y="-94956"/>
                    <a:pt x="663518" y="69086"/>
                    <a:pt x="648701" y="189736"/>
                  </a:cubicBezTo>
                  <a:cubicBezTo>
                    <a:pt x="633884" y="310386"/>
                    <a:pt x="699501" y="632119"/>
                    <a:pt x="591551" y="792986"/>
                  </a:cubicBezTo>
                  <a:cubicBezTo>
                    <a:pt x="483601" y="953853"/>
                    <a:pt x="20051" y="1123186"/>
                    <a:pt x="1001" y="1154936"/>
                  </a:cubicBezTo>
                  <a:cubicBezTo>
                    <a:pt x="-18049" y="1186686"/>
                    <a:pt x="238068" y="962319"/>
                    <a:pt x="477251" y="983486"/>
                  </a:cubicBezTo>
                  <a:cubicBezTo>
                    <a:pt x="716434" y="1004653"/>
                    <a:pt x="1371543" y="1250186"/>
                    <a:pt x="1436101" y="1281936"/>
                  </a:cubicBezTo>
                  <a:cubicBezTo>
                    <a:pt x="1500659" y="1313686"/>
                    <a:pt x="990543" y="1372953"/>
                    <a:pt x="864601" y="1173986"/>
                  </a:cubicBezTo>
                  <a:cubicBezTo>
                    <a:pt x="738659" y="975019"/>
                    <a:pt x="716434" y="233128"/>
                    <a:pt x="680451" y="69086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20" name="フリーフォーム: 図形 1519">
            <a:extLst>
              <a:ext uri="{FF2B5EF4-FFF2-40B4-BE49-F238E27FC236}">
                <a16:creationId xmlns:a16="http://schemas.microsoft.com/office/drawing/2014/main" id="{9F75A7BD-ACB1-494C-B04A-D3253B142279}"/>
              </a:ext>
            </a:extLst>
          </p:cNvPr>
          <p:cNvSpPr/>
          <p:nvPr/>
        </p:nvSpPr>
        <p:spPr>
          <a:xfrm>
            <a:off x="700513" y="565771"/>
            <a:ext cx="413378" cy="479164"/>
          </a:xfrm>
          <a:custGeom>
            <a:avLst/>
            <a:gdLst>
              <a:gd name="connsiteX0" fmla="*/ 110566 w 413378"/>
              <a:gd name="connsiteY0" fmla="*/ 69212 h 479164"/>
              <a:gd name="connsiteX1" fmla="*/ 286778 w 413378"/>
              <a:gd name="connsiteY1" fmla="*/ 107312 h 479164"/>
              <a:gd name="connsiteX2" fmla="*/ 367741 w 413378"/>
              <a:gd name="connsiteY2" fmla="*/ 93024 h 479164"/>
              <a:gd name="connsiteX3" fmla="*/ 412191 w 413378"/>
              <a:gd name="connsiteY3" fmla="*/ 143824 h 479164"/>
              <a:gd name="connsiteX4" fmla="*/ 321703 w 413378"/>
              <a:gd name="connsiteY4" fmla="*/ 310512 h 479164"/>
              <a:gd name="connsiteX5" fmla="*/ 321703 w 413378"/>
              <a:gd name="connsiteY5" fmla="*/ 466087 h 479164"/>
              <a:gd name="connsiteX6" fmla="*/ 247091 w 413378"/>
              <a:gd name="connsiteY6" fmla="*/ 432749 h 479164"/>
              <a:gd name="connsiteX7" fmla="*/ 10553 w 413378"/>
              <a:gd name="connsiteY7" fmla="*/ 132712 h 479164"/>
              <a:gd name="connsiteX8" fmla="*/ 55003 w 413378"/>
              <a:gd name="connsiteY8" fmla="*/ 949 h 479164"/>
              <a:gd name="connsiteX9" fmla="*/ 178828 w 413378"/>
              <a:gd name="connsiteY9" fmla="*/ 73974 h 479164"/>
              <a:gd name="connsiteX10" fmla="*/ 110566 w 413378"/>
              <a:gd name="connsiteY10" fmla="*/ 69212 h 47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3378" h="479164">
                <a:moveTo>
                  <a:pt x="110566" y="69212"/>
                </a:moveTo>
                <a:cubicBezTo>
                  <a:pt x="128558" y="74768"/>
                  <a:pt x="243916" y="103343"/>
                  <a:pt x="286778" y="107312"/>
                </a:cubicBezTo>
                <a:cubicBezTo>
                  <a:pt x="329640" y="111281"/>
                  <a:pt x="346839" y="86939"/>
                  <a:pt x="367741" y="93024"/>
                </a:cubicBezTo>
                <a:cubicBezTo>
                  <a:pt x="388643" y="99109"/>
                  <a:pt x="419864" y="107576"/>
                  <a:pt x="412191" y="143824"/>
                </a:cubicBezTo>
                <a:cubicBezTo>
                  <a:pt x="404518" y="180072"/>
                  <a:pt x="336784" y="256802"/>
                  <a:pt x="321703" y="310512"/>
                </a:cubicBezTo>
                <a:cubicBezTo>
                  <a:pt x="306622" y="364223"/>
                  <a:pt x="334138" y="445714"/>
                  <a:pt x="321703" y="466087"/>
                </a:cubicBezTo>
                <a:cubicBezTo>
                  <a:pt x="309268" y="486460"/>
                  <a:pt x="298949" y="488311"/>
                  <a:pt x="247091" y="432749"/>
                </a:cubicBezTo>
                <a:cubicBezTo>
                  <a:pt x="195233" y="377187"/>
                  <a:pt x="42568" y="204679"/>
                  <a:pt x="10553" y="132712"/>
                </a:cubicBezTo>
                <a:cubicBezTo>
                  <a:pt x="-21462" y="60745"/>
                  <a:pt x="26957" y="10739"/>
                  <a:pt x="55003" y="949"/>
                </a:cubicBezTo>
                <a:cubicBezTo>
                  <a:pt x="83049" y="-8841"/>
                  <a:pt x="164011" y="59951"/>
                  <a:pt x="178828" y="73974"/>
                </a:cubicBezTo>
                <a:cubicBezTo>
                  <a:pt x="193645" y="87997"/>
                  <a:pt x="92574" y="63656"/>
                  <a:pt x="110566" y="692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: 図形 1520">
            <a:extLst>
              <a:ext uri="{FF2B5EF4-FFF2-40B4-BE49-F238E27FC236}">
                <a16:creationId xmlns:a16="http://schemas.microsoft.com/office/drawing/2014/main" id="{7419DE25-04B0-4A14-8C58-4CCC48E56170}"/>
              </a:ext>
            </a:extLst>
          </p:cNvPr>
          <p:cNvSpPr/>
          <p:nvPr/>
        </p:nvSpPr>
        <p:spPr>
          <a:xfrm>
            <a:off x="5863413" y="4709443"/>
            <a:ext cx="270697" cy="655824"/>
          </a:xfrm>
          <a:custGeom>
            <a:avLst/>
            <a:gdLst>
              <a:gd name="connsiteX0" fmla="*/ 270687 w 270697"/>
              <a:gd name="connsiteY0" fmla="*/ 140 h 655824"/>
              <a:gd name="connsiteX1" fmla="*/ 25154 w 270697"/>
              <a:gd name="connsiteY1" fmla="*/ 192757 h 655824"/>
              <a:gd name="connsiteX2" fmla="*/ 71720 w 270697"/>
              <a:gd name="connsiteY2" fmla="*/ 311290 h 655824"/>
              <a:gd name="connsiteX3" fmla="*/ 78070 w 270697"/>
              <a:gd name="connsiteY3" fmla="*/ 654190 h 655824"/>
              <a:gd name="connsiteX4" fmla="*/ 37854 w 270697"/>
              <a:gd name="connsiteY4" fmla="*/ 431940 h 655824"/>
              <a:gd name="connsiteX5" fmla="*/ 14570 w 270697"/>
              <a:gd name="connsiteY5" fmla="*/ 224507 h 655824"/>
              <a:gd name="connsiteX6" fmla="*/ 270687 w 270697"/>
              <a:gd name="connsiteY6" fmla="*/ 140 h 65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697" h="655824">
                <a:moveTo>
                  <a:pt x="270687" y="140"/>
                </a:moveTo>
                <a:cubicBezTo>
                  <a:pt x="272451" y="-5152"/>
                  <a:pt x="58315" y="140899"/>
                  <a:pt x="25154" y="192757"/>
                </a:cubicBezTo>
                <a:cubicBezTo>
                  <a:pt x="-8007" y="244615"/>
                  <a:pt x="62901" y="234385"/>
                  <a:pt x="71720" y="311290"/>
                </a:cubicBezTo>
                <a:cubicBezTo>
                  <a:pt x="80539" y="388196"/>
                  <a:pt x="83714" y="634082"/>
                  <a:pt x="78070" y="654190"/>
                </a:cubicBezTo>
                <a:cubicBezTo>
                  <a:pt x="72426" y="674298"/>
                  <a:pt x="48437" y="503554"/>
                  <a:pt x="37854" y="431940"/>
                </a:cubicBezTo>
                <a:cubicBezTo>
                  <a:pt x="27271" y="360326"/>
                  <a:pt x="-24941" y="290124"/>
                  <a:pt x="14570" y="224507"/>
                </a:cubicBezTo>
                <a:cubicBezTo>
                  <a:pt x="54081" y="158890"/>
                  <a:pt x="268923" y="5432"/>
                  <a:pt x="270687" y="14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44" name="グループ化 743">
            <a:extLst>
              <a:ext uri="{FF2B5EF4-FFF2-40B4-BE49-F238E27FC236}">
                <a16:creationId xmlns:a16="http://schemas.microsoft.com/office/drawing/2014/main" id="{26C1FF03-7C1F-4772-B250-3ACA8A91B747}"/>
              </a:ext>
            </a:extLst>
          </p:cNvPr>
          <p:cNvGrpSpPr/>
          <p:nvPr/>
        </p:nvGrpSpPr>
        <p:grpSpPr>
          <a:xfrm>
            <a:off x="5599241" y="11147849"/>
            <a:ext cx="3789947" cy="1471770"/>
            <a:chOff x="1356402" y="6102754"/>
            <a:chExt cx="4356547" cy="1691801"/>
          </a:xfrm>
          <a:solidFill>
            <a:srgbClr val="FF33CC"/>
          </a:solidFill>
        </p:grpSpPr>
        <p:grpSp>
          <p:nvGrpSpPr>
            <p:cNvPr id="745" name="グループ化 744">
              <a:extLst>
                <a:ext uri="{FF2B5EF4-FFF2-40B4-BE49-F238E27FC236}">
                  <a16:creationId xmlns:a16="http://schemas.microsoft.com/office/drawing/2014/main" id="{52FF2657-BD1C-464D-B309-082756B53272}"/>
                </a:ext>
              </a:extLst>
            </p:cNvPr>
            <p:cNvGrpSpPr/>
            <p:nvPr/>
          </p:nvGrpSpPr>
          <p:grpSpPr>
            <a:xfrm>
              <a:off x="1356402" y="6147860"/>
              <a:ext cx="1572913" cy="1564678"/>
              <a:chOff x="1356402" y="6147860"/>
              <a:chExt cx="1572913" cy="1564678"/>
            </a:xfrm>
            <a:grpFill/>
          </p:grpSpPr>
          <p:sp>
            <p:nvSpPr>
              <p:cNvPr id="760" name="フリーフォーム: 図形 759">
                <a:extLst>
                  <a:ext uri="{FF2B5EF4-FFF2-40B4-BE49-F238E27FC236}">
                    <a16:creationId xmlns:a16="http://schemas.microsoft.com/office/drawing/2014/main" id="{355DD65B-5405-400A-9ECA-57A5D9DCA333}"/>
                  </a:ext>
                </a:extLst>
              </p:cNvPr>
              <p:cNvSpPr/>
              <p:nvPr/>
            </p:nvSpPr>
            <p:spPr>
              <a:xfrm>
                <a:off x="1715685" y="6147860"/>
                <a:ext cx="1182203" cy="535139"/>
              </a:xfrm>
              <a:custGeom>
                <a:avLst/>
                <a:gdLst>
                  <a:gd name="connsiteX0" fmla="*/ 15748 w 1182203"/>
                  <a:gd name="connsiteY0" fmla="*/ 109007 h 535139"/>
                  <a:gd name="connsiteX1" fmla="*/ 117348 w 1182203"/>
                  <a:gd name="connsiteY1" fmla="*/ 96307 h 535139"/>
                  <a:gd name="connsiteX2" fmla="*/ 608415 w 1182203"/>
                  <a:gd name="connsiteY2" fmla="*/ 53973 h 535139"/>
                  <a:gd name="connsiteX3" fmla="*/ 938615 w 1182203"/>
                  <a:gd name="connsiteY3" fmla="*/ 236007 h 535139"/>
                  <a:gd name="connsiteX4" fmla="*/ 1158748 w 1182203"/>
                  <a:gd name="connsiteY4" fmla="*/ 532340 h 535139"/>
                  <a:gd name="connsiteX5" fmla="*/ 1103715 w 1182203"/>
                  <a:gd name="connsiteY5" fmla="*/ 363007 h 535139"/>
                  <a:gd name="connsiteX6" fmla="*/ 519515 w 1182203"/>
                  <a:gd name="connsiteY6" fmla="*/ 7407 h 535139"/>
                  <a:gd name="connsiteX7" fmla="*/ 15748 w 1182203"/>
                  <a:gd name="connsiteY7" fmla="*/ 109007 h 535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2203" h="535139">
                    <a:moveTo>
                      <a:pt x="15748" y="109007"/>
                    </a:moveTo>
                    <a:cubicBezTo>
                      <a:pt x="-51280" y="123824"/>
                      <a:pt x="117348" y="96307"/>
                      <a:pt x="117348" y="96307"/>
                    </a:cubicBezTo>
                    <a:cubicBezTo>
                      <a:pt x="216126" y="87135"/>
                      <a:pt x="471537" y="30690"/>
                      <a:pt x="608415" y="53973"/>
                    </a:cubicBezTo>
                    <a:cubicBezTo>
                      <a:pt x="745293" y="77256"/>
                      <a:pt x="846893" y="156279"/>
                      <a:pt x="938615" y="236007"/>
                    </a:cubicBezTo>
                    <a:cubicBezTo>
                      <a:pt x="1030337" y="315735"/>
                      <a:pt x="1131231" y="511173"/>
                      <a:pt x="1158748" y="532340"/>
                    </a:cubicBezTo>
                    <a:cubicBezTo>
                      <a:pt x="1186265" y="553507"/>
                      <a:pt x="1210254" y="450496"/>
                      <a:pt x="1103715" y="363007"/>
                    </a:cubicBezTo>
                    <a:cubicBezTo>
                      <a:pt x="997176" y="275518"/>
                      <a:pt x="699432" y="46213"/>
                      <a:pt x="519515" y="7407"/>
                    </a:cubicBezTo>
                    <a:cubicBezTo>
                      <a:pt x="339598" y="-31399"/>
                      <a:pt x="82776" y="94190"/>
                      <a:pt x="15748" y="1090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1" name="フリーフォーム: 図形 760">
                <a:extLst>
                  <a:ext uri="{FF2B5EF4-FFF2-40B4-BE49-F238E27FC236}">
                    <a16:creationId xmlns:a16="http://schemas.microsoft.com/office/drawing/2014/main" id="{D223AFD0-C126-44FF-A697-A092EBE57B10}"/>
                  </a:ext>
                </a:extLst>
              </p:cNvPr>
              <p:cNvSpPr/>
              <p:nvPr/>
            </p:nvSpPr>
            <p:spPr>
              <a:xfrm>
                <a:off x="1356402" y="6259545"/>
                <a:ext cx="419002" cy="1342329"/>
              </a:xfrm>
              <a:custGeom>
                <a:avLst/>
                <a:gdLst>
                  <a:gd name="connsiteX0" fmla="*/ 417365 w 419002"/>
                  <a:gd name="connsiteY0" fmla="*/ 10022 h 1342329"/>
                  <a:gd name="connsiteX1" fmla="*/ 159131 w 419002"/>
                  <a:gd name="connsiteY1" fmla="*/ 259788 h 1342329"/>
                  <a:gd name="connsiteX2" fmla="*/ 36365 w 419002"/>
                  <a:gd name="connsiteY2" fmla="*/ 484155 h 1342329"/>
                  <a:gd name="connsiteX3" fmla="*/ 27898 w 419002"/>
                  <a:gd name="connsiteY3" fmla="*/ 805888 h 1342329"/>
                  <a:gd name="connsiteX4" fmla="*/ 362331 w 419002"/>
                  <a:gd name="connsiteY4" fmla="*/ 1335055 h 1342329"/>
                  <a:gd name="connsiteX5" fmla="*/ 91398 w 419002"/>
                  <a:gd name="connsiteY5" fmla="*/ 1081055 h 1342329"/>
                  <a:gd name="connsiteX6" fmla="*/ 23665 w 419002"/>
                  <a:gd name="connsiteY6" fmla="*/ 623855 h 1342329"/>
                  <a:gd name="connsiteX7" fmla="*/ 417365 w 419002"/>
                  <a:gd name="connsiteY7" fmla="*/ 10022 h 1342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002" h="1342329">
                    <a:moveTo>
                      <a:pt x="417365" y="10022"/>
                    </a:moveTo>
                    <a:cubicBezTo>
                      <a:pt x="439943" y="-50656"/>
                      <a:pt x="222631" y="180766"/>
                      <a:pt x="159131" y="259788"/>
                    </a:cubicBezTo>
                    <a:cubicBezTo>
                      <a:pt x="95631" y="338810"/>
                      <a:pt x="58237" y="393138"/>
                      <a:pt x="36365" y="484155"/>
                    </a:cubicBezTo>
                    <a:cubicBezTo>
                      <a:pt x="14493" y="575172"/>
                      <a:pt x="-26430" y="664071"/>
                      <a:pt x="27898" y="805888"/>
                    </a:cubicBezTo>
                    <a:cubicBezTo>
                      <a:pt x="82226" y="947705"/>
                      <a:pt x="351748" y="1289194"/>
                      <a:pt x="362331" y="1335055"/>
                    </a:cubicBezTo>
                    <a:cubicBezTo>
                      <a:pt x="372914" y="1380916"/>
                      <a:pt x="147842" y="1199588"/>
                      <a:pt x="91398" y="1081055"/>
                    </a:cubicBezTo>
                    <a:cubicBezTo>
                      <a:pt x="34954" y="962522"/>
                      <a:pt x="-38424" y="802361"/>
                      <a:pt x="23665" y="623855"/>
                    </a:cubicBezTo>
                    <a:cubicBezTo>
                      <a:pt x="85754" y="445350"/>
                      <a:pt x="394787" y="70700"/>
                      <a:pt x="417365" y="100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2" name="フリーフォーム: 図形 761">
                <a:extLst>
                  <a:ext uri="{FF2B5EF4-FFF2-40B4-BE49-F238E27FC236}">
                    <a16:creationId xmlns:a16="http://schemas.microsoft.com/office/drawing/2014/main" id="{D259874F-6954-4B7D-B01B-ECCF97EB9F2F}"/>
                  </a:ext>
                </a:extLst>
              </p:cNvPr>
              <p:cNvSpPr/>
              <p:nvPr/>
            </p:nvSpPr>
            <p:spPr>
              <a:xfrm>
                <a:off x="1699835" y="6720332"/>
                <a:ext cx="1229480" cy="992206"/>
              </a:xfrm>
              <a:custGeom>
                <a:avLst/>
                <a:gdLst>
                  <a:gd name="connsiteX0" fmla="*/ 1216932 w 1229480"/>
                  <a:gd name="connsiteY0" fmla="*/ 2201 h 992206"/>
                  <a:gd name="connsiteX1" fmla="*/ 1208465 w 1229480"/>
                  <a:gd name="connsiteY1" fmla="*/ 489035 h 992206"/>
                  <a:gd name="connsiteX2" fmla="*/ 1140732 w 1229480"/>
                  <a:gd name="connsiteY2" fmla="*/ 645668 h 992206"/>
                  <a:gd name="connsiteX3" fmla="*/ 941765 w 1229480"/>
                  <a:gd name="connsiteY3" fmla="*/ 836168 h 992206"/>
                  <a:gd name="connsiteX4" fmla="*/ 738565 w 1229480"/>
                  <a:gd name="connsiteY4" fmla="*/ 929301 h 992206"/>
                  <a:gd name="connsiteX5" fmla="*/ 526898 w 1229480"/>
                  <a:gd name="connsiteY5" fmla="*/ 988568 h 992206"/>
                  <a:gd name="connsiteX6" fmla="*/ 230565 w 1229480"/>
                  <a:gd name="connsiteY6" fmla="*/ 980101 h 992206"/>
                  <a:gd name="connsiteX7" fmla="*/ 18898 w 1229480"/>
                  <a:gd name="connsiteY7" fmla="*/ 933535 h 992206"/>
                  <a:gd name="connsiteX8" fmla="*/ 725865 w 1229480"/>
                  <a:gd name="connsiteY8" fmla="*/ 920835 h 992206"/>
                  <a:gd name="connsiteX9" fmla="*/ 1047598 w 1229480"/>
                  <a:gd name="connsiteY9" fmla="*/ 704935 h 992206"/>
                  <a:gd name="connsiteX10" fmla="*/ 1216932 w 1229480"/>
                  <a:gd name="connsiteY10" fmla="*/ 2201 h 992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29480" h="992206">
                    <a:moveTo>
                      <a:pt x="1216932" y="2201"/>
                    </a:moveTo>
                    <a:cubicBezTo>
                      <a:pt x="1243743" y="-33782"/>
                      <a:pt x="1221165" y="381791"/>
                      <a:pt x="1208465" y="489035"/>
                    </a:cubicBezTo>
                    <a:cubicBezTo>
                      <a:pt x="1195765" y="596279"/>
                      <a:pt x="1185182" y="587813"/>
                      <a:pt x="1140732" y="645668"/>
                    </a:cubicBezTo>
                    <a:cubicBezTo>
                      <a:pt x="1096282" y="703523"/>
                      <a:pt x="1008793" y="788896"/>
                      <a:pt x="941765" y="836168"/>
                    </a:cubicBezTo>
                    <a:cubicBezTo>
                      <a:pt x="874737" y="883440"/>
                      <a:pt x="807709" y="903901"/>
                      <a:pt x="738565" y="929301"/>
                    </a:cubicBezTo>
                    <a:cubicBezTo>
                      <a:pt x="669421" y="954701"/>
                      <a:pt x="611565" y="980101"/>
                      <a:pt x="526898" y="988568"/>
                    </a:cubicBezTo>
                    <a:cubicBezTo>
                      <a:pt x="442231" y="997035"/>
                      <a:pt x="315232" y="989273"/>
                      <a:pt x="230565" y="980101"/>
                    </a:cubicBezTo>
                    <a:cubicBezTo>
                      <a:pt x="145898" y="970929"/>
                      <a:pt x="-63652" y="943413"/>
                      <a:pt x="18898" y="933535"/>
                    </a:cubicBezTo>
                    <a:cubicBezTo>
                      <a:pt x="101448" y="923657"/>
                      <a:pt x="554415" y="958935"/>
                      <a:pt x="725865" y="920835"/>
                    </a:cubicBezTo>
                    <a:cubicBezTo>
                      <a:pt x="897315" y="882735"/>
                      <a:pt x="967870" y="860863"/>
                      <a:pt x="1047598" y="704935"/>
                    </a:cubicBezTo>
                    <a:cubicBezTo>
                      <a:pt x="1127326" y="549007"/>
                      <a:pt x="1190121" y="38184"/>
                      <a:pt x="1216932" y="2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3" name="フリーフォーム: 図形 762">
                <a:extLst>
                  <a:ext uri="{FF2B5EF4-FFF2-40B4-BE49-F238E27FC236}">
                    <a16:creationId xmlns:a16="http://schemas.microsoft.com/office/drawing/2014/main" id="{28315F62-F95C-4986-A622-350CF78C6931}"/>
                  </a:ext>
                </a:extLst>
              </p:cNvPr>
              <p:cNvSpPr/>
              <p:nvPr/>
            </p:nvSpPr>
            <p:spPr>
              <a:xfrm>
                <a:off x="1426385" y="6302940"/>
                <a:ext cx="717789" cy="1362541"/>
              </a:xfrm>
              <a:custGeom>
                <a:avLst/>
                <a:gdLst>
                  <a:gd name="connsiteX0" fmla="*/ 504015 w 717789"/>
                  <a:gd name="connsiteY0" fmla="*/ 17427 h 1362541"/>
                  <a:gd name="connsiteX1" fmla="*/ 178048 w 717789"/>
                  <a:gd name="connsiteY1" fmla="*/ 262960 h 1362541"/>
                  <a:gd name="connsiteX2" fmla="*/ 59515 w 717789"/>
                  <a:gd name="connsiteY2" fmla="*/ 516960 h 1362541"/>
                  <a:gd name="connsiteX3" fmla="*/ 67982 w 717789"/>
                  <a:gd name="connsiteY3" fmla="*/ 834460 h 1362541"/>
                  <a:gd name="connsiteX4" fmla="*/ 233082 w 717789"/>
                  <a:gd name="connsiteY4" fmla="*/ 1050360 h 1362541"/>
                  <a:gd name="connsiteX5" fmla="*/ 698748 w 717789"/>
                  <a:gd name="connsiteY5" fmla="*/ 1342460 h 1362541"/>
                  <a:gd name="connsiteX6" fmla="*/ 592915 w 717789"/>
                  <a:gd name="connsiteY6" fmla="*/ 1317060 h 1362541"/>
                  <a:gd name="connsiteX7" fmla="*/ 271182 w 717789"/>
                  <a:gd name="connsiteY7" fmla="*/ 1156193 h 1362541"/>
                  <a:gd name="connsiteX8" fmla="*/ 4482 w 717789"/>
                  <a:gd name="connsiteY8" fmla="*/ 770960 h 1362541"/>
                  <a:gd name="connsiteX9" fmla="*/ 504015 w 717789"/>
                  <a:gd name="connsiteY9" fmla="*/ 17427 h 136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7789" h="1362541">
                    <a:moveTo>
                      <a:pt x="504015" y="17427"/>
                    </a:moveTo>
                    <a:cubicBezTo>
                      <a:pt x="532943" y="-67240"/>
                      <a:pt x="252131" y="179705"/>
                      <a:pt x="178048" y="262960"/>
                    </a:cubicBezTo>
                    <a:cubicBezTo>
                      <a:pt x="103965" y="346216"/>
                      <a:pt x="77859" y="421710"/>
                      <a:pt x="59515" y="516960"/>
                    </a:cubicBezTo>
                    <a:cubicBezTo>
                      <a:pt x="41171" y="612210"/>
                      <a:pt x="39054" y="745560"/>
                      <a:pt x="67982" y="834460"/>
                    </a:cubicBezTo>
                    <a:cubicBezTo>
                      <a:pt x="96910" y="923360"/>
                      <a:pt x="127954" y="965693"/>
                      <a:pt x="233082" y="1050360"/>
                    </a:cubicBezTo>
                    <a:cubicBezTo>
                      <a:pt x="338210" y="1135027"/>
                      <a:pt x="638776" y="1298010"/>
                      <a:pt x="698748" y="1342460"/>
                    </a:cubicBezTo>
                    <a:cubicBezTo>
                      <a:pt x="758720" y="1386910"/>
                      <a:pt x="664176" y="1348104"/>
                      <a:pt x="592915" y="1317060"/>
                    </a:cubicBezTo>
                    <a:cubicBezTo>
                      <a:pt x="521654" y="1286016"/>
                      <a:pt x="369254" y="1247210"/>
                      <a:pt x="271182" y="1156193"/>
                    </a:cubicBezTo>
                    <a:cubicBezTo>
                      <a:pt x="173110" y="1065176"/>
                      <a:pt x="-32912" y="961460"/>
                      <a:pt x="4482" y="770960"/>
                    </a:cubicBezTo>
                    <a:cubicBezTo>
                      <a:pt x="41876" y="580460"/>
                      <a:pt x="475087" y="102094"/>
                      <a:pt x="504015" y="174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4" name="フリーフォーム: 図形 763">
                <a:extLst>
                  <a:ext uri="{FF2B5EF4-FFF2-40B4-BE49-F238E27FC236}">
                    <a16:creationId xmlns:a16="http://schemas.microsoft.com/office/drawing/2014/main" id="{0C59E83D-5C7E-4EA6-AD3F-5EB664FC0E04}"/>
                  </a:ext>
                </a:extLst>
              </p:cNvPr>
              <p:cNvSpPr/>
              <p:nvPr/>
            </p:nvSpPr>
            <p:spPr>
              <a:xfrm>
                <a:off x="1938058" y="6240114"/>
                <a:ext cx="944516" cy="1376837"/>
              </a:xfrm>
              <a:custGeom>
                <a:avLst/>
                <a:gdLst>
                  <a:gd name="connsiteX0" fmla="*/ 38909 w 944516"/>
                  <a:gd name="connsiteY0" fmla="*/ 29453 h 1376837"/>
                  <a:gd name="connsiteX1" fmla="*/ 178609 w 944516"/>
                  <a:gd name="connsiteY1" fmla="*/ 33686 h 1376837"/>
                  <a:gd name="connsiteX2" fmla="*/ 517275 w 944516"/>
                  <a:gd name="connsiteY2" fmla="*/ 122586 h 1376837"/>
                  <a:gd name="connsiteX3" fmla="*/ 779742 w 944516"/>
                  <a:gd name="connsiteY3" fmla="*/ 401986 h 1376837"/>
                  <a:gd name="connsiteX4" fmla="*/ 872875 w 944516"/>
                  <a:gd name="connsiteY4" fmla="*/ 520519 h 1376837"/>
                  <a:gd name="connsiteX5" fmla="*/ 868642 w 944516"/>
                  <a:gd name="connsiteY5" fmla="*/ 655986 h 1376837"/>
                  <a:gd name="connsiteX6" fmla="*/ 813609 w 944516"/>
                  <a:gd name="connsiteY6" fmla="*/ 956553 h 1376837"/>
                  <a:gd name="connsiteX7" fmla="*/ 623109 w 944516"/>
                  <a:gd name="connsiteY7" fmla="*/ 1185153 h 1376837"/>
                  <a:gd name="connsiteX8" fmla="*/ 284442 w 944516"/>
                  <a:gd name="connsiteY8" fmla="*/ 1371419 h 1376837"/>
                  <a:gd name="connsiteX9" fmla="*/ 585009 w 944516"/>
                  <a:gd name="connsiteY9" fmla="*/ 1295219 h 1376837"/>
                  <a:gd name="connsiteX10" fmla="*/ 855942 w 944516"/>
                  <a:gd name="connsiteY10" fmla="*/ 977719 h 1376837"/>
                  <a:gd name="connsiteX11" fmla="*/ 881342 w 944516"/>
                  <a:gd name="connsiteY11" fmla="*/ 397753 h 1376837"/>
                  <a:gd name="connsiteX12" fmla="*/ 38909 w 944516"/>
                  <a:gd name="connsiteY12" fmla="*/ 29453 h 1376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44516" h="1376837">
                    <a:moveTo>
                      <a:pt x="38909" y="29453"/>
                    </a:moveTo>
                    <a:cubicBezTo>
                      <a:pt x="-78213" y="-31225"/>
                      <a:pt x="98881" y="18164"/>
                      <a:pt x="178609" y="33686"/>
                    </a:cubicBezTo>
                    <a:cubicBezTo>
                      <a:pt x="258337" y="49208"/>
                      <a:pt x="417086" y="61203"/>
                      <a:pt x="517275" y="122586"/>
                    </a:cubicBezTo>
                    <a:cubicBezTo>
                      <a:pt x="617464" y="183969"/>
                      <a:pt x="720475" y="335664"/>
                      <a:pt x="779742" y="401986"/>
                    </a:cubicBezTo>
                    <a:cubicBezTo>
                      <a:pt x="839009" y="468308"/>
                      <a:pt x="858058" y="478186"/>
                      <a:pt x="872875" y="520519"/>
                    </a:cubicBezTo>
                    <a:cubicBezTo>
                      <a:pt x="887692" y="562852"/>
                      <a:pt x="878520" y="583314"/>
                      <a:pt x="868642" y="655986"/>
                    </a:cubicBezTo>
                    <a:cubicBezTo>
                      <a:pt x="858764" y="728658"/>
                      <a:pt x="854531" y="868359"/>
                      <a:pt x="813609" y="956553"/>
                    </a:cubicBezTo>
                    <a:cubicBezTo>
                      <a:pt x="772687" y="1044747"/>
                      <a:pt x="711303" y="1116009"/>
                      <a:pt x="623109" y="1185153"/>
                    </a:cubicBezTo>
                    <a:cubicBezTo>
                      <a:pt x="534915" y="1254297"/>
                      <a:pt x="290792" y="1353075"/>
                      <a:pt x="284442" y="1371419"/>
                    </a:cubicBezTo>
                    <a:cubicBezTo>
                      <a:pt x="278092" y="1389763"/>
                      <a:pt x="489759" y="1360836"/>
                      <a:pt x="585009" y="1295219"/>
                    </a:cubicBezTo>
                    <a:cubicBezTo>
                      <a:pt x="680259" y="1229602"/>
                      <a:pt x="806553" y="1127297"/>
                      <a:pt x="855942" y="977719"/>
                    </a:cubicBezTo>
                    <a:cubicBezTo>
                      <a:pt x="905331" y="828141"/>
                      <a:pt x="1013281" y="559325"/>
                      <a:pt x="881342" y="397753"/>
                    </a:cubicBezTo>
                    <a:cubicBezTo>
                      <a:pt x="749403" y="236181"/>
                      <a:pt x="156031" y="90131"/>
                      <a:pt x="38909" y="294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46" name="グループ化 745">
              <a:extLst>
                <a:ext uri="{FF2B5EF4-FFF2-40B4-BE49-F238E27FC236}">
                  <a16:creationId xmlns:a16="http://schemas.microsoft.com/office/drawing/2014/main" id="{A288547B-89E3-4F5C-B910-4C910400B069}"/>
                </a:ext>
              </a:extLst>
            </p:cNvPr>
            <p:cNvGrpSpPr/>
            <p:nvPr/>
          </p:nvGrpSpPr>
          <p:grpSpPr>
            <a:xfrm>
              <a:off x="3153833" y="6157787"/>
              <a:ext cx="281582" cy="1636768"/>
              <a:chOff x="3153833" y="6157787"/>
              <a:chExt cx="281582" cy="1636768"/>
            </a:xfrm>
            <a:grpFill/>
          </p:grpSpPr>
          <p:sp>
            <p:nvSpPr>
              <p:cNvPr id="757" name="フリーフォーム: 図形 756">
                <a:extLst>
                  <a:ext uri="{FF2B5EF4-FFF2-40B4-BE49-F238E27FC236}">
                    <a16:creationId xmlns:a16="http://schemas.microsoft.com/office/drawing/2014/main" id="{41CCD2FD-6C1A-4DE8-9A6E-36B3A65D223B}"/>
                  </a:ext>
                </a:extLst>
              </p:cNvPr>
              <p:cNvSpPr/>
              <p:nvPr/>
            </p:nvSpPr>
            <p:spPr>
              <a:xfrm>
                <a:off x="3207199" y="6205752"/>
                <a:ext cx="73639" cy="1588803"/>
              </a:xfrm>
              <a:custGeom>
                <a:avLst/>
                <a:gdLst>
                  <a:gd name="connsiteX0" fmla="*/ 1668 w 73639"/>
                  <a:gd name="connsiteY0" fmla="*/ 315 h 1588803"/>
                  <a:gd name="connsiteX1" fmla="*/ 27068 w 73639"/>
                  <a:gd name="connsiteY1" fmla="*/ 1469281 h 1588803"/>
                  <a:gd name="connsiteX2" fmla="*/ 73634 w 73639"/>
                  <a:gd name="connsiteY2" fmla="*/ 1338048 h 1588803"/>
                  <a:gd name="connsiteX3" fmla="*/ 1668 w 73639"/>
                  <a:gd name="connsiteY3" fmla="*/ 315 h 158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639" h="1588803">
                    <a:moveTo>
                      <a:pt x="1668" y="315"/>
                    </a:moveTo>
                    <a:cubicBezTo>
                      <a:pt x="-6093" y="22187"/>
                      <a:pt x="15074" y="1246326"/>
                      <a:pt x="27068" y="1469281"/>
                    </a:cubicBezTo>
                    <a:cubicBezTo>
                      <a:pt x="39062" y="1692237"/>
                      <a:pt x="72929" y="1577231"/>
                      <a:pt x="73634" y="1338048"/>
                    </a:cubicBezTo>
                    <a:cubicBezTo>
                      <a:pt x="74340" y="1098865"/>
                      <a:pt x="9429" y="-21557"/>
                      <a:pt x="1668" y="3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8" name="フリーフォーム: 図形 757">
                <a:extLst>
                  <a:ext uri="{FF2B5EF4-FFF2-40B4-BE49-F238E27FC236}">
                    <a16:creationId xmlns:a16="http://schemas.microsoft.com/office/drawing/2014/main" id="{4BA5F6B6-A3DB-4C51-BBA2-119D0BFC58AE}"/>
                  </a:ext>
                </a:extLst>
              </p:cNvPr>
              <p:cNvSpPr/>
              <p:nvPr/>
            </p:nvSpPr>
            <p:spPr>
              <a:xfrm>
                <a:off x="3158059" y="6157787"/>
                <a:ext cx="224183" cy="1620230"/>
              </a:xfrm>
              <a:custGeom>
                <a:avLst/>
                <a:gdLst>
                  <a:gd name="connsiteX0" fmla="*/ 8 w 224183"/>
                  <a:gd name="connsiteY0" fmla="*/ 48280 h 1620230"/>
                  <a:gd name="connsiteX1" fmla="*/ 207441 w 224183"/>
                  <a:gd name="connsiteY1" fmla="*/ 86380 h 1620230"/>
                  <a:gd name="connsiteX2" fmla="*/ 148174 w 224183"/>
                  <a:gd name="connsiteY2" fmla="*/ 179513 h 1620230"/>
                  <a:gd name="connsiteX3" fmla="*/ 177808 w 224183"/>
                  <a:gd name="connsiteY3" fmla="*/ 1563813 h 1620230"/>
                  <a:gd name="connsiteX4" fmla="*/ 220141 w 224183"/>
                  <a:gd name="connsiteY4" fmla="*/ 1229380 h 1620230"/>
                  <a:gd name="connsiteX5" fmla="*/ 198974 w 224183"/>
                  <a:gd name="connsiteY5" fmla="*/ 103313 h 1620230"/>
                  <a:gd name="connsiteX6" fmla="*/ 8 w 224183"/>
                  <a:gd name="connsiteY6" fmla="*/ 48280 h 162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183" h="1620230">
                    <a:moveTo>
                      <a:pt x="8" y="48280"/>
                    </a:moveTo>
                    <a:cubicBezTo>
                      <a:pt x="1419" y="45458"/>
                      <a:pt x="182747" y="64508"/>
                      <a:pt x="207441" y="86380"/>
                    </a:cubicBezTo>
                    <a:cubicBezTo>
                      <a:pt x="232135" y="108252"/>
                      <a:pt x="153113" y="-66726"/>
                      <a:pt x="148174" y="179513"/>
                    </a:cubicBezTo>
                    <a:cubicBezTo>
                      <a:pt x="143235" y="425752"/>
                      <a:pt x="165813" y="1388835"/>
                      <a:pt x="177808" y="1563813"/>
                    </a:cubicBezTo>
                    <a:cubicBezTo>
                      <a:pt x="189803" y="1738791"/>
                      <a:pt x="216613" y="1472797"/>
                      <a:pt x="220141" y="1229380"/>
                    </a:cubicBezTo>
                    <a:cubicBezTo>
                      <a:pt x="223669" y="985963"/>
                      <a:pt x="233546" y="299457"/>
                      <a:pt x="198974" y="103313"/>
                    </a:cubicBezTo>
                    <a:cubicBezTo>
                      <a:pt x="164402" y="-92831"/>
                      <a:pt x="-1403" y="51102"/>
                      <a:pt x="8" y="482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9" name="フリーフォーム: 図形 758">
                <a:extLst>
                  <a:ext uri="{FF2B5EF4-FFF2-40B4-BE49-F238E27FC236}">
                    <a16:creationId xmlns:a16="http://schemas.microsoft.com/office/drawing/2014/main" id="{53246177-0351-4DA9-AE4D-073F6B67DAE4}"/>
                  </a:ext>
                </a:extLst>
              </p:cNvPr>
              <p:cNvSpPr/>
              <p:nvPr/>
            </p:nvSpPr>
            <p:spPr>
              <a:xfrm>
                <a:off x="3153833" y="7643205"/>
                <a:ext cx="281582" cy="32582"/>
              </a:xfrm>
              <a:custGeom>
                <a:avLst/>
                <a:gdLst>
                  <a:gd name="connsiteX0" fmla="*/ 0 w 281582"/>
                  <a:gd name="connsiteY0" fmla="*/ 19128 h 32582"/>
                  <a:gd name="connsiteX1" fmla="*/ 50800 w 281582"/>
                  <a:gd name="connsiteY1" fmla="*/ 23362 h 32582"/>
                  <a:gd name="connsiteX2" fmla="*/ 279400 w 281582"/>
                  <a:gd name="connsiteY2" fmla="*/ 31828 h 32582"/>
                  <a:gd name="connsiteX3" fmla="*/ 160867 w 281582"/>
                  <a:gd name="connsiteY3" fmla="*/ 2195 h 32582"/>
                  <a:gd name="connsiteX4" fmla="*/ 71967 w 281582"/>
                  <a:gd name="connsiteY4" fmla="*/ 2195 h 32582"/>
                  <a:gd name="connsiteX5" fmla="*/ 0 w 281582"/>
                  <a:gd name="connsiteY5" fmla="*/ 19128 h 3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582" h="32582">
                    <a:moveTo>
                      <a:pt x="0" y="19128"/>
                    </a:moveTo>
                    <a:cubicBezTo>
                      <a:pt x="2116" y="20186"/>
                      <a:pt x="50800" y="23362"/>
                      <a:pt x="50800" y="23362"/>
                    </a:cubicBezTo>
                    <a:cubicBezTo>
                      <a:pt x="97367" y="25479"/>
                      <a:pt x="261056" y="35356"/>
                      <a:pt x="279400" y="31828"/>
                    </a:cubicBezTo>
                    <a:cubicBezTo>
                      <a:pt x="297744" y="28300"/>
                      <a:pt x="195439" y="7134"/>
                      <a:pt x="160867" y="2195"/>
                    </a:cubicBezTo>
                    <a:cubicBezTo>
                      <a:pt x="126295" y="-2744"/>
                      <a:pt x="71967" y="2195"/>
                      <a:pt x="71967" y="2195"/>
                    </a:cubicBezTo>
                    <a:lnTo>
                      <a:pt x="0" y="191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47" name="グループ化 746">
              <a:extLst>
                <a:ext uri="{FF2B5EF4-FFF2-40B4-BE49-F238E27FC236}">
                  <a16:creationId xmlns:a16="http://schemas.microsoft.com/office/drawing/2014/main" id="{619A93EC-1716-4333-A1C4-2B9AE575D990}"/>
                </a:ext>
              </a:extLst>
            </p:cNvPr>
            <p:cNvGrpSpPr/>
            <p:nvPr/>
          </p:nvGrpSpPr>
          <p:grpSpPr>
            <a:xfrm rot="10800000">
              <a:off x="5431367" y="6102754"/>
              <a:ext cx="281582" cy="1636768"/>
              <a:chOff x="3153833" y="6157787"/>
              <a:chExt cx="281582" cy="1636768"/>
            </a:xfrm>
            <a:grpFill/>
          </p:grpSpPr>
          <p:sp>
            <p:nvSpPr>
              <p:cNvPr id="754" name="フリーフォーム: 図形 753">
                <a:extLst>
                  <a:ext uri="{FF2B5EF4-FFF2-40B4-BE49-F238E27FC236}">
                    <a16:creationId xmlns:a16="http://schemas.microsoft.com/office/drawing/2014/main" id="{D91CB8B2-33AA-45A3-AABD-DC14D5BB522C}"/>
                  </a:ext>
                </a:extLst>
              </p:cNvPr>
              <p:cNvSpPr/>
              <p:nvPr/>
            </p:nvSpPr>
            <p:spPr>
              <a:xfrm>
                <a:off x="3207199" y="6205752"/>
                <a:ext cx="73639" cy="1588803"/>
              </a:xfrm>
              <a:custGeom>
                <a:avLst/>
                <a:gdLst>
                  <a:gd name="connsiteX0" fmla="*/ 1668 w 73639"/>
                  <a:gd name="connsiteY0" fmla="*/ 315 h 1588803"/>
                  <a:gd name="connsiteX1" fmla="*/ 27068 w 73639"/>
                  <a:gd name="connsiteY1" fmla="*/ 1469281 h 1588803"/>
                  <a:gd name="connsiteX2" fmla="*/ 73634 w 73639"/>
                  <a:gd name="connsiteY2" fmla="*/ 1338048 h 1588803"/>
                  <a:gd name="connsiteX3" fmla="*/ 1668 w 73639"/>
                  <a:gd name="connsiteY3" fmla="*/ 315 h 158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639" h="1588803">
                    <a:moveTo>
                      <a:pt x="1668" y="315"/>
                    </a:moveTo>
                    <a:cubicBezTo>
                      <a:pt x="-6093" y="22187"/>
                      <a:pt x="15074" y="1246326"/>
                      <a:pt x="27068" y="1469281"/>
                    </a:cubicBezTo>
                    <a:cubicBezTo>
                      <a:pt x="39062" y="1692237"/>
                      <a:pt x="72929" y="1577231"/>
                      <a:pt x="73634" y="1338048"/>
                    </a:cubicBezTo>
                    <a:cubicBezTo>
                      <a:pt x="74340" y="1098865"/>
                      <a:pt x="9429" y="-21557"/>
                      <a:pt x="1668" y="3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5" name="フリーフォーム: 図形 754">
                <a:extLst>
                  <a:ext uri="{FF2B5EF4-FFF2-40B4-BE49-F238E27FC236}">
                    <a16:creationId xmlns:a16="http://schemas.microsoft.com/office/drawing/2014/main" id="{F4B191C2-1FF7-468D-804C-921A25195F5D}"/>
                  </a:ext>
                </a:extLst>
              </p:cNvPr>
              <p:cNvSpPr/>
              <p:nvPr/>
            </p:nvSpPr>
            <p:spPr>
              <a:xfrm>
                <a:off x="3158059" y="6157787"/>
                <a:ext cx="224183" cy="1620230"/>
              </a:xfrm>
              <a:custGeom>
                <a:avLst/>
                <a:gdLst>
                  <a:gd name="connsiteX0" fmla="*/ 8 w 224183"/>
                  <a:gd name="connsiteY0" fmla="*/ 48280 h 1620230"/>
                  <a:gd name="connsiteX1" fmla="*/ 207441 w 224183"/>
                  <a:gd name="connsiteY1" fmla="*/ 86380 h 1620230"/>
                  <a:gd name="connsiteX2" fmla="*/ 148174 w 224183"/>
                  <a:gd name="connsiteY2" fmla="*/ 179513 h 1620230"/>
                  <a:gd name="connsiteX3" fmla="*/ 177808 w 224183"/>
                  <a:gd name="connsiteY3" fmla="*/ 1563813 h 1620230"/>
                  <a:gd name="connsiteX4" fmla="*/ 220141 w 224183"/>
                  <a:gd name="connsiteY4" fmla="*/ 1229380 h 1620230"/>
                  <a:gd name="connsiteX5" fmla="*/ 198974 w 224183"/>
                  <a:gd name="connsiteY5" fmla="*/ 103313 h 1620230"/>
                  <a:gd name="connsiteX6" fmla="*/ 8 w 224183"/>
                  <a:gd name="connsiteY6" fmla="*/ 48280 h 162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183" h="1620230">
                    <a:moveTo>
                      <a:pt x="8" y="48280"/>
                    </a:moveTo>
                    <a:cubicBezTo>
                      <a:pt x="1419" y="45458"/>
                      <a:pt x="182747" y="64508"/>
                      <a:pt x="207441" y="86380"/>
                    </a:cubicBezTo>
                    <a:cubicBezTo>
                      <a:pt x="232135" y="108252"/>
                      <a:pt x="153113" y="-66726"/>
                      <a:pt x="148174" y="179513"/>
                    </a:cubicBezTo>
                    <a:cubicBezTo>
                      <a:pt x="143235" y="425752"/>
                      <a:pt x="165813" y="1388835"/>
                      <a:pt x="177808" y="1563813"/>
                    </a:cubicBezTo>
                    <a:cubicBezTo>
                      <a:pt x="189803" y="1738791"/>
                      <a:pt x="216613" y="1472797"/>
                      <a:pt x="220141" y="1229380"/>
                    </a:cubicBezTo>
                    <a:cubicBezTo>
                      <a:pt x="223669" y="985963"/>
                      <a:pt x="233546" y="299457"/>
                      <a:pt x="198974" y="103313"/>
                    </a:cubicBezTo>
                    <a:cubicBezTo>
                      <a:pt x="164402" y="-92831"/>
                      <a:pt x="-1403" y="51102"/>
                      <a:pt x="8" y="482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6" name="フリーフォーム: 図形 755">
                <a:extLst>
                  <a:ext uri="{FF2B5EF4-FFF2-40B4-BE49-F238E27FC236}">
                    <a16:creationId xmlns:a16="http://schemas.microsoft.com/office/drawing/2014/main" id="{1309D72D-65FE-40C0-BCB1-0ABEE3F3E93D}"/>
                  </a:ext>
                </a:extLst>
              </p:cNvPr>
              <p:cNvSpPr/>
              <p:nvPr/>
            </p:nvSpPr>
            <p:spPr>
              <a:xfrm>
                <a:off x="3153833" y="7643205"/>
                <a:ext cx="281582" cy="32582"/>
              </a:xfrm>
              <a:custGeom>
                <a:avLst/>
                <a:gdLst>
                  <a:gd name="connsiteX0" fmla="*/ 0 w 281582"/>
                  <a:gd name="connsiteY0" fmla="*/ 19128 h 32582"/>
                  <a:gd name="connsiteX1" fmla="*/ 50800 w 281582"/>
                  <a:gd name="connsiteY1" fmla="*/ 23362 h 32582"/>
                  <a:gd name="connsiteX2" fmla="*/ 279400 w 281582"/>
                  <a:gd name="connsiteY2" fmla="*/ 31828 h 32582"/>
                  <a:gd name="connsiteX3" fmla="*/ 160867 w 281582"/>
                  <a:gd name="connsiteY3" fmla="*/ 2195 h 32582"/>
                  <a:gd name="connsiteX4" fmla="*/ 71967 w 281582"/>
                  <a:gd name="connsiteY4" fmla="*/ 2195 h 32582"/>
                  <a:gd name="connsiteX5" fmla="*/ 0 w 281582"/>
                  <a:gd name="connsiteY5" fmla="*/ 19128 h 3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582" h="32582">
                    <a:moveTo>
                      <a:pt x="0" y="19128"/>
                    </a:moveTo>
                    <a:cubicBezTo>
                      <a:pt x="2116" y="20186"/>
                      <a:pt x="50800" y="23362"/>
                      <a:pt x="50800" y="23362"/>
                    </a:cubicBezTo>
                    <a:cubicBezTo>
                      <a:pt x="97367" y="25479"/>
                      <a:pt x="261056" y="35356"/>
                      <a:pt x="279400" y="31828"/>
                    </a:cubicBezTo>
                    <a:cubicBezTo>
                      <a:pt x="297744" y="28300"/>
                      <a:pt x="195439" y="7134"/>
                      <a:pt x="160867" y="2195"/>
                    </a:cubicBezTo>
                    <a:cubicBezTo>
                      <a:pt x="126295" y="-2744"/>
                      <a:pt x="71967" y="2195"/>
                      <a:pt x="71967" y="2195"/>
                    </a:cubicBezTo>
                    <a:lnTo>
                      <a:pt x="0" y="191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48" name="グループ化 747">
              <a:extLst>
                <a:ext uri="{FF2B5EF4-FFF2-40B4-BE49-F238E27FC236}">
                  <a16:creationId xmlns:a16="http://schemas.microsoft.com/office/drawing/2014/main" id="{26129442-55C1-4673-87EB-8093A4C5ACE2}"/>
                </a:ext>
              </a:extLst>
            </p:cNvPr>
            <p:cNvGrpSpPr/>
            <p:nvPr/>
          </p:nvGrpSpPr>
          <p:grpSpPr>
            <a:xfrm flipV="1">
              <a:off x="3629702" y="6194427"/>
              <a:ext cx="1572913" cy="1564678"/>
              <a:chOff x="1356402" y="6147860"/>
              <a:chExt cx="1572913" cy="1564678"/>
            </a:xfrm>
            <a:grpFill/>
          </p:grpSpPr>
          <p:sp>
            <p:nvSpPr>
              <p:cNvPr id="749" name="フリーフォーム: 図形 748">
                <a:extLst>
                  <a:ext uri="{FF2B5EF4-FFF2-40B4-BE49-F238E27FC236}">
                    <a16:creationId xmlns:a16="http://schemas.microsoft.com/office/drawing/2014/main" id="{04F649F9-3496-463B-BC0A-F553DC5D9494}"/>
                  </a:ext>
                </a:extLst>
              </p:cNvPr>
              <p:cNvSpPr/>
              <p:nvPr/>
            </p:nvSpPr>
            <p:spPr>
              <a:xfrm>
                <a:off x="1715685" y="6147860"/>
                <a:ext cx="1182203" cy="535139"/>
              </a:xfrm>
              <a:custGeom>
                <a:avLst/>
                <a:gdLst>
                  <a:gd name="connsiteX0" fmla="*/ 15748 w 1182203"/>
                  <a:gd name="connsiteY0" fmla="*/ 109007 h 535139"/>
                  <a:gd name="connsiteX1" fmla="*/ 117348 w 1182203"/>
                  <a:gd name="connsiteY1" fmla="*/ 96307 h 535139"/>
                  <a:gd name="connsiteX2" fmla="*/ 608415 w 1182203"/>
                  <a:gd name="connsiteY2" fmla="*/ 53973 h 535139"/>
                  <a:gd name="connsiteX3" fmla="*/ 938615 w 1182203"/>
                  <a:gd name="connsiteY3" fmla="*/ 236007 h 535139"/>
                  <a:gd name="connsiteX4" fmla="*/ 1158748 w 1182203"/>
                  <a:gd name="connsiteY4" fmla="*/ 532340 h 535139"/>
                  <a:gd name="connsiteX5" fmla="*/ 1103715 w 1182203"/>
                  <a:gd name="connsiteY5" fmla="*/ 363007 h 535139"/>
                  <a:gd name="connsiteX6" fmla="*/ 519515 w 1182203"/>
                  <a:gd name="connsiteY6" fmla="*/ 7407 h 535139"/>
                  <a:gd name="connsiteX7" fmla="*/ 15748 w 1182203"/>
                  <a:gd name="connsiteY7" fmla="*/ 109007 h 535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2203" h="535139">
                    <a:moveTo>
                      <a:pt x="15748" y="109007"/>
                    </a:moveTo>
                    <a:cubicBezTo>
                      <a:pt x="-51280" y="123824"/>
                      <a:pt x="117348" y="96307"/>
                      <a:pt x="117348" y="96307"/>
                    </a:cubicBezTo>
                    <a:cubicBezTo>
                      <a:pt x="216126" y="87135"/>
                      <a:pt x="471537" y="30690"/>
                      <a:pt x="608415" y="53973"/>
                    </a:cubicBezTo>
                    <a:cubicBezTo>
                      <a:pt x="745293" y="77256"/>
                      <a:pt x="846893" y="156279"/>
                      <a:pt x="938615" y="236007"/>
                    </a:cubicBezTo>
                    <a:cubicBezTo>
                      <a:pt x="1030337" y="315735"/>
                      <a:pt x="1131231" y="511173"/>
                      <a:pt x="1158748" y="532340"/>
                    </a:cubicBezTo>
                    <a:cubicBezTo>
                      <a:pt x="1186265" y="553507"/>
                      <a:pt x="1210254" y="450496"/>
                      <a:pt x="1103715" y="363007"/>
                    </a:cubicBezTo>
                    <a:cubicBezTo>
                      <a:pt x="997176" y="275518"/>
                      <a:pt x="699432" y="46213"/>
                      <a:pt x="519515" y="7407"/>
                    </a:cubicBezTo>
                    <a:cubicBezTo>
                      <a:pt x="339598" y="-31399"/>
                      <a:pt x="82776" y="94190"/>
                      <a:pt x="15748" y="1090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0" name="フリーフォーム: 図形 749">
                <a:extLst>
                  <a:ext uri="{FF2B5EF4-FFF2-40B4-BE49-F238E27FC236}">
                    <a16:creationId xmlns:a16="http://schemas.microsoft.com/office/drawing/2014/main" id="{CC703CBE-1480-4A53-BF70-71F54AE773F3}"/>
                  </a:ext>
                </a:extLst>
              </p:cNvPr>
              <p:cNvSpPr/>
              <p:nvPr/>
            </p:nvSpPr>
            <p:spPr>
              <a:xfrm>
                <a:off x="1356402" y="6259545"/>
                <a:ext cx="419002" cy="1342329"/>
              </a:xfrm>
              <a:custGeom>
                <a:avLst/>
                <a:gdLst>
                  <a:gd name="connsiteX0" fmla="*/ 417365 w 419002"/>
                  <a:gd name="connsiteY0" fmla="*/ 10022 h 1342329"/>
                  <a:gd name="connsiteX1" fmla="*/ 159131 w 419002"/>
                  <a:gd name="connsiteY1" fmla="*/ 259788 h 1342329"/>
                  <a:gd name="connsiteX2" fmla="*/ 36365 w 419002"/>
                  <a:gd name="connsiteY2" fmla="*/ 484155 h 1342329"/>
                  <a:gd name="connsiteX3" fmla="*/ 27898 w 419002"/>
                  <a:gd name="connsiteY3" fmla="*/ 805888 h 1342329"/>
                  <a:gd name="connsiteX4" fmla="*/ 362331 w 419002"/>
                  <a:gd name="connsiteY4" fmla="*/ 1335055 h 1342329"/>
                  <a:gd name="connsiteX5" fmla="*/ 91398 w 419002"/>
                  <a:gd name="connsiteY5" fmla="*/ 1081055 h 1342329"/>
                  <a:gd name="connsiteX6" fmla="*/ 23665 w 419002"/>
                  <a:gd name="connsiteY6" fmla="*/ 623855 h 1342329"/>
                  <a:gd name="connsiteX7" fmla="*/ 417365 w 419002"/>
                  <a:gd name="connsiteY7" fmla="*/ 10022 h 1342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002" h="1342329">
                    <a:moveTo>
                      <a:pt x="417365" y="10022"/>
                    </a:moveTo>
                    <a:cubicBezTo>
                      <a:pt x="439943" y="-50656"/>
                      <a:pt x="222631" y="180766"/>
                      <a:pt x="159131" y="259788"/>
                    </a:cubicBezTo>
                    <a:cubicBezTo>
                      <a:pt x="95631" y="338810"/>
                      <a:pt x="58237" y="393138"/>
                      <a:pt x="36365" y="484155"/>
                    </a:cubicBezTo>
                    <a:cubicBezTo>
                      <a:pt x="14493" y="575172"/>
                      <a:pt x="-26430" y="664071"/>
                      <a:pt x="27898" y="805888"/>
                    </a:cubicBezTo>
                    <a:cubicBezTo>
                      <a:pt x="82226" y="947705"/>
                      <a:pt x="351748" y="1289194"/>
                      <a:pt x="362331" y="1335055"/>
                    </a:cubicBezTo>
                    <a:cubicBezTo>
                      <a:pt x="372914" y="1380916"/>
                      <a:pt x="147842" y="1199588"/>
                      <a:pt x="91398" y="1081055"/>
                    </a:cubicBezTo>
                    <a:cubicBezTo>
                      <a:pt x="34954" y="962522"/>
                      <a:pt x="-38424" y="802361"/>
                      <a:pt x="23665" y="623855"/>
                    </a:cubicBezTo>
                    <a:cubicBezTo>
                      <a:pt x="85754" y="445350"/>
                      <a:pt x="394787" y="70700"/>
                      <a:pt x="417365" y="100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1" name="フリーフォーム: 図形 750">
                <a:extLst>
                  <a:ext uri="{FF2B5EF4-FFF2-40B4-BE49-F238E27FC236}">
                    <a16:creationId xmlns:a16="http://schemas.microsoft.com/office/drawing/2014/main" id="{446FA126-125C-486F-8825-E3E1146FA87B}"/>
                  </a:ext>
                </a:extLst>
              </p:cNvPr>
              <p:cNvSpPr/>
              <p:nvPr/>
            </p:nvSpPr>
            <p:spPr>
              <a:xfrm>
                <a:off x="1699835" y="6720332"/>
                <a:ext cx="1229480" cy="992206"/>
              </a:xfrm>
              <a:custGeom>
                <a:avLst/>
                <a:gdLst>
                  <a:gd name="connsiteX0" fmla="*/ 1216932 w 1229480"/>
                  <a:gd name="connsiteY0" fmla="*/ 2201 h 992206"/>
                  <a:gd name="connsiteX1" fmla="*/ 1208465 w 1229480"/>
                  <a:gd name="connsiteY1" fmla="*/ 489035 h 992206"/>
                  <a:gd name="connsiteX2" fmla="*/ 1140732 w 1229480"/>
                  <a:gd name="connsiteY2" fmla="*/ 645668 h 992206"/>
                  <a:gd name="connsiteX3" fmla="*/ 941765 w 1229480"/>
                  <a:gd name="connsiteY3" fmla="*/ 836168 h 992206"/>
                  <a:gd name="connsiteX4" fmla="*/ 738565 w 1229480"/>
                  <a:gd name="connsiteY4" fmla="*/ 929301 h 992206"/>
                  <a:gd name="connsiteX5" fmla="*/ 526898 w 1229480"/>
                  <a:gd name="connsiteY5" fmla="*/ 988568 h 992206"/>
                  <a:gd name="connsiteX6" fmla="*/ 230565 w 1229480"/>
                  <a:gd name="connsiteY6" fmla="*/ 980101 h 992206"/>
                  <a:gd name="connsiteX7" fmla="*/ 18898 w 1229480"/>
                  <a:gd name="connsiteY7" fmla="*/ 933535 h 992206"/>
                  <a:gd name="connsiteX8" fmla="*/ 725865 w 1229480"/>
                  <a:gd name="connsiteY8" fmla="*/ 920835 h 992206"/>
                  <a:gd name="connsiteX9" fmla="*/ 1047598 w 1229480"/>
                  <a:gd name="connsiteY9" fmla="*/ 704935 h 992206"/>
                  <a:gd name="connsiteX10" fmla="*/ 1216932 w 1229480"/>
                  <a:gd name="connsiteY10" fmla="*/ 2201 h 992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29480" h="992206">
                    <a:moveTo>
                      <a:pt x="1216932" y="2201"/>
                    </a:moveTo>
                    <a:cubicBezTo>
                      <a:pt x="1243743" y="-33782"/>
                      <a:pt x="1221165" y="381791"/>
                      <a:pt x="1208465" y="489035"/>
                    </a:cubicBezTo>
                    <a:cubicBezTo>
                      <a:pt x="1195765" y="596279"/>
                      <a:pt x="1185182" y="587813"/>
                      <a:pt x="1140732" y="645668"/>
                    </a:cubicBezTo>
                    <a:cubicBezTo>
                      <a:pt x="1096282" y="703523"/>
                      <a:pt x="1008793" y="788896"/>
                      <a:pt x="941765" y="836168"/>
                    </a:cubicBezTo>
                    <a:cubicBezTo>
                      <a:pt x="874737" y="883440"/>
                      <a:pt x="807709" y="903901"/>
                      <a:pt x="738565" y="929301"/>
                    </a:cubicBezTo>
                    <a:cubicBezTo>
                      <a:pt x="669421" y="954701"/>
                      <a:pt x="611565" y="980101"/>
                      <a:pt x="526898" y="988568"/>
                    </a:cubicBezTo>
                    <a:cubicBezTo>
                      <a:pt x="442231" y="997035"/>
                      <a:pt x="315232" y="989273"/>
                      <a:pt x="230565" y="980101"/>
                    </a:cubicBezTo>
                    <a:cubicBezTo>
                      <a:pt x="145898" y="970929"/>
                      <a:pt x="-63652" y="943413"/>
                      <a:pt x="18898" y="933535"/>
                    </a:cubicBezTo>
                    <a:cubicBezTo>
                      <a:pt x="101448" y="923657"/>
                      <a:pt x="554415" y="958935"/>
                      <a:pt x="725865" y="920835"/>
                    </a:cubicBezTo>
                    <a:cubicBezTo>
                      <a:pt x="897315" y="882735"/>
                      <a:pt x="967870" y="860863"/>
                      <a:pt x="1047598" y="704935"/>
                    </a:cubicBezTo>
                    <a:cubicBezTo>
                      <a:pt x="1127326" y="549007"/>
                      <a:pt x="1190121" y="38184"/>
                      <a:pt x="1216932" y="2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2" name="フリーフォーム: 図形 751">
                <a:extLst>
                  <a:ext uri="{FF2B5EF4-FFF2-40B4-BE49-F238E27FC236}">
                    <a16:creationId xmlns:a16="http://schemas.microsoft.com/office/drawing/2014/main" id="{F85CC818-F1A9-49C4-9038-77914C358833}"/>
                  </a:ext>
                </a:extLst>
              </p:cNvPr>
              <p:cNvSpPr/>
              <p:nvPr/>
            </p:nvSpPr>
            <p:spPr>
              <a:xfrm>
                <a:off x="1426385" y="6302940"/>
                <a:ext cx="717789" cy="1362541"/>
              </a:xfrm>
              <a:custGeom>
                <a:avLst/>
                <a:gdLst>
                  <a:gd name="connsiteX0" fmla="*/ 504015 w 717789"/>
                  <a:gd name="connsiteY0" fmla="*/ 17427 h 1362541"/>
                  <a:gd name="connsiteX1" fmla="*/ 178048 w 717789"/>
                  <a:gd name="connsiteY1" fmla="*/ 262960 h 1362541"/>
                  <a:gd name="connsiteX2" fmla="*/ 59515 w 717789"/>
                  <a:gd name="connsiteY2" fmla="*/ 516960 h 1362541"/>
                  <a:gd name="connsiteX3" fmla="*/ 67982 w 717789"/>
                  <a:gd name="connsiteY3" fmla="*/ 834460 h 1362541"/>
                  <a:gd name="connsiteX4" fmla="*/ 233082 w 717789"/>
                  <a:gd name="connsiteY4" fmla="*/ 1050360 h 1362541"/>
                  <a:gd name="connsiteX5" fmla="*/ 698748 w 717789"/>
                  <a:gd name="connsiteY5" fmla="*/ 1342460 h 1362541"/>
                  <a:gd name="connsiteX6" fmla="*/ 592915 w 717789"/>
                  <a:gd name="connsiteY6" fmla="*/ 1317060 h 1362541"/>
                  <a:gd name="connsiteX7" fmla="*/ 271182 w 717789"/>
                  <a:gd name="connsiteY7" fmla="*/ 1156193 h 1362541"/>
                  <a:gd name="connsiteX8" fmla="*/ 4482 w 717789"/>
                  <a:gd name="connsiteY8" fmla="*/ 770960 h 1362541"/>
                  <a:gd name="connsiteX9" fmla="*/ 504015 w 717789"/>
                  <a:gd name="connsiteY9" fmla="*/ 17427 h 136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7789" h="1362541">
                    <a:moveTo>
                      <a:pt x="504015" y="17427"/>
                    </a:moveTo>
                    <a:cubicBezTo>
                      <a:pt x="532943" y="-67240"/>
                      <a:pt x="252131" y="179705"/>
                      <a:pt x="178048" y="262960"/>
                    </a:cubicBezTo>
                    <a:cubicBezTo>
                      <a:pt x="103965" y="346216"/>
                      <a:pt x="77859" y="421710"/>
                      <a:pt x="59515" y="516960"/>
                    </a:cubicBezTo>
                    <a:cubicBezTo>
                      <a:pt x="41171" y="612210"/>
                      <a:pt x="39054" y="745560"/>
                      <a:pt x="67982" y="834460"/>
                    </a:cubicBezTo>
                    <a:cubicBezTo>
                      <a:pt x="96910" y="923360"/>
                      <a:pt x="127954" y="965693"/>
                      <a:pt x="233082" y="1050360"/>
                    </a:cubicBezTo>
                    <a:cubicBezTo>
                      <a:pt x="338210" y="1135027"/>
                      <a:pt x="638776" y="1298010"/>
                      <a:pt x="698748" y="1342460"/>
                    </a:cubicBezTo>
                    <a:cubicBezTo>
                      <a:pt x="758720" y="1386910"/>
                      <a:pt x="664176" y="1348104"/>
                      <a:pt x="592915" y="1317060"/>
                    </a:cubicBezTo>
                    <a:cubicBezTo>
                      <a:pt x="521654" y="1286016"/>
                      <a:pt x="369254" y="1247210"/>
                      <a:pt x="271182" y="1156193"/>
                    </a:cubicBezTo>
                    <a:cubicBezTo>
                      <a:pt x="173110" y="1065176"/>
                      <a:pt x="-32912" y="961460"/>
                      <a:pt x="4482" y="770960"/>
                    </a:cubicBezTo>
                    <a:cubicBezTo>
                      <a:pt x="41876" y="580460"/>
                      <a:pt x="475087" y="102094"/>
                      <a:pt x="504015" y="174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3" name="フリーフォーム: 図形 752">
                <a:extLst>
                  <a:ext uri="{FF2B5EF4-FFF2-40B4-BE49-F238E27FC236}">
                    <a16:creationId xmlns:a16="http://schemas.microsoft.com/office/drawing/2014/main" id="{23298667-E9BE-413D-9F1D-349CD243106C}"/>
                  </a:ext>
                </a:extLst>
              </p:cNvPr>
              <p:cNvSpPr/>
              <p:nvPr/>
            </p:nvSpPr>
            <p:spPr>
              <a:xfrm>
                <a:off x="1938058" y="6240114"/>
                <a:ext cx="944516" cy="1376837"/>
              </a:xfrm>
              <a:custGeom>
                <a:avLst/>
                <a:gdLst>
                  <a:gd name="connsiteX0" fmla="*/ 38909 w 944516"/>
                  <a:gd name="connsiteY0" fmla="*/ 29453 h 1376837"/>
                  <a:gd name="connsiteX1" fmla="*/ 178609 w 944516"/>
                  <a:gd name="connsiteY1" fmla="*/ 33686 h 1376837"/>
                  <a:gd name="connsiteX2" fmla="*/ 517275 w 944516"/>
                  <a:gd name="connsiteY2" fmla="*/ 122586 h 1376837"/>
                  <a:gd name="connsiteX3" fmla="*/ 779742 w 944516"/>
                  <a:gd name="connsiteY3" fmla="*/ 401986 h 1376837"/>
                  <a:gd name="connsiteX4" fmla="*/ 872875 w 944516"/>
                  <a:gd name="connsiteY4" fmla="*/ 520519 h 1376837"/>
                  <a:gd name="connsiteX5" fmla="*/ 868642 w 944516"/>
                  <a:gd name="connsiteY5" fmla="*/ 655986 h 1376837"/>
                  <a:gd name="connsiteX6" fmla="*/ 813609 w 944516"/>
                  <a:gd name="connsiteY6" fmla="*/ 956553 h 1376837"/>
                  <a:gd name="connsiteX7" fmla="*/ 623109 w 944516"/>
                  <a:gd name="connsiteY7" fmla="*/ 1185153 h 1376837"/>
                  <a:gd name="connsiteX8" fmla="*/ 284442 w 944516"/>
                  <a:gd name="connsiteY8" fmla="*/ 1371419 h 1376837"/>
                  <a:gd name="connsiteX9" fmla="*/ 585009 w 944516"/>
                  <a:gd name="connsiteY9" fmla="*/ 1295219 h 1376837"/>
                  <a:gd name="connsiteX10" fmla="*/ 855942 w 944516"/>
                  <a:gd name="connsiteY10" fmla="*/ 977719 h 1376837"/>
                  <a:gd name="connsiteX11" fmla="*/ 881342 w 944516"/>
                  <a:gd name="connsiteY11" fmla="*/ 397753 h 1376837"/>
                  <a:gd name="connsiteX12" fmla="*/ 38909 w 944516"/>
                  <a:gd name="connsiteY12" fmla="*/ 29453 h 1376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44516" h="1376837">
                    <a:moveTo>
                      <a:pt x="38909" y="29453"/>
                    </a:moveTo>
                    <a:cubicBezTo>
                      <a:pt x="-78213" y="-31225"/>
                      <a:pt x="98881" y="18164"/>
                      <a:pt x="178609" y="33686"/>
                    </a:cubicBezTo>
                    <a:cubicBezTo>
                      <a:pt x="258337" y="49208"/>
                      <a:pt x="417086" y="61203"/>
                      <a:pt x="517275" y="122586"/>
                    </a:cubicBezTo>
                    <a:cubicBezTo>
                      <a:pt x="617464" y="183969"/>
                      <a:pt x="720475" y="335664"/>
                      <a:pt x="779742" y="401986"/>
                    </a:cubicBezTo>
                    <a:cubicBezTo>
                      <a:pt x="839009" y="468308"/>
                      <a:pt x="858058" y="478186"/>
                      <a:pt x="872875" y="520519"/>
                    </a:cubicBezTo>
                    <a:cubicBezTo>
                      <a:pt x="887692" y="562852"/>
                      <a:pt x="878520" y="583314"/>
                      <a:pt x="868642" y="655986"/>
                    </a:cubicBezTo>
                    <a:cubicBezTo>
                      <a:pt x="858764" y="728658"/>
                      <a:pt x="854531" y="868359"/>
                      <a:pt x="813609" y="956553"/>
                    </a:cubicBezTo>
                    <a:cubicBezTo>
                      <a:pt x="772687" y="1044747"/>
                      <a:pt x="711303" y="1116009"/>
                      <a:pt x="623109" y="1185153"/>
                    </a:cubicBezTo>
                    <a:cubicBezTo>
                      <a:pt x="534915" y="1254297"/>
                      <a:pt x="290792" y="1353075"/>
                      <a:pt x="284442" y="1371419"/>
                    </a:cubicBezTo>
                    <a:cubicBezTo>
                      <a:pt x="278092" y="1389763"/>
                      <a:pt x="489759" y="1360836"/>
                      <a:pt x="585009" y="1295219"/>
                    </a:cubicBezTo>
                    <a:cubicBezTo>
                      <a:pt x="680259" y="1229602"/>
                      <a:pt x="806553" y="1127297"/>
                      <a:pt x="855942" y="977719"/>
                    </a:cubicBezTo>
                    <a:cubicBezTo>
                      <a:pt x="905331" y="828141"/>
                      <a:pt x="1013281" y="559325"/>
                      <a:pt x="881342" y="397753"/>
                    </a:cubicBezTo>
                    <a:cubicBezTo>
                      <a:pt x="749403" y="236181"/>
                      <a:pt x="156031" y="90131"/>
                      <a:pt x="38909" y="294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522" name="テキスト ボックス 1521">
            <a:extLst>
              <a:ext uri="{FF2B5EF4-FFF2-40B4-BE49-F238E27FC236}">
                <a16:creationId xmlns:a16="http://schemas.microsoft.com/office/drawing/2014/main" id="{3393E6B9-88A9-4AB0-ADF8-A4CFE5358B38}"/>
              </a:ext>
            </a:extLst>
          </p:cNvPr>
          <p:cNvSpPr txBox="1"/>
          <p:nvPr/>
        </p:nvSpPr>
        <p:spPr>
          <a:xfrm>
            <a:off x="7758896" y="491067"/>
            <a:ext cx="1046440" cy="33239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33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いくぞ。</a:t>
            </a:r>
            <a:endParaRPr kumimoji="1" lang="en-US" altLang="ja-JP" sz="2800" dirty="0">
              <a:solidFill>
                <a:srgbClr val="FF33C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dirty="0">
                <a:solidFill>
                  <a:srgbClr val="FF33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明日の、私。</a:t>
            </a:r>
          </a:p>
        </p:txBody>
      </p:sp>
      <p:sp>
        <p:nvSpPr>
          <p:cNvPr id="1523" name="フリーフォーム: 図形 1522">
            <a:extLst>
              <a:ext uri="{FF2B5EF4-FFF2-40B4-BE49-F238E27FC236}">
                <a16:creationId xmlns:a16="http://schemas.microsoft.com/office/drawing/2014/main" id="{5F9F9133-CF76-47D0-A237-387EB71B2E75}"/>
              </a:ext>
            </a:extLst>
          </p:cNvPr>
          <p:cNvSpPr/>
          <p:nvPr/>
        </p:nvSpPr>
        <p:spPr>
          <a:xfrm>
            <a:off x="4327379" y="5790352"/>
            <a:ext cx="117653" cy="716612"/>
          </a:xfrm>
          <a:custGeom>
            <a:avLst/>
            <a:gdLst>
              <a:gd name="connsiteX0" fmla="*/ 117621 w 117653"/>
              <a:gd name="connsiteY0" fmla="*/ 848 h 716612"/>
              <a:gd name="connsiteX1" fmla="*/ 146 w 117653"/>
              <a:gd name="connsiteY1" fmla="*/ 207223 h 716612"/>
              <a:gd name="connsiteX2" fmla="*/ 92221 w 117653"/>
              <a:gd name="connsiteY2" fmla="*/ 585048 h 716612"/>
              <a:gd name="connsiteX3" fmla="*/ 44596 w 117653"/>
              <a:gd name="connsiteY3" fmla="*/ 715223 h 716612"/>
              <a:gd name="connsiteX4" fmla="*/ 104921 w 117653"/>
              <a:gd name="connsiteY4" fmla="*/ 518373 h 716612"/>
              <a:gd name="connsiteX5" fmla="*/ 12846 w 117653"/>
              <a:gd name="connsiteY5" fmla="*/ 280248 h 716612"/>
              <a:gd name="connsiteX6" fmla="*/ 117621 w 117653"/>
              <a:gd name="connsiteY6" fmla="*/ 848 h 71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653" h="716612">
                <a:moveTo>
                  <a:pt x="117621" y="848"/>
                </a:moveTo>
                <a:cubicBezTo>
                  <a:pt x="115504" y="-11323"/>
                  <a:pt x="4379" y="109856"/>
                  <a:pt x="146" y="207223"/>
                </a:cubicBezTo>
                <a:cubicBezTo>
                  <a:pt x="-4087" y="304590"/>
                  <a:pt x="84813" y="500381"/>
                  <a:pt x="92221" y="585048"/>
                </a:cubicBezTo>
                <a:cubicBezTo>
                  <a:pt x="99629" y="669715"/>
                  <a:pt x="42479" y="726335"/>
                  <a:pt x="44596" y="715223"/>
                </a:cubicBezTo>
                <a:cubicBezTo>
                  <a:pt x="46713" y="704111"/>
                  <a:pt x="110213" y="590869"/>
                  <a:pt x="104921" y="518373"/>
                </a:cubicBezTo>
                <a:cubicBezTo>
                  <a:pt x="99629" y="445877"/>
                  <a:pt x="9142" y="360152"/>
                  <a:pt x="12846" y="280248"/>
                </a:cubicBezTo>
                <a:cubicBezTo>
                  <a:pt x="16550" y="200344"/>
                  <a:pt x="119738" y="13019"/>
                  <a:pt x="117621" y="848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: 図形 1523">
            <a:extLst>
              <a:ext uri="{FF2B5EF4-FFF2-40B4-BE49-F238E27FC236}">
                <a16:creationId xmlns:a16="http://schemas.microsoft.com/office/drawing/2014/main" id="{FF2BF3F4-2CEB-4B1F-8C3B-0357D106DA42}"/>
              </a:ext>
            </a:extLst>
          </p:cNvPr>
          <p:cNvSpPr/>
          <p:nvPr/>
        </p:nvSpPr>
        <p:spPr>
          <a:xfrm>
            <a:off x="3797300" y="6990152"/>
            <a:ext cx="1142001" cy="84250"/>
          </a:xfrm>
          <a:custGeom>
            <a:avLst/>
            <a:gdLst>
              <a:gd name="connsiteX0" fmla="*/ 0 w 1142001"/>
              <a:gd name="connsiteY0" fmla="*/ 36123 h 84250"/>
              <a:gd name="connsiteX1" fmla="*/ 76200 w 1142001"/>
              <a:gd name="connsiteY1" fmla="*/ 36123 h 84250"/>
              <a:gd name="connsiteX2" fmla="*/ 1111250 w 1142001"/>
              <a:gd name="connsiteY2" fmla="*/ 32948 h 84250"/>
              <a:gd name="connsiteX3" fmla="*/ 809625 w 1142001"/>
              <a:gd name="connsiteY3" fmla="*/ 1198 h 84250"/>
              <a:gd name="connsiteX4" fmla="*/ 196850 w 1142001"/>
              <a:gd name="connsiteY4" fmla="*/ 80573 h 84250"/>
              <a:gd name="connsiteX5" fmla="*/ 288925 w 1142001"/>
              <a:gd name="connsiteY5" fmla="*/ 71048 h 84250"/>
              <a:gd name="connsiteX6" fmla="*/ 841375 w 1142001"/>
              <a:gd name="connsiteY6" fmla="*/ 71048 h 84250"/>
              <a:gd name="connsiteX7" fmla="*/ 0 w 1142001"/>
              <a:gd name="connsiteY7" fmla="*/ 36123 h 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2001" h="84250">
                <a:moveTo>
                  <a:pt x="0" y="36123"/>
                </a:moveTo>
                <a:lnTo>
                  <a:pt x="76200" y="36123"/>
                </a:lnTo>
                <a:lnTo>
                  <a:pt x="1111250" y="32948"/>
                </a:lnTo>
                <a:cubicBezTo>
                  <a:pt x="1233487" y="27127"/>
                  <a:pt x="962025" y="-6740"/>
                  <a:pt x="809625" y="1198"/>
                </a:cubicBezTo>
                <a:cubicBezTo>
                  <a:pt x="657225" y="9135"/>
                  <a:pt x="283633" y="68931"/>
                  <a:pt x="196850" y="80573"/>
                </a:cubicBezTo>
                <a:cubicBezTo>
                  <a:pt x="110067" y="92215"/>
                  <a:pt x="181504" y="72635"/>
                  <a:pt x="288925" y="71048"/>
                </a:cubicBezTo>
                <a:cubicBezTo>
                  <a:pt x="396346" y="69461"/>
                  <a:pt x="887412" y="80044"/>
                  <a:pt x="841375" y="71048"/>
                </a:cubicBezTo>
                <a:cubicBezTo>
                  <a:pt x="795338" y="62052"/>
                  <a:pt x="404019" y="39562"/>
                  <a:pt x="0" y="36123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671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内田有紀、同い年の米倉涼子は「楽しいだけじゃなく緊張感を持てる相手」…インタビュー完全版〈２〉 : スポーツ報知" hidden="1">
            <a:extLst>
              <a:ext uri="{FF2B5EF4-FFF2-40B4-BE49-F238E27FC236}">
                <a16:creationId xmlns:a16="http://schemas.microsoft.com/office/drawing/2014/main" id="{3DE77460-C41A-412A-8F40-0F900AFFD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4167" r="9000" b="5667"/>
          <a:stretch/>
        </p:blipFill>
        <p:spPr bwMode="auto">
          <a:xfrm>
            <a:off x="509915" y="99677"/>
            <a:ext cx="8581369" cy="1272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6D101D77-AF4C-412C-9C4F-CCD6B44854D0}"/>
              </a:ext>
            </a:extLst>
          </p:cNvPr>
          <p:cNvSpPr/>
          <p:nvPr/>
        </p:nvSpPr>
        <p:spPr>
          <a:xfrm>
            <a:off x="4849776" y="1263558"/>
            <a:ext cx="146532" cy="22735"/>
          </a:xfrm>
          <a:custGeom>
            <a:avLst/>
            <a:gdLst>
              <a:gd name="connsiteX0" fmla="*/ 37 w 146532"/>
              <a:gd name="connsiteY0" fmla="*/ 14380 h 22735"/>
              <a:gd name="connsiteX1" fmla="*/ 109574 w 146532"/>
              <a:gd name="connsiteY1" fmla="*/ 92 h 22735"/>
              <a:gd name="connsiteX2" fmla="*/ 146087 w 146532"/>
              <a:gd name="connsiteY2" fmla="*/ 22317 h 22735"/>
              <a:gd name="connsiteX3" fmla="*/ 122274 w 146532"/>
              <a:gd name="connsiteY3" fmla="*/ 14380 h 22735"/>
              <a:gd name="connsiteX4" fmla="*/ 37 w 146532"/>
              <a:gd name="connsiteY4" fmla="*/ 14380 h 2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532" h="22735">
                <a:moveTo>
                  <a:pt x="37" y="14380"/>
                </a:moveTo>
                <a:cubicBezTo>
                  <a:pt x="-2080" y="11999"/>
                  <a:pt x="85232" y="-1231"/>
                  <a:pt x="109574" y="92"/>
                </a:cubicBezTo>
                <a:cubicBezTo>
                  <a:pt x="133916" y="1415"/>
                  <a:pt x="143970" y="19936"/>
                  <a:pt x="146087" y="22317"/>
                </a:cubicBezTo>
                <a:cubicBezTo>
                  <a:pt x="148204" y="24698"/>
                  <a:pt x="143176" y="16232"/>
                  <a:pt x="122274" y="14380"/>
                </a:cubicBezTo>
                <a:cubicBezTo>
                  <a:pt x="101372" y="12528"/>
                  <a:pt x="2154" y="16761"/>
                  <a:pt x="37" y="14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13843FA9-E071-4450-A5EC-AC34FB54825E}"/>
              </a:ext>
            </a:extLst>
          </p:cNvPr>
          <p:cNvSpPr/>
          <p:nvPr/>
        </p:nvSpPr>
        <p:spPr>
          <a:xfrm>
            <a:off x="4987744" y="1266821"/>
            <a:ext cx="236811" cy="59054"/>
          </a:xfrm>
          <a:custGeom>
            <a:avLst/>
            <a:gdLst>
              <a:gd name="connsiteX0" fmla="*/ 181 w 236811"/>
              <a:gd name="connsiteY0" fmla="*/ 12704 h 59054"/>
              <a:gd name="connsiteX1" fmla="*/ 100194 w 236811"/>
              <a:gd name="connsiteY1" fmla="*/ 4 h 59054"/>
              <a:gd name="connsiteX2" fmla="*/ 146231 w 236811"/>
              <a:gd name="connsiteY2" fmla="*/ 14292 h 59054"/>
              <a:gd name="connsiteX3" fmla="*/ 235131 w 236811"/>
              <a:gd name="connsiteY3" fmla="*/ 57154 h 59054"/>
              <a:gd name="connsiteX4" fmla="*/ 198619 w 236811"/>
              <a:gd name="connsiteY4" fmla="*/ 47629 h 59054"/>
              <a:gd name="connsiteX5" fmla="*/ 127181 w 236811"/>
              <a:gd name="connsiteY5" fmla="*/ 12704 h 59054"/>
              <a:gd name="connsiteX6" fmla="*/ 181 w 236811"/>
              <a:gd name="connsiteY6" fmla="*/ 12704 h 5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811" h="59054">
                <a:moveTo>
                  <a:pt x="181" y="12704"/>
                </a:moveTo>
                <a:cubicBezTo>
                  <a:pt x="-4317" y="10587"/>
                  <a:pt x="75852" y="-261"/>
                  <a:pt x="100194" y="4"/>
                </a:cubicBezTo>
                <a:cubicBezTo>
                  <a:pt x="124536" y="269"/>
                  <a:pt x="123741" y="4767"/>
                  <a:pt x="146231" y="14292"/>
                </a:cubicBezTo>
                <a:cubicBezTo>
                  <a:pt x="168721" y="23817"/>
                  <a:pt x="226400" y="51598"/>
                  <a:pt x="235131" y="57154"/>
                </a:cubicBezTo>
                <a:cubicBezTo>
                  <a:pt x="243862" y="62710"/>
                  <a:pt x="216611" y="55037"/>
                  <a:pt x="198619" y="47629"/>
                </a:cubicBezTo>
                <a:cubicBezTo>
                  <a:pt x="180627" y="40221"/>
                  <a:pt x="157608" y="19318"/>
                  <a:pt x="127181" y="12704"/>
                </a:cubicBezTo>
                <a:cubicBezTo>
                  <a:pt x="96754" y="6090"/>
                  <a:pt x="4679" y="14821"/>
                  <a:pt x="181" y="12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4EB8307F-17FB-4D96-B7B8-0401F885CB80}"/>
              </a:ext>
            </a:extLst>
          </p:cNvPr>
          <p:cNvSpPr/>
          <p:nvPr/>
        </p:nvSpPr>
        <p:spPr>
          <a:xfrm>
            <a:off x="5014910" y="1379498"/>
            <a:ext cx="93813" cy="97075"/>
          </a:xfrm>
          <a:custGeom>
            <a:avLst/>
            <a:gdLst>
              <a:gd name="connsiteX0" fmla="*/ 3 w 93813"/>
              <a:gd name="connsiteY0" fmla="*/ 40 h 97075"/>
              <a:gd name="connsiteX1" fmla="*/ 73028 w 93813"/>
              <a:gd name="connsiteY1" fmla="*/ 63540 h 97075"/>
              <a:gd name="connsiteX2" fmla="*/ 58740 w 93813"/>
              <a:gd name="connsiteY2" fmla="*/ 87352 h 97075"/>
              <a:gd name="connsiteX3" fmla="*/ 23815 w 93813"/>
              <a:gd name="connsiteY3" fmla="*/ 96877 h 97075"/>
              <a:gd name="connsiteX4" fmla="*/ 68265 w 93813"/>
              <a:gd name="connsiteY4" fmla="*/ 92115 h 97075"/>
              <a:gd name="connsiteX5" fmla="*/ 93665 w 93813"/>
              <a:gd name="connsiteY5" fmla="*/ 73065 h 97075"/>
              <a:gd name="connsiteX6" fmla="*/ 76203 w 93813"/>
              <a:gd name="connsiteY6" fmla="*/ 54015 h 97075"/>
              <a:gd name="connsiteX7" fmla="*/ 3 w 93813"/>
              <a:gd name="connsiteY7" fmla="*/ 40 h 9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813" h="97075">
                <a:moveTo>
                  <a:pt x="3" y="40"/>
                </a:moveTo>
                <a:cubicBezTo>
                  <a:pt x="-526" y="1627"/>
                  <a:pt x="63239" y="48988"/>
                  <a:pt x="73028" y="63540"/>
                </a:cubicBezTo>
                <a:cubicBezTo>
                  <a:pt x="82817" y="78092"/>
                  <a:pt x="66942" y="81796"/>
                  <a:pt x="58740" y="87352"/>
                </a:cubicBezTo>
                <a:cubicBezTo>
                  <a:pt x="50538" y="92908"/>
                  <a:pt x="22228" y="96083"/>
                  <a:pt x="23815" y="96877"/>
                </a:cubicBezTo>
                <a:cubicBezTo>
                  <a:pt x="25402" y="97671"/>
                  <a:pt x="56623" y="96084"/>
                  <a:pt x="68265" y="92115"/>
                </a:cubicBezTo>
                <a:cubicBezTo>
                  <a:pt x="79907" y="88146"/>
                  <a:pt x="92342" y="79415"/>
                  <a:pt x="93665" y="73065"/>
                </a:cubicBezTo>
                <a:cubicBezTo>
                  <a:pt x="94988" y="66715"/>
                  <a:pt x="87315" y="64598"/>
                  <a:pt x="76203" y="54015"/>
                </a:cubicBezTo>
                <a:cubicBezTo>
                  <a:pt x="65091" y="43432"/>
                  <a:pt x="532" y="-1547"/>
                  <a:pt x="3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18168C46-E78F-4BB4-BEAB-B731AC50E77E}"/>
              </a:ext>
            </a:extLst>
          </p:cNvPr>
          <p:cNvSpPr/>
          <p:nvPr/>
        </p:nvSpPr>
        <p:spPr>
          <a:xfrm>
            <a:off x="4973422" y="1291457"/>
            <a:ext cx="230409" cy="39044"/>
          </a:xfrm>
          <a:custGeom>
            <a:avLst/>
            <a:gdLst>
              <a:gd name="connsiteX0" fmla="*/ 216 w 230409"/>
              <a:gd name="connsiteY0" fmla="*/ 8706 h 39044"/>
              <a:gd name="connsiteX1" fmla="*/ 109753 w 230409"/>
              <a:gd name="connsiteY1" fmla="*/ 5531 h 39044"/>
              <a:gd name="connsiteX2" fmla="*/ 128803 w 230409"/>
              <a:gd name="connsiteY2" fmla="*/ 10293 h 39044"/>
              <a:gd name="connsiteX3" fmla="*/ 182778 w 230409"/>
              <a:gd name="connsiteY3" fmla="*/ 26168 h 39044"/>
              <a:gd name="connsiteX4" fmla="*/ 230403 w 230409"/>
              <a:gd name="connsiteY4" fmla="*/ 38868 h 39044"/>
              <a:gd name="connsiteX5" fmla="*/ 185953 w 230409"/>
              <a:gd name="connsiteY5" fmla="*/ 16643 h 39044"/>
              <a:gd name="connsiteX6" fmla="*/ 141503 w 230409"/>
              <a:gd name="connsiteY6" fmla="*/ 768 h 39044"/>
              <a:gd name="connsiteX7" fmla="*/ 216 w 230409"/>
              <a:gd name="connsiteY7" fmla="*/ 8706 h 3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409" h="39044">
                <a:moveTo>
                  <a:pt x="216" y="8706"/>
                </a:moveTo>
                <a:cubicBezTo>
                  <a:pt x="-5076" y="9500"/>
                  <a:pt x="88322" y="5266"/>
                  <a:pt x="109753" y="5531"/>
                </a:cubicBezTo>
                <a:cubicBezTo>
                  <a:pt x="131184" y="5795"/>
                  <a:pt x="116632" y="6853"/>
                  <a:pt x="128803" y="10293"/>
                </a:cubicBezTo>
                <a:cubicBezTo>
                  <a:pt x="140974" y="13733"/>
                  <a:pt x="165845" y="21406"/>
                  <a:pt x="182778" y="26168"/>
                </a:cubicBezTo>
                <a:cubicBezTo>
                  <a:pt x="199711" y="30930"/>
                  <a:pt x="229874" y="40455"/>
                  <a:pt x="230403" y="38868"/>
                </a:cubicBezTo>
                <a:cubicBezTo>
                  <a:pt x="230932" y="37281"/>
                  <a:pt x="200770" y="22993"/>
                  <a:pt x="185953" y="16643"/>
                </a:cubicBezTo>
                <a:cubicBezTo>
                  <a:pt x="171136" y="10293"/>
                  <a:pt x="171136" y="4472"/>
                  <a:pt x="141503" y="768"/>
                </a:cubicBezTo>
                <a:cubicBezTo>
                  <a:pt x="111870" y="-2936"/>
                  <a:pt x="5508" y="7912"/>
                  <a:pt x="216" y="8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FC9333AB-96D5-4298-90BD-5DAA07044311}"/>
              </a:ext>
            </a:extLst>
          </p:cNvPr>
          <p:cNvSpPr/>
          <p:nvPr/>
        </p:nvSpPr>
        <p:spPr>
          <a:xfrm>
            <a:off x="4837078" y="1296948"/>
            <a:ext cx="155640" cy="47370"/>
          </a:xfrm>
          <a:custGeom>
            <a:avLst/>
            <a:gdLst>
              <a:gd name="connsiteX0" fmla="*/ 35 w 155640"/>
              <a:gd name="connsiteY0" fmla="*/ 4802 h 47370"/>
              <a:gd name="connsiteX1" fmla="*/ 47660 w 155640"/>
              <a:gd name="connsiteY1" fmla="*/ 44490 h 47370"/>
              <a:gd name="connsiteX2" fmla="*/ 77822 w 155640"/>
              <a:gd name="connsiteY2" fmla="*/ 42902 h 47370"/>
              <a:gd name="connsiteX3" fmla="*/ 128622 w 155640"/>
              <a:gd name="connsiteY3" fmla="*/ 31790 h 47370"/>
              <a:gd name="connsiteX4" fmla="*/ 155610 w 155640"/>
              <a:gd name="connsiteY4" fmla="*/ 40 h 47370"/>
              <a:gd name="connsiteX5" fmla="*/ 123860 w 155640"/>
              <a:gd name="connsiteY5" fmla="*/ 25440 h 47370"/>
              <a:gd name="connsiteX6" fmla="*/ 79410 w 155640"/>
              <a:gd name="connsiteY6" fmla="*/ 39727 h 47370"/>
              <a:gd name="connsiteX7" fmla="*/ 55597 w 155640"/>
              <a:gd name="connsiteY7" fmla="*/ 39727 h 47370"/>
              <a:gd name="connsiteX8" fmla="*/ 35 w 155640"/>
              <a:gd name="connsiteY8" fmla="*/ 4802 h 4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640" h="47370">
                <a:moveTo>
                  <a:pt x="35" y="4802"/>
                </a:moveTo>
                <a:cubicBezTo>
                  <a:pt x="-1288" y="5596"/>
                  <a:pt x="34696" y="38140"/>
                  <a:pt x="47660" y="44490"/>
                </a:cubicBezTo>
                <a:cubicBezTo>
                  <a:pt x="60624" y="50840"/>
                  <a:pt x="64328" y="45019"/>
                  <a:pt x="77822" y="42902"/>
                </a:cubicBezTo>
                <a:cubicBezTo>
                  <a:pt x="91316" y="40785"/>
                  <a:pt x="115657" y="38934"/>
                  <a:pt x="128622" y="31790"/>
                </a:cubicBezTo>
                <a:cubicBezTo>
                  <a:pt x="141587" y="24646"/>
                  <a:pt x="156404" y="1098"/>
                  <a:pt x="155610" y="40"/>
                </a:cubicBezTo>
                <a:cubicBezTo>
                  <a:pt x="154816" y="-1018"/>
                  <a:pt x="136560" y="18826"/>
                  <a:pt x="123860" y="25440"/>
                </a:cubicBezTo>
                <a:cubicBezTo>
                  <a:pt x="111160" y="32054"/>
                  <a:pt x="90787" y="37346"/>
                  <a:pt x="79410" y="39727"/>
                </a:cubicBezTo>
                <a:cubicBezTo>
                  <a:pt x="68033" y="42108"/>
                  <a:pt x="64328" y="42902"/>
                  <a:pt x="55597" y="39727"/>
                </a:cubicBezTo>
                <a:cubicBezTo>
                  <a:pt x="46866" y="36552"/>
                  <a:pt x="1358" y="4008"/>
                  <a:pt x="35" y="4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76D0B6F1-C691-4B25-BA88-9F5A95CF656F}"/>
              </a:ext>
            </a:extLst>
          </p:cNvPr>
          <p:cNvSpPr/>
          <p:nvPr/>
        </p:nvSpPr>
        <p:spPr>
          <a:xfrm>
            <a:off x="4521198" y="1318827"/>
            <a:ext cx="141767" cy="45332"/>
          </a:xfrm>
          <a:custGeom>
            <a:avLst/>
            <a:gdLst>
              <a:gd name="connsiteX0" fmla="*/ 2 w 141767"/>
              <a:gd name="connsiteY0" fmla="*/ 386 h 45332"/>
              <a:gd name="connsiteX1" fmla="*/ 119065 w 141767"/>
              <a:gd name="connsiteY1" fmla="*/ 6736 h 45332"/>
              <a:gd name="connsiteX2" fmla="*/ 141290 w 141767"/>
              <a:gd name="connsiteY2" fmla="*/ 44836 h 45332"/>
              <a:gd name="connsiteX3" fmla="*/ 133352 w 141767"/>
              <a:gd name="connsiteY3" fmla="*/ 27373 h 45332"/>
              <a:gd name="connsiteX4" fmla="*/ 122240 w 141767"/>
              <a:gd name="connsiteY4" fmla="*/ 11498 h 45332"/>
              <a:gd name="connsiteX5" fmla="*/ 2 w 141767"/>
              <a:gd name="connsiteY5" fmla="*/ 386 h 4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767" h="45332">
                <a:moveTo>
                  <a:pt x="2" y="386"/>
                </a:moveTo>
                <a:cubicBezTo>
                  <a:pt x="-527" y="-408"/>
                  <a:pt x="95517" y="-672"/>
                  <a:pt x="119065" y="6736"/>
                </a:cubicBezTo>
                <a:cubicBezTo>
                  <a:pt x="142613" y="14144"/>
                  <a:pt x="138909" y="41397"/>
                  <a:pt x="141290" y="44836"/>
                </a:cubicBezTo>
                <a:cubicBezTo>
                  <a:pt x="143671" y="48275"/>
                  <a:pt x="136527" y="32929"/>
                  <a:pt x="133352" y="27373"/>
                </a:cubicBezTo>
                <a:cubicBezTo>
                  <a:pt x="130177" y="21817"/>
                  <a:pt x="142613" y="16525"/>
                  <a:pt x="122240" y="11498"/>
                </a:cubicBezTo>
                <a:cubicBezTo>
                  <a:pt x="101867" y="6471"/>
                  <a:pt x="531" y="1180"/>
                  <a:pt x="2" y="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C39B17FC-5B32-4A0C-8BE6-B95CDB8AD133}"/>
              </a:ext>
            </a:extLst>
          </p:cNvPr>
          <p:cNvSpPr/>
          <p:nvPr/>
        </p:nvSpPr>
        <p:spPr>
          <a:xfrm>
            <a:off x="4519611" y="1347834"/>
            <a:ext cx="154025" cy="30183"/>
          </a:xfrm>
          <a:custGeom>
            <a:avLst/>
            <a:gdLst>
              <a:gd name="connsiteX0" fmla="*/ 153989 w 154025"/>
              <a:gd name="connsiteY0" fmla="*/ 30116 h 30183"/>
              <a:gd name="connsiteX1" fmla="*/ 66677 w 154025"/>
              <a:gd name="connsiteY1" fmla="*/ 9479 h 30183"/>
              <a:gd name="connsiteX2" fmla="*/ 28577 w 154025"/>
              <a:gd name="connsiteY2" fmla="*/ 9479 h 30183"/>
              <a:gd name="connsiteX3" fmla="*/ 2 w 154025"/>
              <a:gd name="connsiteY3" fmla="*/ 23766 h 30183"/>
              <a:gd name="connsiteX4" fmla="*/ 30164 w 154025"/>
              <a:gd name="connsiteY4" fmla="*/ 3129 h 30183"/>
              <a:gd name="connsiteX5" fmla="*/ 55564 w 154025"/>
              <a:gd name="connsiteY5" fmla="*/ 1541 h 30183"/>
              <a:gd name="connsiteX6" fmla="*/ 153989 w 154025"/>
              <a:gd name="connsiteY6" fmla="*/ 30116 h 3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025" h="30183">
                <a:moveTo>
                  <a:pt x="153989" y="30116"/>
                </a:moveTo>
                <a:cubicBezTo>
                  <a:pt x="155841" y="31439"/>
                  <a:pt x="87579" y="12918"/>
                  <a:pt x="66677" y="9479"/>
                </a:cubicBezTo>
                <a:cubicBezTo>
                  <a:pt x="45775" y="6039"/>
                  <a:pt x="39689" y="7098"/>
                  <a:pt x="28577" y="9479"/>
                </a:cubicBezTo>
                <a:cubicBezTo>
                  <a:pt x="17464" y="11860"/>
                  <a:pt x="-263" y="24824"/>
                  <a:pt x="2" y="23766"/>
                </a:cubicBezTo>
                <a:cubicBezTo>
                  <a:pt x="266" y="22708"/>
                  <a:pt x="20904" y="6833"/>
                  <a:pt x="30164" y="3129"/>
                </a:cubicBezTo>
                <a:cubicBezTo>
                  <a:pt x="39424" y="-575"/>
                  <a:pt x="40218" y="-840"/>
                  <a:pt x="55564" y="1541"/>
                </a:cubicBezTo>
                <a:cubicBezTo>
                  <a:pt x="70910" y="3922"/>
                  <a:pt x="152137" y="28793"/>
                  <a:pt x="153989" y="30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30E50CD2-6A77-49F3-A19F-104CA6415A03}"/>
              </a:ext>
            </a:extLst>
          </p:cNvPr>
          <p:cNvSpPr/>
          <p:nvPr/>
        </p:nvSpPr>
        <p:spPr>
          <a:xfrm>
            <a:off x="4889468" y="1359293"/>
            <a:ext cx="314612" cy="140638"/>
          </a:xfrm>
          <a:custGeom>
            <a:avLst/>
            <a:gdLst>
              <a:gd name="connsiteX0" fmla="*/ 32 w 314612"/>
              <a:gd name="connsiteY0" fmla="*/ 139307 h 140638"/>
              <a:gd name="connsiteX1" fmla="*/ 55595 w 314612"/>
              <a:gd name="connsiteY1" fmla="*/ 74220 h 140638"/>
              <a:gd name="connsiteX2" fmla="*/ 107982 w 314612"/>
              <a:gd name="connsiteY2" fmla="*/ 34532 h 140638"/>
              <a:gd name="connsiteX3" fmla="*/ 168307 w 314612"/>
              <a:gd name="connsiteY3" fmla="*/ 44057 h 140638"/>
              <a:gd name="connsiteX4" fmla="*/ 227045 w 314612"/>
              <a:gd name="connsiteY4" fmla="*/ 82157 h 140638"/>
              <a:gd name="connsiteX5" fmla="*/ 314357 w 314612"/>
              <a:gd name="connsiteY5" fmla="*/ 125020 h 140638"/>
              <a:gd name="connsiteX6" fmla="*/ 249270 w 314612"/>
              <a:gd name="connsiteY6" fmla="*/ 77395 h 140638"/>
              <a:gd name="connsiteX7" fmla="*/ 125445 w 314612"/>
              <a:gd name="connsiteY7" fmla="*/ 12307 h 140638"/>
              <a:gd name="connsiteX8" fmla="*/ 63532 w 314612"/>
              <a:gd name="connsiteY8" fmla="*/ 9132 h 140638"/>
              <a:gd name="connsiteX9" fmla="*/ 32 w 314612"/>
              <a:gd name="connsiteY9" fmla="*/ 139307 h 14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612" h="140638">
                <a:moveTo>
                  <a:pt x="32" y="139307"/>
                </a:moveTo>
                <a:cubicBezTo>
                  <a:pt x="-1291" y="150155"/>
                  <a:pt x="37603" y="91682"/>
                  <a:pt x="55595" y="74220"/>
                </a:cubicBezTo>
                <a:cubicBezTo>
                  <a:pt x="73587" y="56758"/>
                  <a:pt x="89197" y="39559"/>
                  <a:pt x="107982" y="34532"/>
                </a:cubicBezTo>
                <a:cubicBezTo>
                  <a:pt x="126767" y="29505"/>
                  <a:pt x="148463" y="36120"/>
                  <a:pt x="168307" y="44057"/>
                </a:cubicBezTo>
                <a:cubicBezTo>
                  <a:pt x="188151" y="51994"/>
                  <a:pt x="202703" y="68663"/>
                  <a:pt x="227045" y="82157"/>
                </a:cubicBezTo>
                <a:cubicBezTo>
                  <a:pt x="251387" y="95651"/>
                  <a:pt x="310653" y="125814"/>
                  <a:pt x="314357" y="125020"/>
                </a:cubicBezTo>
                <a:cubicBezTo>
                  <a:pt x="318061" y="124226"/>
                  <a:pt x="280755" y="96180"/>
                  <a:pt x="249270" y="77395"/>
                </a:cubicBezTo>
                <a:cubicBezTo>
                  <a:pt x="217785" y="58609"/>
                  <a:pt x="156401" y="23684"/>
                  <a:pt x="125445" y="12307"/>
                </a:cubicBezTo>
                <a:cubicBezTo>
                  <a:pt x="94489" y="930"/>
                  <a:pt x="81523" y="-7007"/>
                  <a:pt x="63532" y="9132"/>
                </a:cubicBezTo>
                <a:cubicBezTo>
                  <a:pt x="45541" y="25271"/>
                  <a:pt x="1355" y="128459"/>
                  <a:pt x="32" y="139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82B12DCA-0BD0-4CA8-A0DC-85AC47836BA9}"/>
              </a:ext>
            </a:extLst>
          </p:cNvPr>
          <p:cNvSpPr/>
          <p:nvPr/>
        </p:nvSpPr>
        <p:spPr>
          <a:xfrm>
            <a:off x="4935538" y="1528763"/>
            <a:ext cx="187710" cy="19083"/>
          </a:xfrm>
          <a:custGeom>
            <a:avLst/>
            <a:gdLst>
              <a:gd name="connsiteX0" fmla="*/ 0 w 187710"/>
              <a:gd name="connsiteY0" fmla="*/ 0 h 19083"/>
              <a:gd name="connsiteX1" fmla="*/ 88900 w 187710"/>
              <a:gd name="connsiteY1" fmla="*/ 19050 h 19083"/>
              <a:gd name="connsiteX2" fmla="*/ 187325 w 187710"/>
              <a:gd name="connsiteY2" fmla="*/ 4762 h 19083"/>
              <a:gd name="connsiteX3" fmla="*/ 125412 w 187710"/>
              <a:gd name="connsiteY3" fmla="*/ 11112 h 19083"/>
              <a:gd name="connsiteX4" fmla="*/ 0 w 187710"/>
              <a:gd name="connsiteY4" fmla="*/ 0 h 1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710" h="19083">
                <a:moveTo>
                  <a:pt x="0" y="0"/>
                </a:moveTo>
                <a:cubicBezTo>
                  <a:pt x="28839" y="9128"/>
                  <a:pt x="57679" y="18256"/>
                  <a:pt x="88900" y="19050"/>
                </a:cubicBezTo>
                <a:cubicBezTo>
                  <a:pt x="120121" y="19844"/>
                  <a:pt x="181240" y="6085"/>
                  <a:pt x="187325" y="4762"/>
                </a:cubicBezTo>
                <a:cubicBezTo>
                  <a:pt x="193410" y="3439"/>
                  <a:pt x="125412" y="11112"/>
                  <a:pt x="125412" y="11112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9D94ACEA-F453-465A-9582-D1F89ABA79FE}"/>
              </a:ext>
            </a:extLst>
          </p:cNvPr>
          <p:cNvSpPr/>
          <p:nvPr/>
        </p:nvSpPr>
        <p:spPr>
          <a:xfrm>
            <a:off x="4909921" y="1479164"/>
            <a:ext cx="287887" cy="21166"/>
          </a:xfrm>
          <a:custGeom>
            <a:avLst/>
            <a:gdLst>
              <a:gd name="connsiteX0" fmla="*/ 217 w 287887"/>
              <a:gd name="connsiteY0" fmla="*/ 21024 h 21166"/>
              <a:gd name="connsiteX1" fmla="*/ 178017 w 287887"/>
              <a:gd name="connsiteY1" fmla="*/ 9911 h 21166"/>
              <a:gd name="connsiteX2" fmla="*/ 287554 w 287887"/>
              <a:gd name="connsiteY2" fmla="*/ 17849 h 21166"/>
              <a:gd name="connsiteX3" fmla="*/ 214529 w 287887"/>
              <a:gd name="connsiteY3" fmla="*/ 8324 h 21166"/>
              <a:gd name="connsiteX4" fmla="*/ 143092 w 287887"/>
              <a:gd name="connsiteY4" fmla="*/ 386 h 21166"/>
              <a:gd name="connsiteX5" fmla="*/ 217 w 287887"/>
              <a:gd name="connsiteY5" fmla="*/ 21024 h 2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887" h="21166">
                <a:moveTo>
                  <a:pt x="217" y="21024"/>
                </a:moveTo>
                <a:cubicBezTo>
                  <a:pt x="6038" y="22612"/>
                  <a:pt x="130128" y="10440"/>
                  <a:pt x="178017" y="9911"/>
                </a:cubicBezTo>
                <a:cubicBezTo>
                  <a:pt x="225906" y="9382"/>
                  <a:pt x="281469" y="18113"/>
                  <a:pt x="287554" y="17849"/>
                </a:cubicBezTo>
                <a:cubicBezTo>
                  <a:pt x="293639" y="17584"/>
                  <a:pt x="214529" y="8324"/>
                  <a:pt x="214529" y="8324"/>
                </a:cubicBezTo>
                <a:cubicBezTo>
                  <a:pt x="190452" y="5413"/>
                  <a:pt x="179075" y="-1731"/>
                  <a:pt x="143092" y="386"/>
                </a:cubicBezTo>
                <a:cubicBezTo>
                  <a:pt x="107109" y="2503"/>
                  <a:pt x="-5604" y="19436"/>
                  <a:pt x="217" y="21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3541676C-2A2F-4AA6-BE27-C6D40D3BB9A2}"/>
              </a:ext>
            </a:extLst>
          </p:cNvPr>
          <p:cNvSpPr/>
          <p:nvPr/>
        </p:nvSpPr>
        <p:spPr>
          <a:xfrm>
            <a:off x="4894229" y="1390586"/>
            <a:ext cx="68598" cy="104852"/>
          </a:xfrm>
          <a:custGeom>
            <a:avLst/>
            <a:gdLst>
              <a:gd name="connsiteX0" fmla="*/ 68296 w 68598"/>
              <a:gd name="connsiteY0" fmla="*/ 64 h 104852"/>
              <a:gd name="connsiteX1" fmla="*/ 41309 w 68598"/>
              <a:gd name="connsiteY1" fmla="*/ 71502 h 104852"/>
              <a:gd name="connsiteX2" fmla="*/ 47659 w 68598"/>
              <a:gd name="connsiteY2" fmla="*/ 84202 h 104852"/>
              <a:gd name="connsiteX3" fmla="*/ 34 w 68598"/>
              <a:gd name="connsiteY3" fmla="*/ 104839 h 104852"/>
              <a:gd name="connsiteX4" fmla="*/ 39721 w 68598"/>
              <a:gd name="connsiteY4" fmla="*/ 81027 h 104852"/>
              <a:gd name="connsiteX5" fmla="*/ 20671 w 68598"/>
              <a:gd name="connsiteY5" fmla="*/ 58802 h 104852"/>
              <a:gd name="connsiteX6" fmla="*/ 68296 w 68598"/>
              <a:gd name="connsiteY6" fmla="*/ 64 h 10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98" h="104852">
                <a:moveTo>
                  <a:pt x="68296" y="64"/>
                </a:moveTo>
                <a:cubicBezTo>
                  <a:pt x="71736" y="2181"/>
                  <a:pt x="44748" y="57479"/>
                  <a:pt x="41309" y="71502"/>
                </a:cubicBezTo>
                <a:cubicBezTo>
                  <a:pt x="37870" y="85525"/>
                  <a:pt x="54538" y="78646"/>
                  <a:pt x="47659" y="84202"/>
                </a:cubicBezTo>
                <a:cubicBezTo>
                  <a:pt x="40780" y="89758"/>
                  <a:pt x="1357" y="105368"/>
                  <a:pt x="34" y="104839"/>
                </a:cubicBezTo>
                <a:cubicBezTo>
                  <a:pt x="-1289" y="104310"/>
                  <a:pt x="36282" y="88700"/>
                  <a:pt x="39721" y="81027"/>
                </a:cubicBezTo>
                <a:cubicBezTo>
                  <a:pt x="43160" y="73354"/>
                  <a:pt x="18819" y="69121"/>
                  <a:pt x="20671" y="58802"/>
                </a:cubicBezTo>
                <a:cubicBezTo>
                  <a:pt x="22523" y="48483"/>
                  <a:pt x="64856" y="-2053"/>
                  <a:pt x="68296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9BC101E2-7C96-4901-8E72-9D876064BCE1}"/>
              </a:ext>
            </a:extLst>
          </p:cNvPr>
          <p:cNvSpPr/>
          <p:nvPr/>
        </p:nvSpPr>
        <p:spPr>
          <a:xfrm>
            <a:off x="4956000" y="1372023"/>
            <a:ext cx="86434" cy="118469"/>
          </a:xfrm>
          <a:custGeom>
            <a:avLst/>
            <a:gdLst>
              <a:gd name="connsiteX0" fmla="*/ 28750 w 86434"/>
              <a:gd name="connsiteY0" fmla="*/ 1165 h 118469"/>
              <a:gd name="connsiteX1" fmla="*/ 79550 w 86434"/>
              <a:gd name="connsiteY1" fmla="*/ 47202 h 118469"/>
              <a:gd name="connsiteX2" fmla="*/ 82725 w 86434"/>
              <a:gd name="connsiteY2" fmla="*/ 88477 h 118469"/>
              <a:gd name="connsiteX3" fmla="*/ 49388 w 86434"/>
              <a:gd name="connsiteY3" fmla="*/ 113877 h 118469"/>
              <a:gd name="connsiteX4" fmla="*/ 11288 w 86434"/>
              <a:gd name="connsiteY4" fmla="*/ 117052 h 118469"/>
              <a:gd name="connsiteX5" fmla="*/ 175 w 86434"/>
              <a:gd name="connsiteY5" fmla="*/ 98002 h 118469"/>
              <a:gd name="connsiteX6" fmla="*/ 28750 w 86434"/>
              <a:gd name="connsiteY6" fmla="*/ 1165 h 11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434" h="118469">
                <a:moveTo>
                  <a:pt x="28750" y="1165"/>
                </a:moveTo>
                <a:cubicBezTo>
                  <a:pt x="41979" y="-7302"/>
                  <a:pt x="70554" y="32650"/>
                  <a:pt x="79550" y="47202"/>
                </a:cubicBezTo>
                <a:cubicBezTo>
                  <a:pt x="88546" y="61754"/>
                  <a:pt x="87752" y="77365"/>
                  <a:pt x="82725" y="88477"/>
                </a:cubicBezTo>
                <a:cubicBezTo>
                  <a:pt x="77698" y="99589"/>
                  <a:pt x="61294" y="109115"/>
                  <a:pt x="49388" y="113877"/>
                </a:cubicBezTo>
                <a:cubicBezTo>
                  <a:pt x="37482" y="118640"/>
                  <a:pt x="19490" y="119698"/>
                  <a:pt x="11288" y="117052"/>
                </a:cubicBezTo>
                <a:cubicBezTo>
                  <a:pt x="3086" y="114406"/>
                  <a:pt x="2292" y="114141"/>
                  <a:pt x="175" y="98002"/>
                </a:cubicBezTo>
                <a:cubicBezTo>
                  <a:pt x="-1942" y="81863"/>
                  <a:pt x="15521" y="9632"/>
                  <a:pt x="28750" y="11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A1F67A81-4431-4132-AEA5-0BC2F08DD8FA}"/>
              </a:ext>
            </a:extLst>
          </p:cNvPr>
          <p:cNvSpPr/>
          <p:nvPr/>
        </p:nvSpPr>
        <p:spPr>
          <a:xfrm>
            <a:off x="4967288" y="141287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3ED6C257-7B1B-4537-AA4D-7827804833A7}"/>
              </a:ext>
            </a:extLst>
          </p:cNvPr>
          <p:cNvSpPr/>
          <p:nvPr/>
        </p:nvSpPr>
        <p:spPr>
          <a:xfrm>
            <a:off x="4541036" y="1409876"/>
            <a:ext cx="177016" cy="123663"/>
          </a:xfrm>
          <a:custGeom>
            <a:avLst/>
            <a:gdLst>
              <a:gd name="connsiteX0" fmla="*/ 802 w 177016"/>
              <a:gd name="connsiteY0" fmla="*/ 123649 h 123663"/>
              <a:gd name="connsiteX1" fmla="*/ 10327 w 177016"/>
              <a:gd name="connsiteY1" fmla="*/ 14112 h 123663"/>
              <a:gd name="connsiteX2" fmla="*/ 35727 w 177016"/>
              <a:gd name="connsiteY2" fmla="*/ 1412 h 123663"/>
              <a:gd name="connsiteX3" fmla="*/ 64302 w 177016"/>
              <a:gd name="connsiteY3" fmla="*/ 9349 h 123663"/>
              <a:gd name="connsiteX4" fmla="*/ 134152 w 177016"/>
              <a:gd name="connsiteY4" fmla="*/ 63324 h 123663"/>
              <a:gd name="connsiteX5" fmla="*/ 177014 w 177016"/>
              <a:gd name="connsiteY5" fmla="*/ 90312 h 123663"/>
              <a:gd name="connsiteX6" fmla="*/ 132564 w 177016"/>
              <a:gd name="connsiteY6" fmla="*/ 55387 h 123663"/>
              <a:gd name="connsiteX7" fmla="*/ 62714 w 177016"/>
              <a:gd name="connsiteY7" fmla="*/ 12524 h 123663"/>
              <a:gd name="connsiteX8" fmla="*/ 29377 w 177016"/>
              <a:gd name="connsiteY8" fmla="*/ 6174 h 123663"/>
              <a:gd name="connsiteX9" fmla="*/ 802 w 177016"/>
              <a:gd name="connsiteY9" fmla="*/ 123649 h 12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016" h="123663">
                <a:moveTo>
                  <a:pt x="802" y="123649"/>
                </a:moveTo>
                <a:cubicBezTo>
                  <a:pt x="-2373" y="124972"/>
                  <a:pt x="4506" y="34485"/>
                  <a:pt x="10327" y="14112"/>
                </a:cubicBezTo>
                <a:cubicBezTo>
                  <a:pt x="16148" y="-6261"/>
                  <a:pt x="26731" y="2206"/>
                  <a:pt x="35727" y="1412"/>
                </a:cubicBezTo>
                <a:cubicBezTo>
                  <a:pt x="44723" y="618"/>
                  <a:pt x="47898" y="-970"/>
                  <a:pt x="64302" y="9349"/>
                </a:cubicBezTo>
                <a:cubicBezTo>
                  <a:pt x="80706" y="19668"/>
                  <a:pt x="115367" y="49830"/>
                  <a:pt x="134152" y="63324"/>
                </a:cubicBezTo>
                <a:cubicBezTo>
                  <a:pt x="152937" y="76818"/>
                  <a:pt x="177279" y="91635"/>
                  <a:pt x="177014" y="90312"/>
                </a:cubicBezTo>
                <a:cubicBezTo>
                  <a:pt x="176749" y="88989"/>
                  <a:pt x="151614" y="68352"/>
                  <a:pt x="132564" y="55387"/>
                </a:cubicBezTo>
                <a:cubicBezTo>
                  <a:pt x="113514" y="42422"/>
                  <a:pt x="79912" y="20726"/>
                  <a:pt x="62714" y="12524"/>
                </a:cubicBezTo>
                <a:cubicBezTo>
                  <a:pt x="45516" y="4322"/>
                  <a:pt x="40225" y="-7320"/>
                  <a:pt x="29377" y="6174"/>
                </a:cubicBezTo>
                <a:cubicBezTo>
                  <a:pt x="18529" y="19668"/>
                  <a:pt x="3977" y="122326"/>
                  <a:pt x="802" y="123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BEDEB19F-7AA1-404A-AE8D-CCFFCB4C5818}"/>
              </a:ext>
            </a:extLst>
          </p:cNvPr>
          <p:cNvSpPr/>
          <p:nvPr/>
        </p:nvSpPr>
        <p:spPr>
          <a:xfrm>
            <a:off x="4554371" y="1431156"/>
            <a:ext cx="82381" cy="18134"/>
          </a:xfrm>
          <a:custGeom>
            <a:avLst/>
            <a:gdLst>
              <a:gd name="connsiteX0" fmla="*/ 167 w 82381"/>
              <a:gd name="connsiteY0" fmla="*/ 769 h 18134"/>
              <a:gd name="connsiteX1" fmla="*/ 68429 w 82381"/>
              <a:gd name="connsiteY1" fmla="*/ 3944 h 18134"/>
              <a:gd name="connsiteX2" fmla="*/ 81129 w 82381"/>
              <a:gd name="connsiteY2" fmla="*/ 16644 h 18134"/>
              <a:gd name="connsiteX3" fmla="*/ 49379 w 82381"/>
              <a:gd name="connsiteY3" fmla="*/ 16644 h 18134"/>
              <a:gd name="connsiteX4" fmla="*/ 167 w 82381"/>
              <a:gd name="connsiteY4" fmla="*/ 769 h 18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81" h="18134">
                <a:moveTo>
                  <a:pt x="167" y="769"/>
                </a:moveTo>
                <a:cubicBezTo>
                  <a:pt x="3342" y="-1348"/>
                  <a:pt x="54935" y="1298"/>
                  <a:pt x="68429" y="3944"/>
                </a:cubicBezTo>
                <a:cubicBezTo>
                  <a:pt x="81923" y="6590"/>
                  <a:pt x="84304" y="14527"/>
                  <a:pt x="81129" y="16644"/>
                </a:cubicBezTo>
                <a:cubicBezTo>
                  <a:pt x="77954" y="18761"/>
                  <a:pt x="58904" y="18496"/>
                  <a:pt x="49379" y="16644"/>
                </a:cubicBezTo>
                <a:cubicBezTo>
                  <a:pt x="39854" y="14792"/>
                  <a:pt x="-3008" y="2886"/>
                  <a:pt x="167" y="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078CB6FD-DECC-4554-9993-979A101ED00E}"/>
              </a:ext>
            </a:extLst>
          </p:cNvPr>
          <p:cNvSpPr/>
          <p:nvPr/>
        </p:nvSpPr>
        <p:spPr>
          <a:xfrm>
            <a:off x="4564346" y="1442369"/>
            <a:ext cx="68754" cy="75741"/>
          </a:xfrm>
          <a:custGeom>
            <a:avLst/>
            <a:gdLst>
              <a:gd name="connsiteX0" fmla="*/ 6067 w 68754"/>
              <a:gd name="connsiteY0" fmla="*/ 669 h 75741"/>
              <a:gd name="connsiteX1" fmla="*/ 4479 w 68754"/>
              <a:gd name="connsiteY1" fmla="*/ 64169 h 75741"/>
              <a:gd name="connsiteX2" fmla="*/ 25117 w 68754"/>
              <a:gd name="connsiteY2" fmla="*/ 75281 h 75741"/>
              <a:gd name="connsiteX3" fmla="*/ 56867 w 68754"/>
              <a:gd name="connsiteY3" fmla="*/ 57819 h 75741"/>
              <a:gd name="connsiteX4" fmla="*/ 67979 w 68754"/>
              <a:gd name="connsiteY4" fmla="*/ 32419 h 75741"/>
              <a:gd name="connsiteX5" fmla="*/ 6067 w 68754"/>
              <a:gd name="connsiteY5" fmla="*/ 669 h 7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54" h="75741">
                <a:moveTo>
                  <a:pt x="6067" y="669"/>
                </a:moveTo>
                <a:cubicBezTo>
                  <a:pt x="-4516" y="5961"/>
                  <a:pt x="1304" y="51734"/>
                  <a:pt x="4479" y="64169"/>
                </a:cubicBezTo>
                <a:cubicBezTo>
                  <a:pt x="7654" y="76604"/>
                  <a:pt x="16386" y="76339"/>
                  <a:pt x="25117" y="75281"/>
                </a:cubicBezTo>
                <a:cubicBezTo>
                  <a:pt x="33848" y="74223"/>
                  <a:pt x="49723" y="64963"/>
                  <a:pt x="56867" y="57819"/>
                </a:cubicBezTo>
                <a:cubicBezTo>
                  <a:pt x="64011" y="50675"/>
                  <a:pt x="71154" y="41944"/>
                  <a:pt x="67979" y="32419"/>
                </a:cubicBezTo>
                <a:cubicBezTo>
                  <a:pt x="64804" y="22894"/>
                  <a:pt x="16650" y="-4623"/>
                  <a:pt x="6067" y="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7BF01FD8-776A-4318-BA97-3DB77765311A}"/>
              </a:ext>
            </a:extLst>
          </p:cNvPr>
          <p:cNvSpPr/>
          <p:nvPr/>
        </p:nvSpPr>
        <p:spPr>
          <a:xfrm>
            <a:off x="4570414" y="145732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D4755356-F94D-4FFA-8270-7749E504BE0C}"/>
              </a:ext>
            </a:extLst>
          </p:cNvPr>
          <p:cNvSpPr/>
          <p:nvPr/>
        </p:nvSpPr>
        <p:spPr>
          <a:xfrm>
            <a:off x="4778228" y="1317525"/>
            <a:ext cx="32007" cy="132647"/>
          </a:xfrm>
          <a:custGeom>
            <a:avLst/>
            <a:gdLst>
              <a:gd name="connsiteX0" fmla="*/ 31897 w 32007"/>
              <a:gd name="connsiteY0" fmla="*/ 100 h 132647"/>
              <a:gd name="connsiteX1" fmla="*/ 11260 w 32007"/>
              <a:gd name="connsiteY1" fmla="*/ 69950 h 132647"/>
              <a:gd name="connsiteX2" fmla="*/ 28722 w 32007"/>
              <a:gd name="connsiteY2" fmla="*/ 131863 h 132647"/>
              <a:gd name="connsiteX3" fmla="*/ 19197 w 32007"/>
              <a:gd name="connsiteY3" fmla="*/ 101700 h 132647"/>
              <a:gd name="connsiteX4" fmla="*/ 147 w 32007"/>
              <a:gd name="connsiteY4" fmla="*/ 55663 h 132647"/>
              <a:gd name="connsiteX5" fmla="*/ 31897 w 32007"/>
              <a:gd name="connsiteY5" fmla="*/ 100 h 13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7" h="132647">
                <a:moveTo>
                  <a:pt x="31897" y="100"/>
                </a:moveTo>
                <a:cubicBezTo>
                  <a:pt x="33749" y="2481"/>
                  <a:pt x="11789" y="47990"/>
                  <a:pt x="11260" y="69950"/>
                </a:cubicBezTo>
                <a:cubicBezTo>
                  <a:pt x="10731" y="91910"/>
                  <a:pt x="27399" y="126571"/>
                  <a:pt x="28722" y="131863"/>
                </a:cubicBezTo>
                <a:cubicBezTo>
                  <a:pt x="30045" y="137155"/>
                  <a:pt x="23960" y="114400"/>
                  <a:pt x="19197" y="101700"/>
                </a:cubicBezTo>
                <a:cubicBezTo>
                  <a:pt x="14434" y="89000"/>
                  <a:pt x="-1705" y="73125"/>
                  <a:pt x="147" y="55663"/>
                </a:cubicBezTo>
                <a:cubicBezTo>
                  <a:pt x="1999" y="38201"/>
                  <a:pt x="30045" y="-2281"/>
                  <a:pt x="31897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DA3A87FA-A42F-4DBF-9610-0A38B3445EA7}"/>
              </a:ext>
            </a:extLst>
          </p:cNvPr>
          <p:cNvSpPr/>
          <p:nvPr/>
        </p:nvSpPr>
        <p:spPr>
          <a:xfrm>
            <a:off x="4617617" y="1506526"/>
            <a:ext cx="110004" cy="309636"/>
          </a:xfrm>
          <a:custGeom>
            <a:avLst/>
            <a:gdLst>
              <a:gd name="connsiteX0" fmla="*/ 109958 w 110004"/>
              <a:gd name="connsiteY0" fmla="*/ 12 h 309636"/>
              <a:gd name="connsiteX1" fmla="*/ 30583 w 110004"/>
              <a:gd name="connsiteY1" fmla="*/ 185749 h 309636"/>
              <a:gd name="connsiteX2" fmla="*/ 9946 w 110004"/>
              <a:gd name="connsiteY2" fmla="*/ 220674 h 309636"/>
              <a:gd name="connsiteX3" fmla="*/ 3596 w 110004"/>
              <a:gd name="connsiteY3" fmla="*/ 242899 h 309636"/>
              <a:gd name="connsiteX4" fmla="*/ 2008 w 110004"/>
              <a:gd name="connsiteY4" fmla="*/ 260362 h 309636"/>
              <a:gd name="connsiteX5" fmla="*/ 32171 w 110004"/>
              <a:gd name="connsiteY5" fmla="*/ 309574 h 309636"/>
              <a:gd name="connsiteX6" fmla="*/ 14708 w 110004"/>
              <a:gd name="connsiteY6" fmla="*/ 249249 h 309636"/>
              <a:gd name="connsiteX7" fmla="*/ 41696 w 110004"/>
              <a:gd name="connsiteY7" fmla="*/ 195274 h 309636"/>
              <a:gd name="connsiteX8" fmla="*/ 109958 w 110004"/>
              <a:gd name="connsiteY8" fmla="*/ 12 h 30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004" h="309636">
                <a:moveTo>
                  <a:pt x="109958" y="12"/>
                </a:moveTo>
                <a:cubicBezTo>
                  <a:pt x="108106" y="-1575"/>
                  <a:pt x="47252" y="148972"/>
                  <a:pt x="30583" y="185749"/>
                </a:cubicBezTo>
                <a:cubicBezTo>
                  <a:pt x="13914" y="222526"/>
                  <a:pt x="14444" y="211149"/>
                  <a:pt x="9946" y="220674"/>
                </a:cubicBezTo>
                <a:cubicBezTo>
                  <a:pt x="5448" y="230199"/>
                  <a:pt x="4919" y="236284"/>
                  <a:pt x="3596" y="242899"/>
                </a:cubicBezTo>
                <a:cubicBezTo>
                  <a:pt x="2273" y="249514"/>
                  <a:pt x="-2754" y="249250"/>
                  <a:pt x="2008" y="260362"/>
                </a:cubicBezTo>
                <a:cubicBezTo>
                  <a:pt x="6770" y="271474"/>
                  <a:pt x="30054" y="311426"/>
                  <a:pt x="32171" y="309574"/>
                </a:cubicBezTo>
                <a:cubicBezTo>
                  <a:pt x="34288" y="307722"/>
                  <a:pt x="13121" y="268299"/>
                  <a:pt x="14708" y="249249"/>
                </a:cubicBezTo>
                <a:cubicBezTo>
                  <a:pt x="16295" y="230199"/>
                  <a:pt x="25821" y="235226"/>
                  <a:pt x="41696" y="195274"/>
                </a:cubicBezTo>
                <a:cubicBezTo>
                  <a:pt x="57571" y="155322"/>
                  <a:pt x="111810" y="1599"/>
                  <a:pt x="109958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FDE98372-00F9-48E5-95EF-27873BC82F6C}"/>
              </a:ext>
            </a:extLst>
          </p:cNvPr>
          <p:cNvSpPr/>
          <p:nvPr/>
        </p:nvSpPr>
        <p:spPr>
          <a:xfrm>
            <a:off x="4563995" y="1469918"/>
            <a:ext cx="101784" cy="89007"/>
          </a:xfrm>
          <a:custGeom>
            <a:avLst/>
            <a:gdLst>
              <a:gd name="connsiteX0" fmla="*/ 101668 w 101784"/>
              <a:gd name="connsiteY0" fmla="*/ 107 h 89007"/>
              <a:gd name="connsiteX1" fmla="*/ 88968 w 101784"/>
              <a:gd name="connsiteY1" fmla="*/ 57257 h 89007"/>
              <a:gd name="connsiteX2" fmla="*/ 39755 w 101784"/>
              <a:gd name="connsiteY2" fmla="*/ 76307 h 89007"/>
              <a:gd name="connsiteX3" fmla="*/ 68 w 101784"/>
              <a:gd name="connsiteY3" fmla="*/ 89007 h 89007"/>
              <a:gd name="connsiteX4" fmla="*/ 49280 w 101784"/>
              <a:gd name="connsiteY4" fmla="*/ 76307 h 89007"/>
              <a:gd name="connsiteX5" fmla="*/ 84205 w 101784"/>
              <a:gd name="connsiteY5" fmla="*/ 73132 h 89007"/>
              <a:gd name="connsiteX6" fmla="*/ 101668 w 101784"/>
              <a:gd name="connsiteY6" fmla="*/ 107 h 8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84" h="89007">
                <a:moveTo>
                  <a:pt x="101668" y="107"/>
                </a:moveTo>
                <a:cubicBezTo>
                  <a:pt x="102462" y="-2539"/>
                  <a:pt x="99287" y="44557"/>
                  <a:pt x="88968" y="57257"/>
                </a:cubicBezTo>
                <a:cubicBezTo>
                  <a:pt x="78649" y="69957"/>
                  <a:pt x="54572" y="71015"/>
                  <a:pt x="39755" y="76307"/>
                </a:cubicBezTo>
                <a:cubicBezTo>
                  <a:pt x="24938" y="81599"/>
                  <a:pt x="-1519" y="89007"/>
                  <a:pt x="68" y="89007"/>
                </a:cubicBezTo>
                <a:cubicBezTo>
                  <a:pt x="1655" y="89007"/>
                  <a:pt x="35257" y="78953"/>
                  <a:pt x="49280" y="76307"/>
                </a:cubicBezTo>
                <a:cubicBezTo>
                  <a:pt x="63303" y="73661"/>
                  <a:pt x="73886" y="82392"/>
                  <a:pt x="84205" y="73132"/>
                </a:cubicBezTo>
                <a:cubicBezTo>
                  <a:pt x="94524" y="63872"/>
                  <a:pt x="100874" y="2753"/>
                  <a:pt x="101668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B334E337-1454-41E9-A87F-6BE51D5B5499}"/>
              </a:ext>
            </a:extLst>
          </p:cNvPr>
          <p:cNvSpPr/>
          <p:nvPr/>
        </p:nvSpPr>
        <p:spPr>
          <a:xfrm>
            <a:off x="4549339" y="1422969"/>
            <a:ext cx="79527" cy="97903"/>
          </a:xfrm>
          <a:custGeom>
            <a:avLst/>
            <a:gdLst>
              <a:gd name="connsiteX0" fmla="*/ 3611 w 79527"/>
              <a:gd name="connsiteY0" fmla="*/ 97856 h 97903"/>
              <a:gd name="connsiteX1" fmla="*/ 6786 w 79527"/>
              <a:gd name="connsiteY1" fmla="*/ 16894 h 97903"/>
              <a:gd name="connsiteX2" fmla="*/ 19486 w 79527"/>
              <a:gd name="connsiteY2" fmla="*/ 18481 h 97903"/>
              <a:gd name="connsiteX3" fmla="*/ 68699 w 79527"/>
              <a:gd name="connsiteY3" fmla="*/ 43881 h 97903"/>
              <a:gd name="connsiteX4" fmla="*/ 76636 w 79527"/>
              <a:gd name="connsiteY4" fmla="*/ 20069 h 97903"/>
              <a:gd name="connsiteX5" fmla="*/ 30599 w 79527"/>
              <a:gd name="connsiteY5" fmla="*/ 10544 h 97903"/>
              <a:gd name="connsiteX6" fmla="*/ 2024 w 79527"/>
              <a:gd name="connsiteY6" fmla="*/ 4194 h 97903"/>
              <a:gd name="connsiteX7" fmla="*/ 3611 w 79527"/>
              <a:gd name="connsiteY7" fmla="*/ 97856 h 9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527" h="97903">
                <a:moveTo>
                  <a:pt x="3611" y="97856"/>
                </a:moveTo>
                <a:cubicBezTo>
                  <a:pt x="4405" y="99973"/>
                  <a:pt x="4140" y="30123"/>
                  <a:pt x="6786" y="16894"/>
                </a:cubicBezTo>
                <a:cubicBezTo>
                  <a:pt x="9432" y="3665"/>
                  <a:pt x="9167" y="13983"/>
                  <a:pt x="19486" y="18481"/>
                </a:cubicBezTo>
                <a:cubicBezTo>
                  <a:pt x="29805" y="22979"/>
                  <a:pt x="59174" y="43616"/>
                  <a:pt x="68699" y="43881"/>
                </a:cubicBezTo>
                <a:cubicBezTo>
                  <a:pt x="78224" y="44146"/>
                  <a:pt x="82986" y="25625"/>
                  <a:pt x="76636" y="20069"/>
                </a:cubicBezTo>
                <a:cubicBezTo>
                  <a:pt x="70286" y="14513"/>
                  <a:pt x="43034" y="13190"/>
                  <a:pt x="30599" y="10544"/>
                </a:cubicBezTo>
                <a:cubicBezTo>
                  <a:pt x="18164" y="7898"/>
                  <a:pt x="7051" y="-7183"/>
                  <a:pt x="2024" y="4194"/>
                </a:cubicBezTo>
                <a:cubicBezTo>
                  <a:pt x="-3003" y="15571"/>
                  <a:pt x="2817" y="95739"/>
                  <a:pt x="3611" y="97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1B86D942-956B-4D5D-969B-3575410CB3D1}"/>
              </a:ext>
            </a:extLst>
          </p:cNvPr>
          <p:cNvSpPr/>
          <p:nvPr/>
        </p:nvSpPr>
        <p:spPr>
          <a:xfrm rot="13500000" flipH="1">
            <a:off x="4544380" y="1429729"/>
            <a:ext cx="45719" cy="62521"/>
          </a:xfrm>
          <a:custGeom>
            <a:avLst/>
            <a:gdLst>
              <a:gd name="connsiteX0" fmla="*/ 43495 w 43496"/>
              <a:gd name="connsiteY0" fmla="*/ 608 h 104431"/>
              <a:gd name="connsiteX1" fmla="*/ 2220 w 43496"/>
              <a:gd name="connsiteY1" fmla="*/ 94271 h 104431"/>
              <a:gd name="connsiteX2" fmla="*/ 5395 w 43496"/>
              <a:gd name="connsiteY2" fmla="*/ 97446 h 104431"/>
              <a:gd name="connsiteX3" fmla="*/ 3807 w 43496"/>
              <a:gd name="connsiteY3" fmla="*/ 54583 h 104431"/>
              <a:gd name="connsiteX4" fmla="*/ 43495 w 43496"/>
              <a:gd name="connsiteY4" fmla="*/ 608 h 10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96" h="104431">
                <a:moveTo>
                  <a:pt x="43495" y="608"/>
                </a:moveTo>
                <a:cubicBezTo>
                  <a:pt x="43231" y="7223"/>
                  <a:pt x="8570" y="78132"/>
                  <a:pt x="2220" y="94271"/>
                </a:cubicBezTo>
                <a:cubicBezTo>
                  <a:pt x="-4130" y="110410"/>
                  <a:pt x="5131" y="104061"/>
                  <a:pt x="5395" y="97446"/>
                </a:cubicBezTo>
                <a:cubicBezTo>
                  <a:pt x="5659" y="90831"/>
                  <a:pt x="1955" y="65960"/>
                  <a:pt x="3807" y="54583"/>
                </a:cubicBezTo>
                <a:cubicBezTo>
                  <a:pt x="5659" y="43206"/>
                  <a:pt x="43759" y="-6007"/>
                  <a:pt x="43495" y="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14DFA7F4-3CFA-4A06-877D-57441B35A8C2}"/>
              </a:ext>
            </a:extLst>
          </p:cNvPr>
          <p:cNvSpPr/>
          <p:nvPr/>
        </p:nvSpPr>
        <p:spPr>
          <a:xfrm>
            <a:off x="4578151" y="1514398"/>
            <a:ext cx="124026" cy="88977"/>
          </a:xfrm>
          <a:custGeom>
            <a:avLst/>
            <a:gdLst>
              <a:gd name="connsiteX0" fmla="*/ 124024 w 124026"/>
              <a:gd name="connsiteY0" fmla="*/ 77 h 88977"/>
              <a:gd name="connsiteX1" fmla="*/ 85924 w 124026"/>
              <a:gd name="connsiteY1" fmla="*/ 60402 h 88977"/>
              <a:gd name="connsiteX2" fmla="*/ 199 w 124026"/>
              <a:gd name="connsiteY2" fmla="*/ 88977 h 88977"/>
              <a:gd name="connsiteX3" fmla="*/ 60524 w 124026"/>
              <a:gd name="connsiteY3" fmla="*/ 60402 h 88977"/>
              <a:gd name="connsiteX4" fmla="*/ 84337 w 124026"/>
              <a:gd name="connsiteY4" fmla="*/ 47702 h 88977"/>
              <a:gd name="connsiteX5" fmla="*/ 124024 w 124026"/>
              <a:gd name="connsiteY5" fmla="*/ 77 h 8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26" h="88977">
                <a:moveTo>
                  <a:pt x="124024" y="77"/>
                </a:moveTo>
                <a:cubicBezTo>
                  <a:pt x="124288" y="2194"/>
                  <a:pt x="106561" y="45585"/>
                  <a:pt x="85924" y="60402"/>
                </a:cubicBezTo>
                <a:cubicBezTo>
                  <a:pt x="65287" y="75219"/>
                  <a:pt x="4432" y="88977"/>
                  <a:pt x="199" y="88977"/>
                </a:cubicBezTo>
                <a:cubicBezTo>
                  <a:pt x="-4034" y="88977"/>
                  <a:pt x="60524" y="60402"/>
                  <a:pt x="60524" y="60402"/>
                </a:cubicBezTo>
                <a:cubicBezTo>
                  <a:pt x="74547" y="53523"/>
                  <a:pt x="75341" y="55640"/>
                  <a:pt x="84337" y="47702"/>
                </a:cubicBezTo>
                <a:cubicBezTo>
                  <a:pt x="93333" y="39765"/>
                  <a:pt x="123760" y="-2040"/>
                  <a:pt x="124024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00745B6E-4C16-4303-86B3-33B6B7AE474B}"/>
              </a:ext>
            </a:extLst>
          </p:cNvPr>
          <p:cNvSpPr/>
          <p:nvPr/>
        </p:nvSpPr>
        <p:spPr>
          <a:xfrm>
            <a:off x="4554514" y="1424821"/>
            <a:ext cx="80089" cy="23075"/>
          </a:xfrm>
          <a:custGeom>
            <a:avLst/>
            <a:gdLst>
              <a:gd name="connsiteX0" fmla="*/ 24 w 80089"/>
              <a:gd name="connsiteY0" fmla="*/ 5517 h 23075"/>
              <a:gd name="connsiteX1" fmla="*/ 68286 w 80089"/>
              <a:gd name="connsiteY1" fmla="*/ 8692 h 23075"/>
              <a:gd name="connsiteX2" fmla="*/ 79399 w 80089"/>
              <a:gd name="connsiteY2" fmla="*/ 22979 h 23075"/>
              <a:gd name="connsiteX3" fmla="*/ 60349 w 80089"/>
              <a:gd name="connsiteY3" fmla="*/ 754 h 23075"/>
              <a:gd name="connsiteX4" fmla="*/ 24 w 80089"/>
              <a:gd name="connsiteY4" fmla="*/ 5517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89" h="23075">
                <a:moveTo>
                  <a:pt x="24" y="5517"/>
                </a:moveTo>
                <a:cubicBezTo>
                  <a:pt x="1347" y="6840"/>
                  <a:pt x="55057" y="5782"/>
                  <a:pt x="68286" y="8692"/>
                </a:cubicBezTo>
                <a:cubicBezTo>
                  <a:pt x="81515" y="11602"/>
                  <a:pt x="80722" y="24302"/>
                  <a:pt x="79399" y="22979"/>
                </a:cubicBezTo>
                <a:cubicBezTo>
                  <a:pt x="78076" y="21656"/>
                  <a:pt x="68551" y="3664"/>
                  <a:pt x="60349" y="754"/>
                </a:cubicBezTo>
                <a:cubicBezTo>
                  <a:pt x="52147" y="-2156"/>
                  <a:pt x="-1299" y="4194"/>
                  <a:pt x="24" y="5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018674D5-AF0C-4E39-8F52-13CAA006A3C5}"/>
              </a:ext>
            </a:extLst>
          </p:cNvPr>
          <p:cNvSpPr/>
          <p:nvPr/>
        </p:nvSpPr>
        <p:spPr>
          <a:xfrm>
            <a:off x="4694238" y="1377917"/>
            <a:ext cx="27019" cy="71682"/>
          </a:xfrm>
          <a:custGeom>
            <a:avLst/>
            <a:gdLst>
              <a:gd name="connsiteX0" fmla="*/ 0 w 27019"/>
              <a:gd name="connsiteY0" fmla="*/ 33 h 71682"/>
              <a:gd name="connsiteX1" fmla="*/ 25400 w 27019"/>
              <a:gd name="connsiteY1" fmla="*/ 68296 h 71682"/>
              <a:gd name="connsiteX2" fmla="*/ 25400 w 27019"/>
              <a:gd name="connsiteY2" fmla="*/ 58771 h 71682"/>
              <a:gd name="connsiteX3" fmla="*/ 0 w 27019"/>
              <a:gd name="connsiteY3" fmla="*/ 33 h 7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19" h="71682">
                <a:moveTo>
                  <a:pt x="0" y="33"/>
                </a:moveTo>
                <a:cubicBezTo>
                  <a:pt x="0" y="1620"/>
                  <a:pt x="21167" y="58506"/>
                  <a:pt x="25400" y="68296"/>
                </a:cubicBezTo>
                <a:cubicBezTo>
                  <a:pt x="29633" y="78086"/>
                  <a:pt x="24077" y="64063"/>
                  <a:pt x="25400" y="58771"/>
                </a:cubicBezTo>
                <a:cubicBezTo>
                  <a:pt x="26723" y="53479"/>
                  <a:pt x="0" y="-1554"/>
                  <a:pt x="0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2B0FCF7A-3EA4-4E08-93B2-DA4192F3CAF6}"/>
              </a:ext>
            </a:extLst>
          </p:cNvPr>
          <p:cNvSpPr/>
          <p:nvPr/>
        </p:nvSpPr>
        <p:spPr>
          <a:xfrm>
            <a:off x="4830188" y="1387456"/>
            <a:ext cx="46758" cy="154800"/>
          </a:xfrm>
          <a:custGeom>
            <a:avLst/>
            <a:gdLst>
              <a:gd name="connsiteX0" fmla="*/ 46612 w 46758"/>
              <a:gd name="connsiteY0" fmla="*/ 19 h 154800"/>
              <a:gd name="connsiteX1" fmla="*/ 6925 w 46758"/>
              <a:gd name="connsiteY1" fmla="*/ 93682 h 154800"/>
              <a:gd name="connsiteX2" fmla="*/ 46612 w 46758"/>
              <a:gd name="connsiteY2" fmla="*/ 154007 h 154800"/>
              <a:gd name="connsiteX3" fmla="*/ 19625 w 46758"/>
              <a:gd name="connsiteY3" fmla="*/ 125432 h 154800"/>
              <a:gd name="connsiteX4" fmla="*/ 575 w 46758"/>
              <a:gd name="connsiteY4" fmla="*/ 85744 h 154800"/>
              <a:gd name="connsiteX5" fmla="*/ 46612 w 46758"/>
              <a:gd name="connsiteY5" fmla="*/ 19 h 1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58" h="154800">
                <a:moveTo>
                  <a:pt x="46612" y="19"/>
                </a:moveTo>
                <a:cubicBezTo>
                  <a:pt x="47670" y="1342"/>
                  <a:pt x="6925" y="68017"/>
                  <a:pt x="6925" y="93682"/>
                </a:cubicBezTo>
                <a:cubicBezTo>
                  <a:pt x="6925" y="119347"/>
                  <a:pt x="44495" y="148715"/>
                  <a:pt x="46612" y="154007"/>
                </a:cubicBezTo>
                <a:cubicBezTo>
                  <a:pt x="48729" y="159299"/>
                  <a:pt x="27298" y="136809"/>
                  <a:pt x="19625" y="125432"/>
                </a:cubicBezTo>
                <a:cubicBezTo>
                  <a:pt x="11952" y="114055"/>
                  <a:pt x="-3129" y="105058"/>
                  <a:pt x="575" y="85744"/>
                </a:cubicBezTo>
                <a:cubicBezTo>
                  <a:pt x="4279" y="66430"/>
                  <a:pt x="45554" y="-1304"/>
                  <a:pt x="46612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7AED1D92-0BEC-451C-AB06-7CBDBC265B6E}"/>
              </a:ext>
            </a:extLst>
          </p:cNvPr>
          <p:cNvSpPr/>
          <p:nvPr/>
        </p:nvSpPr>
        <p:spPr>
          <a:xfrm>
            <a:off x="4700487" y="1443470"/>
            <a:ext cx="85913" cy="267430"/>
          </a:xfrm>
          <a:custGeom>
            <a:avLst/>
            <a:gdLst>
              <a:gd name="connsiteX0" fmla="*/ 71538 w 85913"/>
              <a:gd name="connsiteY0" fmla="*/ 1155 h 267430"/>
              <a:gd name="connsiteX1" fmla="*/ 82651 w 85913"/>
              <a:gd name="connsiteY1" fmla="*/ 63068 h 267430"/>
              <a:gd name="connsiteX2" fmla="*/ 8038 w 85913"/>
              <a:gd name="connsiteY2" fmla="*/ 242455 h 267430"/>
              <a:gd name="connsiteX3" fmla="*/ 15976 w 85913"/>
              <a:gd name="connsiteY3" fmla="*/ 266268 h 267430"/>
              <a:gd name="connsiteX4" fmla="*/ 1688 w 85913"/>
              <a:gd name="connsiteY4" fmla="*/ 245630 h 267430"/>
              <a:gd name="connsiteX5" fmla="*/ 62013 w 85913"/>
              <a:gd name="connsiteY5" fmla="*/ 107518 h 267430"/>
              <a:gd name="connsiteX6" fmla="*/ 71538 w 85913"/>
              <a:gd name="connsiteY6" fmla="*/ 1155 h 26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913" h="267430">
                <a:moveTo>
                  <a:pt x="71538" y="1155"/>
                </a:moveTo>
                <a:cubicBezTo>
                  <a:pt x="74978" y="-6253"/>
                  <a:pt x="93234" y="22851"/>
                  <a:pt x="82651" y="63068"/>
                </a:cubicBezTo>
                <a:cubicBezTo>
                  <a:pt x="72068" y="103285"/>
                  <a:pt x="19150" y="208588"/>
                  <a:pt x="8038" y="242455"/>
                </a:cubicBezTo>
                <a:cubicBezTo>
                  <a:pt x="-3075" y="276322"/>
                  <a:pt x="17034" y="265739"/>
                  <a:pt x="15976" y="266268"/>
                </a:cubicBezTo>
                <a:cubicBezTo>
                  <a:pt x="14918" y="266797"/>
                  <a:pt x="-5985" y="272088"/>
                  <a:pt x="1688" y="245630"/>
                </a:cubicBezTo>
                <a:cubicBezTo>
                  <a:pt x="9361" y="219172"/>
                  <a:pt x="48784" y="145618"/>
                  <a:pt x="62013" y="107518"/>
                </a:cubicBezTo>
                <a:cubicBezTo>
                  <a:pt x="75242" y="69418"/>
                  <a:pt x="68098" y="8563"/>
                  <a:pt x="71538" y="1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D479D9D0-AC21-4C93-8E56-87B6089435C6}"/>
              </a:ext>
            </a:extLst>
          </p:cNvPr>
          <p:cNvSpPr/>
          <p:nvPr/>
        </p:nvSpPr>
        <p:spPr>
          <a:xfrm>
            <a:off x="4596980" y="1763679"/>
            <a:ext cx="57827" cy="100383"/>
          </a:xfrm>
          <a:custGeom>
            <a:avLst/>
            <a:gdLst>
              <a:gd name="connsiteX0" fmla="*/ 30583 w 57827"/>
              <a:gd name="connsiteY0" fmla="*/ 34 h 100383"/>
              <a:gd name="connsiteX1" fmla="*/ 420 w 57827"/>
              <a:gd name="connsiteY1" fmla="*/ 52421 h 100383"/>
              <a:gd name="connsiteX2" fmla="*/ 57570 w 57827"/>
              <a:gd name="connsiteY2" fmla="*/ 100046 h 100383"/>
              <a:gd name="connsiteX3" fmla="*/ 21058 w 57827"/>
              <a:gd name="connsiteY3" fmla="*/ 73059 h 100383"/>
              <a:gd name="connsiteX4" fmla="*/ 9945 w 57827"/>
              <a:gd name="connsiteY4" fmla="*/ 60359 h 100383"/>
              <a:gd name="connsiteX5" fmla="*/ 30583 w 57827"/>
              <a:gd name="connsiteY5" fmla="*/ 34 h 10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827" h="100383">
                <a:moveTo>
                  <a:pt x="30583" y="34"/>
                </a:moveTo>
                <a:cubicBezTo>
                  <a:pt x="28996" y="-1289"/>
                  <a:pt x="-4078" y="35752"/>
                  <a:pt x="420" y="52421"/>
                </a:cubicBezTo>
                <a:cubicBezTo>
                  <a:pt x="4918" y="69090"/>
                  <a:pt x="54130" y="96606"/>
                  <a:pt x="57570" y="100046"/>
                </a:cubicBezTo>
                <a:cubicBezTo>
                  <a:pt x="61010" y="103486"/>
                  <a:pt x="28995" y="79673"/>
                  <a:pt x="21058" y="73059"/>
                </a:cubicBezTo>
                <a:cubicBezTo>
                  <a:pt x="13121" y="66445"/>
                  <a:pt x="10474" y="69355"/>
                  <a:pt x="9945" y="60359"/>
                </a:cubicBezTo>
                <a:cubicBezTo>
                  <a:pt x="9416" y="51363"/>
                  <a:pt x="32170" y="1357"/>
                  <a:pt x="30583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587EC516-CC23-48B4-92B2-C044A796DEC6}"/>
              </a:ext>
            </a:extLst>
          </p:cNvPr>
          <p:cNvSpPr/>
          <p:nvPr/>
        </p:nvSpPr>
        <p:spPr>
          <a:xfrm>
            <a:off x="4748207" y="1705411"/>
            <a:ext cx="140463" cy="137685"/>
          </a:xfrm>
          <a:custGeom>
            <a:avLst/>
            <a:gdLst>
              <a:gd name="connsiteX0" fmla="*/ 6 w 140463"/>
              <a:gd name="connsiteY0" fmla="*/ 15439 h 137685"/>
              <a:gd name="connsiteX1" fmla="*/ 98431 w 140463"/>
              <a:gd name="connsiteY1" fmla="*/ 1152 h 137685"/>
              <a:gd name="connsiteX2" fmla="*/ 128593 w 140463"/>
              <a:gd name="connsiteY2" fmla="*/ 48777 h 137685"/>
              <a:gd name="connsiteX3" fmla="*/ 139706 w 140463"/>
              <a:gd name="connsiteY3" fmla="*/ 82114 h 137685"/>
              <a:gd name="connsiteX4" fmla="*/ 109543 w 140463"/>
              <a:gd name="connsiteY4" fmla="*/ 104339 h 137685"/>
              <a:gd name="connsiteX5" fmla="*/ 101606 w 140463"/>
              <a:gd name="connsiteY5" fmla="*/ 137677 h 137685"/>
              <a:gd name="connsiteX6" fmla="*/ 106368 w 140463"/>
              <a:gd name="connsiteY6" fmla="*/ 101164 h 137685"/>
              <a:gd name="connsiteX7" fmla="*/ 130181 w 140463"/>
              <a:gd name="connsiteY7" fmla="*/ 74177 h 137685"/>
              <a:gd name="connsiteX8" fmla="*/ 120656 w 140463"/>
              <a:gd name="connsiteY8" fmla="*/ 47189 h 137685"/>
              <a:gd name="connsiteX9" fmla="*/ 103193 w 140463"/>
              <a:gd name="connsiteY9" fmla="*/ 23377 h 137685"/>
              <a:gd name="connsiteX10" fmla="*/ 6 w 140463"/>
              <a:gd name="connsiteY10" fmla="*/ 15439 h 13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463" h="137685">
                <a:moveTo>
                  <a:pt x="6" y="15439"/>
                </a:moveTo>
                <a:cubicBezTo>
                  <a:pt x="-788" y="11735"/>
                  <a:pt x="77000" y="-4404"/>
                  <a:pt x="98431" y="1152"/>
                </a:cubicBezTo>
                <a:cubicBezTo>
                  <a:pt x="119862" y="6708"/>
                  <a:pt x="121714" y="35283"/>
                  <a:pt x="128593" y="48777"/>
                </a:cubicBezTo>
                <a:cubicBezTo>
                  <a:pt x="135472" y="62271"/>
                  <a:pt x="142881" y="72854"/>
                  <a:pt x="139706" y="82114"/>
                </a:cubicBezTo>
                <a:cubicBezTo>
                  <a:pt x="136531" y="91374"/>
                  <a:pt x="115893" y="95079"/>
                  <a:pt x="109543" y="104339"/>
                </a:cubicBezTo>
                <a:cubicBezTo>
                  <a:pt x="103193" y="113600"/>
                  <a:pt x="102135" y="138206"/>
                  <a:pt x="101606" y="137677"/>
                </a:cubicBezTo>
                <a:cubicBezTo>
                  <a:pt x="101077" y="137148"/>
                  <a:pt x="101606" y="111747"/>
                  <a:pt x="106368" y="101164"/>
                </a:cubicBezTo>
                <a:cubicBezTo>
                  <a:pt x="111131" y="90581"/>
                  <a:pt x="127800" y="83173"/>
                  <a:pt x="130181" y="74177"/>
                </a:cubicBezTo>
                <a:cubicBezTo>
                  <a:pt x="132562" y="65181"/>
                  <a:pt x="125154" y="55656"/>
                  <a:pt x="120656" y="47189"/>
                </a:cubicBezTo>
                <a:cubicBezTo>
                  <a:pt x="116158" y="38722"/>
                  <a:pt x="122508" y="30256"/>
                  <a:pt x="103193" y="23377"/>
                </a:cubicBezTo>
                <a:cubicBezTo>
                  <a:pt x="83878" y="16498"/>
                  <a:pt x="800" y="19143"/>
                  <a:pt x="6" y="15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B2190AC9-D7CC-44E9-82A2-6ACB226B41B6}"/>
              </a:ext>
            </a:extLst>
          </p:cNvPr>
          <p:cNvSpPr/>
          <p:nvPr/>
        </p:nvSpPr>
        <p:spPr>
          <a:xfrm>
            <a:off x="4671778" y="1709561"/>
            <a:ext cx="27224" cy="78252"/>
          </a:xfrm>
          <a:custGeom>
            <a:avLst/>
            <a:gdLst>
              <a:gd name="connsiteX0" fmla="*/ 1822 w 27224"/>
              <a:gd name="connsiteY0" fmla="*/ 177 h 78252"/>
              <a:gd name="connsiteX1" fmla="*/ 27222 w 27224"/>
              <a:gd name="connsiteY1" fmla="*/ 57327 h 78252"/>
              <a:gd name="connsiteX2" fmla="*/ 3410 w 27224"/>
              <a:gd name="connsiteY2" fmla="*/ 77964 h 78252"/>
              <a:gd name="connsiteX3" fmla="*/ 1822 w 27224"/>
              <a:gd name="connsiteY3" fmla="*/ 177 h 7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24" h="78252">
                <a:moveTo>
                  <a:pt x="1822" y="177"/>
                </a:moveTo>
                <a:cubicBezTo>
                  <a:pt x="5791" y="-3262"/>
                  <a:pt x="26957" y="44363"/>
                  <a:pt x="27222" y="57327"/>
                </a:cubicBezTo>
                <a:cubicBezTo>
                  <a:pt x="27487" y="70291"/>
                  <a:pt x="5527" y="80081"/>
                  <a:pt x="3410" y="77964"/>
                </a:cubicBezTo>
                <a:cubicBezTo>
                  <a:pt x="1293" y="75847"/>
                  <a:pt x="-2147" y="3616"/>
                  <a:pt x="1822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D65B4BDA-2CCC-4A67-89B6-F3CC35A4209D}"/>
              </a:ext>
            </a:extLst>
          </p:cNvPr>
          <p:cNvSpPr/>
          <p:nvPr/>
        </p:nvSpPr>
        <p:spPr>
          <a:xfrm>
            <a:off x="4717829" y="1784303"/>
            <a:ext cx="102700" cy="54099"/>
          </a:xfrm>
          <a:custGeom>
            <a:avLst/>
            <a:gdLst>
              <a:gd name="connsiteX0" fmla="*/ 221 w 102700"/>
              <a:gd name="connsiteY0" fmla="*/ 47 h 54099"/>
              <a:gd name="connsiteX1" fmla="*/ 98646 w 102700"/>
              <a:gd name="connsiteY1" fmla="*/ 17510 h 54099"/>
              <a:gd name="connsiteX2" fmla="*/ 84359 w 102700"/>
              <a:gd name="connsiteY2" fmla="*/ 54022 h 54099"/>
              <a:gd name="connsiteX3" fmla="*/ 89121 w 102700"/>
              <a:gd name="connsiteY3" fmla="*/ 27035 h 54099"/>
              <a:gd name="connsiteX4" fmla="*/ 71659 w 102700"/>
              <a:gd name="connsiteY4" fmla="*/ 22272 h 54099"/>
              <a:gd name="connsiteX5" fmla="*/ 221 w 102700"/>
              <a:gd name="connsiteY5" fmla="*/ 47 h 5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700" h="54099">
                <a:moveTo>
                  <a:pt x="221" y="47"/>
                </a:moveTo>
                <a:cubicBezTo>
                  <a:pt x="4719" y="-747"/>
                  <a:pt x="84623" y="8514"/>
                  <a:pt x="98646" y="17510"/>
                </a:cubicBezTo>
                <a:cubicBezTo>
                  <a:pt x="112669" y="26506"/>
                  <a:pt x="85946" y="52435"/>
                  <a:pt x="84359" y="54022"/>
                </a:cubicBezTo>
                <a:cubicBezTo>
                  <a:pt x="82772" y="55609"/>
                  <a:pt x="91238" y="32327"/>
                  <a:pt x="89121" y="27035"/>
                </a:cubicBezTo>
                <a:cubicBezTo>
                  <a:pt x="87004" y="21743"/>
                  <a:pt x="82242" y="24653"/>
                  <a:pt x="71659" y="22272"/>
                </a:cubicBezTo>
                <a:cubicBezTo>
                  <a:pt x="61076" y="19891"/>
                  <a:pt x="-4277" y="841"/>
                  <a:pt x="221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D6D7771B-EC17-4D61-B137-BA465FFBE401}"/>
              </a:ext>
            </a:extLst>
          </p:cNvPr>
          <p:cNvSpPr/>
          <p:nvPr/>
        </p:nvSpPr>
        <p:spPr>
          <a:xfrm>
            <a:off x="4730694" y="1749183"/>
            <a:ext cx="100183" cy="6821"/>
          </a:xfrm>
          <a:custGeom>
            <a:avLst/>
            <a:gdLst>
              <a:gd name="connsiteX0" fmla="*/ 56 w 100183"/>
              <a:gd name="connsiteY0" fmla="*/ 242 h 6821"/>
              <a:gd name="connsiteX1" fmla="*/ 95306 w 100183"/>
              <a:gd name="connsiteY1" fmla="*/ 1830 h 6821"/>
              <a:gd name="connsiteX2" fmla="*/ 81019 w 100183"/>
              <a:gd name="connsiteY2" fmla="*/ 6592 h 6821"/>
              <a:gd name="connsiteX3" fmla="*/ 56 w 100183"/>
              <a:gd name="connsiteY3" fmla="*/ 242 h 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83" h="6821">
                <a:moveTo>
                  <a:pt x="56" y="242"/>
                </a:moveTo>
                <a:cubicBezTo>
                  <a:pt x="2437" y="-552"/>
                  <a:pt x="81812" y="772"/>
                  <a:pt x="95306" y="1830"/>
                </a:cubicBezTo>
                <a:cubicBezTo>
                  <a:pt x="108800" y="2888"/>
                  <a:pt x="91073" y="5005"/>
                  <a:pt x="81019" y="6592"/>
                </a:cubicBezTo>
                <a:cubicBezTo>
                  <a:pt x="70965" y="8179"/>
                  <a:pt x="-2325" y="1036"/>
                  <a:pt x="56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F61DDB17-1D82-484F-909D-D46D58E52FE5}"/>
              </a:ext>
            </a:extLst>
          </p:cNvPr>
          <p:cNvSpPr/>
          <p:nvPr/>
        </p:nvSpPr>
        <p:spPr>
          <a:xfrm>
            <a:off x="4741687" y="1869818"/>
            <a:ext cx="11549" cy="79778"/>
          </a:xfrm>
          <a:custGeom>
            <a:avLst/>
            <a:gdLst>
              <a:gd name="connsiteX0" fmla="*/ 4938 w 11549"/>
              <a:gd name="connsiteY0" fmla="*/ 257 h 79778"/>
              <a:gd name="connsiteX1" fmla="*/ 176 w 11549"/>
              <a:gd name="connsiteY1" fmla="*/ 78045 h 79778"/>
              <a:gd name="connsiteX2" fmla="*/ 11288 w 11549"/>
              <a:gd name="connsiteY2" fmla="*/ 52645 h 79778"/>
              <a:gd name="connsiteX3" fmla="*/ 4938 w 11549"/>
              <a:gd name="connsiteY3" fmla="*/ 257 h 7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49" h="79778">
                <a:moveTo>
                  <a:pt x="4938" y="257"/>
                </a:moveTo>
                <a:cubicBezTo>
                  <a:pt x="3086" y="4490"/>
                  <a:pt x="-882" y="69314"/>
                  <a:pt x="176" y="78045"/>
                </a:cubicBezTo>
                <a:cubicBezTo>
                  <a:pt x="1234" y="86776"/>
                  <a:pt x="9701" y="60053"/>
                  <a:pt x="11288" y="52645"/>
                </a:cubicBezTo>
                <a:cubicBezTo>
                  <a:pt x="12875" y="45237"/>
                  <a:pt x="6790" y="-3976"/>
                  <a:pt x="4938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2BBFA88C-4450-4517-89B2-DBDEF6316153}"/>
              </a:ext>
            </a:extLst>
          </p:cNvPr>
          <p:cNvSpPr/>
          <p:nvPr/>
        </p:nvSpPr>
        <p:spPr>
          <a:xfrm>
            <a:off x="4714633" y="1866691"/>
            <a:ext cx="9804" cy="83247"/>
          </a:xfrm>
          <a:custGeom>
            <a:avLst/>
            <a:gdLst>
              <a:gd name="connsiteX0" fmla="*/ 3417 w 9804"/>
              <a:gd name="connsiteY0" fmla="*/ 209 h 83247"/>
              <a:gd name="connsiteX1" fmla="*/ 9767 w 9804"/>
              <a:gd name="connsiteY1" fmla="*/ 81172 h 83247"/>
              <a:gd name="connsiteX2" fmla="*/ 242 w 9804"/>
              <a:gd name="connsiteY2" fmla="*/ 57359 h 83247"/>
              <a:gd name="connsiteX3" fmla="*/ 3417 w 9804"/>
              <a:gd name="connsiteY3" fmla="*/ 209 h 8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4" h="83247">
                <a:moveTo>
                  <a:pt x="3417" y="209"/>
                </a:moveTo>
                <a:cubicBezTo>
                  <a:pt x="5005" y="4178"/>
                  <a:pt x="10296" y="71647"/>
                  <a:pt x="9767" y="81172"/>
                </a:cubicBezTo>
                <a:cubicBezTo>
                  <a:pt x="9238" y="90697"/>
                  <a:pt x="1300" y="64767"/>
                  <a:pt x="242" y="57359"/>
                </a:cubicBezTo>
                <a:cubicBezTo>
                  <a:pt x="-816" y="49951"/>
                  <a:pt x="1829" y="-3760"/>
                  <a:pt x="3417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B2F1B8E9-59F5-41A1-9214-9811CC5D53DA}"/>
              </a:ext>
            </a:extLst>
          </p:cNvPr>
          <p:cNvSpPr/>
          <p:nvPr/>
        </p:nvSpPr>
        <p:spPr>
          <a:xfrm>
            <a:off x="4637081" y="1986722"/>
            <a:ext cx="95271" cy="81868"/>
          </a:xfrm>
          <a:custGeom>
            <a:avLst/>
            <a:gdLst>
              <a:gd name="connsiteX0" fmla="*/ 7 w 95271"/>
              <a:gd name="connsiteY0" fmla="*/ 81791 h 81868"/>
              <a:gd name="connsiteX1" fmla="*/ 38107 w 95271"/>
              <a:gd name="connsiteY1" fmla="*/ 7178 h 81868"/>
              <a:gd name="connsiteX2" fmla="*/ 49219 w 95271"/>
              <a:gd name="connsiteY2" fmla="*/ 2416 h 81868"/>
              <a:gd name="connsiteX3" fmla="*/ 95257 w 95271"/>
              <a:gd name="connsiteY3" fmla="*/ 2416 h 81868"/>
              <a:gd name="connsiteX4" fmla="*/ 53982 w 95271"/>
              <a:gd name="connsiteY4" fmla="*/ 7178 h 81868"/>
              <a:gd name="connsiteX5" fmla="*/ 34932 w 95271"/>
              <a:gd name="connsiteY5" fmla="*/ 21466 h 81868"/>
              <a:gd name="connsiteX6" fmla="*/ 7 w 95271"/>
              <a:gd name="connsiteY6" fmla="*/ 81791 h 8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71" h="81868">
                <a:moveTo>
                  <a:pt x="7" y="81791"/>
                </a:moveTo>
                <a:cubicBezTo>
                  <a:pt x="536" y="79410"/>
                  <a:pt x="29905" y="20407"/>
                  <a:pt x="38107" y="7178"/>
                </a:cubicBezTo>
                <a:cubicBezTo>
                  <a:pt x="46309" y="-6051"/>
                  <a:pt x="39694" y="3210"/>
                  <a:pt x="49219" y="2416"/>
                </a:cubicBezTo>
                <a:cubicBezTo>
                  <a:pt x="58744" y="1622"/>
                  <a:pt x="94463" y="1622"/>
                  <a:pt x="95257" y="2416"/>
                </a:cubicBezTo>
                <a:cubicBezTo>
                  <a:pt x="96051" y="3210"/>
                  <a:pt x="64036" y="4003"/>
                  <a:pt x="53982" y="7178"/>
                </a:cubicBezTo>
                <a:cubicBezTo>
                  <a:pt x="43928" y="10353"/>
                  <a:pt x="41282" y="12205"/>
                  <a:pt x="34932" y="21466"/>
                </a:cubicBezTo>
                <a:cubicBezTo>
                  <a:pt x="28582" y="30726"/>
                  <a:pt x="-522" y="84172"/>
                  <a:pt x="7" y="81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ECD7C83F-ED4E-498E-822B-FE0C6A205DC6}"/>
              </a:ext>
            </a:extLst>
          </p:cNvPr>
          <p:cNvSpPr/>
          <p:nvPr/>
        </p:nvSpPr>
        <p:spPr>
          <a:xfrm>
            <a:off x="4727421" y="1968263"/>
            <a:ext cx="260154" cy="51095"/>
          </a:xfrm>
          <a:custGeom>
            <a:avLst/>
            <a:gdLst>
              <a:gd name="connsiteX0" fmla="*/ 258917 w 260154"/>
              <a:gd name="connsiteY0" fmla="*/ 51037 h 51095"/>
              <a:gd name="connsiteX1" fmla="*/ 141442 w 260154"/>
              <a:gd name="connsiteY1" fmla="*/ 22462 h 51095"/>
              <a:gd name="connsiteX2" fmla="*/ 30317 w 260154"/>
              <a:gd name="connsiteY2" fmla="*/ 237 h 51095"/>
              <a:gd name="connsiteX3" fmla="*/ 154 w 260154"/>
              <a:gd name="connsiteY3" fmla="*/ 36750 h 51095"/>
              <a:gd name="connsiteX4" fmla="*/ 19204 w 260154"/>
              <a:gd name="connsiteY4" fmla="*/ 16112 h 51095"/>
              <a:gd name="connsiteX5" fmla="*/ 33492 w 260154"/>
              <a:gd name="connsiteY5" fmla="*/ 14525 h 51095"/>
              <a:gd name="connsiteX6" fmla="*/ 63654 w 260154"/>
              <a:gd name="connsiteY6" fmla="*/ 14525 h 51095"/>
              <a:gd name="connsiteX7" fmla="*/ 258917 w 260154"/>
              <a:gd name="connsiteY7" fmla="*/ 51037 h 5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154" h="51095">
                <a:moveTo>
                  <a:pt x="258917" y="51037"/>
                </a:moveTo>
                <a:cubicBezTo>
                  <a:pt x="271882" y="52360"/>
                  <a:pt x="179542" y="30929"/>
                  <a:pt x="141442" y="22462"/>
                </a:cubicBezTo>
                <a:cubicBezTo>
                  <a:pt x="103342" y="13995"/>
                  <a:pt x="53865" y="-2144"/>
                  <a:pt x="30317" y="237"/>
                </a:cubicBezTo>
                <a:cubicBezTo>
                  <a:pt x="6769" y="2618"/>
                  <a:pt x="2006" y="34104"/>
                  <a:pt x="154" y="36750"/>
                </a:cubicBezTo>
                <a:cubicBezTo>
                  <a:pt x="-1698" y="39396"/>
                  <a:pt x="13648" y="19816"/>
                  <a:pt x="19204" y="16112"/>
                </a:cubicBezTo>
                <a:cubicBezTo>
                  <a:pt x="24760" y="12408"/>
                  <a:pt x="26084" y="14789"/>
                  <a:pt x="33492" y="14525"/>
                </a:cubicBezTo>
                <a:cubicBezTo>
                  <a:pt x="40900" y="14260"/>
                  <a:pt x="29523" y="8704"/>
                  <a:pt x="63654" y="14525"/>
                </a:cubicBezTo>
                <a:cubicBezTo>
                  <a:pt x="97785" y="20346"/>
                  <a:pt x="245952" y="49714"/>
                  <a:pt x="258917" y="51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B2EACDEE-EDF0-42CE-AA8F-38B349C5EAF6}"/>
              </a:ext>
            </a:extLst>
          </p:cNvPr>
          <p:cNvSpPr/>
          <p:nvPr/>
        </p:nvSpPr>
        <p:spPr>
          <a:xfrm>
            <a:off x="4633099" y="2026703"/>
            <a:ext cx="112972" cy="40273"/>
          </a:xfrm>
          <a:custGeom>
            <a:avLst/>
            <a:gdLst>
              <a:gd name="connsiteX0" fmla="*/ 814 w 112972"/>
              <a:gd name="connsiteY0" fmla="*/ 40222 h 40273"/>
              <a:gd name="connsiteX1" fmla="*/ 104001 w 112972"/>
              <a:gd name="connsiteY1" fmla="*/ 3710 h 40273"/>
              <a:gd name="connsiteX2" fmla="*/ 102414 w 112972"/>
              <a:gd name="connsiteY2" fmla="*/ 2122 h 40273"/>
              <a:gd name="connsiteX3" fmla="*/ 57964 w 112972"/>
              <a:gd name="connsiteY3" fmla="*/ 11647 h 40273"/>
              <a:gd name="connsiteX4" fmla="*/ 814 w 112972"/>
              <a:gd name="connsiteY4" fmla="*/ 40222 h 4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972" h="40273">
                <a:moveTo>
                  <a:pt x="814" y="40222"/>
                </a:moveTo>
                <a:cubicBezTo>
                  <a:pt x="8487" y="38899"/>
                  <a:pt x="104001" y="3710"/>
                  <a:pt x="104001" y="3710"/>
                </a:cubicBezTo>
                <a:cubicBezTo>
                  <a:pt x="120934" y="-2640"/>
                  <a:pt x="110087" y="799"/>
                  <a:pt x="102414" y="2122"/>
                </a:cubicBezTo>
                <a:cubicBezTo>
                  <a:pt x="94741" y="3445"/>
                  <a:pt x="74104" y="6355"/>
                  <a:pt x="57964" y="11647"/>
                </a:cubicBezTo>
                <a:cubicBezTo>
                  <a:pt x="41824" y="16939"/>
                  <a:pt x="-6859" y="41545"/>
                  <a:pt x="814" y="40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A394B59C-2EEB-4016-8028-43321D6DA849}"/>
              </a:ext>
            </a:extLst>
          </p:cNvPr>
          <p:cNvSpPr/>
          <p:nvPr/>
        </p:nvSpPr>
        <p:spPr>
          <a:xfrm>
            <a:off x="4745038" y="2003386"/>
            <a:ext cx="255652" cy="31956"/>
          </a:xfrm>
          <a:custGeom>
            <a:avLst/>
            <a:gdLst>
              <a:gd name="connsiteX0" fmla="*/ 0 w 255652"/>
              <a:gd name="connsiteY0" fmla="*/ 23852 h 31956"/>
              <a:gd name="connsiteX1" fmla="*/ 133350 w 255652"/>
              <a:gd name="connsiteY1" fmla="*/ 15914 h 31956"/>
              <a:gd name="connsiteX2" fmla="*/ 165100 w 255652"/>
              <a:gd name="connsiteY2" fmla="*/ 27027 h 31956"/>
              <a:gd name="connsiteX3" fmla="*/ 206375 w 255652"/>
              <a:gd name="connsiteY3" fmla="*/ 30202 h 31956"/>
              <a:gd name="connsiteX4" fmla="*/ 255587 w 255652"/>
              <a:gd name="connsiteY4" fmla="*/ 39 h 31956"/>
              <a:gd name="connsiteX5" fmla="*/ 215900 w 255652"/>
              <a:gd name="connsiteY5" fmla="*/ 23852 h 31956"/>
              <a:gd name="connsiteX6" fmla="*/ 174625 w 255652"/>
              <a:gd name="connsiteY6" fmla="*/ 25439 h 31956"/>
              <a:gd name="connsiteX7" fmla="*/ 0 w 255652"/>
              <a:gd name="connsiteY7" fmla="*/ 23852 h 3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652" h="31956">
                <a:moveTo>
                  <a:pt x="0" y="23852"/>
                </a:moveTo>
                <a:cubicBezTo>
                  <a:pt x="52916" y="19618"/>
                  <a:pt x="105833" y="15385"/>
                  <a:pt x="133350" y="15914"/>
                </a:cubicBezTo>
                <a:cubicBezTo>
                  <a:pt x="160867" y="16443"/>
                  <a:pt x="152929" y="24646"/>
                  <a:pt x="165100" y="27027"/>
                </a:cubicBezTo>
                <a:cubicBezTo>
                  <a:pt x="177271" y="29408"/>
                  <a:pt x="191294" y="34700"/>
                  <a:pt x="206375" y="30202"/>
                </a:cubicBezTo>
                <a:cubicBezTo>
                  <a:pt x="221456" y="25704"/>
                  <a:pt x="253999" y="1097"/>
                  <a:pt x="255587" y="39"/>
                </a:cubicBezTo>
                <a:cubicBezTo>
                  <a:pt x="257175" y="-1019"/>
                  <a:pt x="229394" y="19619"/>
                  <a:pt x="215900" y="23852"/>
                </a:cubicBezTo>
                <a:cubicBezTo>
                  <a:pt x="202406" y="28085"/>
                  <a:pt x="174625" y="25439"/>
                  <a:pt x="174625" y="25439"/>
                </a:cubicBezTo>
                <a:lnTo>
                  <a:pt x="0" y="2385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A99B7929-9B84-4268-A86E-28E8EB4673C0}"/>
              </a:ext>
            </a:extLst>
          </p:cNvPr>
          <p:cNvSpPr/>
          <p:nvPr/>
        </p:nvSpPr>
        <p:spPr>
          <a:xfrm>
            <a:off x="4662257" y="2038780"/>
            <a:ext cx="212169" cy="37685"/>
          </a:xfrm>
          <a:custGeom>
            <a:avLst/>
            <a:gdLst>
              <a:gd name="connsiteX0" fmla="*/ 231 w 212169"/>
              <a:gd name="connsiteY0" fmla="*/ 37670 h 37685"/>
              <a:gd name="connsiteX1" fmla="*/ 85956 w 212169"/>
              <a:gd name="connsiteY1" fmla="*/ 1158 h 37685"/>
              <a:gd name="connsiteX2" fmla="*/ 211368 w 212169"/>
              <a:gd name="connsiteY2" fmla="*/ 9095 h 37685"/>
              <a:gd name="connsiteX3" fmla="*/ 138343 w 212169"/>
              <a:gd name="connsiteY3" fmla="*/ 9095 h 37685"/>
              <a:gd name="connsiteX4" fmla="*/ 111356 w 212169"/>
              <a:gd name="connsiteY4" fmla="*/ 5920 h 37685"/>
              <a:gd name="connsiteX5" fmla="*/ 231 w 212169"/>
              <a:gd name="connsiteY5" fmla="*/ 37670 h 3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169" h="37685">
                <a:moveTo>
                  <a:pt x="231" y="37670"/>
                </a:moveTo>
                <a:cubicBezTo>
                  <a:pt x="-4002" y="36876"/>
                  <a:pt x="50767" y="5920"/>
                  <a:pt x="85956" y="1158"/>
                </a:cubicBezTo>
                <a:cubicBezTo>
                  <a:pt x="121145" y="-3604"/>
                  <a:pt x="202637" y="7772"/>
                  <a:pt x="211368" y="9095"/>
                </a:cubicBezTo>
                <a:cubicBezTo>
                  <a:pt x="220099" y="10418"/>
                  <a:pt x="155012" y="9624"/>
                  <a:pt x="138343" y="9095"/>
                </a:cubicBezTo>
                <a:cubicBezTo>
                  <a:pt x="121674" y="8566"/>
                  <a:pt x="132787" y="2480"/>
                  <a:pt x="111356" y="5920"/>
                </a:cubicBezTo>
                <a:cubicBezTo>
                  <a:pt x="89925" y="9360"/>
                  <a:pt x="4464" y="38464"/>
                  <a:pt x="231" y="37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40F07227-BA0A-46F8-BF7D-73D44D7DEF7C}"/>
              </a:ext>
            </a:extLst>
          </p:cNvPr>
          <p:cNvSpPr/>
          <p:nvPr/>
        </p:nvSpPr>
        <p:spPr>
          <a:xfrm>
            <a:off x="4662486" y="2050965"/>
            <a:ext cx="219353" cy="39775"/>
          </a:xfrm>
          <a:custGeom>
            <a:avLst/>
            <a:gdLst>
              <a:gd name="connsiteX0" fmla="*/ 2 w 219353"/>
              <a:gd name="connsiteY0" fmla="*/ 20723 h 39775"/>
              <a:gd name="connsiteX1" fmla="*/ 93664 w 219353"/>
              <a:gd name="connsiteY1" fmla="*/ 39773 h 39775"/>
              <a:gd name="connsiteX2" fmla="*/ 138114 w 219353"/>
              <a:gd name="connsiteY2" fmla="*/ 19135 h 39775"/>
              <a:gd name="connsiteX3" fmla="*/ 219077 w 219353"/>
              <a:gd name="connsiteY3" fmla="*/ 85 h 39775"/>
              <a:gd name="connsiteX4" fmla="*/ 163514 w 219353"/>
              <a:gd name="connsiteY4" fmla="*/ 12785 h 39775"/>
              <a:gd name="connsiteX5" fmla="*/ 133352 w 219353"/>
              <a:gd name="connsiteY5" fmla="*/ 28660 h 39775"/>
              <a:gd name="connsiteX6" fmla="*/ 90489 w 219353"/>
              <a:gd name="connsiteY6" fmla="*/ 31835 h 39775"/>
              <a:gd name="connsiteX7" fmla="*/ 2 w 219353"/>
              <a:gd name="connsiteY7" fmla="*/ 20723 h 3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353" h="39775">
                <a:moveTo>
                  <a:pt x="2" y="20723"/>
                </a:moveTo>
                <a:cubicBezTo>
                  <a:pt x="531" y="22046"/>
                  <a:pt x="70645" y="40038"/>
                  <a:pt x="93664" y="39773"/>
                </a:cubicBezTo>
                <a:cubicBezTo>
                  <a:pt x="116683" y="39508"/>
                  <a:pt x="117212" y="25750"/>
                  <a:pt x="138114" y="19135"/>
                </a:cubicBezTo>
                <a:cubicBezTo>
                  <a:pt x="159016" y="12520"/>
                  <a:pt x="219077" y="85"/>
                  <a:pt x="219077" y="85"/>
                </a:cubicBezTo>
                <a:cubicBezTo>
                  <a:pt x="223310" y="-973"/>
                  <a:pt x="177802" y="8022"/>
                  <a:pt x="163514" y="12785"/>
                </a:cubicBezTo>
                <a:cubicBezTo>
                  <a:pt x="149226" y="17548"/>
                  <a:pt x="145523" y="25485"/>
                  <a:pt x="133352" y="28660"/>
                </a:cubicBezTo>
                <a:cubicBezTo>
                  <a:pt x="121181" y="31835"/>
                  <a:pt x="108216" y="32364"/>
                  <a:pt x="90489" y="31835"/>
                </a:cubicBezTo>
                <a:cubicBezTo>
                  <a:pt x="72762" y="31306"/>
                  <a:pt x="-527" y="19400"/>
                  <a:pt x="2" y="20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6EF77AAA-D5A8-44EC-A6C3-B50530646E98}"/>
              </a:ext>
            </a:extLst>
          </p:cNvPr>
          <p:cNvSpPr/>
          <p:nvPr/>
        </p:nvSpPr>
        <p:spPr>
          <a:xfrm>
            <a:off x="4493420" y="994699"/>
            <a:ext cx="516721" cy="393411"/>
          </a:xfrm>
          <a:custGeom>
            <a:avLst/>
            <a:gdLst>
              <a:gd name="connsiteX0" fmla="*/ 508793 w 516721"/>
              <a:gd name="connsiteY0" fmla="*/ 2251 h 393411"/>
              <a:gd name="connsiteX1" fmla="*/ 407193 w 516721"/>
              <a:gd name="connsiteY1" fmla="*/ 65751 h 393411"/>
              <a:gd name="connsiteX2" fmla="*/ 311943 w 516721"/>
              <a:gd name="connsiteY2" fmla="*/ 110201 h 393411"/>
              <a:gd name="connsiteX3" fmla="*/ 129380 w 516721"/>
              <a:gd name="connsiteY3" fmla="*/ 202276 h 393411"/>
              <a:gd name="connsiteX4" fmla="*/ 5555 w 516721"/>
              <a:gd name="connsiteY4" fmla="*/ 384839 h 393411"/>
              <a:gd name="connsiteX5" fmla="*/ 26193 w 516721"/>
              <a:gd name="connsiteY5" fmla="*/ 349914 h 393411"/>
              <a:gd name="connsiteX6" fmla="*/ 69055 w 516721"/>
              <a:gd name="connsiteY6" fmla="*/ 229264 h 393411"/>
              <a:gd name="connsiteX7" fmla="*/ 181768 w 516721"/>
              <a:gd name="connsiteY7" fmla="*/ 153064 h 393411"/>
              <a:gd name="connsiteX8" fmla="*/ 508793 w 516721"/>
              <a:gd name="connsiteY8" fmla="*/ 2251 h 39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721" h="393411">
                <a:moveTo>
                  <a:pt x="508793" y="2251"/>
                </a:moveTo>
                <a:cubicBezTo>
                  <a:pt x="546364" y="-12301"/>
                  <a:pt x="440001" y="47759"/>
                  <a:pt x="407193" y="65751"/>
                </a:cubicBezTo>
                <a:cubicBezTo>
                  <a:pt x="374385" y="83743"/>
                  <a:pt x="358245" y="87447"/>
                  <a:pt x="311943" y="110201"/>
                </a:cubicBezTo>
                <a:cubicBezTo>
                  <a:pt x="265641" y="132955"/>
                  <a:pt x="180445" y="156503"/>
                  <a:pt x="129380" y="202276"/>
                </a:cubicBezTo>
                <a:cubicBezTo>
                  <a:pt x="78315" y="248049"/>
                  <a:pt x="22753" y="360233"/>
                  <a:pt x="5555" y="384839"/>
                </a:cubicBezTo>
                <a:cubicBezTo>
                  <a:pt x="-11643" y="409445"/>
                  <a:pt x="15610" y="375843"/>
                  <a:pt x="26193" y="349914"/>
                </a:cubicBezTo>
                <a:cubicBezTo>
                  <a:pt x="36776" y="323985"/>
                  <a:pt x="43126" y="262072"/>
                  <a:pt x="69055" y="229264"/>
                </a:cubicBezTo>
                <a:cubicBezTo>
                  <a:pt x="94984" y="196456"/>
                  <a:pt x="111389" y="188254"/>
                  <a:pt x="181768" y="153064"/>
                </a:cubicBezTo>
                <a:cubicBezTo>
                  <a:pt x="252147" y="117874"/>
                  <a:pt x="471222" y="16803"/>
                  <a:pt x="508793" y="2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C7C3A23C-4EEA-4908-8002-6CB562468ECA}"/>
              </a:ext>
            </a:extLst>
          </p:cNvPr>
          <p:cNvSpPr/>
          <p:nvPr/>
        </p:nvSpPr>
        <p:spPr>
          <a:xfrm>
            <a:off x="4667696" y="915767"/>
            <a:ext cx="356187" cy="226558"/>
          </a:xfrm>
          <a:custGeom>
            <a:avLst/>
            <a:gdLst>
              <a:gd name="connsiteX0" fmla="*/ 355154 w 356187"/>
              <a:gd name="connsiteY0" fmla="*/ 221 h 226558"/>
              <a:gd name="connsiteX1" fmla="*/ 156717 w 356187"/>
              <a:gd name="connsiteY1" fmla="*/ 95471 h 226558"/>
              <a:gd name="connsiteX2" fmla="*/ 47179 w 356187"/>
              <a:gd name="connsiteY2" fmla="*/ 149446 h 226558"/>
              <a:gd name="connsiteX3" fmla="*/ 1142 w 356187"/>
              <a:gd name="connsiteY3" fmla="*/ 225646 h 226558"/>
              <a:gd name="connsiteX4" fmla="*/ 17017 w 356187"/>
              <a:gd name="connsiteY4" fmla="*/ 187546 h 226558"/>
              <a:gd name="connsiteX5" fmla="*/ 50354 w 356187"/>
              <a:gd name="connsiteY5" fmla="*/ 128808 h 226558"/>
              <a:gd name="connsiteX6" fmla="*/ 355154 w 356187"/>
              <a:gd name="connsiteY6" fmla="*/ 221 h 226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187" h="226558">
                <a:moveTo>
                  <a:pt x="355154" y="221"/>
                </a:moveTo>
                <a:cubicBezTo>
                  <a:pt x="372881" y="-5335"/>
                  <a:pt x="156717" y="95471"/>
                  <a:pt x="156717" y="95471"/>
                </a:cubicBezTo>
                <a:cubicBezTo>
                  <a:pt x="105388" y="120342"/>
                  <a:pt x="73108" y="127750"/>
                  <a:pt x="47179" y="149446"/>
                </a:cubicBezTo>
                <a:cubicBezTo>
                  <a:pt x="21250" y="171142"/>
                  <a:pt x="6169" y="219296"/>
                  <a:pt x="1142" y="225646"/>
                </a:cubicBezTo>
                <a:cubicBezTo>
                  <a:pt x="-3885" y="231996"/>
                  <a:pt x="8815" y="203686"/>
                  <a:pt x="17017" y="187546"/>
                </a:cubicBezTo>
                <a:cubicBezTo>
                  <a:pt x="25219" y="171406"/>
                  <a:pt x="-6796" y="160029"/>
                  <a:pt x="50354" y="128808"/>
                </a:cubicBezTo>
                <a:cubicBezTo>
                  <a:pt x="107504" y="97587"/>
                  <a:pt x="337427" y="5777"/>
                  <a:pt x="355154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7E5A94B2-29AE-41F1-A4DE-4B4F34BAF41C}"/>
              </a:ext>
            </a:extLst>
          </p:cNvPr>
          <p:cNvSpPr/>
          <p:nvPr/>
        </p:nvSpPr>
        <p:spPr>
          <a:xfrm>
            <a:off x="5046574" y="989013"/>
            <a:ext cx="204634" cy="195565"/>
          </a:xfrm>
          <a:custGeom>
            <a:avLst/>
            <a:gdLst>
              <a:gd name="connsiteX0" fmla="*/ 89 w 204634"/>
              <a:gd name="connsiteY0" fmla="*/ 0 h 195565"/>
              <a:gd name="connsiteX1" fmla="*/ 158839 w 204634"/>
              <a:gd name="connsiteY1" fmla="*/ 103187 h 195565"/>
              <a:gd name="connsiteX2" fmla="*/ 203289 w 204634"/>
              <a:gd name="connsiteY2" fmla="*/ 195262 h 195565"/>
              <a:gd name="connsiteX3" fmla="*/ 192176 w 204634"/>
              <a:gd name="connsiteY3" fmla="*/ 131762 h 195565"/>
              <a:gd name="connsiteX4" fmla="*/ 182651 w 204634"/>
              <a:gd name="connsiteY4" fmla="*/ 101600 h 195565"/>
              <a:gd name="connsiteX5" fmla="*/ 89 w 204634"/>
              <a:gd name="connsiteY5" fmla="*/ 0 h 19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634" h="195565">
                <a:moveTo>
                  <a:pt x="89" y="0"/>
                </a:moveTo>
                <a:cubicBezTo>
                  <a:pt x="-3880" y="264"/>
                  <a:pt x="124972" y="70643"/>
                  <a:pt x="158839" y="103187"/>
                </a:cubicBezTo>
                <a:cubicBezTo>
                  <a:pt x="192706" y="135731"/>
                  <a:pt x="197733" y="190500"/>
                  <a:pt x="203289" y="195262"/>
                </a:cubicBezTo>
                <a:cubicBezTo>
                  <a:pt x="208845" y="200024"/>
                  <a:pt x="195616" y="147372"/>
                  <a:pt x="192176" y="131762"/>
                </a:cubicBezTo>
                <a:cubicBezTo>
                  <a:pt x="188736" y="116152"/>
                  <a:pt x="212813" y="123825"/>
                  <a:pt x="182651" y="101600"/>
                </a:cubicBezTo>
                <a:cubicBezTo>
                  <a:pt x="152489" y="79375"/>
                  <a:pt x="4058" y="-264"/>
                  <a:pt x="8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C0F54950-23F4-49FC-9167-164691BAD531}"/>
              </a:ext>
            </a:extLst>
          </p:cNvPr>
          <p:cNvSpPr/>
          <p:nvPr/>
        </p:nvSpPr>
        <p:spPr>
          <a:xfrm>
            <a:off x="5191551" y="921488"/>
            <a:ext cx="203799" cy="304083"/>
          </a:xfrm>
          <a:custGeom>
            <a:avLst/>
            <a:gdLst>
              <a:gd name="connsiteX0" fmla="*/ 5924 w 203799"/>
              <a:gd name="connsiteY0" fmla="*/ 850 h 304083"/>
              <a:gd name="connsiteX1" fmla="*/ 15449 w 203799"/>
              <a:gd name="connsiteY1" fmla="*/ 132612 h 304083"/>
              <a:gd name="connsiteX2" fmla="*/ 158324 w 203799"/>
              <a:gd name="connsiteY2" fmla="*/ 243737 h 304083"/>
              <a:gd name="connsiteX3" fmla="*/ 202774 w 203799"/>
              <a:gd name="connsiteY3" fmla="*/ 304062 h 304083"/>
              <a:gd name="connsiteX4" fmla="*/ 185312 w 203799"/>
              <a:gd name="connsiteY4" fmla="*/ 250087 h 304083"/>
              <a:gd name="connsiteX5" fmla="*/ 137687 w 203799"/>
              <a:gd name="connsiteY5" fmla="*/ 204050 h 304083"/>
              <a:gd name="connsiteX6" fmla="*/ 42437 w 203799"/>
              <a:gd name="connsiteY6" fmla="*/ 151662 h 304083"/>
              <a:gd name="connsiteX7" fmla="*/ 2749 w 203799"/>
              <a:gd name="connsiteY7" fmla="*/ 78637 h 304083"/>
              <a:gd name="connsiteX8" fmla="*/ 5924 w 203799"/>
              <a:gd name="connsiteY8" fmla="*/ 850 h 3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799" h="304083">
                <a:moveTo>
                  <a:pt x="5924" y="850"/>
                </a:moveTo>
                <a:cubicBezTo>
                  <a:pt x="8041" y="9846"/>
                  <a:pt x="-9951" y="92131"/>
                  <a:pt x="15449" y="132612"/>
                </a:cubicBezTo>
                <a:cubicBezTo>
                  <a:pt x="40849" y="173093"/>
                  <a:pt x="127103" y="215162"/>
                  <a:pt x="158324" y="243737"/>
                </a:cubicBezTo>
                <a:cubicBezTo>
                  <a:pt x="189545" y="272312"/>
                  <a:pt x="198276" y="303004"/>
                  <a:pt x="202774" y="304062"/>
                </a:cubicBezTo>
                <a:cubicBezTo>
                  <a:pt x="207272" y="305120"/>
                  <a:pt x="196160" y="266756"/>
                  <a:pt x="185312" y="250087"/>
                </a:cubicBezTo>
                <a:cubicBezTo>
                  <a:pt x="174464" y="233418"/>
                  <a:pt x="161499" y="220454"/>
                  <a:pt x="137687" y="204050"/>
                </a:cubicBezTo>
                <a:cubicBezTo>
                  <a:pt x="113875" y="187646"/>
                  <a:pt x="64927" y="172564"/>
                  <a:pt x="42437" y="151662"/>
                </a:cubicBezTo>
                <a:cubicBezTo>
                  <a:pt x="19947" y="130760"/>
                  <a:pt x="9628" y="100597"/>
                  <a:pt x="2749" y="78637"/>
                </a:cubicBezTo>
                <a:cubicBezTo>
                  <a:pt x="-4130" y="56677"/>
                  <a:pt x="3807" y="-8146"/>
                  <a:pt x="5924" y="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FFEAB56C-7F22-4F4C-BA04-23E25C4548D1}"/>
              </a:ext>
            </a:extLst>
          </p:cNvPr>
          <p:cNvSpPr/>
          <p:nvPr/>
        </p:nvSpPr>
        <p:spPr>
          <a:xfrm>
            <a:off x="5287748" y="1204733"/>
            <a:ext cx="176178" cy="226462"/>
          </a:xfrm>
          <a:custGeom>
            <a:avLst/>
            <a:gdLst>
              <a:gd name="connsiteX0" fmla="*/ 3390 w 176178"/>
              <a:gd name="connsiteY0" fmla="*/ 180 h 226462"/>
              <a:gd name="connsiteX1" fmla="*/ 6565 w 176178"/>
              <a:gd name="connsiteY1" fmla="*/ 87492 h 226462"/>
              <a:gd name="connsiteX2" fmla="*/ 66890 w 176178"/>
              <a:gd name="connsiteY2" fmla="*/ 160517 h 226462"/>
              <a:gd name="connsiteX3" fmla="*/ 173252 w 176178"/>
              <a:gd name="connsiteY3" fmla="*/ 224017 h 226462"/>
              <a:gd name="connsiteX4" fmla="*/ 138327 w 176178"/>
              <a:gd name="connsiteY4" fmla="*/ 206555 h 226462"/>
              <a:gd name="connsiteX5" fmla="*/ 54190 w 176178"/>
              <a:gd name="connsiteY5" fmla="*/ 143055 h 226462"/>
              <a:gd name="connsiteX6" fmla="*/ 39902 w 176178"/>
              <a:gd name="connsiteY6" fmla="*/ 109717 h 226462"/>
              <a:gd name="connsiteX7" fmla="*/ 22440 w 176178"/>
              <a:gd name="connsiteY7" fmla="*/ 65267 h 226462"/>
              <a:gd name="connsiteX8" fmla="*/ 3390 w 176178"/>
              <a:gd name="connsiteY8" fmla="*/ 180 h 22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178" h="226462">
                <a:moveTo>
                  <a:pt x="3390" y="180"/>
                </a:moveTo>
                <a:cubicBezTo>
                  <a:pt x="744" y="3884"/>
                  <a:pt x="-4018" y="60769"/>
                  <a:pt x="6565" y="87492"/>
                </a:cubicBezTo>
                <a:cubicBezTo>
                  <a:pt x="17148" y="114215"/>
                  <a:pt x="39109" y="137763"/>
                  <a:pt x="66890" y="160517"/>
                </a:cubicBezTo>
                <a:cubicBezTo>
                  <a:pt x="94671" y="183271"/>
                  <a:pt x="161346" y="216344"/>
                  <a:pt x="173252" y="224017"/>
                </a:cubicBezTo>
                <a:cubicBezTo>
                  <a:pt x="185158" y="231690"/>
                  <a:pt x="158171" y="220049"/>
                  <a:pt x="138327" y="206555"/>
                </a:cubicBezTo>
                <a:cubicBezTo>
                  <a:pt x="118483" y="193061"/>
                  <a:pt x="70594" y="159195"/>
                  <a:pt x="54190" y="143055"/>
                </a:cubicBezTo>
                <a:cubicBezTo>
                  <a:pt x="37786" y="126915"/>
                  <a:pt x="45194" y="122682"/>
                  <a:pt x="39902" y="109717"/>
                </a:cubicBezTo>
                <a:cubicBezTo>
                  <a:pt x="34610" y="96752"/>
                  <a:pt x="28261" y="79819"/>
                  <a:pt x="22440" y="65267"/>
                </a:cubicBezTo>
                <a:cubicBezTo>
                  <a:pt x="16619" y="50715"/>
                  <a:pt x="6036" y="-3524"/>
                  <a:pt x="3390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299AB826-9AD7-4D73-B2E4-8474493EADC4}"/>
              </a:ext>
            </a:extLst>
          </p:cNvPr>
          <p:cNvSpPr/>
          <p:nvPr/>
        </p:nvSpPr>
        <p:spPr>
          <a:xfrm>
            <a:off x="4515328" y="1360002"/>
            <a:ext cx="34489" cy="276836"/>
          </a:xfrm>
          <a:custGeom>
            <a:avLst/>
            <a:gdLst>
              <a:gd name="connsiteX0" fmla="*/ 1110 w 34489"/>
              <a:gd name="connsiteY0" fmla="*/ 486 h 276836"/>
              <a:gd name="connsiteX1" fmla="*/ 1110 w 34489"/>
              <a:gd name="connsiteY1" fmla="*/ 63986 h 276836"/>
              <a:gd name="connsiteX2" fmla="*/ 7460 w 34489"/>
              <a:gd name="connsiteY2" fmla="*/ 102086 h 276836"/>
              <a:gd name="connsiteX3" fmla="*/ 34447 w 34489"/>
              <a:gd name="connsiteY3" fmla="*/ 183048 h 276836"/>
              <a:gd name="connsiteX4" fmla="*/ 13810 w 34489"/>
              <a:gd name="connsiteY4" fmla="*/ 276711 h 276836"/>
              <a:gd name="connsiteX5" fmla="*/ 18572 w 34489"/>
              <a:gd name="connsiteY5" fmla="*/ 162411 h 276836"/>
              <a:gd name="connsiteX6" fmla="*/ 12222 w 34489"/>
              <a:gd name="connsiteY6" fmla="*/ 100498 h 276836"/>
              <a:gd name="connsiteX7" fmla="*/ 1110 w 34489"/>
              <a:gd name="connsiteY7" fmla="*/ 486 h 27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89" h="276836">
                <a:moveTo>
                  <a:pt x="1110" y="486"/>
                </a:moveTo>
                <a:cubicBezTo>
                  <a:pt x="-742" y="-5599"/>
                  <a:pt x="52" y="47053"/>
                  <a:pt x="1110" y="63986"/>
                </a:cubicBezTo>
                <a:cubicBezTo>
                  <a:pt x="2168" y="80919"/>
                  <a:pt x="1904" y="82242"/>
                  <a:pt x="7460" y="102086"/>
                </a:cubicBezTo>
                <a:cubicBezTo>
                  <a:pt x="13016" y="121930"/>
                  <a:pt x="33389" y="153944"/>
                  <a:pt x="34447" y="183048"/>
                </a:cubicBezTo>
                <a:cubicBezTo>
                  <a:pt x="35505" y="212152"/>
                  <a:pt x="16456" y="280151"/>
                  <a:pt x="13810" y="276711"/>
                </a:cubicBezTo>
                <a:cubicBezTo>
                  <a:pt x="11164" y="273271"/>
                  <a:pt x="18837" y="191780"/>
                  <a:pt x="18572" y="162411"/>
                </a:cubicBezTo>
                <a:cubicBezTo>
                  <a:pt x="18307" y="133042"/>
                  <a:pt x="14074" y="124575"/>
                  <a:pt x="12222" y="100498"/>
                </a:cubicBezTo>
                <a:cubicBezTo>
                  <a:pt x="10370" y="76421"/>
                  <a:pt x="2962" y="6571"/>
                  <a:pt x="1110" y="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6EF91CCA-EB63-47C7-8DBD-7377DAC2B6EA}"/>
              </a:ext>
            </a:extLst>
          </p:cNvPr>
          <p:cNvSpPr/>
          <p:nvPr/>
        </p:nvSpPr>
        <p:spPr>
          <a:xfrm>
            <a:off x="4482422" y="1637781"/>
            <a:ext cx="111880" cy="486882"/>
          </a:xfrm>
          <a:custGeom>
            <a:avLst/>
            <a:gdLst>
              <a:gd name="connsiteX0" fmla="*/ 48303 w 111880"/>
              <a:gd name="connsiteY0" fmla="*/ 519 h 486882"/>
              <a:gd name="connsiteX1" fmla="*/ 22903 w 111880"/>
              <a:gd name="connsiteY1" fmla="*/ 83069 h 486882"/>
              <a:gd name="connsiteX2" fmla="*/ 16553 w 111880"/>
              <a:gd name="connsiteY2" fmla="*/ 127519 h 486882"/>
              <a:gd name="connsiteX3" fmla="*/ 26078 w 111880"/>
              <a:gd name="connsiteY3" fmla="*/ 233882 h 486882"/>
              <a:gd name="connsiteX4" fmla="*/ 105453 w 111880"/>
              <a:gd name="connsiteY4" fmla="*/ 473594 h 486882"/>
              <a:gd name="connsiteX5" fmla="*/ 95928 w 111880"/>
              <a:gd name="connsiteY5" fmla="*/ 429144 h 486882"/>
              <a:gd name="connsiteX6" fmla="*/ 7028 w 111880"/>
              <a:gd name="connsiteY6" fmla="*/ 203719 h 486882"/>
              <a:gd name="connsiteX7" fmla="*/ 10203 w 111880"/>
              <a:gd name="connsiteY7" fmla="*/ 125932 h 486882"/>
              <a:gd name="connsiteX8" fmla="*/ 48303 w 111880"/>
              <a:gd name="connsiteY8" fmla="*/ 519 h 48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880" h="486882">
                <a:moveTo>
                  <a:pt x="48303" y="519"/>
                </a:moveTo>
                <a:cubicBezTo>
                  <a:pt x="50420" y="-6625"/>
                  <a:pt x="28195" y="61903"/>
                  <a:pt x="22903" y="83069"/>
                </a:cubicBezTo>
                <a:cubicBezTo>
                  <a:pt x="17611" y="104235"/>
                  <a:pt x="16024" y="102384"/>
                  <a:pt x="16553" y="127519"/>
                </a:cubicBezTo>
                <a:cubicBezTo>
                  <a:pt x="17082" y="152654"/>
                  <a:pt x="11261" y="176203"/>
                  <a:pt x="26078" y="233882"/>
                </a:cubicBezTo>
                <a:cubicBezTo>
                  <a:pt x="40895" y="291561"/>
                  <a:pt x="93811" y="441050"/>
                  <a:pt x="105453" y="473594"/>
                </a:cubicBezTo>
                <a:cubicBezTo>
                  <a:pt x="117095" y="506138"/>
                  <a:pt x="112332" y="474123"/>
                  <a:pt x="95928" y="429144"/>
                </a:cubicBezTo>
                <a:cubicBezTo>
                  <a:pt x="79524" y="384165"/>
                  <a:pt x="21315" y="254254"/>
                  <a:pt x="7028" y="203719"/>
                </a:cubicBezTo>
                <a:cubicBezTo>
                  <a:pt x="-7260" y="153184"/>
                  <a:pt x="3588" y="159269"/>
                  <a:pt x="10203" y="125932"/>
                </a:cubicBezTo>
                <a:cubicBezTo>
                  <a:pt x="16818" y="92595"/>
                  <a:pt x="46186" y="7663"/>
                  <a:pt x="48303" y="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9BC8ACAE-FC22-41B4-9BF2-03F7BC9306B9}"/>
              </a:ext>
            </a:extLst>
          </p:cNvPr>
          <p:cNvSpPr/>
          <p:nvPr/>
        </p:nvSpPr>
        <p:spPr>
          <a:xfrm>
            <a:off x="4598787" y="2127248"/>
            <a:ext cx="125615" cy="274870"/>
          </a:xfrm>
          <a:custGeom>
            <a:avLst/>
            <a:gdLst>
              <a:gd name="connsiteX0" fmla="*/ 201 w 125615"/>
              <a:gd name="connsiteY0" fmla="*/ 2 h 274870"/>
              <a:gd name="connsiteX1" fmla="*/ 51001 w 125615"/>
              <a:gd name="connsiteY1" fmla="*/ 125415 h 274870"/>
              <a:gd name="connsiteX2" fmla="*/ 76401 w 125615"/>
              <a:gd name="connsiteY2" fmla="*/ 193677 h 274870"/>
              <a:gd name="connsiteX3" fmla="*/ 95451 w 125615"/>
              <a:gd name="connsiteY3" fmla="*/ 228602 h 274870"/>
              <a:gd name="connsiteX4" fmla="*/ 125613 w 125615"/>
              <a:gd name="connsiteY4" fmla="*/ 274640 h 274870"/>
              <a:gd name="connsiteX5" fmla="*/ 97038 w 125615"/>
              <a:gd name="connsiteY5" fmla="*/ 207965 h 274870"/>
              <a:gd name="connsiteX6" fmla="*/ 71638 w 125615"/>
              <a:gd name="connsiteY6" fmla="*/ 128590 h 274870"/>
              <a:gd name="connsiteX7" fmla="*/ 201 w 125615"/>
              <a:gd name="connsiteY7" fmla="*/ 2 h 27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615" h="274870">
                <a:moveTo>
                  <a:pt x="201" y="2"/>
                </a:moveTo>
                <a:cubicBezTo>
                  <a:pt x="-3238" y="-527"/>
                  <a:pt x="38301" y="93136"/>
                  <a:pt x="51001" y="125415"/>
                </a:cubicBezTo>
                <a:cubicBezTo>
                  <a:pt x="63701" y="157694"/>
                  <a:pt x="68993" y="176479"/>
                  <a:pt x="76401" y="193677"/>
                </a:cubicBezTo>
                <a:cubicBezTo>
                  <a:pt x="83809" y="210875"/>
                  <a:pt x="87249" y="215108"/>
                  <a:pt x="95451" y="228602"/>
                </a:cubicBezTo>
                <a:cubicBezTo>
                  <a:pt x="103653" y="242096"/>
                  <a:pt x="125349" y="278079"/>
                  <a:pt x="125613" y="274640"/>
                </a:cubicBezTo>
                <a:cubicBezTo>
                  <a:pt x="125877" y="271201"/>
                  <a:pt x="106034" y="232307"/>
                  <a:pt x="97038" y="207965"/>
                </a:cubicBezTo>
                <a:cubicBezTo>
                  <a:pt x="88042" y="183623"/>
                  <a:pt x="85661" y="160076"/>
                  <a:pt x="71638" y="128590"/>
                </a:cubicBezTo>
                <a:cubicBezTo>
                  <a:pt x="57615" y="97104"/>
                  <a:pt x="3640" y="531"/>
                  <a:pt x="20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806FFEBE-5B10-4A7D-88E9-C3BF99FB2664}"/>
              </a:ext>
            </a:extLst>
          </p:cNvPr>
          <p:cNvSpPr/>
          <p:nvPr/>
        </p:nvSpPr>
        <p:spPr>
          <a:xfrm>
            <a:off x="4755797" y="2282356"/>
            <a:ext cx="367572" cy="97393"/>
          </a:xfrm>
          <a:custGeom>
            <a:avLst/>
            <a:gdLst>
              <a:gd name="connsiteX0" fmla="*/ 353 w 367572"/>
              <a:gd name="connsiteY0" fmla="*/ 97307 h 97393"/>
              <a:gd name="connsiteX1" fmla="*/ 178153 w 367572"/>
              <a:gd name="connsiteY1" fmla="*/ 73494 h 97393"/>
              <a:gd name="connsiteX2" fmla="*/ 367066 w 367572"/>
              <a:gd name="connsiteY2" fmla="*/ 469 h 97393"/>
              <a:gd name="connsiteX3" fmla="*/ 230541 w 367572"/>
              <a:gd name="connsiteY3" fmla="*/ 43332 h 97393"/>
              <a:gd name="connsiteX4" fmla="*/ 135291 w 367572"/>
              <a:gd name="connsiteY4" fmla="*/ 67144 h 97393"/>
              <a:gd name="connsiteX5" fmla="*/ 353 w 367572"/>
              <a:gd name="connsiteY5" fmla="*/ 97307 h 9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572" h="97393">
                <a:moveTo>
                  <a:pt x="353" y="97307"/>
                </a:moveTo>
                <a:cubicBezTo>
                  <a:pt x="7497" y="98365"/>
                  <a:pt x="117034" y="89634"/>
                  <a:pt x="178153" y="73494"/>
                </a:cubicBezTo>
                <a:cubicBezTo>
                  <a:pt x="239272" y="57354"/>
                  <a:pt x="358335" y="5496"/>
                  <a:pt x="367066" y="469"/>
                </a:cubicBezTo>
                <a:cubicBezTo>
                  <a:pt x="375797" y="-4558"/>
                  <a:pt x="269170" y="32220"/>
                  <a:pt x="230541" y="43332"/>
                </a:cubicBezTo>
                <a:cubicBezTo>
                  <a:pt x="191912" y="54444"/>
                  <a:pt x="174185" y="58677"/>
                  <a:pt x="135291" y="67144"/>
                </a:cubicBezTo>
                <a:cubicBezTo>
                  <a:pt x="96397" y="75611"/>
                  <a:pt x="-6791" y="96249"/>
                  <a:pt x="353" y="97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AED4312D-1CD0-46B7-92D2-5AECA13649FE}"/>
              </a:ext>
            </a:extLst>
          </p:cNvPr>
          <p:cNvSpPr/>
          <p:nvPr/>
        </p:nvSpPr>
        <p:spPr>
          <a:xfrm>
            <a:off x="5128073" y="1893824"/>
            <a:ext cx="459308" cy="378118"/>
          </a:xfrm>
          <a:custGeom>
            <a:avLst/>
            <a:gdLst>
              <a:gd name="connsiteX0" fmla="*/ 458340 w 459308"/>
              <a:gd name="connsiteY0" fmla="*/ 64 h 378118"/>
              <a:gd name="connsiteX1" fmla="*/ 437702 w 459308"/>
              <a:gd name="connsiteY1" fmla="*/ 146114 h 378118"/>
              <a:gd name="connsiteX2" fmla="*/ 378965 w 459308"/>
              <a:gd name="connsiteY2" fmla="*/ 208026 h 378118"/>
              <a:gd name="connsiteX3" fmla="*/ 263077 w 459308"/>
              <a:gd name="connsiteY3" fmla="*/ 263589 h 378118"/>
              <a:gd name="connsiteX4" fmla="*/ 1140 w 459308"/>
              <a:gd name="connsiteY4" fmla="*/ 377889 h 378118"/>
              <a:gd name="connsiteX5" fmla="*/ 161477 w 459308"/>
              <a:gd name="connsiteY5" fmla="*/ 295339 h 378118"/>
              <a:gd name="connsiteX6" fmla="*/ 410715 w 459308"/>
              <a:gd name="connsiteY6" fmla="*/ 165164 h 378118"/>
              <a:gd name="connsiteX7" fmla="*/ 458340 w 459308"/>
              <a:gd name="connsiteY7" fmla="*/ 64 h 37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308" h="378118">
                <a:moveTo>
                  <a:pt x="458340" y="64"/>
                </a:moveTo>
                <a:cubicBezTo>
                  <a:pt x="462838" y="-3111"/>
                  <a:pt x="450931" y="111454"/>
                  <a:pt x="437702" y="146114"/>
                </a:cubicBezTo>
                <a:cubicBezTo>
                  <a:pt x="424473" y="180774"/>
                  <a:pt x="408069" y="188447"/>
                  <a:pt x="378965" y="208026"/>
                </a:cubicBezTo>
                <a:cubicBezTo>
                  <a:pt x="349861" y="227605"/>
                  <a:pt x="263077" y="263589"/>
                  <a:pt x="263077" y="263589"/>
                </a:cubicBezTo>
                <a:cubicBezTo>
                  <a:pt x="200106" y="291899"/>
                  <a:pt x="18073" y="372597"/>
                  <a:pt x="1140" y="377889"/>
                </a:cubicBezTo>
                <a:cubicBezTo>
                  <a:pt x="-15793" y="383181"/>
                  <a:pt x="161477" y="295339"/>
                  <a:pt x="161477" y="295339"/>
                </a:cubicBezTo>
                <a:cubicBezTo>
                  <a:pt x="229739" y="259885"/>
                  <a:pt x="360973" y="210408"/>
                  <a:pt x="410715" y="165164"/>
                </a:cubicBezTo>
                <a:cubicBezTo>
                  <a:pt x="460457" y="119920"/>
                  <a:pt x="453842" y="3239"/>
                  <a:pt x="458340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19093FE9-1039-4460-B97B-C361C6C01C5A}"/>
              </a:ext>
            </a:extLst>
          </p:cNvPr>
          <p:cNvSpPr/>
          <p:nvPr/>
        </p:nvSpPr>
        <p:spPr>
          <a:xfrm>
            <a:off x="4938696" y="1952409"/>
            <a:ext cx="100029" cy="99618"/>
          </a:xfrm>
          <a:custGeom>
            <a:avLst/>
            <a:gdLst>
              <a:gd name="connsiteX0" fmla="*/ 17 w 100029"/>
              <a:gd name="connsiteY0" fmla="*/ 46254 h 99618"/>
              <a:gd name="connsiteX1" fmla="*/ 92092 w 100029"/>
              <a:gd name="connsiteY1" fmla="*/ 216 h 99618"/>
              <a:gd name="connsiteX2" fmla="*/ 87329 w 100029"/>
              <a:gd name="connsiteY2" fmla="*/ 31966 h 99618"/>
              <a:gd name="connsiteX3" fmla="*/ 100029 w 100029"/>
              <a:gd name="connsiteY3" fmla="*/ 98641 h 99618"/>
              <a:gd name="connsiteX4" fmla="*/ 87329 w 100029"/>
              <a:gd name="connsiteY4" fmla="*/ 68479 h 99618"/>
              <a:gd name="connsiteX5" fmla="*/ 84154 w 100029"/>
              <a:gd name="connsiteY5" fmla="*/ 24029 h 99618"/>
              <a:gd name="connsiteX6" fmla="*/ 17 w 100029"/>
              <a:gd name="connsiteY6" fmla="*/ 46254 h 9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29" h="99618">
                <a:moveTo>
                  <a:pt x="17" y="46254"/>
                </a:moveTo>
                <a:cubicBezTo>
                  <a:pt x="1340" y="42285"/>
                  <a:pt x="77540" y="2597"/>
                  <a:pt x="92092" y="216"/>
                </a:cubicBezTo>
                <a:cubicBezTo>
                  <a:pt x="106644" y="-2165"/>
                  <a:pt x="86006" y="15562"/>
                  <a:pt x="87329" y="31966"/>
                </a:cubicBezTo>
                <a:cubicBezTo>
                  <a:pt x="88652" y="48370"/>
                  <a:pt x="100029" y="92556"/>
                  <a:pt x="100029" y="98641"/>
                </a:cubicBezTo>
                <a:cubicBezTo>
                  <a:pt x="100029" y="104726"/>
                  <a:pt x="89975" y="80914"/>
                  <a:pt x="87329" y="68479"/>
                </a:cubicBezTo>
                <a:cubicBezTo>
                  <a:pt x="84683" y="56044"/>
                  <a:pt x="96854" y="30644"/>
                  <a:pt x="84154" y="24029"/>
                </a:cubicBezTo>
                <a:cubicBezTo>
                  <a:pt x="71454" y="17414"/>
                  <a:pt x="-1306" y="50223"/>
                  <a:pt x="17" y="462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23E1A596-3FFD-4DDE-804B-234790682DF4}"/>
              </a:ext>
            </a:extLst>
          </p:cNvPr>
          <p:cNvSpPr/>
          <p:nvPr/>
        </p:nvSpPr>
        <p:spPr>
          <a:xfrm>
            <a:off x="4989487" y="2081195"/>
            <a:ext cx="54287" cy="100065"/>
          </a:xfrm>
          <a:custGeom>
            <a:avLst/>
            <a:gdLst>
              <a:gd name="connsiteX0" fmla="*/ 54001 w 54287"/>
              <a:gd name="connsiteY0" fmla="*/ 18 h 100065"/>
              <a:gd name="connsiteX1" fmla="*/ 44476 w 54287"/>
              <a:gd name="connsiteY1" fmla="*/ 61930 h 100065"/>
              <a:gd name="connsiteX2" fmla="*/ 26 w 54287"/>
              <a:gd name="connsiteY2" fmla="*/ 100030 h 100065"/>
              <a:gd name="connsiteX3" fmla="*/ 38126 w 54287"/>
              <a:gd name="connsiteY3" fmla="*/ 55580 h 100065"/>
              <a:gd name="connsiteX4" fmla="*/ 54001 w 54287"/>
              <a:gd name="connsiteY4" fmla="*/ 18 h 10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87" h="100065">
                <a:moveTo>
                  <a:pt x="54001" y="18"/>
                </a:moveTo>
                <a:cubicBezTo>
                  <a:pt x="55059" y="1076"/>
                  <a:pt x="53472" y="45261"/>
                  <a:pt x="44476" y="61930"/>
                </a:cubicBezTo>
                <a:cubicBezTo>
                  <a:pt x="35480" y="78599"/>
                  <a:pt x="1084" y="101088"/>
                  <a:pt x="26" y="100030"/>
                </a:cubicBezTo>
                <a:cubicBezTo>
                  <a:pt x="-1032" y="98972"/>
                  <a:pt x="29395" y="67751"/>
                  <a:pt x="38126" y="55580"/>
                </a:cubicBezTo>
                <a:cubicBezTo>
                  <a:pt x="46857" y="43409"/>
                  <a:pt x="52943" y="-1040"/>
                  <a:pt x="54001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DA8EA731-9873-4249-946A-E74BE90FE6ED}"/>
              </a:ext>
            </a:extLst>
          </p:cNvPr>
          <p:cNvSpPr/>
          <p:nvPr/>
        </p:nvSpPr>
        <p:spPr>
          <a:xfrm>
            <a:off x="4985647" y="2058987"/>
            <a:ext cx="22974" cy="60062"/>
          </a:xfrm>
          <a:custGeom>
            <a:avLst/>
            <a:gdLst>
              <a:gd name="connsiteX0" fmla="*/ 691 w 22974"/>
              <a:gd name="connsiteY0" fmla="*/ 1 h 60062"/>
              <a:gd name="connsiteX1" fmla="*/ 22916 w 22974"/>
              <a:gd name="connsiteY1" fmla="*/ 55563 h 60062"/>
              <a:gd name="connsiteX2" fmla="*/ 7041 w 22974"/>
              <a:gd name="connsiteY2" fmla="*/ 53976 h 60062"/>
              <a:gd name="connsiteX3" fmla="*/ 691 w 22974"/>
              <a:gd name="connsiteY3" fmla="*/ 1 h 6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74" h="60062">
                <a:moveTo>
                  <a:pt x="691" y="1"/>
                </a:moveTo>
                <a:cubicBezTo>
                  <a:pt x="3337" y="265"/>
                  <a:pt x="21858" y="46567"/>
                  <a:pt x="22916" y="55563"/>
                </a:cubicBezTo>
                <a:cubicBezTo>
                  <a:pt x="23974" y="64559"/>
                  <a:pt x="10481" y="57945"/>
                  <a:pt x="7041" y="53976"/>
                </a:cubicBezTo>
                <a:cubicBezTo>
                  <a:pt x="3601" y="50007"/>
                  <a:pt x="-1955" y="-263"/>
                  <a:pt x="691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AD9A0631-7492-4A9C-9573-0882BABBB596}"/>
              </a:ext>
            </a:extLst>
          </p:cNvPr>
          <p:cNvSpPr/>
          <p:nvPr/>
        </p:nvSpPr>
        <p:spPr>
          <a:xfrm>
            <a:off x="4767196" y="2125659"/>
            <a:ext cx="153795" cy="50806"/>
          </a:xfrm>
          <a:custGeom>
            <a:avLst/>
            <a:gdLst>
              <a:gd name="connsiteX0" fmla="*/ 67 w 153795"/>
              <a:gd name="connsiteY0" fmla="*/ 50804 h 50806"/>
              <a:gd name="connsiteX1" fmla="*/ 130242 w 153795"/>
              <a:gd name="connsiteY1" fmla="*/ 20641 h 50806"/>
              <a:gd name="connsiteX2" fmla="*/ 152467 w 153795"/>
              <a:gd name="connsiteY2" fmla="*/ 4 h 50806"/>
              <a:gd name="connsiteX3" fmla="*/ 112779 w 153795"/>
              <a:gd name="connsiteY3" fmla="*/ 19054 h 50806"/>
              <a:gd name="connsiteX4" fmla="*/ 67 w 153795"/>
              <a:gd name="connsiteY4" fmla="*/ 50804 h 5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95" h="50806">
                <a:moveTo>
                  <a:pt x="67" y="50804"/>
                </a:moveTo>
                <a:cubicBezTo>
                  <a:pt x="2977" y="51068"/>
                  <a:pt x="104842" y="29108"/>
                  <a:pt x="130242" y="20641"/>
                </a:cubicBezTo>
                <a:cubicBezTo>
                  <a:pt x="155642" y="12174"/>
                  <a:pt x="155377" y="268"/>
                  <a:pt x="152467" y="4"/>
                </a:cubicBezTo>
                <a:cubicBezTo>
                  <a:pt x="149557" y="-260"/>
                  <a:pt x="135798" y="11910"/>
                  <a:pt x="112779" y="19054"/>
                </a:cubicBezTo>
                <a:cubicBezTo>
                  <a:pt x="89760" y="26198"/>
                  <a:pt x="-2843" y="50540"/>
                  <a:pt x="67" y="5080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166233CB-9803-4286-A63C-F54D9275E8C3}"/>
              </a:ext>
            </a:extLst>
          </p:cNvPr>
          <p:cNvSpPr/>
          <p:nvPr/>
        </p:nvSpPr>
        <p:spPr>
          <a:xfrm>
            <a:off x="5475114" y="1540085"/>
            <a:ext cx="43588" cy="318272"/>
          </a:xfrm>
          <a:custGeom>
            <a:avLst/>
            <a:gdLst>
              <a:gd name="connsiteX0" fmla="*/ 19224 w 43588"/>
              <a:gd name="connsiteY0" fmla="*/ 1378 h 318272"/>
              <a:gd name="connsiteX1" fmla="*/ 20811 w 43588"/>
              <a:gd name="connsiteY1" fmla="*/ 77578 h 318272"/>
              <a:gd name="connsiteX2" fmla="*/ 41449 w 43588"/>
              <a:gd name="connsiteY2" fmla="*/ 309353 h 318272"/>
              <a:gd name="connsiteX3" fmla="*/ 38274 w 43588"/>
              <a:gd name="connsiteY3" fmla="*/ 256965 h 318272"/>
              <a:gd name="connsiteX4" fmla="*/ 174 w 43588"/>
              <a:gd name="connsiteY4" fmla="*/ 129965 h 318272"/>
              <a:gd name="connsiteX5" fmla="*/ 19224 w 43588"/>
              <a:gd name="connsiteY5" fmla="*/ 1378 h 31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88" h="318272">
                <a:moveTo>
                  <a:pt x="19224" y="1378"/>
                </a:moveTo>
                <a:cubicBezTo>
                  <a:pt x="22664" y="-7353"/>
                  <a:pt x="17107" y="26249"/>
                  <a:pt x="20811" y="77578"/>
                </a:cubicBezTo>
                <a:cubicBezTo>
                  <a:pt x="24515" y="128907"/>
                  <a:pt x="38539" y="279455"/>
                  <a:pt x="41449" y="309353"/>
                </a:cubicBezTo>
                <a:cubicBezTo>
                  <a:pt x="44360" y="339251"/>
                  <a:pt x="45153" y="286863"/>
                  <a:pt x="38274" y="256965"/>
                </a:cubicBezTo>
                <a:cubicBezTo>
                  <a:pt x="31395" y="227067"/>
                  <a:pt x="2291" y="170711"/>
                  <a:pt x="174" y="129965"/>
                </a:cubicBezTo>
                <a:cubicBezTo>
                  <a:pt x="-1943" y="89219"/>
                  <a:pt x="15784" y="10109"/>
                  <a:pt x="19224" y="1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4557533F-0289-43CA-AB55-237EBEEC6587}"/>
              </a:ext>
            </a:extLst>
          </p:cNvPr>
          <p:cNvSpPr/>
          <p:nvPr/>
        </p:nvSpPr>
        <p:spPr>
          <a:xfrm>
            <a:off x="5754923" y="1593579"/>
            <a:ext cx="120793" cy="370460"/>
          </a:xfrm>
          <a:custGeom>
            <a:avLst/>
            <a:gdLst>
              <a:gd name="connsiteX0" fmla="*/ 77552 w 120793"/>
              <a:gd name="connsiteY0" fmla="*/ 271 h 370460"/>
              <a:gd name="connsiteX1" fmla="*/ 118827 w 120793"/>
              <a:gd name="connsiteY1" fmla="*/ 197121 h 370460"/>
              <a:gd name="connsiteX2" fmla="*/ 1352 w 120793"/>
              <a:gd name="connsiteY2" fmla="*/ 365396 h 370460"/>
              <a:gd name="connsiteX3" fmla="*/ 58502 w 120793"/>
              <a:gd name="connsiteY3" fmla="*/ 311421 h 370460"/>
              <a:gd name="connsiteX4" fmla="*/ 112477 w 120793"/>
              <a:gd name="connsiteY4" fmla="*/ 157434 h 370460"/>
              <a:gd name="connsiteX5" fmla="*/ 77552 w 120793"/>
              <a:gd name="connsiteY5" fmla="*/ 271 h 37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793" h="370460">
                <a:moveTo>
                  <a:pt x="77552" y="271"/>
                </a:moveTo>
                <a:cubicBezTo>
                  <a:pt x="78610" y="6885"/>
                  <a:pt x="131527" y="136267"/>
                  <a:pt x="118827" y="197121"/>
                </a:cubicBezTo>
                <a:cubicBezTo>
                  <a:pt x="106127" y="257975"/>
                  <a:pt x="11406" y="346346"/>
                  <a:pt x="1352" y="365396"/>
                </a:cubicBezTo>
                <a:cubicBezTo>
                  <a:pt x="-8702" y="384446"/>
                  <a:pt x="39981" y="346081"/>
                  <a:pt x="58502" y="311421"/>
                </a:cubicBezTo>
                <a:cubicBezTo>
                  <a:pt x="77023" y="276761"/>
                  <a:pt x="106656" y="205324"/>
                  <a:pt x="112477" y="157434"/>
                </a:cubicBezTo>
                <a:cubicBezTo>
                  <a:pt x="118298" y="109544"/>
                  <a:pt x="76494" y="-6343"/>
                  <a:pt x="77552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BAE7296C-5403-4044-92BA-633D193698C7}"/>
              </a:ext>
            </a:extLst>
          </p:cNvPr>
          <p:cNvSpPr/>
          <p:nvPr/>
        </p:nvSpPr>
        <p:spPr>
          <a:xfrm>
            <a:off x="5710174" y="1528695"/>
            <a:ext cx="138452" cy="300262"/>
          </a:xfrm>
          <a:custGeom>
            <a:avLst/>
            <a:gdLst>
              <a:gd name="connsiteX0" fmla="*/ 64 w 138452"/>
              <a:gd name="connsiteY0" fmla="*/ 68 h 300262"/>
              <a:gd name="connsiteX1" fmla="*/ 109601 w 138452"/>
              <a:gd name="connsiteY1" fmla="*/ 225493 h 300262"/>
              <a:gd name="connsiteX2" fmla="*/ 95314 w 138452"/>
              <a:gd name="connsiteY2" fmla="*/ 252480 h 300262"/>
              <a:gd name="connsiteX3" fmla="*/ 3239 w 138452"/>
              <a:gd name="connsiteY3" fmla="*/ 300105 h 300262"/>
              <a:gd name="connsiteX4" fmla="*/ 119126 w 138452"/>
              <a:gd name="connsiteY4" fmla="*/ 235018 h 300262"/>
              <a:gd name="connsiteX5" fmla="*/ 127064 w 138452"/>
              <a:gd name="connsiteY5" fmla="*/ 201680 h 300262"/>
              <a:gd name="connsiteX6" fmla="*/ 64 w 138452"/>
              <a:gd name="connsiteY6" fmla="*/ 68 h 30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452" h="300262">
                <a:moveTo>
                  <a:pt x="64" y="68"/>
                </a:moveTo>
                <a:cubicBezTo>
                  <a:pt x="-2846" y="4037"/>
                  <a:pt x="93726" y="183424"/>
                  <a:pt x="109601" y="225493"/>
                </a:cubicBezTo>
                <a:cubicBezTo>
                  <a:pt x="125476" y="267562"/>
                  <a:pt x="113041" y="240045"/>
                  <a:pt x="95314" y="252480"/>
                </a:cubicBezTo>
                <a:cubicBezTo>
                  <a:pt x="77587" y="264915"/>
                  <a:pt x="-730" y="303015"/>
                  <a:pt x="3239" y="300105"/>
                </a:cubicBezTo>
                <a:cubicBezTo>
                  <a:pt x="7208" y="297195"/>
                  <a:pt x="98489" y="251422"/>
                  <a:pt x="119126" y="235018"/>
                </a:cubicBezTo>
                <a:cubicBezTo>
                  <a:pt x="139763" y="218614"/>
                  <a:pt x="146114" y="238192"/>
                  <a:pt x="127064" y="201680"/>
                </a:cubicBezTo>
                <a:cubicBezTo>
                  <a:pt x="108014" y="165168"/>
                  <a:pt x="2974" y="-3901"/>
                  <a:pt x="64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2084F297-4F43-451D-92AF-0E4037726F8C}"/>
              </a:ext>
            </a:extLst>
          </p:cNvPr>
          <p:cNvSpPr/>
          <p:nvPr/>
        </p:nvSpPr>
        <p:spPr>
          <a:xfrm>
            <a:off x="5534019" y="1428055"/>
            <a:ext cx="41501" cy="247318"/>
          </a:xfrm>
          <a:custGeom>
            <a:avLst/>
            <a:gdLst>
              <a:gd name="connsiteX0" fmla="*/ 6 w 41501"/>
              <a:gd name="connsiteY0" fmla="*/ 3870 h 247318"/>
              <a:gd name="connsiteX1" fmla="*/ 39694 w 41501"/>
              <a:gd name="connsiteY1" fmla="*/ 238820 h 247318"/>
              <a:gd name="connsiteX2" fmla="*/ 34931 w 41501"/>
              <a:gd name="connsiteY2" fmla="*/ 186433 h 247318"/>
              <a:gd name="connsiteX3" fmla="*/ 36519 w 41501"/>
              <a:gd name="connsiteY3" fmla="*/ 97533 h 247318"/>
              <a:gd name="connsiteX4" fmla="*/ 6 w 41501"/>
              <a:gd name="connsiteY4" fmla="*/ 3870 h 24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01" h="247318">
                <a:moveTo>
                  <a:pt x="6" y="3870"/>
                </a:moveTo>
                <a:cubicBezTo>
                  <a:pt x="535" y="27418"/>
                  <a:pt x="33873" y="208393"/>
                  <a:pt x="39694" y="238820"/>
                </a:cubicBezTo>
                <a:cubicBezTo>
                  <a:pt x="45515" y="269247"/>
                  <a:pt x="35460" y="209981"/>
                  <a:pt x="34931" y="186433"/>
                </a:cubicBezTo>
                <a:cubicBezTo>
                  <a:pt x="34402" y="162885"/>
                  <a:pt x="42075" y="124256"/>
                  <a:pt x="36519" y="97533"/>
                </a:cubicBezTo>
                <a:cubicBezTo>
                  <a:pt x="30963" y="70810"/>
                  <a:pt x="-523" y="-19678"/>
                  <a:pt x="6" y="3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8AA73314-46D5-4E70-A474-0AA645996B12}"/>
              </a:ext>
            </a:extLst>
          </p:cNvPr>
          <p:cNvSpPr/>
          <p:nvPr/>
        </p:nvSpPr>
        <p:spPr>
          <a:xfrm>
            <a:off x="5601204" y="1779434"/>
            <a:ext cx="211173" cy="61584"/>
          </a:xfrm>
          <a:custGeom>
            <a:avLst/>
            <a:gdLst>
              <a:gd name="connsiteX0" fmla="*/ 210634 w 211173"/>
              <a:gd name="connsiteY0" fmla="*/ 4916 h 61584"/>
              <a:gd name="connsiteX1" fmla="*/ 32834 w 211173"/>
              <a:gd name="connsiteY1" fmla="*/ 43016 h 61584"/>
              <a:gd name="connsiteX2" fmla="*/ 1084 w 211173"/>
              <a:gd name="connsiteY2" fmla="*/ 60479 h 61584"/>
              <a:gd name="connsiteX3" fmla="*/ 48709 w 211173"/>
              <a:gd name="connsiteY3" fmla="*/ 12854 h 61584"/>
              <a:gd name="connsiteX4" fmla="*/ 86809 w 211173"/>
              <a:gd name="connsiteY4" fmla="*/ 154 h 61584"/>
              <a:gd name="connsiteX5" fmla="*/ 210634 w 211173"/>
              <a:gd name="connsiteY5" fmla="*/ 4916 h 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173" h="61584">
                <a:moveTo>
                  <a:pt x="210634" y="4916"/>
                </a:moveTo>
                <a:cubicBezTo>
                  <a:pt x="201638" y="12060"/>
                  <a:pt x="67759" y="33756"/>
                  <a:pt x="32834" y="43016"/>
                </a:cubicBezTo>
                <a:cubicBezTo>
                  <a:pt x="-2091" y="52277"/>
                  <a:pt x="-1562" y="65506"/>
                  <a:pt x="1084" y="60479"/>
                </a:cubicBezTo>
                <a:cubicBezTo>
                  <a:pt x="3730" y="55452"/>
                  <a:pt x="34422" y="22908"/>
                  <a:pt x="48709" y="12854"/>
                </a:cubicBezTo>
                <a:cubicBezTo>
                  <a:pt x="62996" y="2800"/>
                  <a:pt x="60086" y="-375"/>
                  <a:pt x="86809" y="154"/>
                </a:cubicBezTo>
                <a:cubicBezTo>
                  <a:pt x="113532" y="683"/>
                  <a:pt x="219630" y="-2228"/>
                  <a:pt x="210634" y="4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AECAAF9B-4407-4782-8290-DD5120B12013}"/>
              </a:ext>
            </a:extLst>
          </p:cNvPr>
          <p:cNvSpPr/>
          <p:nvPr/>
        </p:nvSpPr>
        <p:spPr>
          <a:xfrm>
            <a:off x="5592394" y="1952598"/>
            <a:ext cx="190871" cy="55929"/>
          </a:xfrm>
          <a:custGeom>
            <a:avLst/>
            <a:gdLst>
              <a:gd name="connsiteX0" fmla="*/ 369 w 190871"/>
              <a:gd name="connsiteY0" fmla="*/ 15902 h 55929"/>
              <a:gd name="connsiteX1" fmla="*/ 151181 w 190871"/>
              <a:gd name="connsiteY1" fmla="*/ 44477 h 55929"/>
              <a:gd name="connsiteX2" fmla="*/ 190869 w 190871"/>
              <a:gd name="connsiteY2" fmla="*/ 27 h 55929"/>
              <a:gd name="connsiteX3" fmla="*/ 152769 w 190871"/>
              <a:gd name="connsiteY3" fmla="*/ 38127 h 55929"/>
              <a:gd name="connsiteX4" fmla="*/ 109906 w 190871"/>
              <a:gd name="connsiteY4" fmla="*/ 55590 h 55929"/>
              <a:gd name="connsiteX5" fmla="*/ 369 w 190871"/>
              <a:gd name="connsiteY5" fmla="*/ 15902 h 5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871" h="55929">
                <a:moveTo>
                  <a:pt x="369" y="15902"/>
                </a:moveTo>
                <a:cubicBezTo>
                  <a:pt x="7248" y="14050"/>
                  <a:pt x="119431" y="47123"/>
                  <a:pt x="151181" y="44477"/>
                </a:cubicBezTo>
                <a:cubicBezTo>
                  <a:pt x="182931" y="41831"/>
                  <a:pt x="190604" y="1085"/>
                  <a:pt x="190869" y="27"/>
                </a:cubicBezTo>
                <a:cubicBezTo>
                  <a:pt x="191134" y="-1031"/>
                  <a:pt x="166263" y="28866"/>
                  <a:pt x="152769" y="38127"/>
                </a:cubicBezTo>
                <a:cubicBezTo>
                  <a:pt x="139275" y="47388"/>
                  <a:pt x="135306" y="57971"/>
                  <a:pt x="109906" y="55590"/>
                </a:cubicBezTo>
                <a:cubicBezTo>
                  <a:pt x="84506" y="53209"/>
                  <a:pt x="-6510" y="17754"/>
                  <a:pt x="369" y="15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7C4701F3-0F84-441F-801D-28443B7606CE}"/>
              </a:ext>
            </a:extLst>
          </p:cNvPr>
          <p:cNvSpPr/>
          <p:nvPr/>
        </p:nvSpPr>
        <p:spPr>
          <a:xfrm>
            <a:off x="4705877" y="378820"/>
            <a:ext cx="731933" cy="245853"/>
          </a:xfrm>
          <a:custGeom>
            <a:avLst/>
            <a:gdLst>
              <a:gd name="connsiteX0" fmla="*/ 731311 w 731933"/>
              <a:gd name="connsiteY0" fmla="*/ 195855 h 245853"/>
              <a:gd name="connsiteX1" fmla="*/ 539223 w 731933"/>
              <a:gd name="connsiteY1" fmla="*/ 18055 h 245853"/>
              <a:gd name="connsiteX2" fmla="*/ 437623 w 731933"/>
              <a:gd name="connsiteY2" fmla="*/ 30755 h 245853"/>
              <a:gd name="connsiteX3" fmla="*/ 20111 w 731933"/>
              <a:gd name="connsiteY3" fmla="*/ 237130 h 245853"/>
              <a:gd name="connsiteX4" fmla="*/ 107423 w 731933"/>
              <a:gd name="connsiteY4" fmla="*/ 191093 h 245853"/>
              <a:gd name="connsiteX5" fmla="*/ 469373 w 731933"/>
              <a:gd name="connsiteY5" fmla="*/ 41868 h 245853"/>
              <a:gd name="connsiteX6" fmla="*/ 731311 w 731933"/>
              <a:gd name="connsiteY6" fmla="*/ 195855 h 245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933" h="245853">
                <a:moveTo>
                  <a:pt x="731311" y="195855"/>
                </a:moveTo>
                <a:cubicBezTo>
                  <a:pt x="742953" y="191886"/>
                  <a:pt x="588171" y="45572"/>
                  <a:pt x="539223" y="18055"/>
                </a:cubicBezTo>
                <a:cubicBezTo>
                  <a:pt x="490275" y="-9462"/>
                  <a:pt x="524142" y="-5757"/>
                  <a:pt x="437623" y="30755"/>
                </a:cubicBezTo>
                <a:cubicBezTo>
                  <a:pt x="351104" y="67267"/>
                  <a:pt x="75144" y="210407"/>
                  <a:pt x="20111" y="237130"/>
                </a:cubicBezTo>
                <a:cubicBezTo>
                  <a:pt x="-34922" y="263853"/>
                  <a:pt x="32546" y="223637"/>
                  <a:pt x="107423" y="191093"/>
                </a:cubicBezTo>
                <a:cubicBezTo>
                  <a:pt x="182300" y="158549"/>
                  <a:pt x="367244" y="41339"/>
                  <a:pt x="469373" y="41868"/>
                </a:cubicBezTo>
                <a:cubicBezTo>
                  <a:pt x="571502" y="42397"/>
                  <a:pt x="719669" y="199824"/>
                  <a:pt x="731311" y="195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DD973AA0-E5C1-4A03-99DD-4C9EAED1E5EE}"/>
              </a:ext>
            </a:extLst>
          </p:cNvPr>
          <p:cNvSpPr/>
          <p:nvPr/>
        </p:nvSpPr>
        <p:spPr>
          <a:xfrm>
            <a:off x="4364589" y="555079"/>
            <a:ext cx="1005924" cy="517057"/>
          </a:xfrm>
          <a:custGeom>
            <a:avLst/>
            <a:gdLst>
              <a:gd name="connsiteX0" fmla="*/ 1005924 w 1005924"/>
              <a:gd name="connsiteY0" fmla="*/ 154534 h 517057"/>
              <a:gd name="connsiteX1" fmla="*/ 783674 w 1005924"/>
              <a:gd name="connsiteY1" fmla="*/ 6896 h 517057"/>
              <a:gd name="connsiteX2" fmla="*/ 661436 w 1005924"/>
              <a:gd name="connsiteY2" fmla="*/ 37059 h 517057"/>
              <a:gd name="connsiteX3" fmla="*/ 331236 w 1005924"/>
              <a:gd name="connsiteY3" fmla="*/ 149771 h 517057"/>
              <a:gd name="connsiteX4" fmla="*/ 205824 w 1005924"/>
              <a:gd name="connsiteY4" fmla="*/ 192634 h 517057"/>
              <a:gd name="connsiteX5" fmla="*/ 7386 w 1005924"/>
              <a:gd name="connsiteY5" fmla="*/ 503784 h 517057"/>
              <a:gd name="connsiteX6" fmla="*/ 39136 w 1005924"/>
              <a:gd name="connsiteY6" fmla="*/ 464096 h 517057"/>
              <a:gd name="connsiteX7" fmla="*/ 275674 w 1005924"/>
              <a:gd name="connsiteY7" fmla="*/ 191046 h 517057"/>
              <a:gd name="connsiteX8" fmla="*/ 785261 w 1005924"/>
              <a:gd name="connsiteY8" fmla="*/ 33884 h 517057"/>
              <a:gd name="connsiteX9" fmla="*/ 1005924 w 1005924"/>
              <a:gd name="connsiteY9" fmla="*/ 154534 h 51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924" h="517057">
                <a:moveTo>
                  <a:pt x="1005924" y="154534"/>
                </a:moveTo>
                <a:cubicBezTo>
                  <a:pt x="1005659" y="150036"/>
                  <a:pt x="841089" y="26475"/>
                  <a:pt x="783674" y="6896"/>
                </a:cubicBezTo>
                <a:cubicBezTo>
                  <a:pt x="726259" y="-12683"/>
                  <a:pt x="736842" y="13246"/>
                  <a:pt x="661436" y="37059"/>
                </a:cubicBezTo>
                <a:cubicBezTo>
                  <a:pt x="586030" y="60871"/>
                  <a:pt x="331236" y="149771"/>
                  <a:pt x="331236" y="149771"/>
                </a:cubicBezTo>
                <a:cubicBezTo>
                  <a:pt x="255301" y="175700"/>
                  <a:pt x="259799" y="133632"/>
                  <a:pt x="205824" y="192634"/>
                </a:cubicBezTo>
                <a:cubicBezTo>
                  <a:pt x="151849" y="251636"/>
                  <a:pt x="35167" y="458540"/>
                  <a:pt x="7386" y="503784"/>
                </a:cubicBezTo>
                <a:cubicBezTo>
                  <a:pt x="-20395" y="549028"/>
                  <a:pt x="39136" y="464096"/>
                  <a:pt x="39136" y="464096"/>
                </a:cubicBezTo>
                <a:cubicBezTo>
                  <a:pt x="83851" y="411973"/>
                  <a:pt x="151320" y="262748"/>
                  <a:pt x="275674" y="191046"/>
                </a:cubicBezTo>
                <a:cubicBezTo>
                  <a:pt x="400028" y="119344"/>
                  <a:pt x="665670" y="38646"/>
                  <a:pt x="785261" y="33884"/>
                </a:cubicBezTo>
                <a:cubicBezTo>
                  <a:pt x="904852" y="29122"/>
                  <a:pt x="1006189" y="159032"/>
                  <a:pt x="1005924" y="154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8C6AB7EC-CCC0-4F11-861A-C9A3714178C1}"/>
              </a:ext>
            </a:extLst>
          </p:cNvPr>
          <p:cNvSpPr/>
          <p:nvPr/>
        </p:nvSpPr>
        <p:spPr>
          <a:xfrm>
            <a:off x="4280183" y="1104817"/>
            <a:ext cx="343213" cy="585896"/>
          </a:xfrm>
          <a:custGeom>
            <a:avLst/>
            <a:gdLst>
              <a:gd name="connsiteX0" fmla="*/ 342617 w 343213"/>
              <a:gd name="connsiteY0" fmla="*/ 83 h 585896"/>
              <a:gd name="connsiteX1" fmla="*/ 25117 w 343213"/>
              <a:gd name="connsiteY1" fmla="*/ 335046 h 585896"/>
              <a:gd name="connsiteX2" fmla="*/ 23530 w 343213"/>
              <a:gd name="connsiteY2" fmla="*/ 373146 h 585896"/>
              <a:gd name="connsiteX3" fmla="*/ 52105 w 343213"/>
              <a:gd name="connsiteY3" fmla="*/ 511258 h 585896"/>
              <a:gd name="connsiteX4" fmla="*/ 60042 w 343213"/>
              <a:gd name="connsiteY4" fmla="*/ 585871 h 585896"/>
              <a:gd name="connsiteX5" fmla="*/ 60042 w 343213"/>
              <a:gd name="connsiteY5" fmla="*/ 517608 h 585896"/>
              <a:gd name="connsiteX6" fmla="*/ 39405 w 343213"/>
              <a:gd name="connsiteY6" fmla="*/ 363621 h 585896"/>
              <a:gd name="connsiteX7" fmla="*/ 102905 w 343213"/>
              <a:gd name="connsiteY7" fmla="*/ 303296 h 585896"/>
              <a:gd name="connsiteX8" fmla="*/ 342617 w 343213"/>
              <a:gd name="connsiteY8" fmla="*/ 83 h 58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213" h="585896">
                <a:moveTo>
                  <a:pt x="342617" y="83"/>
                </a:moveTo>
                <a:cubicBezTo>
                  <a:pt x="329652" y="5375"/>
                  <a:pt x="78298" y="272869"/>
                  <a:pt x="25117" y="335046"/>
                </a:cubicBezTo>
                <a:cubicBezTo>
                  <a:pt x="-28064" y="397223"/>
                  <a:pt x="19032" y="343777"/>
                  <a:pt x="23530" y="373146"/>
                </a:cubicBezTo>
                <a:cubicBezTo>
                  <a:pt x="28028" y="402515"/>
                  <a:pt x="46020" y="475804"/>
                  <a:pt x="52105" y="511258"/>
                </a:cubicBezTo>
                <a:cubicBezTo>
                  <a:pt x="58190" y="546712"/>
                  <a:pt x="58719" y="584813"/>
                  <a:pt x="60042" y="585871"/>
                </a:cubicBezTo>
                <a:cubicBezTo>
                  <a:pt x="61365" y="586929"/>
                  <a:pt x="63481" y="554650"/>
                  <a:pt x="60042" y="517608"/>
                </a:cubicBezTo>
                <a:cubicBezTo>
                  <a:pt x="56602" y="480566"/>
                  <a:pt x="32261" y="399340"/>
                  <a:pt x="39405" y="363621"/>
                </a:cubicBezTo>
                <a:cubicBezTo>
                  <a:pt x="46549" y="327902"/>
                  <a:pt x="52370" y="365473"/>
                  <a:pt x="102905" y="303296"/>
                </a:cubicBezTo>
                <a:cubicBezTo>
                  <a:pt x="153440" y="241119"/>
                  <a:pt x="355582" y="-5209"/>
                  <a:pt x="342617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3CB7ADCB-A561-47EB-8575-4E6C280A195D}"/>
              </a:ext>
            </a:extLst>
          </p:cNvPr>
          <p:cNvSpPr/>
          <p:nvPr/>
        </p:nvSpPr>
        <p:spPr>
          <a:xfrm>
            <a:off x="4248625" y="1459407"/>
            <a:ext cx="218807" cy="775425"/>
          </a:xfrm>
          <a:custGeom>
            <a:avLst/>
            <a:gdLst>
              <a:gd name="connsiteX0" fmla="*/ 210663 w 218807"/>
              <a:gd name="connsiteY0" fmla="*/ 1093 h 775425"/>
              <a:gd name="connsiteX1" fmla="*/ 177325 w 218807"/>
              <a:gd name="connsiteY1" fmla="*/ 174131 h 775425"/>
              <a:gd name="connsiteX2" fmla="*/ 123350 w 218807"/>
              <a:gd name="connsiteY2" fmla="*/ 251918 h 775425"/>
              <a:gd name="connsiteX3" fmla="*/ 4288 w 218807"/>
              <a:gd name="connsiteY3" fmla="*/ 520206 h 775425"/>
              <a:gd name="connsiteX4" fmla="*/ 28100 w 218807"/>
              <a:gd name="connsiteY4" fmla="*/ 566243 h 775425"/>
              <a:gd name="connsiteX5" fmla="*/ 45563 w 218807"/>
              <a:gd name="connsiteY5" fmla="*/ 698006 h 775425"/>
              <a:gd name="connsiteX6" fmla="*/ 1113 w 218807"/>
              <a:gd name="connsiteY6" fmla="*/ 774206 h 775425"/>
              <a:gd name="connsiteX7" fmla="*/ 66200 w 218807"/>
              <a:gd name="connsiteY7" fmla="*/ 639268 h 775425"/>
              <a:gd name="connsiteX8" fmla="*/ 67788 w 218807"/>
              <a:gd name="connsiteY8" fmla="*/ 551956 h 775425"/>
              <a:gd name="connsiteX9" fmla="*/ 12225 w 218807"/>
              <a:gd name="connsiteY9" fmla="*/ 507506 h 775425"/>
              <a:gd name="connsiteX10" fmla="*/ 199550 w 218807"/>
              <a:gd name="connsiteY10" fmla="*/ 120156 h 775425"/>
              <a:gd name="connsiteX11" fmla="*/ 210663 w 218807"/>
              <a:gd name="connsiteY11" fmla="*/ 1093 h 77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807" h="775425">
                <a:moveTo>
                  <a:pt x="210663" y="1093"/>
                </a:moveTo>
                <a:cubicBezTo>
                  <a:pt x="206959" y="10089"/>
                  <a:pt x="191877" y="132327"/>
                  <a:pt x="177325" y="174131"/>
                </a:cubicBezTo>
                <a:cubicBezTo>
                  <a:pt x="162773" y="215935"/>
                  <a:pt x="152189" y="194239"/>
                  <a:pt x="123350" y="251918"/>
                </a:cubicBezTo>
                <a:cubicBezTo>
                  <a:pt x="94511" y="309597"/>
                  <a:pt x="20163" y="467819"/>
                  <a:pt x="4288" y="520206"/>
                </a:cubicBezTo>
                <a:cubicBezTo>
                  <a:pt x="-11587" y="572593"/>
                  <a:pt x="21221" y="536610"/>
                  <a:pt x="28100" y="566243"/>
                </a:cubicBezTo>
                <a:cubicBezTo>
                  <a:pt x="34979" y="595876"/>
                  <a:pt x="50061" y="663346"/>
                  <a:pt x="45563" y="698006"/>
                </a:cubicBezTo>
                <a:cubicBezTo>
                  <a:pt x="41065" y="732666"/>
                  <a:pt x="-2326" y="783996"/>
                  <a:pt x="1113" y="774206"/>
                </a:cubicBezTo>
                <a:cubicBezTo>
                  <a:pt x="4552" y="764416"/>
                  <a:pt x="55088" y="676310"/>
                  <a:pt x="66200" y="639268"/>
                </a:cubicBezTo>
                <a:cubicBezTo>
                  <a:pt x="77312" y="602226"/>
                  <a:pt x="76784" y="573916"/>
                  <a:pt x="67788" y="551956"/>
                </a:cubicBezTo>
                <a:cubicBezTo>
                  <a:pt x="58792" y="529996"/>
                  <a:pt x="-9735" y="579473"/>
                  <a:pt x="12225" y="507506"/>
                </a:cubicBezTo>
                <a:cubicBezTo>
                  <a:pt x="34185" y="435539"/>
                  <a:pt x="167006" y="201119"/>
                  <a:pt x="199550" y="120156"/>
                </a:cubicBezTo>
                <a:cubicBezTo>
                  <a:pt x="232094" y="39194"/>
                  <a:pt x="214367" y="-7903"/>
                  <a:pt x="210663" y="1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BA1041E2-4DDB-4509-A69D-53EBE692E51E}"/>
              </a:ext>
            </a:extLst>
          </p:cNvPr>
          <p:cNvSpPr/>
          <p:nvPr/>
        </p:nvSpPr>
        <p:spPr>
          <a:xfrm>
            <a:off x="4215125" y="2144681"/>
            <a:ext cx="259411" cy="590043"/>
          </a:xfrm>
          <a:custGeom>
            <a:avLst/>
            <a:gdLst>
              <a:gd name="connsiteX0" fmla="*/ 115575 w 259411"/>
              <a:gd name="connsiteY0" fmla="*/ 1619 h 590043"/>
              <a:gd name="connsiteX1" fmla="*/ 18738 w 259411"/>
              <a:gd name="connsiteY1" fmla="*/ 146082 h 590043"/>
              <a:gd name="connsiteX2" fmla="*/ 2863 w 259411"/>
              <a:gd name="connsiteY2" fmla="*/ 223869 h 590043"/>
              <a:gd name="connsiteX3" fmla="*/ 26675 w 259411"/>
              <a:gd name="connsiteY3" fmla="*/ 323882 h 590043"/>
              <a:gd name="connsiteX4" fmla="*/ 245750 w 259411"/>
              <a:gd name="connsiteY4" fmla="*/ 576294 h 590043"/>
              <a:gd name="connsiteX5" fmla="*/ 229875 w 259411"/>
              <a:gd name="connsiteY5" fmla="*/ 549307 h 590043"/>
              <a:gd name="connsiteX6" fmla="*/ 177488 w 259411"/>
              <a:gd name="connsiteY6" fmla="*/ 487394 h 590043"/>
              <a:gd name="connsiteX7" fmla="*/ 21913 w 259411"/>
              <a:gd name="connsiteY7" fmla="*/ 342932 h 590043"/>
              <a:gd name="connsiteX8" fmla="*/ 33025 w 259411"/>
              <a:gd name="connsiteY8" fmla="*/ 249269 h 590043"/>
              <a:gd name="connsiteX9" fmla="*/ 115575 w 259411"/>
              <a:gd name="connsiteY9" fmla="*/ 1619 h 59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411" h="590043">
                <a:moveTo>
                  <a:pt x="115575" y="1619"/>
                </a:moveTo>
                <a:cubicBezTo>
                  <a:pt x="113194" y="-15579"/>
                  <a:pt x="37523" y="109040"/>
                  <a:pt x="18738" y="146082"/>
                </a:cubicBezTo>
                <a:cubicBezTo>
                  <a:pt x="-47" y="183124"/>
                  <a:pt x="1540" y="194236"/>
                  <a:pt x="2863" y="223869"/>
                </a:cubicBezTo>
                <a:cubicBezTo>
                  <a:pt x="4186" y="253502"/>
                  <a:pt x="-13806" y="265145"/>
                  <a:pt x="26675" y="323882"/>
                </a:cubicBezTo>
                <a:cubicBezTo>
                  <a:pt x="67156" y="382619"/>
                  <a:pt x="211883" y="538723"/>
                  <a:pt x="245750" y="576294"/>
                </a:cubicBezTo>
                <a:cubicBezTo>
                  <a:pt x="279617" y="613865"/>
                  <a:pt x="241252" y="564124"/>
                  <a:pt x="229875" y="549307"/>
                </a:cubicBezTo>
                <a:cubicBezTo>
                  <a:pt x="218498" y="534490"/>
                  <a:pt x="212148" y="521790"/>
                  <a:pt x="177488" y="487394"/>
                </a:cubicBezTo>
                <a:cubicBezTo>
                  <a:pt x="142828" y="452998"/>
                  <a:pt x="45990" y="382620"/>
                  <a:pt x="21913" y="342932"/>
                </a:cubicBezTo>
                <a:cubicBezTo>
                  <a:pt x="-2164" y="303245"/>
                  <a:pt x="19267" y="304567"/>
                  <a:pt x="33025" y="249269"/>
                </a:cubicBezTo>
                <a:cubicBezTo>
                  <a:pt x="46783" y="193971"/>
                  <a:pt x="117956" y="18817"/>
                  <a:pt x="115575" y="1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0F848A86-9503-4C53-8912-DB992E8D1C99}"/>
              </a:ext>
            </a:extLst>
          </p:cNvPr>
          <p:cNvSpPr/>
          <p:nvPr/>
        </p:nvSpPr>
        <p:spPr>
          <a:xfrm>
            <a:off x="4362290" y="2477591"/>
            <a:ext cx="463786" cy="408931"/>
          </a:xfrm>
          <a:custGeom>
            <a:avLst/>
            <a:gdLst>
              <a:gd name="connsiteX0" fmla="*/ 454185 w 463786"/>
              <a:gd name="connsiteY0" fmla="*/ 497 h 408931"/>
              <a:gd name="connsiteX1" fmla="*/ 393860 w 463786"/>
              <a:gd name="connsiteY1" fmla="*/ 186234 h 408931"/>
              <a:gd name="connsiteX2" fmla="*/ 11273 w 463786"/>
              <a:gd name="connsiteY2" fmla="*/ 400547 h 408931"/>
              <a:gd name="connsiteX3" fmla="*/ 93823 w 463786"/>
              <a:gd name="connsiteY3" fmla="*/ 368797 h 408931"/>
              <a:gd name="connsiteX4" fmla="*/ 354173 w 463786"/>
              <a:gd name="connsiteY4" fmla="*/ 262434 h 408931"/>
              <a:gd name="connsiteX5" fmla="*/ 452598 w 463786"/>
              <a:gd name="connsiteY5" fmla="*/ 135434 h 408931"/>
              <a:gd name="connsiteX6" fmla="*/ 454185 w 463786"/>
              <a:gd name="connsiteY6" fmla="*/ 497 h 40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786" h="408931">
                <a:moveTo>
                  <a:pt x="454185" y="497"/>
                </a:moveTo>
                <a:cubicBezTo>
                  <a:pt x="444395" y="8964"/>
                  <a:pt x="467679" y="119559"/>
                  <a:pt x="393860" y="186234"/>
                </a:cubicBezTo>
                <a:cubicBezTo>
                  <a:pt x="320041" y="252909"/>
                  <a:pt x="61279" y="370120"/>
                  <a:pt x="11273" y="400547"/>
                </a:cubicBezTo>
                <a:cubicBezTo>
                  <a:pt x="-38733" y="430974"/>
                  <a:pt x="93823" y="368797"/>
                  <a:pt x="93823" y="368797"/>
                </a:cubicBezTo>
                <a:cubicBezTo>
                  <a:pt x="150973" y="345778"/>
                  <a:pt x="294377" y="301328"/>
                  <a:pt x="354173" y="262434"/>
                </a:cubicBezTo>
                <a:cubicBezTo>
                  <a:pt x="413969" y="223540"/>
                  <a:pt x="434871" y="176973"/>
                  <a:pt x="452598" y="135434"/>
                </a:cubicBezTo>
                <a:cubicBezTo>
                  <a:pt x="470325" y="93895"/>
                  <a:pt x="463975" y="-7970"/>
                  <a:pt x="454185" y="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CA59CFCE-FA04-461C-A77D-E36F9E97A9DE}"/>
              </a:ext>
            </a:extLst>
          </p:cNvPr>
          <p:cNvSpPr/>
          <p:nvPr/>
        </p:nvSpPr>
        <p:spPr>
          <a:xfrm>
            <a:off x="4424102" y="2832667"/>
            <a:ext cx="226166" cy="550919"/>
          </a:xfrm>
          <a:custGeom>
            <a:avLst/>
            <a:gdLst>
              <a:gd name="connsiteX0" fmla="*/ 225686 w 226166"/>
              <a:gd name="connsiteY0" fmla="*/ 2608 h 550919"/>
              <a:gd name="connsiteX1" fmla="*/ 89161 w 226166"/>
              <a:gd name="connsiteY1" fmla="*/ 94683 h 550919"/>
              <a:gd name="connsiteX2" fmla="*/ 30423 w 226166"/>
              <a:gd name="connsiteY2" fmla="*/ 197871 h 550919"/>
              <a:gd name="connsiteX3" fmla="*/ 261 w 226166"/>
              <a:gd name="connsiteY3" fmla="*/ 285183 h 550919"/>
              <a:gd name="connsiteX4" fmla="*/ 46298 w 226166"/>
              <a:gd name="connsiteY4" fmla="*/ 399483 h 550919"/>
              <a:gd name="connsiteX5" fmla="*/ 170123 w 226166"/>
              <a:gd name="connsiteY5" fmla="*/ 545533 h 550919"/>
              <a:gd name="connsiteX6" fmla="*/ 151073 w 226166"/>
              <a:gd name="connsiteY6" fmla="*/ 510608 h 550919"/>
              <a:gd name="connsiteX7" fmla="*/ 81223 w 226166"/>
              <a:gd name="connsiteY7" fmla="*/ 426471 h 550919"/>
              <a:gd name="connsiteX8" fmla="*/ 22486 w 226166"/>
              <a:gd name="connsiteY8" fmla="*/ 247083 h 550919"/>
              <a:gd name="connsiteX9" fmla="*/ 36773 w 226166"/>
              <a:gd name="connsiteY9" fmla="*/ 201046 h 550919"/>
              <a:gd name="connsiteX10" fmla="*/ 225686 w 226166"/>
              <a:gd name="connsiteY10" fmla="*/ 2608 h 55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166" h="550919">
                <a:moveTo>
                  <a:pt x="225686" y="2608"/>
                </a:moveTo>
                <a:cubicBezTo>
                  <a:pt x="234417" y="-15119"/>
                  <a:pt x="121705" y="62139"/>
                  <a:pt x="89161" y="94683"/>
                </a:cubicBezTo>
                <a:cubicBezTo>
                  <a:pt x="56617" y="127227"/>
                  <a:pt x="45240" y="166121"/>
                  <a:pt x="30423" y="197871"/>
                </a:cubicBezTo>
                <a:cubicBezTo>
                  <a:pt x="15606" y="229621"/>
                  <a:pt x="-2385" y="251581"/>
                  <a:pt x="261" y="285183"/>
                </a:cubicBezTo>
                <a:cubicBezTo>
                  <a:pt x="2907" y="318785"/>
                  <a:pt x="17988" y="356091"/>
                  <a:pt x="46298" y="399483"/>
                </a:cubicBezTo>
                <a:cubicBezTo>
                  <a:pt x="74608" y="442875"/>
                  <a:pt x="152660" y="527012"/>
                  <a:pt x="170123" y="545533"/>
                </a:cubicBezTo>
                <a:cubicBezTo>
                  <a:pt x="187585" y="564054"/>
                  <a:pt x="165890" y="530452"/>
                  <a:pt x="151073" y="510608"/>
                </a:cubicBezTo>
                <a:cubicBezTo>
                  <a:pt x="136256" y="490764"/>
                  <a:pt x="102654" y="470392"/>
                  <a:pt x="81223" y="426471"/>
                </a:cubicBezTo>
                <a:cubicBezTo>
                  <a:pt x="59792" y="382550"/>
                  <a:pt x="29894" y="284654"/>
                  <a:pt x="22486" y="247083"/>
                </a:cubicBezTo>
                <a:cubicBezTo>
                  <a:pt x="15078" y="209512"/>
                  <a:pt x="5817" y="243379"/>
                  <a:pt x="36773" y="201046"/>
                </a:cubicBezTo>
                <a:cubicBezTo>
                  <a:pt x="67729" y="158713"/>
                  <a:pt x="216955" y="20335"/>
                  <a:pt x="225686" y="2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503FD4C9-DD7F-4B7B-80EB-3792C439E1CC}"/>
              </a:ext>
            </a:extLst>
          </p:cNvPr>
          <p:cNvSpPr/>
          <p:nvPr/>
        </p:nvSpPr>
        <p:spPr>
          <a:xfrm>
            <a:off x="4555618" y="2812896"/>
            <a:ext cx="380517" cy="577294"/>
          </a:xfrm>
          <a:custGeom>
            <a:avLst/>
            <a:gdLst>
              <a:gd name="connsiteX0" fmla="*/ 379920 w 380517"/>
              <a:gd name="connsiteY0" fmla="*/ 154 h 577294"/>
              <a:gd name="connsiteX1" fmla="*/ 103695 w 380517"/>
              <a:gd name="connsiteY1" fmla="*/ 206529 h 577294"/>
              <a:gd name="connsiteX2" fmla="*/ 60832 w 380517"/>
              <a:gd name="connsiteY2" fmla="*/ 309717 h 577294"/>
              <a:gd name="connsiteX3" fmla="*/ 56070 w 380517"/>
              <a:gd name="connsiteY3" fmla="*/ 563717 h 577294"/>
              <a:gd name="connsiteX4" fmla="*/ 59245 w 380517"/>
              <a:gd name="connsiteY4" fmla="*/ 527204 h 577294"/>
              <a:gd name="connsiteX5" fmla="*/ 49720 w 380517"/>
              <a:gd name="connsiteY5" fmla="*/ 395442 h 577294"/>
              <a:gd name="connsiteX6" fmla="*/ 19557 w 380517"/>
              <a:gd name="connsiteY6" fmla="*/ 241454 h 577294"/>
              <a:gd name="connsiteX7" fmla="*/ 379920 w 380517"/>
              <a:gd name="connsiteY7" fmla="*/ 154 h 57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517" h="577294">
                <a:moveTo>
                  <a:pt x="379920" y="154"/>
                </a:moveTo>
                <a:cubicBezTo>
                  <a:pt x="393943" y="-5667"/>
                  <a:pt x="156876" y="154935"/>
                  <a:pt x="103695" y="206529"/>
                </a:cubicBezTo>
                <a:cubicBezTo>
                  <a:pt x="50514" y="258123"/>
                  <a:pt x="68769" y="250186"/>
                  <a:pt x="60832" y="309717"/>
                </a:cubicBezTo>
                <a:cubicBezTo>
                  <a:pt x="52895" y="369248"/>
                  <a:pt x="56334" y="527469"/>
                  <a:pt x="56070" y="563717"/>
                </a:cubicBezTo>
                <a:cubicBezTo>
                  <a:pt x="55805" y="599965"/>
                  <a:pt x="60303" y="555250"/>
                  <a:pt x="59245" y="527204"/>
                </a:cubicBezTo>
                <a:cubicBezTo>
                  <a:pt x="58187" y="499158"/>
                  <a:pt x="56335" y="443067"/>
                  <a:pt x="49720" y="395442"/>
                </a:cubicBezTo>
                <a:cubicBezTo>
                  <a:pt x="43105" y="347817"/>
                  <a:pt x="-35741" y="306542"/>
                  <a:pt x="19557" y="241454"/>
                </a:cubicBezTo>
                <a:cubicBezTo>
                  <a:pt x="74855" y="176367"/>
                  <a:pt x="365897" y="5975"/>
                  <a:pt x="379920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87FD26A4-8B89-44E5-B186-451CC0A54E68}"/>
              </a:ext>
            </a:extLst>
          </p:cNvPr>
          <p:cNvSpPr/>
          <p:nvPr/>
        </p:nvSpPr>
        <p:spPr>
          <a:xfrm>
            <a:off x="5344314" y="517717"/>
            <a:ext cx="845369" cy="877583"/>
          </a:xfrm>
          <a:custGeom>
            <a:avLst/>
            <a:gdLst>
              <a:gd name="connsiteX0" fmla="*/ 269 w 845369"/>
              <a:gd name="connsiteY0" fmla="*/ 100350 h 877583"/>
              <a:gd name="connsiteX1" fmla="*/ 211936 w 845369"/>
              <a:gd name="connsiteY1" fmla="*/ 5100 h 877583"/>
              <a:gd name="connsiteX2" fmla="*/ 345286 w 845369"/>
              <a:gd name="connsiteY2" fmla="*/ 19916 h 877583"/>
              <a:gd name="connsiteX3" fmla="*/ 440536 w 845369"/>
              <a:gd name="connsiteY3" fmla="*/ 79183 h 877583"/>
              <a:gd name="connsiteX4" fmla="*/ 491336 w 845369"/>
              <a:gd name="connsiteY4" fmla="*/ 136333 h 877583"/>
              <a:gd name="connsiteX5" fmla="*/ 779203 w 845369"/>
              <a:gd name="connsiteY5" fmla="*/ 589300 h 877583"/>
              <a:gd name="connsiteX6" fmla="*/ 779203 w 845369"/>
              <a:gd name="connsiteY6" fmla="*/ 650683 h 877583"/>
              <a:gd name="connsiteX7" fmla="*/ 844819 w 845369"/>
              <a:gd name="connsiteY7" fmla="*/ 875050 h 877583"/>
              <a:gd name="connsiteX8" fmla="*/ 806719 w 845369"/>
              <a:gd name="connsiteY8" fmla="*/ 760750 h 877583"/>
              <a:gd name="connsiteX9" fmla="*/ 738986 w 845369"/>
              <a:gd name="connsiteY9" fmla="*/ 593533 h 877583"/>
              <a:gd name="connsiteX10" fmla="*/ 717819 w 845369"/>
              <a:gd name="connsiteY10" fmla="*/ 494050 h 877583"/>
              <a:gd name="connsiteX11" fmla="*/ 410903 w 845369"/>
              <a:gd name="connsiteY11" fmla="*/ 74950 h 877583"/>
              <a:gd name="connsiteX12" fmla="*/ 355869 w 845369"/>
              <a:gd name="connsiteY12" fmla="*/ 41083 h 877583"/>
              <a:gd name="connsiteX13" fmla="*/ 258503 w 845369"/>
              <a:gd name="connsiteY13" fmla="*/ 30500 h 877583"/>
              <a:gd name="connsiteX14" fmla="*/ 269 w 845369"/>
              <a:gd name="connsiteY14" fmla="*/ 100350 h 87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5369" h="877583">
                <a:moveTo>
                  <a:pt x="269" y="100350"/>
                </a:moveTo>
                <a:cubicBezTo>
                  <a:pt x="-7492" y="96117"/>
                  <a:pt x="154433" y="18506"/>
                  <a:pt x="211936" y="5100"/>
                </a:cubicBezTo>
                <a:cubicBezTo>
                  <a:pt x="269439" y="-8306"/>
                  <a:pt x="307186" y="7569"/>
                  <a:pt x="345286" y="19916"/>
                </a:cubicBezTo>
                <a:cubicBezTo>
                  <a:pt x="383386" y="32263"/>
                  <a:pt x="416194" y="59780"/>
                  <a:pt x="440536" y="79183"/>
                </a:cubicBezTo>
                <a:cubicBezTo>
                  <a:pt x="464878" y="98586"/>
                  <a:pt x="434892" y="51314"/>
                  <a:pt x="491336" y="136333"/>
                </a:cubicBezTo>
                <a:cubicBezTo>
                  <a:pt x="547780" y="221352"/>
                  <a:pt x="731225" y="503575"/>
                  <a:pt x="779203" y="589300"/>
                </a:cubicBezTo>
                <a:cubicBezTo>
                  <a:pt x="827181" y="675025"/>
                  <a:pt x="768267" y="603058"/>
                  <a:pt x="779203" y="650683"/>
                </a:cubicBezTo>
                <a:cubicBezTo>
                  <a:pt x="790139" y="698308"/>
                  <a:pt x="840233" y="856706"/>
                  <a:pt x="844819" y="875050"/>
                </a:cubicBezTo>
                <a:cubicBezTo>
                  <a:pt x="849405" y="893394"/>
                  <a:pt x="824358" y="807669"/>
                  <a:pt x="806719" y="760750"/>
                </a:cubicBezTo>
                <a:cubicBezTo>
                  <a:pt x="789080" y="713831"/>
                  <a:pt x="753803" y="637983"/>
                  <a:pt x="738986" y="593533"/>
                </a:cubicBezTo>
                <a:cubicBezTo>
                  <a:pt x="724169" y="549083"/>
                  <a:pt x="772499" y="580480"/>
                  <a:pt x="717819" y="494050"/>
                </a:cubicBezTo>
                <a:cubicBezTo>
                  <a:pt x="663139" y="407620"/>
                  <a:pt x="471228" y="150445"/>
                  <a:pt x="410903" y="74950"/>
                </a:cubicBezTo>
                <a:cubicBezTo>
                  <a:pt x="350578" y="-545"/>
                  <a:pt x="381269" y="48491"/>
                  <a:pt x="355869" y="41083"/>
                </a:cubicBezTo>
                <a:cubicBezTo>
                  <a:pt x="330469" y="33675"/>
                  <a:pt x="318475" y="22033"/>
                  <a:pt x="258503" y="30500"/>
                </a:cubicBezTo>
                <a:cubicBezTo>
                  <a:pt x="198531" y="38967"/>
                  <a:pt x="8030" y="104583"/>
                  <a:pt x="269" y="100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C2687229-C393-4FB1-82B2-42239EDB1CE0}"/>
              </a:ext>
            </a:extLst>
          </p:cNvPr>
          <p:cNvSpPr/>
          <p:nvPr/>
        </p:nvSpPr>
        <p:spPr>
          <a:xfrm>
            <a:off x="6227312" y="1438150"/>
            <a:ext cx="107868" cy="701497"/>
          </a:xfrm>
          <a:custGeom>
            <a:avLst/>
            <a:gdLst>
              <a:gd name="connsiteX0" fmla="*/ 2038 w 107868"/>
              <a:gd name="connsiteY0" fmla="*/ 3300 h 701497"/>
              <a:gd name="connsiteX1" fmla="*/ 10505 w 107868"/>
              <a:gd name="connsiteY1" fmla="*/ 132417 h 701497"/>
              <a:gd name="connsiteX2" fmla="*/ 69771 w 107868"/>
              <a:gd name="connsiteY2" fmla="*/ 301750 h 701497"/>
              <a:gd name="connsiteX3" fmla="*/ 105755 w 107868"/>
              <a:gd name="connsiteY3" fmla="*/ 405467 h 701497"/>
              <a:gd name="connsiteX4" fmla="*/ 103638 w 107868"/>
              <a:gd name="connsiteY4" fmla="*/ 689100 h 701497"/>
              <a:gd name="connsiteX5" fmla="*/ 103638 w 107868"/>
              <a:gd name="connsiteY5" fmla="*/ 623483 h 701497"/>
              <a:gd name="connsiteX6" fmla="*/ 82471 w 107868"/>
              <a:gd name="connsiteY6" fmla="*/ 377950 h 701497"/>
              <a:gd name="connsiteX7" fmla="*/ 33788 w 107868"/>
              <a:gd name="connsiteY7" fmla="*/ 270000 h 701497"/>
              <a:gd name="connsiteX8" fmla="*/ 2038 w 107868"/>
              <a:gd name="connsiteY8" fmla="*/ 3300 h 70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868" h="701497">
                <a:moveTo>
                  <a:pt x="2038" y="3300"/>
                </a:moveTo>
                <a:cubicBezTo>
                  <a:pt x="-1843" y="-19631"/>
                  <a:pt x="-784" y="82675"/>
                  <a:pt x="10505" y="132417"/>
                </a:cubicBezTo>
                <a:cubicBezTo>
                  <a:pt x="21794" y="182159"/>
                  <a:pt x="53896" y="256242"/>
                  <a:pt x="69771" y="301750"/>
                </a:cubicBezTo>
                <a:cubicBezTo>
                  <a:pt x="85646" y="347258"/>
                  <a:pt x="100110" y="340909"/>
                  <a:pt x="105755" y="405467"/>
                </a:cubicBezTo>
                <a:cubicBezTo>
                  <a:pt x="111400" y="470025"/>
                  <a:pt x="103991" y="652764"/>
                  <a:pt x="103638" y="689100"/>
                </a:cubicBezTo>
                <a:cubicBezTo>
                  <a:pt x="103285" y="725436"/>
                  <a:pt x="107166" y="675341"/>
                  <a:pt x="103638" y="623483"/>
                </a:cubicBezTo>
                <a:cubicBezTo>
                  <a:pt x="100110" y="571625"/>
                  <a:pt x="94113" y="436864"/>
                  <a:pt x="82471" y="377950"/>
                </a:cubicBezTo>
                <a:cubicBezTo>
                  <a:pt x="70829" y="319036"/>
                  <a:pt x="46488" y="328561"/>
                  <a:pt x="33788" y="270000"/>
                </a:cubicBezTo>
                <a:cubicBezTo>
                  <a:pt x="21088" y="211439"/>
                  <a:pt x="5919" y="26231"/>
                  <a:pt x="2038" y="3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9D097D44-4BFA-4A0E-87C4-76227B50B0BC}"/>
              </a:ext>
            </a:extLst>
          </p:cNvPr>
          <p:cNvSpPr/>
          <p:nvPr/>
        </p:nvSpPr>
        <p:spPr>
          <a:xfrm>
            <a:off x="6259394" y="1918546"/>
            <a:ext cx="169728" cy="593555"/>
          </a:xfrm>
          <a:custGeom>
            <a:avLst/>
            <a:gdLst>
              <a:gd name="connsiteX0" fmla="*/ 48273 w 169728"/>
              <a:gd name="connsiteY0" fmla="*/ 1271 h 593555"/>
              <a:gd name="connsiteX1" fmla="*/ 22873 w 169728"/>
              <a:gd name="connsiteY1" fmla="*/ 181187 h 593555"/>
              <a:gd name="connsiteX2" fmla="*/ 63089 w 169728"/>
              <a:gd name="connsiteY2" fmla="*/ 354754 h 593555"/>
              <a:gd name="connsiteX3" fmla="*/ 162573 w 169728"/>
              <a:gd name="connsiteY3" fmla="*/ 460587 h 593555"/>
              <a:gd name="connsiteX4" fmla="*/ 137173 w 169728"/>
              <a:gd name="connsiteY4" fmla="*/ 545254 h 593555"/>
              <a:gd name="connsiteX5" fmla="*/ 58856 w 169728"/>
              <a:gd name="connsiteY5" fmla="*/ 591821 h 593555"/>
              <a:gd name="connsiteX6" fmla="*/ 164689 w 169728"/>
              <a:gd name="connsiteY6" fmla="*/ 485987 h 593555"/>
              <a:gd name="connsiteX7" fmla="*/ 137173 w 169728"/>
              <a:gd name="connsiteY7" fmla="*/ 443654 h 593555"/>
              <a:gd name="connsiteX8" fmla="*/ 1706 w 169728"/>
              <a:gd name="connsiteY8" fmla="*/ 276437 h 593555"/>
              <a:gd name="connsiteX9" fmla="*/ 48273 w 169728"/>
              <a:gd name="connsiteY9" fmla="*/ 1271 h 59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728" h="593555">
                <a:moveTo>
                  <a:pt x="48273" y="1271"/>
                </a:moveTo>
                <a:cubicBezTo>
                  <a:pt x="51801" y="-14604"/>
                  <a:pt x="20404" y="122273"/>
                  <a:pt x="22873" y="181187"/>
                </a:cubicBezTo>
                <a:cubicBezTo>
                  <a:pt x="25342" y="240101"/>
                  <a:pt x="39806" y="308187"/>
                  <a:pt x="63089" y="354754"/>
                </a:cubicBezTo>
                <a:cubicBezTo>
                  <a:pt x="86372" y="401321"/>
                  <a:pt x="150226" y="428837"/>
                  <a:pt x="162573" y="460587"/>
                </a:cubicBezTo>
                <a:cubicBezTo>
                  <a:pt x="174920" y="492337"/>
                  <a:pt x="154459" y="523382"/>
                  <a:pt x="137173" y="545254"/>
                </a:cubicBezTo>
                <a:cubicBezTo>
                  <a:pt x="119887" y="567126"/>
                  <a:pt x="54270" y="601699"/>
                  <a:pt x="58856" y="591821"/>
                </a:cubicBezTo>
                <a:cubicBezTo>
                  <a:pt x="63442" y="581943"/>
                  <a:pt x="151636" y="510681"/>
                  <a:pt x="164689" y="485987"/>
                </a:cubicBezTo>
                <a:cubicBezTo>
                  <a:pt x="177742" y="461293"/>
                  <a:pt x="164337" y="478579"/>
                  <a:pt x="137173" y="443654"/>
                </a:cubicBezTo>
                <a:cubicBezTo>
                  <a:pt x="110009" y="408729"/>
                  <a:pt x="13700" y="349462"/>
                  <a:pt x="1706" y="276437"/>
                </a:cubicBezTo>
                <a:cubicBezTo>
                  <a:pt x="-10288" y="203412"/>
                  <a:pt x="44745" y="17146"/>
                  <a:pt x="48273" y="1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DF28487B-39E3-42BB-A50B-3DF1F79F9CAC}"/>
              </a:ext>
            </a:extLst>
          </p:cNvPr>
          <p:cNvSpPr/>
          <p:nvPr/>
        </p:nvSpPr>
        <p:spPr>
          <a:xfrm>
            <a:off x="5481305" y="2048402"/>
            <a:ext cx="208304" cy="449156"/>
          </a:xfrm>
          <a:custGeom>
            <a:avLst/>
            <a:gdLst>
              <a:gd name="connsiteX0" fmla="*/ 208295 w 208304"/>
              <a:gd name="connsiteY0" fmla="*/ 531 h 449156"/>
              <a:gd name="connsiteX1" fmla="*/ 22028 w 208304"/>
              <a:gd name="connsiteY1" fmla="*/ 195265 h 449156"/>
              <a:gd name="connsiteX2" fmla="*/ 9328 w 208304"/>
              <a:gd name="connsiteY2" fmla="*/ 447148 h 449156"/>
              <a:gd name="connsiteX3" fmla="*/ 9328 w 208304"/>
              <a:gd name="connsiteY3" fmla="*/ 320148 h 449156"/>
              <a:gd name="connsiteX4" fmla="*/ 13562 w 208304"/>
              <a:gd name="connsiteY4" fmla="*/ 254531 h 449156"/>
              <a:gd name="connsiteX5" fmla="*/ 208295 w 208304"/>
              <a:gd name="connsiteY5" fmla="*/ 531 h 44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304" h="449156">
                <a:moveTo>
                  <a:pt x="208295" y="531"/>
                </a:moveTo>
                <a:cubicBezTo>
                  <a:pt x="209706" y="-9347"/>
                  <a:pt x="55189" y="120829"/>
                  <a:pt x="22028" y="195265"/>
                </a:cubicBezTo>
                <a:cubicBezTo>
                  <a:pt x="-11133" y="269701"/>
                  <a:pt x="11445" y="426334"/>
                  <a:pt x="9328" y="447148"/>
                </a:cubicBezTo>
                <a:cubicBezTo>
                  <a:pt x="7211" y="467962"/>
                  <a:pt x="9328" y="320148"/>
                  <a:pt x="9328" y="320148"/>
                </a:cubicBezTo>
                <a:cubicBezTo>
                  <a:pt x="10034" y="288045"/>
                  <a:pt x="-14660" y="306389"/>
                  <a:pt x="13562" y="254531"/>
                </a:cubicBezTo>
                <a:cubicBezTo>
                  <a:pt x="41784" y="202673"/>
                  <a:pt x="206884" y="10409"/>
                  <a:pt x="208295" y="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60FF2DE8-DA93-4228-8A32-B36743A5E7D2}"/>
              </a:ext>
            </a:extLst>
          </p:cNvPr>
          <p:cNvSpPr/>
          <p:nvPr/>
        </p:nvSpPr>
        <p:spPr>
          <a:xfrm>
            <a:off x="6199399" y="2347383"/>
            <a:ext cx="123174" cy="441826"/>
          </a:xfrm>
          <a:custGeom>
            <a:avLst/>
            <a:gdLst>
              <a:gd name="connsiteX0" fmla="*/ 318 w 123174"/>
              <a:gd name="connsiteY0" fmla="*/ 0 h 441826"/>
              <a:gd name="connsiteX1" fmla="*/ 74401 w 123174"/>
              <a:gd name="connsiteY1" fmla="*/ 198967 h 441826"/>
              <a:gd name="connsiteX2" fmla="*/ 114618 w 123174"/>
              <a:gd name="connsiteY2" fmla="*/ 239184 h 441826"/>
              <a:gd name="connsiteX3" fmla="*/ 101918 w 123174"/>
              <a:gd name="connsiteY3" fmla="*/ 317500 h 441826"/>
              <a:gd name="connsiteX4" fmla="*/ 123084 w 123174"/>
              <a:gd name="connsiteY4" fmla="*/ 440267 h 441826"/>
              <a:gd name="connsiteX5" fmla="*/ 108268 w 123174"/>
              <a:gd name="connsiteY5" fmla="*/ 381000 h 441826"/>
              <a:gd name="connsiteX6" fmla="*/ 78634 w 123174"/>
              <a:gd name="connsiteY6" fmla="*/ 296334 h 441826"/>
              <a:gd name="connsiteX7" fmla="*/ 95568 w 123174"/>
              <a:gd name="connsiteY7" fmla="*/ 254000 h 441826"/>
              <a:gd name="connsiteX8" fmla="*/ 49001 w 123174"/>
              <a:gd name="connsiteY8" fmla="*/ 201084 h 441826"/>
              <a:gd name="connsiteX9" fmla="*/ 318 w 123174"/>
              <a:gd name="connsiteY9" fmla="*/ 0 h 44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174" h="441826">
                <a:moveTo>
                  <a:pt x="318" y="0"/>
                </a:moveTo>
                <a:cubicBezTo>
                  <a:pt x="4551" y="-353"/>
                  <a:pt x="55351" y="159103"/>
                  <a:pt x="74401" y="198967"/>
                </a:cubicBezTo>
                <a:cubicBezTo>
                  <a:pt x="93451" y="238831"/>
                  <a:pt x="110032" y="219429"/>
                  <a:pt x="114618" y="239184"/>
                </a:cubicBezTo>
                <a:cubicBezTo>
                  <a:pt x="119204" y="258940"/>
                  <a:pt x="100507" y="283986"/>
                  <a:pt x="101918" y="317500"/>
                </a:cubicBezTo>
                <a:cubicBezTo>
                  <a:pt x="103329" y="351014"/>
                  <a:pt x="122026" y="429684"/>
                  <a:pt x="123084" y="440267"/>
                </a:cubicBezTo>
                <a:cubicBezTo>
                  <a:pt x="124142" y="450850"/>
                  <a:pt x="115676" y="404989"/>
                  <a:pt x="108268" y="381000"/>
                </a:cubicBezTo>
                <a:cubicBezTo>
                  <a:pt x="100860" y="357011"/>
                  <a:pt x="80751" y="317501"/>
                  <a:pt x="78634" y="296334"/>
                </a:cubicBezTo>
                <a:cubicBezTo>
                  <a:pt x="76517" y="275167"/>
                  <a:pt x="100507" y="269875"/>
                  <a:pt x="95568" y="254000"/>
                </a:cubicBezTo>
                <a:cubicBezTo>
                  <a:pt x="90629" y="238125"/>
                  <a:pt x="62759" y="240595"/>
                  <a:pt x="49001" y="201084"/>
                </a:cubicBezTo>
                <a:cubicBezTo>
                  <a:pt x="35243" y="161573"/>
                  <a:pt x="-3915" y="353"/>
                  <a:pt x="31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10E10CD9-9D43-4B8D-8480-8D633D279584}"/>
              </a:ext>
            </a:extLst>
          </p:cNvPr>
          <p:cNvSpPr/>
          <p:nvPr/>
        </p:nvSpPr>
        <p:spPr>
          <a:xfrm>
            <a:off x="6123723" y="2681708"/>
            <a:ext cx="150591" cy="341589"/>
          </a:xfrm>
          <a:custGeom>
            <a:avLst/>
            <a:gdLst>
              <a:gd name="connsiteX0" fmla="*/ 150077 w 150591"/>
              <a:gd name="connsiteY0" fmla="*/ 109 h 341589"/>
              <a:gd name="connsiteX1" fmla="*/ 52710 w 150591"/>
              <a:gd name="connsiteY1" fmla="*/ 105942 h 341589"/>
              <a:gd name="connsiteX2" fmla="*/ 12494 w 150591"/>
              <a:gd name="connsiteY2" fmla="*/ 338775 h 341589"/>
              <a:gd name="connsiteX3" fmla="*/ 27310 w 150591"/>
              <a:gd name="connsiteY3" fmla="*/ 230825 h 341589"/>
              <a:gd name="connsiteX4" fmla="*/ 27310 w 150591"/>
              <a:gd name="connsiteY4" fmla="*/ 169442 h 341589"/>
              <a:gd name="connsiteX5" fmla="*/ 6144 w 150591"/>
              <a:gd name="connsiteY5" fmla="*/ 122875 h 341589"/>
              <a:gd name="connsiteX6" fmla="*/ 150077 w 150591"/>
              <a:gd name="connsiteY6" fmla="*/ 109 h 34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591" h="341589">
                <a:moveTo>
                  <a:pt x="150077" y="109"/>
                </a:moveTo>
                <a:cubicBezTo>
                  <a:pt x="157838" y="-2713"/>
                  <a:pt x="75640" y="49498"/>
                  <a:pt x="52710" y="105942"/>
                </a:cubicBezTo>
                <a:cubicBezTo>
                  <a:pt x="29779" y="162386"/>
                  <a:pt x="16727" y="317961"/>
                  <a:pt x="12494" y="338775"/>
                </a:cubicBezTo>
                <a:cubicBezTo>
                  <a:pt x="8261" y="359589"/>
                  <a:pt x="24841" y="259047"/>
                  <a:pt x="27310" y="230825"/>
                </a:cubicBezTo>
                <a:cubicBezTo>
                  <a:pt x="29779" y="202603"/>
                  <a:pt x="30838" y="187434"/>
                  <a:pt x="27310" y="169442"/>
                </a:cubicBezTo>
                <a:cubicBezTo>
                  <a:pt x="23782" y="151450"/>
                  <a:pt x="-14670" y="153567"/>
                  <a:pt x="6144" y="122875"/>
                </a:cubicBezTo>
                <a:cubicBezTo>
                  <a:pt x="26958" y="92183"/>
                  <a:pt x="142316" y="2931"/>
                  <a:pt x="150077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4E596961-6B33-40C6-8721-BDB2EFF22DEA}"/>
              </a:ext>
            </a:extLst>
          </p:cNvPr>
          <p:cNvSpPr/>
          <p:nvPr/>
        </p:nvSpPr>
        <p:spPr>
          <a:xfrm>
            <a:off x="5808132" y="2611898"/>
            <a:ext cx="272608" cy="144053"/>
          </a:xfrm>
          <a:custGeom>
            <a:avLst/>
            <a:gdLst>
              <a:gd name="connsiteX0" fmla="*/ 1 w 272608"/>
              <a:gd name="connsiteY0" fmla="*/ 69 h 144053"/>
              <a:gd name="connsiteX1" fmla="*/ 247651 w 272608"/>
              <a:gd name="connsiteY1" fmla="*/ 114369 h 144053"/>
              <a:gd name="connsiteX2" fmla="*/ 264585 w 272608"/>
              <a:gd name="connsiteY2" fmla="*/ 144002 h 144053"/>
              <a:gd name="connsiteX3" fmla="*/ 260351 w 272608"/>
              <a:gd name="connsiteY3" fmla="*/ 110135 h 144053"/>
              <a:gd name="connsiteX4" fmla="*/ 251885 w 272608"/>
              <a:gd name="connsiteY4" fmla="*/ 97435 h 144053"/>
              <a:gd name="connsiteX5" fmla="*/ 1 w 272608"/>
              <a:gd name="connsiteY5" fmla="*/ 69 h 144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608" h="144053">
                <a:moveTo>
                  <a:pt x="1" y="69"/>
                </a:moveTo>
                <a:cubicBezTo>
                  <a:pt x="-705" y="2891"/>
                  <a:pt x="203554" y="90380"/>
                  <a:pt x="247651" y="114369"/>
                </a:cubicBezTo>
                <a:cubicBezTo>
                  <a:pt x="291748" y="138358"/>
                  <a:pt x="262468" y="144708"/>
                  <a:pt x="264585" y="144002"/>
                </a:cubicBezTo>
                <a:cubicBezTo>
                  <a:pt x="266702" y="143296"/>
                  <a:pt x="262468" y="117896"/>
                  <a:pt x="260351" y="110135"/>
                </a:cubicBezTo>
                <a:cubicBezTo>
                  <a:pt x="258234" y="102374"/>
                  <a:pt x="294218" y="113310"/>
                  <a:pt x="251885" y="97435"/>
                </a:cubicBezTo>
                <a:cubicBezTo>
                  <a:pt x="209552" y="81560"/>
                  <a:pt x="707" y="-2753"/>
                  <a:pt x="1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AE71AF99-AB54-47F6-B69E-A139506D09B3}"/>
              </a:ext>
            </a:extLst>
          </p:cNvPr>
          <p:cNvSpPr/>
          <p:nvPr/>
        </p:nvSpPr>
        <p:spPr>
          <a:xfrm>
            <a:off x="5839540" y="2677141"/>
            <a:ext cx="167102" cy="457196"/>
          </a:xfrm>
          <a:custGeom>
            <a:avLst/>
            <a:gdLst>
              <a:gd name="connsiteX0" fmla="*/ 343 w 167102"/>
              <a:gd name="connsiteY0" fmla="*/ 442 h 457196"/>
              <a:gd name="connsiteX1" fmla="*/ 150627 w 167102"/>
              <a:gd name="connsiteY1" fmla="*/ 104159 h 457196"/>
              <a:gd name="connsiteX2" fmla="*/ 152743 w 167102"/>
              <a:gd name="connsiteY2" fmla="*/ 269259 h 457196"/>
              <a:gd name="connsiteX3" fmla="*/ 57493 w 167102"/>
              <a:gd name="connsiteY3" fmla="*/ 455526 h 457196"/>
              <a:gd name="connsiteX4" fmla="*/ 108293 w 167102"/>
              <a:gd name="connsiteY4" fmla="*/ 349692 h 457196"/>
              <a:gd name="connsiteX5" fmla="*/ 148510 w 167102"/>
              <a:gd name="connsiteY5" fmla="*/ 161309 h 457196"/>
              <a:gd name="connsiteX6" fmla="*/ 110410 w 167102"/>
              <a:gd name="connsiteY6" fmla="*/ 70292 h 457196"/>
              <a:gd name="connsiteX7" fmla="*/ 343 w 167102"/>
              <a:gd name="connsiteY7" fmla="*/ 442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102" h="457196">
                <a:moveTo>
                  <a:pt x="343" y="442"/>
                </a:moveTo>
                <a:cubicBezTo>
                  <a:pt x="7046" y="6087"/>
                  <a:pt x="125227" y="59356"/>
                  <a:pt x="150627" y="104159"/>
                </a:cubicBezTo>
                <a:cubicBezTo>
                  <a:pt x="176027" y="148962"/>
                  <a:pt x="168265" y="210698"/>
                  <a:pt x="152743" y="269259"/>
                </a:cubicBezTo>
                <a:cubicBezTo>
                  <a:pt x="137221" y="327820"/>
                  <a:pt x="57493" y="455526"/>
                  <a:pt x="57493" y="455526"/>
                </a:cubicBezTo>
                <a:cubicBezTo>
                  <a:pt x="50085" y="468931"/>
                  <a:pt x="93124" y="398728"/>
                  <a:pt x="108293" y="349692"/>
                </a:cubicBezTo>
                <a:cubicBezTo>
                  <a:pt x="123462" y="300656"/>
                  <a:pt x="148157" y="207876"/>
                  <a:pt x="148510" y="161309"/>
                </a:cubicBezTo>
                <a:cubicBezTo>
                  <a:pt x="148863" y="114742"/>
                  <a:pt x="133693" y="96045"/>
                  <a:pt x="110410" y="70292"/>
                </a:cubicBezTo>
                <a:cubicBezTo>
                  <a:pt x="87127" y="44539"/>
                  <a:pt x="-6360" y="-5203"/>
                  <a:pt x="343" y="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27ACFEEA-A7EC-44E2-A05D-E3D2FCD1D11D}"/>
              </a:ext>
            </a:extLst>
          </p:cNvPr>
          <p:cNvSpPr/>
          <p:nvPr/>
        </p:nvSpPr>
        <p:spPr>
          <a:xfrm>
            <a:off x="5213397" y="2700470"/>
            <a:ext cx="673236" cy="396453"/>
          </a:xfrm>
          <a:custGeom>
            <a:avLst/>
            <a:gdLst>
              <a:gd name="connsiteX0" fmla="*/ 550286 w 673236"/>
              <a:gd name="connsiteY0" fmla="*/ 397 h 396453"/>
              <a:gd name="connsiteX1" fmla="*/ 662470 w 673236"/>
              <a:gd name="connsiteY1" fmla="*/ 248047 h 396453"/>
              <a:gd name="connsiteX2" fmla="*/ 507953 w 673236"/>
              <a:gd name="connsiteY2" fmla="*/ 355997 h 396453"/>
              <a:gd name="connsiteX3" fmla="*/ 368253 w 673236"/>
              <a:gd name="connsiteY3" fmla="*/ 372930 h 396453"/>
              <a:gd name="connsiteX4" fmla="*/ 4186 w 673236"/>
              <a:gd name="connsiteY4" fmla="*/ 292497 h 396453"/>
              <a:gd name="connsiteX5" fmla="*/ 192570 w 673236"/>
              <a:gd name="connsiteY5" fmla="*/ 345413 h 396453"/>
              <a:gd name="connsiteX6" fmla="*/ 524886 w 673236"/>
              <a:gd name="connsiteY6" fmla="*/ 389863 h 396453"/>
              <a:gd name="connsiteX7" fmla="*/ 673053 w 673236"/>
              <a:gd name="connsiteY7" fmla="*/ 195130 h 396453"/>
              <a:gd name="connsiteX8" fmla="*/ 550286 w 673236"/>
              <a:gd name="connsiteY8" fmla="*/ 397 h 3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3236" h="396453">
                <a:moveTo>
                  <a:pt x="550286" y="397"/>
                </a:moveTo>
                <a:cubicBezTo>
                  <a:pt x="548522" y="9216"/>
                  <a:pt x="669526" y="188780"/>
                  <a:pt x="662470" y="248047"/>
                </a:cubicBezTo>
                <a:cubicBezTo>
                  <a:pt x="655414" y="307314"/>
                  <a:pt x="556989" y="335183"/>
                  <a:pt x="507953" y="355997"/>
                </a:cubicBezTo>
                <a:cubicBezTo>
                  <a:pt x="458917" y="376811"/>
                  <a:pt x="452214" y="383513"/>
                  <a:pt x="368253" y="372930"/>
                </a:cubicBezTo>
                <a:cubicBezTo>
                  <a:pt x="284292" y="362347"/>
                  <a:pt x="33466" y="297083"/>
                  <a:pt x="4186" y="292497"/>
                </a:cubicBezTo>
                <a:cubicBezTo>
                  <a:pt x="-25094" y="287911"/>
                  <a:pt x="105787" y="329185"/>
                  <a:pt x="192570" y="345413"/>
                </a:cubicBezTo>
                <a:cubicBezTo>
                  <a:pt x="279353" y="361641"/>
                  <a:pt x="444806" y="414910"/>
                  <a:pt x="524886" y="389863"/>
                </a:cubicBezTo>
                <a:cubicBezTo>
                  <a:pt x="604966" y="364816"/>
                  <a:pt x="667409" y="258630"/>
                  <a:pt x="673053" y="195130"/>
                </a:cubicBezTo>
                <a:cubicBezTo>
                  <a:pt x="678697" y="131630"/>
                  <a:pt x="552050" y="-8422"/>
                  <a:pt x="550286" y="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CCE7E939-5740-4166-BDE7-51C86CD8883B}"/>
              </a:ext>
            </a:extLst>
          </p:cNvPr>
          <p:cNvSpPr/>
          <p:nvPr/>
        </p:nvSpPr>
        <p:spPr>
          <a:xfrm>
            <a:off x="5193086" y="2628900"/>
            <a:ext cx="468542" cy="604570"/>
          </a:xfrm>
          <a:custGeom>
            <a:avLst/>
            <a:gdLst>
              <a:gd name="connsiteX0" fmla="*/ 365281 w 468542"/>
              <a:gd name="connsiteY0" fmla="*/ 0 h 604570"/>
              <a:gd name="connsiteX1" fmla="*/ 435131 w 468542"/>
              <a:gd name="connsiteY1" fmla="*/ 228600 h 604570"/>
              <a:gd name="connsiteX2" fmla="*/ 318714 w 468542"/>
              <a:gd name="connsiteY2" fmla="*/ 368300 h 604570"/>
              <a:gd name="connsiteX3" fmla="*/ 1214 w 468542"/>
              <a:gd name="connsiteY3" fmla="*/ 603250 h 604570"/>
              <a:gd name="connsiteX4" fmla="*/ 219231 w 468542"/>
              <a:gd name="connsiteY4" fmla="*/ 452967 h 604570"/>
              <a:gd name="connsiteX5" fmla="*/ 464764 w 468542"/>
              <a:gd name="connsiteY5" fmla="*/ 230717 h 604570"/>
              <a:gd name="connsiteX6" fmla="*/ 365281 w 468542"/>
              <a:gd name="connsiteY6" fmla="*/ 0 h 60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542" h="604570">
                <a:moveTo>
                  <a:pt x="365281" y="0"/>
                </a:moveTo>
                <a:cubicBezTo>
                  <a:pt x="360342" y="-353"/>
                  <a:pt x="442892" y="167217"/>
                  <a:pt x="435131" y="228600"/>
                </a:cubicBezTo>
                <a:cubicBezTo>
                  <a:pt x="427370" y="289983"/>
                  <a:pt x="391033" y="305858"/>
                  <a:pt x="318714" y="368300"/>
                </a:cubicBezTo>
                <a:cubicBezTo>
                  <a:pt x="246395" y="430742"/>
                  <a:pt x="17795" y="589139"/>
                  <a:pt x="1214" y="603250"/>
                </a:cubicBezTo>
                <a:cubicBezTo>
                  <a:pt x="-15367" y="617361"/>
                  <a:pt x="141973" y="515056"/>
                  <a:pt x="219231" y="452967"/>
                </a:cubicBezTo>
                <a:cubicBezTo>
                  <a:pt x="296489" y="390878"/>
                  <a:pt x="438306" y="304448"/>
                  <a:pt x="464764" y="230717"/>
                </a:cubicBezTo>
                <a:cubicBezTo>
                  <a:pt x="491222" y="156986"/>
                  <a:pt x="370220" y="353"/>
                  <a:pt x="36528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648390E4-5AF3-4B61-83B1-4BEADD150356}"/>
              </a:ext>
            </a:extLst>
          </p:cNvPr>
          <p:cNvSpPr/>
          <p:nvPr/>
        </p:nvSpPr>
        <p:spPr>
          <a:xfrm>
            <a:off x="5246580" y="1354094"/>
            <a:ext cx="44659" cy="123975"/>
          </a:xfrm>
          <a:custGeom>
            <a:avLst/>
            <a:gdLst>
              <a:gd name="connsiteX0" fmla="*/ 12808 w 44659"/>
              <a:gd name="connsiteY0" fmla="*/ 44 h 123975"/>
              <a:gd name="connsiteX1" fmla="*/ 44558 w 44659"/>
              <a:gd name="connsiteY1" fmla="*/ 74656 h 123975"/>
              <a:gd name="connsiteX2" fmla="*/ 108 w 44659"/>
              <a:gd name="connsiteY2" fmla="*/ 123869 h 123975"/>
              <a:gd name="connsiteX3" fmla="*/ 31858 w 44659"/>
              <a:gd name="connsiteY3" fmla="*/ 85769 h 123975"/>
              <a:gd name="connsiteX4" fmla="*/ 12808 w 44659"/>
              <a:gd name="connsiteY4" fmla="*/ 44 h 1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59" h="123975">
                <a:moveTo>
                  <a:pt x="12808" y="44"/>
                </a:moveTo>
                <a:cubicBezTo>
                  <a:pt x="14925" y="-1808"/>
                  <a:pt x="46675" y="54019"/>
                  <a:pt x="44558" y="74656"/>
                </a:cubicBezTo>
                <a:cubicBezTo>
                  <a:pt x="42441" y="95293"/>
                  <a:pt x="108" y="123869"/>
                  <a:pt x="108" y="123869"/>
                </a:cubicBezTo>
                <a:cubicBezTo>
                  <a:pt x="-2009" y="125721"/>
                  <a:pt x="27360" y="102967"/>
                  <a:pt x="31858" y="85769"/>
                </a:cubicBezTo>
                <a:cubicBezTo>
                  <a:pt x="36356" y="68571"/>
                  <a:pt x="10691" y="1896"/>
                  <a:pt x="12808" y="4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F2D1D347-2457-4603-8EFE-F841AE95894C}"/>
              </a:ext>
            </a:extLst>
          </p:cNvPr>
          <p:cNvSpPr/>
          <p:nvPr/>
        </p:nvSpPr>
        <p:spPr>
          <a:xfrm>
            <a:off x="5080960" y="1611042"/>
            <a:ext cx="189559" cy="120984"/>
          </a:xfrm>
          <a:custGeom>
            <a:avLst/>
            <a:gdLst>
              <a:gd name="connsiteX0" fmla="*/ 189540 w 189559"/>
              <a:gd name="connsiteY0" fmla="*/ 271 h 120984"/>
              <a:gd name="connsiteX1" fmla="*/ 22853 w 189559"/>
              <a:gd name="connsiteY1" fmla="*/ 59008 h 120984"/>
              <a:gd name="connsiteX2" fmla="*/ 628 w 189559"/>
              <a:gd name="connsiteY2" fmla="*/ 120921 h 120984"/>
              <a:gd name="connsiteX3" fmla="*/ 8565 w 189559"/>
              <a:gd name="connsiteY3" fmla="*/ 70121 h 120984"/>
              <a:gd name="connsiteX4" fmla="*/ 33965 w 189559"/>
              <a:gd name="connsiteY4" fmla="*/ 38371 h 120984"/>
              <a:gd name="connsiteX5" fmla="*/ 189540 w 189559"/>
              <a:gd name="connsiteY5" fmla="*/ 271 h 12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559" h="120984">
                <a:moveTo>
                  <a:pt x="189540" y="271"/>
                </a:moveTo>
                <a:cubicBezTo>
                  <a:pt x="187688" y="3710"/>
                  <a:pt x="54338" y="38900"/>
                  <a:pt x="22853" y="59008"/>
                </a:cubicBezTo>
                <a:cubicBezTo>
                  <a:pt x="-8632" y="79116"/>
                  <a:pt x="3009" y="119069"/>
                  <a:pt x="628" y="120921"/>
                </a:cubicBezTo>
                <a:cubicBezTo>
                  <a:pt x="-1753" y="122773"/>
                  <a:pt x="3009" y="83879"/>
                  <a:pt x="8565" y="70121"/>
                </a:cubicBezTo>
                <a:cubicBezTo>
                  <a:pt x="14121" y="56363"/>
                  <a:pt x="7507" y="49748"/>
                  <a:pt x="33965" y="38371"/>
                </a:cubicBezTo>
                <a:cubicBezTo>
                  <a:pt x="60423" y="26994"/>
                  <a:pt x="191392" y="-3168"/>
                  <a:pt x="189540" y="27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47129272-D4E7-4F06-8694-FF1A01CC24C0}"/>
              </a:ext>
            </a:extLst>
          </p:cNvPr>
          <p:cNvSpPr/>
          <p:nvPr/>
        </p:nvSpPr>
        <p:spPr>
          <a:xfrm>
            <a:off x="4781499" y="2359983"/>
            <a:ext cx="211957" cy="779447"/>
          </a:xfrm>
          <a:custGeom>
            <a:avLst/>
            <a:gdLst>
              <a:gd name="connsiteX0" fmla="*/ 182084 w 211957"/>
              <a:gd name="connsiteY0" fmla="*/ 100 h 779447"/>
              <a:gd name="connsiteX1" fmla="*/ 182084 w 211957"/>
              <a:gd name="connsiteY1" fmla="*/ 577950 h 779447"/>
              <a:gd name="connsiteX2" fmla="*/ 169384 w 211957"/>
              <a:gd name="connsiteY2" fmla="*/ 584300 h 779447"/>
              <a:gd name="connsiteX3" fmla="*/ 2168 w 211957"/>
              <a:gd name="connsiteY3" fmla="*/ 776917 h 779447"/>
              <a:gd name="connsiteX4" fmla="*/ 82601 w 211957"/>
              <a:gd name="connsiteY4" fmla="*/ 688017 h 779447"/>
              <a:gd name="connsiteX5" fmla="*/ 203251 w 211957"/>
              <a:gd name="connsiteY5" fmla="*/ 594884 h 779447"/>
              <a:gd name="connsiteX6" fmla="*/ 203251 w 211957"/>
              <a:gd name="connsiteY6" fmla="*/ 531384 h 779447"/>
              <a:gd name="connsiteX7" fmla="*/ 182084 w 211957"/>
              <a:gd name="connsiteY7" fmla="*/ 100 h 77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57" h="779447">
                <a:moveTo>
                  <a:pt x="182084" y="100"/>
                </a:moveTo>
                <a:cubicBezTo>
                  <a:pt x="178556" y="7861"/>
                  <a:pt x="184201" y="480583"/>
                  <a:pt x="182084" y="577950"/>
                </a:cubicBezTo>
                <a:cubicBezTo>
                  <a:pt x="179967" y="675317"/>
                  <a:pt x="199370" y="551139"/>
                  <a:pt x="169384" y="584300"/>
                </a:cubicBezTo>
                <a:cubicBezTo>
                  <a:pt x="139398" y="617461"/>
                  <a:pt x="16632" y="759631"/>
                  <a:pt x="2168" y="776917"/>
                </a:cubicBezTo>
                <a:cubicBezTo>
                  <a:pt x="-12296" y="794203"/>
                  <a:pt x="49087" y="718356"/>
                  <a:pt x="82601" y="688017"/>
                </a:cubicBezTo>
                <a:cubicBezTo>
                  <a:pt x="116115" y="657678"/>
                  <a:pt x="183143" y="620990"/>
                  <a:pt x="203251" y="594884"/>
                </a:cubicBezTo>
                <a:cubicBezTo>
                  <a:pt x="223359" y="568778"/>
                  <a:pt x="202193" y="628398"/>
                  <a:pt x="203251" y="531384"/>
                </a:cubicBezTo>
                <a:cubicBezTo>
                  <a:pt x="204309" y="434370"/>
                  <a:pt x="185612" y="-7661"/>
                  <a:pt x="182084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43F196BE-8326-42BB-B442-98C60BF775B3}"/>
              </a:ext>
            </a:extLst>
          </p:cNvPr>
          <p:cNvSpPr/>
          <p:nvPr/>
        </p:nvSpPr>
        <p:spPr>
          <a:xfrm>
            <a:off x="4903742" y="3109913"/>
            <a:ext cx="654096" cy="898094"/>
          </a:xfrm>
          <a:custGeom>
            <a:avLst/>
            <a:gdLst>
              <a:gd name="connsiteX0" fmla="*/ 654096 w 654096"/>
              <a:gd name="connsiteY0" fmla="*/ 0 h 898094"/>
              <a:gd name="connsiteX1" fmla="*/ 382633 w 654096"/>
              <a:gd name="connsiteY1" fmla="*/ 320675 h 898094"/>
              <a:gd name="connsiteX2" fmla="*/ 23858 w 654096"/>
              <a:gd name="connsiteY2" fmla="*/ 857250 h 898094"/>
              <a:gd name="connsiteX3" fmla="*/ 61958 w 654096"/>
              <a:gd name="connsiteY3" fmla="*/ 820737 h 898094"/>
              <a:gd name="connsiteX4" fmla="*/ 292146 w 654096"/>
              <a:gd name="connsiteY4" fmla="*/ 501650 h 898094"/>
              <a:gd name="connsiteX5" fmla="*/ 654096 w 654096"/>
              <a:gd name="connsiteY5" fmla="*/ 0 h 898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096" h="898094">
                <a:moveTo>
                  <a:pt x="654096" y="0"/>
                </a:moveTo>
                <a:cubicBezTo>
                  <a:pt x="570884" y="88900"/>
                  <a:pt x="487673" y="177800"/>
                  <a:pt x="382633" y="320675"/>
                </a:cubicBezTo>
                <a:cubicBezTo>
                  <a:pt x="277593" y="463550"/>
                  <a:pt x="77304" y="773906"/>
                  <a:pt x="23858" y="857250"/>
                </a:cubicBezTo>
                <a:cubicBezTo>
                  <a:pt x="-29588" y="940594"/>
                  <a:pt x="17243" y="880004"/>
                  <a:pt x="61958" y="820737"/>
                </a:cubicBezTo>
                <a:cubicBezTo>
                  <a:pt x="106673" y="761470"/>
                  <a:pt x="292146" y="501650"/>
                  <a:pt x="292146" y="501650"/>
                </a:cubicBezTo>
                <a:lnTo>
                  <a:pt x="65409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66AAC461-9A1E-4A06-99B5-0F664930CFA4}"/>
              </a:ext>
            </a:extLst>
          </p:cNvPr>
          <p:cNvSpPr/>
          <p:nvPr/>
        </p:nvSpPr>
        <p:spPr>
          <a:xfrm>
            <a:off x="4698980" y="3023752"/>
            <a:ext cx="119638" cy="758594"/>
          </a:xfrm>
          <a:custGeom>
            <a:avLst/>
            <a:gdLst>
              <a:gd name="connsiteX0" fmla="*/ 93683 w 119638"/>
              <a:gd name="connsiteY0" fmla="*/ 436 h 758594"/>
              <a:gd name="connsiteX1" fmla="*/ 20658 w 119638"/>
              <a:gd name="connsiteY1" fmla="*/ 338573 h 758594"/>
              <a:gd name="connsiteX2" fmla="*/ 111145 w 119638"/>
              <a:gd name="connsiteY2" fmla="*/ 725923 h 758594"/>
              <a:gd name="connsiteX3" fmla="*/ 103208 w 119638"/>
              <a:gd name="connsiteY3" fmla="*/ 686236 h 758594"/>
              <a:gd name="connsiteX4" fmla="*/ 20 w 119638"/>
              <a:gd name="connsiteY4" fmla="*/ 276661 h 758594"/>
              <a:gd name="connsiteX5" fmla="*/ 93683 w 119638"/>
              <a:gd name="connsiteY5" fmla="*/ 436 h 7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638" h="758594">
                <a:moveTo>
                  <a:pt x="93683" y="436"/>
                </a:moveTo>
                <a:cubicBezTo>
                  <a:pt x="97123" y="10755"/>
                  <a:pt x="17748" y="217659"/>
                  <a:pt x="20658" y="338573"/>
                </a:cubicBezTo>
                <a:cubicBezTo>
                  <a:pt x="23568" y="459487"/>
                  <a:pt x="97387" y="667979"/>
                  <a:pt x="111145" y="725923"/>
                </a:cubicBezTo>
                <a:cubicBezTo>
                  <a:pt x="124903" y="783867"/>
                  <a:pt x="121729" y="761113"/>
                  <a:pt x="103208" y="686236"/>
                </a:cubicBezTo>
                <a:cubicBezTo>
                  <a:pt x="84687" y="611359"/>
                  <a:pt x="1608" y="388051"/>
                  <a:pt x="20" y="276661"/>
                </a:cubicBezTo>
                <a:cubicBezTo>
                  <a:pt x="-1568" y="165271"/>
                  <a:pt x="90243" y="-9883"/>
                  <a:pt x="93683" y="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40921D06-BEC4-4C68-9ED2-8403963FC72C}"/>
              </a:ext>
            </a:extLst>
          </p:cNvPr>
          <p:cNvSpPr/>
          <p:nvPr/>
        </p:nvSpPr>
        <p:spPr>
          <a:xfrm>
            <a:off x="4754782" y="3546200"/>
            <a:ext cx="149670" cy="476221"/>
          </a:xfrm>
          <a:custGeom>
            <a:avLst/>
            <a:gdLst>
              <a:gd name="connsiteX0" fmla="*/ 2956 w 149670"/>
              <a:gd name="connsiteY0" fmla="*/ 5038 h 476221"/>
              <a:gd name="connsiteX1" fmla="*/ 144243 w 149670"/>
              <a:gd name="connsiteY1" fmla="*/ 454300 h 476221"/>
              <a:gd name="connsiteX2" fmla="*/ 114081 w 149670"/>
              <a:gd name="connsiteY2" fmla="*/ 387625 h 476221"/>
              <a:gd name="connsiteX3" fmla="*/ 53756 w 149670"/>
              <a:gd name="connsiteY3" fmla="*/ 222525 h 476221"/>
              <a:gd name="connsiteX4" fmla="*/ 2956 w 149670"/>
              <a:gd name="connsiteY4" fmla="*/ 5038 h 47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670" h="476221">
                <a:moveTo>
                  <a:pt x="2956" y="5038"/>
                </a:moveTo>
                <a:cubicBezTo>
                  <a:pt x="18037" y="43667"/>
                  <a:pt x="125722" y="390536"/>
                  <a:pt x="144243" y="454300"/>
                </a:cubicBezTo>
                <a:cubicBezTo>
                  <a:pt x="162764" y="518065"/>
                  <a:pt x="129162" y="426254"/>
                  <a:pt x="114081" y="387625"/>
                </a:cubicBezTo>
                <a:cubicBezTo>
                  <a:pt x="99000" y="348996"/>
                  <a:pt x="73071" y="284438"/>
                  <a:pt x="53756" y="222525"/>
                </a:cubicBezTo>
                <a:cubicBezTo>
                  <a:pt x="34441" y="160612"/>
                  <a:pt x="-12125" y="-33591"/>
                  <a:pt x="2956" y="5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A93C7C8E-7848-4B63-B957-ECEB9980D6FD}"/>
              </a:ext>
            </a:extLst>
          </p:cNvPr>
          <p:cNvSpPr/>
          <p:nvPr/>
        </p:nvSpPr>
        <p:spPr>
          <a:xfrm>
            <a:off x="4204264" y="2891506"/>
            <a:ext cx="278986" cy="88722"/>
          </a:xfrm>
          <a:custGeom>
            <a:avLst/>
            <a:gdLst>
              <a:gd name="connsiteX0" fmla="*/ 1024 w 278986"/>
              <a:gd name="connsiteY0" fmla="*/ 86644 h 88722"/>
              <a:gd name="connsiteX1" fmla="*/ 270899 w 278986"/>
              <a:gd name="connsiteY1" fmla="*/ 919 h 88722"/>
              <a:gd name="connsiteX2" fmla="*/ 213749 w 278986"/>
              <a:gd name="connsiteY2" fmla="*/ 39019 h 88722"/>
              <a:gd name="connsiteX3" fmla="*/ 180411 w 278986"/>
              <a:gd name="connsiteY3" fmla="*/ 61244 h 88722"/>
              <a:gd name="connsiteX4" fmla="*/ 1024 w 278986"/>
              <a:gd name="connsiteY4" fmla="*/ 86644 h 8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86" h="88722">
                <a:moveTo>
                  <a:pt x="1024" y="86644"/>
                </a:moveTo>
                <a:cubicBezTo>
                  <a:pt x="16105" y="76590"/>
                  <a:pt x="235445" y="8856"/>
                  <a:pt x="270899" y="919"/>
                </a:cubicBezTo>
                <a:cubicBezTo>
                  <a:pt x="306353" y="-7018"/>
                  <a:pt x="213749" y="39019"/>
                  <a:pt x="213749" y="39019"/>
                </a:cubicBezTo>
                <a:cubicBezTo>
                  <a:pt x="198668" y="49073"/>
                  <a:pt x="219040" y="55158"/>
                  <a:pt x="180411" y="61244"/>
                </a:cubicBezTo>
                <a:cubicBezTo>
                  <a:pt x="141782" y="67329"/>
                  <a:pt x="-14057" y="96698"/>
                  <a:pt x="1024" y="86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86133A60-B054-4005-A564-AD37914A51B8}"/>
              </a:ext>
            </a:extLst>
          </p:cNvPr>
          <p:cNvSpPr/>
          <p:nvPr/>
        </p:nvSpPr>
        <p:spPr>
          <a:xfrm>
            <a:off x="4019547" y="2902913"/>
            <a:ext cx="265128" cy="72596"/>
          </a:xfrm>
          <a:custGeom>
            <a:avLst/>
            <a:gdLst>
              <a:gd name="connsiteX0" fmla="*/ 265116 w 265128"/>
              <a:gd name="connsiteY0" fmla="*/ 72062 h 72596"/>
              <a:gd name="connsiteX1" fmla="*/ 184153 w 265128"/>
              <a:gd name="connsiteY1" fmla="*/ 45075 h 72596"/>
              <a:gd name="connsiteX2" fmla="*/ 3 w 265128"/>
              <a:gd name="connsiteY2" fmla="*/ 625 h 72596"/>
              <a:gd name="connsiteX3" fmla="*/ 179391 w 265128"/>
              <a:gd name="connsiteY3" fmla="*/ 21262 h 72596"/>
              <a:gd name="connsiteX4" fmla="*/ 265116 w 265128"/>
              <a:gd name="connsiteY4" fmla="*/ 72062 h 7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128" h="72596">
                <a:moveTo>
                  <a:pt x="265116" y="72062"/>
                </a:moveTo>
                <a:cubicBezTo>
                  <a:pt x="265910" y="76031"/>
                  <a:pt x="228338" y="56981"/>
                  <a:pt x="184153" y="45075"/>
                </a:cubicBezTo>
                <a:cubicBezTo>
                  <a:pt x="139968" y="33169"/>
                  <a:pt x="797" y="4594"/>
                  <a:pt x="3" y="625"/>
                </a:cubicBezTo>
                <a:cubicBezTo>
                  <a:pt x="-791" y="-3344"/>
                  <a:pt x="139174" y="12531"/>
                  <a:pt x="179391" y="21262"/>
                </a:cubicBezTo>
                <a:cubicBezTo>
                  <a:pt x="219608" y="29993"/>
                  <a:pt x="264322" y="68093"/>
                  <a:pt x="265116" y="72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AF5EEDC2-43F4-43C9-933D-72DD98F1DE52}"/>
              </a:ext>
            </a:extLst>
          </p:cNvPr>
          <p:cNvSpPr/>
          <p:nvPr/>
        </p:nvSpPr>
        <p:spPr>
          <a:xfrm>
            <a:off x="3866180" y="2958557"/>
            <a:ext cx="380887" cy="627690"/>
          </a:xfrm>
          <a:custGeom>
            <a:avLst/>
            <a:gdLst>
              <a:gd name="connsiteX0" fmla="*/ 380383 w 380887"/>
              <a:gd name="connsiteY0" fmla="*/ 543 h 627690"/>
              <a:gd name="connsiteX1" fmla="*/ 166070 w 380887"/>
              <a:gd name="connsiteY1" fmla="*/ 238668 h 627690"/>
              <a:gd name="connsiteX2" fmla="*/ 81933 w 380887"/>
              <a:gd name="connsiteY2" fmla="*/ 378368 h 627690"/>
              <a:gd name="connsiteX3" fmla="*/ 4145 w 380887"/>
              <a:gd name="connsiteY3" fmla="*/ 614906 h 627690"/>
              <a:gd name="connsiteX4" fmla="*/ 20020 w 380887"/>
              <a:gd name="connsiteY4" fmla="*/ 565693 h 627690"/>
              <a:gd name="connsiteX5" fmla="*/ 99395 w 380887"/>
              <a:gd name="connsiteY5" fmla="*/ 310106 h 627690"/>
              <a:gd name="connsiteX6" fmla="*/ 380383 w 380887"/>
              <a:gd name="connsiteY6" fmla="*/ 543 h 627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887" h="627690">
                <a:moveTo>
                  <a:pt x="380383" y="543"/>
                </a:moveTo>
                <a:cubicBezTo>
                  <a:pt x="391495" y="-11363"/>
                  <a:pt x="215812" y="175697"/>
                  <a:pt x="166070" y="238668"/>
                </a:cubicBezTo>
                <a:cubicBezTo>
                  <a:pt x="116328" y="301639"/>
                  <a:pt x="108920" y="315662"/>
                  <a:pt x="81933" y="378368"/>
                </a:cubicBezTo>
                <a:cubicBezTo>
                  <a:pt x="54946" y="441074"/>
                  <a:pt x="14464" y="583685"/>
                  <a:pt x="4145" y="614906"/>
                </a:cubicBezTo>
                <a:cubicBezTo>
                  <a:pt x="-6174" y="646127"/>
                  <a:pt x="4145" y="616493"/>
                  <a:pt x="20020" y="565693"/>
                </a:cubicBezTo>
                <a:cubicBezTo>
                  <a:pt x="35895" y="514893"/>
                  <a:pt x="43568" y="403239"/>
                  <a:pt x="99395" y="310106"/>
                </a:cubicBezTo>
                <a:cubicBezTo>
                  <a:pt x="155222" y="216973"/>
                  <a:pt x="369271" y="12449"/>
                  <a:pt x="380383" y="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EFE7971C-FC78-4944-A1C2-ADE704A99130}"/>
              </a:ext>
            </a:extLst>
          </p:cNvPr>
          <p:cNvSpPr/>
          <p:nvPr/>
        </p:nvSpPr>
        <p:spPr>
          <a:xfrm>
            <a:off x="3779945" y="2922477"/>
            <a:ext cx="257352" cy="653428"/>
          </a:xfrm>
          <a:custGeom>
            <a:avLst/>
            <a:gdLst>
              <a:gd name="connsiteX0" fmla="*/ 257068 w 257352"/>
              <a:gd name="connsiteY0" fmla="*/ 111 h 653428"/>
              <a:gd name="connsiteX1" fmla="*/ 55455 w 257352"/>
              <a:gd name="connsiteY1" fmla="*/ 273161 h 653428"/>
              <a:gd name="connsiteX2" fmla="*/ 28468 w 257352"/>
              <a:gd name="connsiteY2" fmla="*/ 325548 h 653428"/>
              <a:gd name="connsiteX3" fmla="*/ 30055 w 257352"/>
              <a:gd name="connsiteY3" fmla="*/ 363648 h 653428"/>
              <a:gd name="connsiteX4" fmla="*/ 87205 w 257352"/>
              <a:gd name="connsiteY4" fmla="*/ 639873 h 653428"/>
              <a:gd name="connsiteX5" fmla="*/ 79268 w 257352"/>
              <a:gd name="connsiteY5" fmla="*/ 579548 h 653428"/>
              <a:gd name="connsiteX6" fmla="*/ 6243 w 257352"/>
              <a:gd name="connsiteY6" fmla="*/ 308086 h 653428"/>
              <a:gd name="connsiteX7" fmla="*/ 257068 w 257352"/>
              <a:gd name="connsiteY7" fmla="*/ 111 h 65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352" h="653428">
                <a:moveTo>
                  <a:pt x="257068" y="111"/>
                </a:moveTo>
                <a:cubicBezTo>
                  <a:pt x="265270" y="-5710"/>
                  <a:pt x="93555" y="218922"/>
                  <a:pt x="55455" y="273161"/>
                </a:cubicBezTo>
                <a:cubicBezTo>
                  <a:pt x="17355" y="327400"/>
                  <a:pt x="32701" y="310467"/>
                  <a:pt x="28468" y="325548"/>
                </a:cubicBezTo>
                <a:cubicBezTo>
                  <a:pt x="24235" y="340629"/>
                  <a:pt x="20265" y="311260"/>
                  <a:pt x="30055" y="363648"/>
                </a:cubicBezTo>
                <a:cubicBezTo>
                  <a:pt x="39845" y="416036"/>
                  <a:pt x="79003" y="603890"/>
                  <a:pt x="87205" y="639873"/>
                </a:cubicBezTo>
                <a:cubicBezTo>
                  <a:pt x="95407" y="675856"/>
                  <a:pt x="92762" y="634846"/>
                  <a:pt x="79268" y="579548"/>
                </a:cubicBezTo>
                <a:cubicBezTo>
                  <a:pt x="65774" y="524250"/>
                  <a:pt x="-24184" y="406511"/>
                  <a:pt x="6243" y="308086"/>
                </a:cubicBezTo>
                <a:cubicBezTo>
                  <a:pt x="36670" y="209661"/>
                  <a:pt x="248866" y="5932"/>
                  <a:pt x="257068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D4997D0E-ED1C-4C81-82E1-1643AB499CC0}"/>
              </a:ext>
            </a:extLst>
          </p:cNvPr>
          <p:cNvSpPr/>
          <p:nvPr/>
        </p:nvSpPr>
        <p:spPr>
          <a:xfrm>
            <a:off x="3735155" y="3284304"/>
            <a:ext cx="57490" cy="753695"/>
          </a:xfrm>
          <a:custGeom>
            <a:avLst/>
            <a:gdLst>
              <a:gd name="connsiteX0" fmla="*/ 57383 w 57490"/>
              <a:gd name="connsiteY0" fmla="*/ 234 h 753695"/>
              <a:gd name="connsiteX1" fmla="*/ 20870 w 57490"/>
              <a:gd name="connsiteY1" fmla="*/ 179621 h 753695"/>
              <a:gd name="connsiteX2" fmla="*/ 51033 w 57490"/>
              <a:gd name="connsiteY2" fmla="*/ 432034 h 753695"/>
              <a:gd name="connsiteX3" fmla="*/ 43095 w 57490"/>
              <a:gd name="connsiteY3" fmla="*/ 497121 h 753695"/>
              <a:gd name="connsiteX4" fmla="*/ 1820 w 57490"/>
              <a:gd name="connsiteY4" fmla="*/ 741596 h 753695"/>
              <a:gd name="connsiteX5" fmla="*/ 9758 w 57490"/>
              <a:gd name="connsiteY5" fmla="*/ 684446 h 753695"/>
              <a:gd name="connsiteX6" fmla="*/ 31983 w 57490"/>
              <a:gd name="connsiteY6" fmla="*/ 408221 h 753695"/>
              <a:gd name="connsiteX7" fmla="*/ 14520 w 57490"/>
              <a:gd name="connsiteY7" fmla="*/ 319321 h 753695"/>
              <a:gd name="connsiteX8" fmla="*/ 6583 w 57490"/>
              <a:gd name="connsiteY8" fmla="*/ 216134 h 753695"/>
              <a:gd name="connsiteX9" fmla="*/ 57383 w 57490"/>
              <a:gd name="connsiteY9" fmla="*/ 234 h 75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490" h="753695">
                <a:moveTo>
                  <a:pt x="57383" y="234"/>
                </a:moveTo>
                <a:cubicBezTo>
                  <a:pt x="59764" y="-5851"/>
                  <a:pt x="21928" y="107654"/>
                  <a:pt x="20870" y="179621"/>
                </a:cubicBezTo>
                <a:cubicBezTo>
                  <a:pt x="19812" y="251588"/>
                  <a:pt x="47329" y="379117"/>
                  <a:pt x="51033" y="432034"/>
                </a:cubicBezTo>
                <a:cubicBezTo>
                  <a:pt x="54737" y="484951"/>
                  <a:pt x="51297" y="445527"/>
                  <a:pt x="43095" y="497121"/>
                </a:cubicBezTo>
                <a:cubicBezTo>
                  <a:pt x="34893" y="548715"/>
                  <a:pt x="7376" y="710375"/>
                  <a:pt x="1820" y="741596"/>
                </a:cubicBezTo>
                <a:cubicBezTo>
                  <a:pt x="-3736" y="772817"/>
                  <a:pt x="4731" y="740009"/>
                  <a:pt x="9758" y="684446"/>
                </a:cubicBezTo>
                <a:cubicBezTo>
                  <a:pt x="14785" y="628883"/>
                  <a:pt x="31189" y="469075"/>
                  <a:pt x="31983" y="408221"/>
                </a:cubicBezTo>
                <a:cubicBezTo>
                  <a:pt x="32777" y="347367"/>
                  <a:pt x="18753" y="351336"/>
                  <a:pt x="14520" y="319321"/>
                </a:cubicBezTo>
                <a:cubicBezTo>
                  <a:pt x="10287" y="287306"/>
                  <a:pt x="1027" y="266405"/>
                  <a:pt x="6583" y="216134"/>
                </a:cubicBezTo>
                <a:cubicBezTo>
                  <a:pt x="12139" y="165863"/>
                  <a:pt x="55002" y="6319"/>
                  <a:pt x="57383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71199F11-DCAE-4B3C-8588-BAED72A67E17}"/>
              </a:ext>
            </a:extLst>
          </p:cNvPr>
          <p:cNvSpPr/>
          <p:nvPr/>
        </p:nvSpPr>
        <p:spPr>
          <a:xfrm>
            <a:off x="3644455" y="3852776"/>
            <a:ext cx="141736" cy="190674"/>
          </a:xfrm>
          <a:custGeom>
            <a:avLst/>
            <a:gdLst>
              <a:gd name="connsiteX0" fmla="*/ 116333 w 141736"/>
              <a:gd name="connsiteY0" fmla="*/ 87 h 190674"/>
              <a:gd name="connsiteX1" fmla="*/ 5208 w 141736"/>
              <a:gd name="connsiteY1" fmla="*/ 77874 h 190674"/>
              <a:gd name="connsiteX2" fmla="*/ 22670 w 141736"/>
              <a:gd name="connsiteY2" fmla="*/ 133437 h 190674"/>
              <a:gd name="connsiteX3" fmla="*/ 62358 w 141736"/>
              <a:gd name="connsiteY3" fmla="*/ 168362 h 190674"/>
              <a:gd name="connsiteX4" fmla="*/ 141733 w 141736"/>
              <a:gd name="connsiteY4" fmla="*/ 190587 h 190674"/>
              <a:gd name="connsiteX5" fmla="*/ 65533 w 141736"/>
              <a:gd name="connsiteY5" fmla="*/ 160424 h 190674"/>
              <a:gd name="connsiteX6" fmla="*/ 19495 w 141736"/>
              <a:gd name="connsiteY6" fmla="*/ 93749 h 190674"/>
              <a:gd name="connsiteX7" fmla="*/ 116333 w 141736"/>
              <a:gd name="connsiteY7" fmla="*/ 87 h 19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736" h="190674">
                <a:moveTo>
                  <a:pt x="116333" y="87"/>
                </a:moveTo>
                <a:cubicBezTo>
                  <a:pt x="113952" y="-2559"/>
                  <a:pt x="20818" y="55649"/>
                  <a:pt x="5208" y="77874"/>
                </a:cubicBezTo>
                <a:cubicBezTo>
                  <a:pt x="-10402" y="100099"/>
                  <a:pt x="13145" y="118356"/>
                  <a:pt x="22670" y="133437"/>
                </a:cubicBezTo>
                <a:cubicBezTo>
                  <a:pt x="32195" y="148518"/>
                  <a:pt x="42514" y="158837"/>
                  <a:pt x="62358" y="168362"/>
                </a:cubicBezTo>
                <a:cubicBezTo>
                  <a:pt x="82202" y="177887"/>
                  <a:pt x="141204" y="191910"/>
                  <a:pt x="141733" y="190587"/>
                </a:cubicBezTo>
                <a:cubicBezTo>
                  <a:pt x="142262" y="189264"/>
                  <a:pt x="85906" y="176564"/>
                  <a:pt x="65533" y="160424"/>
                </a:cubicBezTo>
                <a:cubicBezTo>
                  <a:pt x="45160" y="144284"/>
                  <a:pt x="15526" y="117561"/>
                  <a:pt x="19495" y="93749"/>
                </a:cubicBezTo>
                <a:cubicBezTo>
                  <a:pt x="23464" y="69937"/>
                  <a:pt x="118714" y="2733"/>
                  <a:pt x="116333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F3A28021-5BE5-4F5A-8542-BB6EBFEA67C0}"/>
              </a:ext>
            </a:extLst>
          </p:cNvPr>
          <p:cNvSpPr/>
          <p:nvPr/>
        </p:nvSpPr>
        <p:spPr>
          <a:xfrm>
            <a:off x="3591783" y="3860669"/>
            <a:ext cx="169125" cy="193423"/>
          </a:xfrm>
          <a:custGeom>
            <a:avLst/>
            <a:gdLst>
              <a:gd name="connsiteX0" fmla="*/ 169005 w 169125"/>
              <a:gd name="connsiteY0" fmla="*/ 131 h 193423"/>
              <a:gd name="connsiteX1" fmla="*/ 27717 w 169125"/>
              <a:gd name="connsiteY1" fmla="*/ 92206 h 193423"/>
              <a:gd name="connsiteX2" fmla="*/ 34067 w 169125"/>
              <a:gd name="connsiteY2" fmla="*/ 122369 h 193423"/>
              <a:gd name="connsiteX3" fmla="*/ 159480 w 169125"/>
              <a:gd name="connsiteY3" fmla="*/ 192219 h 193423"/>
              <a:gd name="connsiteX4" fmla="*/ 103917 w 169125"/>
              <a:gd name="connsiteY4" fmla="*/ 168406 h 193423"/>
              <a:gd name="connsiteX5" fmla="*/ 730 w 169125"/>
              <a:gd name="connsiteY5" fmla="*/ 114431 h 193423"/>
              <a:gd name="connsiteX6" fmla="*/ 169005 w 169125"/>
              <a:gd name="connsiteY6" fmla="*/ 131 h 19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125" h="193423">
                <a:moveTo>
                  <a:pt x="169005" y="131"/>
                </a:moveTo>
                <a:cubicBezTo>
                  <a:pt x="173503" y="-3573"/>
                  <a:pt x="50207" y="71833"/>
                  <a:pt x="27717" y="92206"/>
                </a:cubicBezTo>
                <a:cubicBezTo>
                  <a:pt x="5227" y="112579"/>
                  <a:pt x="12107" y="105700"/>
                  <a:pt x="34067" y="122369"/>
                </a:cubicBezTo>
                <a:cubicBezTo>
                  <a:pt x="56027" y="139038"/>
                  <a:pt x="147838" y="184546"/>
                  <a:pt x="159480" y="192219"/>
                </a:cubicBezTo>
                <a:cubicBezTo>
                  <a:pt x="171122" y="199892"/>
                  <a:pt x="103917" y="168406"/>
                  <a:pt x="103917" y="168406"/>
                </a:cubicBezTo>
                <a:cubicBezTo>
                  <a:pt x="77459" y="155441"/>
                  <a:pt x="-8795" y="141154"/>
                  <a:pt x="730" y="114431"/>
                </a:cubicBezTo>
                <a:cubicBezTo>
                  <a:pt x="10255" y="87708"/>
                  <a:pt x="164507" y="3835"/>
                  <a:pt x="169005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C49C8B3B-B45C-469F-B6DD-861EB0175A70}"/>
              </a:ext>
            </a:extLst>
          </p:cNvPr>
          <p:cNvSpPr/>
          <p:nvPr/>
        </p:nvSpPr>
        <p:spPr>
          <a:xfrm>
            <a:off x="3405643" y="3991731"/>
            <a:ext cx="209652" cy="571803"/>
          </a:xfrm>
          <a:custGeom>
            <a:avLst/>
            <a:gdLst>
              <a:gd name="connsiteX0" fmla="*/ 209624 w 209652"/>
              <a:gd name="connsiteY0" fmla="*/ 302 h 571803"/>
              <a:gd name="connsiteX1" fmla="*/ 163057 w 209652"/>
              <a:gd name="connsiteY1" fmla="*/ 161169 h 571803"/>
              <a:gd name="connsiteX2" fmla="*/ 93207 w 209652"/>
              <a:gd name="connsiteY2" fmla="*/ 264886 h 571803"/>
              <a:gd name="connsiteX3" fmla="*/ 57224 w 209652"/>
              <a:gd name="connsiteY3" fmla="*/ 353786 h 571803"/>
              <a:gd name="connsiteX4" fmla="*/ 19124 w 209652"/>
              <a:gd name="connsiteY4" fmla="*/ 468086 h 571803"/>
              <a:gd name="connsiteX5" fmla="*/ 74 w 209652"/>
              <a:gd name="connsiteY5" fmla="*/ 571802 h 571803"/>
              <a:gd name="connsiteX6" fmla="*/ 14890 w 209652"/>
              <a:gd name="connsiteY6" fmla="*/ 470202 h 571803"/>
              <a:gd name="connsiteX7" fmla="*/ 67807 w 209652"/>
              <a:gd name="connsiteY7" fmla="*/ 271236 h 571803"/>
              <a:gd name="connsiteX8" fmla="*/ 156707 w 209652"/>
              <a:gd name="connsiteY8" fmla="*/ 125186 h 571803"/>
              <a:gd name="connsiteX9" fmla="*/ 209624 w 209652"/>
              <a:gd name="connsiteY9" fmla="*/ 302 h 57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652" h="571803">
                <a:moveTo>
                  <a:pt x="209624" y="302"/>
                </a:moveTo>
                <a:cubicBezTo>
                  <a:pt x="210682" y="6299"/>
                  <a:pt x="182460" y="117072"/>
                  <a:pt x="163057" y="161169"/>
                </a:cubicBezTo>
                <a:cubicBezTo>
                  <a:pt x="143654" y="205266"/>
                  <a:pt x="110846" y="232783"/>
                  <a:pt x="93207" y="264886"/>
                </a:cubicBezTo>
                <a:cubicBezTo>
                  <a:pt x="75568" y="296989"/>
                  <a:pt x="69571" y="319919"/>
                  <a:pt x="57224" y="353786"/>
                </a:cubicBezTo>
                <a:cubicBezTo>
                  <a:pt x="44877" y="387653"/>
                  <a:pt x="28649" y="431750"/>
                  <a:pt x="19124" y="468086"/>
                </a:cubicBezTo>
                <a:cubicBezTo>
                  <a:pt x="9599" y="504422"/>
                  <a:pt x="780" y="571449"/>
                  <a:pt x="74" y="571802"/>
                </a:cubicBezTo>
                <a:cubicBezTo>
                  <a:pt x="-632" y="572155"/>
                  <a:pt x="3601" y="520296"/>
                  <a:pt x="14890" y="470202"/>
                </a:cubicBezTo>
                <a:cubicBezTo>
                  <a:pt x="26179" y="420108"/>
                  <a:pt x="44171" y="328739"/>
                  <a:pt x="67807" y="271236"/>
                </a:cubicBezTo>
                <a:cubicBezTo>
                  <a:pt x="91443" y="213733"/>
                  <a:pt x="134129" y="171400"/>
                  <a:pt x="156707" y="125186"/>
                </a:cubicBezTo>
                <a:cubicBezTo>
                  <a:pt x="179285" y="78972"/>
                  <a:pt x="208566" y="-5695"/>
                  <a:pt x="209624" y="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38DD9DD5-62E9-4072-8FF4-F46B292D0D42}"/>
              </a:ext>
            </a:extLst>
          </p:cNvPr>
          <p:cNvSpPr/>
          <p:nvPr/>
        </p:nvSpPr>
        <p:spPr>
          <a:xfrm>
            <a:off x="3180235" y="4516942"/>
            <a:ext cx="225696" cy="773401"/>
          </a:xfrm>
          <a:custGeom>
            <a:avLst/>
            <a:gdLst>
              <a:gd name="connsiteX0" fmla="*/ 225482 w 225696"/>
              <a:gd name="connsiteY0" fmla="*/ 25 h 773401"/>
              <a:gd name="connsiteX1" fmla="*/ 100598 w 225696"/>
              <a:gd name="connsiteY1" fmla="*/ 408541 h 773401"/>
              <a:gd name="connsiteX2" fmla="*/ 9582 w 225696"/>
              <a:gd name="connsiteY2" fmla="*/ 721808 h 773401"/>
              <a:gd name="connsiteX3" fmla="*/ 5348 w 225696"/>
              <a:gd name="connsiteY3" fmla="*/ 770491 h 773401"/>
              <a:gd name="connsiteX4" fmla="*/ 32865 w 225696"/>
              <a:gd name="connsiteY4" fmla="*/ 694291 h 773401"/>
              <a:gd name="connsiteX5" fmla="*/ 128115 w 225696"/>
              <a:gd name="connsiteY5" fmla="*/ 427591 h 773401"/>
              <a:gd name="connsiteX6" fmla="*/ 225482 w 225696"/>
              <a:gd name="connsiteY6" fmla="*/ 25 h 77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696" h="773401">
                <a:moveTo>
                  <a:pt x="225482" y="25"/>
                </a:moveTo>
                <a:cubicBezTo>
                  <a:pt x="220896" y="-3150"/>
                  <a:pt x="136581" y="288244"/>
                  <a:pt x="100598" y="408541"/>
                </a:cubicBezTo>
                <a:cubicBezTo>
                  <a:pt x="64615" y="528838"/>
                  <a:pt x="25457" y="661483"/>
                  <a:pt x="9582" y="721808"/>
                </a:cubicBezTo>
                <a:cubicBezTo>
                  <a:pt x="-6293" y="782133"/>
                  <a:pt x="1467" y="775077"/>
                  <a:pt x="5348" y="770491"/>
                </a:cubicBezTo>
                <a:cubicBezTo>
                  <a:pt x="9229" y="765905"/>
                  <a:pt x="12404" y="751441"/>
                  <a:pt x="32865" y="694291"/>
                </a:cubicBezTo>
                <a:cubicBezTo>
                  <a:pt x="53326" y="637141"/>
                  <a:pt x="96365" y="541891"/>
                  <a:pt x="128115" y="427591"/>
                </a:cubicBezTo>
                <a:cubicBezTo>
                  <a:pt x="159865" y="313291"/>
                  <a:pt x="230068" y="3200"/>
                  <a:pt x="225482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1D04E3A5-B3CC-4705-92DF-4E95C7E6B2E4}"/>
              </a:ext>
            </a:extLst>
          </p:cNvPr>
          <p:cNvSpPr/>
          <p:nvPr/>
        </p:nvSpPr>
        <p:spPr>
          <a:xfrm>
            <a:off x="3891990" y="3551673"/>
            <a:ext cx="37630" cy="555912"/>
          </a:xfrm>
          <a:custGeom>
            <a:avLst/>
            <a:gdLst>
              <a:gd name="connsiteX0" fmla="*/ 15377 w 37630"/>
              <a:gd name="connsiteY0" fmla="*/ 94 h 555912"/>
              <a:gd name="connsiteX1" fmla="*/ 560 w 37630"/>
              <a:gd name="connsiteY1" fmla="*/ 336644 h 555912"/>
              <a:gd name="connsiteX2" fmla="*/ 36543 w 37630"/>
              <a:gd name="connsiteY2" fmla="*/ 554660 h 555912"/>
              <a:gd name="connsiteX3" fmla="*/ 28077 w 37630"/>
              <a:gd name="connsiteY3" fmla="*/ 423427 h 555912"/>
              <a:gd name="connsiteX4" fmla="*/ 25960 w 37630"/>
              <a:gd name="connsiteY4" fmla="*/ 370510 h 555912"/>
              <a:gd name="connsiteX5" fmla="*/ 15377 w 37630"/>
              <a:gd name="connsiteY5" fmla="*/ 94 h 5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30" h="555912">
                <a:moveTo>
                  <a:pt x="15377" y="94"/>
                </a:moveTo>
                <a:cubicBezTo>
                  <a:pt x="11144" y="-5550"/>
                  <a:pt x="-2968" y="244216"/>
                  <a:pt x="560" y="336644"/>
                </a:cubicBezTo>
                <a:cubicBezTo>
                  <a:pt x="4088" y="429072"/>
                  <a:pt x="31957" y="540196"/>
                  <a:pt x="36543" y="554660"/>
                </a:cubicBezTo>
                <a:cubicBezTo>
                  <a:pt x="41129" y="569124"/>
                  <a:pt x="29841" y="454119"/>
                  <a:pt x="28077" y="423427"/>
                </a:cubicBezTo>
                <a:cubicBezTo>
                  <a:pt x="26313" y="392735"/>
                  <a:pt x="27724" y="440713"/>
                  <a:pt x="25960" y="370510"/>
                </a:cubicBezTo>
                <a:cubicBezTo>
                  <a:pt x="24196" y="300307"/>
                  <a:pt x="19610" y="5738"/>
                  <a:pt x="15377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8A32B8DC-5D14-4347-A355-2DD51D551F24}"/>
              </a:ext>
            </a:extLst>
          </p:cNvPr>
          <p:cNvSpPr/>
          <p:nvPr/>
        </p:nvSpPr>
        <p:spPr>
          <a:xfrm>
            <a:off x="3894275" y="4055301"/>
            <a:ext cx="199832" cy="1005869"/>
          </a:xfrm>
          <a:custGeom>
            <a:avLst/>
            <a:gdLst>
              <a:gd name="connsiteX0" fmla="*/ 2508 w 199832"/>
              <a:gd name="connsiteY0" fmla="*/ 232 h 1005869"/>
              <a:gd name="connsiteX1" fmla="*/ 6742 w 199832"/>
              <a:gd name="connsiteY1" fmla="*/ 222482 h 1005869"/>
              <a:gd name="connsiteX2" fmla="*/ 36375 w 199832"/>
              <a:gd name="connsiteY2" fmla="*/ 349482 h 1005869"/>
              <a:gd name="connsiteX3" fmla="*/ 46958 w 199832"/>
              <a:gd name="connsiteY3" fmla="*/ 484949 h 1005869"/>
              <a:gd name="connsiteX4" fmla="*/ 46958 w 199832"/>
              <a:gd name="connsiteY4" fmla="*/ 607716 h 1005869"/>
              <a:gd name="connsiteX5" fmla="*/ 59658 w 199832"/>
              <a:gd name="connsiteY5" fmla="*/ 673332 h 1005869"/>
              <a:gd name="connsiteX6" fmla="*/ 195125 w 199832"/>
              <a:gd name="connsiteY6" fmla="*/ 992949 h 1005869"/>
              <a:gd name="connsiteX7" fmla="*/ 157025 w 199832"/>
              <a:gd name="connsiteY7" fmla="*/ 912516 h 1005869"/>
              <a:gd name="connsiteX8" fmla="*/ 42725 w 199832"/>
              <a:gd name="connsiteY8" fmla="*/ 628882 h 1005869"/>
              <a:gd name="connsiteX9" fmla="*/ 38492 w 199832"/>
              <a:gd name="connsiteY9" fmla="*/ 266932 h 1005869"/>
              <a:gd name="connsiteX10" fmla="*/ 2508 w 199832"/>
              <a:gd name="connsiteY10" fmla="*/ 232 h 1005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9832" h="1005869">
                <a:moveTo>
                  <a:pt x="2508" y="232"/>
                </a:moveTo>
                <a:cubicBezTo>
                  <a:pt x="-2784" y="-7176"/>
                  <a:pt x="1097" y="164274"/>
                  <a:pt x="6742" y="222482"/>
                </a:cubicBezTo>
                <a:cubicBezTo>
                  <a:pt x="12387" y="280690"/>
                  <a:pt x="29672" y="305738"/>
                  <a:pt x="36375" y="349482"/>
                </a:cubicBezTo>
                <a:cubicBezTo>
                  <a:pt x="43078" y="393226"/>
                  <a:pt x="45194" y="441910"/>
                  <a:pt x="46958" y="484949"/>
                </a:cubicBezTo>
                <a:cubicBezTo>
                  <a:pt x="48722" y="527988"/>
                  <a:pt x="44841" y="576319"/>
                  <a:pt x="46958" y="607716"/>
                </a:cubicBezTo>
                <a:cubicBezTo>
                  <a:pt x="49075" y="639113"/>
                  <a:pt x="34964" y="609127"/>
                  <a:pt x="59658" y="673332"/>
                </a:cubicBezTo>
                <a:cubicBezTo>
                  <a:pt x="84352" y="737537"/>
                  <a:pt x="178897" y="953085"/>
                  <a:pt x="195125" y="992949"/>
                </a:cubicBezTo>
                <a:cubicBezTo>
                  <a:pt x="211353" y="1032813"/>
                  <a:pt x="182425" y="973194"/>
                  <a:pt x="157025" y="912516"/>
                </a:cubicBezTo>
                <a:cubicBezTo>
                  <a:pt x="131625" y="851838"/>
                  <a:pt x="62480" y="736479"/>
                  <a:pt x="42725" y="628882"/>
                </a:cubicBezTo>
                <a:cubicBezTo>
                  <a:pt x="22970" y="521285"/>
                  <a:pt x="46959" y="367826"/>
                  <a:pt x="38492" y="266932"/>
                </a:cubicBezTo>
                <a:cubicBezTo>
                  <a:pt x="30025" y="166038"/>
                  <a:pt x="7800" y="7640"/>
                  <a:pt x="2508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83C6B783-C25F-4E88-95D7-3146F9F849E1}"/>
              </a:ext>
            </a:extLst>
          </p:cNvPr>
          <p:cNvSpPr/>
          <p:nvPr/>
        </p:nvSpPr>
        <p:spPr>
          <a:xfrm>
            <a:off x="6218392" y="2842674"/>
            <a:ext cx="276602" cy="121509"/>
          </a:xfrm>
          <a:custGeom>
            <a:avLst/>
            <a:gdLst>
              <a:gd name="connsiteX0" fmla="*/ 375 w 276602"/>
              <a:gd name="connsiteY0" fmla="*/ 9 h 121509"/>
              <a:gd name="connsiteX1" fmla="*/ 264958 w 276602"/>
              <a:gd name="connsiteY1" fmla="*/ 105843 h 121509"/>
              <a:gd name="connsiteX2" fmla="*/ 207808 w 276602"/>
              <a:gd name="connsiteY2" fmla="*/ 112193 h 121509"/>
              <a:gd name="connsiteX3" fmla="*/ 375 w 276602"/>
              <a:gd name="connsiteY3" fmla="*/ 9 h 12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602" h="121509">
                <a:moveTo>
                  <a:pt x="375" y="9"/>
                </a:moveTo>
                <a:cubicBezTo>
                  <a:pt x="9900" y="-1049"/>
                  <a:pt x="230386" y="87146"/>
                  <a:pt x="264958" y="105843"/>
                </a:cubicBezTo>
                <a:cubicBezTo>
                  <a:pt x="299530" y="124540"/>
                  <a:pt x="250141" y="126304"/>
                  <a:pt x="207808" y="112193"/>
                </a:cubicBezTo>
                <a:cubicBezTo>
                  <a:pt x="165475" y="98082"/>
                  <a:pt x="-9150" y="1067"/>
                  <a:pt x="375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A4CACDD3-4BCF-44A0-AF33-A2B903572D4F}"/>
              </a:ext>
            </a:extLst>
          </p:cNvPr>
          <p:cNvSpPr/>
          <p:nvPr/>
        </p:nvSpPr>
        <p:spPr>
          <a:xfrm>
            <a:off x="6314013" y="2960857"/>
            <a:ext cx="197744" cy="246008"/>
          </a:xfrm>
          <a:custGeom>
            <a:avLst/>
            <a:gdLst>
              <a:gd name="connsiteX0" fmla="*/ 196854 w 197744"/>
              <a:gd name="connsiteY0" fmla="*/ 2476 h 246008"/>
              <a:gd name="connsiteX1" fmla="*/ 38104 w 197744"/>
              <a:gd name="connsiteY1" fmla="*/ 180276 h 246008"/>
              <a:gd name="connsiteX2" fmla="*/ 4 w 197744"/>
              <a:gd name="connsiteY2" fmla="*/ 245893 h 246008"/>
              <a:gd name="connsiteX3" fmla="*/ 35987 w 197744"/>
              <a:gd name="connsiteY3" fmla="*/ 167576 h 246008"/>
              <a:gd name="connsiteX4" fmla="*/ 99487 w 197744"/>
              <a:gd name="connsiteY4" fmla="*/ 82910 h 246008"/>
              <a:gd name="connsiteX5" fmla="*/ 196854 w 197744"/>
              <a:gd name="connsiteY5" fmla="*/ 2476 h 24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744" h="246008">
                <a:moveTo>
                  <a:pt x="196854" y="2476"/>
                </a:moveTo>
                <a:cubicBezTo>
                  <a:pt x="186624" y="18704"/>
                  <a:pt x="70912" y="139707"/>
                  <a:pt x="38104" y="180276"/>
                </a:cubicBezTo>
                <a:cubicBezTo>
                  <a:pt x="5296" y="220845"/>
                  <a:pt x="357" y="248010"/>
                  <a:pt x="4" y="245893"/>
                </a:cubicBezTo>
                <a:cubicBezTo>
                  <a:pt x="-349" y="243776"/>
                  <a:pt x="19406" y="194740"/>
                  <a:pt x="35987" y="167576"/>
                </a:cubicBezTo>
                <a:cubicBezTo>
                  <a:pt x="52567" y="140412"/>
                  <a:pt x="72676" y="111838"/>
                  <a:pt x="99487" y="82910"/>
                </a:cubicBezTo>
                <a:cubicBezTo>
                  <a:pt x="126298" y="53982"/>
                  <a:pt x="207084" y="-13752"/>
                  <a:pt x="196854" y="2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DBE378ED-0AC7-47E4-9F2B-C4B2D6D10999}"/>
              </a:ext>
            </a:extLst>
          </p:cNvPr>
          <p:cNvSpPr/>
          <p:nvPr/>
        </p:nvSpPr>
        <p:spPr>
          <a:xfrm>
            <a:off x="6256372" y="3196107"/>
            <a:ext cx="114847" cy="402382"/>
          </a:xfrm>
          <a:custGeom>
            <a:avLst/>
            <a:gdLst>
              <a:gd name="connsiteX0" fmla="*/ 114795 w 114847"/>
              <a:gd name="connsiteY0" fmla="*/ 60 h 402382"/>
              <a:gd name="connsiteX1" fmla="*/ 21661 w 114847"/>
              <a:gd name="connsiteY1" fmla="*/ 247710 h 402382"/>
              <a:gd name="connsiteX2" fmla="*/ 495 w 114847"/>
              <a:gd name="connsiteY2" fmla="*/ 402226 h 402382"/>
              <a:gd name="connsiteX3" fmla="*/ 34361 w 114847"/>
              <a:gd name="connsiteY3" fmla="*/ 270993 h 402382"/>
              <a:gd name="connsiteX4" fmla="*/ 114795 w 114847"/>
              <a:gd name="connsiteY4" fmla="*/ 60 h 40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847" h="402382">
                <a:moveTo>
                  <a:pt x="114795" y="60"/>
                </a:moveTo>
                <a:cubicBezTo>
                  <a:pt x="112678" y="-3820"/>
                  <a:pt x="40711" y="180682"/>
                  <a:pt x="21661" y="247710"/>
                </a:cubicBezTo>
                <a:cubicBezTo>
                  <a:pt x="2611" y="314738"/>
                  <a:pt x="-1622" y="398346"/>
                  <a:pt x="495" y="402226"/>
                </a:cubicBezTo>
                <a:cubicBezTo>
                  <a:pt x="2612" y="406106"/>
                  <a:pt x="14605" y="336962"/>
                  <a:pt x="34361" y="270993"/>
                </a:cubicBezTo>
                <a:cubicBezTo>
                  <a:pt x="54116" y="205024"/>
                  <a:pt x="116912" y="3940"/>
                  <a:pt x="114795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C5DA087B-66D8-4B81-84F9-07CC959E6E75}"/>
              </a:ext>
            </a:extLst>
          </p:cNvPr>
          <p:cNvSpPr/>
          <p:nvPr/>
        </p:nvSpPr>
        <p:spPr>
          <a:xfrm>
            <a:off x="6206673" y="3202517"/>
            <a:ext cx="109543" cy="561718"/>
          </a:xfrm>
          <a:custGeom>
            <a:avLst/>
            <a:gdLst>
              <a:gd name="connsiteX0" fmla="*/ 109460 w 109543"/>
              <a:gd name="connsiteY0" fmla="*/ 0 h 561718"/>
              <a:gd name="connsiteX1" fmla="*/ 12094 w 109543"/>
              <a:gd name="connsiteY1" fmla="*/ 325966 h 561718"/>
              <a:gd name="connsiteX2" fmla="*/ 1510 w 109543"/>
              <a:gd name="connsiteY2" fmla="*/ 560916 h 561718"/>
              <a:gd name="connsiteX3" fmla="*/ 12094 w 109543"/>
              <a:gd name="connsiteY3" fmla="*/ 400050 h 561718"/>
              <a:gd name="connsiteX4" fmla="*/ 29027 w 109543"/>
              <a:gd name="connsiteY4" fmla="*/ 323850 h 561718"/>
              <a:gd name="connsiteX5" fmla="*/ 109460 w 109543"/>
              <a:gd name="connsiteY5" fmla="*/ 0 h 56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543" h="561718">
                <a:moveTo>
                  <a:pt x="109460" y="0"/>
                </a:moveTo>
                <a:cubicBezTo>
                  <a:pt x="106638" y="353"/>
                  <a:pt x="30086" y="232480"/>
                  <a:pt x="12094" y="325966"/>
                </a:cubicBezTo>
                <a:cubicBezTo>
                  <a:pt x="-5898" y="419452"/>
                  <a:pt x="1510" y="548569"/>
                  <a:pt x="1510" y="560916"/>
                </a:cubicBezTo>
                <a:cubicBezTo>
                  <a:pt x="1510" y="573263"/>
                  <a:pt x="7508" y="439561"/>
                  <a:pt x="12094" y="400050"/>
                </a:cubicBezTo>
                <a:cubicBezTo>
                  <a:pt x="16680" y="360539"/>
                  <a:pt x="29027" y="323850"/>
                  <a:pt x="29027" y="323850"/>
                </a:cubicBezTo>
                <a:cubicBezTo>
                  <a:pt x="43138" y="262819"/>
                  <a:pt x="112282" y="-353"/>
                  <a:pt x="10946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011D1327-39D2-4C3F-8ACD-C66EF9D836E8}"/>
              </a:ext>
            </a:extLst>
          </p:cNvPr>
          <p:cNvSpPr/>
          <p:nvPr/>
        </p:nvSpPr>
        <p:spPr>
          <a:xfrm>
            <a:off x="6563568" y="2977991"/>
            <a:ext cx="320138" cy="206875"/>
          </a:xfrm>
          <a:custGeom>
            <a:avLst/>
            <a:gdLst>
              <a:gd name="connsiteX0" fmla="*/ 745 w 320138"/>
              <a:gd name="connsiteY0" fmla="*/ 30322 h 206875"/>
              <a:gd name="connsiteX1" fmla="*/ 126157 w 320138"/>
              <a:gd name="connsiteY1" fmla="*/ 1747 h 206875"/>
              <a:gd name="connsiteX2" fmla="*/ 248395 w 320138"/>
              <a:gd name="connsiteY2" fmla="*/ 90647 h 206875"/>
              <a:gd name="connsiteX3" fmla="*/ 319832 w 320138"/>
              <a:gd name="connsiteY3" fmla="*/ 206534 h 206875"/>
              <a:gd name="connsiteX4" fmla="*/ 270620 w 320138"/>
              <a:gd name="connsiteY4" fmla="*/ 122397 h 206875"/>
              <a:gd name="connsiteX5" fmla="*/ 186482 w 320138"/>
              <a:gd name="connsiteY5" fmla="*/ 14447 h 206875"/>
              <a:gd name="connsiteX6" fmla="*/ 745 w 320138"/>
              <a:gd name="connsiteY6" fmla="*/ 30322 h 20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138" h="206875">
                <a:moveTo>
                  <a:pt x="745" y="30322"/>
                </a:moveTo>
                <a:cubicBezTo>
                  <a:pt x="-9309" y="28205"/>
                  <a:pt x="84882" y="-8307"/>
                  <a:pt x="126157" y="1747"/>
                </a:cubicBezTo>
                <a:cubicBezTo>
                  <a:pt x="167432" y="11801"/>
                  <a:pt x="216116" y="56516"/>
                  <a:pt x="248395" y="90647"/>
                </a:cubicBezTo>
                <a:cubicBezTo>
                  <a:pt x="280674" y="124778"/>
                  <a:pt x="316128" y="201242"/>
                  <a:pt x="319832" y="206534"/>
                </a:cubicBezTo>
                <a:cubicBezTo>
                  <a:pt x="323536" y="211826"/>
                  <a:pt x="292845" y="154411"/>
                  <a:pt x="270620" y="122397"/>
                </a:cubicBezTo>
                <a:cubicBezTo>
                  <a:pt x="248395" y="90383"/>
                  <a:pt x="232255" y="29793"/>
                  <a:pt x="186482" y="14447"/>
                </a:cubicBezTo>
                <a:cubicBezTo>
                  <a:pt x="140709" y="-899"/>
                  <a:pt x="10799" y="32439"/>
                  <a:pt x="745" y="30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877717CB-2621-43F2-A700-E21FA34D86C1}"/>
              </a:ext>
            </a:extLst>
          </p:cNvPr>
          <p:cNvSpPr/>
          <p:nvPr/>
        </p:nvSpPr>
        <p:spPr>
          <a:xfrm>
            <a:off x="6587916" y="3050055"/>
            <a:ext cx="338731" cy="400436"/>
          </a:xfrm>
          <a:custGeom>
            <a:avLst/>
            <a:gdLst>
              <a:gd name="connsiteX0" fmla="*/ 209 w 338731"/>
              <a:gd name="connsiteY0" fmla="*/ 13820 h 400436"/>
              <a:gd name="connsiteX1" fmla="*/ 158959 w 338731"/>
              <a:gd name="connsiteY1" fmla="*/ 10645 h 400436"/>
              <a:gd name="connsiteX2" fmla="*/ 220872 w 338731"/>
              <a:gd name="connsiteY2" fmla="*/ 83670 h 400436"/>
              <a:gd name="connsiteX3" fmla="*/ 331997 w 338731"/>
              <a:gd name="connsiteY3" fmla="*/ 386883 h 400436"/>
              <a:gd name="connsiteX4" fmla="*/ 324059 w 338731"/>
              <a:gd name="connsiteY4" fmla="*/ 336083 h 400436"/>
              <a:gd name="connsiteX5" fmla="*/ 305009 w 338731"/>
              <a:gd name="connsiteY5" fmla="*/ 231308 h 400436"/>
              <a:gd name="connsiteX6" fmla="*/ 273259 w 338731"/>
              <a:gd name="connsiteY6" fmla="*/ 142408 h 400436"/>
              <a:gd name="connsiteX7" fmla="*/ 195472 w 338731"/>
              <a:gd name="connsiteY7" fmla="*/ 9058 h 400436"/>
              <a:gd name="connsiteX8" fmla="*/ 209 w 338731"/>
              <a:gd name="connsiteY8" fmla="*/ 13820 h 40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731" h="400436">
                <a:moveTo>
                  <a:pt x="209" y="13820"/>
                </a:moveTo>
                <a:cubicBezTo>
                  <a:pt x="-5876" y="14084"/>
                  <a:pt x="122182" y="-997"/>
                  <a:pt x="158959" y="10645"/>
                </a:cubicBezTo>
                <a:cubicBezTo>
                  <a:pt x="195736" y="22287"/>
                  <a:pt x="192032" y="20964"/>
                  <a:pt x="220872" y="83670"/>
                </a:cubicBezTo>
                <a:cubicBezTo>
                  <a:pt x="249712" y="146376"/>
                  <a:pt x="314799" y="344814"/>
                  <a:pt x="331997" y="386883"/>
                </a:cubicBezTo>
                <a:cubicBezTo>
                  <a:pt x="349195" y="428952"/>
                  <a:pt x="328557" y="362012"/>
                  <a:pt x="324059" y="336083"/>
                </a:cubicBezTo>
                <a:cubicBezTo>
                  <a:pt x="319561" y="310154"/>
                  <a:pt x="313476" y="263587"/>
                  <a:pt x="305009" y="231308"/>
                </a:cubicBezTo>
                <a:cubicBezTo>
                  <a:pt x="296542" y="199029"/>
                  <a:pt x="291515" y="179450"/>
                  <a:pt x="273259" y="142408"/>
                </a:cubicBezTo>
                <a:cubicBezTo>
                  <a:pt x="255003" y="105366"/>
                  <a:pt x="240186" y="31812"/>
                  <a:pt x="195472" y="9058"/>
                </a:cubicBezTo>
                <a:cubicBezTo>
                  <a:pt x="150758" y="-13696"/>
                  <a:pt x="6294" y="13556"/>
                  <a:pt x="209" y="13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083F2F0B-9196-44C7-8B5B-1F4E999C0C57}"/>
              </a:ext>
            </a:extLst>
          </p:cNvPr>
          <p:cNvSpPr/>
          <p:nvPr/>
        </p:nvSpPr>
        <p:spPr>
          <a:xfrm>
            <a:off x="6940334" y="3471625"/>
            <a:ext cx="90380" cy="752854"/>
          </a:xfrm>
          <a:custGeom>
            <a:avLst/>
            <a:gdLst>
              <a:gd name="connsiteX0" fmla="*/ 216 w 90380"/>
              <a:gd name="connsiteY0" fmla="*/ 238 h 752854"/>
              <a:gd name="connsiteX1" fmla="*/ 22441 w 90380"/>
              <a:gd name="connsiteY1" fmla="*/ 360600 h 752854"/>
              <a:gd name="connsiteX2" fmla="*/ 84354 w 90380"/>
              <a:gd name="connsiteY2" fmla="*/ 732075 h 752854"/>
              <a:gd name="connsiteX3" fmla="*/ 81179 w 90380"/>
              <a:gd name="connsiteY3" fmla="*/ 686038 h 752854"/>
              <a:gd name="connsiteX4" fmla="*/ 24029 w 90380"/>
              <a:gd name="connsiteY4" fmla="*/ 520938 h 752854"/>
              <a:gd name="connsiteX5" fmla="*/ 11329 w 90380"/>
              <a:gd name="connsiteY5" fmla="*/ 414575 h 752854"/>
              <a:gd name="connsiteX6" fmla="*/ 216 w 90380"/>
              <a:gd name="connsiteY6" fmla="*/ 238 h 75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380" h="752854">
                <a:moveTo>
                  <a:pt x="216" y="238"/>
                </a:moveTo>
                <a:cubicBezTo>
                  <a:pt x="2068" y="-8758"/>
                  <a:pt x="8418" y="238627"/>
                  <a:pt x="22441" y="360600"/>
                </a:cubicBezTo>
                <a:cubicBezTo>
                  <a:pt x="36464" y="482573"/>
                  <a:pt x="74564" y="677835"/>
                  <a:pt x="84354" y="732075"/>
                </a:cubicBezTo>
                <a:cubicBezTo>
                  <a:pt x="94144" y="786315"/>
                  <a:pt x="91233" y="721228"/>
                  <a:pt x="81179" y="686038"/>
                </a:cubicBezTo>
                <a:cubicBezTo>
                  <a:pt x="71125" y="650849"/>
                  <a:pt x="35671" y="566182"/>
                  <a:pt x="24029" y="520938"/>
                </a:cubicBezTo>
                <a:cubicBezTo>
                  <a:pt x="12387" y="475694"/>
                  <a:pt x="13710" y="497654"/>
                  <a:pt x="11329" y="414575"/>
                </a:cubicBezTo>
                <a:cubicBezTo>
                  <a:pt x="8948" y="331496"/>
                  <a:pt x="-1636" y="9234"/>
                  <a:pt x="216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82BC4BC4-5E1B-4DB5-9727-D55836B99936}"/>
              </a:ext>
            </a:extLst>
          </p:cNvPr>
          <p:cNvSpPr/>
          <p:nvPr/>
        </p:nvSpPr>
        <p:spPr>
          <a:xfrm>
            <a:off x="7035454" y="4219567"/>
            <a:ext cx="76562" cy="922546"/>
          </a:xfrm>
          <a:custGeom>
            <a:avLst/>
            <a:gdLst>
              <a:gd name="connsiteX0" fmla="*/ 346 w 76562"/>
              <a:gd name="connsiteY0" fmla="*/ 8 h 922546"/>
              <a:gd name="connsiteX1" fmla="*/ 54321 w 76562"/>
              <a:gd name="connsiteY1" fmla="*/ 530233 h 922546"/>
              <a:gd name="connsiteX2" fmla="*/ 76546 w 76562"/>
              <a:gd name="connsiteY2" fmla="*/ 908058 h 922546"/>
              <a:gd name="connsiteX3" fmla="*/ 57496 w 76562"/>
              <a:gd name="connsiteY3" fmla="*/ 812808 h 922546"/>
              <a:gd name="connsiteX4" fmla="*/ 32096 w 76562"/>
              <a:gd name="connsiteY4" fmla="*/ 517533 h 922546"/>
              <a:gd name="connsiteX5" fmla="*/ 346 w 76562"/>
              <a:gd name="connsiteY5" fmla="*/ 8 h 922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562" h="922546">
                <a:moveTo>
                  <a:pt x="346" y="8"/>
                </a:moveTo>
                <a:cubicBezTo>
                  <a:pt x="4050" y="2125"/>
                  <a:pt x="41621" y="378891"/>
                  <a:pt x="54321" y="530233"/>
                </a:cubicBezTo>
                <a:cubicBezTo>
                  <a:pt x="67021" y="681575"/>
                  <a:pt x="76017" y="860962"/>
                  <a:pt x="76546" y="908058"/>
                </a:cubicBezTo>
                <a:cubicBezTo>
                  <a:pt x="77075" y="955154"/>
                  <a:pt x="64904" y="877895"/>
                  <a:pt x="57496" y="812808"/>
                </a:cubicBezTo>
                <a:cubicBezTo>
                  <a:pt x="50088" y="747721"/>
                  <a:pt x="40563" y="647179"/>
                  <a:pt x="32096" y="517533"/>
                </a:cubicBezTo>
                <a:cubicBezTo>
                  <a:pt x="23629" y="387887"/>
                  <a:pt x="-3358" y="-2109"/>
                  <a:pt x="346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DEA74D29-4DE4-4872-8992-7B43EE8E20C0}"/>
              </a:ext>
            </a:extLst>
          </p:cNvPr>
          <p:cNvSpPr/>
          <p:nvPr/>
        </p:nvSpPr>
        <p:spPr>
          <a:xfrm>
            <a:off x="6204264" y="3748837"/>
            <a:ext cx="105377" cy="1038090"/>
          </a:xfrm>
          <a:custGeom>
            <a:avLst/>
            <a:gdLst>
              <a:gd name="connsiteX0" fmla="*/ 1803 w 105377"/>
              <a:gd name="connsiteY0" fmla="*/ 1896 h 1038090"/>
              <a:gd name="connsiteX1" fmla="*/ 3919 w 105377"/>
              <a:gd name="connsiteY1" fmla="*/ 363846 h 1038090"/>
              <a:gd name="connsiteX2" fmla="*/ 18736 w 105377"/>
              <a:gd name="connsiteY2" fmla="*/ 619963 h 1038090"/>
              <a:gd name="connsiteX3" fmla="*/ 103403 w 105377"/>
              <a:gd name="connsiteY3" fmla="*/ 1020013 h 1038090"/>
              <a:gd name="connsiteX4" fmla="*/ 75886 w 105377"/>
              <a:gd name="connsiteY4" fmla="*/ 958630 h 1038090"/>
              <a:gd name="connsiteX5" fmla="*/ 46253 w 105377"/>
              <a:gd name="connsiteY5" fmla="*/ 861263 h 1038090"/>
              <a:gd name="connsiteX6" fmla="*/ 27203 w 105377"/>
              <a:gd name="connsiteY6" fmla="*/ 531063 h 1038090"/>
              <a:gd name="connsiteX7" fmla="*/ 1803 w 105377"/>
              <a:gd name="connsiteY7" fmla="*/ 1896 h 103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377" h="1038090">
                <a:moveTo>
                  <a:pt x="1803" y="1896"/>
                </a:moveTo>
                <a:cubicBezTo>
                  <a:pt x="-2078" y="-25973"/>
                  <a:pt x="1097" y="260835"/>
                  <a:pt x="3919" y="363846"/>
                </a:cubicBezTo>
                <a:cubicBezTo>
                  <a:pt x="6741" y="466857"/>
                  <a:pt x="2155" y="510602"/>
                  <a:pt x="18736" y="619963"/>
                </a:cubicBezTo>
                <a:cubicBezTo>
                  <a:pt x="35317" y="729324"/>
                  <a:pt x="93878" y="963568"/>
                  <a:pt x="103403" y="1020013"/>
                </a:cubicBezTo>
                <a:cubicBezTo>
                  <a:pt x="112928" y="1076458"/>
                  <a:pt x="85411" y="985088"/>
                  <a:pt x="75886" y="958630"/>
                </a:cubicBezTo>
                <a:cubicBezTo>
                  <a:pt x="66361" y="932172"/>
                  <a:pt x="54367" y="932524"/>
                  <a:pt x="46253" y="861263"/>
                </a:cubicBezTo>
                <a:cubicBezTo>
                  <a:pt x="38139" y="790002"/>
                  <a:pt x="35317" y="674291"/>
                  <a:pt x="27203" y="531063"/>
                </a:cubicBezTo>
                <a:cubicBezTo>
                  <a:pt x="19089" y="387835"/>
                  <a:pt x="5684" y="29765"/>
                  <a:pt x="1803" y="1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AB18645B-8AD4-4829-BD61-26D075406F4D}"/>
              </a:ext>
            </a:extLst>
          </p:cNvPr>
          <p:cNvSpPr/>
          <p:nvPr/>
        </p:nvSpPr>
        <p:spPr>
          <a:xfrm>
            <a:off x="6351811" y="4799897"/>
            <a:ext cx="284027" cy="756767"/>
          </a:xfrm>
          <a:custGeom>
            <a:avLst/>
            <a:gdLst>
              <a:gd name="connsiteX0" fmla="*/ 306 w 284027"/>
              <a:gd name="connsiteY0" fmla="*/ 2820 h 756767"/>
              <a:gd name="connsiteX1" fmla="*/ 218322 w 284027"/>
              <a:gd name="connsiteY1" fmla="*/ 582786 h 756767"/>
              <a:gd name="connsiteX2" fmla="*/ 283939 w 284027"/>
              <a:gd name="connsiteY2" fmla="*/ 756353 h 756767"/>
              <a:gd name="connsiteX3" fmla="*/ 231022 w 284027"/>
              <a:gd name="connsiteY3" fmla="*/ 623003 h 756767"/>
              <a:gd name="connsiteX4" fmla="*/ 171756 w 284027"/>
              <a:gd name="connsiteY4" fmla="*/ 371120 h 756767"/>
              <a:gd name="connsiteX5" fmla="*/ 306 w 284027"/>
              <a:gd name="connsiteY5" fmla="*/ 2820 h 75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027" h="756767">
                <a:moveTo>
                  <a:pt x="306" y="2820"/>
                </a:moveTo>
                <a:cubicBezTo>
                  <a:pt x="8067" y="38098"/>
                  <a:pt x="171050" y="457197"/>
                  <a:pt x="218322" y="582786"/>
                </a:cubicBezTo>
                <a:cubicBezTo>
                  <a:pt x="265594" y="708375"/>
                  <a:pt x="281822" y="749650"/>
                  <a:pt x="283939" y="756353"/>
                </a:cubicBezTo>
                <a:cubicBezTo>
                  <a:pt x="286056" y="763056"/>
                  <a:pt x="249719" y="687209"/>
                  <a:pt x="231022" y="623003"/>
                </a:cubicBezTo>
                <a:cubicBezTo>
                  <a:pt x="212325" y="558798"/>
                  <a:pt x="209150" y="469192"/>
                  <a:pt x="171756" y="371120"/>
                </a:cubicBezTo>
                <a:cubicBezTo>
                  <a:pt x="134362" y="273048"/>
                  <a:pt x="-7455" y="-32458"/>
                  <a:pt x="306" y="2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4BD25756-59A8-41C2-A22B-146B9A05CC63}"/>
              </a:ext>
            </a:extLst>
          </p:cNvPr>
          <p:cNvSpPr/>
          <p:nvPr/>
        </p:nvSpPr>
        <p:spPr>
          <a:xfrm>
            <a:off x="7144293" y="5181689"/>
            <a:ext cx="245568" cy="820793"/>
          </a:xfrm>
          <a:custGeom>
            <a:avLst/>
            <a:gdLst>
              <a:gd name="connsiteX0" fmla="*/ 1574 w 245568"/>
              <a:gd name="connsiteY0" fmla="*/ 2028 h 820793"/>
              <a:gd name="connsiteX1" fmla="*/ 158207 w 245568"/>
              <a:gd name="connsiteY1" fmla="*/ 609511 h 820793"/>
              <a:gd name="connsiteX2" fmla="*/ 240757 w 245568"/>
              <a:gd name="connsiteY2" fmla="*/ 812711 h 820793"/>
              <a:gd name="connsiteX3" fmla="*/ 219590 w 245568"/>
              <a:gd name="connsiteY3" fmla="*/ 744978 h 820793"/>
              <a:gd name="connsiteX4" fmla="*/ 86240 w 245568"/>
              <a:gd name="connsiteY4" fmla="*/ 423244 h 820793"/>
              <a:gd name="connsiteX5" fmla="*/ 1574 w 245568"/>
              <a:gd name="connsiteY5" fmla="*/ 2028 h 82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568" h="820793">
                <a:moveTo>
                  <a:pt x="1574" y="2028"/>
                </a:moveTo>
                <a:cubicBezTo>
                  <a:pt x="13568" y="33072"/>
                  <a:pt x="118343" y="474397"/>
                  <a:pt x="158207" y="609511"/>
                </a:cubicBezTo>
                <a:cubicBezTo>
                  <a:pt x="198071" y="744625"/>
                  <a:pt x="230527" y="790133"/>
                  <a:pt x="240757" y="812711"/>
                </a:cubicBezTo>
                <a:cubicBezTo>
                  <a:pt x="250987" y="835289"/>
                  <a:pt x="245343" y="809889"/>
                  <a:pt x="219590" y="744978"/>
                </a:cubicBezTo>
                <a:cubicBezTo>
                  <a:pt x="193837" y="680067"/>
                  <a:pt x="123634" y="541777"/>
                  <a:pt x="86240" y="423244"/>
                </a:cubicBezTo>
                <a:cubicBezTo>
                  <a:pt x="48846" y="304711"/>
                  <a:pt x="-10420" y="-29016"/>
                  <a:pt x="1574" y="2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7FFE4159-1313-405C-837C-576E0DD7E366}"/>
              </a:ext>
            </a:extLst>
          </p:cNvPr>
          <p:cNvSpPr/>
          <p:nvPr/>
        </p:nvSpPr>
        <p:spPr>
          <a:xfrm>
            <a:off x="6576426" y="5376332"/>
            <a:ext cx="130885" cy="704854"/>
          </a:xfrm>
          <a:custGeom>
            <a:avLst/>
            <a:gdLst>
              <a:gd name="connsiteX0" fmla="*/ 25457 w 130885"/>
              <a:gd name="connsiteY0" fmla="*/ 1 h 704854"/>
              <a:gd name="connsiteX1" fmla="*/ 57 w 130885"/>
              <a:gd name="connsiteY1" fmla="*/ 129118 h 704854"/>
              <a:gd name="connsiteX2" fmla="*/ 33924 w 130885"/>
              <a:gd name="connsiteY2" fmla="*/ 220135 h 704854"/>
              <a:gd name="connsiteX3" fmla="*/ 124941 w 130885"/>
              <a:gd name="connsiteY3" fmla="*/ 556685 h 704854"/>
              <a:gd name="connsiteX4" fmla="*/ 122824 w 130885"/>
              <a:gd name="connsiteY4" fmla="*/ 704851 h 704854"/>
              <a:gd name="connsiteX5" fmla="*/ 129174 w 130885"/>
              <a:gd name="connsiteY5" fmla="*/ 560918 h 704854"/>
              <a:gd name="connsiteX6" fmla="*/ 116474 w 130885"/>
              <a:gd name="connsiteY6" fmla="*/ 410635 h 704854"/>
              <a:gd name="connsiteX7" fmla="*/ 10641 w 130885"/>
              <a:gd name="connsiteY7" fmla="*/ 131235 h 704854"/>
              <a:gd name="connsiteX8" fmla="*/ 25457 w 130885"/>
              <a:gd name="connsiteY8" fmla="*/ 1 h 70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885" h="704854">
                <a:moveTo>
                  <a:pt x="25457" y="1"/>
                </a:moveTo>
                <a:cubicBezTo>
                  <a:pt x="23693" y="-352"/>
                  <a:pt x="-1354" y="92429"/>
                  <a:pt x="57" y="129118"/>
                </a:cubicBezTo>
                <a:cubicBezTo>
                  <a:pt x="1468" y="165807"/>
                  <a:pt x="13110" y="148874"/>
                  <a:pt x="33924" y="220135"/>
                </a:cubicBezTo>
                <a:cubicBezTo>
                  <a:pt x="54738" y="291396"/>
                  <a:pt x="110124" y="475899"/>
                  <a:pt x="124941" y="556685"/>
                </a:cubicBezTo>
                <a:cubicBezTo>
                  <a:pt x="139758" y="637471"/>
                  <a:pt x="122119" y="704146"/>
                  <a:pt x="122824" y="704851"/>
                </a:cubicBezTo>
                <a:cubicBezTo>
                  <a:pt x="123529" y="705556"/>
                  <a:pt x="130232" y="609954"/>
                  <a:pt x="129174" y="560918"/>
                </a:cubicBezTo>
                <a:cubicBezTo>
                  <a:pt x="128116" y="511882"/>
                  <a:pt x="136229" y="482249"/>
                  <a:pt x="116474" y="410635"/>
                </a:cubicBezTo>
                <a:cubicBezTo>
                  <a:pt x="96719" y="339021"/>
                  <a:pt x="24046" y="192266"/>
                  <a:pt x="10641" y="131235"/>
                </a:cubicBezTo>
                <a:cubicBezTo>
                  <a:pt x="-2764" y="70204"/>
                  <a:pt x="27221" y="354"/>
                  <a:pt x="2545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85A99EA5-1254-4993-BA1E-48DB9E9F49FD}"/>
              </a:ext>
            </a:extLst>
          </p:cNvPr>
          <p:cNvSpPr/>
          <p:nvPr/>
        </p:nvSpPr>
        <p:spPr>
          <a:xfrm>
            <a:off x="6745785" y="5968950"/>
            <a:ext cx="630317" cy="97484"/>
          </a:xfrm>
          <a:custGeom>
            <a:avLst/>
            <a:gdLst>
              <a:gd name="connsiteX0" fmla="*/ 32 w 630317"/>
              <a:gd name="connsiteY0" fmla="*/ 97417 h 97484"/>
              <a:gd name="connsiteX1" fmla="*/ 205348 w 630317"/>
              <a:gd name="connsiteY1" fmla="*/ 8517 h 97484"/>
              <a:gd name="connsiteX2" fmla="*/ 626565 w 630317"/>
              <a:gd name="connsiteY2" fmla="*/ 4283 h 97484"/>
              <a:gd name="connsiteX3" fmla="*/ 423365 w 630317"/>
              <a:gd name="connsiteY3" fmla="*/ 14867 h 97484"/>
              <a:gd name="connsiteX4" fmla="*/ 218048 w 630317"/>
              <a:gd name="connsiteY4" fmla="*/ 23333 h 97484"/>
              <a:gd name="connsiteX5" fmla="*/ 32 w 630317"/>
              <a:gd name="connsiteY5" fmla="*/ 97417 h 9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317" h="97484">
                <a:moveTo>
                  <a:pt x="32" y="97417"/>
                </a:moveTo>
                <a:cubicBezTo>
                  <a:pt x="-2085" y="94948"/>
                  <a:pt x="100926" y="24039"/>
                  <a:pt x="205348" y="8517"/>
                </a:cubicBezTo>
                <a:cubicBezTo>
                  <a:pt x="309770" y="-7005"/>
                  <a:pt x="590229" y="3225"/>
                  <a:pt x="626565" y="4283"/>
                </a:cubicBezTo>
                <a:cubicBezTo>
                  <a:pt x="662901" y="5341"/>
                  <a:pt x="423365" y="14867"/>
                  <a:pt x="423365" y="14867"/>
                </a:cubicBezTo>
                <a:cubicBezTo>
                  <a:pt x="355279" y="18042"/>
                  <a:pt x="287545" y="12750"/>
                  <a:pt x="218048" y="23333"/>
                </a:cubicBezTo>
                <a:cubicBezTo>
                  <a:pt x="148551" y="33916"/>
                  <a:pt x="2149" y="99886"/>
                  <a:pt x="32" y="97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484EA389-ABD4-4022-A6E8-6039D7A0805C}"/>
              </a:ext>
            </a:extLst>
          </p:cNvPr>
          <p:cNvSpPr/>
          <p:nvPr/>
        </p:nvSpPr>
        <p:spPr>
          <a:xfrm>
            <a:off x="7349560" y="5973558"/>
            <a:ext cx="97539" cy="158010"/>
          </a:xfrm>
          <a:custGeom>
            <a:avLst/>
            <a:gdLst>
              <a:gd name="connsiteX0" fmla="*/ 3740 w 97539"/>
              <a:gd name="connsiteY0" fmla="*/ 1792 h 158010"/>
              <a:gd name="connsiteX1" fmla="*/ 94757 w 97539"/>
              <a:gd name="connsiteY1" fmla="*/ 152075 h 158010"/>
              <a:gd name="connsiteX2" fmla="*/ 69357 w 97539"/>
              <a:gd name="connsiteY2" fmla="*/ 122442 h 158010"/>
              <a:gd name="connsiteX3" fmla="*/ 20673 w 97539"/>
              <a:gd name="connsiteY3" fmla="*/ 71642 h 158010"/>
              <a:gd name="connsiteX4" fmla="*/ 3740 w 97539"/>
              <a:gd name="connsiteY4" fmla="*/ 1792 h 15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539" h="158010">
                <a:moveTo>
                  <a:pt x="3740" y="1792"/>
                </a:moveTo>
                <a:cubicBezTo>
                  <a:pt x="16087" y="15197"/>
                  <a:pt x="83821" y="131967"/>
                  <a:pt x="94757" y="152075"/>
                </a:cubicBezTo>
                <a:cubicBezTo>
                  <a:pt x="105693" y="172183"/>
                  <a:pt x="81704" y="135847"/>
                  <a:pt x="69357" y="122442"/>
                </a:cubicBezTo>
                <a:cubicBezTo>
                  <a:pt x="57010" y="109037"/>
                  <a:pt x="28434" y="89281"/>
                  <a:pt x="20673" y="71642"/>
                </a:cubicBezTo>
                <a:cubicBezTo>
                  <a:pt x="12912" y="54003"/>
                  <a:pt x="-8607" y="-11613"/>
                  <a:pt x="3740" y="1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4AB7E329-89FD-4077-BCD4-EFBAFC0FF543}"/>
              </a:ext>
            </a:extLst>
          </p:cNvPr>
          <p:cNvSpPr/>
          <p:nvPr/>
        </p:nvSpPr>
        <p:spPr>
          <a:xfrm>
            <a:off x="7434545" y="6131283"/>
            <a:ext cx="416933" cy="347212"/>
          </a:xfrm>
          <a:custGeom>
            <a:avLst/>
            <a:gdLst>
              <a:gd name="connsiteX0" fmla="*/ 1305 w 416933"/>
              <a:gd name="connsiteY0" fmla="*/ 2817 h 347212"/>
              <a:gd name="connsiteX1" fmla="*/ 134655 w 416933"/>
              <a:gd name="connsiteY1" fmla="*/ 51500 h 347212"/>
              <a:gd name="connsiteX2" fmla="*/ 409822 w 416933"/>
              <a:gd name="connsiteY2" fmla="*/ 339367 h 347212"/>
              <a:gd name="connsiteX3" fmla="*/ 325155 w 416933"/>
              <a:gd name="connsiteY3" fmla="*/ 250467 h 347212"/>
              <a:gd name="connsiteX4" fmla="*/ 208738 w 416933"/>
              <a:gd name="connsiteY4" fmla="*/ 87484 h 347212"/>
              <a:gd name="connsiteX5" fmla="*/ 1305 w 416933"/>
              <a:gd name="connsiteY5" fmla="*/ 2817 h 34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933" h="347212">
                <a:moveTo>
                  <a:pt x="1305" y="2817"/>
                </a:moveTo>
                <a:cubicBezTo>
                  <a:pt x="-11042" y="-3180"/>
                  <a:pt x="66569" y="-4592"/>
                  <a:pt x="134655" y="51500"/>
                </a:cubicBezTo>
                <a:cubicBezTo>
                  <a:pt x="202741" y="107592"/>
                  <a:pt x="378072" y="306206"/>
                  <a:pt x="409822" y="339367"/>
                </a:cubicBezTo>
                <a:cubicBezTo>
                  <a:pt x="441572" y="372528"/>
                  <a:pt x="358669" y="292447"/>
                  <a:pt x="325155" y="250467"/>
                </a:cubicBezTo>
                <a:cubicBezTo>
                  <a:pt x="291641" y="208487"/>
                  <a:pt x="263771" y="128759"/>
                  <a:pt x="208738" y="87484"/>
                </a:cubicBezTo>
                <a:cubicBezTo>
                  <a:pt x="153705" y="46209"/>
                  <a:pt x="13652" y="8814"/>
                  <a:pt x="1305" y="2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B53872EB-FFF2-4C0D-853B-2A9CD2E10931}"/>
              </a:ext>
            </a:extLst>
          </p:cNvPr>
          <p:cNvSpPr/>
          <p:nvPr/>
        </p:nvSpPr>
        <p:spPr>
          <a:xfrm>
            <a:off x="6455815" y="5949029"/>
            <a:ext cx="230947" cy="517486"/>
          </a:xfrm>
          <a:custGeom>
            <a:avLst/>
            <a:gdLst>
              <a:gd name="connsiteX0" fmla="*/ 230735 w 230947"/>
              <a:gd name="connsiteY0" fmla="*/ 921 h 517486"/>
              <a:gd name="connsiteX1" fmla="*/ 224385 w 230947"/>
              <a:gd name="connsiteY1" fmla="*/ 172371 h 517486"/>
              <a:gd name="connsiteX2" fmla="*/ 220152 w 230947"/>
              <a:gd name="connsiteY2" fmla="*/ 246454 h 517486"/>
              <a:gd name="connsiteX3" fmla="*/ 175702 w 230947"/>
              <a:gd name="connsiteY3" fmla="*/ 288788 h 517486"/>
              <a:gd name="connsiteX4" fmla="*/ 99502 w 230947"/>
              <a:gd name="connsiteY4" fmla="*/ 337471 h 517486"/>
              <a:gd name="connsiteX5" fmla="*/ 93152 w 230947"/>
              <a:gd name="connsiteY5" fmla="*/ 445421 h 517486"/>
              <a:gd name="connsiteX6" fmla="*/ 18 w 230947"/>
              <a:gd name="connsiteY6" fmla="*/ 517388 h 517486"/>
              <a:gd name="connsiteX7" fmla="*/ 101618 w 230947"/>
              <a:gd name="connsiteY7" fmla="*/ 430604 h 517486"/>
              <a:gd name="connsiteX8" fmla="*/ 139718 w 230947"/>
              <a:gd name="connsiteY8" fmla="*/ 341704 h 517486"/>
              <a:gd name="connsiteX9" fmla="*/ 215918 w 230947"/>
              <a:gd name="connsiteY9" fmla="*/ 254921 h 517486"/>
              <a:gd name="connsiteX10" fmla="*/ 230735 w 230947"/>
              <a:gd name="connsiteY10" fmla="*/ 921 h 5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0947" h="517486">
                <a:moveTo>
                  <a:pt x="230735" y="921"/>
                </a:moveTo>
                <a:cubicBezTo>
                  <a:pt x="232146" y="-12837"/>
                  <a:pt x="226149" y="131449"/>
                  <a:pt x="224385" y="172371"/>
                </a:cubicBezTo>
                <a:cubicBezTo>
                  <a:pt x="222621" y="213293"/>
                  <a:pt x="228266" y="227051"/>
                  <a:pt x="220152" y="246454"/>
                </a:cubicBezTo>
                <a:cubicBezTo>
                  <a:pt x="212038" y="265857"/>
                  <a:pt x="195810" y="273619"/>
                  <a:pt x="175702" y="288788"/>
                </a:cubicBezTo>
                <a:cubicBezTo>
                  <a:pt x="155594" y="303957"/>
                  <a:pt x="113260" y="311366"/>
                  <a:pt x="99502" y="337471"/>
                </a:cubicBezTo>
                <a:cubicBezTo>
                  <a:pt x="85744" y="363576"/>
                  <a:pt x="109733" y="415435"/>
                  <a:pt x="93152" y="445421"/>
                </a:cubicBezTo>
                <a:cubicBezTo>
                  <a:pt x="76571" y="475407"/>
                  <a:pt x="-1393" y="519857"/>
                  <a:pt x="18" y="517388"/>
                </a:cubicBezTo>
                <a:cubicBezTo>
                  <a:pt x="1429" y="514919"/>
                  <a:pt x="78335" y="459885"/>
                  <a:pt x="101618" y="430604"/>
                </a:cubicBezTo>
                <a:cubicBezTo>
                  <a:pt x="124901" y="401323"/>
                  <a:pt x="120668" y="370985"/>
                  <a:pt x="139718" y="341704"/>
                </a:cubicBezTo>
                <a:cubicBezTo>
                  <a:pt x="158768" y="312424"/>
                  <a:pt x="199690" y="306426"/>
                  <a:pt x="215918" y="254921"/>
                </a:cubicBezTo>
                <a:cubicBezTo>
                  <a:pt x="232146" y="203416"/>
                  <a:pt x="229324" y="14679"/>
                  <a:pt x="230735" y="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6BFFA736-5A86-4881-B012-07A29B158529}"/>
              </a:ext>
            </a:extLst>
          </p:cNvPr>
          <p:cNvSpPr/>
          <p:nvPr/>
        </p:nvSpPr>
        <p:spPr>
          <a:xfrm>
            <a:off x="7071768" y="6468526"/>
            <a:ext cx="777086" cy="246067"/>
          </a:xfrm>
          <a:custGeom>
            <a:avLst/>
            <a:gdLst>
              <a:gd name="connsiteX0" fmla="*/ 776832 w 777086"/>
              <a:gd name="connsiteY0" fmla="*/ 7 h 246067"/>
              <a:gd name="connsiteX1" fmla="*/ 609615 w 777086"/>
              <a:gd name="connsiteY1" fmla="*/ 143941 h 246067"/>
              <a:gd name="connsiteX2" fmla="*/ 499549 w 777086"/>
              <a:gd name="connsiteY2" fmla="*/ 213791 h 246067"/>
              <a:gd name="connsiteX3" fmla="*/ 370432 w 777086"/>
              <a:gd name="connsiteY3" fmla="*/ 228607 h 246067"/>
              <a:gd name="connsiteX4" fmla="*/ 15 w 777086"/>
              <a:gd name="connsiteY4" fmla="*/ 245541 h 246067"/>
              <a:gd name="connsiteX5" fmla="*/ 385249 w 777086"/>
              <a:gd name="connsiteY5" fmla="*/ 207441 h 246067"/>
              <a:gd name="connsiteX6" fmla="*/ 569399 w 777086"/>
              <a:gd name="connsiteY6" fmla="*/ 150291 h 246067"/>
              <a:gd name="connsiteX7" fmla="*/ 776832 w 777086"/>
              <a:gd name="connsiteY7" fmla="*/ 7 h 24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086" h="246067">
                <a:moveTo>
                  <a:pt x="776832" y="7"/>
                </a:moveTo>
                <a:cubicBezTo>
                  <a:pt x="783535" y="-1051"/>
                  <a:pt x="655829" y="108310"/>
                  <a:pt x="609615" y="143941"/>
                </a:cubicBezTo>
                <a:cubicBezTo>
                  <a:pt x="563401" y="179572"/>
                  <a:pt x="539413" y="199680"/>
                  <a:pt x="499549" y="213791"/>
                </a:cubicBezTo>
                <a:cubicBezTo>
                  <a:pt x="459685" y="227902"/>
                  <a:pt x="453688" y="223315"/>
                  <a:pt x="370432" y="228607"/>
                </a:cubicBezTo>
                <a:cubicBezTo>
                  <a:pt x="287176" y="233899"/>
                  <a:pt x="-2454" y="249069"/>
                  <a:pt x="15" y="245541"/>
                </a:cubicBezTo>
                <a:cubicBezTo>
                  <a:pt x="2484" y="242013"/>
                  <a:pt x="290352" y="223316"/>
                  <a:pt x="385249" y="207441"/>
                </a:cubicBezTo>
                <a:cubicBezTo>
                  <a:pt x="480146" y="191566"/>
                  <a:pt x="508369" y="184510"/>
                  <a:pt x="569399" y="150291"/>
                </a:cubicBezTo>
                <a:cubicBezTo>
                  <a:pt x="630429" y="116072"/>
                  <a:pt x="770129" y="1065"/>
                  <a:pt x="77683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0888DB12-3CA2-4890-A2B9-0A2D92D10412}"/>
              </a:ext>
            </a:extLst>
          </p:cNvPr>
          <p:cNvSpPr/>
          <p:nvPr/>
        </p:nvSpPr>
        <p:spPr>
          <a:xfrm>
            <a:off x="6502359" y="6464118"/>
            <a:ext cx="580241" cy="227007"/>
          </a:xfrm>
          <a:custGeom>
            <a:avLst/>
            <a:gdLst>
              <a:gd name="connsiteX0" fmla="*/ 41 w 580241"/>
              <a:gd name="connsiteY0" fmla="*/ 2299 h 227007"/>
              <a:gd name="connsiteX1" fmla="*/ 150324 w 580241"/>
              <a:gd name="connsiteY1" fmla="*/ 23465 h 227007"/>
              <a:gd name="connsiteX2" fmla="*/ 171491 w 580241"/>
              <a:gd name="connsiteY2" fmla="*/ 63682 h 227007"/>
              <a:gd name="connsiteX3" fmla="*/ 317541 w 580241"/>
              <a:gd name="connsiteY3" fmla="*/ 118715 h 227007"/>
              <a:gd name="connsiteX4" fmla="*/ 372574 w 580241"/>
              <a:gd name="connsiteY4" fmla="*/ 133532 h 227007"/>
              <a:gd name="connsiteX5" fmla="*/ 419141 w 580241"/>
              <a:gd name="connsiteY5" fmla="*/ 158932 h 227007"/>
              <a:gd name="connsiteX6" fmla="*/ 577891 w 580241"/>
              <a:gd name="connsiteY6" fmla="*/ 226665 h 227007"/>
              <a:gd name="connsiteX7" fmla="*/ 503808 w 580241"/>
              <a:gd name="connsiteY7" fmla="*/ 182215 h 227007"/>
              <a:gd name="connsiteX8" fmla="*/ 364108 w 580241"/>
              <a:gd name="connsiteY8" fmla="*/ 116599 h 227007"/>
              <a:gd name="connsiteX9" fmla="*/ 194774 w 580241"/>
              <a:gd name="connsiteY9" fmla="*/ 50982 h 227007"/>
              <a:gd name="connsiteX10" fmla="*/ 135508 w 580241"/>
              <a:gd name="connsiteY10" fmla="*/ 6532 h 227007"/>
              <a:gd name="connsiteX11" fmla="*/ 41 w 580241"/>
              <a:gd name="connsiteY11" fmla="*/ 2299 h 227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0241" h="227007">
                <a:moveTo>
                  <a:pt x="41" y="2299"/>
                </a:moveTo>
                <a:cubicBezTo>
                  <a:pt x="2510" y="5121"/>
                  <a:pt x="121749" y="13235"/>
                  <a:pt x="150324" y="23465"/>
                </a:cubicBezTo>
                <a:cubicBezTo>
                  <a:pt x="178899" y="33695"/>
                  <a:pt x="143622" y="47807"/>
                  <a:pt x="171491" y="63682"/>
                </a:cubicBezTo>
                <a:cubicBezTo>
                  <a:pt x="199360" y="79557"/>
                  <a:pt x="284027" y="107073"/>
                  <a:pt x="317541" y="118715"/>
                </a:cubicBezTo>
                <a:cubicBezTo>
                  <a:pt x="351055" y="130357"/>
                  <a:pt x="355641" y="126829"/>
                  <a:pt x="372574" y="133532"/>
                </a:cubicBezTo>
                <a:cubicBezTo>
                  <a:pt x="389507" y="140235"/>
                  <a:pt x="384922" y="143410"/>
                  <a:pt x="419141" y="158932"/>
                </a:cubicBezTo>
                <a:cubicBezTo>
                  <a:pt x="453360" y="174454"/>
                  <a:pt x="563780" y="222784"/>
                  <a:pt x="577891" y="226665"/>
                </a:cubicBezTo>
                <a:cubicBezTo>
                  <a:pt x="592002" y="230546"/>
                  <a:pt x="539438" y="200559"/>
                  <a:pt x="503808" y="182215"/>
                </a:cubicBezTo>
                <a:cubicBezTo>
                  <a:pt x="468178" y="163871"/>
                  <a:pt x="415614" y="138471"/>
                  <a:pt x="364108" y="116599"/>
                </a:cubicBezTo>
                <a:cubicBezTo>
                  <a:pt x="312602" y="94727"/>
                  <a:pt x="232874" y="69326"/>
                  <a:pt x="194774" y="50982"/>
                </a:cubicBezTo>
                <a:cubicBezTo>
                  <a:pt x="156674" y="32638"/>
                  <a:pt x="164788" y="15351"/>
                  <a:pt x="135508" y="6532"/>
                </a:cubicBezTo>
                <a:cubicBezTo>
                  <a:pt x="106228" y="-2287"/>
                  <a:pt x="-2428" y="-523"/>
                  <a:pt x="41" y="2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2F233ED3-4466-40E9-9823-65C0E656FE51}"/>
              </a:ext>
            </a:extLst>
          </p:cNvPr>
          <p:cNvSpPr/>
          <p:nvPr/>
        </p:nvSpPr>
        <p:spPr>
          <a:xfrm>
            <a:off x="7023074" y="6085417"/>
            <a:ext cx="345574" cy="51200"/>
          </a:xfrm>
          <a:custGeom>
            <a:avLst/>
            <a:gdLst>
              <a:gd name="connsiteX0" fmla="*/ 26 w 345574"/>
              <a:gd name="connsiteY0" fmla="*/ 29633 h 51200"/>
              <a:gd name="connsiteX1" fmla="*/ 226509 w 345574"/>
              <a:gd name="connsiteY1" fmla="*/ 27516 h 51200"/>
              <a:gd name="connsiteX2" fmla="*/ 345043 w 345574"/>
              <a:gd name="connsiteY2" fmla="*/ 0 h 51200"/>
              <a:gd name="connsiteX3" fmla="*/ 273076 w 345574"/>
              <a:gd name="connsiteY3" fmla="*/ 27516 h 51200"/>
              <a:gd name="connsiteX4" fmla="*/ 211693 w 345574"/>
              <a:gd name="connsiteY4" fmla="*/ 50800 h 51200"/>
              <a:gd name="connsiteX5" fmla="*/ 26 w 345574"/>
              <a:gd name="connsiteY5" fmla="*/ 29633 h 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574" h="51200">
                <a:moveTo>
                  <a:pt x="26" y="29633"/>
                </a:moveTo>
                <a:cubicBezTo>
                  <a:pt x="2495" y="25752"/>
                  <a:pt x="169006" y="32455"/>
                  <a:pt x="226509" y="27516"/>
                </a:cubicBezTo>
                <a:cubicBezTo>
                  <a:pt x="284012" y="22577"/>
                  <a:pt x="337282" y="0"/>
                  <a:pt x="345043" y="0"/>
                </a:cubicBezTo>
                <a:cubicBezTo>
                  <a:pt x="352804" y="0"/>
                  <a:pt x="273076" y="27516"/>
                  <a:pt x="273076" y="27516"/>
                </a:cubicBezTo>
                <a:cubicBezTo>
                  <a:pt x="250851" y="35983"/>
                  <a:pt x="255790" y="47272"/>
                  <a:pt x="211693" y="50800"/>
                </a:cubicBezTo>
                <a:cubicBezTo>
                  <a:pt x="167596" y="54328"/>
                  <a:pt x="-2443" y="33514"/>
                  <a:pt x="26" y="29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7EA635AF-AA2E-4160-9CFD-77D7F2731C2B}"/>
              </a:ext>
            </a:extLst>
          </p:cNvPr>
          <p:cNvSpPr/>
          <p:nvPr/>
        </p:nvSpPr>
        <p:spPr>
          <a:xfrm>
            <a:off x="7055251" y="6190643"/>
            <a:ext cx="455951" cy="40875"/>
          </a:xfrm>
          <a:custGeom>
            <a:avLst/>
            <a:gdLst>
              <a:gd name="connsiteX0" fmla="*/ 1716 w 455951"/>
              <a:gd name="connsiteY0" fmla="*/ 40824 h 40875"/>
              <a:gd name="connsiteX1" fmla="*/ 355199 w 455951"/>
              <a:gd name="connsiteY1" fmla="*/ 9074 h 40875"/>
              <a:gd name="connsiteX2" fmla="*/ 450449 w 455951"/>
              <a:gd name="connsiteY2" fmla="*/ 9074 h 40875"/>
              <a:gd name="connsiteX3" fmla="*/ 228199 w 455951"/>
              <a:gd name="connsiteY3" fmla="*/ 607 h 40875"/>
              <a:gd name="connsiteX4" fmla="*/ 1716 w 455951"/>
              <a:gd name="connsiteY4" fmla="*/ 40824 h 4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951" h="40875">
                <a:moveTo>
                  <a:pt x="1716" y="40824"/>
                </a:moveTo>
                <a:cubicBezTo>
                  <a:pt x="22883" y="42235"/>
                  <a:pt x="280410" y="14366"/>
                  <a:pt x="355199" y="9074"/>
                </a:cubicBezTo>
                <a:cubicBezTo>
                  <a:pt x="429988" y="3782"/>
                  <a:pt x="471616" y="10485"/>
                  <a:pt x="450449" y="9074"/>
                </a:cubicBezTo>
                <a:cubicBezTo>
                  <a:pt x="429282" y="7663"/>
                  <a:pt x="295579" y="-2568"/>
                  <a:pt x="228199" y="607"/>
                </a:cubicBezTo>
                <a:cubicBezTo>
                  <a:pt x="160819" y="3782"/>
                  <a:pt x="-19451" y="39413"/>
                  <a:pt x="1716" y="40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5C8E7251-4028-4005-BBAF-96D518ACE40B}"/>
              </a:ext>
            </a:extLst>
          </p:cNvPr>
          <p:cNvSpPr/>
          <p:nvPr/>
        </p:nvSpPr>
        <p:spPr>
          <a:xfrm>
            <a:off x="7411901" y="6157347"/>
            <a:ext cx="165303" cy="336045"/>
          </a:xfrm>
          <a:custGeom>
            <a:avLst/>
            <a:gdLst>
              <a:gd name="connsiteX0" fmla="*/ 666 w 165303"/>
              <a:gd name="connsiteY0" fmla="*/ 36 h 336045"/>
              <a:gd name="connsiteX1" fmla="*/ 57816 w 165303"/>
              <a:gd name="connsiteY1" fmla="*/ 158786 h 336045"/>
              <a:gd name="connsiteX2" fmla="*/ 138249 w 165303"/>
              <a:gd name="connsiteY2" fmla="*/ 218053 h 336045"/>
              <a:gd name="connsiteX3" fmla="*/ 163649 w 165303"/>
              <a:gd name="connsiteY3" fmla="*/ 296370 h 336045"/>
              <a:gd name="connsiteX4" fmla="*/ 161532 w 165303"/>
              <a:gd name="connsiteY4" fmla="*/ 332353 h 336045"/>
              <a:gd name="connsiteX5" fmla="*/ 150949 w 165303"/>
              <a:gd name="connsiteY5" fmla="*/ 209586 h 336045"/>
              <a:gd name="connsiteX6" fmla="*/ 95916 w 165303"/>
              <a:gd name="connsiteY6" fmla="*/ 173603 h 336045"/>
              <a:gd name="connsiteX7" fmla="*/ 666 w 165303"/>
              <a:gd name="connsiteY7" fmla="*/ 36 h 33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303" h="336045">
                <a:moveTo>
                  <a:pt x="666" y="36"/>
                </a:moveTo>
                <a:cubicBezTo>
                  <a:pt x="-5684" y="-2433"/>
                  <a:pt x="34886" y="122450"/>
                  <a:pt x="57816" y="158786"/>
                </a:cubicBezTo>
                <a:cubicBezTo>
                  <a:pt x="80746" y="195122"/>
                  <a:pt x="120610" y="195122"/>
                  <a:pt x="138249" y="218053"/>
                </a:cubicBezTo>
                <a:cubicBezTo>
                  <a:pt x="155888" y="240984"/>
                  <a:pt x="159769" y="277320"/>
                  <a:pt x="163649" y="296370"/>
                </a:cubicBezTo>
                <a:cubicBezTo>
                  <a:pt x="167529" y="315420"/>
                  <a:pt x="163649" y="346817"/>
                  <a:pt x="161532" y="332353"/>
                </a:cubicBezTo>
                <a:cubicBezTo>
                  <a:pt x="159415" y="317889"/>
                  <a:pt x="161885" y="236044"/>
                  <a:pt x="150949" y="209586"/>
                </a:cubicBezTo>
                <a:cubicBezTo>
                  <a:pt x="140013" y="183128"/>
                  <a:pt x="122022" y="207117"/>
                  <a:pt x="95916" y="173603"/>
                </a:cubicBezTo>
                <a:cubicBezTo>
                  <a:pt x="69811" y="140089"/>
                  <a:pt x="7016" y="2505"/>
                  <a:pt x="666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0DE47373-9B17-445A-ADE9-5058E48E8741}"/>
              </a:ext>
            </a:extLst>
          </p:cNvPr>
          <p:cNvSpPr/>
          <p:nvPr/>
        </p:nvSpPr>
        <p:spPr>
          <a:xfrm>
            <a:off x="7325493" y="6198036"/>
            <a:ext cx="66012" cy="285759"/>
          </a:xfrm>
          <a:custGeom>
            <a:avLst/>
            <a:gdLst>
              <a:gd name="connsiteX0" fmla="*/ 290 w 66012"/>
              <a:gd name="connsiteY0" fmla="*/ 1681 h 285759"/>
              <a:gd name="connsiteX1" fmla="*/ 53207 w 66012"/>
              <a:gd name="connsiteY1" fmla="*/ 181597 h 285759"/>
              <a:gd name="connsiteX2" fmla="*/ 44740 w 66012"/>
              <a:gd name="connsiteY2" fmla="*/ 285314 h 285759"/>
              <a:gd name="connsiteX3" fmla="*/ 65907 w 66012"/>
              <a:gd name="connsiteY3" fmla="*/ 143497 h 285759"/>
              <a:gd name="connsiteX4" fmla="*/ 34157 w 66012"/>
              <a:gd name="connsiteY4" fmla="*/ 92697 h 285759"/>
              <a:gd name="connsiteX5" fmla="*/ 290 w 66012"/>
              <a:gd name="connsiteY5" fmla="*/ 1681 h 28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12" h="285759">
                <a:moveTo>
                  <a:pt x="290" y="1681"/>
                </a:moveTo>
                <a:cubicBezTo>
                  <a:pt x="3465" y="16498"/>
                  <a:pt x="45799" y="134325"/>
                  <a:pt x="53207" y="181597"/>
                </a:cubicBezTo>
                <a:cubicBezTo>
                  <a:pt x="60615" y="228869"/>
                  <a:pt x="42623" y="291664"/>
                  <a:pt x="44740" y="285314"/>
                </a:cubicBezTo>
                <a:cubicBezTo>
                  <a:pt x="46857" y="278964"/>
                  <a:pt x="67671" y="175600"/>
                  <a:pt x="65907" y="143497"/>
                </a:cubicBezTo>
                <a:cubicBezTo>
                  <a:pt x="64143" y="111394"/>
                  <a:pt x="47562" y="111041"/>
                  <a:pt x="34157" y="92697"/>
                </a:cubicBezTo>
                <a:cubicBezTo>
                  <a:pt x="20752" y="74353"/>
                  <a:pt x="-2885" y="-13136"/>
                  <a:pt x="290" y="1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21904C1A-4953-4649-B01D-CC4A66259737}"/>
              </a:ext>
            </a:extLst>
          </p:cNvPr>
          <p:cNvSpPr/>
          <p:nvPr/>
        </p:nvSpPr>
        <p:spPr>
          <a:xfrm>
            <a:off x="7082065" y="6246262"/>
            <a:ext cx="114640" cy="408696"/>
          </a:xfrm>
          <a:custGeom>
            <a:avLst/>
            <a:gdLst>
              <a:gd name="connsiteX0" fmla="*/ 89202 w 114640"/>
              <a:gd name="connsiteY0" fmla="*/ 21 h 408696"/>
              <a:gd name="connsiteX1" fmla="*/ 106135 w 114640"/>
              <a:gd name="connsiteY1" fmla="*/ 194755 h 408696"/>
              <a:gd name="connsiteX2" fmla="*/ 106135 w 114640"/>
              <a:gd name="connsiteY2" fmla="*/ 256138 h 408696"/>
              <a:gd name="connsiteX3" fmla="*/ 302 w 114640"/>
              <a:gd name="connsiteY3" fmla="*/ 408538 h 408696"/>
              <a:gd name="connsiteX4" fmla="*/ 74385 w 114640"/>
              <a:gd name="connsiteY4" fmla="*/ 283655 h 408696"/>
              <a:gd name="connsiteX5" fmla="*/ 82852 w 114640"/>
              <a:gd name="connsiteY5" fmla="*/ 207455 h 408696"/>
              <a:gd name="connsiteX6" fmla="*/ 89202 w 114640"/>
              <a:gd name="connsiteY6" fmla="*/ 21 h 40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40" h="408696">
                <a:moveTo>
                  <a:pt x="89202" y="21"/>
                </a:moveTo>
                <a:cubicBezTo>
                  <a:pt x="93082" y="-2096"/>
                  <a:pt x="103313" y="152069"/>
                  <a:pt x="106135" y="194755"/>
                </a:cubicBezTo>
                <a:cubicBezTo>
                  <a:pt x="108957" y="237441"/>
                  <a:pt x="123774" y="220508"/>
                  <a:pt x="106135" y="256138"/>
                </a:cubicBezTo>
                <a:cubicBezTo>
                  <a:pt x="88496" y="291769"/>
                  <a:pt x="5594" y="403952"/>
                  <a:pt x="302" y="408538"/>
                </a:cubicBezTo>
                <a:cubicBezTo>
                  <a:pt x="-4990" y="413124"/>
                  <a:pt x="60627" y="317169"/>
                  <a:pt x="74385" y="283655"/>
                </a:cubicBezTo>
                <a:cubicBezTo>
                  <a:pt x="88143" y="250141"/>
                  <a:pt x="79677" y="253669"/>
                  <a:pt x="82852" y="207455"/>
                </a:cubicBezTo>
                <a:cubicBezTo>
                  <a:pt x="86027" y="161241"/>
                  <a:pt x="85322" y="2138"/>
                  <a:pt x="89202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7393086C-C2AE-4FC6-A5F4-9542B6F09EF5}"/>
              </a:ext>
            </a:extLst>
          </p:cNvPr>
          <p:cNvSpPr/>
          <p:nvPr/>
        </p:nvSpPr>
        <p:spPr>
          <a:xfrm>
            <a:off x="6932078" y="6081172"/>
            <a:ext cx="118637" cy="226593"/>
          </a:xfrm>
          <a:custGeom>
            <a:avLst/>
            <a:gdLst>
              <a:gd name="connsiteX0" fmla="*/ 101605 w 118637"/>
              <a:gd name="connsiteY0" fmla="*/ 11 h 226593"/>
              <a:gd name="connsiteX1" fmla="*/ 93139 w 118637"/>
              <a:gd name="connsiteY1" fmla="*/ 156645 h 226593"/>
              <a:gd name="connsiteX2" fmla="*/ 5 w 118637"/>
              <a:gd name="connsiteY2" fmla="*/ 226495 h 226593"/>
              <a:gd name="connsiteX3" fmla="*/ 88905 w 118637"/>
              <a:gd name="connsiteY3" fmla="*/ 171461 h 226593"/>
              <a:gd name="connsiteX4" fmla="*/ 118539 w 118637"/>
              <a:gd name="connsiteY4" fmla="*/ 148178 h 226593"/>
              <a:gd name="connsiteX5" fmla="*/ 101605 w 118637"/>
              <a:gd name="connsiteY5" fmla="*/ 11 h 22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637" h="226593">
                <a:moveTo>
                  <a:pt x="101605" y="11"/>
                </a:moveTo>
                <a:cubicBezTo>
                  <a:pt x="97372" y="1422"/>
                  <a:pt x="110072" y="118898"/>
                  <a:pt x="93139" y="156645"/>
                </a:cubicBezTo>
                <a:cubicBezTo>
                  <a:pt x="76206" y="194392"/>
                  <a:pt x="711" y="224026"/>
                  <a:pt x="5" y="226495"/>
                </a:cubicBezTo>
                <a:cubicBezTo>
                  <a:pt x="-701" y="228964"/>
                  <a:pt x="69149" y="184514"/>
                  <a:pt x="88905" y="171461"/>
                </a:cubicBezTo>
                <a:cubicBezTo>
                  <a:pt x="108661" y="158408"/>
                  <a:pt x="117128" y="173225"/>
                  <a:pt x="118539" y="148178"/>
                </a:cubicBezTo>
                <a:cubicBezTo>
                  <a:pt x="119950" y="123131"/>
                  <a:pt x="105838" y="-1400"/>
                  <a:pt x="101605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4C16124A-92DA-437A-A93D-0A0251EEF3B8}"/>
              </a:ext>
            </a:extLst>
          </p:cNvPr>
          <p:cNvSpPr/>
          <p:nvPr/>
        </p:nvSpPr>
        <p:spPr>
          <a:xfrm>
            <a:off x="6841066" y="6142543"/>
            <a:ext cx="201085" cy="72052"/>
          </a:xfrm>
          <a:custGeom>
            <a:avLst/>
            <a:gdLst>
              <a:gd name="connsiteX0" fmla="*/ 201084 w 201085"/>
              <a:gd name="connsiteY0" fmla="*/ 24 h 72052"/>
              <a:gd name="connsiteX1" fmla="*/ 105834 w 201085"/>
              <a:gd name="connsiteY1" fmla="*/ 44474 h 72052"/>
              <a:gd name="connsiteX2" fmla="*/ 1 w 201085"/>
              <a:gd name="connsiteY2" fmla="*/ 71990 h 72052"/>
              <a:gd name="connsiteX3" fmla="*/ 107951 w 201085"/>
              <a:gd name="connsiteY3" fmla="*/ 50824 h 72052"/>
              <a:gd name="connsiteX4" fmla="*/ 201084 w 201085"/>
              <a:gd name="connsiteY4" fmla="*/ 24 h 7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085" h="72052">
                <a:moveTo>
                  <a:pt x="201084" y="24"/>
                </a:moveTo>
                <a:cubicBezTo>
                  <a:pt x="200731" y="-1034"/>
                  <a:pt x="139348" y="32480"/>
                  <a:pt x="105834" y="44474"/>
                </a:cubicBezTo>
                <a:cubicBezTo>
                  <a:pt x="72320" y="56468"/>
                  <a:pt x="-352" y="70932"/>
                  <a:pt x="1" y="71990"/>
                </a:cubicBezTo>
                <a:cubicBezTo>
                  <a:pt x="354" y="73048"/>
                  <a:pt x="76554" y="60349"/>
                  <a:pt x="107951" y="50824"/>
                </a:cubicBezTo>
                <a:cubicBezTo>
                  <a:pt x="139348" y="41299"/>
                  <a:pt x="201437" y="1082"/>
                  <a:pt x="201084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9EB32E53-D350-4C33-A18D-EE0BF31CD4B2}"/>
              </a:ext>
            </a:extLst>
          </p:cNvPr>
          <p:cNvSpPr/>
          <p:nvPr/>
        </p:nvSpPr>
        <p:spPr>
          <a:xfrm>
            <a:off x="7358610" y="6343646"/>
            <a:ext cx="536939" cy="380700"/>
          </a:xfrm>
          <a:custGeom>
            <a:avLst/>
            <a:gdLst>
              <a:gd name="connsiteX0" fmla="*/ 389978 w 536939"/>
              <a:gd name="connsiteY0" fmla="*/ 4 h 380700"/>
              <a:gd name="connsiteX1" fmla="*/ 531265 w 536939"/>
              <a:gd name="connsiteY1" fmla="*/ 158754 h 380700"/>
              <a:gd name="connsiteX2" fmla="*/ 499515 w 536939"/>
              <a:gd name="connsiteY2" fmla="*/ 173042 h 380700"/>
              <a:gd name="connsiteX3" fmla="*/ 410615 w 536939"/>
              <a:gd name="connsiteY3" fmla="*/ 231779 h 380700"/>
              <a:gd name="connsiteX4" fmla="*/ 310603 w 536939"/>
              <a:gd name="connsiteY4" fmla="*/ 301629 h 380700"/>
              <a:gd name="connsiteX5" fmla="*/ 283615 w 536939"/>
              <a:gd name="connsiteY5" fmla="*/ 339729 h 380700"/>
              <a:gd name="connsiteX6" fmla="*/ 1040 w 536939"/>
              <a:gd name="connsiteY6" fmla="*/ 379417 h 380700"/>
              <a:gd name="connsiteX7" fmla="*/ 193128 w 536939"/>
              <a:gd name="connsiteY7" fmla="*/ 365129 h 380700"/>
              <a:gd name="connsiteX8" fmla="*/ 326478 w 536939"/>
              <a:gd name="connsiteY8" fmla="*/ 307979 h 380700"/>
              <a:gd name="connsiteX9" fmla="*/ 421728 w 536939"/>
              <a:gd name="connsiteY9" fmla="*/ 247654 h 380700"/>
              <a:gd name="connsiteX10" fmla="*/ 528090 w 536939"/>
              <a:gd name="connsiteY10" fmla="*/ 153992 h 380700"/>
              <a:gd name="connsiteX11" fmla="*/ 389978 w 536939"/>
              <a:gd name="connsiteY11" fmla="*/ 4 h 38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6939" h="380700">
                <a:moveTo>
                  <a:pt x="389978" y="4"/>
                </a:moveTo>
                <a:cubicBezTo>
                  <a:pt x="390507" y="798"/>
                  <a:pt x="513009" y="129914"/>
                  <a:pt x="531265" y="158754"/>
                </a:cubicBezTo>
                <a:cubicBezTo>
                  <a:pt x="549521" y="187594"/>
                  <a:pt x="519623" y="160871"/>
                  <a:pt x="499515" y="173042"/>
                </a:cubicBezTo>
                <a:cubicBezTo>
                  <a:pt x="479407" y="185213"/>
                  <a:pt x="442100" y="210348"/>
                  <a:pt x="410615" y="231779"/>
                </a:cubicBezTo>
                <a:cubicBezTo>
                  <a:pt x="379130" y="253210"/>
                  <a:pt x="331770" y="283637"/>
                  <a:pt x="310603" y="301629"/>
                </a:cubicBezTo>
                <a:cubicBezTo>
                  <a:pt x="289436" y="319621"/>
                  <a:pt x="335209" y="326764"/>
                  <a:pt x="283615" y="339729"/>
                </a:cubicBezTo>
                <a:cubicBezTo>
                  <a:pt x="232021" y="352694"/>
                  <a:pt x="16121" y="375184"/>
                  <a:pt x="1040" y="379417"/>
                </a:cubicBezTo>
                <a:cubicBezTo>
                  <a:pt x="-14041" y="383650"/>
                  <a:pt x="138888" y="377035"/>
                  <a:pt x="193128" y="365129"/>
                </a:cubicBezTo>
                <a:cubicBezTo>
                  <a:pt x="247368" y="353223"/>
                  <a:pt x="288378" y="327558"/>
                  <a:pt x="326478" y="307979"/>
                </a:cubicBezTo>
                <a:cubicBezTo>
                  <a:pt x="364578" y="288400"/>
                  <a:pt x="388126" y="273319"/>
                  <a:pt x="421728" y="247654"/>
                </a:cubicBezTo>
                <a:cubicBezTo>
                  <a:pt x="455330" y="221990"/>
                  <a:pt x="531530" y="193944"/>
                  <a:pt x="528090" y="153992"/>
                </a:cubicBezTo>
                <a:cubicBezTo>
                  <a:pt x="524650" y="114040"/>
                  <a:pt x="389449" y="-790"/>
                  <a:pt x="38997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CC0A42F7-0A7F-4DCD-AB25-169282A986DA}"/>
              </a:ext>
            </a:extLst>
          </p:cNvPr>
          <p:cNvSpPr/>
          <p:nvPr/>
        </p:nvSpPr>
        <p:spPr>
          <a:xfrm>
            <a:off x="7072751" y="6724166"/>
            <a:ext cx="346830" cy="1104967"/>
          </a:xfrm>
          <a:custGeom>
            <a:avLst/>
            <a:gdLst>
              <a:gd name="connsiteX0" fmla="*/ 1149 w 346830"/>
              <a:gd name="connsiteY0" fmla="*/ 2601 h 1104967"/>
              <a:gd name="connsiteX1" fmla="*/ 189532 w 346830"/>
              <a:gd name="connsiteY1" fmla="*/ 502134 h 1104967"/>
              <a:gd name="connsiteX2" fmla="*/ 267849 w 346830"/>
              <a:gd name="connsiteY2" fmla="*/ 840801 h 1104967"/>
              <a:gd name="connsiteX3" fmla="*/ 267849 w 346830"/>
              <a:gd name="connsiteY3" fmla="*/ 895834 h 1104967"/>
              <a:gd name="connsiteX4" fmla="*/ 289016 w 346830"/>
              <a:gd name="connsiteY4" fmla="*/ 980501 h 1104967"/>
              <a:gd name="connsiteX5" fmla="*/ 346166 w 346830"/>
              <a:gd name="connsiteY5" fmla="*/ 1103267 h 1104967"/>
              <a:gd name="connsiteX6" fmla="*/ 246682 w 346830"/>
              <a:gd name="connsiteY6" fmla="*/ 883134 h 1104967"/>
              <a:gd name="connsiteX7" fmla="*/ 286899 w 346830"/>
              <a:gd name="connsiteY7" fmla="*/ 732851 h 1104967"/>
              <a:gd name="connsiteX8" fmla="*/ 1149 w 346830"/>
              <a:gd name="connsiteY8" fmla="*/ 2601 h 11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830" h="1104967">
                <a:moveTo>
                  <a:pt x="1149" y="2601"/>
                </a:moveTo>
                <a:cubicBezTo>
                  <a:pt x="-15079" y="-35852"/>
                  <a:pt x="145082" y="362434"/>
                  <a:pt x="189532" y="502134"/>
                </a:cubicBezTo>
                <a:cubicBezTo>
                  <a:pt x="233982" y="641834"/>
                  <a:pt x="254796" y="775184"/>
                  <a:pt x="267849" y="840801"/>
                </a:cubicBezTo>
                <a:cubicBezTo>
                  <a:pt x="280902" y="906418"/>
                  <a:pt x="264321" y="872551"/>
                  <a:pt x="267849" y="895834"/>
                </a:cubicBezTo>
                <a:cubicBezTo>
                  <a:pt x="271377" y="919117"/>
                  <a:pt x="275963" y="945929"/>
                  <a:pt x="289016" y="980501"/>
                </a:cubicBezTo>
                <a:cubicBezTo>
                  <a:pt x="302069" y="1015073"/>
                  <a:pt x="353222" y="1119495"/>
                  <a:pt x="346166" y="1103267"/>
                </a:cubicBezTo>
                <a:cubicBezTo>
                  <a:pt x="339110" y="1087039"/>
                  <a:pt x="256560" y="944870"/>
                  <a:pt x="246682" y="883134"/>
                </a:cubicBezTo>
                <a:cubicBezTo>
                  <a:pt x="236804" y="821398"/>
                  <a:pt x="326057" y="877490"/>
                  <a:pt x="286899" y="732851"/>
                </a:cubicBezTo>
                <a:cubicBezTo>
                  <a:pt x="247741" y="588212"/>
                  <a:pt x="17377" y="41054"/>
                  <a:pt x="1149" y="2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2C282065-789D-422C-BF65-FFFFC96A1AAB}"/>
              </a:ext>
            </a:extLst>
          </p:cNvPr>
          <p:cNvSpPr/>
          <p:nvPr/>
        </p:nvSpPr>
        <p:spPr>
          <a:xfrm>
            <a:off x="7480783" y="6716048"/>
            <a:ext cx="210821" cy="824281"/>
          </a:xfrm>
          <a:custGeom>
            <a:avLst/>
            <a:gdLst>
              <a:gd name="connsiteX0" fmla="*/ 37617 w 210821"/>
              <a:gd name="connsiteY0" fmla="*/ 135 h 824281"/>
              <a:gd name="connsiteX1" fmla="*/ 33384 w 210821"/>
              <a:gd name="connsiteY1" fmla="*/ 131369 h 824281"/>
              <a:gd name="connsiteX2" fmla="*/ 141334 w 210821"/>
              <a:gd name="connsiteY2" fmla="*/ 618202 h 824281"/>
              <a:gd name="connsiteX3" fmla="*/ 209067 w 210821"/>
              <a:gd name="connsiteY3" fmla="*/ 815052 h 824281"/>
              <a:gd name="connsiteX4" fmla="*/ 185784 w 210821"/>
              <a:gd name="connsiteY4" fmla="*/ 776952 h 824281"/>
              <a:gd name="connsiteX5" fmla="*/ 130750 w 210821"/>
              <a:gd name="connsiteY5" fmla="*/ 643602 h 824281"/>
              <a:gd name="connsiteX6" fmla="*/ 90534 w 210821"/>
              <a:gd name="connsiteY6" fmla="*/ 436169 h 824281"/>
              <a:gd name="connsiteX7" fmla="*/ 1634 w 210821"/>
              <a:gd name="connsiteY7" fmla="*/ 146185 h 824281"/>
              <a:gd name="connsiteX8" fmla="*/ 37617 w 210821"/>
              <a:gd name="connsiteY8" fmla="*/ 135 h 82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821" h="824281">
                <a:moveTo>
                  <a:pt x="37617" y="135"/>
                </a:moveTo>
                <a:cubicBezTo>
                  <a:pt x="42909" y="-2334"/>
                  <a:pt x="16098" y="28358"/>
                  <a:pt x="33384" y="131369"/>
                </a:cubicBezTo>
                <a:cubicBezTo>
                  <a:pt x="50670" y="234380"/>
                  <a:pt x="112054" y="504255"/>
                  <a:pt x="141334" y="618202"/>
                </a:cubicBezTo>
                <a:cubicBezTo>
                  <a:pt x="170615" y="732149"/>
                  <a:pt x="201659" y="788594"/>
                  <a:pt x="209067" y="815052"/>
                </a:cubicBezTo>
                <a:cubicBezTo>
                  <a:pt x="216475" y="841510"/>
                  <a:pt x="198837" y="805527"/>
                  <a:pt x="185784" y="776952"/>
                </a:cubicBezTo>
                <a:cubicBezTo>
                  <a:pt x="172731" y="748377"/>
                  <a:pt x="146625" y="700399"/>
                  <a:pt x="130750" y="643602"/>
                </a:cubicBezTo>
                <a:cubicBezTo>
                  <a:pt x="114875" y="586805"/>
                  <a:pt x="112053" y="519072"/>
                  <a:pt x="90534" y="436169"/>
                </a:cubicBezTo>
                <a:cubicBezTo>
                  <a:pt x="69015" y="353266"/>
                  <a:pt x="11865" y="213918"/>
                  <a:pt x="1634" y="146185"/>
                </a:cubicBezTo>
                <a:cubicBezTo>
                  <a:pt x="-8597" y="78452"/>
                  <a:pt x="32325" y="2604"/>
                  <a:pt x="37617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139E69B7-A5C0-4638-B8DB-E8DFB679D189}"/>
              </a:ext>
            </a:extLst>
          </p:cNvPr>
          <p:cNvSpPr/>
          <p:nvPr/>
        </p:nvSpPr>
        <p:spPr>
          <a:xfrm>
            <a:off x="7705182" y="7568865"/>
            <a:ext cx="430759" cy="122326"/>
          </a:xfrm>
          <a:custGeom>
            <a:avLst/>
            <a:gdLst>
              <a:gd name="connsiteX0" fmla="*/ 6893 w 430759"/>
              <a:gd name="connsiteY0" fmla="*/ 335 h 122326"/>
              <a:gd name="connsiteX1" fmla="*/ 106906 w 430759"/>
              <a:gd name="connsiteY1" fmla="*/ 73360 h 122326"/>
              <a:gd name="connsiteX2" fmla="*/ 292643 w 430759"/>
              <a:gd name="connsiteY2" fmla="*/ 117810 h 122326"/>
              <a:gd name="connsiteX3" fmla="*/ 430756 w 430759"/>
              <a:gd name="connsiteY3" fmla="*/ 119398 h 122326"/>
              <a:gd name="connsiteX4" fmla="*/ 295818 w 430759"/>
              <a:gd name="connsiteY4" fmla="*/ 105110 h 122326"/>
              <a:gd name="connsiteX5" fmla="*/ 6893 w 430759"/>
              <a:gd name="connsiteY5" fmla="*/ 335 h 122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759" h="122326">
                <a:moveTo>
                  <a:pt x="6893" y="335"/>
                </a:moveTo>
                <a:cubicBezTo>
                  <a:pt x="-24592" y="-4957"/>
                  <a:pt x="59281" y="53781"/>
                  <a:pt x="106906" y="73360"/>
                </a:cubicBezTo>
                <a:cubicBezTo>
                  <a:pt x="154531" y="92939"/>
                  <a:pt x="238668" y="110137"/>
                  <a:pt x="292643" y="117810"/>
                </a:cubicBezTo>
                <a:cubicBezTo>
                  <a:pt x="346618" y="125483"/>
                  <a:pt x="430227" y="121515"/>
                  <a:pt x="430756" y="119398"/>
                </a:cubicBezTo>
                <a:cubicBezTo>
                  <a:pt x="431285" y="117281"/>
                  <a:pt x="367255" y="121250"/>
                  <a:pt x="295818" y="105110"/>
                </a:cubicBezTo>
                <a:cubicBezTo>
                  <a:pt x="224381" y="88970"/>
                  <a:pt x="38378" y="5627"/>
                  <a:pt x="6893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A9DAFB5F-FBAD-40A9-9C2D-BDBC2CDA40FE}"/>
              </a:ext>
            </a:extLst>
          </p:cNvPr>
          <p:cNvSpPr/>
          <p:nvPr/>
        </p:nvSpPr>
        <p:spPr>
          <a:xfrm>
            <a:off x="8132045" y="7692968"/>
            <a:ext cx="279285" cy="47212"/>
          </a:xfrm>
          <a:custGeom>
            <a:avLst/>
            <a:gdLst>
              <a:gd name="connsiteX0" fmla="*/ 718 w 279285"/>
              <a:gd name="connsiteY0" fmla="*/ 57 h 47212"/>
              <a:gd name="connsiteX1" fmla="*/ 121368 w 279285"/>
              <a:gd name="connsiteY1" fmla="*/ 34982 h 47212"/>
              <a:gd name="connsiteX2" fmla="*/ 276943 w 279285"/>
              <a:gd name="connsiteY2" fmla="*/ 30220 h 47212"/>
              <a:gd name="connsiteX3" fmla="*/ 205505 w 279285"/>
              <a:gd name="connsiteY3" fmla="*/ 42920 h 47212"/>
              <a:gd name="connsiteX4" fmla="*/ 76918 w 279285"/>
              <a:gd name="connsiteY4" fmla="*/ 44507 h 47212"/>
              <a:gd name="connsiteX5" fmla="*/ 718 w 279285"/>
              <a:gd name="connsiteY5" fmla="*/ 57 h 4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285" h="47212">
                <a:moveTo>
                  <a:pt x="718" y="57"/>
                </a:moveTo>
                <a:cubicBezTo>
                  <a:pt x="8126" y="-1530"/>
                  <a:pt x="75331" y="29955"/>
                  <a:pt x="121368" y="34982"/>
                </a:cubicBezTo>
                <a:cubicBezTo>
                  <a:pt x="167405" y="40009"/>
                  <a:pt x="262920" y="28897"/>
                  <a:pt x="276943" y="30220"/>
                </a:cubicBezTo>
                <a:cubicBezTo>
                  <a:pt x="290966" y="31543"/>
                  <a:pt x="238842" y="40539"/>
                  <a:pt x="205505" y="42920"/>
                </a:cubicBezTo>
                <a:cubicBezTo>
                  <a:pt x="172168" y="45301"/>
                  <a:pt x="108932" y="50328"/>
                  <a:pt x="76918" y="44507"/>
                </a:cubicBezTo>
                <a:cubicBezTo>
                  <a:pt x="44904" y="38686"/>
                  <a:pt x="-6690" y="1644"/>
                  <a:pt x="718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52ADEC90-C1A2-483D-BA54-8BBFBB8440EE}"/>
              </a:ext>
            </a:extLst>
          </p:cNvPr>
          <p:cNvSpPr/>
          <p:nvPr/>
        </p:nvSpPr>
        <p:spPr>
          <a:xfrm>
            <a:off x="8413715" y="7737226"/>
            <a:ext cx="243082" cy="120198"/>
          </a:xfrm>
          <a:custGeom>
            <a:avLst/>
            <a:gdLst>
              <a:gd name="connsiteX0" fmla="*/ 35 w 243082"/>
              <a:gd name="connsiteY0" fmla="*/ 249 h 120198"/>
              <a:gd name="connsiteX1" fmla="*/ 109573 w 243082"/>
              <a:gd name="connsiteY1" fmla="*/ 44699 h 120198"/>
              <a:gd name="connsiteX2" fmla="*/ 241335 w 243082"/>
              <a:gd name="connsiteY2" fmla="*/ 119312 h 120198"/>
              <a:gd name="connsiteX3" fmla="*/ 181010 w 243082"/>
              <a:gd name="connsiteY3" fmla="*/ 84387 h 120198"/>
              <a:gd name="connsiteX4" fmla="*/ 120685 w 243082"/>
              <a:gd name="connsiteY4" fmla="*/ 63749 h 120198"/>
              <a:gd name="connsiteX5" fmla="*/ 35 w 243082"/>
              <a:gd name="connsiteY5" fmla="*/ 249 h 12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082" h="120198">
                <a:moveTo>
                  <a:pt x="35" y="249"/>
                </a:moveTo>
                <a:cubicBezTo>
                  <a:pt x="-1817" y="-2926"/>
                  <a:pt x="69356" y="24855"/>
                  <a:pt x="109573" y="44699"/>
                </a:cubicBezTo>
                <a:cubicBezTo>
                  <a:pt x="149790" y="64543"/>
                  <a:pt x="229429" y="112697"/>
                  <a:pt x="241335" y="119312"/>
                </a:cubicBezTo>
                <a:cubicBezTo>
                  <a:pt x="253241" y="125927"/>
                  <a:pt x="201118" y="93647"/>
                  <a:pt x="181010" y="84387"/>
                </a:cubicBezTo>
                <a:cubicBezTo>
                  <a:pt x="160902" y="75127"/>
                  <a:pt x="150054" y="76978"/>
                  <a:pt x="120685" y="63749"/>
                </a:cubicBezTo>
                <a:cubicBezTo>
                  <a:pt x="91316" y="50520"/>
                  <a:pt x="1887" y="3424"/>
                  <a:pt x="35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46F3655B-FCF2-492A-8612-1CAC59415241}"/>
              </a:ext>
            </a:extLst>
          </p:cNvPr>
          <p:cNvSpPr/>
          <p:nvPr/>
        </p:nvSpPr>
        <p:spPr>
          <a:xfrm>
            <a:off x="8583525" y="7818341"/>
            <a:ext cx="117859" cy="82847"/>
          </a:xfrm>
          <a:custGeom>
            <a:avLst/>
            <a:gdLst>
              <a:gd name="connsiteX0" fmla="*/ 88 w 117859"/>
              <a:gd name="connsiteY0" fmla="*/ 97 h 82847"/>
              <a:gd name="connsiteX1" fmla="*/ 85813 w 117859"/>
              <a:gd name="connsiteY1" fmla="*/ 44547 h 82847"/>
              <a:gd name="connsiteX2" fmla="*/ 115975 w 117859"/>
              <a:gd name="connsiteY2" fmla="*/ 82647 h 82847"/>
              <a:gd name="connsiteX3" fmla="*/ 103275 w 117859"/>
              <a:gd name="connsiteY3" fmla="*/ 57247 h 82847"/>
              <a:gd name="connsiteX4" fmla="*/ 88 w 117859"/>
              <a:gd name="connsiteY4" fmla="*/ 97 h 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59" h="82847">
                <a:moveTo>
                  <a:pt x="88" y="97"/>
                </a:moveTo>
                <a:cubicBezTo>
                  <a:pt x="-2822" y="-2020"/>
                  <a:pt x="66499" y="30789"/>
                  <a:pt x="85813" y="44547"/>
                </a:cubicBezTo>
                <a:cubicBezTo>
                  <a:pt x="105128" y="58305"/>
                  <a:pt x="113065" y="80530"/>
                  <a:pt x="115975" y="82647"/>
                </a:cubicBezTo>
                <a:cubicBezTo>
                  <a:pt x="118885" y="84764"/>
                  <a:pt x="120737" y="69682"/>
                  <a:pt x="103275" y="57247"/>
                </a:cubicBezTo>
                <a:cubicBezTo>
                  <a:pt x="85813" y="44812"/>
                  <a:pt x="2998" y="2214"/>
                  <a:pt x="88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D4D7400C-7A2E-4F39-A912-8CD987FF620A}"/>
              </a:ext>
            </a:extLst>
          </p:cNvPr>
          <p:cNvSpPr/>
          <p:nvPr/>
        </p:nvSpPr>
        <p:spPr>
          <a:xfrm>
            <a:off x="8710577" y="7897505"/>
            <a:ext cx="100225" cy="98820"/>
          </a:xfrm>
          <a:custGeom>
            <a:avLst/>
            <a:gdLst>
              <a:gd name="connsiteX0" fmla="*/ 36 w 100225"/>
              <a:gd name="connsiteY0" fmla="*/ 308 h 98820"/>
              <a:gd name="connsiteX1" fmla="*/ 82586 w 100225"/>
              <a:gd name="connsiteY1" fmla="*/ 47933 h 98820"/>
              <a:gd name="connsiteX2" fmla="*/ 93698 w 100225"/>
              <a:gd name="connsiteY2" fmla="*/ 68570 h 98820"/>
              <a:gd name="connsiteX3" fmla="*/ 74648 w 100225"/>
              <a:gd name="connsiteY3" fmla="*/ 92383 h 98820"/>
              <a:gd name="connsiteX4" fmla="*/ 52423 w 100225"/>
              <a:gd name="connsiteY4" fmla="*/ 98733 h 98820"/>
              <a:gd name="connsiteX5" fmla="*/ 38136 w 100225"/>
              <a:gd name="connsiteY5" fmla="*/ 89208 h 98820"/>
              <a:gd name="connsiteX6" fmla="*/ 27023 w 100225"/>
              <a:gd name="connsiteY6" fmla="*/ 82858 h 98820"/>
              <a:gd name="connsiteX7" fmla="*/ 85761 w 100225"/>
              <a:gd name="connsiteY7" fmla="*/ 78095 h 98820"/>
              <a:gd name="connsiteX8" fmla="*/ 93698 w 100225"/>
              <a:gd name="connsiteY8" fmla="*/ 73333 h 98820"/>
              <a:gd name="connsiteX9" fmla="*/ 36 w 100225"/>
              <a:gd name="connsiteY9" fmla="*/ 308 h 9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225" h="98820">
                <a:moveTo>
                  <a:pt x="36" y="308"/>
                </a:moveTo>
                <a:cubicBezTo>
                  <a:pt x="-1816" y="-3925"/>
                  <a:pt x="66976" y="36556"/>
                  <a:pt x="82586" y="47933"/>
                </a:cubicBezTo>
                <a:cubicBezTo>
                  <a:pt x="98196" y="59310"/>
                  <a:pt x="95021" y="61162"/>
                  <a:pt x="93698" y="68570"/>
                </a:cubicBezTo>
                <a:cubicBezTo>
                  <a:pt x="92375" y="75978"/>
                  <a:pt x="81527" y="87356"/>
                  <a:pt x="74648" y="92383"/>
                </a:cubicBezTo>
                <a:cubicBezTo>
                  <a:pt x="67769" y="97410"/>
                  <a:pt x="58508" y="99262"/>
                  <a:pt x="52423" y="98733"/>
                </a:cubicBezTo>
                <a:cubicBezTo>
                  <a:pt x="46338" y="98204"/>
                  <a:pt x="42369" y="91854"/>
                  <a:pt x="38136" y="89208"/>
                </a:cubicBezTo>
                <a:cubicBezTo>
                  <a:pt x="33903" y="86562"/>
                  <a:pt x="19086" y="84710"/>
                  <a:pt x="27023" y="82858"/>
                </a:cubicBezTo>
                <a:cubicBezTo>
                  <a:pt x="34961" y="81006"/>
                  <a:pt x="74649" y="79682"/>
                  <a:pt x="85761" y="78095"/>
                </a:cubicBezTo>
                <a:cubicBezTo>
                  <a:pt x="96873" y="76508"/>
                  <a:pt x="107456" y="84446"/>
                  <a:pt x="93698" y="73333"/>
                </a:cubicBezTo>
                <a:cubicBezTo>
                  <a:pt x="79940" y="62220"/>
                  <a:pt x="1888" y="4541"/>
                  <a:pt x="36" y="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75127B20-F47C-42D3-83E1-8699A17CCE64}"/>
              </a:ext>
            </a:extLst>
          </p:cNvPr>
          <p:cNvSpPr/>
          <p:nvPr/>
        </p:nvSpPr>
        <p:spPr>
          <a:xfrm>
            <a:off x="8443603" y="7792658"/>
            <a:ext cx="271794" cy="167141"/>
          </a:xfrm>
          <a:custGeom>
            <a:avLst/>
            <a:gdLst>
              <a:gd name="connsiteX0" fmla="*/ 310 w 271794"/>
              <a:gd name="connsiteY0" fmla="*/ 380 h 167141"/>
              <a:gd name="connsiteX1" fmla="*/ 165410 w 271794"/>
              <a:gd name="connsiteY1" fmla="*/ 84517 h 167141"/>
              <a:gd name="connsiteX2" fmla="*/ 217797 w 271794"/>
              <a:gd name="connsiteY2" fmla="*/ 130555 h 167141"/>
              <a:gd name="connsiteX3" fmla="*/ 271772 w 271794"/>
              <a:gd name="connsiteY3" fmla="*/ 167067 h 167141"/>
              <a:gd name="connsiteX4" fmla="*/ 211447 w 271794"/>
              <a:gd name="connsiteY4" fmla="*/ 121030 h 167141"/>
              <a:gd name="connsiteX5" fmla="*/ 310 w 271794"/>
              <a:gd name="connsiteY5" fmla="*/ 380 h 16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794" h="167141">
                <a:moveTo>
                  <a:pt x="310" y="380"/>
                </a:moveTo>
                <a:cubicBezTo>
                  <a:pt x="-7363" y="-5705"/>
                  <a:pt x="129162" y="62821"/>
                  <a:pt x="165410" y="84517"/>
                </a:cubicBezTo>
                <a:cubicBezTo>
                  <a:pt x="201658" y="106213"/>
                  <a:pt x="200070" y="116797"/>
                  <a:pt x="217797" y="130555"/>
                </a:cubicBezTo>
                <a:cubicBezTo>
                  <a:pt x="235524" y="144313"/>
                  <a:pt x="272830" y="168655"/>
                  <a:pt x="271772" y="167067"/>
                </a:cubicBezTo>
                <a:cubicBezTo>
                  <a:pt x="270714" y="165479"/>
                  <a:pt x="254574" y="146959"/>
                  <a:pt x="211447" y="121030"/>
                </a:cubicBezTo>
                <a:cubicBezTo>
                  <a:pt x="168320" y="95101"/>
                  <a:pt x="7983" y="6465"/>
                  <a:pt x="310" y="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00344013-D58E-44D9-9825-667971793AE4}"/>
              </a:ext>
            </a:extLst>
          </p:cNvPr>
          <p:cNvSpPr/>
          <p:nvPr/>
        </p:nvSpPr>
        <p:spPr>
          <a:xfrm>
            <a:off x="8108248" y="7762245"/>
            <a:ext cx="260388" cy="66672"/>
          </a:xfrm>
          <a:custGeom>
            <a:avLst/>
            <a:gdLst>
              <a:gd name="connsiteX0" fmla="*/ 5465 w 260388"/>
              <a:gd name="connsiteY0" fmla="*/ 630 h 66672"/>
              <a:gd name="connsiteX1" fmla="*/ 202315 w 260388"/>
              <a:gd name="connsiteY1" fmla="*/ 30793 h 66672"/>
              <a:gd name="connsiteX2" fmla="*/ 259465 w 260388"/>
              <a:gd name="connsiteY2" fmla="*/ 65718 h 66672"/>
              <a:gd name="connsiteX3" fmla="*/ 224540 w 260388"/>
              <a:gd name="connsiteY3" fmla="*/ 53018 h 66672"/>
              <a:gd name="connsiteX4" fmla="*/ 67377 w 260388"/>
              <a:gd name="connsiteY4" fmla="*/ 13330 h 66672"/>
              <a:gd name="connsiteX5" fmla="*/ 5465 w 260388"/>
              <a:gd name="connsiteY5" fmla="*/ 630 h 6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388" h="66672">
                <a:moveTo>
                  <a:pt x="5465" y="630"/>
                </a:moveTo>
                <a:cubicBezTo>
                  <a:pt x="27955" y="3540"/>
                  <a:pt x="159982" y="19945"/>
                  <a:pt x="202315" y="30793"/>
                </a:cubicBezTo>
                <a:cubicBezTo>
                  <a:pt x="244648" y="41641"/>
                  <a:pt x="255761" y="62014"/>
                  <a:pt x="259465" y="65718"/>
                </a:cubicBezTo>
                <a:cubicBezTo>
                  <a:pt x="263169" y="69422"/>
                  <a:pt x="256555" y="61749"/>
                  <a:pt x="224540" y="53018"/>
                </a:cubicBezTo>
                <a:cubicBezTo>
                  <a:pt x="192525" y="44287"/>
                  <a:pt x="99656" y="21267"/>
                  <a:pt x="67377" y="13330"/>
                </a:cubicBezTo>
                <a:cubicBezTo>
                  <a:pt x="35098" y="5393"/>
                  <a:pt x="-17025" y="-2280"/>
                  <a:pt x="5465" y="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9557B992-F46B-433B-8F5E-FE6539E5C78C}"/>
              </a:ext>
            </a:extLst>
          </p:cNvPr>
          <p:cNvSpPr/>
          <p:nvPr/>
        </p:nvSpPr>
        <p:spPr>
          <a:xfrm>
            <a:off x="8375368" y="7832016"/>
            <a:ext cx="373734" cy="188918"/>
          </a:xfrm>
          <a:custGeom>
            <a:avLst/>
            <a:gdLst>
              <a:gd name="connsiteX0" fmla="*/ 282 w 373734"/>
              <a:gd name="connsiteY0" fmla="*/ 709 h 188918"/>
              <a:gd name="connsiteX1" fmla="*/ 220945 w 373734"/>
              <a:gd name="connsiteY1" fmla="*/ 173747 h 188918"/>
              <a:gd name="connsiteX2" fmla="*/ 281270 w 373734"/>
              <a:gd name="connsiteY2" fmla="*/ 178509 h 188918"/>
              <a:gd name="connsiteX3" fmla="*/ 373345 w 373734"/>
              <a:gd name="connsiteY3" fmla="*/ 159459 h 188918"/>
              <a:gd name="connsiteX4" fmla="*/ 243170 w 373734"/>
              <a:gd name="connsiteY4" fmla="*/ 176922 h 188918"/>
              <a:gd name="connsiteX5" fmla="*/ 176495 w 373734"/>
              <a:gd name="connsiteY5" fmla="*/ 115009 h 188918"/>
              <a:gd name="connsiteX6" fmla="*/ 282 w 373734"/>
              <a:gd name="connsiteY6" fmla="*/ 709 h 18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734" h="188918">
                <a:moveTo>
                  <a:pt x="282" y="709"/>
                </a:moveTo>
                <a:cubicBezTo>
                  <a:pt x="7690" y="10499"/>
                  <a:pt x="174114" y="144114"/>
                  <a:pt x="220945" y="173747"/>
                </a:cubicBezTo>
                <a:cubicBezTo>
                  <a:pt x="267776" y="203380"/>
                  <a:pt x="255870" y="180890"/>
                  <a:pt x="281270" y="178509"/>
                </a:cubicBezTo>
                <a:cubicBezTo>
                  <a:pt x="306670" y="176128"/>
                  <a:pt x="379695" y="159723"/>
                  <a:pt x="373345" y="159459"/>
                </a:cubicBezTo>
                <a:cubicBezTo>
                  <a:pt x="366995" y="159195"/>
                  <a:pt x="275978" y="184330"/>
                  <a:pt x="243170" y="176922"/>
                </a:cubicBezTo>
                <a:cubicBezTo>
                  <a:pt x="210362" y="169514"/>
                  <a:pt x="219887" y="144907"/>
                  <a:pt x="176495" y="115009"/>
                </a:cubicBezTo>
                <a:cubicBezTo>
                  <a:pt x="133103" y="85111"/>
                  <a:pt x="-7126" y="-9081"/>
                  <a:pt x="282" y="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58221516-DE88-43CE-A62D-7A3A4B2987C8}"/>
              </a:ext>
            </a:extLst>
          </p:cNvPr>
          <p:cNvSpPr/>
          <p:nvPr/>
        </p:nvSpPr>
        <p:spPr>
          <a:xfrm>
            <a:off x="7950141" y="7794398"/>
            <a:ext cx="225937" cy="10895"/>
          </a:xfrm>
          <a:custGeom>
            <a:avLst/>
            <a:gdLst>
              <a:gd name="connsiteX0" fmla="*/ 59 w 225937"/>
              <a:gd name="connsiteY0" fmla="*/ 8165 h 10895"/>
              <a:gd name="connsiteX1" fmla="*/ 177859 w 225937"/>
              <a:gd name="connsiteY1" fmla="*/ 3402 h 10895"/>
              <a:gd name="connsiteX2" fmla="*/ 225484 w 225937"/>
              <a:gd name="connsiteY2" fmla="*/ 227 h 10895"/>
              <a:gd name="connsiteX3" fmla="*/ 158809 w 225937"/>
              <a:gd name="connsiteY3" fmla="*/ 9752 h 10895"/>
              <a:gd name="connsiteX4" fmla="*/ 59 w 225937"/>
              <a:gd name="connsiteY4" fmla="*/ 8165 h 1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937" h="10895">
                <a:moveTo>
                  <a:pt x="59" y="8165"/>
                </a:moveTo>
                <a:cubicBezTo>
                  <a:pt x="3234" y="7107"/>
                  <a:pt x="140288" y="4725"/>
                  <a:pt x="177859" y="3402"/>
                </a:cubicBezTo>
                <a:cubicBezTo>
                  <a:pt x="215430" y="2079"/>
                  <a:pt x="228659" y="-831"/>
                  <a:pt x="225484" y="227"/>
                </a:cubicBezTo>
                <a:cubicBezTo>
                  <a:pt x="222309" y="1285"/>
                  <a:pt x="195057" y="6842"/>
                  <a:pt x="158809" y="9752"/>
                </a:cubicBezTo>
                <a:cubicBezTo>
                  <a:pt x="122561" y="12662"/>
                  <a:pt x="-3116" y="9223"/>
                  <a:pt x="59" y="8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701C9C8E-62D8-4C8A-BD85-47A0F61F7CA1}"/>
              </a:ext>
            </a:extLst>
          </p:cNvPr>
          <p:cNvSpPr/>
          <p:nvPr/>
        </p:nvSpPr>
        <p:spPr>
          <a:xfrm>
            <a:off x="8248625" y="7804080"/>
            <a:ext cx="197292" cy="122548"/>
          </a:xfrm>
          <a:custGeom>
            <a:avLst/>
            <a:gdLst>
              <a:gd name="connsiteX0" fmla="*/ 25 w 197292"/>
              <a:gd name="connsiteY0" fmla="*/ 70 h 122548"/>
              <a:gd name="connsiteX1" fmla="*/ 158775 w 197292"/>
              <a:gd name="connsiteY1" fmla="*/ 76270 h 122548"/>
              <a:gd name="connsiteX2" fmla="*/ 195288 w 197292"/>
              <a:gd name="connsiteY2" fmla="*/ 122308 h 122548"/>
              <a:gd name="connsiteX3" fmla="*/ 171475 w 197292"/>
              <a:gd name="connsiteY3" fmla="*/ 90558 h 122548"/>
              <a:gd name="connsiteX4" fmla="*/ 25 w 197292"/>
              <a:gd name="connsiteY4" fmla="*/ 70 h 122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92" h="122548">
                <a:moveTo>
                  <a:pt x="25" y="70"/>
                </a:moveTo>
                <a:cubicBezTo>
                  <a:pt x="-2092" y="-2311"/>
                  <a:pt x="126231" y="55897"/>
                  <a:pt x="158775" y="76270"/>
                </a:cubicBezTo>
                <a:cubicBezTo>
                  <a:pt x="191319" y="96643"/>
                  <a:pt x="193171" y="119927"/>
                  <a:pt x="195288" y="122308"/>
                </a:cubicBezTo>
                <a:cubicBezTo>
                  <a:pt x="197405" y="124689"/>
                  <a:pt x="204019" y="109079"/>
                  <a:pt x="171475" y="90558"/>
                </a:cubicBezTo>
                <a:cubicBezTo>
                  <a:pt x="138931" y="72037"/>
                  <a:pt x="2142" y="2451"/>
                  <a:pt x="25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351D7D79-901C-40A2-B88F-9A00E3EFFD57}"/>
              </a:ext>
            </a:extLst>
          </p:cNvPr>
          <p:cNvSpPr/>
          <p:nvPr/>
        </p:nvSpPr>
        <p:spPr>
          <a:xfrm>
            <a:off x="7946310" y="7885103"/>
            <a:ext cx="239733" cy="15942"/>
          </a:xfrm>
          <a:custGeom>
            <a:avLst/>
            <a:gdLst>
              <a:gd name="connsiteX0" fmla="*/ 715 w 239733"/>
              <a:gd name="connsiteY0" fmla="*/ 6360 h 15942"/>
              <a:gd name="connsiteX1" fmla="*/ 227728 w 239733"/>
              <a:gd name="connsiteY1" fmla="*/ 10 h 15942"/>
              <a:gd name="connsiteX2" fmla="*/ 210265 w 239733"/>
              <a:gd name="connsiteY2" fmla="*/ 4772 h 15942"/>
              <a:gd name="connsiteX3" fmla="*/ 157878 w 239733"/>
              <a:gd name="connsiteY3" fmla="*/ 15885 h 15942"/>
              <a:gd name="connsiteX4" fmla="*/ 715 w 239733"/>
              <a:gd name="connsiteY4" fmla="*/ 6360 h 1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733" h="15942">
                <a:moveTo>
                  <a:pt x="715" y="6360"/>
                </a:moveTo>
                <a:cubicBezTo>
                  <a:pt x="12357" y="3714"/>
                  <a:pt x="192803" y="275"/>
                  <a:pt x="227728" y="10"/>
                </a:cubicBezTo>
                <a:cubicBezTo>
                  <a:pt x="262653" y="-255"/>
                  <a:pt x="210265" y="4772"/>
                  <a:pt x="210265" y="4772"/>
                </a:cubicBezTo>
                <a:cubicBezTo>
                  <a:pt x="198623" y="7418"/>
                  <a:pt x="192803" y="15091"/>
                  <a:pt x="157878" y="15885"/>
                </a:cubicBezTo>
                <a:cubicBezTo>
                  <a:pt x="122953" y="16679"/>
                  <a:pt x="-10927" y="9006"/>
                  <a:pt x="715" y="6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D4CE95E0-2C76-48C4-B916-04308AFAB639}"/>
              </a:ext>
            </a:extLst>
          </p:cNvPr>
          <p:cNvSpPr/>
          <p:nvPr/>
        </p:nvSpPr>
        <p:spPr>
          <a:xfrm>
            <a:off x="8179885" y="7884889"/>
            <a:ext cx="421280" cy="140362"/>
          </a:xfrm>
          <a:custGeom>
            <a:avLst/>
            <a:gdLst>
              <a:gd name="connsiteX0" fmla="*/ 503 w 421280"/>
              <a:gd name="connsiteY0" fmla="*/ 224 h 140362"/>
              <a:gd name="connsiteX1" fmla="*/ 160840 w 421280"/>
              <a:gd name="connsiteY1" fmla="*/ 89124 h 140362"/>
              <a:gd name="connsiteX2" fmla="*/ 206878 w 421280"/>
              <a:gd name="connsiteY2" fmla="*/ 127224 h 140362"/>
              <a:gd name="connsiteX3" fmla="*/ 244978 w 421280"/>
              <a:gd name="connsiteY3" fmla="*/ 138336 h 140362"/>
              <a:gd name="connsiteX4" fmla="*/ 421190 w 421280"/>
              <a:gd name="connsiteY4" fmla="*/ 138336 h 140362"/>
              <a:gd name="connsiteX5" fmla="*/ 219578 w 421280"/>
              <a:gd name="connsiteY5" fmla="*/ 117699 h 140362"/>
              <a:gd name="connsiteX6" fmla="*/ 503 w 421280"/>
              <a:gd name="connsiteY6" fmla="*/ 224 h 14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280" h="140362">
                <a:moveTo>
                  <a:pt x="503" y="224"/>
                </a:moveTo>
                <a:cubicBezTo>
                  <a:pt x="-9287" y="-4538"/>
                  <a:pt x="126444" y="67957"/>
                  <a:pt x="160840" y="89124"/>
                </a:cubicBezTo>
                <a:cubicBezTo>
                  <a:pt x="195236" y="110291"/>
                  <a:pt x="192855" y="119022"/>
                  <a:pt x="206878" y="127224"/>
                </a:cubicBezTo>
                <a:cubicBezTo>
                  <a:pt x="220901" y="135426"/>
                  <a:pt x="209259" y="136484"/>
                  <a:pt x="244978" y="138336"/>
                </a:cubicBezTo>
                <a:cubicBezTo>
                  <a:pt x="280697" y="140188"/>
                  <a:pt x="425423" y="141775"/>
                  <a:pt x="421190" y="138336"/>
                </a:cubicBezTo>
                <a:cubicBezTo>
                  <a:pt x="416957" y="134897"/>
                  <a:pt x="285459" y="138866"/>
                  <a:pt x="219578" y="117699"/>
                </a:cubicBezTo>
                <a:cubicBezTo>
                  <a:pt x="153697" y="96532"/>
                  <a:pt x="10293" y="4986"/>
                  <a:pt x="503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F93BE251-25BD-47F8-8874-8DC9B2785929}"/>
              </a:ext>
            </a:extLst>
          </p:cNvPr>
          <p:cNvSpPr/>
          <p:nvPr/>
        </p:nvSpPr>
        <p:spPr>
          <a:xfrm>
            <a:off x="8696195" y="7908924"/>
            <a:ext cx="97233" cy="52430"/>
          </a:xfrm>
          <a:custGeom>
            <a:avLst/>
            <a:gdLst>
              <a:gd name="connsiteX0" fmla="*/ 130 w 97233"/>
              <a:gd name="connsiteY0" fmla="*/ 1 h 52430"/>
              <a:gd name="connsiteX1" fmla="*/ 96968 w 97233"/>
              <a:gd name="connsiteY1" fmla="*/ 42864 h 52430"/>
              <a:gd name="connsiteX2" fmla="*/ 30293 w 97233"/>
              <a:gd name="connsiteY2" fmla="*/ 52389 h 52430"/>
              <a:gd name="connsiteX3" fmla="*/ 74743 w 97233"/>
              <a:gd name="connsiteY3" fmla="*/ 44451 h 52430"/>
              <a:gd name="connsiteX4" fmla="*/ 130 w 97233"/>
              <a:gd name="connsiteY4" fmla="*/ 1 h 5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33" h="52430">
                <a:moveTo>
                  <a:pt x="130" y="1"/>
                </a:moveTo>
                <a:cubicBezTo>
                  <a:pt x="3834" y="-263"/>
                  <a:pt x="91941" y="34133"/>
                  <a:pt x="96968" y="42864"/>
                </a:cubicBezTo>
                <a:cubicBezTo>
                  <a:pt x="101995" y="51595"/>
                  <a:pt x="33997" y="52125"/>
                  <a:pt x="30293" y="52389"/>
                </a:cubicBezTo>
                <a:cubicBezTo>
                  <a:pt x="26589" y="52653"/>
                  <a:pt x="76860" y="51859"/>
                  <a:pt x="74743" y="44451"/>
                </a:cubicBezTo>
                <a:cubicBezTo>
                  <a:pt x="72626" y="37043"/>
                  <a:pt x="-3574" y="265"/>
                  <a:pt x="13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A6C4106A-63DF-4550-A75B-AF35C6C19065}"/>
              </a:ext>
            </a:extLst>
          </p:cNvPr>
          <p:cNvSpPr/>
          <p:nvPr/>
        </p:nvSpPr>
        <p:spPr>
          <a:xfrm>
            <a:off x="8611339" y="7921596"/>
            <a:ext cx="95922" cy="61983"/>
          </a:xfrm>
          <a:custGeom>
            <a:avLst/>
            <a:gdLst>
              <a:gd name="connsiteX0" fmla="*/ 849 w 95922"/>
              <a:gd name="connsiteY0" fmla="*/ 29 h 61983"/>
              <a:gd name="connsiteX1" fmla="*/ 86574 w 95922"/>
              <a:gd name="connsiteY1" fmla="*/ 57179 h 61983"/>
              <a:gd name="connsiteX2" fmla="*/ 91336 w 95922"/>
              <a:gd name="connsiteY2" fmla="*/ 58767 h 61983"/>
              <a:gd name="connsiteX3" fmla="*/ 65936 w 95922"/>
              <a:gd name="connsiteY3" fmla="*/ 57179 h 61983"/>
              <a:gd name="connsiteX4" fmla="*/ 43711 w 95922"/>
              <a:gd name="connsiteY4" fmla="*/ 49242 h 61983"/>
              <a:gd name="connsiteX5" fmla="*/ 849 w 95922"/>
              <a:gd name="connsiteY5" fmla="*/ 29 h 6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922" h="61983">
                <a:moveTo>
                  <a:pt x="849" y="29"/>
                </a:moveTo>
                <a:cubicBezTo>
                  <a:pt x="7993" y="1352"/>
                  <a:pt x="71493" y="47389"/>
                  <a:pt x="86574" y="57179"/>
                </a:cubicBezTo>
                <a:cubicBezTo>
                  <a:pt x="101655" y="66969"/>
                  <a:pt x="94776" y="58767"/>
                  <a:pt x="91336" y="58767"/>
                </a:cubicBezTo>
                <a:cubicBezTo>
                  <a:pt x="87896" y="58767"/>
                  <a:pt x="73874" y="58767"/>
                  <a:pt x="65936" y="57179"/>
                </a:cubicBezTo>
                <a:cubicBezTo>
                  <a:pt x="57998" y="55591"/>
                  <a:pt x="53765" y="55592"/>
                  <a:pt x="43711" y="49242"/>
                </a:cubicBezTo>
                <a:cubicBezTo>
                  <a:pt x="33657" y="42892"/>
                  <a:pt x="-6295" y="-1294"/>
                  <a:pt x="849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D24ACA5B-76C1-47A2-B392-C05ACD0287B5}"/>
              </a:ext>
            </a:extLst>
          </p:cNvPr>
          <p:cNvSpPr/>
          <p:nvPr/>
        </p:nvSpPr>
        <p:spPr>
          <a:xfrm>
            <a:off x="8391079" y="7942172"/>
            <a:ext cx="163497" cy="60857"/>
          </a:xfrm>
          <a:custGeom>
            <a:avLst/>
            <a:gdLst>
              <a:gd name="connsiteX0" fmla="*/ 446 w 163497"/>
              <a:gd name="connsiteY0" fmla="*/ 8028 h 60857"/>
              <a:gd name="connsiteX1" fmla="*/ 160784 w 163497"/>
              <a:gd name="connsiteY1" fmla="*/ 60416 h 60857"/>
              <a:gd name="connsiteX2" fmla="*/ 105221 w 163497"/>
              <a:gd name="connsiteY2" fmla="*/ 33428 h 60857"/>
              <a:gd name="connsiteX3" fmla="*/ 157609 w 163497"/>
              <a:gd name="connsiteY3" fmla="*/ 38191 h 60857"/>
              <a:gd name="connsiteX4" fmla="*/ 84584 w 163497"/>
              <a:gd name="connsiteY4" fmla="*/ 91 h 60857"/>
              <a:gd name="connsiteX5" fmla="*/ 111571 w 163497"/>
              <a:gd name="connsiteY5" fmla="*/ 27078 h 60857"/>
              <a:gd name="connsiteX6" fmla="*/ 446 w 163497"/>
              <a:gd name="connsiteY6" fmla="*/ 8028 h 6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497" h="60857">
                <a:moveTo>
                  <a:pt x="446" y="8028"/>
                </a:moveTo>
                <a:cubicBezTo>
                  <a:pt x="8648" y="13584"/>
                  <a:pt x="143322" y="56183"/>
                  <a:pt x="160784" y="60416"/>
                </a:cubicBezTo>
                <a:cubicBezTo>
                  <a:pt x="178246" y="64649"/>
                  <a:pt x="105750" y="37132"/>
                  <a:pt x="105221" y="33428"/>
                </a:cubicBezTo>
                <a:cubicBezTo>
                  <a:pt x="104692" y="29724"/>
                  <a:pt x="161048" y="43747"/>
                  <a:pt x="157609" y="38191"/>
                </a:cubicBezTo>
                <a:cubicBezTo>
                  <a:pt x="154170" y="32635"/>
                  <a:pt x="92257" y="1943"/>
                  <a:pt x="84584" y="91"/>
                </a:cubicBezTo>
                <a:cubicBezTo>
                  <a:pt x="76911" y="-1761"/>
                  <a:pt x="123477" y="25226"/>
                  <a:pt x="111571" y="27078"/>
                </a:cubicBezTo>
                <a:cubicBezTo>
                  <a:pt x="99665" y="28930"/>
                  <a:pt x="-7756" y="2472"/>
                  <a:pt x="446" y="8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1D76F8AB-22FB-4308-8630-7726D44C5A0D}"/>
              </a:ext>
            </a:extLst>
          </p:cNvPr>
          <p:cNvSpPr/>
          <p:nvPr/>
        </p:nvSpPr>
        <p:spPr>
          <a:xfrm>
            <a:off x="8682218" y="7899373"/>
            <a:ext cx="102189" cy="68643"/>
          </a:xfrm>
          <a:custGeom>
            <a:avLst/>
            <a:gdLst>
              <a:gd name="connsiteX0" fmla="*/ 1407 w 102189"/>
              <a:gd name="connsiteY0" fmla="*/ 27 h 68643"/>
              <a:gd name="connsiteX1" fmla="*/ 101420 w 102189"/>
              <a:gd name="connsiteY1" fmla="*/ 57177 h 68643"/>
              <a:gd name="connsiteX2" fmla="*/ 45857 w 102189"/>
              <a:gd name="connsiteY2" fmla="*/ 65115 h 68643"/>
              <a:gd name="connsiteX3" fmla="*/ 1407 w 102189"/>
              <a:gd name="connsiteY3" fmla="*/ 27 h 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189" h="68643">
                <a:moveTo>
                  <a:pt x="1407" y="27"/>
                </a:moveTo>
                <a:cubicBezTo>
                  <a:pt x="10667" y="-1296"/>
                  <a:pt x="94012" y="46329"/>
                  <a:pt x="101420" y="57177"/>
                </a:cubicBezTo>
                <a:cubicBezTo>
                  <a:pt x="108828" y="68025"/>
                  <a:pt x="60674" y="72259"/>
                  <a:pt x="45857" y="65115"/>
                </a:cubicBezTo>
                <a:cubicBezTo>
                  <a:pt x="31040" y="57971"/>
                  <a:pt x="-7853" y="1350"/>
                  <a:pt x="1407" y="2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6310BC30-87BC-40D1-A5BB-6759CBC364F8}"/>
              </a:ext>
            </a:extLst>
          </p:cNvPr>
          <p:cNvSpPr/>
          <p:nvPr/>
        </p:nvSpPr>
        <p:spPr>
          <a:xfrm>
            <a:off x="8625257" y="7908922"/>
            <a:ext cx="121591" cy="78820"/>
          </a:xfrm>
          <a:custGeom>
            <a:avLst/>
            <a:gdLst>
              <a:gd name="connsiteX0" fmla="*/ 1218 w 121591"/>
              <a:gd name="connsiteY0" fmla="*/ 3 h 78820"/>
              <a:gd name="connsiteX1" fmla="*/ 120281 w 121591"/>
              <a:gd name="connsiteY1" fmla="*/ 73028 h 78820"/>
              <a:gd name="connsiteX2" fmla="*/ 61543 w 121591"/>
              <a:gd name="connsiteY2" fmla="*/ 69853 h 78820"/>
              <a:gd name="connsiteX3" fmla="*/ 1218 w 121591"/>
              <a:gd name="connsiteY3" fmla="*/ 3 h 7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591" h="78820">
                <a:moveTo>
                  <a:pt x="1218" y="3"/>
                </a:moveTo>
                <a:cubicBezTo>
                  <a:pt x="11008" y="532"/>
                  <a:pt x="110227" y="61386"/>
                  <a:pt x="120281" y="73028"/>
                </a:cubicBezTo>
                <a:cubicBezTo>
                  <a:pt x="130335" y="84670"/>
                  <a:pt x="79799" y="76203"/>
                  <a:pt x="61543" y="69853"/>
                </a:cubicBezTo>
                <a:cubicBezTo>
                  <a:pt x="43287" y="63503"/>
                  <a:pt x="-8572" y="-526"/>
                  <a:pt x="1218" y="3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38987811-027B-4899-A669-259341AAE213}"/>
              </a:ext>
            </a:extLst>
          </p:cNvPr>
          <p:cNvSpPr/>
          <p:nvPr/>
        </p:nvSpPr>
        <p:spPr>
          <a:xfrm>
            <a:off x="8432712" y="7916616"/>
            <a:ext cx="141967" cy="108285"/>
          </a:xfrm>
          <a:custGeom>
            <a:avLst/>
            <a:gdLst>
              <a:gd name="connsiteX0" fmla="*/ 88 w 141967"/>
              <a:gd name="connsiteY0" fmla="*/ 247 h 108285"/>
              <a:gd name="connsiteX1" fmla="*/ 119151 w 141967"/>
              <a:gd name="connsiteY1" fmla="*/ 78034 h 108285"/>
              <a:gd name="connsiteX2" fmla="*/ 55651 w 141967"/>
              <a:gd name="connsiteY2" fmla="*/ 58984 h 108285"/>
              <a:gd name="connsiteX3" fmla="*/ 141376 w 141967"/>
              <a:gd name="connsiteY3" fmla="*/ 108197 h 108285"/>
              <a:gd name="connsiteX4" fmla="*/ 88 w 141967"/>
              <a:gd name="connsiteY4" fmla="*/ 247 h 10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67" h="108285">
                <a:moveTo>
                  <a:pt x="88" y="247"/>
                </a:moveTo>
                <a:cubicBezTo>
                  <a:pt x="-3616" y="-4780"/>
                  <a:pt x="109891" y="68245"/>
                  <a:pt x="119151" y="78034"/>
                </a:cubicBezTo>
                <a:cubicBezTo>
                  <a:pt x="128412" y="87824"/>
                  <a:pt x="51947" y="53957"/>
                  <a:pt x="55651" y="58984"/>
                </a:cubicBezTo>
                <a:cubicBezTo>
                  <a:pt x="59355" y="64011"/>
                  <a:pt x="150107" y="110578"/>
                  <a:pt x="141376" y="108197"/>
                </a:cubicBezTo>
                <a:cubicBezTo>
                  <a:pt x="132645" y="105816"/>
                  <a:pt x="3792" y="5274"/>
                  <a:pt x="88" y="24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81E5AC59-F006-4F34-B1EC-92A332C10CE9}"/>
              </a:ext>
            </a:extLst>
          </p:cNvPr>
          <p:cNvSpPr/>
          <p:nvPr/>
        </p:nvSpPr>
        <p:spPr>
          <a:xfrm>
            <a:off x="8389386" y="7919845"/>
            <a:ext cx="205284" cy="103439"/>
          </a:xfrm>
          <a:custGeom>
            <a:avLst/>
            <a:gdLst>
              <a:gd name="connsiteX0" fmla="*/ 3727 w 205284"/>
              <a:gd name="connsiteY0" fmla="*/ 35118 h 103439"/>
              <a:gd name="connsiteX1" fmla="*/ 198989 w 205284"/>
              <a:gd name="connsiteY1" fmla="*/ 103380 h 103439"/>
              <a:gd name="connsiteX2" fmla="*/ 149777 w 205284"/>
              <a:gd name="connsiteY2" fmla="*/ 46230 h 103439"/>
              <a:gd name="connsiteX3" fmla="*/ 73577 w 205284"/>
              <a:gd name="connsiteY3" fmla="*/ 193 h 103439"/>
              <a:gd name="connsiteX4" fmla="*/ 3727 w 205284"/>
              <a:gd name="connsiteY4" fmla="*/ 35118 h 10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284" h="103439">
                <a:moveTo>
                  <a:pt x="3727" y="35118"/>
                </a:moveTo>
                <a:cubicBezTo>
                  <a:pt x="24629" y="52316"/>
                  <a:pt x="174647" y="101528"/>
                  <a:pt x="198989" y="103380"/>
                </a:cubicBezTo>
                <a:cubicBezTo>
                  <a:pt x="223331" y="105232"/>
                  <a:pt x="170679" y="63428"/>
                  <a:pt x="149777" y="46230"/>
                </a:cubicBezTo>
                <a:cubicBezTo>
                  <a:pt x="128875" y="29032"/>
                  <a:pt x="91304" y="2574"/>
                  <a:pt x="73577" y="193"/>
                </a:cubicBezTo>
                <a:cubicBezTo>
                  <a:pt x="55850" y="-2188"/>
                  <a:pt x="-17175" y="17920"/>
                  <a:pt x="3727" y="35118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6F6B1644-9BB1-43D9-B6F8-4E38D5F7FFFC}"/>
              </a:ext>
            </a:extLst>
          </p:cNvPr>
          <p:cNvSpPr/>
          <p:nvPr/>
        </p:nvSpPr>
        <p:spPr>
          <a:xfrm>
            <a:off x="7367366" y="7758105"/>
            <a:ext cx="157503" cy="198116"/>
          </a:xfrm>
          <a:custGeom>
            <a:avLst/>
            <a:gdLst>
              <a:gd name="connsiteX0" fmla="*/ 103409 w 157503"/>
              <a:gd name="connsiteY0" fmla="*/ 8 h 198116"/>
              <a:gd name="connsiteX1" fmla="*/ 12922 w 157503"/>
              <a:gd name="connsiteY1" fmla="*/ 125420 h 198116"/>
              <a:gd name="connsiteX2" fmla="*/ 16097 w 157503"/>
              <a:gd name="connsiteY2" fmla="*/ 160345 h 198116"/>
              <a:gd name="connsiteX3" fmla="*/ 157384 w 157503"/>
              <a:gd name="connsiteY3" fmla="*/ 195270 h 198116"/>
              <a:gd name="connsiteX4" fmla="*/ 39909 w 157503"/>
              <a:gd name="connsiteY4" fmla="*/ 193683 h 198116"/>
              <a:gd name="connsiteX5" fmla="*/ 4984 w 157503"/>
              <a:gd name="connsiteY5" fmla="*/ 174633 h 198116"/>
              <a:gd name="connsiteX6" fmla="*/ 39909 w 157503"/>
              <a:gd name="connsiteY6" fmla="*/ 131770 h 198116"/>
              <a:gd name="connsiteX7" fmla="*/ 103409 w 157503"/>
              <a:gd name="connsiteY7" fmla="*/ 8 h 19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503" h="198116">
                <a:moveTo>
                  <a:pt x="103409" y="8"/>
                </a:moveTo>
                <a:cubicBezTo>
                  <a:pt x="98911" y="-1050"/>
                  <a:pt x="27474" y="98697"/>
                  <a:pt x="12922" y="125420"/>
                </a:cubicBezTo>
                <a:cubicBezTo>
                  <a:pt x="-1630" y="152143"/>
                  <a:pt x="-7980" y="148703"/>
                  <a:pt x="16097" y="160345"/>
                </a:cubicBezTo>
                <a:cubicBezTo>
                  <a:pt x="40174" y="171987"/>
                  <a:pt x="153415" y="189714"/>
                  <a:pt x="157384" y="195270"/>
                </a:cubicBezTo>
                <a:cubicBezTo>
                  <a:pt x="161353" y="200826"/>
                  <a:pt x="65309" y="197122"/>
                  <a:pt x="39909" y="193683"/>
                </a:cubicBezTo>
                <a:cubicBezTo>
                  <a:pt x="14509" y="190244"/>
                  <a:pt x="4984" y="184952"/>
                  <a:pt x="4984" y="174633"/>
                </a:cubicBezTo>
                <a:cubicBezTo>
                  <a:pt x="4984" y="164314"/>
                  <a:pt x="29061" y="156905"/>
                  <a:pt x="39909" y="131770"/>
                </a:cubicBezTo>
                <a:cubicBezTo>
                  <a:pt x="50757" y="106635"/>
                  <a:pt x="107907" y="1066"/>
                  <a:pt x="103409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52340BF2-AF50-4FA4-9CE4-04A968283AB6}"/>
              </a:ext>
            </a:extLst>
          </p:cNvPr>
          <p:cNvSpPr/>
          <p:nvPr/>
        </p:nvSpPr>
        <p:spPr>
          <a:xfrm>
            <a:off x="7683500" y="7802563"/>
            <a:ext cx="257403" cy="84344"/>
          </a:xfrm>
          <a:custGeom>
            <a:avLst/>
            <a:gdLst>
              <a:gd name="connsiteX0" fmla="*/ 0 w 257403"/>
              <a:gd name="connsiteY0" fmla="*/ 0 h 84344"/>
              <a:gd name="connsiteX1" fmla="*/ 225425 w 257403"/>
              <a:gd name="connsiteY1" fmla="*/ 50800 h 84344"/>
              <a:gd name="connsiteX2" fmla="*/ 254000 w 257403"/>
              <a:gd name="connsiteY2" fmla="*/ 84137 h 84344"/>
              <a:gd name="connsiteX3" fmla="*/ 207963 w 257403"/>
              <a:gd name="connsiteY3" fmla="*/ 63500 h 84344"/>
              <a:gd name="connsiteX4" fmla="*/ 103188 w 257403"/>
              <a:gd name="connsiteY4" fmla="*/ 34925 h 84344"/>
              <a:gd name="connsiteX5" fmla="*/ 0 w 257403"/>
              <a:gd name="connsiteY5" fmla="*/ 0 h 8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403" h="84344">
                <a:moveTo>
                  <a:pt x="0" y="0"/>
                </a:moveTo>
                <a:cubicBezTo>
                  <a:pt x="91546" y="18388"/>
                  <a:pt x="183092" y="36777"/>
                  <a:pt x="225425" y="50800"/>
                </a:cubicBezTo>
                <a:cubicBezTo>
                  <a:pt x="267758" y="64823"/>
                  <a:pt x="256910" y="82020"/>
                  <a:pt x="254000" y="84137"/>
                </a:cubicBezTo>
                <a:cubicBezTo>
                  <a:pt x="251090" y="86254"/>
                  <a:pt x="233098" y="71702"/>
                  <a:pt x="207963" y="63500"/>
                </a:cubicBezTo>
                <a:cubicBezTo>
                  <a:pt x="182828" y="55298"/>
                  <a:pt x="103188" y="34925"/>
                  <a:pt x="103188" y="349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0A92AEE7-85EA-49A4-A9C4-B7546A6F4C23}"/>
              </a:ext>
            </a:extLst>
          </p:cNvPr>
          <p:cNvSpPr/>
          <p:nvPr/>
        </p:nvSpPr>
        <p:spPr>
          <a:xfrm>
            <a:off x="7815263" y="7851774"/>
            <a:ext cx="163545" cy="172283"/>
          </a:xfrm>
          <a:custGeom>
            <a:avLst/>
            <a:gdLst>
              <a:gd name="connsiteX0" fmla="*/ 0 w 163545"/>
              <a:gd name="connsiteY0" fmla="*/ 1 h 172283"/>
              <a:gd name="connsiteX1" fmla="*/ 134937 w 163545"/>
              <a:gd name="connsiteY1" fmla="*/ 44451 h 172283"/>
              <a:gd name="connsiteX2" fmla="*/ 147637 w 163545"/>
              <a:gd name="connsiteY2" fmla="*/ 109539 h 172283"/>
              <a:gd name="connsiteX3" fmla="*/ 139700 w 163545"/>
              <a:gd name="connsiteY3" fmla="*/ 155576 h 172283"/>
              <a:gd name="connsiteX4" fmla="*/ 106362 w 163545"/>
              <a:gd name="connsiteY4" fmla="*/ 171451 h 172283"/>
              <a:gd name="connsiteX5" fmla="*/ 141287 w 163545"/>
              <a:gd name="connsiteY5" fmla="*/ 133351 h 172283"/>
              <a:gd name="connsiteX6" fmla="*/ 163512 w 163545"/>
              <a:gd name="connsiteY6" fmla="*/ 88901 h 172283"/>
              <a:gd name="connsiteX7" fmla="*/ 136525 w 163545"/>
              <a:gd name="connsiteY7" fmla="*/ 42864 h 172283"/>
              <a:gd name="connsiteX8" fmla="*/ 0 w 163545"/>
              <a:gd name="connsiteY8" fmla="*/ 1 h 17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545" h="172283">
                <a:moveTo>
                  <a:pt x="0" y="1"/>
                </a:moveTo>
                <a:cubicBezTo>
                  <a:pt x="-265" y="265"/>
                  <a:pt x="110331" y="26195"/>
                  <a:pt x="134937" y="44451"/>
                </a:cubicBezTo>
                <a:cubicBezTo>
                  <a:pt x="159543" y="62707"/>
                  <a:pt x="146843" y="91018"/>
                  <a:pt x="147637" y="109539"/>
                </a:cubicBezTo>
                <a:cubicBezTo>
                  <a:pt x="148431" y="128060"/>
                  <a:pt x="146579" y="145257"/>
                  <a:pt x="139700" y="155576"/>
                </a:cubicBezTo>
                <a:cubicBezTo>
                  <a:pt x="132821" y="165895"/>
                  <a:pt x="106098" y="175155"/>
                  <a:pt x="106362" y="171451"/>
                </a:cubicBezTo>
                <a:cubicBezTo>
                  <a:pt x="106626" y="167747"/>
                  <a:pt x="131762" y="147109"/>
                  <a:pt x="141287" y="133351"/>
                </a:cubicBezTo>
                <a:cubicBezTo>
                  <a:pt x="150812" y="119593"/>
                  <a:pt x="164306" y="103982"/>
                  <a:pt x="163512" y="88901"/>
                </a:cubicBezTo>
                <a:cubicBezTo>
                  <a:pt x="162718" y="73820"/>
                  <a:pt x="166952" y="57945"/>
                  <a:pt x="136525" y="42864"/>
                </a:cubicBezTo>
                <a:cubicBezTo>
                  <a:pt x="106098" y="27783"/>
                  <a:pt x="265" y="-263"/>
                  <a:pt x="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A4B615CC-B33F-401A-8747-6D11BFB0EB87}"/>
              </a:ext>
            </a:extLst>
          </p:cNvPr>
          <p:cNvSpPr/>
          <p:nvPr/>
        </p:nvSpPr>
        <p:spPr>
          <a:xfrm>
            <a:off x="7491405" y="7942316"/>
            <a:ext cx="262075" cy="30771"/>
          </a:xfrm>
          <a:custGeom>
            <a:avLst/>
            <a:gdLst>
              <a:gd name="connsiteX0" fmla="*/ 8 w 262075"/>
              <a:gd name="connsiteY0" fmla="*/ 1534 h 30771"/>
              <a:gd name="connsiteX1" fmla="*/ 204795 w 262075"/>
              <a:gd name="connsiteY1" fmla="*/ 4709 h 30771"/>
              <a:gd name="connsiteX2" fmla="*/ 261945 w 262075"/>
              <a:gd name="connsiteY2" fmla="*/ 30109 h 30771"/>
              <a:gd name="connsiteX3" fmla="*/ 212733 w 262075"/>
              <a:gd name="connsiteY3" fmla="*/ 22172 h 30771"/>
              <a:gd name="connsiteX4" fmla="*/ 8 w 262075"/>
              <a:gd name="connsiteY4" fmla="*/ 1534 h 30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075" h="30771">
                <a:moveTo>
                  <a:pt x="8" y="1534"/>
                </a:moveTo>
                <a:cubicBezTo>
                  <a:pt x="-1315" y="-1376"/>
                  <a:pt x="161139" y="-53"/>
                  <a:pt x="204795" y="4709"/>
                </a:cubicBezTo>
                <a:cubicBezTo>
                  <a:pt x="248451" y="9471"/>
                  <a:pt x="260622" y="27199"/>
                  <a:pt x="261945" y="30109"/>
                </a:cubicBezTo>
                <a:cubicBezTo>
                  <a:pt x="263268" y="33019"/>
                  <a:pt x="255066" y="25611"/>
                  <a:pt x="212733" y="22172"/>
                </a:cubicBezTo>
                <a:cubicBezTo>
                  <a:pt x="170400" y="18733"/>
                  <a:pt x="1331" y="4444"/>
                  <a:pt x="8" y="1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A8B16D6A-3FCB-4C4E-B670-1570B6343D97}"/>
              </a:ext>
            </a:extLst>
          </p:cNvPr>
          <p:cNvSpPr/>
          <p:nvPr/>
        </p:nvSpPr>
        <p:spPr>
          <a:xfrm>
            <a:off x="7732610" y="7974927"/>
            <a:ext cx="171694" cy="42332"/>
          </a:xfrm>
          <a:custGeom>
            <a:avLst/>
            <a:gdLst>
              <a:gd name="connsiteX0" fmla="*/ 103 w 171694"/>
              <a:gd name="connsiteY0" fmla="*/ 673 h 42332"/>
              <a:gd name="connsiteX1" fmla="*/ 103290 w 171694"/>
              <a:gd name="connsiteY1" fmla="*/ 26073 h 42332"/>
              <a:gd name="connsiteX2" fmla="*/ 171553 w 171694"/>
              <a:gd name="connsiteY2" fmla="*/ 41948 h 42332"/>
              <a:gd name="connsiteX3" fmla="*/ 85828 w 171694"/>
              <a:gd name="connsiteY3" fmla="*/ 10198 h 42332"/>
              <a:gd name="connsiteX4" fmla="*/ 103 w 171694"/>
              <a:gd name="connsiteY4" fmla="*/ 673 h 42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94" h="42332">
                <a:moveTo>
                  <a:pt x="103" y="673"/>
                </a:moveTo>
                <a:cubicBezTo>
                  <a:pt x="3013" y="3319"/>
                  <a:pt x="74715" y="19194"/>
                  <a:pt x="103290" y="26073"/>
                </a:cubicBezTo>
                <a:cubicBezTo>
                  <a:pt x="131865" y="32952"/>
                  <a:pt x="174463" y="44594"/>
                  <a:pt x="171553" y="41948"/>
                </a:cubicBezTo>
                <a:cubicBezTo>
                  <a:pt x="168643" y="39302"/>
                  <a:pt x="115461" y="16812"/>
                  <a:pt x="85828" y="10198"/>
                </a:cubicBezTo>
                <a:cubicBezTo>
                  <a:pt x="56195" y="3584"/>
                  <a:pt x="-2807" y="-1973"/>
                  <a:pt x="103" y="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6F47B0CF-94A6-4B10-AC76-2B0BCB3C68EF}"/>
              </a:ext>
            </a:extLst>
          </p:cNvPr>
          <p:cNvSpPr/>
          <p:nvPr/>
        </p:nvSpPr>
        <p:spPr>
          <a:xfrm>
            <a:off x="7783454" y="7891232"/>
            <a:ext cx="174693" cy="119369"/>
          </a:xfrm>
          <a:custGeom>
            <a:avLst/>
            <a:gdLst>
              <a:gd name="connsiteX0" fmla="*/ 174684 w 174693"/>
              <a:gd name="connsiteY0" fmla="*/ 24043 h 119369"/>
              <a:gd name="connsiteX1" fmla="*/ 57209 w 174693"/>
              <a:gd name="connsiteY1" fmla="*/ 6581 h 119369"/>
              <a:gd name="connsiteX2" fmla="*/ 23871 w 174693"/>
              <a:gd name="connsiteY2" fmla="*/ 58968 h 119369"/>
              <a:gd name="connsiteX3" fmla="*/ 87371 w 174693"/>
              <a:gd name="connsiteY3" fmla="*/ 93893 h 119369"/>
              <a:gd name="connsiteX4" fmla="*/ 104834 w 174693"/>
              <a:gd name="connsiteY4" fmla="*/ 119293 h 119369"/>
              <a:gd name="connsiteX5" fmla="*/ 74671 w 174693"/>
              <a:gd name="connsiteY5" fmla="*/ 100243 h 119369"/>
              <a:gd name="connsiteX6" fmla="*/ 59 w 174693"/>
              <a:gd name="connsiteY6" fmla="*/ 58968 h 119369"/>
              <a:gd name="connsiteX7" fmla="*/ 63559 w 174693"/>
              <a:gd name="connsiteY7" fmla="*/ 1818 h 119369"/>
              <a:gd name="connsiteX8" fmla="*/ 174684 w 174693"/>
              <a:gd name="connsiteY8" fmla="*/ 24043 h 11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693" h="119369">
                <a:moveTo>
                  <a:pt x="174684" y="24043"/>
                </a:moveTo>
                <a:cubicBezTo>
                  <a:pt x="173626" y="24837"/>
                  <a:pt x="82345" y="760"/>
                  <a:pt x="57209" y="6581"/>
                </a:cubicBezTo>
                <a:cubicBezTo>
                  <a:pt x="32073" y="12402"/>
                  <a:pt x="18844" y="44416"/>
                  <a:pt x="23871" y="58968"/>
                </a:cubicBezTo>
                <a:cubicBezTo>
                  <a:pt x="28898" y="73520"/>
                  <a:pt x="73877" y="83839"/>
                  <a:pt x="87371" y="93893"/>
                </a:cubicBezTo>
                <a:cubicBezTo>
                  <a:pt x="100865" y="103947"/>
                  <a:pt x="106951" y="118235"/>
                  <a:pt x="104834" y="119293"/>
                </a:cubicBezTo>
                <a:cubicBezTo>
                  <a:pt x="102717" y="120351"/>
                  <a:pt x="92133" y="110297"/>
                  <a:pt x="74671" y="100243"/>
                </a:cubicBezTo>
                <a:cubicBezTo>
                  <a:pt x="57209" y="90189"/>
                  <a:pt x="1911" y="75372"/>
                  <a:pt x="59" y="58968"/>
                </a:cubicBezTo>
                <a:cubicBezTo>
                  <a:pt x="-1793" y="42564"/>
                  <a:pt x="40276" y="11343"/>
                  <a:pt x="63559" y="1818"/>
                </a:cubicBezTo>
                <a:cubicBezTo>
                  <a:pt x="86842" y="-7707"/>
                  <a:pt x="175742" y="23249"/>
                  <a:pt x="174684" y="24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8169FF2C-A66E-4BFC-8A5F-35AF234FA3DA}"/>
              </a:ext>
            </a:extLst>
          </p:cNvPr>
          <p:cNvSpPr/>
          <p:nvPr/>
        </p:nvSpPr>
        <p:spPr>
          <a:xfrm>
            <a:off x="7899400" y="7891463"/>
            <a:ext cx="63563" cy="118804"/>
          </a:xfrm>
          <a:custGeom>
            <a:avLst/>
            <a:gdLst>
              <a:gd name="connsiteX0" fmla="*/ 34925 w 63563"/>
              <a:gd name="connsiteY0" fmla="*/ 0 h 118804"/>
              <a:gd name="connsiteX1" fmla="*/ 50800 w 63563"/>
              <a:gd name="connsiteY1" fmla="*/ 74612 h 118804"/>
              <a:gd name="connsiteX2" fmla="*/ 0 w 63563"/>
              <a:gd name="connsiteY2" fmla="*/ 117475 h 118804"/>
              <a:gd name="connsiteX3" fmla="*/ 50800 w 63563"/>
              <a:gd name="connsiteY3" fmla="*/ 104775 h 118804"/>
              <a:gd name="connsiteX4" fmla="*/ 63500 w 63563"/>
              <a:gd name="connsiteY4" fmla="*/ 73025 h 118804"/>
              <a:gd name="connsiteX5" fmla="*/ 34925 w 63563"/>
              <a:gd name="connsiteY5" fmla="*/ 0 h 11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63" h="118804">
                <a:moveTo>
                  <a:pt x="34925" y="0"/>
                </a:moveTo>
                <a:cubicBezTo>
                  <a:pt x="32808" y="264"/>
                  <a:pt x="56621" y="55033"/>
                  <a:pt x="50800" y="74612"/>
                </a:cubicBezTo>
                <a:cubicBezTo>
                  <a:pt x="44979" y="94191"/>
                  <a:pt x="0" y="112448"/>
                  <a:pt x="0" y="117475"/>
                </a:cubicBezTo>
                <a:cubicBezTo>
                  <a:pt x="0" y="122502"/>
                  <a:pt x="40217" y="112183"/>
                  <a:pt x="50800" y="104775"/>
                </a:cubicBezTo>
                <a:cubicBezTo>
                  <a:pt x="61383" y="97367"/>
                  <a:pt x="64029" y="85725"/>
                  <a:pt x="63500" y="73025"/>
                </a:cubicBezTo>
                <a:cubicBezTo>
                  <a:pt x="62971" y="60325"/>
                  <a:pt x="37042" y="-264"/>
                  <a:pt x="3492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51C99E4E-F42F-44E5-AF9F-6F86A90A9B9A}"/>
              </a:ext>
            </a:extLst>
          </p:cNvPr>
          <p:cNvSpPr/>
          <p:nvPr/>
        </p:nvSpPr>
        <p:spPr>
          <a:xfrm>
            <a:off x="7772073" y="7886410"/>
            <a:ext cx="211328" cy="138526"/>
          </a:xfrm>
          <a:custGeom>
            <a:avLst/>
            <a:gdLst>
              <a:gd name="connsiteX0" fmla="*/ 203527 w 211328"/>
              <a:gd name="connsiteY0" fmla="*/ 38390 h 138526"/>
              <a:gd name="connsiteX1" fmla="*/ 51127 w 211328"/>
              <a:gd name="connsiteY1" fmla="*/ 290 h 138526"/>
              <a:gd name="connsiteX2" fmla="*/ 327 w 211328"/>
              <a:gd name="connsiteY2" fmla="*/ 57440 h 138526"/>
              <a:gd name="connsiteX3" fmla="*/ 70177 w 211328"/>
              <a:gd name="connsiteY3" fmla="*/ 95540 h 138526"/>
              <a:gd name="connsiteX4" fmla="*/ 149552 w 211328"/>
              <a:gd name="connsiteY4" fmla="*/ 138403 h 138526"/>
              <a:gd name="connsiteX5" fmla="*/ 186065 w 211328"/>
              <a:gd name="connsiteY5" fmla="*/ 106653 h 138526"/>
              <a:gd name="connsiteX6" fmla="*/ 203527 w 211328"/>
              <a:gd name="connsiteY6" fmla="*/ 38390 h 1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328" h="138526">
                <a:moveTo>
                  <a:pt x="203527" y="38390"/>
                </a:moveTo>
                <a:cubicBezTo>
                  <a:pt x="181037" y="20663"/>
                  <a:pt x="84994" y="-2885"/>
                  <a:pt x="51127" y="290"/>
                </a:cubicBezTo>
                <a:cubicBezTo>
                  <a:pt x="17260" y="3465"/>
                  <a:pt x="-2848" y="41565"/>
                  <a:pt x="327" y="57440"/>
                </a:cubicBezTo>
                <a:cubicBezTo>
                  <a:pt x="3502" y="73315"/>
                  <a:pt x="70177" y="95540"/>
                  <a:pt x="70177" y="95540"/>
                </a:cubicBezTo>
                <a:cubicBezTo>
                  <a:pt x="95048" y="109034"/>
                  <a:pt x="130238" y="136551"/>
                  <a:pt x="149552" y="138403"/>
                </a:cubicBezTo>
                <a:cubicBezTo>
                  <a:pt x="168866" y="140255"/>
                  <a:pt x="178657" y="120940"/>
                  <a:pt x="186065" y="106653"/>
                </a:cubicBezTo>
                <a:cubicBezTo>
                  <a:pt x="193473" y="92366"/>
                  <a:pt x="226017" y="56117"/>
                  <a:pt x="203527" y="38390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E55A4D17-ED80-487C-BED9-DD46CA5D7852}"/>
              </a:ext>
            </a:extLst>
          </p:cNvPr>
          <p:cNvSpPr/>
          <p:nvPr/>
        </p:nvSpPr>
        <p:spPr>
          <a:xfrm>
            <a:off x="7386354" y="7546975"/>
            <a:ext cx="265411" cy="125429"/>
          </a:xfrm>
          <a:custGeom>
            <a:avLst/>
            <a:gdLst>
              <a:gd name="connsiteX0" fmla="*/ 59021 w 265411"/>
              <a:gd name="connsiteY0" fmla="*/ 0 h 125429"/>
              <a:gd name="connsiteX1" fmla="*/ 284 w 265411"/>
              <a:gd name="connsiteY1" fmla="*/ 103188 h 125429"/>
              <a:gd name="connsiteX2" fmla="*/ 89184 w 265411"/>
              <a:gd name="connsiteY2" fmla="*/ 119063 h 125429"/>
              <a:gd name="connsiteX3" fmla="*/ 109821 w 265411"/>
              <a:gd name="connsiteY3" fmla="*/ 125413 h 125429"/>
              <a:gd name="connsiteX4" fmla="*/ 20921 w 265411"/>
              <a:gd name="connsiteY4" fmla="*/ 117475 h 125429"/>
              <a:gd name="connsiteX5" fmla="*/ 103471 w 265411"/>
              <a:gd name="connsiteY5" fmla="*/ 73025 h 125429"/>
              <a:gd name="connsiteX6" fmla="*/ 154271 w 265411"/>
              <a:gd name="connsiteY6" fmla="*/ 46038 h 125429"/>
              <a:gd name="connsiteX7" fmla="*/ 265396 w 265411"/>
              <a:gd name="connsiteY7" fmla="*/ 17463 h 125429"/>
              <a:gd name="connsiteX8" fmla="*/ 146334 w 265411"/>
              <a:gd name="connsiteY8" fmla="*/ 42863 h 125429"/>
              <a:gd name="connsiteX9" fmla="*/ 59021 w 265411"/>
              <a:gd name="connsiteY9" fmla="*/ 79375 h 125429"/>
              <a:gd name="connsiteX10" fmla="*/ 60609 w 265411"/>
              <a:gd name="connsiteY10" fmla="*/ 111125 h 125429"/>
              <a:gd name="connsiteX11" fmla="*/ 3459 w 265411"/>
              <a:gd name="connsiteY11" fmla="*/ 103188 h 125429"/>
              <a:gd name="connsiteX12" fmla="*/ 59021 w 265411"/>
              <a:gd name="connsiteY12" fmla="*/ 0 h 12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5411" h="125429">
                <a:moveTo>
                  <a:pt x="59021" y="0"/>
                </a:moveTo>
                <a:cubicBezTo>
                  <a:pt x="58492" y="0"/>
                  <a:pt x="-4743" y="83344"/>
                  <a:pt x="284" y="103188"/>
                </a:cubicBezTo>
                <a:cubicBezTo>
                  <a:pt x="5311" y="123032"/>
                  <a:pt x="70928" y="115359"/>
                  <a:pt x="89184" y="119063"/>
                </a:cubicBezTo>
                <a:cubicBezTo>
                  <a:pt x="107440" y="122767"/>
                  <a:pt x="121198" y="125678"/>
                  <a:pt x="109821" y="125413"/>
                </a:cubicBezTo>
                <a:cubicBezTo>
                  <a:pt x="98444" y="125148"/>
                  <a:pt x="21979" y="126206"/>
                  <a:pt x="20921" y="117475"/>
                </a:cubicBezTo>
                <a:cubicBezTo>
                  <a:pt x="19863" y="108744"/>
                  <a:pt x="81246" y="84931"/>
                  <a:pt x="103471" y="73025"/>
                </a:cubicBezTo>
                <a:cubicBezTo>
                  <a:pt x="125696" y="61119"/>
                  <a:pt x="127284" y="55298"/>
                  <a:pt x="154271" y="46038"/>
                </a:cubicBezTo>
                <a:cubicBezTo>
                  <a:pt x="181259" y="36778"/>
                  <a:pt x="266719" y="17992"/>
                  <a:pt x="265396" y="17463"/>
                </a:cubicBezTo>
                <a:cubicBezTo>
                  <a:pt x="264073" y="16934"/>
                  <a:pt x="180730" y="32544"/>
                  <a:pt x="146334" y="42863"/>
                </a:cubicBezTo>
                <a:cubicBezTo>
                  <a:pt x="111938" y="53182"/>
                  <a:pt x="73309" y="67998"/>
                  <a:pt x="59021" y="79375"/>
                </a:cubicBezTo>
                <a:cubicBezTo>
                  <a:pt x="44733" y="90752"/>
                  <a:pt x="69869" y="107156"/>
                  <a:pt x="60609" y="111125"/>
                </a:cubicBezTo>
                <a:cubicBezTo>
                  <a:pt x="51349" y="115094"/>
                  <a:pt x="5576" y="117476"/>
                  <a:pt x="3459" y="103188"/>
                </a:cubicBezTo>
                <a:cubicBezTo>
                  <a:pt x="1342" y="88901"/>
                  <a:pt x="59550" y="0"/>
                  <a:pt x="5902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C9BDC766-ADC8-4A80-A81D-F684A91BB099}"/>
              </a:ext>
            </a:extLst>
          </p:cNvPr>
          <p:cNvSpPr/>
          <p:nvPr/>
        </p:nvSpPr>
        <p:spPr>
          <a:xfrm>
            <a:off x="7699092" y="7637129"/>
            <a:ext cx="341605" cy="106913"/>
          </a:xfrm>
          <a:custGeom>
            <a:avLst/>
            <a:gdLst>
              <a:gd name="connsiteX0" fmla="*/ 1871 w 341605"/>
              <a:gd name="connsiteY0" fmla="*/ 334 h 106913"/>
              <a:gd name="connsiteX1" fmla="*/ 154271 w 341605"/>
              <a:gd name="connsiteY1" fmla="*/ 43196 h 106913"/>
              <a:gd name="connsiteX2" fmla="*/ 284446 w 341605"/>
              <a:gd name="connsiteY2" fmla="*/ 84471 h 106913"/>
              <a:gd name="connsiteX3" fmla="*/ 341596 w 341605"/>
              <a:gd name="connsiteY3" fmla="*/ 106696 h 106913"/>
              <a:gd name="connsiteX4" fmla="*/ 284446 w 341605"/>
              <a:gd name="connsiteY4" fmla="*/ 71771 h 106913"/>
              <a:gd name="connsiteX5" fmla="*/ 1871 w 341605"/>
              <a:gd name="connsiteY5" fmla="*/ 334 h 10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605" h="106913">
                <a:moveTo>
                  <a:pt x="1871" y="334"/>
                </a:moveTo>
                <a:cubicBezTo>
                  <a:pt x="-19825" y="-4428"/>
                  <a:pt x="154271" y="43196"/>
                  <a:pt x="154271" y="43196"/>
                </a:cubicBezTo>
                <a:cubicBezTo>
                  <a:pt x="201367" y="57219"/>
                  <a:pt x="253225" y="73888"/>
                  <a:pt x="284446" y="84471"/>
                </a:cubicBezTo>
                <a:cubicBezTo>
                  <a:pt x="315667" y="95054"/>
                  <a:pt x="341596" y="108813"/>
                  <a:pt x="341596" y="106696"/>
                </a:cubicBezTo>
                <a:cubicBezTo>
                  <a:pt x="341596" y="104579"/>
                  <a:pt x="343713" y="88440"/>
                  <a:pt x="284446" y="71771"/>
                </a:cubicBezTo>
                <a:cubicBezTo>
                  <a:pt x="225179" y="55102"/>
                  <a:pt x="23567" y="5096"/>
                  <a:pt x="1871" y="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5580EA7C-A679-4009-B30A-73375F978FEE}"/>
              </a:ext>
            </a:extLst>
          </p:cNvPr>
          <p:cNvSpPr/>
          <p:nvPr/>
        </p:nvSpPr>
        <p:spPr>
          <a:xfrm>
            <a:off x="7629525" y="7637445"/>
            <a:ext cx="203137" cy="118197"/>
          </a:xfrm>
          <a:custGeom>
            <a:avLst/>
            <a:gdLst>
              <a:gd name="connsiteX0" fmla="*/ 53975 w 203137"/>
              <a:gd name="connsiteY0" fmla="*/ 18 h 118197"/>
              <a:gd name="connsiteX1" fmla="*/ 0 w 203137"/>
              <a:gd name="connsiteY1" fmla="*/ 53993 h 118197"/>
              <a:gd name="connsiteX2" fmla="*/ 55563 w 203137"/>
              <a:gd name="connsiteY2" fmla="*/ 55580 h 118197"/>
              <a:gd name="connsiteX3" fmla="*/ 200025 w 203137"/>
              <a:gd name="connsiteY3" fmla="*/ 117493 h 118197"/>
              <a:gd name="connsiteX4" fmla="*/ 142875 w 203137"/>
              <a:gd name="connsiteY4" fmla="*/ 87330 h 118197"/>
              <a:gd name="connsiteX5" fmla="*/ 6350 w 203137"/>
              <a:gd name="connsiteY5" fmla="*/ 60343 h 118197"/>
              <a:gd name="connsiteX6" fmla="*/ 53975 w 203137"/>
              <a:gd name="connsiteY6" fmla="*/ 18 h 11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137" h="118197">
                <a:moveTo>
                  <a:pt x="53975" y="18"/>
                </a:moveTo>
                <a:cubicBezTo>
                  <a:pt x="52917" y="-1040"/>
                  <a:pt x="-265" y="44733"/>
                  <a:pt x="0" y="53993"/>
                </a:cubicBezTo>
                <a:cubicBezTo>
                  <a:pt x="265" y="63253"/>
                  <a:pt x="22225" y="44997"/>
                  <a:pt x="55563" y="55580"/>
                </a:cubicBezTo>
                <a:cubicBezTo>
                  <a:pt x="88901" y="66163"/>
                  <a:pt x="185473" y="112201"/>
                  <a:pt x="200025" y="117493"/>
                </a:cubicBezTo>
                <a:cubicBezTo>
                  <a:pt x="214577" y="122785"/>
                  <a:pt x="175154" y="96855"/>
                  <a:pt x="142875" y="87330"/>
                </a:cubicBezTo>
                <a:cubicBezTo>
                  <a:pt x="110596" y="77805"/>
                  <a:pt x="25929" y="72778"/>
                  <a:pt x="6350" y="60343"/>
                </a:cubicBezTo>
                <a:cubicBezTo>
                  <a:pt x="-13229" y="47908"/>
                  <a:pt x="55033" y="1076"/>
                  <a:pt x="5397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27392D55-EA00-4FF8-A869-B5533E07BB5A}"/>
              </a:ext>
            </a:extLst>
          </p:cNvPr>
          <p:cNvSpPr/>
          <p:nvPr/>
        </p:nvSpPr>
        <p:spPr>
          <a:xfrm>
            <a:off x="7473783" y="7729287"/>
            <a:ext cx="55748" cy="205064"/>
          </a:xfrm>
          <a:custGeom>
            <a:avLst/>
            <a:gdLst>
              <a:gd name="connsiteX0" fmla="*/ 30330 w 55748"/>
              <a:gd name="connsiteY0" fmla="*/ 251 h 205064"/>
              <a:gd name="connsiteX1" fmla="*/ 38267 w 55748"/>
              <a:gd name="connsiteY1" fmla="*/ 124076 h 205064"/>
              <a:gd name="connsiteX2" fmla="*/ 167 w 55748"/>
              <a:gd name="connsiteY2" fmla="*/ 162176 h 205064"/>
              <a:gd name="connsiteX3" fmla="*/ 55730 w 55748"/>
              <a:gd name="connsiteY3" fmla="*/ 205038 h 205064"/>
              <a:gd name="connsiteX4" fmla="*/ 6517 w 55748"/>
              <a:gd name="connsiteY4" fmla="*/ 155826 h 205064"/>
              <a:gd name="connsiteX5" fmla="*/ 20805 w 55748"/>
              <a:gd name="connsiteY5" fmla="*/ 128838 h 205064"/>
              <a:gd name="connsiteX6" fmla="*/ 28742 w 55748"/>
              <a:gd name="connsiteY6" fmla="*/ 92326 h 205064"/>
              <a:gd name="connsiteX7" fmla="*/ 30330 w 55748"/>
              <a:gd name="connsiteY7" fmla="*/ 251 h 20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748" h="205064">
                <a:moveTo>
                  <a:pt x="30330" y="251"/>
                </a:moveTo>
                <a:cubicBezTo>
                  <a:pt x="31917" y="5543"/>
                  <a:pt x="43294" y="97089"/>
                  <a:pt x="38267" y="124076"/>
                </a:cubicBezTo>
                <a:cubicBezTo>
                  <a:pt x="33240" y="151063"/>
                  <a:pt x="-2743" y="148682"/>
                  <a:pt x="167" y="162176"/>
                </a:cubicBezTo>
                <a:cubicBezTo>
                  <a:pt x="3077" y="175670"/>
                  <a:pt x="54672" y="206096"/>
                  <a:pt x="55730" y="205038"/>
                </a:cubicBezTo>
                <a:cubicBezTo>
                  <a:pt x="56788" y="203980"/>
                  <a:pt x="12338" y="168526"/>
                  <a:pt x="6517" y="155826"/>
                </a:cubicBezTo>
                <a:cubicBezTo>
                  <a:pt x="696" y="143126"/>
                  <a:pt x="17101" y="139421"/>
                  <a:pt x="20805" y="128838"/>
                </a:cubicBezTo>
                <a:cubicBezTo>
                  <a:pt x="24509" y="118255"/>
                  <a:pt x="27684" y="109788"/>
                  <a:pt x="28742" y="92326"/>
                </a:cubicBezTo>
                <a:cubicBezTo>
                  <a:pt x="29800" y="74864"/>
                  <a:pt x="28743" y="-5041"/>
                  <a:pt x="30330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7A0755F5-3037-468C-A6AB-90C30C57628D}"/>
              </a:ext>
            </a:extLst>
          </p:cNvPr>
          <p:cNvSpPr/>
          <p:nvPr/>
        </p:nvSpPr>
        <p:spPr>
          <a:xfrm>
            <a:off x="7723183" y="7845422"/>
            <a:ext cx="54688" cy="85728"/>
          </a:xfrm>
          <a:custGeom>
            <a:avLst/>
            <a:gdLst>
              <a:gd name="connsiteX0" fmla="*/ 50805 w 54688"/>
              <a:gd name="connsiteY0" fmla="*/ 3 h 85728"/>
              <a:gd name="connsiteX1" fmla="*/ 50805 w 54688"/>
              <a:gd name="connsiteY1" fmla="*/ 65091 h 85728"/>
              <a:gd name="connsiteX2" fmla="*/ 5 w 54688"/>
              <a:gd name="connsiteY2" fmla="*/ 85728 h 85728"/>
              <a:gd name="connsiteX3" fmla="*/ 47630 w 54688"/>
              <a:gd name="connsiteY3" fmla="*/ 61916 h 85728"/>
              <a:gd name="connsiteX4" fmla="*/ 50805 w 54688"/>
              <a:gd name="connsiteY4" fmla="*/ 3 h 8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8" h="85728">
                <a:moveTo>
                  <a:pt x="50805" y="3"/>
                </a:moveTo>
                <a:cubicBezTo>
                  <a:pt x="51334" y="532"/>
                  <a:pt x="59272" y="50803"/>
                  <a:pt x="50805" y="65091"/>
                </a:cubicBezTo>
                <a:cubicBezTo>
                  <a:pt x="42338" y="79379"/>
                  <a:pt x="5" y="85728"/>
                  <a:pt x="5" y="85728"/>
                </a:cubicBezTo>
                <a:cubicBezTo>
                  <a:pt x="-524" y="85199"/>
                  <a:pt x="38370" y="71705"/>
                  <a:pt x="47630" y="61916"/>
                </a:cubicBezTo>
                <a:cubicBezTo>
                  <a:pt x="56890" y="52127"/>
                  <a:pt x="50276" y="-526"/>
                  <a:pt x="5080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AFA33657-881A-4731-95BB-92BE62A89F3B}"/>
              </a:ext>
            </a:extLst>
          </p:cNvPr>
          <p:cNvSpPr/>
          <p:nvPr/>
        </p:nvSpPr>
        <p:spPr>
          <a:xfrm>
            <a:off x="8180388" y="7754938"/>
            <a:ext cx="201443" cy="9729"/>
          </a:xfrm>
          <a:custGeom>
            <a:avLst/>
            <a:gdLst>
              <a:gd name="connsiteX0" fmla="*/ 0 w 201443"/>
              <a:gd name="connsiteY0" fmla="*/ 0 h 9729"/>
              <a:gd name="connsiteX1" fmla="*/ 53975 w 201443"/>
              <a:gd name="connsiteY1" fmla="*/ 0 h 9729"/>
              <a:gd name="connsiteX2" fmla="*/ 200025 w 201443"/>
              <a:gd name="connsiteY2" fmla="*/ 3175 h 9729"/>
              <a:gd name="connsiteX3" fmla="*/ 119062 w 201443"/>
              <a:gd name="connsiteY3" fmla="*/ 9525 h 9729"/>
              <a:gd name="connsiteX4" fmla="*/ 0 w 201443"/>
              <a:gd name="connsiteY4" fmla="*/ 0 h 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443" h="9729">
                <a:moveTo>
                  <a:pt x="0" y="0"/>
                </a:moveTo>
                <a:lnTo>
                  <a:pt x="53975" y="0"/>
                </a:lnTo>
                <a:lnTo>
                  <a:pt x="200025" y="3175"/>
                </a:lnTo>
                <a:cubicBezTo>
                  <a:pt x="210873" y="4762"/>
                  <a:pt x="157162" y="8731"/>
                  <a:pt x="119062" y="9525"/>
                </a:cubicBezTo>
                <a:cubicBezTo>
                  <a:pt x="80962" y="10319"/>
                  <a:pt x="26193" y="9128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EE256FE9-CEDD-45EF-8856-A46752A856D4}"/>
              </a:ext>
            </a:extLst>
          </p:cNvPr>
          <p:cNvSpPr/>
          <p:nvPr/>
        </p:nvSpPr>
        <p:spPr>
          <a:xfrm>
            <a:off x="7777163" y="7772376"/>
            <a:ext cx="282623" cy="71740"/>
          </a:xfrm>
          <a:custGeom>
            <a:avLst/>
            <a:gdLst>
              <a:gd name="connsiteX0" fmla="*/ 95250 w 282623"/>
              <a:gd name="connsiteY0" fmla="*/ 24 h 71740"/>
              <a:gd name="connsiteX1" fmla="*/ 241300 w 282623"/>
              <a:gd name="connsiteY1" fmla="*/ 61937 h 71740"/>
              <a:gd name="connsiteX2" fmla="*/ 282575 w 282623"/>
              <a:gd name="connsiteY2" fmla="*/ 69874 h 71740"/>
              <a:gd name="connsiteX3" fmla="*/ 246062 w 282623"/>
              <a:gd name="connsiteY3" fmla="*/ 69874 h 71740"/>
              <a:gd name="connsiteX4" fmla="*/ 111125 w 282623"/>
              <a:gd name="connsiteY4" fmla="*/ 49237 h 71740"/>
              <a:gd name="connsiteX5" fmla="*/ 0 w 282623"/>
              <a:gd name="connsiteY5" fmla="*/ 31774 h 71740"/>
              <a:gd name="connsiteX6" fmla="*/ 249237 w 282623"/>
              <a:gd name="connsiteY6" fmla="*/ 69874 h 71740"/>
              <a:gd name="connsiteX7" fmla="*/ 95250 w 282623"/>
              <a:gd name="connsiteY7" fmla="*/ 24 h 7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623" h="71740">
                <a:moveTo>
                  <a:pt x="95250" y="24"/>
                </a:moveTo>
                <a:cubicBezTo>
                  <a:pt x="93927" y="-1299"/>
                  <a:pt x="210079" y="50295"/>
                  <a:pt x="241300" y="61937"/>
                </a:cubicBezTo>
                <a:cubicBezTo>
                  <a:pt x="272521" y="73579"/>
                  <a:pt x="281781" y="68551"/>
                  <a:pt x="282575" y="69874"/>
                </a:cubicBezTo>
                <a:cubicBezTo>
                  <a:pt x="283369" y="71197"/>
                  <a:pt x="274637" y="73313"/>
                  <a:pt x="246062" y="69874"/>
                </a:cubicBezTo>
                <a:cubicBezTo>
                  <a:pt x="217487" y="66435"/>
                  <a:pt x="111125" y="49237"/>
                  <a:pt x="111125" y="49237"/>
                </a:cubicBezTo>
                <a:lnTo>
                  <a:pt x="0" y="31774"/>
                </a:lnTo>
                <a:cubicBezTo>
                  <a:pt x="23019" y="35214"/>
                  <a:pt x="233627" y="70668"/>
                  <a:pt x="249237" y="69874"/>
                </a:cubicBezTo>
                <a:cubicBezTo>
                  <a:pt x="264847" y="69080"/>
                  <a:pt x="96573" y="1347"/>
                  <a:pt x="95250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348564B6-A833-4BE5-BD92-11D75416C54C}"/>
              </a:ext>
            </a:extLst>
          </p:cNvPr>
          <p:cNvSpPr/>
          <p:nvPr/>
        </p:nvSpPr>
        <p:spPr>
          <a:xfrm>
            <a:off x="7567059" y="7772213"/>
            <a:ext cx="115663" cy="69541"/>
          </a:xfrm>
          <a:custGeom>
            <a:avLst/>
            <a:gdLst>
              <a:gd name="connsiteX0" fmla="*/ 554 w 115663"/>
              <a:gd name="connsiteY0" fmla="*/ 187 h 69541"/>
              <a:gd name="connsiteX1" fmla="*/ 48179 w 115663"/>
              <a:gd name="connsiteY1" fmla="*/ 46225 h 69541"/>
              <a:gd name="connsiteX2" fmla="*/ 114854 w 115663"/>
              <a:gd name="connsiteY2" fmla="*/ 66862 h 69541"/>
              <a:gd name="connsiteX3" fmla="*/ 79929 w 115663"/>
              <a:gd name="connsiteY3" fmla="*/ 65275 h 69541"/>
              <a:gd name="connsiteX4" fmla="*/ 554 w 115663"/>
              <a:gd name="connsiteY4" fmla="*/ 187 h 6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663" h="69541">
                <a:moveTo>
                  <a:pt x="554" y="187"/>
                </a:moveTo>
                <a:cubicBezTo>
                  <a:pt x="-4738" y="-2988"/>
                  <a:pt x="29129" y="35113"/>
                  <a:pt x="48179" y="46225"/>
                </a:cubicBezTo>
                <a:cubicBezTo>
                  <a:pt x="67229" y="57337"/>
                  <a:pt x="109562" y="63687"/>
                  <a:pt x="114854" y="66862"/>
                </a:cubicBezTo>
                <a:cubicBezTo>
                  <a:pt x="120146" y="70037"/>
                  <a:pt x="98450" y="71360"/>
                  <a:pt x="79929" y="65275"/>
                </a:cubicBezTo>
                <a:cubicBezTo>
                  <a:pt x="61408" y="59190"/>
                  <a:pt x="5846" y="3362"/>
                  <a:pt x="554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E9686F38-73D2-466B-A920-296D4B83ED29}"/>
              </a:ext>
            </a:extLst>
          </p:cNvPr>
          <p:cNvSpPr/>
          <p:nvPr/>
        </p:nvSpPr>
        <p:spPr>
          <a:xfrm>
            <a:off x="4851782" y="4035484"/>
            <a:ext cx="156637" cy="748484"/>
          </a:xfrm>
          <a:custGeom>
            <a:avLst/>
            <a:gdLst>
              <a:gd name="connsiteX0" fmla="*/ 39306 w 156637"/>
              <a:gd name="connsiteY0" fmla="*/ 3116 h 748484"/>
              <a:gd name="connsiteX1" fmla="*/ 18668 w 156637"/>
              <a:gd name="connsiteY1" fmla="*/ 198379 h 748484"/>
              <a:gd name="connsiteX2" fmla="*/ 25018 w 156637"/>
              <a:gd name="connsiteY2" fmla="*/ 404754 h 748484"/>
              <a:gd name="connsiteX3" fmla="*/ 148843 w 156637"/>
              <a:gd name="connsiteY3" fmla="*/ 728604 h 748484"/>
              <a:gd name="connsiteX4" fmla="*/ 139318 w 156637"/>
              <a:gd name="connsiteY4" fmla="*/ 704791 h 748484"/>
              <a:gd name="connsiteX5" fmla="*/ 102806 w 156637"/>
              <a:gd name="connsiteY5" fmla="*/ 634941 h 748484"/>
              <a:gd name="connsiteX6" fmla="*/ 1206 w 156637"/>
              <a:gd name="connsiteY6" fmla="*/ 360304 h 748484"/>
              <a:gd name="connsiteX7" fmla="*/ 39306 w 156637"/>
              <a:gd name="connsiteY7" fmla="*/ 3116 h 74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637" h="748484">
                <a:moveTo>
                  <a:pt x="39306" y="3116"/>
                </a:moveTo>
                <a:cubicBezTo>
                  <a:pt x="42216" y="-23871"/>
                  <a:pt x="21049" y="131439"/>
                  <a:pt x="18668" y="198379"/>
                </a:cubicBezTo>
                <a:cubicBezTo>
                  <a:pt x="16287" y="265319"/>
                  <a:pt x="3322" y="316383"/>
                  <a:pt x="25018" y="404754"/>
                </a:cubicBezTo>
                <a:cubicBezTo>
                  <a:pt x="46714" y="493125"/>
                  <a:pt x="129793" y="678598"/>
                  <a:pt x="148843" y="728604"/>
                </a:cubicBezTo>
                <a:cubicBezTo>
                  <a:pt x="167893" y="778610"/>
                  <a:pt x="146991" y="720401"/>
                  <a:pt x="139318" y="704791"/>
                </a:cubicBezTo>
                <a:cubicBezTo>
                  <a:pt x="131645" y="689181"/>
                  <a:pt x="125825" y="692355"/>
                  <a:pt x="102806" y="634941"/>
                </a:cubicBezTo>
                <a:cubicBezTo>
                  <a:pt x="79787" y="577527"/>
                  <a:pt x="10202" y="471164"/>
                  <a:pt x="1206" y="360304"/>
                </a:cubicBezTo>
                <a:cubicBezTo>
                  <a:pt x="-7790" y="249444"/>
                  <a:pt x="36396" y="30103"/>
                  <a:pt x="39306" y="3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BABD6DBC-5309-4DB0-9F72-56453D261EFC}"/>
              </a:ext>
            </a:extLst>
          </p:cNvPr>
          <p:cNvSpPr/>
          <p:nvPr/>
        </p:nvSpPr>
        <p:spPr>
          <a:xfrm>
            <a:off x="4901256" y="4019548"/>
            <a:ext cx="47339" cy="571590"/>
          </a:xfrm>
          <a:custGeom>
            <a:avLst/>
            <a:gdLst>
              <a:gd name="connsiteX0" fmla="*/ 16819 w 47339"/>
              <a:gd name="connsiteY0" fmla="*/ 2 h 571590"/>
              <a:gd name="connsiteX1" fmla="*/ 8882 w 47339"/>
              <a:gd name="connsiteY1" fmla="*/ 238127 h 571590"/>
              <a:gd name="connsiteX2" fmla="*/ 21582 w 47339"/>
              <a:gd name="connsiteY2" fmla="*/ 382590 h 571590"/>
              <a:gd name="connsiteX3" fmla="*/ 46982 w 47339"/>
              <a:gd name="connsiteY3" fmla="*/ 566740 h 571590"/>
              <a:gd name="connsiteX4" fmla="*/ 34282 w 47339"/>
              <a:gd name="connsiteY4" fmla="*/ 503240 h 571590"/>
              <a:gd name="connsiteX5" fmla="*/ 4119 w 47339"/>
              <a:gd name="connsiteY5" fmla="*/ 344490 h 571590"/>
              <a:gd name="connsiteX6" fmla="*/ 944 w 47339"/>
              <a:gd name="connsiteY6" fmla="*/ 242890 h 571590"/>
              <a:gd name="connsiteX7" fmla="*/ 16819 w 47339"/>
              <a:gd name="connsiteY7" fmla="*/ 2 h 57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39" h="571590">
                <a:moveTo>
                  <a:pt x="16819" y="2"/>
                </a:moveTo>
                <a:cubicBezTo>
                  <a:pt x="18142" y="-792"/>
                  <a:pt x="8088" y="174362"/>
                  <a:pt x="8882" y="238127"/>
                </a:cubicBezTo>
                <a:cubicBezTo>
                  <a:pt x="9676" y="301892"/>
                  <a:pt x="15232" y="327821"/>
                  <a:pt x="21582" y="382590"/>
                </a:cubicBezTo>
                <a:cubicBezTo>
                  <a:pt x="27932" y="437359"/>
                  <a:pt x="44865" y="546632"/>
                  <a:pt x="46982" y="566740"/>
                </a:cubicBezTo>
                <a:cubicBezTo>
                  <a:pt x="49099" y="586848"/>
                  <a:pt x="41426" y="540282"/>
                  <a:pt x="34282" y="503240"/>
                </a:cubicBezTo>
                <a:cubicBezTo>
                  <a:pt x="27138" y="466198"/>
                  <a:pt x="9675" y="387882"/>
                  <a:pt x="4119" y="344490"/>
                </a:cubicBezTo>
                <a:cubicBezTo>
                  <a:pt x="-1437" y="301098"/>
                  <a:pt x="-114" y="293955"/>
                  <a:pt x="944" y="242890"/>
                </a:cubicBezTo>
                <a:cubicBezTo>
                  <a:pt x="2002" y="191825"/>
                  <a:pt x="15496" y="796"/>
                  <a:pt x="1681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AD5A1954-EC2C-42DC-9222-75EEB21F54AC}"/>
              </a:ext>
            </a:extLst>
          </p:cNvPr>
          <p:cNvSpPr/>
          <p:nvPr/>
        </p:nvSpPr>
        <p:spPr>
          <a:xfrm>
            <a:off x="6031613" y="4768243"/>
            <a:ext cx="287711" cy="973576"/>
          </a:xfrm>
          <a:custGeom>
            <a:avLst/>
            <a:gdLst>
              <a:gd name="connsiteX0" fmla="*/ 286637 w 287711"/>
              <a:gd name="connsiteY0" fmla="*/ 607 h 973576"/>
              <a:gd name="connsiteX1" fmla="*/ 112012 w 287711"/>
              <a:gd name="connsiteY1" fmla="*/ 299057 h 973576"/>
              <a:gd name="connsiteX2" fmla="*/ 67562 w 287711"/>
              <a:gd name="connsiteY2" fmla="*/ 426057 h 973576"/>
              <a:gd name="connsiteX3" fmla="*/ 887 w 287711"/>
              <a:gd name="connsiteY3" fmla="*/ 956282 h 973576"/>
              <a:gd name="connsiteX4" fmla="*/ 29462 w 287711"/>
              <a:gd name="connsiteY4" fmla="*/ 826107 h 973576"/>
              <a:gd name="connsiteX5" fmla="*/ 32637 w 287711"/>
              <a:gd name="connsiteY5" fmla="*/ 638782 h 973576"/>
              <a:gd name="connsiteX6" fmla="*/ 19937 w 287711"/>
              <a:gd name="connsiteY6" fmla="*/ 384782 h 973576"/>
              <a:gd name="connsiteX7" fmla="*/ 286637 w 287711"/>
              <a:gd name="connsiteY7" fmla="*/ 607 h 97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711" h="973576">
                <a:moveTo>
                  <a:pt x="286637" y="607"/>
                </a:moveTo>
                <a:cubicBezTo>
                  <a:pt x="301983" y="-13681"/>
                  <a:pt x="148524" y="228149"/>
                  <a:pt x="112012" y="299057"/>
                </a:cubicBezTo>
                <a:cubicBezTo>
                  <a:pt x="75500" y="369965"/>
                  <a:pt x="86083" y="316520"/>
                  <a:pt x="67562" y="426057"/>
                </a:cubicBezTo>
                <a:cubicBezTo>
                  <a:pt x="49041" y="535595"/>
                  <a:pt x="7237" y="889607"/>
                  <a:pt x="887" y="956282"/>
                </a:cubicBezTo>
                <a:cubicBezTo>
                  <a:pt x="-5463" y="1022957"/>
                  <a:pt x="24170" y="879024"/>
                  <a:pt x="29462" y="826107"/>
                </a:cubicBezTo>
                <a:cubicBezTo>
                  <a:pt x="34754" y="773190"/>
                  <a:pt x="34224" y="712336"/>
                  <a:pt x="32637" y="638782"/>
                </a:cubicBezTo>
                <a:cubicBezTo>
                  <a:pt x="31049" y="565228"/>
                  <a:pt x="-22396" y="485324"/>
                  <a:pt x="19937" y="384782"/>
                </a:cubicBezTo>
                <a:cubicBezTo>
                  <a:pt x="62270" y="284240"/>
                  <a:pt x="271291" y="14895"/>
                  <a:pt x="286637" y="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406BD87F-73BA-4B34-AB66-E484564C134E}"/>
              </a:ext>
            </a:extLst>
          </p:cNvPr>
          <p:cNvSpPr/>
          <p:nvPr/>
        </p:nvSpPr>
        <p:spPr>
          <a:xfrm>
            <a:off x="4104942" y="5044023"/>
            <a:ext cx="219867" cy="737655"/>
          </a:xfrm>
          <a:custGeom>
            <a:avLst/>
            <a:gdLst>
              <a:gd name="connsiteX0" fmla="*/ 333 w 219867"/>
              <a:gd name="connsiteY0" fmla="*/ 1052 h 737655"/>
              <a:gd name="connsiteX1" fmla="*/ 22558 w 219867"/>
              <a:gd name="connsiteY1" fmla="*/ 178852 h 737655"/>
              <a:gd name="connsiteX2" fmla="*/ 54308 w 219867"/>
              <a:gd name="connsiteY2" fmla="*/ 261402 h 737655"/>
              <a:gd name="connsiteX3" fmla="*/ 174958 w 219867"/>
              <a:gd name="connsiteY3" fmla="*/ 594777 h 737655"/>
              <a:gd name="connsiteX4" fmla="*/ 146383 w 219867"/>
              <a:gd name="connsiteY4" fmla="*/ 737652 h 737655"/>
              <a:gd name="connsiteX5" fmla="*/ 219408 w 219867"/>
              <a:gd name="connsiteY5" fmla="*/ 591602 h 737655"/>
              <a:gd name="connsiteX6" fmla="*/ 105108 w 219867"/>
              <a:gd name="connsiteY6" fmla="*/ 340777 h 737655"/>
              <a:gd name="connsiteX7" fmla="*/ 16208 w 219867"/>
              <a:gd name="connsiteY7" fmla="*/ 115352 h 737655"/>
              <a:gd name="connsiteX8" fmla="*/ 333 w 219867"/>
              <a:gd name="connsiteY8" fmla="*/ 1052 h 737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867" h="737655">
                <a:moveTo>
                  <a:pt x="333" y="1052"/>
                </a:moveTo>
                <a:cubicBezTo>
                  <a:pt x="1391" y="11635"/>
                  <a:pt x="13562" y="135460"/>
                  <a:pt x="22558" y="178852"/>
                </a:cubicBezTo>
                <a:cubicBezTo>
                  <a:pt x="31554" y="222244"/>
                  <a:pt x="28908" y="192081"/>
                  <a:pt x="54308" y="261402"/>
                </a:cubicBezTo>
                <a:cubicBezTo>
                  <a:pt x="79708" y="330723"/>
                  <a:pt x="159612" y="515402"/>
                  <a:pt x="174958" y="594777"/>
                </a:cubicBezTo>
                <a:cubicBezTo>
                  <a:pt x="190304" y="674152"/>
                  <a:pt x="138975" y="738181"/>
                  <a:pt x="146383" y="737652"/>
                </a:cubicBezTo>
                <a:cubicBezTo>
                  <a:pt x="153791" y="737123"/>
                  <a:pt x="226287" y="657748"/>
                  <a:pt x="219408" y="591602"/>
                </a:cubicBezTo>
                <a:cubicBezTo>
                  <a:pt x="212529" y="525456"/>
                  <a:pt x="138975" y="420152"/>
                  <a:pt x="105108" y="340777"/>
                </a:cubicBezTo>
                <a:cubicBezTo>
                  <a:pt x="71241" y="261402"/>
                  <a:pt x="32612" y="168798"/>
                  <a:pt x="16208" y="115352"/>
                </a:cubicBezTo>
                <a:cubicBezTo>
                  <a:pt x="-196" y="61906"/>
                  <a:pt x="-725" y="-9531"/>
                  <a:pt x="333" y="1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488671D1-0FEE-4F73-8F04-5A139E5A430F}"/>
              </a:ext>
            </a:extLst>
          </p:cNvPr>
          <p:cNvSpPr/>
          <p:nvPr/>
        </p:nvSpPr>
        <p:spPr>
          <a:xfrm>
            <a:off x="6107289" y="5703934"/>
            <a:ext cx="249694" cy="336669"/>
          </a:xfrm>
          <a:custGeom>
            <a:avLst/>
            <a:gdLst>
              <a:gd name="connsiteX0" fmla="*/ 1411 w 249694"/>
              <a:gd name="connsiteY0" fmla="*/ 1541 h 336669"/>
              <a:gd name="connsiteX1" fmla="*/ 131586 w 249694"/>
              <a:gd name="connsiteY1" fmla="*/ 166641 h 336669"/>
              <a:gd name="connsiteX2" fmla="*/ 236361 w 249694"/>
              <a:gd name="connsiteY2" fmla="*/ 331741 h 336669"/>
              <a:gd name="connsiteX3" fmla="*/ 220486 w 249694"/>
              <a:gd name="connsiteY3" fmla="*/ 268241 h 336669"/>
              <a:gd name="connsiteX4" fmla="*/ 1411 w 249694"/>
              <a:gd name="connsiteY4" fmla="*/ 1541 h 33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694" h="336669">
                <a:moveTo>
                  <a:pt x="1411" y="1541"/>
                </a:moveTo>
                <a:cubicBezTo>
                  <a:pt x="-13406" y="-15392"/>
                  <a:pt x="92428" y="111608"/>
                  <a:pt x="131586" y="166641"/>
                </a:cubicBezTo>
                <a:cubicBezTo>
                  <a:pt x="170744" y="221674"/>
                  <a:pt x="221544" y="314808"/>
                  <a:pt x="236361" y="331741"/>
                </a:cubicBezTo>
                <a:cubicBezTo>
                  <a:pt x="251178" y="348674"/>
                  <a:pt x="262290" y="320629"/>
                  <a:pt x="220486" y="268241"/>
                </a:cubicBezTo>
                <a:cubicBezTo>
                  <a:pt x="178682" y="215854"/>
                  <a:pt x="16228" y="18474"/>
                  <a:pt x="1411" y="1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B5CABFDF-61BA-4EE4-9B92-910020AF5BAC}"/>
              </a:ext>
            </a:extLst>
          </p:cNvPr>
          <p:cNvSpPr/>
          <p:nvPr/>
        </p:nvSpPr>
        <p:spPr>
          <a:xfrm>
            <a:off x="6057626" y="5800271"/>
            <a:ext cx="274914" cy="611900"/>
          </a:xfrm>
          <a:custGeom>
            <a:avLst/>
            <a:gdLst>
              <a:gd name="connsiteX0" fmla="*/ 274 w 274914"/>
              <a:gd name="connsiteY0" fmla="*/ 454 h 611900"/>
              <a:gd name="connsiteX1" fmla="*/ 85999 w 274914"/>
              <a:gd name="connsiteY1" fmla="*/ 298904 h 611900"/>
              <a:gd name="connsiteX2" fmla="*/ 155849 w 274914"/>
              <a:gd name="connsiteY2" fmla="*/ 451304 h 611900"/>
              <a:gd name="connsiteX3" fmla="*/ 273324 w 274914"/>
              <a:gd name="connsiteY3" fmla="*/ 610054 h 611900"/>
              <a:gd name="connsiteX4" fmla="*/ 212999 w 274914"/>
              <a:gd name="connsiteY4" fmla="*/ 527504 h 611900"/>
              <a:gd name="connsiteX5" fmla="*/ 63774 w 274914"/>
              <a:gd name="connsiteY5" fmla="*/ 371929 h 611900"/>
              <a:gd name="connsiteX6" fmla="*/ 274 w 274914"/>
              <a:gd name="connsiteY6" fmla="*/ 454 h 61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914" h="611900">
                <a:moveTo>
                  <a:pt x="274" y="454"/>
                </a:moveTo>
                <a:cubicBezTo>
                  <a:pt x="3978" y="-11717"/>
                  <a:pt x="60070" y="223762"/>
                  <a:pt x="85999" y="298904"/>
                </a:cubicBezTo>
                <a:cubicBezTo>
                  <a:pt x="111928" y="374046"/>
                  <a:pt x="124628" y="399446"/>
                  <a:pt x="155849" y="451304"/>
                </a:cubicBezTo>
                <a:cubicBezTo>
                  <a:pt x="187070" y="503162"/>
                  <a:pt x="263799" y="597354"/>
                  <a:pt x="273324" y="610054"/>
                </a:cubicBezTo>
                <a:cubicBezTo>
                  <a:pt x="282849" y="622754"/>
                  <a:pt x="247924" y="567191"/>
                  <a:pt x="212999" y="527504"/>
                </a:cubicBezTo>
                <a:cubicBezTo>
                  <a:pt x="178074" y="487817"/>
                  <a:pt x="96582" y="457654"/>
                  <a:pt x="63774" y="371929"/>
                </a:cubicBezTo>
                <a:cubicBezTo>
                  <a:pt x="30966" y="286204"/>
                  <a:pt x="-3430" y="12625"/>
                  <a:pt x="274" y="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FC8A4343-B90B-49BB-9744-AFA80DEF14D8}"/>
              </a:ext>
            </a:extLst>
          </p:cNvPr>
          <p:cNvSpPr/>
          <p:nvPr/>
        </p:nvSpPr>
        <p:spPr>
          <a:xfrm>
            <a:off x="3999280" y="5781257"/>
            <a:ext cx="281677" cy="512929"/>
          </a:xfrm>
          <a:custGeom>
            <a:avLst/>
            <a:gdLst>
              <a:gd name="connsiteX0" fmla="*/ 280620 w 281677"/>
              <a:gd name="connsiteY0" fmla="*/ 418 h 512929"/>
              <a:gd name="connsiteX1" fmla="*/ 102820 w 281677"/>
              <a:gd name="connsiteY1" fmla="*/ 165518 h 512929"/>
              <a:gd name="connsiteX2" fmla="*/ 58370 w 281677"/>
              <a:gd name="connsiteY2" fmla="*/ 308393 h 512929"/>
              <a:gd name="connsiteX3" fmla="*/ 64720 w 281677"/>
              <a:gd name="connsiteY3" fmla="*/ 508418 h 512929"/>
              <a:gd name="connsiteX4" fmla="*/ 58370 w 281677"/>
              <a:gd name="connsiteY4" fmla="*/ 429043 h 512929"/>
              <a:gd name="connsiteX5" fmla="*/ 10745 w 281677"/>
              <a:gd name="connsiteY5" fmla="*/ 216318 h 512929"/>
              <a:gd name="connsiteX6" fmla="*/ 280620 w 281677"/>
              <a:gd name="connsiteY6" fmla="*/ 418 h 51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677" h="512929">
                <a:moveTo>
                  <a:pt x="280620" y="418"/>
                </a:moveTo>
                <a:cubicBezTo>
                  <a:pt x="295966" y="-8049"/>
                  <a:pt x="139862" y="114189"/>
                  <a:pt x="102820" y="165518"/>
                </a:cubicBezTo>
                <a:cubicBezTo>
                  <a:pt x="65778" y="216847"/>
                  <a:pt x="64720" y="251243"/>
                  <a:pt x="58370" y="308393"/>
                </a:cubicBezTo>
                <a:cubicBezTo>
                  <a:pt x="52020" y="365543"/>
                  <a:pt x="64720" y="488310"/>
                  <a:pt x="64720" y="508418"/>
                </a:cubicBezTo>
                <a:cubicBezTo>
                  <a:pt x="64720" y="528526"/>
                  <a:pt x="67366" y="477726"/>
                  <a:pt x="58370" y="429043"/>
                </a:cubicBezTo>
                <a:cubicBezTo>
                  <a:pt x="49374" y="380360"/>
                  <a:pt x="-27884" y="292518"/>
                  <a:pt x="10745" y="216318"/>
                </a:cubicBezTo>
                <a:cubicBezTo>
                  <a:pt x="49374" y="140118"/>
                  <a:pt x="265274" y="8885"/>
                  <a:pt x="280620" y="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8821DAE5-857D-47F7-B891-FC664D348B95}"/>
              </a:ext>
            </a:extLst>
          </p:cNvPr>
          <p:cNvSpPr/>
          <p:nvPr/>
        </p:nvSpPr>
        <p:spPr>
          <a:xfrm>
            <a:off x="6552462" y="6583856"/>
            <a:ext cx="156319" cy="142575"/>
          </a:xfrm>
          <a:custGeom>
            <a:avLst/>
            <a:gdLst>
              <a:gd name="connsiteX0" fmla="*/ 156313 w 156319"/>
              <a:gd name="connsiteY0" fmla="*/ 1094 h 142575"/>
              <a:gd name="connsiteX1" fmla="*/ 7088 w 156319"/>
              <a:gd name="connsiteY1" fmla="*/ 137619 h 142575"/>
              <a:gd name="connsiteX2" fmla="*/ 22963 w 156319"/>
              <a:gd name="connsiteY2" fmla="*/ 109044 h 142575"/>
              <a:gd name="connsiteX3" fmla="*/ 13438 w 156319"/>
              <a:gd name="connsiteY3" fmla="*/ 74119 h 142575"/>
              <a:gd name="connsiteX4" fmla="*/ 156313 w 156319"/>
              <a:gd name="connsiteY4" fmla="*/ 1094 h 14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19" h="142575">
                <a:moveTo>
                  <a:pt x="156313" y="1094"/>
                </a:moveTo>
                <a:cubicBezTo>
                  <a:pt x="155255" y="11677"/>
                  <a:pt x="29313" y="119627"/>
                  <a:pt x="7088" y="137619"/>
                </a:cubicBezTo>
                <a:cubicBezTo>
                  <a:pt x="-15137" y="155611"/>
                  <a:pt x="21905" y="119627"/>
                  <a:pt x="22963" y="109044"/>
                </a:cubicBezTo>
                <a:cubicBezTo>
                  <a:pt x="24021" y="98461"/>
                  <a:pt x="-6141" y="88406"/>
                  <a:pt x="13438" y="74119"/>
                </a:cubicBezTo>
                <a:cubicBezTo>
                  <a:pt x="33017" y="59832"/>
                  <a:pt x="157371" y="-9489"/>
                  <a:pt x="156313" y="1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AEB01362-DC7E-4AC4-BDAC-AD996146376C}"/>
              </a:ext>
            </a:extLst>
          </p:cNvPr>
          <p:cNvSpPr/>
          <p:nvPr/>
        </p:nvSpPr>
        <p:spPr>
          <a:xfrm>
            <a:off x="3882906" y="6324439"/>
            <a:ext cx="441492" cy="352999"/>
          </a:xfrm>
          <a:custGeom>
            <a:avLst/>
            <a:gdLst>
              <a:gd name="connsiteX0" fmla="*/ 184269 w 441492"/>
              <a:gd name="connsiteY0" fmla="*/ 161 h 352999"/>
              <a:gd name="connsiteX1" fmla="*/ 387469 w 441492"/>
              <a:gd name="connsiteY1" fmla="*/ 85886 h 352999"/>
              <a:gd name="connsiteX2" fmla="*/ 282694 w 441492"/>
              <a:gd name="connsiteY2" fmla="*/ 155736 h 352999"/>
              <a:gd name="connsiteX3" fmla="*/ 298569 w 441492"/>
              <a:gd name="connsiteY3" fmla="*/ 244636 h 352999"/>
              <a:gd name="connsiteX4" fmla="*/ 119 w 441492"/>
              <a:gd name="connsiteY4" fmla="*/ 352586 h 352999"/>
              <a:gd name="connsiteX5" fmla="*/ 263644 w 441492"/>
              <a:gd name="connsiteY5" fmla="*/ 279561 h 352999"/>
              <a:gd name="connsiteX6" fmla="*/ 368419 w 441492"/>
              <a:gd name="connsiteY6" fmla="*/ 222411 h 352999"/>
              <a:gd name="connsiteX7" fmla="*/ 339844 w 441492"/>
              <a:gd name="connsiteY7" fmla="*/ 139861 h 352999"/>
              <a:gd name="connsiteX8" fmla="*/ 438269 w 441492"/>
              <a:gd name="connsiteY8" fmla="*/ 66836 h 352999"/>
              <a:gd name="connsiteX9" fmla="*/ 184269 w 441492"/>
              <a:gd name="connsiteY9" fmla="*/ 161 h 35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492" h="352999">
                <a:moveTo>
                  <a:pt x="184269" y="161"/>
                </a:moveTo>
                <a:cubicBezTo>
                  <a:pt x="175802" y="3336"/>
                  <a:pt x="371065" y="59957"/>
                  <a:pt x="387469" y="85886"/>
                </a:cubicBezTo>
                <a:cubicBezTo>
                  <a:pt x="403873" y="111815"/>
                  <a:pt x="297511" y="129278"/>
                  <a:pt x="282694" y="155736"/>
                </a:cubicBezTo>
                <a:cubicBezTo>
                  <a:pt x="267877" y="182194"/>
                  <a:pt x="345665" y="211828"/>
                  <a:pt x="298569" y="244636"/>
                </a:cubicBezTo>
                <a:cubicBezTo>
                  <a:pt x="251473" y="277444"/>
                  <a:pt x="5940" y="346765"/>
                  <a:pt x="119" y="352586"/>
                </a:cubicBezTo>
                <a:cubicBezTo>
                  <a:pt x="-5702" y="358407"/>
                  <a:pt x="202261" y="301257"/>
                  <a:pt x="263644" y="279561"/>
                </a:cubicBezTo>
                <a:cubicBezTo>
                  <a:pt x="325027" y="257865"/>
                  <a:pt x="355719" y="245694"/>
                  <a:pt x="368419" y="222411"/>
                </a:cubicBezTo>
                <a:cubicBezTo>
                  <a:pt x="381119" y="199128"/>
                  <a:pt x="328202" y="165790"/>
                  <a:pt x="339844" y="139861"/>
                </a:cubicBezTo>
                <a:cubicBezTo>
                  <a:pt x="351486" y="113932"/>
                  <a:pt x="461552" y="92236"/>
                  <a:pt x="438269" y="66836"/>
                </a:cubicBezTo>
                <a:cubicBezTo>
                  <a:pt x="414986" y="41436"/>
                  <a:pt x="192736" y="-3014"/>
                  <a:pt x="184269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AED2B3E7-A0A7-403F-BEF2-145691D4792A}"/>
              </a:ext>
            </a:extLst>
          </p:cNvPr>
          <p:cNvSpPr/>
          <p:nvPr/>
        </p:nvSpPr>
        <p:spPr>
          <a:xfrm>
            <a:off x="6483649" y="7007202"/>
            <a:ext cx="282362" cy="893929"/>
          </a:xfrm>
          <a:custGeom>
            <a:avLst/>
            <a:gdLst>
              <a:gd name="connsiteX0" fmla="*/ 126701 w 282362"/>
              <a:gd name="connsiteY0" fmla="*/ 23 h 893929"/>
              <a:gd name="connsiteX1" fmla="*/ 282276 w 282362"/>
              <a:gd name="connsiteY1" fmla="*/ 317523 h 893929"/>
              <a:gd name="connsiteX2" fmla="*/ 101301 w 282362"/>
              <a:gd name="connsiteY2" fmla="*/ 584223 h 893929"/>
              <a:gd name="connsiteX3" fmla="*/ 60026 w 282362"/>
              <a:gd name="connsiteY3" fmla="*/ 657248 h 893929"/>
              <a:gd name="connsiteX4" fmla="*/ 225126 w 282362"/>
              <a:gd name="connsiteY4" fmla="*/ 889023 h 893929"/>
              <a:gd name="connsiteX5" fmla="*/ 167976 w 282362"/>
              <a:gd name="connsiteY5" fmla="*/ 806473 h 893929"/>
              <a:gd name="connsiteX6" fmla="*/ 2876 w 282362"/>
              <a:gd name="connsiteY6" fmla="*/ 701698 h 893929"/>
              <a:gd name="connsiteX7" fmla="*/ 75901 w 282362"/>
              <a:gd name="connsiteY7" fmla="*/ 609623 h 893929"/>
              <a:gd name="connsiteX8" fmla="*/ 237826 w 282362"/>
              <a:gd name="connsiteY8" fmla="*/ 333398 h 893929"/>
              <a:gd name="connsiteX9" fmla="*/ 126701 w 282362"/>
              <a:gd name="connsiteY9" fmla="*/ 23 h 89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2362" h="893929">
                <a:moveTo>
                  <a:pt x="126701" y="23"/>
                </a:moveTo>
                <a:cubicBezTo>
                  <a:pt x="134109" y="-2623"/>
                  <a:pt x="286509" y="220156"/>
                  <a:pt x="282276" y="317523"/>
                </a:cubicBezTo>
                <a:cubicBezTo>
                  <a:pt x="278043" y="414890"/>
                  <a:pt x="101301" y="584223"/>
                  <a:pt x="101301" y="584223"/>
                </a:cubicBezTo>
                <a:cubicBezTo>
                  <a:pt x="64259" y="640844"/>
                  <a:pt x="39389" y="606448"/>
                  <a:pt x="60026" y="657248"/>
                </a:cubicBezTo>
                <a:cubicBezTo>
                  <a:pt x="80663" y="708048"/>
                  <a:pt x="207134" y="864152"/>
                  <a:pt x="225126" y="889023"/>
                </a:cubicBezTo>
                <a:cubicBezTo>
                  <a:pt x="243118" y="913894"/>
                  <a:pt x="205018" y="837694"/>
                  <a:pt x="167976" y="806473"/>
                </a:cubicBezTo>
                <a:cubicBezTo>
                  <a:pt x="130934" y="775252"/>
                  <a:pt x="18222" y="734506"/>
                  <a:pt x="2876" y="701698"/>
                </a:cubicBezTo>
                <a:cubicBezTo>
                  <a:pt x="-12470" y="668890"/>
                  <a:pt x="36743" y="671006"/>
                  <a:pt x="75901" y="609623"/>
                </a:cubicBezTo>
                <a:cubicBezTo>
                  <a:pt x="115059" y="548240"/>
                  <a:pt x="226714" y="431823"/>
                  <a:pt x="237826" y="333398"/>
                </a:cubicBezTo>
                <a:cubicBezTo>
                  <a:pt x="248939" y="234973"/>
                  <a:pt x="119293" y="2669"/>
                  <a:pt x="126701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E92F8604-081E-418C-81B1-967E58B12E7E}"/>
              </a:ext>
            </a:extLst>
          </p:cNvPr>
          <p:cNvSpPr/>
          <p:nvPr/>
        </p:nvSpPr>
        <p:spPr>
          <a:xfrm>
            <a:off x="3071969" y="6675947"/>
            <a:ext cx="984535" cy="252229"/>
          </a:xfrm>
          <a:custGeom>
            <a:avLst/>
            <a:gdLst>
              <a:gd name="connsiteX0" fmla="*/ 1431 w 984535"/>
              <a:gd name="connsiteY0" fmla="*/ 251903 h 252229"/>
              <a:gd name="connsiteX1" fmla="*/ 538006 w 984535"/>
              <a:gd name="connsiteY1" fmla="*/ 182053 h 252229"/>
              <a:gd name="connsiteX2" fmla="*/ 950756 w 984535"/>
              <a:gd name="connsiteY2" fmla="*/ 178878 h 252229"/>
              <a:gd name="connsiteX3" fmla="*/ 839631 w 984535"/>
              <a:gd name="connsiteY3" fmla="*/ 1078 h 252229"/>
              <a:gd name="connsiteX4" fmla="*/ 982506 w 984535"/>
              <a:gd name="connsiteY4" fmla="*/ 109028 h 252229"/>
              <a:gd name="connsiteX5" fmla="*/ 709456 w 984535"/>
              <a:gd name="connsiteY5" fmla="*/ 204278 h 252229"/>
              <a:gd name="connsiteX6" fmla="*/ 1431 w 984535"/>
              <a:gd name="connsiteY6" fmla="*/ 251903 h 25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535" h="252229">
                <a:moveTo>
                  <a:pt x="1431" y="251903"/>
                </a:moveTo>
                <a:cubicBezTo>
                  <a:pt x="-27144" y="248199"/>
                  <a:pt x="379785" y="194224"/>
                  <a:pt x="538006" y="182053"/>
                </a:cubicBezTo>
                <a:cubicBezTo>
                  <a:pt x="696227" y="169882"/>
                  <a:pt x="900485" y="209040"/>
                  <a:pt x="950756" y="178878"/>
                </a:cubicBezTo>
                <a:cubicBezTo>
                  <a:pt x="1001027" y="148715"/>
                  <a:pt x="834339" y="12720"/>
                  <a:pt x="839631" y="1078"/>
                </a:cubicBezTo>
                <a:cubicBezTo>
                  <a:pt x="844923" y="-10564"/>
                  <a:pt x="1004202" y="75161"/>
                  <a:pt x="982506" y="109028"/>
                </a:cubicBezTo>
                <a:cubicBezTo>
                  <a:pt x="960810" y="142895"/>
                  <a:pt x="872968" y="181524"/>
                  <a:pt x="709456" y="204278"/>
                </a:cubicBezTo>
                <a:cubicBezTo>
                  <a:pt x="545944" y="227032"/>
                  <a:pt x="30006" y="255607"/>
                  <a:pt x="1431" y="251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1B3D1B92-9CE5-45CC-BB5E-CF6A7FA7DA81}"/>
              </a:ext>
            </a:extLst>
          </p:cNvPr>
          <p:cNvSpPr/>
          <p:nvPr/>
        </p:nvSpPr>
        <p:spPr>
          <a:xfrm>
            <a:off x="5359375" y="7811536"/>
            <a:ext cx="1219737" cy="351679"/>
          </a:xfrm>
          <a:custGeom>
            <a:avLst/>
            <a:gdLst>
              <a:gd name="connsiteX0" fmla="*/ 1219225 w 1219737"/>
              <a:gd name="connsiteY0" fmla="*/ 3197 h 351679"/>
              <a:gd name="connsiteX1" fmla="*/ 389492 w 1219737"/>
              <a:gd name="connsiteY1" fmla="*/ 130197 h 351679"/>
              <a:gd name="connsiteX2" fmla="*/ 4258 w 1219737"/>
              <a:gd name="connsiteY2" fmla="*/ 350331 h 351679"/>
              <a:gd name="connsiteX3" fmla="*/ 203225 w 1219737"/>
              <a:gd name="connsiteY3" fmla="*/ 214864 h 351679"/>
              <a:gd name="connsiteX4" fmla="*/ 508025 w 1219737"/>
              <a:gd name="connsiteY4" fmla="*/ 53997 h 351679"/>
              <a:gd name="connsiteX5" fmla="*/ 1219225 w 1219737"/>
              <a:gd name="connsiteY5" fmla="*/ 3197 h 35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737" h="351679">
                <a:moveTo>
                  <a:pt x="1219225" y="3197"/>
                </a:moveTo>
                <a:cubicBezTo>
                  <a:pt x="1199470" y="15897"/>
                  <a:pt x="591986" y="72341"/>
                  <a:pt x="389492" y="130197"/>
                </a:cubicBezTo>
                <a:cubicBezTo>
                  <a:pt x="186997" y="188053"/>
                  <a:pt x="35302" y="336220"/>
                  <a:pt x="4258" y="350331"/>
                </a:cubicBezTo>
                <a:cubicBezTo>
                  <a:pt x="-26787" y="364442"/>
                  <a:pt x="119264" y="264253"/>
                  <a:pt x="203225" y="214864"/>
                </a:cubicBezTo>
                <a:cubicBezTo>
                  <a:pt x="287186" y="165475"/>
                  <a:pt x="334458" y="90686"/>
                  <a:pt x="508025" y="53997"/>
                </a:cubicBezTo>
                <a:cubicBezTo>
                  <a:pt x="681592" y="17308"/>
                  <a:pt x="1238980" y="-9503"/>
                  <a:pt x="1219225" y="3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17C0DEF9-3405-44BB-8517-BA7453646E0B}"/>
              </a:ext>
            </a:extLst>
          </p:cNvPr>
          <p:cNvSpPr/>
          <p:nvPr/>
        </p:nvSpPr>
        <p:spPr>
          <a:xfrm>
            <a:off x="4786561" y="7950194"/>
            <a:ext cx="1326374" cy="971808"/>
          </a:xfrm>
          <a:custGeom>
            <a:avLst/>
            <a:gdLst>
              <a:gd name="connsiteX0" fmla="*/ 1326372 w 1326374"/>
              <a:gd name="connsiteY0" fmla="*/ 6 h 971808"/>
              <a:gd name="connsiteX1" fmla="*/ 632106 w 1326374"/>
              <a:gd name="connsiteY1" fmla="*/ 304806 h 971808"/>
              <a:gd name="connsiteX2" fmla="*/ 500872 w 1326374"/>
              <a:gd name="connsiteY2" fmla="*/ 465673 h 971808"/>
              <a:gd name="connsiteX3" fmla="*/ 340006 w 1326374"/>
              <a:gd name="connsiteY3" fmla="*/ 664639 h 971808"/>
              <a:gd name="connsiteX4" fmla="*/ 1339 w 1326374"/>
              <a:gd name="connsiteY4" fmla="*/ 969439 h 971808"/>
              <a:gd name="connsiteX5" fmla="*/ 229939 w 1326374"/>
              <a:gd name="connsiteY5" fmla="*/ 787406 h 971808"/>
              <a:gd name="connsiteX6" fmla="*/ 433139 w 1326374"/>
              <a:gd name="connsiteY6" fmla="*/ 452973 h 971808"/>
              <a:gd name="connsiteX7" fmla="*/ 623639 w 1326374"/>
              <a:gd name="connsiteY7" fmla="*/ 313273 h 971808"/>
              <a:gd name="connsiteX8" fmla="*/ 1326372 w 1326374"/>
              <a:gd name="connsiteY8" fmla="*/ 6 h 97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6374" h="971808">
                <a:moveTo>
                  <a:pt x="1326372" y="6"/>
                </a:moveTo>
                <a:cubicBezTo>
                  <a:pt x="1327783" y="-1405"/>
                  <a:pt x="769689" y="227195"/>
                  <a:pt x="632106" y="304806"/>
                </a:cubicBezTo>
                <a:cubicBezTo>
                  <a:pt x="494523" y="382417"/>
                  <a:pt x="549555" y="405701"/>
                  <a:pt x="500872" y="465673"/>
                </a:cubicBezTo>
                <a:cubicBezTo>
                  <a:pt x="452189" y="525645"/>
                  <a:pt x="423262" y="580678"/>
                  <a:pt x="340006" y="664639"/>
                </a:cubicBezTo>
                <a:cubicBezTo>
                  <a:pt x="256750" y="748600"/>
                  <a:pt x="19683" y="948978"/>
                  <a:pt x="1339" y="969439"/>
                </a:cubicBezTo>
                <a:cubicBezTo>
                  <a:pt x="-17006" y="989900"/>
                  <a:pt x="157972" y="873484"/>
                  <a:pt x="229939" y="787406"/>
                </a:cubicBezTo>
                <a:cubicBezTo>
                  <a:pt x="301906" y="701328"/>
                  <a:pt x="367522" y="531995"/>
                  <a:pt x="433139" y="452973"/>
                </a:cubicBezTo>
                <a:cubicBezTo>
                  <a:pt x="498756" y="373951"/>
                  <a:pt x="469828" y="387356"/>
                  <a:pt x="623639" y="313273"/>
                </a:cubicBezTo>
                <a:cubicBezTo>
                  <a:pt x="777450" y="239190"/>
                  <a:pt x="1324961" y="1417"/>
                  <a:pt x="1326372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0B30342B-346A-4D9A-9CFE-4A7971ECA080}"/>
              </a:ext>
            </a:extLst>
          </p:cNvPr>
          <p:cNvSpPr/>
          <p:nvPr/>
        </p:nvSpPr>
        <p:spPr>
          <a:xfrm>
            <a:off x="2650553" y="7552433"/>
            <a:ext cx="311256" cy="391443"/>
          </a:xfrm>
          <a:custGeom>
            <a:avLst/>
            <a:gdLst>
              <a:gd name="connsiteX0" fmla="*/ 3747 w 311256"/>
              <a:gd name="connsiteY0" fmla="*/ 2480 h 391443"/>
              <a:gd name="connsiteX1" fmla="*/ 291085 w 311256"/>
              <a:gd name="connsiteY1" fmla="*/ 370780 h 391443"/>
              <a:gd name="connsiteX2" fmla="*/ 270447 w 311256"/>
              <a:gd name="connsiteY2" fmla="*/ 331092 h 391443"/>
              <a:gd name="connsiteX3" fmla="*/ 135510 w 311256"/>
              <a:gd name="connsiteY3" fmla="*/ 215205 h 391443"/>
              <a:gd name="connsiteX4" fmla="*/ 3747 w 311256"/>
              <a:gd name="connsiteY4" fmla="*/ 2480 h 391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256" h="391443">
                <a:moveTo>
                  <a:pt x="3747" y="2480"/>
                </a:moveTo>
                <a:cubicBezTo>
                  <a:pt x="29676" y="28409"/>
                  <a:pt x="246635" y="316011"/>
                  <a:pt x="291085" y="370780"/>
                </a:cubicBezTo>
                <a:cubicBezTo>
                  <a:pt x="335535" y="425549"/>
                  <a:pt x="296376" y="357021"/>
                  <a:pt x="270447" y="331092"/>
                </a:cubicBezTo>
                <a:cubicBezTo>
                  <a:pt x="244518" y="305163"/>
                  <a:pt x="177579" y="269180"/>
                  <a:pt x="135510" y="215205"/>
                </a:cubicBezTo>
                <a:cubicBezTo>
                  <a:pt x="93441" y="161230"/>
                  <a:pt x="-22182" y="-23449"/>
                  <a:pt x="3747" y="2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FA83C118-7AE8-4F5C-BEC9-D36FE227680C}"/>
              </a:ext>
            </a:extLst>
          </p:cNvPr>
          <p:cNvSpPr/>
          <p:nvPr/>
        </p:nvSpPr>
        <p:spPr>
          <a:xfrm>
            <a:off x="2969544" y="7952415"/>
            <a:ext cx="209491" cy="200527"/>
          </a:xfrm>
          <a:custGeom>
            <a:avLst/>
            <a:gdLst>
              <a:gd name="connsiteX0" fmla="*/ 669 w 209491"/>
              <a:gd name="connsiteY0" fmla="*/ 960 h 200527"/>
              <a:gd name="connsiteX1" fmla="*/ 203869 w 209491"/>
              <a:gd name="connsiteY1" fmla="*/ 196223 h 200527"/>
              <a:gd name="connsiteX2" fmla="*/ 140369 w 209491"/>
              <a:gd name="connsiteY2" fmla="*/ 124785 h 200527"/>
              <a:gd name="connsiteX3" fmla="*/ 669 w 209491"/>
              <a:gd name="connsiteY3" fmla="*/ 960 h 20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491" h="200527">
                <a:moveTo>
                  <a:pt x="669" y="960"/>
                </a:moveTo>
                <a:cubicBezTo>
                  <a:pt x="11252" y="12866"/>
                  <a:pt x="180586" y="175586"/>
                  <a:pt x="203869" y="196223"/>
                </a:cubicBezTo>
                <a:cubicBezTo>
                  <a:pt x="227152" y="216860"/>
                  <a:pt x="172648" y="158387"/>
                  <a:pt x="140369" y="124785"/>
                </a:cubicBezTo>
                <a:cubicBezTo>
                  <a:pt x="108090" y="91183"/>
                  <a:pt x="-9914" y="-10946"/>
                  <a:pt x="669" y="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F8E32A4A-9957-4050-A4C2-D76AE4426FC9}"/>
              </a:ext>
            </a:extLst>
          </p:cNvPr>
          <p:cNvSpPr/>
          <p:nvPr/>
        </p:nvSpPr>
        <p:spPr>
          <a:xfrm>
            <a:off x="2987070" y="7907363"/>
            <a:ext cx="486964" cy="445875"/>
          </a:xfrm>
          <a:custGeom>
            <a:avLst/>
            <a:gdLst>
              <a:gd name="connsiteX0" fmla="*/ 11718 w 486964"/>
              <a:gd name="connsiteY0" fmla="*/ 11087 h 445875"/>
              <a:gd name="connsiteX1" fmla="*/ 64105 w 486964"/>
              <a:gd name="connsiteY1" fmla="*/ 68237 h 445875"/>
              <a:gd name="connsiteX2" fmla="*/ 324455 w 486964"/>
              <a:gd name="connsiteY2" fmla="*/ 307950 h 445875"/>
              <a:gd name="connsiteX3" fmla="*/ 486380 w 486964"/>
              <a:gd name="connsiteY3" fmla="*/ 444475 h 445875"/>
              <a:gd name="connsiteX4" fmla="*/ 373668 w 486964"/>
              <a:gd name="connsiteY4" fmla="*/ 371450 h 445875"/>
              <a:gd name="connsiteX5" fmla="*/ 241905 w 486964"/>
              <a:gd name="connsiteY5" fmla="*/ 253975 h 445875"/>
              <a:gd name="connsiteX6" fmla="*/ 11718 w 486964"/>
              <a:gd name="connsiteY6" fmla="*/ 11087 h 44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964" h="445875">
                <a:moveTo>
                  <a:pt x="11718" y="11087"/>
                </a:moveTo>
                <a:cubicBezTo>
                  <a:pt x="-17915" y="-19869"/>
                  <a:pt x="11982" y="18760"/>
                  <a:pt x="64105" y="68237"/>
                </a:cubicBezTo>
                <a:cubicBezTo>
                  <a:pt x="116228" y="117714"/>
                  <a:pt x="254076" y="245244"/>
                  <a:pt x="324455" y="307950"/>
                </a:cubicBezTo>
                <a:cubicBezTo>
                  <a:pt x="394834" y="370656"/>
                  <a:pt x="478178" y="433892"/>
                  <a:pt x="486380" y="444475"/>
                </a:cubicBezTo>
                <a:cubicBezTo>
                  <a:pt x="494582" y="455058"/>
                  <a:pt x="414414" y="403200"/>
                  <a:pt x="373668" y="371450"/>
                </a:cubicBezTo>
                <a:cubicBezTo>
                  <a:pt x="332922" y="339700"/>
                  <a:pt x="301172" y="312977"/>
                  <a:pt x="241905" y="253975"/>
                </a:cubicBezTo>
                <a:cubicBezTo>
                  <a:pt x="182638" y="194973"/>
                  <a:pt x="41351" y="42043"/>
                  <a:pt x="11718" y="11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3D6ACDEA-3A2B-4B54-8B02-284E58C33044}"/>
              </a:ext>
            </a:extLst>
          </p:cNvPr>
          <p:cNvSpPr/>
          <p:nvPr/>
        </p:nvSpPr>
        <p:spPr>
          <a:xfrm>
            <a:off x="3515423" y="8381455"/>
            <a:ext cx="728175" cy="361341"/>
          </a:xfrm>
          <a:custGeom>
            <a:avLst/>
            <a:gdLst>
              <a:gd name="connsiteX0" fmla="*/ 2477 w 728175"/>
              <a:gd name="connsiteY0" fmla="*/ 545 h 361341"/>
              <a:gd name="connsiteX1" fmla="*/ 335852 w 728175"/>
              <a:gd name="connsiteY1" fmla="*/ 181520 h 361341"/>
              <a:gd name="connsiteX2" fmla="*/ 718440 w 728175"/>
              <a:gd name="connsiteY2" fmla="*/ 357733 h 361341"/>
              <a:gd name="connsiteX3" fmla="*/ 605727 w 728175"/>
              <a:gd name="connsiteY3" fmla="*/ 295820 h 361341"/>
              <a:gd name="connsiteX4" fmla="*/ 513652 w 728175"/>
              <a:gd name="connsiteY4" fmla="*/ 241845 h 361341"/>
              <a:gd name="connsiteX5" fmla="*/ 2477 w 728175"/>
              <a:gd name="connsiteY5" fmla="*/ 545 h 36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75" h="361341">
                <a:moveTo>
                  <a:pt x="2477" y="545"/>
                </a:moveTo>
                <a:cubicBezTo>
                  <a:pt x="-27156" y="-9509"/>
                  <a:pt x="216525" y="121989"/>
                  <a:pt x="335852" y="181520"/>
                </a:cubicBezTo>
                <a:cubicBezTo>
                  <a:pt x="455179" y="241051"/>
                  <a:pt x="673461" y="338683"/>
                  <a:pt x="718440" y="357733"/>
                </a:cubicBezTo>
                <a:cubicBezTo>
                  <a:pt x="763419" y="376783"/>
                  <a:pt x="639858" y="315135"/>
                  <a:pt x="605727" y="295820"/>
                </a:cubicBezTo>
                <a:cubicBezTo>
                  <a:pt x="571596" y="276505"/>
                  <a:pt x="610754" y="289205"/>
                  <a:pt x="513652" y="241845"/>
                </a:cubicBezTo>
                <a:cubicBezTo>
                  <a:pt x="416550" y="194485"/>
                  <a:pt x="32110" y="10599"/>
                  <a:pt x="2477" y="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50379BD8-D797-4AED-BA9E-1E37668C10BA}"/>
              </a:ext>
            </a:extLst>
          </p:cNvPr>
          <p:cNvSpPr/>
          <p:nvPr/>
        </p:nvSpPr>
        <p:spPr>
          <a:xfrm>
            <a:off x="4244082" y="8754218"/>
            <a:ext cx="607382" cy="176922"/>
          </a:xfrm>
          <a:custGeom>
            <a:avLst/>
            <a:gdLst>
              <a:gd name="connsiteX0" fmla="*/ 18356 w 607382"/>
              <a:gd name="connsiteY0" fmla="*/ 8782 h 176922"/>
              <a:gd name="connsiteX1" fmla="*/ 69156 w 607382"/>
              <a:gd name="connsiteY1" fmla="*/ 18307 h 176922"/>
              <a:gd name="connsiteX2" fmla="*/ 578743 w 607382"/>
              <a:gd name="connsiteY2" fmla="*/ 172295 h 176922"/>
              <a:gd name="connsiteX3" fmla="*/ 513656 w 607382"/>
              <a:gd name="connsiteY3" fmla="*/ 131020 h 176922"/>
              <a:gd name="connsiteX4" fmla="*/ 266006 w 607382"/>
              <a:gd name="connsiteY4" fmla="*/ 72282 h 176922"/>
              <a:gd name="connsiteX5" fmla="*/ 18356 w 607382"/>
              <a:gd name="connsiteY5" fmla="*/ 8782 h 176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382" h="176922">
                <a:moveTo>
                  <a:pt x="18356" y="8782"/>
                </a:moveTo>
                <a:cubicBezTo>
                  <a:pt x="-2943" y="-82"/>
                  <a:pt x="-24242" y="-8945"/>
                  <a:pt x="69156" y="18307"/>
                </a:cubicBezTo>
                <a:cubicBezTo>
                  <a:pt x="162554" y="45559"/>
                  <a:pt x="504660" y="153510"/>
                  <a:pt x="578743" y="172295"/>
                </a:cubicBezTo>
                <a:cubicBezTo>
                  <a:pt x="652826" y="191081"/>
                  <a:pt x="565779" y="147689"/>
                  <a:pt x="513656" y="131020"/>
                </a:cubicBezTo>
                <a:cubicBezTo>
                  <a:pt x="461533" y="114351"/>
                  <a:pt x="266006" y="72282"/>
                  <a:pt x="266006" y="72282"/>
                </a:cubicBezTo>
                <a:lnTo>
                  <a:pt x="18356" y="87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FDFE9324-64C8-43A0-8720-ABCF1D538497}"/>
              </a:ext>
            </a:extLst>
          </p:cNvPr>
          <p:cNvSpPr/>
          <p:nvPr/>
        </p:nvSpPr>
        <p:spPr>
          <a:xfrm>
            <a:off x="1876415" y="7078550"/>
            <a:ext cx="376253" cy="184493"/>
          </a:xfrm>
          <a:custGeom>
            <a:avLst/>
            <a:gdLst>
              <a:gd name="connsiteX0" fmla="*/ 376248 w 376253"/>
              <a:gd name="connsiteY0" fmla="*/ 113 h 184493"/>
              <a:gd name="connsiteX1" fmla="*/ 144473 w 376253"/>
              <a:gd name="connsiteY1" fmla="*/ 103300 h 184493"/>
              <a:gd name="connsiteX2" fmla="*/ 10 w 376253"/>
              <a:gd name="connsiteY2" fmla="*/ 184263 h 184493"/>
              <a:gd name="connsiteX3" fmla="*/ 150823 w 376253"/>
              <a:gd name="connsiteY3" fmla="*/ 123938 h 184493"/>
              <a:gd name="connsiteX4" fmla="*/ 376248 w 376253"/>
              <a:gd name="connsiteY4" fmla="*/ 113 h 18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53" h="184493">
                <a:moveTo>
                  <a:pt x="376248" y="113"/>
                </a:moveTo>
                <a:cubicBezTo>
                  <a:pt x="375190" y="-3326"/>
                  <a:pt x="207179" y="72608"/>
                  <a:pt x="144473" y="103300"/>
                </a:cubicBezTo>
                <a:cubicBezTo>
                  <a:pt x="81767" y="133992"/>
                  <a:pt x="-1048" y="180824"/>
                  <a:pt x="10" y="184263"/>
                </a:cubicBezTo>
                <a:cubicBezTo>
                  <a:pt x="1068" y="187702"/>
                  <a:pt x="90233" y="151984"/>
                  <a:pt x="150823" y="123938"/>
                </a:cubicBezTo>
                <a:cubicBezTo>
                  <a:pt x="211413" y="95892"/>
                  <a:pt x="377306" y="3552"/>
                  <a:pt x="376248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73BEEB52-E410-4523-9219-C85B5D383ECC}"/>
              </a:ext>
            </a:extLst>
          </p:cNvPr>
          <p:cNvSpPr/>
          <p:nvPr/>
        </p:nvSpPr>
        <p:spPr>
          <a:xfrm>
            <a:off x="1853586" y="7275298"/>
            <a:ext cx="210167" cy="109752"/>
          </a:xfrm>
          <a:custGeom>
            <a:avLst/>
            <a:gdLst>
              <a:gd name="connsiteX0" fmla="*/ 614 w 210167"/>
              <a:gd name="connsiteY0" fmla="*/ 109752 h 109752"/>
              <a:gd name="connsiteX1" fmla="*/ 75227 w 210167"/>
              <a:gd name="connsiteY1" fmla="*/ 4977 h 109752"/>
              <a:gd name="connsiteX2" fmla="*/ 122852 w 210167"/>
              <a:gd name="connsiteY2" fmla="*/ 22440 h 109752"/>
              <a:gd name="connsiteX3" fmla="*/ 210164 w 210167"/>
              <a:gd name="connsiteY3" fmla="*/ 71652 h 109752"/>
              <a:gd name="connsiteX4" fmla="*/ 119677 w 210167"/>
              <a:gd name="connsiteY4" fmla="*/ 3390 h 109752"/>
              <a:gd name="connsiteX5" fmla="*/ 614 w 210167"/>
              <a:gd name="connsiteY5" fmla="*/ 109752 h 10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167" h="109752">
                <a:moveTo>
                  <a:pt x="614" y="109752"/>
                </a:moveTo>
                <a:cubicBezTo>
                  <a:pt x="-6794" y="110017"/>
                  <a:pt x="54854" y="19529"/>
                  <a:pt x="75227" y="4977"/>
                </a:cubicBezTo>
                <a:cubicBezTo>
                  <a:pt x="95600" y="-9575"/>
                  <a:pt x="100363" y="11327"/>
                  <a:pt x="122852" y="22440"/>
                </a:cubicBezTo>
                <a:cubicBezTo>
                  <a:pt x="145342" y="33552"/>
                  <a:pt x="210693" y="74827"/>
                  <a:pt x="210164" y="71652"/>
                </a:cubicBezTo>
                <a:cubicBezTo>
                  <a:pt x="209635" y="68477"/>
                  <a:pt x="155396" y="1273"/>
                  <a:pt x="119677" y="3390"/>
                </a:cubicBezTo>
                <a:cubicBezTo>
                  <a:pt x="83958" y="5507"/>
                  <a:pt x="8022" y="109487"/>
                  <a:pt x="614" y="109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E0DEEA11-4C35-4715-811A-29CF8B52F4EB}"/>
              </a:ext>
            </a:extLst>
          </p:cNvPr>
          <p:cNvSpPr/>
          <p:nvPr/>
        </p:nvSpPr>
        <p:spPr>
          <a:xfrm>
            <a:off x="1853673" y="7248507"/>
            <a:ext cx="323161" cy="168590"/>
          </a:xfrm>
          <a:custGeom>
            <a:avLst/>
            <a:gdLst>
              <a:gd name="connsiteX0" fmla="*/ 527 w 323161"/>
              <a:gd name="connsiteY0" fmla="*/ 142893 h 168590"/>
              <a:gd name="connsiteX1" fmla="*/ 33865 w 323161"/>
              <a:gd name="connsiteY1" fmla="*/ 12718 h 168590"/>
              <a:gd name="connsiteX2" fmla="*/ 75140 w 323161"/>
              <a:gd name="connsiteY2" fmla="*/ 6368 h 168590"/>
              <a:gd name="connsiteX3" fmla="*/ 146577 w 323161"/>
              <a:gd name="connsiteY3" fmla="*/ 25418 h 168590"/>
              <a:gd name="connsiteX4" fmla="*/ 194202 w 323161"/>
              <a:gd name="connsiteY4" fmla="*/ 63518 h 168590"/>
              <a:gd name="connsiteX5" fmla="*/ 229127 w 323161"/>
              <a:gd name="connsiteY5" fmla="*/ 104793 h 168590"/>
              <a:gd name="connsiteX6" fmla="*/ 322790 w 323161"/>
              <a:gd name="connsiteY6" fmla="*/ 168293 h 168590"/>
              <a:gd name="connsiteX7" fmla="*/ 264052 w 323161"/>
              <a:gd name="connsiteY7" fmla="*/ 130193 h 168590"/>
              <a:gd name="connsiteX8" fmla="*/ 133877 w 323161"/>
              <a:gd name="connsiteY8" fmla="*/ 42881 h 168590"/>
              <a:gd name="connsiteX9" fmla="*/ 60852 w 323161"/>
              <a:gd name="connsiteY9" fmla="*/ 12718 h 168590"/>
              <a:gd name="connsiteX10" fmla="*/ 527 w 323161"/>
              <a:gd name="connsiteY10" fmla="*/ 142893 h 16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161" h="168590">
                <a:moveTo>
                  <a:pt x="527" y="142893"/>
                </a:moveTo>
                <a:cubicBezTo>
                  <a:pt x="-3971" y="142893"/>
                  <a:pt x="21430" y="35472"/>
                  <a:pt x="33865" y="12718"/>
                </a:cubicBezTo>
                <a:cubicBezTo>
                  <a:pt x="46300" y="-10036"/>
                  <a:pt x="56355" y="4251"/>
                  <a:pt x="75140" y="6368"/>
                </a:cubicBezTo>
                <a:cubicBezTo>
                  <a:pt x="93925" y="8485"/>
                  <a:pt x="126733" y="15893"/>
                  <a:pt x="146577" y="25418"/>
                </a:cubicBezTo>
                <a:cubicBezTo>
                  <a:pt x="166421" y="34943"/>
                  <a:pt x="180444" y="50289"/>
                  <a:pt x="194202" y="63518"/>
                </a:cubicBezTo>
                <a:cubicBezTo>
                  <a:pt x="207960" y="76747"/>
                  <a:pt x="207696" y="87331"/>
                  <a:pt x="229127" y="104793"/>
                </a:cubicBezTo>
                <a:cubicBezTo>
                  <a:pt x="250558" y="122255"/>
                  <a:pt x="316969" y="164060"/>
                  <a:pt x="322790" y="168293"/>
                </a:cubicBezTo>
                <a:cubicBezTo>
                  <a:pt x="328611" y="172526"/>
                  <a:pt x="264052" y="130193"/>
                  <a:pt x="264052" y="130193"/>
                </a:cubicBezTo>
                <a:cubicBezTo>
                  <a:pt x="232567" y="109291"/>
                  <a:pt x="167744" y="62460"/>
                  <a:pt x="133877" y="42881"/>
                </a:cubicBezTo>
                <a:cubicBezTo>
                  <a:pt x="100010" y="23302"/>
                  <a:pt x="83342" y="2135"/>
                  <a:pt x="60852" y="12718"/>
                </a:cubicBezTo>
                <a:cubicBezTo>
                  <a:pt x="38363" y="23301"/>
                  <a:pt x="5025" y="142893"/>
                  <a:pt x="527" y="142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9BB18A9C-3BD2-4631-A243-FAEAB8F4F884}"/>
              </a:ext>
            </a:extLst>
          </p:cNvPr>
          <p:cNvSpPr/>
          <p:nvPr/>
        </p:nvSpPr>
        <p:spPr>
          <a:xfrm>
            <a:off x="2031551" y="7320818"/>
            <a:ext cx="150668" cy="98936"/>
          </a:xfrm>
          <a:custGeom>
            <a:avLst/>
            <a:gdLst>
              <a:gd name="connsiteX0" fmla="*/ 449 w 150668"/>
              <a:gd name="connsiteY0" fmla="*/ 732 h 98936"/>
              <a:gd name="connsiteX1" fmla="*/ 146499 w 150668"/>
              <a:gd name="connsiteY1" fmla="*/ 97570 h 98936"/>
              <a:gd name="connsiteX2" fmla="*/ 102049 w 150668"/>
              <a:gd name="connsiteY2" fmla="*/ 54707 h 98936"/>
              <a:gd name="connsiteX3" fmla="*/ 449 w 150668"/>
              <a:gd name="connsiteY3" fmla="*/ 732 h 9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668" h="98936">
                <a:moveTo>
                  <a:pt x="449" y="732"/>
                </a:moveTo>
                <a:cubicBezTo>
                  <a:pt x="7857" y="7876"/>
                  <a:pt x="129566" y="88574"/>
                  <a:pt x="146499" y="97570"/>
                </a:cubicBezTo>
                <a:cubicBezTo>
                  <a:pt x="163432" y="106566"/>
                  <a:pt x="124803" y="68730"/>
                  <a:pt x="102049" y="54707"/>
                </a:cubicBezTo>
                <a:cubicBezTo>
                  <a:pt x="79295" y="40684"/>
                  <a:pt x="-6959" y="-6412"/>
                  <a:pt x="449" y="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54330277-465E-4B25-8010-D9D8440D223C}"/>
              </a:ext>
            </a:extLst>
          </p:cNvPr>
          <p:cNvSpPr/>
          <p:nvPr/>
        </p:nvSpPr>
        <p:spPr>
          <a:xfrm>
            <a:off x="3813964" y="5007878"/>
            <a:ext cx="237877" cy="587712"/>
          </a:xfrm>
          <a:custGeom>
            <a:avLst/>
            <a:gdLst>
              <a:gd name="connsiteX0" fmla="*/ 237336 w 237877"/>
              <a:gd name="connsiteY0" fmla="*/ 3860 h 587712"/>
              <a:gd name="connsiteX1" fmla="*/ 11911 w 237877"/>
              <a:gd name="connsiteY1" fmla="*/ 557897 h 587712"/>
              <a:gd name="connsiteX2" fmla="*/ 35724 w 237877"/>
              <a:gd name="connsiteY2" fmla="*/ 492810 h 587712"/>
              <a:gd name="connsiteX3" fmla="*/ 73824 w 237877"/>
              <a:gd name="connsiteY3" fmla="*/ 321360 h 587712"/>
              <a:gd name="connsiteX4" fmla="*/ 237336 w 237877"/>
              <a:gd name="connsiteY4" fmla="*/ 3860 h 58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877" h="587712">
                <a:moveTo>
                  <a:pt x="237336" y="3860"/>
                </a:moveTo>
                <a:cubicBezTo>
                  <a:pt x="227017" y="43283"/>
                  <a:pt x="45513" y="476405"/>
                  <a:pt x="11911" y="557897"/>
                </a:cubicBezTo>
                <a:cubicBezTo>
                  <a:pt x="-21691" y="639389"/>
                  <a:pt x="25405" y="532233"/>
                  <a:pt x="35724" y="492810"/>
                </a:cubicBezTo>
                <a:cubicBezTo>
                  <a:pt x="46043" y="453387"/>
                  <a:pt x="40222" y="404704"/>
                  <a:pt x="73824" y="321360"/>
                </a:cubicBezTo>
                <a:cubicBezTo>
                  <a:pt x="107426" y="238016"/>
                  <a:pt x="247655" y="-35563"/>
                  <a:pt x="237336" y="3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FCAC3795-2C2A-4191-BE6F-8788BE6A33FB}"/>
              </a:ext>
            </a:extLst>
          </p:cNvPr>
          <p:cNvSpPr/>
          <p:nvPr/>
        </p:nvSpPr>
        <p:spPr>
          <a:xfrm>
            <a:off x="2695152" y="5265906"/>
            <a:ext cx="506830" cy="124227"/>
          </a:xfrm>
          <a:custGeom>
            <a:avLst/>
            <a:gdLst>
              <a:gd name="connsiteX0" fmla="*/ 5186 w 506830"/>
              <a:gd name="connsiteY0" fmla="*/ 123657 h 124227"/>
              <a:gd name="connsiteX1" fmla="*/ 154411 w 506830"/>
              <a:gd name="connsiteY1" fmla="*/ 49044 h 124227"/>
              <a:gd name="connsiteX2" fmla="*/ 346498 w 506830"/>
              <a:gd name="connsiteY2" fmla="*/ 33169 h 124227"/>
              <a:gd name="connsiteX3" fmla="*/ 502073 w 506830"/>
              <a:gd name="connsiteY3" fmla="*/ 42694 h 124227"/>
              <a:gd name="connsiteX4" fmla="*/ 456036 w 506830"/>
              <a:gd name="connsiteY4" fmla="*/ 18882 h 124227"/>
              <a:gd name="connsiteX5" fmla="*/ 346498 w 506830"/>
              <a:gd name="connsiteY5" fmla="*/ 4594 h 124227"/>
              <a:gd name="connsiteX6" fmla="*/ 5186 w 506830"/>
              <a:gd name="connsiteY6" fmla="*/ 123657 h 12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830" h="124227">
                <a:moveTo>
                  <a:pt x="5186" y="123657"/>
                </a:moveTo>
                <a:cubicBezTo>
                  <a:pt x="-26828" y="131065"/>
                  <a:pt x="97526" y="64125"/>
                  <a:pt x="154411" y="49044"/>
                </a:cubicBezTo>
                <a:cubicBezTo>
                  <a:pt x="211296" y="33963"/>
                  <a:pt x="288554" y="34227"/>
                  <a:pt x="346498" y="33169"/>
                </a:cubicBezTo>
                <a:cubicBezTo>
                  <a:pt x="404442" y="32111"/>
                  <a:pt x="483817" y="45075"/>
                  <a:pt x="502073" y="42694"/>
                </a:cubicBezTo>
                <a:cubicBezTo>
                  <a:pt x="520329" y="40313"/>
                  <a:pt x="481965" y="25232"/>
                  <a:pt x="456036" y="18882"/>
                </a:cubicBezTo>
                <a:cubicBezTo>
                  <a:pt x="430107" y="12532"/>
                  <a:pt x="417936" y="-9429"/>
                  <a:pt x="346498" y="4594"/>
                </a:cubicBezTo>
                <a:cubicBezTo>
                  <a:pt x="275060" y="18617"/>
                  <a:pt x="37200" y="116249"/>
                  <a:pt x="5186" y="123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02932158-D02A-4531-913D-FC58E3F6E5F2}"/>
              </a:ext>
            </a:extLst>
          </p:cNvPr>
          <p:cNvSpPr/>
          <p:nvPr/>
        </p:nvSpPr>
        <p:spPr>
          <a:xfrm>
            <a:off x="3820047" y="5572121"/>
            <a:ext cx="72577" cy="358577"/>
          </a:xfrm>
          <a:custGeom>
            <a:avLst/>
            <a:gdLst>
              <a:gd name="connsiteX0" fmla="*/ 1066 w 72577"/>
              <a:gd name="connsiteY0" fmla="*/ 4 h 358577"/>
              <a:gd name="connsiteX1" fmla="*/ 29641 w 72577"/>
              <a:gd name="connsiteY1" fmla="*/ 153992 h 358577"/>
              <a:gd name="connsiteX2" fmla="*/ 56628 w 72577"/>
              <a:gd name="connsiteY2" fmla="*/ 227017 h 358577"/>
              <a:gd name="connsiteX3" fmla="*/ 59803 w 72577"/>
              <a:gd name="connsiteY3" fmla="*/ 357192 h 358577"/>
              <a:gd name="connsiteX4" fmla="*/ 59803 w 72577"/>
              <a:gd name="connsiteY4" fmla="*/ 287342 h 358577"/>
              <a:gd name="connsiteX5" fmla="*/ 69328 w 72577"/>
              <a:gd name="connsiteY5" fmla="*/ 158754 h 358577"/>
              <a:gd name="connsiteX6" fmla="*/ 1066 w 72577"/>
              <a:gd name="connsiteY6" fmla="*/ 4 h 35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577" h="358577">
                <a:moveTo>
                  <a:pt x="1066" y="4"/>
                </a:moveTo>
                <a:cubicBezTo>
                  <a:pt x="-5548" y="-790"/>
                  <a:pt x="20381" y="116157"/>
                  <a:pt x="29641" y="153992"/>
                </a:cubicBezTo>
                <a:cubicBezTo>
                  <a:pt x="38901" y="191828"/>
                  <a:pt x="51601" y="193150"/>
                  <a:pt x="56628" y="227017"/>
                </a:cubicBezTo>
                <a:cubicBezTo>
                  <a:pt x="61655" y="260884"/>
                  <a:pt x="59274" y="347138"/>
                  <a:pt x="59803" y="357192"/>
                </a:cubicBezTo>
                <a:cubicBezTo>
                  <a:pt x="60332" y="367246"/>
                  <a:pt x="58216" y="320415"/>
                  <a:pt x="59803" y="287342"/>
                </a:cubicBezTo>
                <a:cubicBezTo>
                  <a:pt x="61391" y="254269"/>
                  <a:pt x="79911" y="203998"/>
                  <a:pt x="69328" y="158754"/>
                </a:cubicBezTo>
                <a:cubicBezTo>
                  <a:pt x="58745" y="113510"/>
                  <a:pt x="7680" y="798"/>
                  <a:pt x="106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72EDA179-59E9-4845-A0D4-2C00E823C5DE}"/>
              </a:ext>
            </a:extLst>
          </p:cNvPr>
          <p:cNvSpPr/>
          <p:nvPr/>
        </p:nvSpPr>
        <p:spPr>
          <a:xfrm>
            <a:off x="3779620" y="5601046"/>
            <a:ext cx="44919" cy="235966"/>
          </a:xfrm>
          <a:custGeom>
            <a:avLst/>
            <a:gdLst>
              <a:gd name="connsiteX0" fmla="*/ 19268 w 44919"/>
              <a:gd name="connsiteY0" fmla="*/ 6004 h 235966"/>
              <a:gd name="connsiteX1" fmla="*/ 44668 w 44919"/>
              <a:gd name="connsiteY1" fmla="*/ 231429 h 235966"/>
              <a:gd name="connsiteX2" fmla="*/ 30380 w 44919"/>
              <a:gd name="connsiteY2" fmla="*/ 150467 h 235966"/>
              <a:gd name="connsiteX3" fmla="*/ 218 w 44919"/>
              <a:gd name="connsiteY3" fmla="*/ 71092 h 235966"/>
              <a:gd name="connsiteX4" fmla="*/ 19268 w 44919"/>
              <a:gd name="connsiteY4" fmla="*/ 6004 h 23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19" h="235966">
                <a:moveTo>
                  <a:pt x="19268" y="6004"/>
                </a:moveTo>
                <a:cubicBezTo>
                  <a:pt x="26676" y="32727"/>
                  <a:pt x="42816" y="207352"/>
                  <a:pt x="44668" y="231429"/>
                </a:cubicBezTo>
                <a:cubicBezTo>
                  <a:pt x="46520" y="255506"/>
                  <a:pt x="37788" y="177190"/>
                  <a:pt x="30380" y="150467"/>
                </a:cubicBezTo>
                <a:cubicBezTo>
                  <a:pt x="22972" y="123744"/>
                  <a:pt x="2335" y="93052"/>
                  <a:pt x="218" y="71092"/>
                </a:cubicBezTo>
                <a:cubicBezTo>
                  <a:pt x="-1899" y="49132"/>
                  <a:pt x="11860" y="-20719"/>
                  <a:pt x="19268" y="6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A68A1F4D-C410-4D6E-8A4B-40558FF0EFB0}"/>
              </a:ext>
            </a:extLst>
          </p:cNvPr>
          <p:cNvSpPr/>
          <p:nvPr/>
        </p:nvSpPr>
        <p:spPr>
          <a:xfrm>
            <a:off x="3767357" y="5780088"/>
            <a:ext cx="115409" cy="491823"/>
          </a:xfrm>
          <a:custGeom>
            <a:avLst/>
            <a:gdLst>
              <a:gd name="connsiteX0" fmla="*/ 104556 w 115409"/>
              <a:gd name="connsiteY0" fmla="*/ 0 h 491823"/>
              <a:gd name="connsiteX1" fmla="*/ 87093 w 115409"/>
              <a:gd name="connsiteY1" fmla="*/ 157162 h 491823"/>
              <a:gd name="connsiteX2" fmla="*/ 41056 w 115409"/>
              <a:gd name="connsiteY2" fmla="*/ 277812 h 491823"/>
              <a:gd name="connsiteX3" fmla="*/ 1368 w 115409"/>
              <a:gd name="connsiteY3" fmla="*/ 487362 h 491823"/>
              <a:gd name="connsiteX4" fmla="*/ 18831 w 115409"/>
              <a:gd name="connsiteY4" fmla="*/ 400050 h 491823"/>
              <a:gd name="connsiteX5" fmla="*/ 109318 w 115409"/>
              <a:gd name="connsiteY5" fmla="*/ 158750 h 491823"/>
              <a:gd name="connsiteX6" fmla="*/ 104556 w 115409"/>
              <a:gd name="connsiteY6" fmla="*/ 0 h 49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409" h="491823">
                <a:moveTo>
                  <a:pt x="104556" y="0"/>
                </a:moveTo>
                <a:cubicBezTo>
                  <a:pt x="100852" y="-265"/>
                  <a:pt x="97676" y="110860"/>
                  <a:pt x="87093" y="157162"/>
                </a:cubicBezTo>
                <a:cubicBezTo>
                  <a:pt x="76510" y="203464"/>
                  <a:pt x="55343" y="222779"/>
                  <a:pt x="41056" y="277812"/>
                </a:cubicBezTo>
                <a:cubicBezTo>
                  <a:pt x="26768" y="332845"/>
                  <a:pt x="5072" y="466989"/>
                  <a:pt x="1368" y="487362"/>
                </a:cubicBezTo>
                <a:cubicBezTo>
                  <a:pt x="-2336" y="507735"/>
                  <a:pt x="839" y="454819"/>
                  <a:pt x="18831" y="400050"/>
                </a:cubicBezTo>
                <a:cubicBezTo>
                  <a:pt x="36823" y="345281"/>
                  <a:pt x="94766" y="223044"/>
                  <a:pt x="109318" y="158750"/>
                </a:cubicBezTo>
                <a:cubicBezTo>
                  <a:pt x="123870" y="94456"/>
                  <a:pt x="108260" y="265"/>
                  <a:pt x="1045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A2D0F6B8-8EFF-4832-8A0C-426E08393340}"/>
              </a:ext>
            </a:extLst>
          </p:cNvPr>
          <p:cNvSpPr/>
          <p:nvPr/>
        </p:nvSpPr>
        <p:spPr>
          <a:xfrm>
            <a:off x="2781027" y="5353024"/>
            <a:ext cx="243868" cy="167538"/>
          </a:xfrm>
          <a:custGeom>
            <a:avLst/>
            <a:gdLst>
              <a:gd name="connsiteX0" fmla="*/ 273 w 243868"/>
              <a:gd name="connsiteY0" fmla="*/ 26 h 167538"/>
              <a:gd name="connsiteX1" fmla="*/ 116161 w 243868"/>
              <a:gd name="connsiteY1" fmla="*/ 90514 h 167538"/>
              <a:gd name="connsiteX2" fmla="*/ 147911 w 243868"/>
              <a:gd name="connsiteY2" fmla="*/ 125439 h 167538"/>
              <a:gd name="connsiteX3" fmla="*/ 192361 w 243868"/>
              <a:gd name="connsiteY3" fmla="*/ 136551 h 167538"/>
              <a:gd name="connsiteX4" fmla="*/ 243161 w 243868"/>
              <a:gd name="connsiteY4" fmla="*/ 166714 h 167538"/>
              <a:gd name="connsiteX5" fmla="*/ 152673 w 243868"/>
              <a:gd name="connsiteY5" fmla="*/ 100039 h 167538"/>
              <a:gd name="connsiteX6" fmla="*/ 273 w 243868"/>
              <a:gd name="connsiteY6" fmla="*/ 26 h 16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868" h="167538">
                <a:moveTo>
                  <a:pt x="273" y="26"/>
                </a:moveTo>
                <a:cubicBezTo>
                  <a:pt x="-5812" y="-1561"/>
                  <a:pt x="91555" y="69612"/>
                  <a:pt x="116161" y="90514"/>
                </a:cubicBezTo>
                <a:cubicBezTo>
                  <a:pt x="140767" y="111416"/>
                  <a:pt x="135211" y="117766"/>
                  <a:pt x="147911" y="125439"/>
                </a:cubicBezTo>
                <a:cubicBezTo>
                  <a:pt x="160611" y="133112"/>
                  <a:pt x="176486" y="129672"/>
                  <a:pt x="192361" y="136551"/>
                </a:cubicBezTo>
                <a:cubicBezTo>
                  <a:pt x="208236" y="143430"/>
                  <a:pt x="249776" y="172799"/>
                  <a:pt x="243161" y="166714"/>
                </a:cubicBezTo>
                <a:cubicBezTo>
                  <a:pt x="236546" y="160629"/>
                  <a:pt x="188921" y="128085"/>
                  <a:pt x="152673" y="100039"/>
                </a:cubicBezTo>
                <a:cubicBezTo>
                  <a:pt x="116425" y="71993"/>
                  <a:pt x="6358" y="1613"/>
                  <a:pt x="273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F7F175E4-1119-4D14-A40C-B55E80F483C3}"/>
              </a:ext>
            </a:extLst>
          </p:cNvPr>
          <p:cNvSpPr/>
          <p:nvPr/>
        </p:nvSpPr>
        <p:spPr>
          <a:xfrm>
            <a:off x="3159125" y="5708647"/>
            <a:ext cx="643304" cy="20641"/>
          </a:xfrm>
          <a:custGeom>
            <a:avLst/>
            <a:gdLst>
              <a:gd name="connsiteX0" fmla="*/ 0 w 643304"/>
              <a:gd name="connsiteY0" fmla="*/ 20641 h 20641"/>
              <a:gd name="connsiteX1" fmla="*/ 58738 w 643304"/>
              <a:gd name="connsiteY1" fmla="*/ 20641 h 20641"/>
              <a:gd name="connsiteX2" fmla="*/ 614363 w 643304"/>
              <a:gd name="connsiteY2" fmla="*/ 19053 h 20641"/>
              <a:gd name="connsiteX3" fmla="*/ 506413 w 643304"/>
              <a:gd name="connsiteY3" fmla="*/ 3 h 20641"/>
              <a:gd name="connsiteX4" fmla="*/ 0 w 643304"/>
              <a:gd name="connsiteY4" fmla="*/ 20641 h 2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304" h="20641">
                <a:moveTo>
                  <a:pt x="0" y="20641"/>
                </a:moveTo>
                <a:lnTo>
                  <a:pt x="58738" y="20641"/>
                </a:lnTo>
                <a:lnTo>
                  <a:pt x="614363" y="19053"/>
                </a:lnTo>
                <a:cubicBezTo>
                  <a:pt x="688976" y="15613"/>
                  <a:pt x="607219" y="-262"/>
                  <a:pt x="506413" y="3"/>
                </a:cubicBezTo>
                <a:cubicBezTo>
                  <a:pt x="405607" y="268"/>
                  <a:pt x="207566" y="10454"/>
                  <a:pt x="0" y="20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D7702FBD-2793-4AF4-A8E6-8E93D369E462}"/>
              </a:ext>
            </a:extLst>
          </p:cNvPr>
          <p:cNvSpPr/>
          <p:nvPr/>
        </p:nvSpPr>
        <p:spPr>
          <a:xfrm>
            <a:off x="3345086" y="5345683"/>
            <a:ext cx="438576" cy="171460"/>
          </a:xfrm>
          <a:custGeom>
            <a:avLst/>
            <a:gdLst>
              <a:gd name="connsiteX0" fmla="*/ 17239 w 438576"/>
              <a:gd name="connsiteY0" fmla="*/ 15305 h 171460"/>
              <a:gd name="connsiteX1" fmla="*/ 68039 w 438576"/>
              <a:gd name="connsiteY1" fmla="*/ 29592 h 171460"/>
              <a:gd name="connsiteX2" fmla="*/ 264889 w 438576"/>
              <a:gd name="connsiteY2" fmla="*/ 43880 h 171460"/>
              <a:gd name="connsiteX3" fmla="*/ 426814 w 438576"/>
              <a:gd name="connsiteY3" fmla="*/ 28005 h 171460"/>
              <a:gd name="connsiteX4" fmla="*/ 426814 w 438576"/>
              <a:gd name="connsiteY4" fmla="*/ 35942 h 171460"/>
              <a:gd name="connsiteX5" fmla="*/ 433164 w 438576"/>
              <a:gd name="connsiteY5" fmla="*/ 169292 h 171460"/>
              <a:gd name="connsiteX6" fmla="*/ 425227 w 438576"/>
              <a:gd name="connsiteY6" fmla="*/ 110555 h 171460"/>
              <a:gd name="connsiteX7" fmla="*/ 417289 w 438576"/>
              <a:gd name="connsiteY7" fmla="*/ 5780 h 171460"/>
              <a:gd name="connsiteX8" fmla="*/ 342677 w 438576"/>
              <a:gd name="connsiteY8" fmla="*/ 15305 h 171460"/>
              <a:gd name="connsiteX9" fmla="*/ 17239 w 438576"/>
              <a:gd name="connsiteY9" fmla="*/ 15305 h 17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576" h="171460">
                <a:moveTo>
                  <a:pt x="17239" y="15305"/>
                </a:moveTo>
                <a:cubicBezTo>
                  <a:pt x="-28534" y="17686"/>
                  <a:pt x="26764" y="24830"/>
                  <a:pt x="68039" y="29592"/>
                </a:cubicBezTo>
                <a:cubicBezTo>
                  <a:pt x="109314" y="34354"/>
                  <a:pt x="205093" y="44144"/>
                  <a:pt x="264889" y="43880"/>
                </a:cubicBezTo>
                <a:cubicBezTo>
                  <a:pt x="324685" y="43616"/>
                  <a:pt x="426814" y="28005"/>
                  <a:pt x="426814" y="28005"/>
                </a:cubicBezTo>
                <a:cubicBezTo>
                  <a:pt x="453801" y="26682"/>
                  <a:pt x="425756" y="12394"/>
                  <a:pt x="426814" y="35942"/>
                </a:cubicBezTo>
                <a:cubicBezTo>
                  <a:pt x="427872" y="59490"/>
                  <a:pt x="433428" y="156857"/>
                  <a:pt x="433164" y="169292"/>
                </a:cubicBezTo>
                <a:cubicBezTo>
                  <a:pt x="432900" y="181727"/>
                  <a:pt x="427873" y="137807"/>
                  <a:pt x="425227" y="110555"/>
                </a:cubicBezTo>
                <a:cubicBezTo>
                  <a:pt x="422581" y="83303"/>
                  <a:pt x="431047" y="21655"/>
                  <a:pt x="417289" y="5780"/>
                </a:cubicBezTo>
                <a:cubicBezTo>
                  <a:pt x="403531" y="-10095"/>
                  <a:pt x="411469" y="11336"/>
                  <a:pt x="342677" y="15305"/>
                </a:cubicBezTo>
                <a:cubicBezTo>
                  <a:pt x="273885" y="19274"/>
                  <a:pt x="63012" y="12924"/>
                  <a:pt x="17239" y="15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A97F90A2-C89B-489B-AAA3-F09531DED474}"/>
              </a:ext>
            </a:extLst>
          </p:cNvPr>
          <p:cNvSpPr/>
          <p:nvPr/>
        </p:nvSpPr>
        <p:spPr>
          <a:xfrm>
            <a:off x="2979448" y="5335581"/>
            <a:ext cx="265442" cy="66695"/>
          </a:xfrm>
          <a:custGeom>
            <a:avLst/>
            <a:gdLst>
              <a:gd name="connsiteX0" fmla="*/ 290 w 265442"/>
              <a:gd name="connsiteY0" fmla="*/ 36519 h 66695"/>
              <a:gd name="connsiteX1" fmla="*/ 155865 w 265442"/>
              <a:gd name="connsiteY1" fmla="*/ 60332 h 66695"/>
              <a:gd name="connsiteX2" fmla="*/ 216190 w 265442"/>
              <a:gd name="connsiteY2" fmla="*/ 38107 h 66695"/>
              <a:gd name="connsiteX3" fmla="*/ 265402 w 265442"/>
              <a:gd name="connsiteY3" fmla="*/ 7 h 66695"/>
              <a:gd name="connsiteX4" fmla="*/ 224127 w 265442"/>
              <a:gd name="connsiteY4" fmla="*/ 41282 h 66695"/>
              <a:gd name="connsiteX5" fmla="*/ 198727 w 265442"/>
              <a:gd name="connsiteY5" fmla="*/ 66682 h 66695"/>
              <a:gd name="connsiteX6" fmla="*/ 290 w 265442"/>
              <a:gd name="connsiteY6" fmla="*/ 36519 h 6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442" h="66695">
                <a:moveTo>
                  <a:pt x="290" y="36519"/>
                </a:moveTo>
                <a:cubicBezTo>
                  <a:pt x="-6854" y="35461"/>
                  <a:pt x="119882" y="60067"/>
                  <a:pt x="155865" y="60332"/>
                </a:cubicBezTo>
                <a:cubicBezTo>
                  <a:pt x="191848" y="60597"/>
                  <a:pt x="197934" y="48161"/>
                  <a:pt x="216190" y="38107"/>
                </a:cubicBezTo>
                <a:cubicBezTo>
                  <a:pt x="234446" y="28053"/>
                  <a:pt x="264079" y="-522"/>
                  <a:pt x="265402" y="7"/>
                </a:cubicBezTo>
                <a:cubicBezTo>
                  <a:pt x="266725" y="536"/>
                  <a:pt x="235239" y="30170"/>
                  <a:pt x="224127" y="41282"/>
                </a:cubicBezTo>
                <a:cubicBezTo>
                  <a:pt x="213015" y="52394"/>
                  <a:pt x="238414" y="67211"/>
                  <a:pt x="198727" y="66682"/>
                </a:cubicBezTo>
                <a:cubicBezTo>
                  <a:pt x="159040" y="66153"/>
                  <a:pt x="7434" y="37577"/>
                  <a:pt x="290" y="36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B0BAA265-0D81-4884-9EFB-822A02882666}"/>
              </a:ext>
            </a:extLst>
          </p:cNvPr>
          <p:cNvSpPr/>
          <p:nvPr/>
        </p:nvSpPr>
        <p:spPr>
          <a:xfrm>
            <a:off x="2973379" y="5357800"/>
            <a:ext cx="375545" cy="85369"/>
          </a:xfrm>
          <a:custGeom>
            <a:avLst/>
            <a:gdLst>
              <a:gd name="connsiteX0" fmla="*/ 374659 w 375545"/>
              <a:gd name="connsiteY0" fmla="*/ 13 h 85369"/>
              <a:gd name="connsiteX1" fmla="*/ 201621 w 375545"/>
              <a:gd name="connsiteY1" fmla="*/ 71450 h 85369"/>
              <a:gd name="connsiteX2" fmla="*/ 9 w 375545"/>
              <a:gd name="connsiteY2" fmla="*/ 71450 h 85369"/>
              <a:gd name="connsiteX3" fmla="*/ 209559 w 375545"/>
              <a:gd name="connsiteY3" fmla="*/ 82563 h 85369"/>
              <a:gd name="connsiteX4" fmla="*/ 266709 w 375545"/>
              <a:gd name="connsiteY4" fmla="*/ 77800 h 85369"/>
              <a:gd name="connsiteX5" fmla="*/ 374659 w 375545"/>
              <a:gd name="connsiteY5" fmla="*/ 13 h 8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545" h="85369">
                <a:moveTo>
                  <a:pt x="374659" y="13"/>
                </a:moveTo>
                <a:cubicBezTo>
                  <a:pt x="363811" y="-1045"/>
                  <a:pt x="264063" y="59544"/>
                  <a:pt x="201621" y="71450"/>
                </a:cubicBezTo>
                <a:cubicBezTo>
                  <a:pt x="139179" y="83356"/>
                  <a:pt x="-1314" y="69598"/>
                  <a:pt x="9" y="71450"/>
                </a:cubicBezTo>
                <a:cubicBezTo>
                  <a:pt x="1332" y="73302"/>
                  <a:pt x="165109" y="81505"/>
                  <a:pt x="209559" y="82563"/>
                </a:cubicBezTo>
                <a:cubicBezTo>
                  <a:pt x="254009" y="83621"/>
                  <a:pt x="239722" y="90500"/>
                  <a:pt x="266709" y="77800"/>
                </a:cubicBezTo>
                <a:cubicBezTo>
                  <a:pt x="293696" y="65100"/>
                  <a:pt x="385507" y="1071"/>
                  <a:pt x="374659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8B9E29E8-4970-46CF-BDF6-261549D20457}"/>
              </a:ext>
            </a:extLst>
          </p:cNvPr>
          <p:cNvSpPr/>
          <p:nvPr/>
        </p:nvSpPr>
        <p:spPr>
          <a:xfrm>
            <a:off x="3446442" y="5411687"/>
            <a:ext cx="115910" cy="211330"/>
          </a:xfrm>
          <a:custGeom>
            <a:avLst/>
            <a:gdLst>
              <a:gd name="connsiteX0" fmla="*/ 80983 w 115910"/>
              <a:gd name="connsiteY0" fmla="*/ 101 h 211330"/>
              <a:gd name="connsiteX1" fmla="*/ 85746 w 115910"/>
              <a:gd name="connsiteY1" fmla="*/ 163613 h 211330"/>
              <a:gd name="connsiteX2" fmla="*/ 21 w 115910"/>
              <a:gd name="connsiteY2" fmla="*/ 211238 h 211330"/>
              <a:gd name="connsiteX3" fmla="*/ 77808 w 115910"/>
              <a:gd name="connsiteY3" fmla="*/ 174726 h 211330"/>
              <a:gd name="connsiteX4" fmla="*/ 115908 w 115910"/>
              <a:gd name="connsiteY4" fmla="*/ 139801 h 211330"/>
              <a:gd name="connsiteX5" fmla="*/ 80983 w 115910"/>
              <a:gd name="connsiteY5" fmla="*/ 101 h 21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910" h="211330">
                <a:moveTo>
                  <a:pt x="80983" y="101"/>
                </a:moveTo>
                <a:cubicBezTo>
                  <a:pt x="75956" y="4070"/>
                  <a:pt x="99240" y="128423"/>
                  <a:pt x="85746" y="163613"/>
                </a:cubicBezTo>
                <a:cubicBezTo>
                  <a:pt x="72252" y="198803"/>
                  <a:pt x="1344" y="209386"/>
                  <a:pt x="21" y="211238"/>
                </a:cubicBezTo>
                <a:cubicBezTo>
                  <a:pt x="-1302" y="213090"/>
                  <a:pt x="58493" y="186632"/>
                  <a:pt x="77808" y="174726"/>
                </a:cubicBezTo>
                <a:cubicBezTo>
                  <a:pt x="97123" y="162820"/>
                  <a:pt x="116172" y="169699"/>
                  <a:pt x="115908" y="139801"/>
                </a:cubicBezTo>
                <a:cubicBezTo>
                  <a:pt x="115644" y="109903"/>
                  <a:pt x="86010" y="-3868"/>
                  <a:pt x="80983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31BA2403-7E75-45FF-959E-EFD1026379B8}"/>
              </a:ext>
            </a:extLst>
          </p:cNvPr>
          <p:cNvSpPr/>
          <p:nvPr/>
        </p:nvSpPr>
        <p:spPr>
          <a:xfrm>
            <a:off x="3234906" y="5386385"/>
            <a:ext cx="141995" cy="202131"/>
          </a:xfrm>
          <a:custGeom>
            <a:avLst/>
            <a:gdLst>
              <a:gd name="connsiteX0" fmla="*/ 141707 w 141995"/>
              <a:gd name="connsiteY0" fmla="*/ 3 h 202131"/>
              <a:gd name="connsiteX1" fmla="*/ 54394 w 141995"/>
              <a:gd name="connsiteY1" fmla="*/ 92078 h 202131"/>
              <a:gd name="connsiteX2" fmla="*/ 419 w 141995"/>
              <a:gd name="connsiteY2" fmla="*/ 201615 h 202131"/>
              <a:gd name="connsiteX3" fmla="*/ 28994 w 141995"/>
              <a:gd name="connsiteY3" fmla="*/ 131765 h 202131"/>
              <a:gd name="connsiteX4" fmla="*/ 22644 w 141995"/>
              <a:gd name="connsiteY4" fmla="*/ 95253 h 202131"/>
              <a:gd name="connsiteX5" fmla="*/ 141707 w 141995"/>
              <a:gd name="connsiteY5" fmla="*/ 3 h 20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995" h="202131">
                <a:moveTo>
                  <a:pt x="141707" y="3"/>
                </a:moveTo>
                <a:cubicBezTo>
                  <a:pt x="146999" y="-526"/>
                  <a:pt x="77942" y="58476"/>
                  <a:pt x="54394" y="92078"/>
                </a:cubicBezTo>
                <a:cubicBezTo>
                  <a:pt x="30846" y="125680"/>
                  <a:pt x="4652" y="195001"/>
                  <a:pt x="419" y="201615"/>
                </a:cubicBezTo>
                <a:cubicBezTo>
                  <a:pt x="-3814" y="208229"/>
                  <a:pt x="25290" y="149492"/>
                  <a:pt x="28994" y="131765"/>
                </a:cubicBezTo>
                <a:cubicBezTo>
                  <a:pt x="32698" y="114038"/>
                  <a:pt x="8621" y="113509"/>
                  <a:pt x="22644" y="95253"/>
                </a:cubicBezTo>
                <a:cubicBezTo>
                  <a:pt x="36667" y="76997"/>
                  <a:pt x="136415" y="532"/>
                  <a:pt x="14170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C9C8F72B-E07F-4D79-9389-18F0E9D86970}"/>
              </a:ext>
            </a:extLst>
          </p:cNvPr>
          <p:cNvSpPr/>
          <p:nvPr/>
        </p:nvSpPr>
        <p:spPr>
          <a:xfrm>
            <a:off x="3584571" y="5442971"/>
            <a:ext cx="67768" cy="214908"/>
          </a:xfrm>
          <a:custGeom>
            <a:avLst/>
            <a:gdLst>
              <a:gd name="connsiteX0" fmla="*/ 41279 w 67768"/>
              <a:gd name="connsiteY0" fmla="*/ 567 h 214908"/>
              <a:gd name="connsiteX1" fmla="*/ 53979 w 67768"/>
              <a:gd name="connsiteY1" fmla="*/ 137092 h 214908"/>
              <a:gd name="connsiteX2" fmla="*/ 52392 w 67768"/>
              <a:gd name="connsiteY2" fmla="*/ 175192 h 214908"/>
              <a:gd name="connsiteX3" fmla="*/ 4 w 67768"/>
              <a:gd name="connsiteY3" fmla="*/ 214879 h 214908"/>
              <a:gd name="connsiteX4" fmla="*/ 55567 w 67768"/>
              <a:gd name="connsiteY4" fmla="*/ 168842 h 214908"/>
              <a:gd name="connsiteX5" fmla="*/ 65092 w 67768"/>
              <a:gd name="connsiteY5" fmla="*/ 91054 h 214908"/>
              <a:gd name="connsiteX6" fmla="*/ 41279 w 67768"/>
              <a:gd name="connsiteY6" fmla="*/ 567 h 21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768" h="214908">
                <a:moveTo>
                  <a:pt x="41279" y="567"/>
                </a:moveTo>
                <a:cubicBezTo>
                  <a:pt x="39427" y="8240"/>
                  <a:pt x="52127" y="107988"/>
                  <a:pt x="53979" y="137092"/>
                </a:cubicBezTo>
                <a:cubicBezTo>
                  <a:pt x="55831" y="166196"/>
                  <a:pt x="61388" y="162228"/>
                  <a:pt x="52392" y="175192"/>
                </a:cubicBezTo>
                <a:cubicBezTo>
                  <a:pt x="43396" y="188157"/>
                  <a:pt x="-525" y="215937"/>
                  <a:pt x="4" y="214879"/>
                </a:cubicBezTo>
                <a:cubicBezTo>
                  <a:pt x="533" y="213821"/>
                  <a:pt x="44719" y="189480"/>
                  <a:pt x="55567" y="168842"/>
                </a:cubicBezTo>
                <a:cubicBezTo>
                  <a:pt x="66415" y="148205"/>
                  <a:pt x="71178" y="116983"/>
                  <a:pt x="65092" y="91054"/>
                </a:cubicBezTo>
                <a:cubicBezTo>
                  <a:pt x="59007" y="65125"/>
                  <a:pt x="43131" y="-7106"/>
                  <a:pt x="41279" y="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CFE06BFF-D11A-4FE8-82FC-026B172DA599}"/>
              </a:ext>
            </a:extLst>
          </p:cNvPr>
          <p:cNvSpPr/>
          <p:nvPr/>
        </p:nvSpPr>
        <p:spPr>
          <a:xfrm>
            <a:off x="3701516" y="5433794"/>
            <a:ext cx="81316" cy="139521"/>
          </a:xfrm>
          <a:custGeom>
            <a:avLst/>
            <a:gdLst>
              <a:gd name="connsiteX0" fmla="*/ 534 w 81316"/>
              <a:gd name="connsiteY0" fmla="*/ 1806 h 139521"/>
              <a:gd name="connsiteX1" fmla="*/ 73559 w 81316"/>
              <a:gd name="connsiteY1" fmla="*/ 98644 h 139521"/>
              <a:gd name="connsiteX2" fmla="*/ 79909 w 81316"/>
              <a:gd name="connsiteY2" fmla="*/ 116106 h 139521"/>
              <a:gd name="connsiteX3" fmla="*/ 79909 w 81316"/>
              <a:gd name="connsiteY3" fmla="*/ 136744 h 139521"/>
              <a:gd name="connsiteX4" fmla="*/ 68797 w 81316"/>
              <a:gd name="connsiteY4" fmla="*/ 49431 h 139521"/>
              <a:gd name="connsiteX5" fmla="*/ 41809 w 81316"/>
              <a:gd name="connsiteY5" fmla="*/ 35144 h 139521"/>
              <a:gd name="connsiteX6" fmla="*/ 534 w 81316"/>
              <a:gd name="connsiteY6" fmla="*/ 1806 h 13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316" h="139521">
                <a:moveTo>
                  <a:pt x="534" y="1806"/>
                </a:moveTo>
                <a:cubicBezTo>
                  <a:pt x="5826" y="12389"/>
                  <a:pt x="60330" y="79594"/>
                  <a:pt x="73559" y="98644"/>
                </a:cubicBezTo>
                <a:cubicBezTo>
                  <a:pt x="86788" y="117694"/>
                  <a:pt x="78851" y="109756"/>
                  <a:pt x="79909" y="116106"/>
                </a:cubicBezTo>
                <a:cubicBezTo>
                  <a:pt x="80967" y="122456"/>
                  <a:pt x="81761" y="147857"/>
                  <a:pt x="79909" y="136744"/>
                </a:cubicBezTo>
                <a:cubicBezTo>
                  <a:pt x="78057" y="125632"/>
                  <a:pt x="75147" y="66364"/>
                  <a:pt x="68797" y="49431"/>
                </a:cubicBezTo>
                <a:cubicBezTo>
                  <a:pt x="62447" y="32498"/>
                  <a:pt x="52921" y="39906"/>
                  <a:pt x="41809" y="35144"/>
                </a:cubicBezTo>
                <a:cubicBezTo>
                  <a:pt x="30697" y="30382"/>
                  <a:pt x="-4758" y="-8777"/>
                  <a:pt x="534" y="1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0DEC2B91-F522-4606-B21B-CE9B80CAEB42}"/>
              </a:ext>
            </a:extLst>
          </p:cNvPr>
          <p:cNvSpPr/>
          <p:nvPr/>
        </p:nvSpPr>
        <p:spPr>
          <a:xfrm>
            <a:off x="2697063" y="5425986"/>
            <a:ext cx="104387" cy="297119"/>
          </a:xfrm>
          <a:custGeom>
            <a:avLst/>
            <a:gdLst>
              <a:gd name="connsiteX0" fmla="*/ 100 w 104387"/>
              <a:gd name="connsiteY0" fmla="*/ 89 h 297119"/>
              <a:gd name="connsiteX1" fmla="*/ 81062 w 104387"/>
              <a:gd name="connsiteY1" fmla="*/ 190589 h 297119"/>
              <a:gd name="connsiteX2" fmla="*/ 68362 w 104387"/>
              <a:gd name="connsiteY2" fmla="*/ 252502 h 297119"/>
              <a:gd name="connsiteX3" fmla="*/ 46137 w 104387"/>
              <a:gd name="connsiteY3" fmla="*/ 296952 h 297119"/>
              <a:gd name="connsiteX4" fmla="*/ 82650 w 104387"/>
              <a:gd name="connsiteY4" fmla="*/ 236627 h 297119"/>
              <a:gd name="connsiteX5" fmla="*/ 100112 w 104387"/>
              <a:gd name="connsiteY5" fmla="*/ 166777 h 297119"/>
              <a:gd name="connsiteX6" fmla="*/ 100 w 104387"/>
              <a:gd name="connsiteY6" fmla="*/ 89 h 297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387" h="297119">
                <a:moveTo>
                  <a:pt x="100" y="89"/>
                </a:moveTo>
                <a:cubicBezTo>
                  <a:pt x="-3075" y="4058"/>
                  <a:pt x="69685" y="148520"/>
                  <a:pt x="81062" y="190589"/>
                </a:cubicBezTo>
                <a:cubicBezTo>
                  <a:pt x="92439" y="232658"/>
                  <a:pt x="74183" y="234775"/>
                  <a:pt x="68362" y="252502"/>
                </a:cubicBezTo>
                <a:cubicBezTo>
                  <a:pt x="62541" y="270229"/>
                  <a:pt x="43756" y="299598"/>
                  <a:pt x="46137" y="296952"/>
                </a:cubicBezTo>
                <a:cubicBezTo>
                  <a:pt x="48518" y="294306"/>
                  <a:pt x="73654" y="258323"/>
                  <a:pt x="82650" y="236627"/>
                </a:cubicBezTo>
                <a:cubicBezTo>
                  <a:pt x="91646" y="214931"/>
                  <a:pt x="113606" y="208317"/>
                  <a:pt x="100112" y="166777"/>
                </a:cubicBezTo>
                <a:cubicBezTo>
                  <a:pt x="86618" y="125237"/>
                  <a:pt x="3275" y="-3880"/>
                  <a:pt x="100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6A109137-5FE1-4C28-94FE-5E657D0C979C}"/>
              </a:ext>
            </a:extLst>
          </p:cNvPr>
          <p:cNvSpPr/>
          <p:nvPr/>
        </p:nvSpPr>
        <p:spPr>
          <a:xfrm>
            <a:off x="2749947" y="5749824"/>
            <a:ext cx="176106" cy="208244"/>
          </a:xfrm>
          <a:custGeom>
            <a:avLst/>
            <a:gdLst>
              <a:gd name="connsiteX0" fmla="*/ 15478 w 176106"/>
              <a:gd name="connsiteY0" fmla="*/ 101 h 208244"/>
              <a:gd name="connsiteX1" fmla="*/ 13891 w 176106"/>
              <a:gd name="connsiteY1" fmla="*/ 95351 h 208244"/>
              <a:gd name="connsiteX2" fmla="*/ 90091 w 176106"/>
              <a:gd name="connsiteY2" fmla="*/ 158851 h 208244"/>
              <a:gd name="connsiteX3" fmla="*/ 175816 w 176106"/>
              <a:gd name="connsiteY3" fmla="*/ 208064 h 208244"/>
              <a:gd name="connsiteX4" fmla="*/ 113903 w 176106"/>
              <a:gd name="connsiteY4" fmla="*/ 173139 h 208244"/>
              <a:gd name="connsiteX5" fmla="*/ 5953 w 176106"/>
              <a:gd name="connsiteY5" fmla="*/ 114401 h 208244"/>
              <a:gd name="connsiteX6" fmla="*/ 15478 w 176106"/>
              <a:gd name="connsiteY6" fmla="*/ 101 h 20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106" h="208244">
                <a:moveTo>
                  <a:pt x="15478" y="101"/>
                </a:moveTo>
                <a:cubicBezTo>
                  <a:pt x="16801" y="-3074"/>
                  <a:pt x="1455" y="68893"/>
                  <a:pt x="13891" y="95351"/>
                </a:cubicBezTo>
                <a:cubicBezTo>
                  <a:pt x="26327" y="121809"/>
                  <a:pt x="63104" y="140066"/>
                  <a:pt x="90091" y="158851"/>
                </a:cubicBezTo>
                <a:cubicBezTo>
                  <a:pt x="117078" y="177636"/>
                  <a:pt x="171847" y="205683"/>
                  <a:pt x="175816" y="208064"/>
                </a:cubicBezTo>
                <a:cubicBezTo>
                  <a:pt x="179785" y="210445"/>
                  <a:pt x="142213" y="188749"/>
                  <a:pt x="113903" y="173139"/>
                </a:cubicBezTo>
                <a:cubicBezTo>
                  <a:pt x="85593" y="157529"/>
                  <a:pt x="23151" y="142711"/>
                  <a:pt x="5953" y="114401"/>
                </a:cubicBezTo>
                <a:cubicBezTo>
                  <a:pt x="-11245" y="86091"/>
                  <a:pt x="14155" y="3276"/>
                  <a:pt x="15478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45CB592F-4B26-48D4-93F6-0007B9F0494E}"/>
              </a:ext>
            </a:extLst>
          </p:cNvPr>
          <p:cNvSpPr/>
          <p:nvPr/>
        </p:nvSpPr>
        <p:spPr>
          <a:xfrm>
            <a:off x="3376469" y="6233888"/>
            <a:ext cx="403981" cy="55869"/>
          </a:xfrm>
          <a:custGeom>
            <a:avLst/>
            <a:gdLst>
              <a:gd name="connsiteX0" fmla="*/ 144 w 403981"/>
              <a:gd name="connsiteY0" fmla="*/ 225 h 55869"/>
              <a:gd name="connsiteX1" fmla="*/ 265256 w 403981"/>
              <a:gd name="connsiteY1" fmla="*/ 54200 h 55869"/>
              <a:gd name="connsiteX2" fmla="*/ 403369 w 403981"/>
              <a:gd name="connsiteY2" fmla="*/ 41500 h 55869"/>
              <a:gd name="connsiteX3" fmla="*/ 303356 w 403981"/>
              <a:gd name="connsiteY3" fmla="*/ 35150 h 55869"/>
              <a:gd name="connsiteX4" fmla="*/ 144 w 403981"/>
              <a:gd name="connsiteY4" fmla="*/ 225 h 55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981" h="55869">
                <a:moveTo>
                  <a:pt x="144" y="225"/>
                </a:moveTo>
                <a:cubicBezTo>
                  <a:pt x="-6206" y="3400"/>
                  <a:pt x="198052" y="47321"/>
                  <a:pt x="265256" y="54200"/>
                </a:cubicBezTo>
                <a:cubicBezTo>
                  <a:pt x="332460" y="61079"/>
                  <a:pt x="397019" y="44675"/>
                  <a:pt x="403369" y="41500"/>
                </a:cubicBezTo>
                <a:cubicBezTo>
                  <a:pt x="409719" y="38325"/>
                  <a:pt x="366062" y="42029"/>
                  <a:pt x="303356" y="35150"/>
                </a:cubicBezTo>
                <a:cubicBezTo>
                  <a:pt x="240650" y="28271"/>
                  <a:pt x="6494" y="-2950"/>
                  <a:pt x="144" y="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02266794-CB34-4CE7-BBD1-41E6C283C448}"/>
              </a:ext>
            </a:extLst>
          </p:cNvPr>
          <p:cNvSpPr/>
          <p:nvPr/>
        </p:nvSpPr>
        <p:spPr>
          <a:xfrm>
            <a:off x="2814981" y="5619876"/>
            <a:ext cx="255329" cy="751225"/>
          </a:xfrm>
          <a:custGeom>
            <a:avLst/>
            <a:gdLst>
              <a:gd name="connsiteX0" fmla="*/ 255244 w 255329"/>
              <a:gd name="connsiteY0" fmla="*/ 1462 h 751225"/>
              <a:gd name="connsiteX1" fmla="*/ 156819 w 255329"/>
              <a:gd name="connsiteY1" fmla="*/ 303087 h 751225"/>
              <a:gd name="connsiteX2" fmla="*/ 79032 w 255329"/>
              <a:gd name="connsiteY2" fmla="*/ 555499 h 751225"/>
              <a:gd name="connsiteX3" fmla="*/ 2832 w 255329"/>
              <a:gd name="connsiteY3" fmla="*/ 741237 h 751225"/>
              <a:gd name="connsiteX4" fmla="*/ 28232 w 255329"/>
              <a:gd name="connsiteY4" fmla="*/ 695199 h 751225"/>
              <a:gd name="connsiteX5" fmla="*/ 139357 w 255329"/>
              <a:gd name="connsiteY5" fmla="*/ 434849 h 751225"/>
              <a:gd name="connsiteX6" fmla="*/ 255244 w 255329"/>
              <a:gd name="connsiteY6" fmla="*/ 1462 h 75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329" h="751225">
                <a:moveTo>
                  <a:pt x="255244" y="1462"/>
                </a:moveTo>
                <a:cubicBezTo>
                  <a:pt x="258154" y="-20498"/>
                  <a:pt x="186188" y="210748"/>
                  <a:pt x="156819" y="303087"/>
                </a:cubicBezTo>
                <a:cubicBezTo>
                  <a:pt x="127450" y="395426"/>
                  <a:pt x="104696" y="482474"/>
                  <a:pt x="79032" y="555499"/>
                </a:cubicBezTo>
                <a:cubicBezTo>
                  <a:pt x="53368" y="628524"/>
                  <a:pt x="11299" y="717954"/>
                  <a:pt x="2832" y="741237"/>
                </a:cubicBezTo>
                <a:cubicBezTo>
                  <a:pt x="-5635" y="764520"/>
                  <a:pt x="5478" y="746264"/>
                  <a:pt x="28232" y="695199"/>
                </a:cubicBezTo>
                <a:cubicBezTo>
                  <a:pt x="50986" y="644134"/>
                  <a:pt x="101257" y="547297"/>
                  <a:pt x="139357" y="434849"/>
                </a:cubicBezTo>
                <a:cubicBezTo>
                  <a:pt x="177457" y="322401"/>
                  <a:pt x="252334" y="23422"/>
                  <a:pt x="255244" y="1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8C14E61E-C4E0-4CF6-AC43-0FB7C378E3C1}"/>
              </a:ext>
            </a:extLst>
          </p:cNvPr>
          <p:cNvSpPr/>
          <p:nvPr/>
        </p:nvSpPr>
        <p:spPr>
          <a:xfrm>
            <a:off x="3023716" y="5732069"/>
            <a:ext cx="579620" cy="872653"/>
          </a:xfrm>
          <a:custGeom>
            <a:avLst/>
            <a:gdLst>
              <a:gd name="connsiteX0" fmla="*/ 573559 w 579620"/>
              <a:gd name="connsiteY0" fmla="*/ 1981 h 872653"/>
              <a:gd name="connsiteX1" fmla="*/ 498947 w 579620"/>
              <a:gd name="connsiteY1" fmla="*/ 275031 h 872653"/>
              <a:gd name="connsiteX2" fmla="*/ 217959 w 579620"/>
              <a:gd name="connsiteY2" fmla="*/ 629044 h 872653"/>
              <a:gd name="connsiteX3" fmla="*/ 6822 w 579620"/>
              <a:gd name="connsiteY3" fmla="*/ 859231 h 872653"/>
              <a:gd name="connsiteX4" fmla="*/ 81434 w 579620"/>
              <a:gd name="connsiteY4" fmla="*/ 798906 h 872653"/>
              <a:gd name="connsiteX5" fmla="*/ 371947 w 579620"/>
              <a:gd name="connsiteY5" fmla="*/ 416319 h 872653"/>
              <a:gd name="connsiteX6" fmla="*/ 573559 w 579620"/>
              <a:gd name="connsiteY6" fmla="*/ 1981 h 87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620" h="872653">
                <a:moveTo>
                  <a:pt x="573559" y="1981"/>
                </a:moveTo>
                <a:cubicBezTo>
                  <a:pt x="594726" y="-21567"/>
                  <a:pt x="558214" y="170521"/>
                  <a:pt x="498947" y="275031"/>
                </a:cubicBezTo>
                <a:cubicBezTo>
                  <a:pt x="439680" y="379541"/>
                  <a:pt x="299980" y="531677"/>
                  <a:pt x="217959" y="629044"/>
                </a:cubicBezTo>
                <a:cubicBezTo>
                  <a:pt x="135938" y="726411"/>
                  <a:pt x="29576" y="830921"/>
                  <a:pt x="6822" y="859231"/>
                </a:cubicBezTo>
                <a:cubicBezTo>
                  <a:pt x="-15932" y="887541"/>
                  <a:pt x="20580" y="872725"/>
                  <a:pt x="81434" y="798906"/>
                </a:cubicBezTo>
                <a:cubicBezTo>
                  <a:pt x="142288" y="725087"/>
                  <a:pt x="288603" y="548082"/>
                  <a:pt x="371947" y="416319"/>
                </a:cubicBezTo>
                <a:cubicBezTo>
                  <a:pt x="455291" y="284556"/>
                  <a:pt x="552392" y="25529"/>
                  <a:pt x="573559" y="1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EDEEF380-7560-440C-A633-CF4E5ADB42D7}"/>
              </a:ext>
            </a:extLst>
          </p:cNvPr>
          <p:cNvSpPr/>
          <p:nvPr/>
        </p:nvSpPr>
        <p:spPr>
          <a:xfrm>
            <a:off x="2959099" y="6454327"/>
            <a:ext cx="116003" cy="309236"/>
          </a:xfrm>
          <a:custGeom>
            <a:avLst/>
            <a:gdLst>
              <a:gd name="connsiteX0" fmla="*/ 115889 w 116003"/>
              <a:gd name="connsiteY0" fmla="*/ 448 h 309236"/>
              <a:gd name="connsiteX1" fmla="*/ 93664 w 116003"/>
              <a:gd name="connsiteY1" fmla="*/ 178248 h 309236"/>
              <a:gd name="connsiteX2" fmla="*/ 65089 w 116003"/>
              <a:gd name="connsiteY2" fmla="*/ 227461 h 309236"/>
              <a:gd name="connsiteX3" fmla="*/ 1 w 116003"/>
              <a:gd name="connsiteY3" fmla="*/ 308423 h 309236"/>
              <a:gd name="connsiteX4" fmla="*/ 66676 w 116003"/>
              <a:gd name="connsiteY4" fmla="*/ 263973 h 309236"/>
              <a:gd name="connsiteX5" fmla="*/ 95251 w 116003"/>
              <a:gd name="connsiteY5" fmla="*/ 181423 h 309236"/>
              <a:gd name="connsiteX6" fmla="*/ 84139 w 116003"/>
              <a:gd name="connsiteY6" fmla="*/ 129036 h 309236"/>
              <a:gd name="connsiteX7" fmla="*/ 115889 w 116003"/>
              <a:gd name="connsiteY7" fmla="*/ 448 h 30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003" h="309236">
                <a:moveTo>
                  <a:pt x="115889" y="448"/>
                </a:moveTo>
                <a:cubicBezTo>
                  <a:pt x="117477" y="8650"/>
                  <a:pt x="102131" y="140413"/>
                  <a:pt x="93664" y="178248"/>
                </a:cubicBezTo>
                <a:cubicBezTo>
                  <a:pt x="85197" y="216083"/>
                  <a:pt x="80699" y="205765"/>
                  <a:pt x="65089" y="227461"/>
                </a:cubicBezTo>
                <a:cubicBezTo>
                  <a:pt x="49478" y="249157"/>
                  <a:pt x="-264" y="302338"/>
                  <a:pt x="1" y="308423"/>
                </a:cubicBezTo>
                <a:cubicBezTo>
                  <a:pt x="265" y="314508"/>
                  <a:pt x="50801" y="285140"/>
                  <a:pt x="66676" y="263973"/>
                </a:cubicBezTo>
                <a:cubicBezTo>
                  <a:pt x="82551" y="242806"/>
                  <a:pt x="92341" y="203912"/>
                  <a:pt x="95251" y="181423"/>
                </a:cubicBezTo>
                <a:cubicBezTo>
                  <a:pt x="98161" y="158934"/>
                  <a:pt x="82287" y="159198"/>
                  <a:pt x="84139" y="129036"/>
                </a:cubicBezTo>
                <a:cubicBezTo>
                  <a:pt x="85991" y="98874"/>
                  <a:pt x="114301" y="-7754"/>
                  <a:pt x="115889" y="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B86FF179-9BF4-4248-9053-5CC18C787F06}"/>
              </a:ext>
            </a:extLst>
          </p:cNvPr>
          <p:cNvSpPr/>
          <p:nvPr/>
        </p:nvSpPr>
        <p:spPr>
          <a:xfrm>
            <a:off x="2647246" y="6363397"/>
            <a:ext cx="170968" cy="307437"/>
          </a:xfrm>
          <a:custGeom>
            <a:avLst/>
            <a:gdLst>
              <a:gd name="connsiteX0" fmla="*/ 170567 w 170968"/>
              <a:gd name="connsiteY0" fmla="*/ 891 h 307437"/>
              <a:gd name="connsiteX1" fmla="*/ 95954 w 170968"/>
              <a:gd name="connsiteY1" fmla="*/ 127891 h 307437"/>
              <a:gd name="connsiteX2" fmla="*/ 10229 w 170968"/>
              <a:gd name="connsiteY2" fmla="*/ 227903 h 307437"/>
              <a:gd name="connsiteX3" fmla="*/ 2292 w 170968"/>
              <a:gd name="connsiteY3" fmla="*/ 307278 h 307437"/>
              <a:gd name="connsiteX4" fmla="*/ 16579 w 170968"/>
              <a:gd name="connsiteY4" fmla="*/ 246953 h 307437"/>
              <a:gd name="connsiteX5" fmla="*/ 62617 w 170968"/>
              <a:gd name="connsiteY5" fmla="*/ 196153 h 307437"/>
              <a:gd name="connsiteX6" fmla="*/ 170567 w 170968"/>
              <a:gd name="connsiteY6" fmla="*/ 891 h 30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968" h="307437">
                <a:moveTo>
                  <a:pt x="170567" y="891"/>
                </a:moveTo>
                <a:cubicBezTo>
                  <a:pt x="176123" y="-10486"/>
                  <a:pt x="122677" y="90056"/>
                  <a:pt x="95954" y="127891"/>
                </a:cubicBezTo>
                <a:cubicBezTo>
                  <a:pt x="69231" y="165726"/>
                  <a:pt x="25839" y="198005"/>
                  <a:pt x="10229" y="227903"/>
                </a:cubicBezTo>
                <a:cubicBezTo>
                  <a:pt x="-5381" y="257801"/>
                  <a:pt x="1234" y="304103"/>
                  <a:pt x="2292" y="307278"/>
                </a:cubicBezTo>
                <a:cubicBezTo>
                  <a:pt x="3350" y="310453"/>
                  <a:pt x="6525" y="265474"/>
                  <a:pt x="16579" y="246953"/>
                </a:cubicBezTo>
                <a:cubicBezTo>
                  <a:pt x="26633" y="228432"/>
                  <a:pt x="33777" y="234253"/>
                  <a:pt x="62617" y="196153"/>
                </a:cubicBezTo>
                <a:cubicBezTo>
                  <a:pt x="91457" y="158053"/>
                  <a:pt x="165011" y="12268"/>
                  <a:pt x="170567" y="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F9635853-A099-414F-A326-23B7F325AE87}"/>
              </a:ext>
            </a:extLst>
          </p:cNvPr>
          <p:cNvSpPr/>
          <p:nvPr/>
        </p:nvSpPr>
        <p:spPr>
          <a:xfrm>
            <a:off x="2961469" y="6662731"/>
            <a:ext cx="67768" cy="276733"/>
          </a:xfrm>
          <a:custGeom>
            <a:avLst/>
            <a:gdLst>
              <a:gd name="connsiteX0" fmla="*/ 30969 w 67768"/>
              <a:gd name="connsiteY0" fmla="*/ 7 h 276733"/>
              <a:gd name="connsiteX1" fmla="*/ 37319 w 67768"/>
              <a:gd name="connsiteY1" fmla="*/ 141294 h 276733"/>
              <a:gd name="connsiteX2" fmla="*/ 61131 w 67768"/>
              <a:gd name="connsiteY2" fmla="*/ 171457 h 276733"/>
              <a:gd name="connsiteX3" fmla="*/ 59544 w 67768"/>
              <a:gd name="connsiteY3" fmla="*/ 276232 h 276733"/>
              <a:gd name="connsiteX4" fmla="*/ 64306 w 67768"/>
              <a:gd name="connsiteY4" fmla="*/ 207969 h 276733"/>
              <a:gd name="connsiteX5" fmla="*/ 806 w 67768"/>
              <a:gd name="connsiteY5" fmla="*/ 134944 h 276733"/>
              <a:gd name="connsiteX6" fmla="*/ 30969 w 67768"/>
              <a:gd name="connsiteY6" fmla="*/ 7 h 27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768" h="276733">
                <a:moveTo>
                  <a:pt x="30969" y="7"/>
                </a:moveTo>
                <a:cubicBezTo>
                  <a:pt x="37055" y="1065"/>
                  <a:pt x="32292" y="112719"/>
                  <a:pt x="37319" y="141294"/>
                </a:cubicBezTo>
                <a:cubicBezTo>
                  <a:pt x="42346" y="169869"/>
                  <a:pt x="57427" y="148967"/>
                  <a:pt x="61131" y="171457"/>
                </a:cubicBezTo>
                <a:cubicBezTo>
                  <a:pt x="64835" y="193947"/>
                  <a:pt x="59015" y="270147"/>
                  <a:pt x="59544" y="276232"/>
                </a:cubicBezTo>
                <a:cubicBezTo>
                  <a:pt x="60073" y="282317"/>
                  <a:pt x="74096" y="231517"/>
                  <a:pt x="64306" y="207969"/>
                </a:cubicBezTo>
                <a:cubicBezTo>
                  <a:pt x="54516" y="184421"/>
                  <a:pt x="6891" y="164577"/>
                  <a:pt x="806" y="134944"/>
                </a:cubicBezTo>
                <a:cubicBezTo>
                  <a:pt x="-5279" y="105311"/>
                  <a:pt x="24883" y="-1051"/>
                  <a:pt x="30969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E4780A59-176C-40AA-A185-29D8D6801F23}"/>
              </a:ext>
            </a:extLst>
          </p:cNvPr>
          <p:cNvSpPr/>
          <p:nvPr/>
        </p:nvSpPr>
        <p:spPr>
          <a:xfrm>
            <a:off x="2816702" y="6938252"/>
            <a:ext cx="209187" cy="122992"/>
          </a:xfrm>
          <a:custGeom>
            <a:avLst/>
            <a:gdLst>
              <a:gd name="connsiteX0" fmla="*/ 209073 w 209187"/>
              <a:gd name="connsiteY0" fmla="*/ 711 h 122992"/>
              <a:gd name="connsiteX1" fmla="*/ 72548 w 209187"/>
              <a:gd name="connsiteY1" fmla="*/ 75323 h 122992"/>
              <a:gd name="connsiteX2" fmla="*/ 34448 w 209187"/>
              <a:gd name="connsiteY2" fmla="*/ 88023 h 122992"/>
              <a:gd name="connsiteX3" fmla="*/ 2698 w 209187"/>
              <a:gd name="connsiteY3" fmla="*/ 122948 h 122992"/>
              <a:gd name="connsiteX4" fmla="*/ 107473 w 209187"/>
              <a:gd name="connsiteY4" fmla="*/ 80086 h 122992"/>
              <a:gd name="connsiteX5" fmla="*/ 104298 w 209187"/>
              <a:gd name="connsiteY5" fmla="*/ 54686 h 122992"/>
              <a:gd name="connsiteX6" fmla="*/ 96361 w 209187"/>
              <a:gd name="connsiteY6" fmla="*/ 38811 h 122992"/>
              <a:gd name="connsiteX7" fmla="*/ 209073 w 209187"/>
              <a:gd name="connsiteY7" fmla="*/ 711 h 12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187" h="122992">
                <a:moveTo>
                  <a:pt x="209073" y="711"/>
                </a:moveTo>
                <a:cubicBezTo>
                  <a:pt x="205104" y="6796"/>
                  <a:pt x="101652" y="60771"/>
                  <a:pt x="72548" y="75323"/>
                </a:cubicBezTo>
                <a:cubicBezTo>
                  <a:pt x="43444" y="89875"/>
                  <a:pt x="46090" y="80086"/>
                  <a:pt x="34448" y="88023"/>
                </a:cubicBezTo>
                <a:cubicBezTo>
                  <a:pt x="22806" y="95961"/>
                  <a:pt x="-9473" y="124271"/>
                  <a:pt x="2698" y="122948"/>
                </a:cubicBezTo>
                <a:cubicBezTo>
                  <a:pt x="14869" y="121625"/>
                  <a:pt x="90540" y="91463"/>
                  <a:pt x="107473" y="80086"/>
                </a:cubicBezTo>
                <a:cubicBezTo>
                  <a:pt x="124406" y="68709"/>
                  <a:pt x="106150" y="61565"/>
                  <a:pt x="104298" y="54686"/>
                </a:cubicBezTo>
                <a:cubicBezTo>
                  <a:pt x="102446" y="47807"/>
                  <a:pt x="79957" y="48336"/>
                  <a:pt x="96361" y="38811"/>
                </a:cubicBezTo>
                <a:cubicBezTo>
                  <a:pt x="112765" y="29286"/>
                  <a:pt x="213042" y="-5374"/>
                  <a:pt x="209073" y="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3C194C6B-195B-4454-A85F-43987BBC1086}"/>
              </a:ext>
            </a:extLst>
          </p:cNvPr>
          <p:cNvSpPr/>
          <p:nvPr/>
        </p:nvSpPr>
        <p:spPr>
          <a:xfrm>
            <a:off x="2707287" y="6762722"/>
            <a:ext cx="69254" cy="226391"/>
          </a:xfrm>
          <a:custGeom>
            <a:avLst/>
            <a:gdLst>
              <a:gd name="connsiteX0" fmla="*/ 56551 w 69254"/>
              <a:gd name="connsiteY0" fmla="*/ 28 h 226391"/>
              <a:gd name="connsiteX1" fmla="*/ 50201 w 69254"/>
              <a:gd name="connsiteY1" fmla="*/ 150841 h 226391"/>
              <a:gd name="connsiteX2" fmla="*/ 24801 w 69254"/>
              <a:gd name="connsiteY2" fmla="*/ 200053 h 226391"/>
              <a:gd name="connsiteX3" fmla="*/ 988 w 69254"/>
              <a:gd name="connsiteY3" fmla="*/ 225453 h 226391"/>
              <a:gd name="connsiteX4" fmla="*/ 59726 w 69254"/>
              <a:gd name="connsiteY4" fmla="*/ 168303 h 226391"/>
              <a:gd name="connsiteX5" fmla="*/ 67663 w 69254"/>
              <a:gd name="connsiteY5" fmla="*/ 138141 h 226391"/>
              <a:gd name="connsiteX6" fmla="*/ 56551 w 69254"/>
              <a:gd name="connsiteY6" fmla="*/ 28 h 22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54" h="226391">
                <a:moveTo>
                  <a:pt x="56551" y="28"/>
                </a:moveTo>
                <a:cubicBezTo>
                  <a:pt x="53641" y="2145"/>
                  <a:pt x="55493" y="117504"/>
                  <a:pt x="50201" y="150841"/>
                </a:cubicBezTo>
                <a:cubicBezTo>
                  <a:pt x="44909" y="184178"/>
                  <a:pt x="33003" y="187618"/>
                  <a:pt x="24801" y="200053"/>
                </a:cubicBezTo>
                <a:cubicBezTo>
                  <a:pt x="16599" y="212488"/>
                  <a:pt x="-4833" y="230745"/>
                  <a:pt x="988" y="225453"/>
                </a:cubicBezTo>
                <a:cubicBezTo>
                  <a:pt x="6809" y="220161"/>
                  <a:pt x="48614" y="182855"/>
                  <a:pt x="59726" y="168303"/>
                </a:cubicBezTo>
                <a:cubicBezTo>
                  <a:pt x="70838" y="153751"/>
                  <a:pt x="70309" y="163276"/>
                  <a:pt x="67663" y="138141"/>
                </a:cubicBezTo>
                <a:cubicBezTo>
                  <a:pt x="65017" y="113006"/>
                  <a:pt x="59461" y="-2089"/>
                  <a:pt x="56551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2887F419-0D5D-48C6-8148-128E6F0DB85B}"/>
              </a:ext>
            </a:extLst>
          </p:cNvPr>
          <p:cNvSpPr/>
          <p:nvPr/>
        </p:nvSpPr>
        <p:spPr>
          <a:xfrm>
            <a:off x="2777300" y="7060363"/>
            <a:ext cx="62779" cy="109036"/>
          </a:xfrm>
          <a:custGeom>
            <a:avLst/>
            <a:gdLst>
              <a:gd name="connsiteX0" fmla="*/ 62738 w 62779"/>
              <a:gd name="connsiteY0" fmla="*/ 837 h 109036"/>
              <a:gd name="connsiteX1" fmla="*/ 2413 w 62779"/>
              <a:gd name="connsiteY1" fmla="*/ 107200 h 109036"/>
              <a:gd name="connsiteX2" fmla="*/ 11938 w 62779"/>
              <a:gd name="connsiteY2" fmla="*/ 67512 h 109036"/>
              <a:gd name="connsiteX3" fmla="*/ 11938 w 62779"/>
              <a:gd name="connsiteY3" fmla="*/ 57987 h 109036"/>
              <a:gd name="connsiteX4" fmla="*/ 62738 w 62779"/>
              <a:gd name="connsiteY4" fmla="*/ 837 h 10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79" h="109036">
                <a:moveTo>
                  <a:pt x="62738" y="837"/>
                </a:moveTo>
                <a:cubicBezTo>
                  <a:pt x="61150" y="9039"/>
                  <a:pt x="10880" y="96088"/>
                  <a:pt x="2413" y="107200"/>
                </a:cubicBezTo>
                <a:cubicBezTo>
                  <a:pt x="-6054" y="118312"/>
                  <a:pt x="10350" y="75714"/>
                  <a:pt x="11938" y="67512"/>
                </a:cubicBezTo>
                <a:cubicBezTo>
                  <a:pt x="13526" y="59310"/>
                  <a:pt x="3736" y="68835"/>
                  <a:pt x="11938" y="57987"/>
                </a:cubicBezTo>
                <a:cubicBezTo>
                  <a:pt x="20140" y="47139"/>
                  <a:pt x="64326" y="-7365"/>
                  <a:pt x="62738" y="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3799B47E-B2B6-4232-A4A9-1164453BEE36}"/>
              </a:ext>
            </a:extLst>
          </p:cNvPr>
          <p:cNvSpPr/>
          <p:nvPr/>
        </p:nvSpPr>
        <p:spPr>
          <a:xfrm>
            <a:off x="2631229" y="6975694"/>
            <a:ext cx="114134" cy="71307"/>
          </a:xfrm>
          <a:custGeom>
            <a:avLst/>
            <a:gdLst>
              <a:gd name="connsiteX0" fmla="*/ 113559 w 114134"/>
              <a:gd name="connsiteY0" fmla="*/ 2956 h 71307"/>
              <a:gd name="connsiteX1" fmla="*/ 2434 w 114134"/>
              <a:gd name="connsiteY1" fmla="*/ 71219 h 71307"/>
              <a:gd name="connsiteX2" fmla="*/ 43709 w 114134"/>
              <a:gd name="connsiteY2" fmla="*/ 17244 h 71307"/>
              <a:gd name="connsiteX3" fmla="*/ 113559 w 114134"/>
              <a:gd name="connsiteY3" fmla="*/ 2956 h 7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34" h="71307">
                <a:moveTo>
                  <a:pt x="113559" y="2956"/>
                </a:moveTo>
                <a:cubicBezTo>
                  <a:pt x="106680" y="11952"/>
                  <a:pt x="14075" y="68838"/>
                  <a:pt x="2434" y="71219"/>
                </a:cubicBezTo>
                <a:cubicBezTo>
                  <a:pt x="-9207" y="73600"/>
                  <a:pt x="23601" y="27034"/>
                  <a:pt x="43709" y="17244"/>
                </a:cubicBezTo>
                <a:cubicBezTo>
                  <a:pt x="63817" y="7454"/>
                  <a:pt x="120438" y="-6040"/>
                  <a:pt x="113559" y="2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3E6F9EF3-BCE8-43DB-A07A-EC851598A95C}"/>
              </a:ext>
            </a:extLst>
          </p:cNvPr>
          <p:cNvSpPr/>
          <p:nvPr/>
        </p:nvSpPr>
        <p:spPr>
          <a:xfrm>
            <a:off x="2562803" y="7057475"/>
            <a:ext cx="83959" cy="237086"/>
          </a:xfrm>
          <a:custGeom>
            <a:avLst/>
            <a:gdLst>
              <a:gd name="connsiteX0" fmla="*/ 74035 w 83959"/>
              <a:gd name="connsiteY0" fmla="*/ 550 h 237086"/>
              <a:gd name="connsiteX1" fmla="*/ 10535 w 83959"/>
              <a:gd name="connsiteY1" fmla="*/ 119613 h 237086"/>
              <a:gd name="connsiteX2" fmla="*/ 7360 w 83959"/>
              <a:gd name="connsiteY2" fmla="*/ 145013 h 237086"/>
              <a:gd name="connsiteX3" fmla="*/ 83560 w 83959"/>
              <a:gd name="connsiteY3" fmla="*/ 235500 h 237086"/>
              <a:gd name="connsiteX4" fmla="*/ 35935 w 83959"/>
              <a:gd name="connsiteY4" fmla="*/ 200575 h 237086"/>
              <a:gd name="connsiteX5" fmla="*/ 4185 w 83959"/>
              <a:gd name="connsiteY5" fmla="*/ 173588 h 237086"/>
              <a:gd name="connsiteX6" fmla="*/ 74035 w 83959"/>
              <a:gd name="connsiteY6" fmla="*/ 550 h 23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59" h="237086">
                <a:moveTo>
                  <a:pt x="74035" y="550"/>
                </a:moveTo>
                <a:cubicBezTo>
                  <a:pt x="75093" y="-8446"/>
                  <a:pt x="21647" y="95536"/>
                  <a:pt x="10535" y="119613"/>
                </a:cubicBezTo>
                <a:cubicBezTo>
                  <a:pt x="-577" y="143690"/>
                  <a:pt x="-4811" y="125699"/>
                  <a:pt x="7360" y="145013"/>
                </a:cubicBezTo>
                <a:cubicBezTo>
                  <a:pt x="19531" y="164328"/>
                  <a:pt x="78798" y="226240"/>
                  <a:pt x="83560" y="235500"/>
                </a:cubicBezTo>
                <a:cubicBezTo>
                  <a:pt x="88322" y="244760"/>
                  <a:pt x="49164" y="210894"/>
                  <a:pt x="35935" y="200575"/>
                </a:cubicBezTo>
                <a:cubicBezTo>
                  <a:pt x="22706" y="190256"/>
                  <a:pt x="-4017" y="207719"/>
                  <a:pt x="4185" y="173588"/>
                </a:cubicBezTo>
                <a:cubicBezTo>
                  <a:pt x="12387" y="139457"/>
                  <a:pt x="72977" y="9546"/>
                  <a:pt x="74035" y="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02227220-6897-4A8C-931A-D2C246C834DF}"/>
              </a:ext>
            </a:extLst>
          </p:cNvPr>
          <p:cNvSpPr/>
          <p:nvPr/>
        </p:nvSpPr>
        <p:spPr>
          <a:xfrm>
            <a:off x="2638418" y="7170256"/>
            <a:ext cx="156296" cy="127681"/>
          </a:xfrm>
          <a:custGeom>
            <a:avLst/>
            <a:gdLst>
              <a:gd name="connsiteX0" fmla="*/ 153995 w 156296"/>
              <a:gd name="connsiteY0" fmla="*/ 482 h 127681"/>
              <a:gd name="connsiteX1" fmla="*/ 53982 w 156296"/>
              <a:gd name="connsiteY1" fmla="*/ 95732 h 127681"/>
              <a:gd name="connsiteX2" fmla="*/ 7 w 156296"/>
              <a:gd name="connsiteY2" fmla="*/ 127482 h 127681"/>
              <a:gd name="connsiteX3" fmla="*/ 57157 w 156296"/>
              <a:gd name="connsiteY3" fmla="*/ 106844 h 127681"/>
              <a:gd name="connsiteX4" fmla="*/ 119070 w 156296"/>
              <a:gd name="connsiteY4" fmla="*/ 60807 h 127681"/>
              <a:gd name="connsiteX5" fmla="*/ 153995 w 156296"/>
              <a:gd name="connsiteY5" fmla="*/ 482 h 12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296" h="127681">
                <a:moveTo>
                  <a:pt x="153995" y="482"/>
                </a:moveTo>
                <a:cubicBezTo>
                  <a:pt x="143147" y="6303"/>
                  <a:pt x="79647" y="74565"/>
                  <a:pt x="53982" y="95732"/>
                </a:cubicBezTo>
                <a:cubicBezTo>
                  <a:pt x="28317" y="116899"/>
                  <a:pt x="-522" y="125630"/>
                  <a:pt x="7" y="127482"/>
                </a:cubicBezTo>
                <a:cubicBezTo>
                  <a:pt x="536" y="129334"/>
                  <a:pt x="37313" y="117956"/>
                  <a:pt x="57157" y="106844"/>
                </a:cubicBezTo>
                <a:cubicBezTo>
                  <a:pt x="77001" y="95732"/>
                  <a:pt x="103460" y="78534"/>
                  <a:pt x="119070" y="60807"/>
                </a:cubicBezTo>
                <a:cubicBezTo>
                  <a:pt x="134680" y="43080"/>
                  <a:pt x="164843" y="-5339"/>
                  <a:pt x="153995" y="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E25C37EB-8E6C-445B-8629-7D0E73BDFBFD}"/>
              </a:ext>
            </a:extLst>
          </p:cNvPr>
          <p:cNvSpPr/>
          <p:nvPr/>
        </p:nvSpPr>
        <p:spPr>
          <a:xfrm>
            <a:off x="2587624" y="7086576"/>
            <a:ext cx="73033" cy="134997"/>
          </a:xfrm>
          <a:custGeom>
            <a:avLst/>
            <a:gdLst>
              <a:gd name="connsiteX0" fmla="*/ 73026 w 73033"/>
              <a:gd name="connsiteY0" fmla="*/ 24 h 134997"/>
              <a:gd name="connsiteX1" fmla="*/ 53976 w 73033"/>
              <a:gd name="connsiteY1" fmla="*/ 77812 h 134997"/>
              <a:gd name="connsiteX2" fmla="*/ 1 w 73033"/>
              <a:gd name="connsiteY2" fmla="*/ 134962 h 134997"/>
              <a:gd name="connsiteX3" fmla="*/ 52389 w 73033"/>
              <a:gd name="connsiteY3" fmla="*/ 69874 h 134997"/>
              <a:gd name="connsiteX4" fmla="*/ 73026 w 73033"/>
              <a:gd name="connsiteY4" fmla="*/ 24 h 13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33" h="134997">
                <a:moveTo>
                  <a:pt x="73026" y="24"/>
                </a:moveTo>
                <a:cubicBezTo>
                  <a:pt x="73290" y="1347"/>
                  <a:pt x="66147" y="55322"/>
                  <a:pt x="53976" y="77812"/>
                </a:cubicBezTo>
                <a:cubicBezTo>
                  <a:pt x="41805" y="100302"/>
                  <a:pt x="265" y="136285"/>
                  <a:pt x="1" y="134962"/>
                </a:cubicBezTo>
                <a:cubicBezTo>
                  <a:pt x="-263" y="133639"/>
                  <a:pt x="43393" y="88659"/>
                  <a:pt x="52389" y="69874"/>
                </a:cubicBezTo>
                <a:cubicBezTo>
                  <a:pt x="61385" y="51089"/>
                  <a:pt x="72762" y="-1299"/>
                  <a:pt x="73026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6DAF1C05-3A70-4A2B-8FF6-EC8F14AA5162}"/>
              </a:ext>
            </a:extLst>
          </p:cNvPr>
          <p:cNvSpPr/>
          <p:nvPr/>
        </p:nvSpPr>
        <p:spPr>
          <a:xfrm>
            <a:off x="2652662" y="7089775"/>
            <a:ext cx="120717" cy="178270"/>
          </a:xfrm>
          <a:custGeom>
            <a:avLst/>
            <a:gdLst>
              <a:gd name="connsiteX0" fmla="*/ 51 w 120717"/>
              <a:gd name="connsiteY0" fmla="*/ 0 h 178270"/>
              <a:gd name="connsiteX1" fmla="*/ 41326 w 120717"/>
              <a:gd name="connsiteY1" fmla="*/ 76200 h 178270"/>
              <a:gd name="connsiteX2" fmla="*/ 109588 w 120717"/>
              <a:gd name="connsiteY2" fmla="*/ 82550 h 178270"/>
              <a:gd name="connsiteX3" fmla="*/ 109588 w 120717"/>
              <a:gd name="connsiteY3" fmla="*/ 90488 h 178270"/>
              <a:gd name="connsiteX4" fmla="*/ 76251 w 120717"/>
              <a:gd name="connsiteY4" fmla="*/ 119063 h 178270"/>
              <a:gd name="connsiteX5" fmla="*/ 17513 w 120717"/>
              <a:gd name="connsiteY5" fmla="*/ 177800 h 178270"/>
              <a:gd name="connsiteX6" fmla="*/ 55613 w 120717"/>
              <a:gd name="connsiteY6" fmla="*/ 144463 h 178270"/>
              <a:gd name="connsiteX7" fmla="*/ 120701 w 120717"/>
              <a:gd name="connsiteY7" fmla="*/ 104775 h 178270"/>
              <a:gd name="connsiteX8" fmla="*/ 49263 w 120717"/>
              <a:gd name="connsiteY8" fmla="*/ 77788 h 178270"/>
              <a:gd name="connsiteX9" fmla="*/ 51 w 120717"/>
              <a:gd name="connsiteY9" fmla="*/ 0 h 17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717" h="178270">
                <a:moveTo>
                  <a:pt x="51" y="0"/>
                </a:moveTo>
                <a:cubicBezTo>
                  <a:pt x="-1272" y="-265"/>
                  <a:pt x="23070" y="62442"/>
                  <a:pt x="41326" y="76200"/>
                </a:cubicBezTo>
                <a:cubicBezTo>
                  <a:pt x="59582" y="89958"/>
                  <a:pt x="98211" y="80169"/>
                  <a:pt x="109588" y="82550"/>
                </a:cubicBezTo>
                <a:cubicBezTo>
                  <a:pt x="120965" y="84931"/>
                  <a:pt x="115144" y="84402"/>
                  <a:pt x="109588" y="90488"/>
                </a:cubicBezTo>
                <a:cubicBezTo>
                  <a:pt x="104032" y="96574"/>
                  <a:pt x="91597" y="104511"/>
                  <a:pt x="76251" y="119063"/>
                </a:cubicBezTo>
                <a:cubicBezTo>
                  <a:pt x="60905" y="133615"/>
                  <a:pt x="20953" y="173567"/>
                  <a:pt x="17513" y="177800"/>
                </a:cubicBezTo>
                <a:cubicBezTo>
                  <a:pt x="14073" y="182033"/>
                  <a:pt x="38415" y="156634"/>
                  <a:pt x="55613" y="144463"/>
                </a:cubicBezTo>
                <a:cubicBezTo>
                  <a:pt x="72811" y="132292"/>
                  <a:pt x="121759" y="115887"/>
                  <a:pt x="120701" y="104775"/>
                </a:cubicBezTo>
                <a:cubicBezTo>
                  <a:pt x="119643" y="93663"/>
                  <a:pt x="70430" y="92869"/>
                  <a:pt x="49263" y="77788"/>
                </a:cubicBezTo>
                <a:cubicBezTo>
                  <a:pt x="28096" y="62707"/>
                  <a:pt x="1374" y="265"/>
                  <a:pt x="5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0BC628C3-91F4-4B41-B4CE-F929D2561B4D}"/>
              </a:ext>
            </a:extLst>
          </p:cNvPr>
          <p:cNvSpPr/>
          <p:nvPr/>
        </p:nvSpPr>
        <p:spPr>
          <a:xfrm>
            <a:off x="2535882" y="6929438"/>
            <a:ext cx="199518" cy="223773"/>
          </a:xfrm>
          <a:custGeom>
            <a:avLst/>
            <a:gdLst>
              <a:gd name="connsiteX0" fmla="*/ 199381 w 199518"/>
              <a:gd name="connsiteY0" fmla="*/ 0 h 223773"/>
              <a:gd name="connsiteX1" fmla="*/ 42218 w 199518"/>
              <a:gd name="connsiteY1" fmla="*/ 55562 h 223773"/>
              <a:gd name="connsiteX2" fmla="*/ 31106 w 199518"/>
              <a:gd name="connsiteY2" fmla="*/ 71437 h 223773"/>
              <a:gd name="connsiteX3" fmla="*/ 15231 w 199518"/>
              <a:gd name="connsiteY3" fmla="*/ 220662 h 223773"/>
              <a:gd name="connsiteX4" fmla="*/ 19993 w 199518"/>
              <a:gd name="connsiteY4" fmla="*/ 163512 h 223773"/>
              <a:gd name="connsiteX5" fmla="*/ 12056 w 199518"/>
              <a:gd name="connsiteY5" fmla="*/ 55562 h 223773"/>
              <a:gd name="connsiteX6" fmla="*/ 199381 w 199518"/>
              <a:gd name="connsiteY6" fmla="*/ 0 h 22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518" h="223773">
                <a:moveTo>
                  <a:pt x="199381" y="0"/>
                </a:moveTo>
                <a:cubicBezTo>
                  <a:pt x="204408" y="0"/>
                  <a:pt x="70264" y="43656"/>
                  <a:pt x="42218" y="55562"/>
                </a:cubicBezTo>
                <a:cubicBezTo>
                  <a:pt x="14172" y="67468"/>
                  <a:pt x="35604" y="43920"/>
                  <a:pt x="31106" y="71437"/>
                </a:cubicBezTo>
                <a:cubicBezTo>
                  <a:pt x="26608" y="98954"/>
                  <a:pt x="17083" y="205316"/>
                  <a:pt x="15231" y="220662"/>
                </a:cubicBezTo>
                <a:cubicBezTo>
                  <a:pt x="13379" y="236008"/>
                  <a:pt x="20522" y="191029"/>
                  <a:pt x="19993" y="163512"/>
                </a:cubicBezTo>
                <a:cubicBezTo>
                  <a:pt x="19464" y="135995"/>
                  <a:pt x="-18900" y="83343"/>
                  <a:pt x="12056" y="55562"/>
                </a:cubicBezTo>
                <a:cubicBezTo>
                  <a:pt x="43012" y="27781"/>
                  <a:pt x="194354" y="0"/>
                  <a:pt x="19938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978A13A9-E55A-4FA5-8F39-0F9753782040}"/>
              </a:ext>
            </a:extLst>
          </p:cNvPr>
          <p:cNvSpPr/>
          <p:nvPr/>
        </p:nvSpPr>
        <p:spPr>
          <a:xfrm>
            <a:off x="2530569" y="7085008"/>
            <a:ext cx="46324" cy="229385"/>
          </a:xfrm>
          <a:custGeom>
            <a:avLst/>
            <a:gdLst>
              <a:gd name="connsiteX0" fmla="*/ 23719 w 46324"/>
              <a:gd name="connsiteY0" fmla="*/ 5 h 229385"/>
              <a:gd name="connsiteX1" fmla="*/ 3081 w 46324"/>
              <a:gd name="connsiteY1" fmla="*/ 111130 h 229385"/>
              <a:gd name="connsiteX2" fmla="*/ 4669 w 46324"/>
              <a:gd name="connsiteY2" fmla="*/ 138117 h 229385"/>
              <a:gd name="connsiteX3" fmla="*/ 45944 w 46324"/>
              <a:gd name="connsiteY3" fmla="*/ 228605 h 229385"/>
              <a:gd name="connsiteX4" fmla="*/ 25306 w 46324"/>
              <a:gd name="connsiteY4" fmla="*/ 177805 h 229385"/>
              <a:gd name="connsiteX5" fmla="*/ 26894 w 46324"/>
              <a:gd name="connsiteY5" fmla="*/ 106367 h 229385"/>
              <a:gd name="connsiteX6" fmla="*/ 23719 w 46324"/>
              <a:gd name="connsiteY6" fmla="*/ 5 h 22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24" h="229385">
                <a:moveTo>
                  <a:pt x="23719" y="5"/>
                </a:moveTo>
                <a:cubicBezTo>
                  <a:pt x="19750" y="799"/>
                  <a:pt x="6256" y="88111"/>
                  <a:pt x="3081" y="111130"/>
                </a:cubicBezTo>
                <a:cubicBezTo>
                  <a:pt x="-94" y="134149"/>
                  <a:pt x="-2475" y="118538"/>
                  <a:pt x="4669" y="138117"/>
                </a:cubicBezTo>
                <a:cubicBezTo>
                  <a:pt x="11813" y="157696"/>
                  <a:pt x="42505" y="221990"/>
                  <a:pt x="45944" y="228605"/>
                </a:cubicBezTo>
                <a:cubicBezTo>
                  <a:pt x="49383" y="235220"/>
                  <a:pt x="28481" y="198178"/>
                  <a:pt x="25306" y="177805"/>
                </a:cubicBezTo>
                <a:cubicBezTo>
                  <a:pt x="22131" y="157432"/>
                  <a:pt x="28481" y="133354"/>
                  <a:pt x="26894" y="106367"/>
                </a:cubicBezTo>
                <a:cubicBezTo>
                  <a:pt x="25307" y="79380"/>
                  <a:pt x="27688" y="-789"/>
                  <a:pt x="2371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8DED3843-581A-474B-847F-B5691DFF4CEB}"/>
              </a:ext>
            </a:extLst>
          </p:cNvPr>
          <p:cNvSpPr/>
          <p:nvPr/>
        </p:nvSpPr>
        <p:spPr>
          <a:xfrm>
            <a:off x="2560638" y="7270751"/>
            <a:ext cx="41276" cy="90887"/>
          </a:xfrm>
          <a:custGeom>
            <a:avLst/>
            <a:gdLst>
              <a:gd name="connsiteX0" fmla="*/ 0 w 41276"/>
              <a:gd name="connsiteY0" fmla="*/ 0 h 90887"/>
              <a:gd name="connsiteX1" fmla="*/ 41275 w 41276"/>
              <a:gd name="connsiteY1" fmla="*/ 90487 h 90887"/>
              <a:gd name="connsiteX2" fmla="*/ 0 w 41276"/>
              <a:gd name="connsiteY2" fmla="*/ 0 h 9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76" h="90887">
                <a:moveTo>
                  <a:pt x="0" y="0"/>
                </a:moveTo>
                <a:cubicBezTo>
                  <a:pt x="0" y="0"/>
                  <a:pt x="41540" y="83079"/>
                  <a:pt x="41275" y="90487"/>
                </a:cubicBezTo>
                <a:cubicBezTo>
                  <a:pt x="41011" y="97895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6ADEF62C-07A2-4FC7-9DD7-FBE42B9F436F}"/>
              </a:ext>
            </a:extLst>
          </p:cNvPr>
          <p:cNvSpPr/>
          <p:nvPr/>
        </p:nvSpPr>
        <p:spPr>
          <a:xfrm>
            <a:off x="2376431" y="7001719"/>
            <a:ext cx="34584" cy="216446"/>
          </a:xfrm>
          <a:custGeom>
            <a:avLst/>
            <a:gdLst>
              <a:gd name="connsiteX0" fmla="*/ 31807 w 34584"/>
              <a:gd name="connsiteY0" fmla="*/ 744 h 216446"/>
              <a:gd name="connsiteX1" fmla="*/ 7994 w 34584"/>
              <a:gd name="connsiteY1" fmla="*/ 194419 h 216446"/>
              <a:gd name="connsiteX2" fmla="*/ 57 w 34584"/>
              <a:gd name="connsiteY2" fmla="*/ 210294 h 216446"/>
              <a:gd name="connsiteX3" fmla="*/ 11169 w 34584"/>
              <a:gd name="connsiteY3" fmla="*/ 178544 h 216446"/>
              <a:gd name="connsiteX4" fmla="*/ 27044 w 34584"/>
              <a:gd name="connsiteY4" fmla="*/ 153144 h 216446"/>
              <a:gd name="connsiteX5" fmla="*/ 33394 w 34584"/>
              <a:gd name="connsiteY5" fmla="*/ 127744 h 216446"/>
              <a:gd name="connsiteX6" fmla="*/ 31807 w 34584"/>
              <a:gd name="connsiteY6" fmla="*/ 744 h 21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84" h="216446">
                <a:moveTo>
                  <a:pt x="31807" y="744"/>
                </a:moveTo>
                <a:cubicBezTo>
                  <a:pt x="27574" y="11857"/>
                  <a:pt x="13286" y="159494"/>
                  <a:pt x="7994" y="194419"/>
                </a:cubicBezTo>
                <a:cubicBezTo>
                  <a:pt x="2702" y="229344"/>
                  <a:pt x="-472" y="212940"/>
                  <a:pt x="57" y="210294"/>
                </a:cubicBezTo>
                <a:cubicBezTo>
                  <a:pt x="586" y="207648"/>
                  <a:pt x="6671" y="188069"/>
                  <a:pt x="11169" y="178544"/>
                </a:cubicBezTo>
                <a:cubicBezTo>
                  <a:pt x="15667" y="169019"/>
                  <a:pt x="23340" y="161611"/>
                  <a:pt x="27044" y="153144"/>
                </a:cubicBezTo>
                <a:cubicBezTo>
                  <a:pt x="30748" y="144677"/>
                  <a:pt x="32336" y="149175"/>
                  <a:pt x="33394" y="127744"/>
                </a:cubicBezTo>
                <a:cubicBezTo>
                  <a:pt x="34452" y="106313"/>
                  <a:pt x="36040" y="-10369"/>
                  <a:pt x="31807" y="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3DB59E66-9FC8-4AA0-A0DF-31BAF0E0AC3F}"/>
              </a:ext>
            </a:extLst>
          </p:cNvPr>
          <p:cNvSpPr/>
          <p:nvPr/>
        </p:nvSpPr>
        <p:spPr>
          <a:xfrm>
            <a:off x="2406567" y="7253259"/>
            <a:ext cx="106354" cy="172174"/>
          </a:xfrm>
          <a:custGeom>
            <a:avLst/>
            <a:gdLst>
              <a:gd name="connsiteX0" fmla="*/ 83 w 106354"/>
              <a:gd name="connsiteY0" fmla="*/ 29 h 172174"/>
              <a:gd name="connsiteX1" fmla="*/ 54058 w 106354"/>
              <a:gd name="connsiteY1" fmla="*/ 90516 h 172174"/>
              <a:gd name="connsiteX2" fmla="*/ 104858 w 106354"/>
              <a:gd name="connsiteY2" fmla="*/ 171479 h 172174"/>
              <a:gd name="connsiteX3" fmla="*/ 90571 w 106354"/>
              <a:gd name="connsiteY3" fmla="*/ 127029 h 172174"/>
              <a:gd name="connsiteX4" fmla="*/ 66758 w 106354"/>
              <a:gd name="connsiteY4" fmla="*/ 80991 h 172174"/>
              <a:gd name="connsiteX5" fmla="*/ 83 w 106354"/>
              <a:gd name="connsiteY5" fmla="*/ 29 h 17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354" h="172174">
                <a:moveTo>
                  <a:pt x="83" y="29"/>
                </a:moveTo>
                <a:cubicBezTo>
                  <a:pt x="-2034" y="1617"/>
                  <a:pt x="36596" y="61941"/>
                  <a:pt x="54058" y="90516"/>
                </a:cubicBezTo>
                <a:cubicBezTo>
                  <a:pt x="71520" y="119091"/>
                  <a:pt x="98773" y="165394"/>
                  <a:pt x="104858" y="171479"/>
                </a:cubicBezTo>
                <a:cubicBezTo>
                  <a:pt x="110943" y="177564"/>
                  <a:pt x="96921" y="142110"/>
                  <a:pt x="90571" y="127029"/>
                </a:cubicBezTo>
                <a:cubicBezTo>
                  <a:pt x="84221" y="111948"/>
                  <a:pt x="82104" y="100306"/>
                  <a:pt x="66758" y="80991"/>
                </a:cubicBezTo>
                <a:cubicBezTo>
                  <a:pt x="51412" y="61676"/>
                  <a:pt x="2200" y="-1559"/>
                  <a:pt x="83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6EFDF7BE-2D1E-4E81-B3CD-B2EDE6E8FD4B}"/>
              </a:ext>
            </a:extLst>
          </p:cNvPr>
          <p:cNvSpPr/>
          <p:nvPr/>
        </p:nvSpPr>
        <p:spPr>
          <a:xfrm>
            <a:off x="2584371" y="7349993"/>
            <a:ext cx="91269" cy="189228"/>
          </a:xfrm>
          <a:custGeom>
            <a:avLst/>
            <a:gdLst>
              <a:gd name="connsiteX0" fmla="*/ 79 w 91269"/>
              <a:gd name="connsiteY0" fmla="*/ 132 h 189228"/>
              <a:gd name="connsiteX1" fmla="*/ 73104 w 91269"/>
              <a:gd name="connsiteY1" fmla="*/ 98557 h 189228"/>
              <a:gd name="connsiteX2" fmla="*/ 66754 w 91269"/>
              <a:gd name="connsiteY2" fmla="*/ 189045 h 189228"/>
              <a:gd name="connsiteX3" fmla="*/ 76279 w 91269"/>
              <a:gd name="connsiteY3" fmla="*/ 120782 h 189228"/>
              <a:gd name="connsiteX4" fmla="*/ 88979 w 91269"/>
              <a:gd name="connsiteY4" fmla="*/ 77920 h 189228"/>
              <a:gd name="connsiteX5" fmla="*/ 79 w 91269"/>
              <a:gd name="connsiteY5" fmla="*/ 132 h 18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269" h="189228">
                <a:moveTo>
                  <a:pt x="79" y="132"/>
                </a:moveTo>
                <a:cubicBezTo>
                  <a:pt x="-2567" y="3572"/>
                  <a:pt x="61992" y="67072"/>
                  <a:pt x="73104" y="98557"/>
                </a:cubicBezTo>
                <a:cubicBezTo>
                  <a:pt x="84217" y="130043"/>
                  <a:pt x="66225" y="185341"/>
                  <a:pt x="66754" y="189045"/>
                </a:cubicBezTo>
                <a:cubicBezTo>
                  <a:pt x="67283" y="192749"/>
                  <a:pt x="72575" y="139303"/>
                  <a:pt x="76279" y="120782"/>
                </a:cubicBezTo>
                <a:cubicBezTo>
                  <a:pt x="79983" y="102261"/>
                  <a:pt x="97446" y="94589"/>
                  <a:pt x="88979" y="77920"/>
                </a:cubicBezTo>
                <a:cubicBezTo>
                  <a:pt x="80512" y="61251"/>
                  <a:pt x="2725" y="-3308"/>
                  <a:pt x="79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617F90FF-0FDC-44F4-91C6-C5E3CB4F4B4B}"/>
              </a:ext>
            </a:extLst>
          </p:cNvPr>
          <p:cNvSpPr/>
          <p:nvPr/>
        </p:nvSpPr>
        <p:spPr>
          <a:xfrm>
            <a:off x="2494078" y="7410184"/>
            <a:ext cx="169938" cy="135388"/>
          </a:xfrm>
          <a:custGeom>
            <a:avLst/>
            <a:gdLst>
              <a:gd name="connsiteX0" fmla="*/ 1472 w 169938"/>
              <a:gd name="connsiteY0" fmla="*/ 266 h 135388"/>
              <a:gd name="connsiteX1" fmla="*/ 50685 w 169938"/>
              <a:gd name="connsiteY1" fmla="*/ 74879 h 135388"/>
              <a:gd name="connsiteX2" fmla="*/ 91960 w 169938"/>
              <a:gd name="connsiteY2" fmla="*/ 114566 h 135388"/>
              <a:gd name="connsiteX3" fmla="*/ 169747 w 169938"/>
              <a:gd name="connsiteY3" fmla="*/ 135204 h 135388"/>
              <a:gd name="connsiteX4" fmla="*/ 111010 w 169938"/>
              <a:gd name="connsiteY4" fmla="*/ 103454 h 135388"/>
              <a:gd name="connsiteX5" fmla="*/ 1472 w 169938"/>
              <a:gd name="connsiteY5" fmla="*/ 266 h 13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938" h="135388">
                <a:moveTo>
                  <a:pt x="1472" y="266"/>
                </a:moveTo>
                <a:cubicBezTo>
                  <a:pt x="-8582" y="-4497"/>
                  <a:pt x="35604" y="55829"/>
                  <a:pt x="50685" y="74879"/>
                </a:cubicBezTo>
                <a:cubicBezTo>
                  <a:pt x="65766" y="93929"/>
                  <a:pt x="72116" y="104512"/>
                  <a:pt x="91960" y="114566"/>
                </a:cubicBezTo>
                <a:cubicBezTo>
                  <a:pt x="111804" y="124620"/>
                  <a:pt x="166572" y="137056"/>
                  <a:pt x="169747" y="135204"/>
                </a:cubicBezTo>
                <a:cubicBezTo>
                  <a:pt x="172922" y="133352"/>
                  <a:pt x="135881" y="121710"/>
                  <a:pt x="111010" y="103454"/>
                </a:cubicBezTo>
                <a:cubicBezTo>
                  <a:pt x="86139" y="85198"/>
                  <a:pt x="11526" y="5029"/>
                  <a:pt x="1472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DFCBC04D-0B3D-44C2-BC1D-69DF7B9B4117}"/>
              </a:ext>
            </a:extLst>
          </p:cNvPr>
          <p:cNvSpPr/>
          <p:nvPr/>
        </p:nvSpPr>
        <p:spPr>
          <a:xfrm>
            <a:off x="2498003" y="7387132"/>
            <a:ext cx="164278" cy="147163"/>
          </a:xfrm>
          <a:custGeom>
            <a:avLst/>
            <a:gdLst>
              <a:gd name="connsiteX0" fmla="*/ 3897 w 164278"/>
              <a:gd name="connsiteY0" fmla="*/ 1093 h 147163"/>
              <a:gd name="connsiteX1" fmla="*/ 159472 w 164278"/>
              <a:gd name="connsiteY1" fmla="*/ 64593 h 147163"/>
              <a:gd name="connsiteX2" fmla="*/ 126135 w 164278"/>
              <a:gd name="connsiteY2" fmla="*/ 64593 h 147163"/>
              <a:gd name="connsiteX3" fmla="*/ 142010 w 164278"/>
              <a:gd name="connsiteY3" fmla="*/ 147143 h 147163"/>
              <a:gd name="connsiteX4" fmla="*/ 121372 w 164278"/>
              <a:gd name="connsiteY4" fmla="*/ 72531 h 147163"/>
              <a:gd name="connsiteX5" fmla="*/ 121372 w 164278"/>
              <a:gd name="connsiteY5" fmla="*/ 63006 h 147163"/>
              <a:gd name="connsiteX6" fmla="*/ 108672 w 164278"/>
              <a:gd name="connsiteY6" fmla="*/ 26493 h 147163"/>
              <a:gd name="connsiteX7" fmla="*/ 49935 w 164278"/>
              <a:gd name="connsiteY7" fmla="*/ 23318 h 147163"/>
              <a:gd name="connsiteX8" fmla="*/ 3897 w 164278"/>
              <a:gd name="connsiteY8" fmla="*/ 1093 h 14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278" h="147163">
                <a:moveTo>
                  <a:pt x="3897" y="1093"/>
                </a:moveTo>
                <a:cubicBezTo>
                  <a:pt x="22153" y="7972"/>
                  <a:pt x="139099" y="54010"/>
                  <a:pt x="159472" y="64593"/>
                </a:cubicBezTo>
                <a:cubicBezTo>
                  <a:pt x="179845" y="75176"/>
                  <a:pt x="129045" y="50835"/>
                  <a:pt x="126135" y="64593"/>
                </a:cubicBezTo>
                <a:cubicBezTo>
                  <a:pt x="123225" y="78351"/>
                  <a:pt x="142804" y="145820"/>
                  <a:pt x="142010" y="147143"/>
                </a:cubicBezTo>
                <a:cubicBezTo>
                  <a:pt x="141216" y="148466"/>
                  <a:pt x="124812" y="86554"/>
                  <a:pt x="121372" y="72531"/>
                </a:cubicBezTo>
                <a:cubicBezTo>
                  <a:pt x="117932" y="58508"/>
                  <a:pt x="123489" y="70679"/>
                  <a:pt x="121372" y="63006"/>
                </a:cubicBezTo>
                <a:cubicBezTo>
                  <a:pt x="119255" y="55333"/>
                  <a:pt x="120578" y="33108"/>
                  <a:pt x="108672" y="26493"/>
                </a:cubicBezTo>
                <a:cubicBezTo>
                  <a:pt x="96766" y="19878"/>
                  <a:pt x="63164" y="24641"/>
                  <a:pt x="49935" y="23318"/>
                </a:cubicBezTo>
                <a:cubicBezTo>
                  <a:pt x="36706" y="21995"/>
                  <a:pt x="-14359" y="-5786"/>
                  <a:pt x="3897" y="1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88C88E66-D412-4125-AEC4-B0DC38029A5E}"/>
              </a:ext>
            </a:extLst>
          </p:cNvPr>
          <p:cNvSpPr/>
          <p:nvPr/>
        </p:nvSpPr>
        <p:spPr>
          <a:xfrm>
            <a:off x="2375215" y="6629427"/>
            <a:ext cx="303760" cy="184770"/>
          </a:xfrm>
          <a:custGeom>
            <a:avLst/>
            <a:gdLst>
              <a:gd name="connsiteX0" fmla="*/ 2860 w 303760"/>
              <a:gd name="connsiteY0" fmla="*/ 182536 h 184770"/>
              <a:gd name="connsiteX1" fmla="*/ 74298 w 303760"/>
              <a:gd name="connsiteY1" fmla="*/ 160311 h 184770"/>
              <a:gd name="connsiteX2" fmla="*/ 296548 w 303760"/>
              <a:gd name="connsiteY2" fmla="*/ 4736 h 184770"/>
              <a:gd name="connsiteX3" fmla="*/ 240985 w 303760"/>
              <a:gd name="connsiteY3" fmla="*/ 49186 h 184770"/>
              <a:gd name="connsiteX4" fmla="*/ 155260 w 303760"/>
              <a:gd name="connsiteY4" fmla="*/ 141261 h 184770"/>
              <a:gd name="connsiteX5" fmla="*/ 2860 w 303760"/>
              <a:gd name="connsiteY5" fmla="*/ 182536 h 18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760" h="184770">
                <a:moveTo>
                  <a:pt x="2860" y="182536"/>
                </a:moveTo>
                <a:cubicBezTo>
                  <a:pt x="-10634" y="185711"/>
                  <a:pt x="25350" y="189944"/>
                  <a:pt x="74298" y="160311"/>
                </a:cubicBezTo>
                <a:cubicBezTo>
                  <a:pt x="123246" y="130678"/>
                  <a:pt x="296548" y="4736"/>
                  <a:pt x="296548" y="4736"/>
                </a:cubicBezTo>
                <a:cubicBezTo>
                  <a:pt x="324329" y="-13785"/>
                  <a:pt x="264533" y="26432"/>
                  <a:pt x="240985" y="49186"/>
                </a:cubicBezTo>
                <a:cubicBezTo>
                  <a:pt x="217437" y="71940"/>
                  <a:pt x="195741" y="118507"/>
                  <a:pt x="155260" y="141261"/>
                </a:cubicBezTo>
                <a:cubicBezTo>
                  <a:pt x="114779" y="164015"/>
                  <a:pt x="16354" y="179361"/>
                  <a:pt x="2860" y="182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4E5F5A67-4BFF-46C6-92CE-F617AC85D94E}"/>
              </a:ext>
            </a:extLst>
          </p:cNvPr>
          <p:cNvSpPr/>
          <p:nvPr/>
        </p:nvSpPr>
        <p:spPr>
          <a:xfrm>
            <a:off x="2235544" y="6814970"/>
            <a:ext cx="198783" cy="143729"/>
          </a:xfrm>
          <a:custGeom>
            <a:avLst/>
            <a:gdLst>
              <a:gd name="connsiteX0" fmla="*/ 198094 w 198783"/>
              <a:gd name="connsiteY0" fmla="*/ 1755 h 143729"/>
              <a:gd name="connsiteX1" fmla="*/ 69506 w 198783"/>
              <a:gd name="connsiteY1" fmla="*/ 17630 h 143729"/>
              <a:gd name="connsiteX2" fmla="*/ 48869 w 198783"/>
              <a:gd name="connsiteY2" fmla="*/ 62080 h 143729"/>
              <a:gd name="connsiteX3" fmla="*/ 56806 w 198783"/>
              <a:gd name="connsiteY3" fmla="*/ 143043 h 143729"/>
              <a:gd name="connsiteX4" fmla="*/ 42519 w 198783"/>
              <a:gd name="connsiteY4" fmla="*/ 98593 h 143729"/>
              <a:gd name="connsiteX5" fmla="*/ 6006 w 198783"/>
              <a:gd name="connsiteY5" fmla="*/ 55730 h 143729"/>
              <a:gd name="connsiteX6" fmla="*/ 198094 w 198783"/>
              <a:gd name="connsiteY6" fmla="*/ 1755 h 14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783" h="143729">
                <a:moveTo>
                  <a:pt x="198094" y="1755"/>
                </a:moveTo>
                <a:cubicBezTo>
                  <a:pt x="208677" y="-4595"/>
                  <a:pt x="94377" y="7576"/>
                  <a:pt x="69506" y="17630"/>
                </a:cubicBezTo>
                <a:cubicBezTo>
                  <a:pt x="44635" y="27684"/>
                  <a:pt x="50986" y="41178"/>
                  <a:pt x="48869" y="62080"/>
                </a:cubicBezTo>
                <a:cubicBezTo>
                  <a:pt x="46752" y="82982"/>
                  <a:pt x="57864" y="136958"/>
                  <a:pt x="56806" y="143043"/>
                </a:cubicBezTo>
                <a:cubicBezTo>
                  <a:pt x="55748" y="149129"/>
                  <a:pt x="50986" y="113145"/>
                  <a:pt x="42519" y="98593"/>
                </a:cubicBezTo>
                <a:cubicBezTo>
                  <a:pt x="34052" y="84041"/>
                  <a:pt x="-17277" y="71341"/>
                  <a:pt x="6006" y="55730"/>
                </a:cubicBezTo>
                <a:cubicBezTo>
                  <a:pt x="29289" y="40120"/>
                  <a:pt x="187511" y="8105"/>
                  <a:pt x="198094" y="1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EEEB57BD-53D0-4C79-A108-6E672AAE4DD4}"/>
              </a:ext>
            </a:extLst>
          </p:cNvPr>
          <p:cNvSpPr/>
          <p:nvPr/>
        </p:nvSpPr>
        <p:spPr>
          <a:xfrm>
            <a:off x="2406236" y="7292416"/>
            <a:ext cx="70007" cy="136575"/>
          </a:xfrm>
          <a:custGeom>
            <a:avLst/>
            <a:gdLst>
              <a:gd name="connsiteX0" fmla="*/ 414 w 70007"/>
              <a:gd name="connsiteY0" fmla="*/ 559 h 136575"/>
              <a:gd name="connsiteX1" fmla="*/ 68677 w 70007"/>
              <a:gd name="connsiteY1" fmla="*/ 133909 h 136575"/>
              <a:gd name="connsiteX2" fmla="*/ 41689 w 70007"/>
              <a:gd name="connsiteY2" fmla="*/ 86284 h 136575"/>
              <a:gd name="connsiteX3" fmla="*/ 414 w 70007"/>
              <a:gd name="connsiteY3" fmla="*/ 559 h 13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007" h="136575">
                <a:moveTo>
                  <a:pt x="414" y="559"/>
                </a:moveTo>
                <a:cubicBezTo>
                  <a:pt x="4912" y="8497"/>
                  <a:pt x="61798" y="119622"/>
                  <a:pt x="68677" y="133909"/>
                </a:cubicBezTo>
                <a:cubicBezTo>
                  <a:pt x="75556" y="148197"/>
                  <a:pt x="54124" y="101101"/>
                  <a:pt x="41689" y="86284"/>
                </a:cubicBezTo>
                <a:cubicBezTo>
                  <a:pt x="29254" y="71467"/>
                  <a:pt x="-4084" y="-7379"/>
                  <a:pt x="414" y="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237E316F-4760-40C3-AFBD-0B2BEFE5A6E3}"/>
              </a:ext>
            </a:extLst>
          </p:cNvPr>
          <p:cNvSpPr/>
          <p:nvPr/>
        </p:nvSpPr>
        <p:spPr>
          <a:xfrm>
            <a:off x="2247831" y="7294560"/>
            <a:ext cx="136956" cy="250349"/>
          </a:xfrm>
          <a:custGeom>
            <a:avLst/>
            <a:gdLst>
              <a:gd name="connsiteX0" fmla="*/ 69 w 136956"/>
              <a:gd name="connsiteY0" fmla="*/ 3 h 250349"/>
              <a:gd name="connsiteX1" fmla="*/ 92144 w 136956"/>
              <a:gd name="connsiteY1" fmla="*/ 158753 h 250349"/>
              <a:gd name="connsiteX2" fmla="*/ 127069 w 136956"/>
              <a:gd name="connsiteY2" fmla="*/ 230190 h 250349"/>
              <a:gd name="connsiteX3" fmla="*/ 136594 w 136956"/>
              <a:gd name="connsiteY3" fmla="*/ 249240 h 250349"/>
              <a:gd name="connsiteX4" fmla="*/ 117544 w 136956"/>
              <a:gd name="connsiteY4" fmla="*/ 204790 h 250349"/>
              <a:gd name="connsiteX5" fmla="*/ 108019 w 136956"/>
              <a:gd name="connsiteY5" fmla="*/ 153990 h 250349"/>
              <a:gd name="connsiteX6" fmla="*/ 69 w 136956"/>
              <a:gd name="connsiteY6" fmla="*/ 3 h 25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956" h="250349">
                <a:moveTo>
                  <a:pt x="69" y="3"/>
                </a:moveTo>
                <a:cubicBezTo>
                  <a:pt x="-2577" y="797"/>
                  <a:pt x="70977" y="120388"/>
                  <a:pt x="92144" y="158753"/>
                </a:cubicBezTo>
                <a:cubicBezTo>
                  <a:pt x="113311" y="197118"/>
                  <a:pt x="119661" y="215109"/>
                  <a:pt x="127069" y="230190"/>
                </a:cubicBezTo>
                <a:cubicBezTo>
                  <a:pt x="134477" y="245271"/>
                  <a:pt x="138181" y="253473"/>
                  <a:pt x="136594" y="249240"/>
                </a:cubicBezTo>
                <a:cubicBezTo>
                  <a:pt x="135007" y="245007"/>
                  <a:pt x="122306" y="220665"/>
                  <a:pt x="117544" y="204790"/>
                </a:cubicBezTo>
                <a:cubicBezTo>
                  <a:pt x="112782" y="188915"/>
                  <a:pt x="124952" y="186004"/>
                  <a:pt x="108019" y="153990"/>
                </a:cubicBezTo>
                <a:cubicBezTo>
                  <a:pt x="91086" y="121976"/>
                  <a:pt x="2715" y="-791"/>
                  <a:pt x="6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1DE8B20E-37E5-437C-8848-1975D5491245}"/>
              </a:ext>
            </a:extLst>
          </p:cNvPr>
          <p:cNvSpPr/>
          <p:nvPr/>
        </p:nvSpPr>
        <p:spPr>
          <a:xfrm>
            <a:off x="2396997" y="7533993"/>
            <a:ext cx="157926" cy="110096"/>
          </a:xfrm>
          <a:custGeom>
            <a:avLst/>
            <a:gdLst>
              <a:gd name="connsiteX0" fmla="*/ 128 w 157926"/>
              <a:gd name="connsiteY0" fmla="*/ 282 h 110096"/>
              <a:gd name="connsiteX1" fmla="*/ 149353 w 157926"/>
              <a:gd name="connsiteY1" fmla="*/ 106645 h 110096"/>
              <a:gd name="connsiteX2" fmla="*/ 123953 w 157926"/>
              <a:gd name="connsiteY2" fmla="*/ 76482 h 110096"/>
              <a:gd name="connsiteX3" fmla="*/ 128 w 157926"/>
              <a:gd name="connsiteY3" fmla="*/ 282 h 1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926" h="110096">
                <a:moveTo>
                  <a:pt x="128" y="282"/>
                </a:moveTo>
                <a:cubicBezTo>
                  <a:pt x="4361" y="5309"/>
                  <a:pt x="128716" y="93945"/>
                  <a:pt x="149353" y="106645"/>
                </a:cubicBezTo>
                <a:cubicBezTo>
                  <a:pt x="169990" y="119345"/>
                  <a:pt x="150147" y="94209"/>
                  <a:pt x="123953" y="76482"/>
                </a:cubicBezTo>
                <a:cubicBezTo>
                  <a:pt x="97759" y="58755"/>
                  <a:pt x="-4105" y="-4745"/>
                  <a:pt x="128" y="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A74012E8-63D0-4E94-87CC-D8A31EB0A7B3}"/>
              </a:ext>
            </a:extLst>
          </p:cNvPr>
          <p:cNvSpPr/>
          <p:nvPr/>
        </p:nvSpPr>
        <p:spPr>
          <a:xfrm>
            <a:off x="2446263" y="7365834"/>
            <a:ext cx="128668" cy="274876"/>
          </a:xfrm>
          <a:custGeom>
            <a:avLst/>
            <a:gdLst>
              <a:gd name="connsiteX0" fmla="*/ 75 w 128668"/>
              <a:gd name="connsiteY0" fmla="*/ 166 h 274876"/>
              <a:gd name="connsiteX1" fmla="*/ 25475 w 128668"/>
              <a:gd name="connsiteY1" fmla="*/ 93829 h 274876"/>
              <a:gd name="connsiteX2" fmla="*/ 61987 w 128668"/>
              <a:gd name="connsiteY2" fmla="*/ 122404 h 274876"/>
              <a:gd name="connsiteX3" fmla="*/ 82625 w 128668"/>
              <a:gd name="connsiteY3" fmla="*/ 143041 h 274876"/>
              <a:gd name="connsiteX4" fmla="*/ 106437 w 128668"/>
              <a:gd name="connsiteY4" fmla="*/ 214479 h 274876"/>
              <a:gd name="connsiteX5" fmla="*/ 109612 w 128668"/>
              <a:gd name="connsiteY5" fmla="*/ 274804 h 274876"/>
              <a:gd name="connsiteX6" fmla="*/ 125487 w 128668"/>
              <a:gd name="connsiteY6" fmla="*/ 225591 h 274876"/>
              <a:gd name="connsiteX7" fmla="*/ 119137 w 128668"/>
              <a:gd name="connsiteY7" fmla="*/ 173204 h 274876"/>
              <a:gd name="connsiteX8" fmla="*/ 33412 w 128668"/>
              <a:gd name="connsiteY8" fmla="*/ 119229 h 274876"/>
              <a:gd name="connsiteX9" fmla="*/ 75 w 128668"/>
              <a:gd name="connsiteY9" fmla="*/ 166 h 27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668" h="274876">
                <a:moveTo>
                  <a:pt x="75" y="166"/>
                </a:moveTo>
                <a:cubicBezTo>
                  <a:pt x="-1248" y="-4067"/>
                  <a:pt x="15156" y="73456"/>
                  <a:pt x="25475" y="93829"/>
                </a:cubicBezTo>
                <a:cubicBezTo>
                  <a:pt x="35794" y="114202"/>
                  <a:pt x="52462" y="114202"/>
                  <a:pt x="61987" y="122404"/>
                </a:cubicBezTo>
                <a:cubicBezTo>
                  <a:pt x="71512" y="130606"/>
                  <a:pt x="75217" y="127695"/>
                  <a:pt x="82625" y="143041"/>
                </a:cubicBezTo>
                <a:cubicBezTo>
                  <a:pt x="90033" y="158387"/>
                  <a:pt x="101939" y="192519"/>
                  <a:pt x="106437" y="214479"/>
                </a:cubicBezTo>
                <a:cubicBezTo>
                  <a:pt x="110935" y="236440"/>
                  <a:pt x="106437" y="272952"/>
                  <a:pt x="109612" y="274804"/>
                </a:cubicBezTo>
                <a:cubicBezTo>
                  <a:pt x="112787" y="276656"/>
                  <a:pt x="123900" y="242524"/>
                  <a:pt x="125487" y="225591"/>
                </a:cubicBezTo>
                <a:cubicBezTo>
                  <a:pt x="127075" y="208658"/>
                  <a:pt x="134483" y="190931"/>
                  <a:pt x="119137" y="173204"/>
                </a:cubicBezTo>
                <a:cubicBezTo>
                  <a:pt x="103791" y="155477"/>
                  <a:pt x="52197" y="144100"/>
                  <a:pt x="33412" y="119229"/>
                </a:cubicBezTo>
                <a:cubicBezTo>
                  <a:pt x="14627" y="94358"/>
                  <a:pt x="1398" y="4399"/>
                  <a:pt x="75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B056B234-E032-4850-AD77-E14D12D98282}"/>
              </a:ext>
            </a:extLst>
          </p:cNvPr>
          <p:cNvSpPr/>
          <p:nvPr/>
        </p:nvSpPr>
        <p:spPr>
          <a:xfrm>
            <a:off x="2392276" y="7511095"/>
            <a:ext cx="155772" cy="115435"/>
          </a:xfrm>
          <a:custGeom>
            <a:avLst/>
            <a:gdLst>
              <a:gd name="connsiteX0" fmla="*/ 87 w 155772"/>
              <a:gd name="connsiteY0" fmla="*/ 955 h 115435"/>
              <a:gd name="connsiteX1" fmla="*/ 117562 w 155772"/>
              <a:gd name="connsiteY1" fmla="*/ 8893 h 115435"/>
              <a:gd name="connsiteX2" fmla="*/ 130262 w 155772"/>
              <a:gd name="connsiteY2" fmla="*/ 46993 h 115435"/>
              <a:gd name="connsiteX3" fmla="*/ 154074 w 155772"/>
              <a:gd name="connsiteY3" fmla="*/ 115255 h 115435"/>
              <a:gd name="connsiteX4" fmla="*/ 138199 w 155772"/>
              <a:gd name="connsiteY4" fmla="*/ 24768 h 115435"/>
              <a:gd name="connsiteX5" fmla="*/ 87 w 155772"/>
              <a:gd name="connsiteY5" fmla="*/ 955 h 11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772" h="115435">
                <a:moveTo>
                  <a:pt x="87" y="955"/>
                </a:moveTo>
                <a:cubicBezTo>
                  <a:pt x="-3353" y="-1691"/>
                  <a:pt x="95866" y="1220"/>
                  <a:pt x="117562" y="8893"/>
                </a:cubicBezTo>
                <a:cubicBezTo>
                  <a:pt x="139258" y="16566"/>
                  <a:pt x="124177" y="29266"/>
                  <a:pt x="130262" y="46993"/>
                </a:cubicBezTo>
                <a:cubicBezTo>
                  <a:pt x="136347" y="64720"/>
                  <a:pt x="152751" y="118959"/>
                  <a:pt x="154074" y="115255"/>
                </a:cubicBezTo>
                <a:cubicBezTo>
                  <a:pt x="155397" y="111551"/>
                  <a:pt x="161482" y="44612"/>
                  <a:pt x="138199" y="24768"/>
                </a:cubicBezTo>
                <a:cubicBezTo>
                  <a:pt x="114916" y="4924"/>
                  <a:pt x="3527" y="3601"/>
                  <a:pt x="87" y="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1CE52D7D-94B5-4405-959A-E701ACA73349}"/>
              </a:ext>
            </a:extLst>
          </p:cNvPr>
          <p:cNvSpPr/>
          <p:nvPr/>
        </p:nvSpPr>
        <p:spPr>
          <a:xfrm>
            <a:off x="2236477" y="6957866"/>
            <a:ext cx="51234" cy="290856"/>
          </a:xfrm>
          <a:custGeom>
            <a:avLst/>
            <a:gdLst>
              <a:gd name="connsiteX0" fmla="*/ 51111 w 51234"/>
              <a:gd name="connsiteY0" fmla="*/ 147 h 290856"/>
              <a:gd name="connsiteX1" fmla="*/ 14598 w 51234"/>
              <a:gd name="connsiteY1" fmla="*/ 114447 h 290856"/>
              <a:gd name="connsiteX2" fmla="*/ 14598 w 51234"/>
              <a:gd name="connsiteY2" fmla="*/ 150959 h 290856"/>
              <a:gd name="connsiteX3" fmla="*/ 1898 w 51234"/>
              <a:gd name="connsiteY3" fmla="*/ 290659 h 290856"/>
              <a:gd name="connsiteX4" fmla="*/ 13011 w 51234"/>
              <a:gd name="connsiteY4" fmla="*/ 179534 h 290856"/>
              <a:gd name="connsiteX5" fmla="*/ 311 w 51234"/>
              <a:gd name="connsiteY5" fmla="*/ 92222 h 290856"/>
              <a:gd name="connsiteX6" fmla="*/ 51111 w 51234"/>
              <a:gd name="connsiteY6" fmla="*/ 147 h 29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234" h="290856">
                <a:moveTo>
                  <a:pt x="51111" y="147"/>
                </a:moveTo>
                <a:cubicBezTo>
                  <a:pt x="53492" y="3851"/>
                  <a:pt x="20683" y="89312"/>
                  <a:pt x="14598" y="114447"/>
                </a:cubicBezTo>
                <a:cubicBezTo>
                  <a:pt x="8512" y="139582"/>
                  <a:pt x="16715" y="121590"/>
                  <a:pt x="14598" y="150959"/>
                </a:cubicBezTo>
                <a:cubicBezTo>
                  <a:pt x="12481" y="180328"/>
                  <a:pt x="2162" y="285897"/>
                  <a:pt x="1898" y="290659"/>
                </a:cubicBezTo>
                <a:cubicBezTo>
                  <a:pt x="1634" y="295421"/>
                  <a:pt x="13275" y="212607"/>
                  <a:pt x="13011" y="179534"/>
                </a:cubicBezTo>
                <a:cubicBezTo>
                  <a:pt x="12747" y="146461"/>
                  <a:pt x="-2335" y="121061"/>
                  <a:pt x="311" y="92222"/>
                </a:cubicBezTo>
                <a:cubicBezTo>
                  <a:pt x="2957" y="63383"/>
                  <a:pt x="48730" y="-3557"/>
                  <a:pt x="51111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44309ECE-9A91-4B4F-9EA0-BC5BA0981793}"/>
              </a:ext>
            </a:extLst>
          </p:cNvPr>
          <p:cNvSpPr/>
          <p:nvPr/>
        </p:nvSpPr>
        <p:spPr>
          <a:xfrm>
            <a:off x="2168202" y="7111513"/>
            <a:ext cx="86048" cy="180812"/>
          </a:xfrm>
          <a:custGeom>
            <a:avLst/>
            <a:gdLst>
              <a:gd name="connsiteX0" fmla="*/ 86048 w 86048"/>
              <a:gd name="connsiteY0" fmla="*/ 487 h 180812"/>
              <a:gd name="connsiteX1" fmla="*/ 5086 w 86048"/>
              <a:gd name="connsiteY1" fmla="*/ 175112 h 180812"/>
              <a:gd name="connsiteX2" fmla="*/ 8261 w 86048"/>
              <a:gd name="connsiteY2" fmla="*/ 137012 h 180812"/>
              <a:gd name="connsiteX3" fmla="*/ 6673 w 86048"/>
              <a:gd name="connsiteY3" fmla="*/ 122725 h 180812"/>
              <a:gd name="connsiteX4" fmla="*/ 86048 w 86048"/>
              <a:gd name="connsiteY4" fmla="*/ 487 h 18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8" h="180812">
                <a:moveTo>
                  <a:pt x="86048" y="487"/>
                </a:moveTo>
                <a:cubicBezTo>
                  <a:pt x="85784" y="9218"/>
                  <a:pt x="18050" y="152358"/>
                  <a:pt x="5086" y="175112"/>
                </a:cubicBezTo>
                <a:cubicBezTo>
                  <a:pt x="-7878" y="197866"/>
                  <a:pt x="7997" y="145743"/>
                  <a:pt x="8261" y="137012"/>
                </a:cubicBezTo>
                <a:cubicBezTo>
                  <a:pt x="8525" y="128281"/>
                  <a:pt x="-1529" y="142569"/>
                  <a:pt x="6673" y="122725"/>
                </a:cubicBezTo>
                <a:cubicBezTo>
                  <a:pt x="14875" y="102881"/>
                  <a:pt x="86312" y="-8244"/>
                  <a:pt x="86048" y="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065B9305-C090-4A80-8AE2-237377D76DCA}"/>
              </a:ext>
            </a:extLst>
          </p:cNvPr>
          <p:cNvSpPr/>
          <p:nvPr/>
        </p:nvSpPr>
        <p:spPr>
          <a:xfrm>
            <a:off x="2171337" y="7299315"/>
            <a:ext cx="90960" cy="238541"/>
          </a:xfrm>
          <a:custGeom>
            <a:avLst/>
            <a:gdLst>
              <a:gd name="connsiteX0" fmla="*/ 3538 w 90960"/>
              <a:gd name="connsiteY0" fmla="*/ 10 h 238541"/>
              <a:gd name="connsiteX1" fmla="*/ 21001 w 90960"/>
              <a:gd name="connsiteY1" fmla="*/ 115898 h 238541"/>
              <a:gd name="connsiteX2" fmla="*/ 36876 w 90960"/>
              <a:gd name="connsiteY2" fmla="*/ 160348 h 238541"/>
              <a:gd name="connsiteX3" fmla="*/ 90851 w 90960"/>
              <a:gd name="connsiteY3" fmla="*/ 238135 h 238541"/>
              <a:gd name="connsiteX4" fmla="*/ 49576 w 90960"/>
              <a:gd name="connsiteY4" fmla="*/ 187335 h 238541"/>
              <a:gd name="connsiteX5" fmla="*/ 5126 w 90960"/>
              <a:gd name="connsiteY5" fmla="*/ 109548 h 238541"/>
              <a:gd name="connsiteX6" fmla="*/ 3538 w 90960"/>
              <a:gd name="connsiteY6" fmla="*/ 10 h 23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960" h="238541">
                <a:moveTo>
                  <a:pt x="3538" y="10"/>
                </a:moveTo>
                <a:cubicBezTo>
                  <a:pt x="6184" y="1068"/>
                  <a:pt x="15445" y="89175"/>
                  <a:pt x="21001" y="115898"/>
                </a:cubicBezTo>
                <a:cubicBezTo>
                  <a:pt x="26557" y="142621"/>
                  <a:pt x="25234" y="139975"/>
                  <a:pt x="36876" y="160348"/>
                </a:cubicBezTo>
                <a:cubicBezTo>
                  <a:pt x="48518" y="180721"/>
                  <a:pt x="88734" y="233637"/>
                  <a:pt x="90851" y="238135"/>
                </a:cubicBezTo>
                <a:cubicBezTo>
                  <a:pt x="92968" y="242633"/>
                  <a:pt x="63864" y="208766"/>
                  <a:pt x="49576" y="187335"/>
                </a:cubicBezTo>
                <a:cubicBezTo>
                  <a:pt x="35289" y="165904"/>
                  <a:pt x="13857" y="139710"/>
                  <a:pt x="5126" y="109548"/>
                </a:cubicBezTo>
                <a:cubicBezTo>
                  <a:pt x="-3605" y="79386"/>
                  <a:pt x="892" y="-1048"/>
                  <a:pt x="3538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14608BAF-1BD2-49D1-BD72-5D73D17F32C8}"/>
              </a:ext>
            </a:extLst>
          </p:cNvPr>
          <p:cNvSpPr/>
          <p:nvPr/>
        </p:nvSpPr>
        <p:spPr>
          <a:xfrm>
            <a:off x="2412815" y="7510429"/>
            <a:ext cx="41913" cy="154618"/>
          </a:xfrm>
          <a:custGeom>
            <a:avLst/>
            <a:gdLst>
              <a:gd name="connsiteX0" fmla="*/ 185 w 41913"/>
              <a:gd name="connsiteY0" fmla="*/ 34 h 154618"/>
              <a:gd name="connsiteX1" fmla="*/ 41460 w 41913"/>
              <a:gd name="connsiteY1" fmla="*/ 119096 h 154618"/>
              <a:gd name="connsiteX2" fmla="*/ 22410 w 41913"/>
              <a:gd name="connsiteY2" fmla="*/ 154021 h 154618"/>
              <a:gd name="connsiteX3" fmla="*/ 25585 w 41913"/>
              <a:gd name="connsiteY3" fmla="*/ 131796 h 154618"/>
              <a:gd name="connsiteX4" fmla="*/ 185 w 41913"/>
              <a:gd name="connsiteY4" fmla="*/ 34 h 15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13" h="154618">
                <a:moveTo>
                  <a:pt x="185" y="34"/>
                </a:moveTo>
                <a:cubicBezTo>
                  <a:pt x="2831" y="-2083"/>
                  <a:pt x="37756" y="93432"/>
                  <a:pt x="41460" y="119096"/>
                </a:cubicBezTo>
                <a:cubicBezTo>
                  <a:pt x="45164" y="144761"/>
                  <a:pt x="25056" y="151904"/>
                  <a:pt x="22410" y="154021"/>
                </a:cubicBezTo>
                <a:cubicBezTo>
                  <a:pt x="19764" y="156138"/>
                  <a:pt x="27172" y="153492"/>
                  <a:pt x="25585" y="131796"/>
                </a:cubicBezTo>
                <a:cubicBezTo>
                  <a:pt x="23998" y="110100"/>
                  <a:pt x="-2461" y="2151"/>
                  <a:pt x="185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62E67E60-0561-4CCB-8B24-B1A0A71D9289}"/>
              </a:ext>
            </a:extLst>
          </p:cNvPr>
          <p:cNvSpPr/>
          <p:nvPr/>
        </p:nvSpPr>
        <p:spPr>
          <a:xfrm>
            <a:off x="2251072" y="7532353"/>
            <a:ext cx="174657" cy="137756"/>
          </a:xfrm>
          <a:custGeom>
            <a:avLst/>
            <a:gdLst>
              <a:gd name="connsiteX0" fmla="*/ 3 w 174657"/>
              <a:gd name="connsiteY0" fmla="*/ 335 h 137756"/>
              <a:gd name="connsiteX1" fmla="*/ 76203 w 174657"/>
              <a:gd name="connsiteY1" fmla="*/ 36847 h 137756"/>
              <a:gd name="connsiteX2" fmla="*/ 131766 w 174657"/>
              <a:gd name="connsiteY2" fmla="*/ 114635 h 137756"/>
              <a:gd name="connsiteX3" fmla="*/ 174628 w 174657"/>
              <a:gd name="connsiteY3" fmla="*/ 136860 h 137756"/>
              <a:gd name="connsiteX4" fmla="*/ 125416 w 174657"/>
              <a:gd name="connsiteY4" fmla="*/ 90822 h 137756"/>
              <a:gd name="connsiteX5" fmla="*/ 79378 w 174657"/>
              <a:gd name="connsiteY5" fmla="*/ 22560 h 137756"/>
              <a:gd name="connsiteX6" fmla="*/ 3 w 174657"/>
              <a:gd name="connsiteY6" fmla="*/ 335 h 13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657" h="137756">
                <a:moveTo>
                  <a:pt x="3" y="335"/>
                </a:moveTo>
                <a:cubicBezTo>
                  <a:pt x="-526" y="2716"/>
                  <a:pt x="54243" y="17797"/>
                  <a:pt x="76203" y="36847"/>
                </a:cubicBezTo>
                <a:cubicBezTo>
                  <a:pt x="98163" y="55897"/>
                  <a:pt x="115362" y="97966"/>
                  <a:pt x="131766" y="114635"/>
                </a:cubicBezTo>
                <a:cubicBezTo>
                  <a:pt x="148170" y="131304"/>
                  <a:pt x="175686" y="140829"/>
                  <a:pt x="174628" y="136860"/>
                </a:cubicBezTo>
                <a:cubicBezTo>
                  <a:pt x="173570" y="132891"/>
                  <a:pt x="141291" y="109872"/>
                  <a:pt x="125416" y="90822"/>
                </a:cubicBezTo>
                <a:cubicBezTo>
                  <a:pt x="109541" y="71772"/>
                  <a:pt x="101868" y="36583"/>
                  <a:pt x="79378" y="22560"/>
                </a:cubicBezTo>
                <a:cubicBezTo>
                  <a:pt x="56888" y="8537"/>
                  <a:pt x="532" y="-2046"/>
                  <a:pt x="3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D1C5168C-EBB7-4268-BEF1-F90AD8E9216B}"/>
              </a:ext>
            </a:extLst>
          </p:cNvPr>
          <p:cNvSpPr/>
          <p:nvPr/>
        </p:nvSpPr>
        <p:spPr>
          <a:xfrm>
            <a:off x="2338986" y="7529251"/>
            <a:ext cx="97576" cy="132742"/>
          </a:xfrm>
          <a:custGeom>
            <a:avLst/>
            <a:gdLst>
              <a:gd name="connsiteX0" fmla="*/ 989 w 97576"/>
              <a:gd name="connsiteY0" fmla="*/ 51062 h 132742"/>
              <a:gd name="connsiteX1" fmla="*/ 29564 w 97576"/>
              <a:gd name="connsiteY1" fmla="*/ 262 h 132742"/>
              <a:gd name="connsiteX2" fmla="*/ 54964 w 97576"/>
              <a:gd name="connsiteY2" fmla="*/ 35187 h 132742"/>
              <a:gd name="connsiteX3" fmla="*/ 94652 w 97576"/>
              <a:gd name="connsiteY3" fmla="*/ 119324 h 132742"/>
              <a:gd name="connsiteX4" fmla="*/ 93064 w 97576"/>
              <a:gd name="connsiteY4" fmla="*/ 130437 h 132742"/>
              <a:gd name="connsiteX5" fmla="*/ 96239 w 97576"/>
              <a:gd name="connsiteY5" fmla="*/ 97099 h 132742"/>
              <a:gd name="connsiteX6" fmla="*/ 67664 w 97576"/>
              <a:gd name="connsiteY6" fmla="*/ 20899 h 132742"/>
              <a:gd name="connsiteX7" fmla="*/ 989 w 97576"/>
              <a:gd name="connsiteY7" fmla="*/ 51062 h 13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576" h="132742">
                <a:moveTo>
                  <a:pt x="989" y="51062"/>
                </a:moveTo>
                <a:cubicBezTo>
                  <a:pt x="-5361" y="47623"/>
                  <a:pt x="20568" y="2908"/>
                  <a:pt x="29564" y="262"/>
                </a:cubicBezTo>
                <a:cubicBezTo>
                  <a:pt x="38560" y="-2384"/>
                  <a:pt x="44116" y="15343"/>
                  <a:pt x="54964" y="35187"/>
                </a:cubicBezTo>
                <a:cubicBezTo>
                  <a:pt x="65812" y="55031"/>
                  <a:pt x="88302" y="103449"/>
                  <a:pt x="94652" y="119324"/>
                </a:cubicBezTo>
                <a:cubicBezTo>
                  <a:pt x="101002" y="135199"/>
                  <a:pt x="92800" y="134141"/>
                  <a:pt x="93064" y="130437"/>
                </a:cubicBezTo>
                <a:cubicBezTo>
                  <a:pt x="93328" y="126733"/>
                  <a:pt x="100472" y="115355"/>
                  <a:pt x="96239" y="97099"/>
                </a:cubicBezTo>
                <a:cubicBezTo>
                  <a:pt x="92006" y="78843"/>
                  <a:pt x="80893" y="31747"/>
                  <a:pt x="67664" y="20899"/>
                </a:cubicBezTo>
                <a:cubicBezTo>
                  <a:pt x="54435" y="10051"/>
                  <a:pt x="7339" y="54501"/>
                  <a:pt x="989" y="51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8F6936AB-4C8B-401F-820F-B92B3A43B379}"/>
              </a:ext>
            </a:extLst>
          </p:cNvPr>
          <p:cNvSpPr/>
          <p:nvPr/>
        </p:nvSpPr>
        <p:spPr>
          <a:xfrm>
            <a:off x="2341512" y="6923318"/>
            <a:ext cx="55659" cy="110895"/>
          </a:xfrm>
          <a:custGeom>
            <a:avLst/>
            <a:gdLst>
              <a:gd name="connsiteX0" fmla="*/ 51 w 55659"/>
              <a:gd name="connsiteY0" fmla="*/ 110895 h 110895"/>
              <a:gd name="connsiteX1" fmla="*/ 23863 w 55659"/>
              <a:gd name="connsiteY1" fmla="*/ 2945 h 110895"/>
              <a:gd name="connsiteX2" fmla="*/ 55613 w 55659"/>
              <a:gd name="connsiteY2" fmla="*/ 28345 h 110895"/>
              <a:gd name="connsiteX3" fmla="*/ 30213 w 55659"/>
              <a:gd name="connsiteY3" fmla="*/ 4532 h 110895"/>
              <a:gd name="connsiteX4" fmla="*/ 51 w 55659"/>
              <a:gd name="connsiteY4" fmla="*/ 110895 h 11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59" h="110895">
                <a:moveTo>
                  <a:pt x="51" y="110895"/>
                </a:moveTo>
                <a:cubicBezTo>
                  <a:pt x="-1007" y="110630"/>
                  <a:pt x="14603" y="16703"/>
                  <a:pt x="23863" y="2945"/>
                </a:cubicBezTo>
                <a:cubicBezTo>
                  <a:pt x="33123" y="-10813"/>
                  <a:pt x="54555" y="28080"/>
                  <a:pt x="55613" y="28345"/>
                </a:cubicBezTo>
                <a:cubicBezTo>
                  <a:pt x="56671" y="28609"/>
                  <a:pt x="39473" y="-5522"/>
                  <a:pt x="30213" y="4532"/>
                </a:cubicBezTo>
                <a:cubicBezTo>
                  <a:pt x="20953" y="14586"/>
                  <a:pt x="1109" y="111160"/>
                  <a:pt x="51" y="110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6DDBFD69-2331-478A-9154-2C673034D34C}"/>
              </a:ext>
            </a:extLst>
          </p:cNvPr>
          <p:cNvSpPr/>
          <p:nvPr/>
        </p:nvSpPr>
        <p:spPr>
          <a:xfrm>
            <a:off x="2295226" y="7075488"/>
            <a:ext cx="48340" cy="85886"/>
          </a:xfrm>
          <a:custGeom>
            <a:avLst/>
            <a:gdLst>
              <a:gd name="connsiteX0" fmla="*/ 47924 w 48340"/>
              <a:gd name="connsiteY0" fmla="*/ 0 h 85886"/>
              <a:gd name="connsiteX1" fmla="*/ 24112 w 48340"/>
              <a:gd name="connsiteY1" fmla="*/ 57150 h 85886"/>
              <a:gd name="connsiteX2" fmla="*/ 35224 w 48340"/>
              <a:gd name="connsiteY2" fmla="*/ 85725 h 85886"/>
              <a:gd name="connsiteX3" fmla="*/ 16174 w 48340"/>
              <a:gd name="connsiteY3" fmla="*/ 68262 h 85886"/>
              <a:gd name="connsiteX4" fmla="*/ 299 w 48340"/>
              <a:gd name="connsiteY4" fmla="*/ 57150 h 85886"/>
              <a:gd name="connsiteX5" fmla="*/ 47924 w 48340"/>
              <a:gd name="connsiteY5" fmla="*/ 0 h 8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40" h="85886">
                <a:moveTo>
                  <a:pt x="47924" y="0"/>
                </a:moveTo>
                <a:cubicBezTo>
                  <a:pt x="51893" y="0"/>
                  <a:pt x="26229" y="42863"/>
                  <a:pt x="24112" y="57150"/>
                </a:cubicBezTo>
                <a:cubicBezTo>
                  <a:pt x="21995" y="71438"/>
                  <a:pt x="36547" y="83873"/>
                  <a:pt x="35224" y="85725"/>
                </a:cubicBezTo>
                <a:cubicBezTo>
                  <a:pt x="33901" y="87577"/>
                  <a:pt x="21995" y="73024"/>
                  <a:pt x="16174" y="68262"/>
                </a:cubicBezTo>
                <a:cubicBezTo>
                  <a:pt x="10353" y="63500"/>
                  <a:pt x="-2082" y="66940"/>
                  <a:pt x="299" y="57150"/>
                </a:cubicBezTo>
                <a:cubicBezTo>
                  <a:pt x="2680" y="47360"/>
                  <a:pt x="43955" y="0"/>
                  <a:pt x="4792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735F596C-0231-4589-BF8F-91C03AE34B8D}"/>
              </a:ext>
            </a:extLst>
          </p:cNvPr>
          <p:cNvSpPr/>
          <p:nvPr/>
        </p:nvSpPr>
        <p:spPr>
          <a:xfrm>
            <a:off x="2293054" y="7194509"/>
            <a:ext cx="45372" cy="127089"/>
          </a:xfrm>
          <a:custGeom>
            <a:avLst/>
            <a:gdLst>
              <a:gd name="connsiteX0" fmla="*/ 15171 w 45372"/>
              <a:gd name="connsiteY0" fmla="*/ 41 h 127089"/>
              <a:gd name="connsiteX1" fmla="*/ 884 w 45372"/>
              <a:gd name="connsiteY1" fmla="*/ 63541 h 127089"/>
              <a:gd name="connsiteX2" fmla="*/ 45334 w 45372"/>
              <a:gd name="connsiteY2" fmla="*/ 127041 h 127089"/>
              <a:gd name="connsiteX3" fmla="*/ 8821 w 45372"/>
              <a:gd name="connsiteY3" fmla="*/ 73066 h 127089"/>
              <a:gd name="connsiteX4" fmla="*/ 15171 w 45372"/>
              <a:gd name="connsiteY4" fmla="*/ 41 h 12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72" h="127089">
                <a:moveTo>
                  <a:pt x="15171" y="41"/>
                </a:moveTo>
                <a:cubicBezTo>
                  <a:pt x="13848" y="-1546"/>
                  <a:pt x="-4143" y="42374"/>
                  <a:pt x="884" y="63541"/>
                </a:cubicBezTo>
                <a:cubicBezTo>
                  <a:pt x="5911" y="84708"/>
                  <a:pt x="44011" y="125454"/>
                  <a:pt x="45334" y="127041"/>
                </a:cubicBezTo>
                <a:cubicBezTo>
                  <a:pt x="46657" y="128628"/>
                  <a:pt x="13848" y="91058"/>
                  <a:pt x="8821" y="73066"/>
                </a:cubicBezTo>
                <a:cubicBezTo>
                  <a:pt x="3794" y="55074"/>
                  <a:pt x="16494" y="1628"/>
                  <a:pt x="15171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75804922-D395-41F7-97A4-A40E979B8D28}"/>
              </a:ext>
            </a:extLst>
          </p:cNvPr>
          <p:cNvSpPr/>
          <p:nvPr/>
        </p:nvSpPr>
        <p:spPr>
          <a:xfrm>
            <a:off x="2498242" y="6703840"/>
            <a:ext cx="338814" cy="240038"/>
          </a:xfrm>
          <a:custGeom>
            <a:avLst/>
            <a:gdLst>
              <a:gd name="connsiteX0" fmla="*/ 338621 w 338814"/>
              <a:gd name="connsiteY0" fmla="*/ 173 h 240038"/>
              <a:gd name="connsiteX1" fmla="*/ 38583 w 338814"/>
              <a:gd name="connsiteY1" fmla="*/ 135110 h 240038"/>
              <a:gd name="connsiteX2" fmla="*/ 2071 w 338814"/>
              <a:gd name="connsiteY2" fmla="*/ 239885 h 240038"/>
              <a:gd name="connsiteX3" fmla="*/ 21121 w 338814"/>
              <a:gd name="connsiteY3" fmla="*/ 157335 h 240038"/>
              <a:gd name="connsiteX4" fmla="*/ 83033 w 338814"/>
              <a:gd name="connsiteY4" fmla="*/ 108123 h 240038"/>
              <a:gd name="connsiteX5" fmla="*/ 338621 w 338814"/>
              <a:gd name="connsiteY5" fmla="*/ 173 h 24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14" h="240038">
                <a:moveTo>
                  <a:pt x="338621" y="173"/>
                </a:moveTo>
                <a:cubicBezTo>
                  <a:pt x="331213" y="4671"/>
                  <a:pt x="94675" y="95158"/>
                  <a:pt x="38583" y="135110"/>
                </a:cubicBezTo>
                <a:cubicBezTo>
                  <a:pt x="-17509" y="175062"/>
                  <a:pt x="4981" y="236181"/>
                  <a:pt x="2071" y="239885"/>
                </a:cubicBezTo>
                <a:cubicBezTo>
                  <a:pt x="-839" y="243589"/>
                  <a:pt x="7627" y="179295"/>
                  <a:pt x="21121" y="157335"/>
                </a:cubicBezTo>
                <a:cubicBezTo>
                  <a:pt x="34615" y="135375"/>
                  <a:pt x="27471" y="136169"/>
                  <a:pt x="83033" y="108123"/>
                </a:cubicBezTo>
                <a:cubicBezTo>
                  <a:pt x="138595" y="80077"/>
                  <a:pt x="346029" y="-4325"/>
                  <a:pt x="338621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B8AA0D9F-BA9D-48D7-9633-DDEF88C92C25}"/>
              </a:ext>
            </a:extLst>
          </p:cNvPr>
          <p:cNvSpPr/>
          <p:nvPr/>
        </p:nvSpPr>
        <p:spPr>
          <a:xfrm>
            <a:off x="2425653" y="7080138"/>
            <a:ext cx="45069" cy="155687"/>
          </a:xfrm>
          <a:custGeom>
            <a:avLst/>
            <a:gdLst>
              <a:gd name="connsiteX0" fmla="*/ 44497 w 45069"/>
              <a:gd name="connsiteY0" fmla="*/ 112 h 155687"/>
              <a:gd name="connsiteX1" fmla="*/ 39735 w 45069"/>
              <a:gd name="connsiteY1" fmla="*/ 109650 h 155687"/>
              <a:gd name="connsiteX2" fmla="*/ 47 w 45069"/>
              <a:gd name="connsiteY2" fmla="*/ 155687 h 155687"/>
              <a:gd name="connsiteX3" fmla="*/ 31797 w 45069"/>
              <a:gd name="connsiteY3" fmla="*/ 109650 h 155687"/>
              <a:gd name="connsiteX4" fmla="*/ 38147 w 45069"/>
              <a:gd name="connsiteY4" fmla="*/ 89012 h 155687"/>
              <a:gd name="connsiteX5" fmla="*/ 44497 w 45069"/>
              <a:gd name="connsiteY5" fmla="*/ 112 h 155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69" h="155687">
                <a:moveTo>
                  <a:pt x="44497" y="112"/>
                </a:moveTo>
                <a:cubicBezTo>
                  <a:pt x="44762" y="3552"/>
                  <a:pt x="47143" y="83721"/>
                  <a:pt x="39735" y="109650"/>
                </a:cubicBezTo>
                <a:cubicBezTo>
                  <a:pt x="32327" y="135579"/>
                  <a:pt x="1370" y="155687"/>
                  <a:pt x="47" y="155687"/>
                </a:cubicBezTo>
                <a:cubicBezTo>
                  <a:pt x="-1276" y="155687"/>
                  <a:pt x="25447" y="120762"/>
                  <a:pt x="31797" y="109650"/>
                </a:cubicBezTo>
                <a:cubicBezTo>
                  <a:pt x="38147" y="98538"/>
                  <a:pt x="33914" y="104623"/>
                  <a:pt x="38147" y="89012"/>
                </a:cubicBezTo>
                <a:cubicBezTo>
                  <a:pt x="42380" y="73402"/>
                  <a:pt x="44232" y="-3328"/>
                  <a:pt x="44497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2102D186-0578-4908-A459-A41E7393C9B7}"/>
              </a:ext>
            </a:extLst>
          </p:cNvPr>
          <p:cNvSpPr/>
          <p:nvPr/>
        </p:nvSpPr>
        <p:spPr>
          <a:xfrm>
            <a:off x="2828925" y="6761161"/>
            <a:ext cx="88022" cy="169924"/>
          </a:xfrm>
          <a:custGeom>
            <a:avLst/>
            <a:gdLst>
              <a:gd name="connsiteX0" fmla="*/ 34925 w 88022"/>
              <a:gd name="connsiteY0" fmla="*/ 2 h 169924"/>
              <a:gd name="connsiteX1" fmla="*/ 68263 w 88022"/>
              <a:gd name="connsiteY1" fmla="*/ 92077 h 169924"/>
              <a:gd name="connsiteX2" fmla="*/ 0 w 88022"/>
              <a:gd name="connsiteY2" fmla="*/ 169864 h 169924"/>
              <a:gd name="connsiteX3" fmla="*/ 68263 w 88022"/>
              <a:gd name="connsiteY3" fmla="*/ 104777 h 169924"/>
              <a:gd name="connsiteX4" fmla="*/ 87313 w 88022"/>
              <a:gd name="connsiteY4" fmla="*/ 88902 h 169924"/>
              <a:gd name="connsiteX5" fmla="*/ 34925 w 88022"/>
              <a:gd name="connsiteY5" fmla="*/ 2 h 16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22" h="169924">
                <a:moveTo>
                  <a:pt x="34925" y="2"/>
                </a:moveTo>
                <a:cubicBezTo>
                  <a:pt x="31750" y="531"/>
                  <a:pt x="74084" y="63767"/>
                  <a:pt x="68263" y="92077"/>
                </a:cubicBezTo>
                <a:cubicBezTo>
                  <a:pt x="62442" y="120387"/>
                  <a:pt x="0" y="167747"/>
                  <a:pt x="0" y="169864"/>
                </a:cubicBezTo>
                <a:cubicBezTo>
                  <a:pt x="0" y="171981"/>
                  <a:pt x="53711" y="118271"/>
                  <a:pt x="68263" y="104777"/>
                </a:cubicBezTo>
                <a:cubicBezTo>
                  <a:pt x="82815" y="91283"/>
                  <a:pt x="90488" y="105042"/>
                  <a:pt x="87313" y="88902"/>
                </a:cubicBezTo>
                <a:cubicBezTo>
                  <a:pt x="84138" y="72762"/>
                  <a:pt x="38100" y="-527"/>
                  <a:pt x="3492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AE65B1BF-3676-4BB2-BDE9-9A40AB4FF227}"/>
              </a:ext>
            </a:extLst>
          </p:cNvPr>
          <p:cNvSpPr/>
          <p:nvPr/>
        </p:nvSpPr>
        <p:spPr>
          <a:xfrm>
            <a:off x="2216018" y="7242175"/>
            <a:ext cx="16251" cy="111132"/>
          </a:xfrm>
          <a:custGeom>
            <a:avLst/>
            <a:gdLst>
              <a:gd name="connsiteX0" fmla="*/ 9657 w 16251"/>
              <a:gd name="connsiteY0" fmla="*/ 0 h 111132"/>
              <a:gd name="connsiteX1" fmla="*/ 16007 w 16251"/>
              <a:gd name="connsiteY1" fmla="*/ 90488 h 111132"/>
              <a:gd name="connsiteX2" fmla="*/ 132 w 16251"/>
              <a:gd name="connsiteY2" fmla="*/ 111125 h 111132"/>
              <a:gd name="connsiteX3" fmla="*/ 8070 w 16251"/>
              <a:gd name="connsiteY3" fmla="*/ 92075 h 111132"/>
              <a:gd name="connsiteX4" fmla="*/ 9657 w 16251"/>
              <a:gd name="connsiteY4" fmla="*/ 0 h 1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51" h="111132">
                <a:moveTo>
                  <a:pt x="9657" y="0"/>
                </a:moveTo>
                <a:cubicBezTo>
                  <a:pt x="10980" y="-264"/>
                  <a:pt x="17594" y="71967"/>
                  <a:pt x="16007" y="90488"/>
                </a:cubicBezTo>
                <a:cubicBezTo>
                  <a:pt x="14420" y="109009"/>
                  <a:pt x="1455" y="110861"/>
                  <a:pt x="132" y="111125"/>
                </a:cubicBezTo>
                <a:cubicBezTo>
                  <a:pt x="-1191" y="111389"/>
                  <a:pt x="7805" y="104775"/>
                  <a:pt x="8070" y="92075"/>
                </a:cubicBezTo>
                <a:cubicBezTo>
                  <a:pt x="8335" y="79375"/>
                  <a:pt x="8334" y="264"/>
                  <a:pt x="965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B19950D4-BB18-4448-AC66-E0A4A45305D3}"/>
              </a:ext>
            </a:extLst>
          </p:cNvPr>
          <p:cNvSpPr/>
          <p:nvPr/>
        </p:nvSpPr>
        <p:spPr>
          <a:xfrm>
            <a:off x="2332038" y="7327878"/>
            <a:ext cx="93876" cy="76281"/>
          </a:xfrm>
          <a:custGeom>
            <a:avLst/>
            <a:gdLst>
              <a:gd name="connsiteX0" fmla="*/ 0 w 93876"/>
              <a:gd name="connsiteY0" fmla="*/ 22 h 76281"/>
              <a:gd name="connsiteX1" fmla="*/ 80962 w 93876"/>
              <a:gd name="connsiteY1" fmla="*/ 47647 h 76281"/>
              <a:gd name="connsiteX2" fmla="*/ 93662 w 93876"/>
              <a:gd name="connsiteY2" fmla="*/ 76222 h 76281"/>
              <a:gd name="connsiteX3" fmla="*/ 80962 w 93876"/>
              <a:gd name="connsiteY3" fmla="*/ 53997 h 76281"/>
              <a:gd name="connsiteX4" fmla="*/ 0 w 93876"/>
              <a:gd name="connsiteY4" fmla="*/ 22 h 7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876" h="76281">
                <a:moveTo>
                  <a:pt x="0" y="22"/>
                </a:moveTo>
                <a:cubicBezTo>
                  <a:pt x="0" y="-1036"/>
                  <a:pt x="65352" y="34947"/>
                  <a:pt x="80962" y="47647"/>
                </a:cubicBezTo>
                <a:cubicBezTo>
                  <a:pt x="96572" y="60347"/>
                  <a:pt x="93662" y="75164"/>
                  <a:pt x="93662" y="76222"/>
                </a:cubicBezTo>
                <a:cubicBezTo>
                  <a:pt x="93662" y="77280"/>
                  <a:pt x="95779" y="64051"/>
                  <a:pt x="80962" y="53997"/>
                </a:cubicBezTo>
                <a:cubicBezTo>
                  <a:pt x="66145" y="43943"/>
                  <a:pt x="0" y="1080"/>
                  <a:pt x="0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8DF76E90-E013-4A15-8A51-7108411A5FD9}"/>
              </a:ext>
            </a:extLst>
          </p:cNvPr>
          <p:cNvSpPr/>
          <p:nvPr/>
        </p:nvSpPr>
        <p:spPr>
          <a:xfrm>
            <a:off x="2479440" y="6981825"/>
            <a:ext cx="27223" cy="66813"/>
          </a:xfrm>
          <a:custGeom>
            <a:avLst/>
            <a:gdLst>
              <a:gd name="connsiteX0" fmla="*/ 27223 w 27223"/>
              <a:gd name="connsiteY0" fmla="*/ 0 h 66813"/>
              <a:gd name="connsiteX1" fmla="*/ 1823 w 27223"/>
              <a:gd name="connsiteY1" fmla="*/ 61913 h 66813"/>
              <a:gd name="connsiteX2" fmla="*/ 1823 w 27223"/>
              <a:gd name="connsiteY2" fmla="*/ 60325 h 66813"/>
              <a:gd name="connsiteX3" fmla="*/ 27223 w 27223"/>
              <a:gd name="connsiteY3" fmla="*/ 0 h 66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23" h="66813">
                <a:moveTo>
                  <a:pt x="27223" y="0"/>
                </a:moveTo>
                <a:cubicBezTo>
                  <a:pt x="27223" y="265"/>
                  <a:pt x="1823" y="61913"/>
                  <a:pt x="1823" y="61913"/>
                </a:cubicBezTo>
                <a:cubicBezTo>
                  <a:pt x="-2410" y="71967"/>
                  <a:pt x="2088" y="64029"/>
                  <a:pt x="1823" y="60325"/>
                </a:cubicBezTo>
                <a:cubicBezTo>
                  <a:pt x="1558" y="56621"/>
                  <a:pt x="27223" y="-265"/>
                  <a:pt x="272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EC11DFB0-AF42-426A-BC3C-C70C9FA59842}"/>
              </a:ext>
            </a:extLst>
          </p:cNvPr>
          <p:cNvSpPr/>
          <p:nvPr/>
        </p:nvSpPr>
        <p:spPr>
          <a:xfrm>
            <a:off x="2235198" y="7402494"/>
            <a:ext cx="116412" cy="111144"/>
          </a:xfrm>
          <a:custGeom>
            <a:avLst/>
            <a:gdLst>
              <a:gd name="connsiteX0" fmla="*/ 2 w 116412"/>
              <a:gd name="connsiteY0" fmla="*/ 19 h 111144"/>
              <a:gd name="connsiteX1" fmla="*/ 36515 w 116412"/>
              <a:gd name="connsiteY1" fmla="*/ 85744 h 111144"/>
              <a:gd name="connsiteX2" fmla="*/ 58740 w 116412"/>
              <a:gd name="connsiteY2" fmla="*/ 87331 h 111144"/>
              <a:gd name="connsiteX3" fmla="*/ 115890 w 116412"/>
              <a:gd name="connsiteY3" fmla="*/ 111144 h 111144"/>
              <a:gd name="connsiteX4" fmla="*/ 84140 w 116412"/>
              <a:gd name="connsiteY4" fmla="*/ 87331 h 111144"/>
              <a:gd name="connsiteX5" fmla="*/ 34927 w 116412"/>
              <a:gd name="connsiteY5" fmla="*/ 77806 h 111144"/>
              <a:gd name="connsiteX6" fmla="*/ 2 w 116412"/>
              <a:gd name="connsiteY6" fmla="*/ 19 h 11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412" h="111144">
                <a:moveTo>
                  <a:pt x="2" y="19"/>
                </a:moveTo>
                <a:cubicBezTo>
                  <a:pt x="267" y="1342"/>
                  <a:pt x="26725" y="71192"/>
                  <a:pt x="36515" y="85744"/>
                </a:cubicBezTo>
                <a:cubicBezTo>
                  <a:pt x="46305" y="100296"/>
                  <a:pt x="45511" y="83098"/>
                  <a:pt x="58740" y="87331"/>
                </a:cubicBezTo>
                <a:cubicBezTo>
                  <a:pt x="71969" y="91564"/>
                  <a:pt x="111657" y="111144"/>
                  <a:pt x="115890" y="111144"/>
                </a:cubicBezTo>
                <a:cubicBezTo>
                  <a:pt x="120123" y="111144"/>
                  <a:pt x="97634" y="92887"/>
                  <a:pt x="84140" y="87331"/>
                </a:cubicBezTo>
                <a:cubicBezTo>
                  <a:pt x="70646" y="81775"/>
                  <a:pt x="46569" y="88919"/>
                  <a:pt x="34927" y="77806"/>
                </a:cubicBezTo>
                <a:cubicBezTo>
                  <a:pt x="23285" y="66694"/>
                  <a:pt x="-263" y="-1304"/>
                  <a:pt x="2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090841BF-BA77-439E-9A7F-2B70AF2582BD}"/>
              </a:ext>
            </a:extLst>
          </p:cNvPr>
          <p:cNvSpPr/>
          <p:nvPr/>
        </p:nvSpPr>
        <p:spPr>
          <a:xfrm>
            <a:off x="2948855" y="6411888"/>
            <a:ext cx="69052" cy="194877"/>
          </a:xfrm>
          <a:custGeom>
            <a:avLst/>
            <a:gdLst>
              <a:gd name="connsiteX0" fmla="*/ 68983 w 69052"/>
              <a:gd name="connsiteY0" fmla="*/ 25 h 194877"/>
              <a:gd name="connsiteX1" fmla="*/ 15008 w 69052"/>
              <a:gd name="connsiteY1" fmla="*/ 128612 h 194877"/>
              <a:gd name="connsiteX2" fmla="*/ 13420 w 69052"/>
              <a:gd name="connsiteY2" fmla="*/ 193700 h 194877"/>
              <a:gd name="connsiteX3" fmla="*/ 10245 w 69052"/>
              <a:gd name="connsiteY3" fmla="*/ 168300 h 194877"/>
              <a:gd name="connsiteX4" fmla="*/ 2308 w 69052"/>
              <a:gd name="connsiteY4" fmla="*/ 139725 h 194877"/>
              <a:gd name="connsiteX5" fmla="*/ 68983 w 69052"/>
              <a:gd name="connsiteY5" fmla="*/ 25 h 19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052" h="194877">
                <a:moveTo>
                  <a:pt x="68983" y="25"/>
                </a:moveTo>
                <a:cubicBezTo>
                  <a:pt x="71100" y="-1827"/>
                  <a:pt x="24268" y="96333"/>
                  <a:pt x="15008" y="128612"/>
                </a:cubicBezTo>
                <a:cubicBezTo>
                  <a:pt x="5748" y="160891"/>
                  <a:pt x="14214" y="187085"/>
                  <a:pt x="13420" y="193700"/>
                </a:cubicBezTo>
                <a:cubicBezTo>
                  <a:pt x="12626" y="200315"/>
                  <a:pt x="12097" y="177296"/>
                  <a:pt x="10245" y="168300"/>
                </a:cubicBezTo>
                <a:cubicBezTo>
                  <a:pt x="8393" y="159304"/>
                  <a:pt x="-5365" y="164331"/>
                  <a:pt x="2308" y="139725"/>
                </a:cubicBezTo>
                <a:cubicBezTo>
                  <a:pt x="9981" y="115119"/>
                  <a:pt x="66866" y="1877"/>
                  <a:pt x="68983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4C8A5C85-4E06-49BF-BF9C-327F39EEB785}"/>
              </a:ext>
            </a:extLst>
          </p:cNvPr>
          <p:cNvSpPr/>
          <p:nvPr/>
        </p:nvSpPr>
        <p:spPr>
          <a:xfrm>
            <a:off x="2315911" y="7346455"/>
            <a:ext cx="111749" cy="134068"/>
          </a:xfrm>
          <a:custGeom>
            <a:avLst/>
            <a:gdLst>
              <a:gd name="connsiteX0" fmla="*/ 252 w 111749"/>
              <a:gd name="connsiteY0" fmla="*/ 495 h 134068"/>
              <a:gd name="connsiteX1" fmla="*/ 73277 w 111749"/>
              <a:gd name="connsiteY1" fmla="*/ 54470 h 134068"/>
              <a:gd name="connsiteX2" fmla="*/ 82802 w 111749"/>
              <a:gd name="connsiteY2" fmla="*/ 102095 h 134068"/>
              <a:gd name="connsiteX3" fmla="*/ 97089 w 111749"/>
              <a:gd name="connsiteY3" fmla="*/ 113208 h 134068"/>
              <a:gd name="connsiteX4" fmla="*/ 111377 w 111749"/>
              <a:gd name="connsiteY4" fmla="*/ 86220 h 134068"/>
              <a:gd name="connsiteX5" fmla="*/ 81214 w 111749"/>
              <a:gd name="connsiteY5" fmla="*/ 133845 h 134068"/>
              <a:gd name="connsiteX6" fmla="*/ 97089 w 111749"/>
              <a:gd name="connsiteY6" fmla="*/ 105270 h 134068"/>
              <a:gd name="connsiteX7" fmla="*/ 101852 w 111749"/>
              <a:gd name="connsiteY7" fmla="*/ 87808 h 134068"/>
              <a:gd name="connsiteX8" fmla="*/ 252 w 111749"/>
              <a:gd name="connsiteY8" fmla="*/ 495 h 13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49" h="134068">
                <a:moveTo>
                  <a:pt x="252" y="495"/>
                </a:moveTo>
                <a:cubicBezTo>
                  <a:pt x="-4511" y="-5061"/>
                  <a:pt x="59519" y="37537"/>
                  <a:pt x="73277" y="54470"/>
                </a:cubicBezTo>
                <a:cubicBezTo>
                  <a:pt x="87035" y="71403"/>
                  <a:pt x="78833" y="92305"/>
                  <a:pt x="82802" y="102095"/>
                </a:cubicBezTo>
                <a:cubicBezTo>
                  <a:pt x="86771" y="111885"/>
                  <a:pt x="92327" y="115854"/>
                  <a:pt x="97089" y="113208"/>
                </a:cubicBezTo>
                <a:cubicBezTo>
                  <a:pt x="101851" y="110562"/>
                  <a:pt x="114023" y="82780"/>
                  <a:pt x="111377" y="86220"/>
                </a:cubicBezTo>
                <a:cubicBezTo>
                  <a:pt x="108731" y="89660"/>
                  <a:pt x="83595" y="130670"/>
                  <a:pt x="81214" y="133845"/>
                </a:cubicBezTo>
                <a:cubicBezTo>
                  <a:pt x="78833" y="137020"/>
                  <a:pt x="97089" y="105270"/>
                  <a:pt x="97089" y="105270"/>
                </a:cubicBezTo>
                <a:cubicBezTo>
                  <a:pt x="100529" y="97597"/>
                  <a:pt x="114023" y="103418"/>
                  <a:pt x="101852" y="87808"/>
                </a:cubicBezTo>
                <a:cubicBezTo>
                  <a:pt x="89681" y="72198"/>
                  <a:pt x="5015" y="6051"/>
                  <a:pt x="252" y="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091B7605-8B54-40D3-8FA0-2A4867CBF21A}"/>
              </a:ext>
            </a:extLst>
          </p:cNvPr>
          <p:cNvSpPr/>
          <p:nvPr/>
        </p:nvSpPr>
        <p:spPr>
          <a:xfrm>
            <a:off x="2244098" y="7369148"/>
            <a:ext cx="95906" cy="117546"/>
          </a:xfrm>
          <a:custGeom>
            <a:avLst/>
            <a:gdLst>
              <a:gd name="connsiteX0" fmla="*/ 627 w 95906"/>
              <a:gd name="connsiteY0" fmla="*/ 27 h 117546"/>
              <a:gd name="connsiteX1" fmla="*/ 51427 w 95906"/>
              <a:gd name="connsiteY1" fmla="*/ 87340 h 117546"/>
              <a:gd name="connsiteX2" fmla="*/ 95877 w 95906"/>
              <a:gd name="connsiteY2" fmla="*/ 117502 h 117546"/>
              <a:gd name="connsiteX3" fmla="*/ 57777 w 95906"/>
              <a:gd name="connsiteY3" fmla="*/ 93690 h 117546"/>
              <a:gd name="connsiteX4" fmla="*/ 24440 w 95906"/>
              <a:gd name="connsiteY4" fmla="*/ 77815 h 117546"/>
              <a:gd name="connsiteX5" fmla="*/ 627 w 95906"/>
              <a:gd name="connsiteY5" fmla="*/ 27 h 11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906" h="117546">
                <a:moveTo>
                  <a:pt x="627" y="27"/>
                </a:moveTo>
                <a:cubicBezTo>
                  <a:pt x="5125" y="1614"/>
                  <a:pt x="35552" y="67761"/>
                  <a:pt x="51427" y="87340"/>
                </a:cubicBezTo>
                <a:cubicBezTo>
                  <a:pt x="67302" y="106919"/>
                  <a:pt x="94819" y="116444"/>
                  <a:pt x="95877" y="117502"/>
                </a:cubicBezTo>
                <a:cubicBezTo>
                  <a:pt x="96935" y="118560"/>
                  <a:pt x="69683" y="100305"/>
                  <a:pt x="57777" y="93690"/>
                </a:cubicBezTo>
                <a:cubicBezTo>
                  <a:pt x="45871" y="87076"/>
                  <a:pt x="31848" y="89986"/>
                  <a:pt x="24440" y="77815"/>
                </a:cubicBezTo>
                <a:cubicBezTo>
                  <a:pt x="17032" y="65644"/>
                  <a:pt x="-3871" y="-1560"/>
                  <a:pt x="627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BDC73322-1148-4AD2-9561-32A9773FEDB7}"/>
              </a:ext>
            </a:extLst>
          </p:cNvPr>
          <p:cNvSpPr/>
          <p:nvPr/>
        </p:nvSpPr>
        <p:spPr>
          <a:xfrm>
            <a:off x="3634654" y="8470606"/>
            <a:ext cx="210837" cy="486742"/>
          </a:xfrm>
          <a:custGeom>
            <a:avLst/>
            <a:gdLst>
              <a:gd name="connsiteX0" fmla="*/ 721 w 210837"/>
              <a:gd name="connsiteY0" fmla="*/ 294 h 486742"/>
              <a:gd name="connsiteX1" fmla="*/ 105496 w 210837"/>
              <a:gd name="connsiteY1" fmla="*/ 225719 h 486742"/>
              <a:gd name="connsiteX2" fmla="*/ 207096 w 210837"/>
              <a:gd name="connsiteY2" fmla="*/ 478132 h 486742"/>
              <a:gd name="connsiteX3" fmla="*/ 176934 w 210837"/>
              <a:gd name="connsiteY3" fmla="*/ 405107 h 486742"/>
              <a:gd name="connsiteX4" fmla="*/ 64221 w 210837"/>
              <a:gd name="connsiteY4" fmla="*/ 182857 h 486742"/>
              <a:gd name="connsiteX5" fmla="*/ 721 w 210837"/>
              <a:gd name="connsiteY5" fmla="*/ 294 h 486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837" h="486742">
                <a:moveTo>
                  <a:pt x="721" y="294"/>
                </a:moveTo>
                <a:cubicBezTo>
                  <a:pt x="7600" y="7438"/>
                  <a:pt x="71100" y="146079"/>
                  <a:pt x="105496" y="225719"/>
                </a:cubicBezTo>
                <a:cubicBezTo>
                  <a:pt x="139892" y="305359"/>
                  <a:pt x="195190" y="448234"/>
                  <a:pt x="207096" y="478132"/>
                </a:cubicBezTo>
                <a:cubicBezTo>
                  <a:pt x="219002" y="508030"/>
                  <a:pt x="200747" y="454320"/>
                  <a:pt x="176934" y="405107"/>
                </a:cubicBezTo>
                <a:cubicBezTo>
                  <a:pt x="153122" y="355895"/>
                  <a:pt x="90679" y="247945"/>
                  <a:pt x="64221" y="182857"/>
                </a:cubicBezTo>
                <a:cubicBezTo>
                  <a:pt x="37763" y="117769"/>
                  <a:pt x="-6158" y="-6850"/>
                  <a:pt x="721" y="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EC44E7DF-0BF6-4E92-B077-FA279B40BF05}"/>
              </a:ext>
            </a:extLst>
          </p:cNvPr>
          <p:cNvSpPr/>
          <p:nvPr/>
        </p:nvSpPr>
        <p:spPr>
          <a:xfrm>
            <a:off x="3852813" y="8956873"/>
            <a:ext cx="146486" cy="590127"/>
          </a:xfrm>
          <a:custGeom>
            <a:avLst/>
            <a:gdLst>
              <a:gd name="connsiteX0" fmla="*/ 50 w 146486"/>
              <a:gd name="connsiteY0" fmla="*/ 1390 h 590127"/>
              <a:gd name="connsiteX1" fmla="*/ 71487 w 146486"/>
              <a:gd name="connsiteY1" fmla="*/ 239515 h 590127"/>
              <a:gd name="connsiteX2" fmla="*/ 142925 w 146486"/>
              <a:gd name="connsiteY2" fmla="*/ 572890 h 590127"/>
              <a:gd name="connsiteX3" fmla="*/ 130225 w 146486"/>
              <a:gd name="connsiteY3" fmla="*/ 522090 h 590127"/>
              <a:gd name="connsiteX4" fmla="*/ 82600 w 146486"/>
              <a:gd name="connsiteY4" fmla="*/ 347465 h 590127"/>
              <a:gd name="connsiteX5" fmla="*/ 50 w 146486"/>
              <a:gd name="connsiteY5" fmla="*/ 1390 h 59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486" h="590127">
                <a:moveTo>
                  <a:pt x="50" y="1390"/>
                </a:moveTo>
                <a:cubicBezTo>
                  <a:pt x="-1802" y="-16602"/>
                  <a:pt x="47675" y="144265"/>
                  <a:pt x="71487" y="239515"/>
                </a:cubicBezTo>
                <a:cubicBezTo>
                  <a:pt x="95300" y="334765"/>
                  <a:pt x="133135" y="525794"/>
                  <a:pt x="142925" y="572890"/>
                </a:cubicBezTo>
                <a:cubicBezTo>
                  <a:pt x="152715" y="619986"/>
                  <a:pt x="140279" y="559661"/>
                  <a:pt x="130225" y="522090"/>
                </a:cubicBezTo>
                <a:cubicBezTo>
                  <a:pt x="120171" y="484519"/>
                  <a:pt x="103237" y="434248"/>
                  <a:pt x="82600" y="347465"/>
                </a:cubicBezTo>
                <a:cubicBezTo>
                  <a:pt x="61963" y="260682"/>
                  <a:pt x="1902" y="19382"/>
                  <a:pt x="50" y="1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9E57C2F9-E4E5-4B02-ABBD-7B964ECA4182}"/>
              </a:ext>
            </a:extLst>
          </p:cNvPr>
          <p:cNvSpPr/>
          <p:nvPr/>
        </p:nvSpPr>
        <p:spPr>
          <a:xfrm>
            <a:off x="4002088" y="9539268"/>
            <a:ext cx="70955" cy="628343"/>
          </a:xfrm>
          <a:custGeom>
            <a:avLst/>
            <a:gdLst>
              <a:gd name="connsiteX0" fmla="*/ 0 w 70955"/>
              <a:gd name="connsiteY0" fmla="*/ 1607 h 628343"/>
              <a:gd name="connsiteX1" fmla="*/ 14287 w 70955"/>
              <a:gd name="connsiteY1" fmla="*/ 134957 h 628343"/>
              <a:gd name="connsiteX2" fmla="*/ 41275 w 70955"/>
              <a:gd name="connsiteY2" fmla="*/ 239732 h 628343"/>
              <a:gd name="connsiteX3" fmla="*/ 69850 w 70955"/>
              <a:gd name="connsiteY3" fmla="*/ 401657 h 628343"/>
              <a:gd name="connsiteX4" fmla="*/ 65087 w 70955"/>
              <a:gd name="connsiteY4" fmla="*/ 619145 h 628343"/>
              <a:gd name="connsiteX5" fmla="*/ 65087 w 70955"/>
              <a:gd name="connsiteY5" fmla="*/ 566757 h 628343"/>
              <a:gd name="connsiteX6" fmla="*/ 52387 w 70955"/>
              <a:gd name="connsiteY6" fmla="*/ 374670 h 628343"/>
              <a:gd name="connsiteX7" fmla="*/ 14287 w 70955"/>
              <a:gd name="connsiteY7" fmla="*/ 231795 h 628343"/>
              <a:gd name="connsiteX8" fmla="*/ 0 w 70955"/>
              <a:gd name="connsiteY8" fmla="*/ 1607 h 62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955" h="628343">
                <a:moveTo>
                  <a:pt x="0" y="1607"/>
                </a:moveTo>
                <a:cubicBezTo>
                  <a:pt x="0" y="-14533"/>
                  <a:pt x="7408" y="95270"/>
                  <a:pt x="14287" y="134957"/>
                </a:cubicBezTo>
                <a:cubicBezTo>
                  <a:pt x="21166" y="174644"/>
                  <a:pt x="32015" y="195282"/>
                  <a:pt x="41275" y="239732"/>
                </a:cubicBezTo>
                <a:cubicBezTo>
                  <a:pt x="50536" y="284182"/>
                  <a:pt x="65881" y="338422"/>
                  <a:pt x="69850" y="401657"/>
                </a:cubicBezTo>
                <a:cubicBezTo>
                  <a:pt x="73819" y="464893"/>
                  <a:pt x="65881" y="591628"/>
                  <a:pt x="65087" y="619145"/>
                </a:cubicBezTo>
                <a:cubicBezTo>
                  <a:pt x="64293" y="646662"/>
                  <a:pt x="67204" y="607503"/>
                  <a:pt x="65087" y="566757"/>
                </a:cubicBezTo>
                <a:cubicBezTo>
                  <a:pt x="62970" y="526011"/>
                  <a:pt x="60854" y="430497"/>
                  <a:pt x="52387" y="374670"/>
                </a:cubicBezTo>
                <a:cubicBezTo>
                  <a:pt x="43920" y="318843"/>
                  <a:pt x="23018" y="290797"/>
                  <a:pt x="14287" y="231795"/>
                </a:cubicBezTo>
                <a:cubicBezTo>
                  <a:pt x="5556" y="172793"/>
                  <a:pt x="0" y="17747"/>
                  <a:pt x="0" y="1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58F152DB-1800-4EAC-B9BA-6A334BB7199F}"/>
              </a:ext>
            </a:extLst>
          </p:cNvPr>
          <p:cNvSpPr/>
          <p:nvPr/>
        </p:nvSpPr>
        <p:spPr>
          <a:xfrm>
            <a:off x="2311492" y="7604067"/>
            <a:ext cx="219232" cy="510733"/>
          </a:xfrm>
          <a:custGeom>
            <a:avLst/>
            <a:gdLst>
              <a:gd name="connsiteX0" fmla="*/ 26896 w 219232"/>
              <a:gd name="connsiteY0" fmla="*/ 58 h 510733"/>
              <a:gd name="connsiteX1" fmla="*/ 9433 w 219232"/>
              <a:gd name="connsiteY1" fmla="*/ 81021 h 510733"/>
              <a:gd name="connsiteX2" fmla="*/ 201521 w 219232"/>
              <a:gd name="connsiteY2" fmla="*/ 481071 h 510733"/>
              <a:gd name="connsiteX3" fmla="*/ 193583 w 219232"/>
              <a:gd name="connsiteY3" fmla="*/ 450908 h 510733"/>
              <a:gd name="connsiteX4" fmla="*/ 50708 w 219232"/>
              <a:gd name="connsiteY4" fmla="*/ 209608 h 510733"/>
              <a:gd name="connsiteX5" fmla="*/ 3083 w 219232"/>
              <a:gd name="connsiteY5" fmla="*/ 84196 h 510733"/>
              <a:gd name="connsiteX6" fmla="*/ 26896 w 219232"/>
              <a:gd name="connsiteY6" fmla="*/ 58 h 510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232" h="510733">
                <a:moveTo>
                  <a:pt x="26896" y="58"/>
                </a:moveTo>
                <a:cubicBezTo>
                  <a:pt x="27954" y="-471"/>
                  <a:pt x="-19671" y="852"/>
                  <a:pt x="9433" y="81021"/>
                </a:cubicBezTo>
                <a:cubicBezTo>
                  <a:pt x="38537" y="161190"/>
                  <a:pt x="170829" y="419423"/>
                  <a:pt x="201521" y="481071"/>
                </a:cubicBezTo>
                <a:cubicBezTo>
                  <a:pt x="232213" y="542719"/>
                  <a:pt x="218719" y="496152"/>
                  <a:pt x="193583" y="450908"/>
                </a:cubicBezTo>
                <a:cubicBezTo>
                  <a:pt x="168448" y="405664"/>
                  <a:pt x="82458" y="270727"/>
                  <a:pt x="50708" y="209608"/>
                </a:cubicBezTo>
                <a:cubicBezTo>
                  <a:pt x="18958" y="148489"/>
                  <a:pt x="8904" y="115152"/>
                  <a:pt x="3083" y="84196"/>
                </a:cubicBezTo>
                <a:cubicBezTo>
                  <a:pt x="-2738" y="53240"/>
                  <a:pt x="25838" y="587"/>
                  <a:pt x="26896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455F8E80-F5CE-412B-965C-7F17AC08CC16}"/>
              </a:ext>
            </a:extLst>
          </p:cNvPr>
          <p:cNvSpPr/>
          <p:nvPr/>
        </p:nvSpPr>
        <p:spPr>
          <a:xfrm>
            <a:off x="2539448" y="8125968"/>
            <a:ext cx="236088" cy="438980"/>
          </a:xfrm>
          <a:custGeom>
            <a:avLst/>
            <a:gdLst>
              <a:gd name="connsiteX0" fmla="*/ 552 w 236088"/>
              <a:gd name="connsiteY0" fmla="*/ 445 h 438980"/>
              <a:gd name="connsiteX1" fmla="*/ 105327 w 236088"/>
              <a:gd name="connsiteY1" fmla="*/ 192532 h 438980"/>
              <a:gd name="connsiteX2" fmla="*/ 230740 w 236088"/>
              <a:gd name="connsiteY2" fmla="*/ 430657 h 438980"/>
              <a:gd name="connsiteX3" fmla="*/ 206927 w 236088"/>
              <a:gd name="connsiteY3" fmla="*/ 371920 h 438980"/>
              <a:gd name="connsiteX4" fmla="*/ 151365 w 236088"/>
              <a:gd name="connsiteY4" fmla="*/ 246507 h 438980"/>
              <a:gd name="connsiteX5" fmla="*/ 552 w 236088"/>
              <a:gd name="connsiteY5" fmla="*/ 445 h 43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088" h="438980">
                <a:moveTo>
                  <a:pt x="552" y="445"/>
                </a:moveTo>
                <a:cubicBezTo>
                  <a:pt x="-7121" y="-8551"/>
                  <a:pt x="66962" y="120830"/>
                  <a:pt x="105327" y="192532"/>
                </a:cubicBezTo>
                <a:cubicBezTo>
                  <a:pt x="143692" y="264234"/>
                  <a:pt x="213807" y="400759"/>
                  <a:pt x="230740" y="430657"/>
                </a:cubicBezTo>
                <a:cubicBezTo>
                  <a:pt x="247673" y="460555"/>
                  <a:pt x="220156" y="402612"/>
                  <a:pt x="206927" y="371920"/>
                </a:cubicBezTo>
                <a:cubicBezTo>
                  <a:pt x="193698" y="341228"/>
                  <a:pt x="183909" y="306832"/>
                  <a:pt x="151365" y="246507"/>
                </a:cubicBezTo>
                <a:cubicBezTo>
                  <a:pt x="118821" y="186182"/>
                  <a:pt x="8225" y="9441"/>
                  <a:pt x="552" y="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9E001D2A-0D69-45C8-BB58-23A98CA573BA}"/>
              </a:ext>
            </a:extLst>
          </p:cNvPr>
          <p:cNvSpPr/>
          <p:nvPr/>
        </p:nvSpPr>
        <p:spPr>
          <a:xfrm>
            <a:off x="2800335" y="8599318"/>
            <a:ext cx="258586" cy="500678"/>
          </a:xfrm>
          <a:custGeom>
            <a:avLst/>
            <a:gdLst>
              <a:gd name="connsiteX0" fmla="*/ 15 w 258586"/>
              <a:gd name="connsiteY0" fmla="*/ 170 h 500678"/>
              <a:gd name="connsiteX1" fmla="*/ 93678 w 258586"/>
              <a:gd name="connsiteY1" fmla="*/ 220832 h 500678"/>
              <a:gd name="connsiteX2" fmla="*/ 254015 w 258586"/>
              <a:gd name="connsiteY2" fmla="*/ 493882 h 500678"/>
              <a:gd name="connsiteX3" fmla="*/ 204803 w 258586"/>
              <a:gd name="connsiteY3" fmla="*/ 398632 h 500678"/>
              <a:gd name="connsiteX4" fmla="*/ 100028 w 258586"/>
              <a:gd name="connsiteY4" fmla="*/ 187495 h 500678"/>
              <a:gd name="connsiteX5" fmla="*/ 15 w 258586"/>
              <a:gd name="connsiteY5" fmla="*/ 170 h 50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586" h="500678">
                <a:moveTo>
                  <a:pt x="15" y="170"/>
                </a:moveTo>
                <a:cubicBezTo>
                  <a:pt x="-1043" y="5726"/>
                  <a:pt x="51345" y="138547"/>
                  <a:pt x="93678" y="220832"/>
                </a:cubicBezTo>
                <a:cubicBezTo>
                  <a:pt x="136011" y="303117"/>
                  <a:pt x="235494" y="464249"/>
                  <a:pt x="254015" y="493882"/>
                </a:cubicBezTo>
                <a:cubicBezTo>
                  <a:pt x="272536" y="523515"/>
                  <a:pt x="230467" y="449696"/>
                  <a:pt x="204803" y="398632"/>
                </a:cubicBezTo>
                <a:cubicBezTo>
                  <a:pt x="179139" y="347568"/>
                  <a:pt x="132572" y="248614"/>
                  <a:pt x="100028" y="187495"/>
                </a:cubicBezTo>
                <a:cubicBezTo>
                  <a:pt x="67484" y="126376"/>
                  <a:pt x="1073" y="-5386"/>
                  <a:pt x="15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809BA2EE-18D1-4AE8-A8E1-F6F6A88281E5}"/>
              </a:ext>
            </a:extLst>
          </p:cNvPr>
          <p:cNvSpPr/>
          <p:nvPr/>
        </p:nvSpPr>
        <p:spPr>
          <a:xfrm>
            <a:off x="3048392" y="9096581"/>
            <a:ext cx="272059" cy="567139"/>
          </a:xfrm>
          <a:custGeom>
            <a:avLst/>
            <a:gdLst>
              <a:gd name="connsiteX0" fmla="*/ 1196 w 272059"/>
              <a:gd name="connsiteY0" fmla="*/ 1382 h 567139"/>
              <a:gd name="connsiteX1" fmla="*/ 96446 w 272059"/>
              <a:gd name="connsiteY1" fmla="*/ 160132 h 567139"/>
              <a:gd name="connsiteX2" fmla="*/ 264721 w 272059"/>
              <a:gd name="connsiteY2" fmla="*/ 550657 h 567139"/>
              <a:gd name="connsiteX3" fmla="*/ 236146 w 272059"/>
              <a:gd name="connsiteY3" fmla="*/ 476044 h 567139"/>
              <a:gd name="connsiteX4" fmla="*/ 183758 w 272059"/>
              <a:gd name="connsiteY4" fmla="*/ 307769 h 567139"/>
              <a:gd name="connsiteX5" fmla="*/ 159946 w 272059"/>
              <a:gd name="connsiteY5" fmla="*/ 237919 h 567139"/>
              <a:gd name="connsiteX6" fmla="*/ 1196 w 272059"/>
              <a:gd name="connsiteY6" fmla="*/ 1382 h 567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059" h="567139">
                <a:moveTo>
                  <a:pt x="1196" y="1382"/>
                </a:moveTo>
                <a:cubicBezTo>
                  <a:pt x="-9387" y="-11583"/>
                  <a:pt x="52525" y="68586"/>
                  <a:pt x="96446" y="160132"/>
                </a:cubicBezTo>
                <a:cubicBezTo>
                  <a:pt x="140367" y="251678"/>
                  <a:pt x="241438" y="498005"/>
                  <a:pt x="264721" y="550657"/>
                </a:cubicBezTo>
                <a:cubicBezTo>
                  <a:pt x="288004" y="603309"/>
                  <a:pt x="249640" y="516525"/>
                  <a:pt x="236146" y="476044"/>
                </a:cubicBezTo>
                <a:cubicBezTo>
                  <a:pt x="222652" y="435563"/>
                  <a:pt x="196458" y="347457"/>
                  <a:pt x="183758" y="307769"/>
                </a:cubicBezTo>
                <a:cubicBezTo>
                  <a:pt x="171058" y="268082"/>
                  <a:pt x="188256" y="287661"/>
                  <a:pt x="159946" y="237919"/>
                </a:cubicBezTo>
                <a:cubicBezTo>
                  <a:pt x="131636" y="188177"/>
                  <a:pt x="11779" y="14347"/>
                  <a:pt x="1196" y="1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0883C238-192B-4401-8C0F-5FB851703A35}"/>
              </a:ext>
            </a:extLst>
          </p:cNvPr>
          <p:cNvSpPr/>
          <p:nvPr/>
        </p:nvSpPr>
        <p:spPr>
          <a:xfrm>
            <a:off x="3260366" y="9452509"/>
            <a:ext cx="229698" cy="652674"/>
          </a:xfrm>
          <a:custGeom>
            <a:avLst/>
            <a:gdLst>
              <a:gd name="connsiteX0" fmla="*/ 1947 w 229698"/>
              <a:gd name="connsiteY0" fmla="*/ 4229 h 652674"/>
              <a:gd name="connsiteX1" fmla="*/ 82909 w 229698"/>
              <a:gd name="connsiteY1" fmla="*/ 164566 h 652674"/>
              <a:gd name="connsiteX2" fmla="*/ 224197 w 229698"/>
              <a:gd name="connsiteY2" fmla="*/ 629704 h 652674"/>
              <a:gd name="connsiteX3" fmla="*/ 197209 w 229698"/>
              <a:gd name="connsiteY3" fmla="*/ 561441 h 652674"/>
              <a:gd name="connsiteX4" fmla="*/ 162284 w 229698"/>
              <a:gd name="connsiteY4" fmla="*/ 385229 h 652674"/>
              <a:gd name="connsiteX5" fmla="*/ 162284 w 229698"/>
              <a:gd name="connsiteY5" fmla="*/ 307441 h 652674"/>
              <a:gd name="connsiteX6" fmla="*/ 1947 w 229698"/>
              <a:gd name="connsiteY6" fmla="*/ 4229 h 65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698" h="652674">
                <a:moveTo>
                  <a:pt x="1947" y="4229"/>
                </a:moveTo>
                <a:cubicBezTo>
                  <a:pt x="-11282" y="-19583"/>
                  <a:pt x="45867" y="60320"/>
                  <a:pt x="82909" y="164566"/>
                </a:cubicBezTo>
                <a:cubicBezTo>
                  <a:pt x="119951" y="268812"/>
                  <a:pt x="205147" y="563558"/>
                  <a:pt x="224197" y="629704"/>
                </a:cubicBezTo>
                <a:cubicBezTo>
                  <a:pt x="243247" y="695850"/>
                  <a:pt x="207528" y="602187"/>
                  <a:pt x="197209" y="561441"/>
                </a:cubicBezTo>
                <a:cubicBezTo>
                  <a:pt x="186890" y="520695"/>
                  <a:pt x="168105" y="427562"/>
                  <a:pt x="162284" y="385229"/>
                </a:cubicBezTo>
                <a:cubicBezTo>
                  <a:pt x="156463" y="342896"/>
                  <a:pt x="186096" y="370147"/>
                  <a:pt x="162284" y="307441"/>
                </a:cubicBezTo>
                <a:cubicBezTo>
                  <a:pt x="138472" y="244735"/>
                  <a:pt x="15176" y="28041"/>
                  <a:pt x="1947" y="4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F6BC1033-8FC8-40A7-976C-DD15ECF07718}"/>
              </a:ext>
            </a:extLst>
          </p:cNvPr>
          <p:cNvSpPr/>
          <p:nvPr/>
        </p:nvSpPr>
        <p:spPr>
          <a:xfrm>
            <a:off x="3490752" y="10050439"/>
            <a:ext cx="128185" cy="607340"/>
          </a:xfrm>
          <a:custGeom>
            <a:avLst/>
            <a:gdLst>
              <a:gd name="connsiteX0" fmla="*/ 161 w 128185"/>
              <a:gd name="connsiteY0" fmla="*/ 24 h 607340"/>
              <a:gd name="connsiteX1" fmla="*/ 87473 w 128185"/>
              <a:gd name="connsiteY1" fmla="*/ 303236 h 607340"/>
              <a:gd name="connsiteX2" fmla="*/ 127161 w 128185"/>
              <a:gd name="connsiteY2" fmla="*/ 596924 h 607340"/>
              <a:gd name="connsiteX3" fmla="*/ 116048 w 128185"/>
              <a:gd name="connsiteY3" fmla="*/ 517549 h 607340"/>
              <a:gd name="connsiteX4" fmla="*/ 111286 w 128185"/>
              <a:gd name="connsiteY4" fmla="*/ 287361 h 607340"/>
              <a:gd name="connsiteX5" fmla="*/ 161 w 128185"/>
              <a:gd name="connsiteY5" fmla="*/ 24 h 60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185" h="607340">
                <a:moveTo>
                  <a:pt x="161" y="24"/>
                </a:moveTo>
                <a:cubicBezTo>
                  <a:pt x="-3808" y="2670"/>
                  <a:pt x="66306" y="203753"/>
                  <a:pt x="87473" y="303236"/>
                </a:cubicBezTo>
                <a:cubicBezTo>
                  <a:pt x="108640" y="402719"/>
                  <a:pt x="122399" y="561205"/>
                  <a:pt x="127161" y="596924"/>
                </a:cubicBezTo>
                <a:cubicBezTo>
                  <a:pt x="131923" y="632643"/>
                  <a:pt x="118694" y="569143"/>
                  <a:pt x="116048" y="517549"/>
                </a:cubicBezTo>
                <a:cubicBezTo>
                  <a:pt x="113402" y="465955"/>
                  <a:pt x="130071" y="369117"/>
                  <a:pt x="111286" y="287361"/>
                </a:cubicBezTo>
                <a:cubicBezTo>
                  <a:pt x="92501" y="205605"/>
                  <a:pt x="4130" y="-2622"/>
                  <a:pt x="161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A0B5A2F4-10D9-4B91-BFD2-53822301B361}"/>
              </a:ext>
            </a:extLst>
          </p:cNvPr>
          <p:cNvSpPr/>
          <p:nvPr/>
        </p:nvSpPr>
        <p:spPr>
          <a:xfrm>
            <a:off x="3622271" y="10580401"/>
            <a:ext cx="69782" cy="509011"/>
          </a:xfrm>
          <a:custGeom>
            <a:avLst/>
            <a:gdLst>
              <a:gd name="connsiteX0" fmla="*/ 3579 w 69782"/>
              <a:gd name="connsiteY0" fmla="*/ 287 h 509011"/>
              <a:gd name="connsiteX1" fmla="*/ 6754 w 69782"/>
              <a:gd name="connsiteY1" fmla="*/ 168562 h 509011"/>
              <a:gd name="connsiteX2" fmla="*/ 67079 w 69782"/>
              <a:gd name="connsiteY2" fmla="*/ 497174 h 509011"/>
              <a:gd name="connsiteX3" fmla="*/ 55967 w 69782"/>
              <a:gd name="connsiteY3" fmla="*/ 414624 h 509011"/>
              <a:gd name="connsiteX4" fmla="*/ 25804 w 69782"/>
              <a:gd name="connsiteY4" fmla="*/ 205074 h 509011"/>
              <a:gd name="connsiteX5" fmla="*/ 3579 w 69782"/>
              <a:gd name="connsiteY5" fmla="*/ 287 h 50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82" h="509011">
                <a:moveTo>
                  <a:pt x="3579" y="287"/>
                </a:moveTo>
                <a:cubicBezTo>
                  <a:pt x="404" y="-5798"/>
                  <a:pt x="-3829" y="85748"/>
                  <a:pt x="6754" y="168562"/>
                </a:cubicBezTo>
                <a:cubicBezTo>
                  <a:pt x="17337" y="251376"/>
                  <a:pt x="58877" y="456164"/>
                  <a:pt x="67079" y="497174"/>
                </a:cubicBezTo>
                <a:cubicBezTo>
                  <a:pt x="75281" y="538184"/>
                  <a:pt x="62846" y="463307"/>
                  <a:pt x="55967" y="414624"/>
                </a:cubicBezTo>
                <a:cubicBezTo>
                  <a:pt x="49088" y="365941"/>
                  <a:pt x="33212" y="270690"/>
                  <a:pt x="25804" y="205074"/>
                </a:cubicBezTo>
                <a:cubicBezTo>
                  <a:pt x="18396" y="139458"/>
                  <a:pt x="6754" y="6372"/>
                  <a:pt x="3579" y="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CEA5692C-AC87-4DFC-823A-A60A9548C76E}"/>
              </a:ext>
            </a:extLst>
          </p:cNvPr>
          <p:cNvSpPr/>
          <p:nvPr/>
        </p:nvSpPr>
        <p:spPr>
          <a:xfrm>
            <a:off x="3704901" y="11066349"/>
            <a:ext cx="59207" cy="448015"/>
          </a:xfrm>
          <a:custGeom>
            <a:avLst/>
            <a:gdLst>
              <a:gd name="connsiteX0" fmla="*/ 324 w 59207"/>
              <a:gd name="connsiteY0" fmla="*/ 114 h 448015"/>
              <a:gd name="connsiteX1" fmla="*/ 32074 w 59207"/>
              <a:gd name="connsiteY1" fmla="*/ 198551 h 448015"/>
              <a:gd name="connsiteX2" fmla="*/ 38424 w 59207"/>
              <a:gd name="connsiteY2" fmla="*/ 443026 h 448015"/>
              <a:gd name="connsiteX3" fmla="*/ 55887 w 59207"/>
              <a:gd name="connsiteY3" fmla="*/ 352539 h 448015"/>
              <a:gd name="connsiteX4" fmla="*/ 54299 w 59207"/>
              <a:gd name="connsiteY4" fmla="*/ 225539 h 448015"/>
              <a:gd name="connsiteX5" fmla="*/ 324 w 59207"/>
              <a:gd name="connsiteY5" fmla="*/ 114 h 44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7" h="448015">
                <a:moveTo>
                  <a:pt x="324" y="114"/>
                </a:moveTo>
                <a:cubicBezTo>
                  <a:pt x="-3380" y="-4384"/>
                  <a:pt x="25724" y="124732"/>
                  <a:pt x="32074" y="198551"/>
                </a:cubicBezTo>
                <a:cubicBezTo>
                  <a:pt x="38424" y="272370"/>
                  <a:pt x="34455" y="417362"/>
                  <a:pt x="38424" y="443026"/>
                </a:cubicBezTo>
                <a:cubicBezTo>
                  <a:pt x="42393" y="468690"/>
                  <a:pt x="53241" y="388787"/>
                  <a:pt x="55887" y="352539"/>
                </a:cubicBezTo>
                <a:cubicBezTo>
                  <a:pt x="58533" y="316291"/>
                  <a:pt x="62501" y="280837"/>
                  <a:pt x="54299" y="225539"/>
                </a:cubicBezTo>
                <a:cubicBezTo>
                  <a:pt x="46097" y="170241"/>
                  <a:pt x="4028" y="4612"/>
                  <a:pt x="324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F1CFD452-D7C4-4A62-950B-7633E6EDA339}"/>
              </a:ext>
            </a:extLst>
          </p:cNvPr>
          <p:cNvSpPr/>
          <p:nvPr/>
        </p:nvSpPr>
        <p:spPr>
          <a:xfrm>
            <a:off x="3758806" y="11491782"/>
            <a:ext cx="84609" cy="486836"/>
          </a:xfrm>
          <a:custGeom>
            <a:avLst/>
            <a:gdLst>
              <a:gd name="connsiteX0" fmla="*/ 394 w 84609"/>
              <a:gd name="connsiteY0" fmla="*/ 131 h 486836"/>
              <a:gd name="connsiteX1" fmla="*/ 51194 w 84609"/>
              <a:gd name="connsiteY1" fmla="*/ 212856 h 486836"/>
              <a:gd name="connsiteX2" fmla="*/ 68657 w 84609"/>
              <a:gd name="connsiteY2" fmla="*/ 477968 h 486836"/>
              <a:gd name="connsiteX3" fmla="*/ 68657 w 84609"/>
              <a:gd name="connsiteY3" fmla="*/ 401768 h 486836"/>
              <a:gd name="connsiteX4" fmla="*/ 81357 w 84609"/>
              <a:gd name="connsiteY4" fmla="*/ 184281 h 486836"/>
              <a:gd name="connsiteX5" fmla="*/ 394 w 84609"/>
              <a:gd name="connsiteY5" fmla="*/ 131 h 48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09" h="486836">
                <a:moveTo>
                  <a:pt x="394" y="131"/>
                </a:moveTo>
                <a:cubicBezTo>
                  <a:pt x="-4633" y="4893"/>
                  <a:pt x="39817" y="133217"/>
                  <a:pt x="51194" y="212856"/>
                </a:cubicBezTo>
                <a:cubicBezTo>
                  <a:pt x="62571" y="292495"/>
                  <a:pt x="65747" y="446483"/>
                  <a:pt x="68657" y="477968"/>
                </a:cubicBezTo>
                <a:cubicBezTo>
                  <a:pt x="71567" y="509453"/>
                  <a:pt x="66540" y="450716"/>
                  <a:pt x="68657" y="401768"/>
                </a:cubicBezTo>
                <a:cubicBezTo>
                  <a:pt x="70774" y="352820"/>
                  <a:pt x="92734" y="247781"/>
                  <a:pt x="81357" y="184281"/>
                </a:cubicBezTo>
                <a:cubicBezTo>
                  <a:pt x="69980" y="120781"/>
                  <a:pt x="5421" y="-4631"/>
                  <a:pt x="394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D795CF42-2C6D-4F12-856F-BB0B330A988F}"/>
              </a:ext>
            </a:extLst>
          </p:cNvPr>
          <p:cNvSpPr/>
          <p:nvPr/>
        </p:nvSpPr>
        <p:spPr>
          <a:xfrm>
            <a:off x="4080536" y="10185066"/>
            <a:ext cx="113054" cy="407503"/>
          </a:xfrm>
          <a:custGeom>
            <a:avLst/>
            <a:gdLst>
              <a:gd name="connsiteX0" fmla="*/ 4631 w 113054"/>
              <a:gd name="connsiteY0" fmla="*/ 334 h 407503"/>
              <a:gd name="connsiteX1" fmla="*/ 40614 w 113054"/>
              <a:gd name="connsiteY1" fmla="*/ 271267 h 407503"/>
              <a:gd name="connsiteX2" fmla="*/ 87181 w 113054"/>
              <a:gd name="connsiteY2" fmla="*/ 377101 h 407503"/>
              <a:gd name="connsiteX3" fmla="*/ 112581 w 113054"/>
              <a:gd name="connsiteY3" fmla="*/ 406734 h 407503"/>
              <a:gd name="connsiteX4" fmla="*/ 66014 w 113054"/>
              <a:gd name="connsiteY4" fmla="*/ 353817 h 407503"/>
              <a:gd name="connsiteX5" fmla="*/ 6747 w 113054"/>
              <a:gd name="connsiteY5" fmla="*/ 218351 h 407503"/>
              <a:gd name="connsiteX6" fmla="*/ 4631 w 113054"/>
              <a:gd name="connsiteY6" fmla="*/ 334 h 40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54" h="407503">
                <a:moveTo>
                  <a:pt x="4631" y="334"/>
                </a:moveTo>
                <a:cubicBezTo>
                  <a:pt x="10275" y="9153"/>
                  <a:pt x="26856" y="208473"/>
                  <a:pt x="40614" y="271267"/>
                </a:cubicBezTo>
                <a:cubicBezTo>
                  <a:pt x="54372" y="334061"/>
                  <a:pt x="75187" y="354523"/>
                  <a:pt x="87181" y="377101"/>
                </a:cubicBezTo>
                <a:cubicBezTo>
                  <a:pt x="99176" y="399679"/>
                  <a:pt x="116109" y="410615"/>
                  <a:pt x="112581" y="406734"/>
                </a:cubicBezTo>
                <a:cubicBezTo>
                  <a:pt x="109053" y="402853"/>
                  <a:pt x="83653" y="385214"/>
                  <a:pt x="66014" y="353817"/>
                </a:cubicBezTo>
                <a:cubicBezTo>
                  <a:pt x="48375" y="322420"/>
                  <a:pt x="16272" y="277265"/>
                  <a:pt x="6747" y="218351"/>
                </a:cubicBezTo>
                <a:cubicBezTo>
                  <a:pt x="-2778" y="159437"/>
                  <a:pt x="-1013" y="-8485"/>
                  <a:pt x="4631" y="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F92370A7-CB38-4D7D-A1C2-9B6529CAF2AB}"/>
              </a:ext>
            </a:extLst>
          </p:cNvPr>
          <p:cNvSpPr/>
          <p:nvPr/>
        </p:nvSpPr>
        <p:spPr>
          <a:xfrm>
            <a:off x="4129594" y="10527909"/>
            <a:ext cx="120214" cy="307469"/>
          </a:xfrm>
          <a:custGeom>
            <a:avLst/>
            <a:gdLst>
              <a:gd name="connsiteX0" fmla="*/ 23 w 120214"/>
              <a:gd name="connsiteY0" fmla="*/ 391 h 307469"/>
              <a:gd name="connsiteX1" fmla="*/ 101623 w 120214"/>
              <a:gd name="connsiteY1" fmla="*/ 209941 h 307469"/>
              <a:gd name="connsiteX2" fmla="*/ 38123 w 120214"/>
              <a:gd name="connsiteY2" fmla="*/ 307308 h 307469"/>
              <a:gd name="connsiteX3" fmla="*/ 101623 w 120214"/>
              <a:gd name="connsiteY3" fmla="*/ 231108 h 307469"/>
              <a:gd name="connsiteX4" fmla="*/ 112206 w 120214"/>
              <a:gd name="connsiteY4" fmla="*/ 159141 h 307469"/>
              <a:gd name="connsiteX5" fmla="*/ 23 w 120214"/>
              <a:gd name="connsiteY5" fmla="*/ 391 h 30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214" h="307469">
                <a:moveTo>
                  <a:pt x="23" y="391"/>
                </a:moveTo>
                <a:cubicBezTo>
                  <a:pt x="-1741" y="8858"/>
                  <a:pt x="95273" y="158788"/>
                  <a:pt x="101623" y="209941"/>
                </a:cubicBezTo>
                <a:cubicBezTo>
                  <a:pt x="107973" y="261094"/>
                  <a:pt x="38123" y="303780"/>
                  <a:pt x="38123" y="307308"/>
                </a:cubicBezTo>
                <a:cubicBezTo>
                  <a:pt x="38123" y="310836"/>
                  <a:pt x="89276" y="255803"/>
                  <a:pt x="101623" y="231108"/>
                </a:cubicBezTo>
                <a:cubicBezTo>
                  <a:pt x="113970" y="206414"/>
                  <a:pt x="130198" y="195124"/>
                  <a:pt x="112206" y="159141"/>
                </a:cubicBezTo>
                <a:cubicBezTo>
                  <a:pt x="94214" y="123158"/>
                  <a:pt x="1787" y="-8076"/>
                  <a:pt x="23" y="39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C60DC376-42E7-4CAB-A875-20E420050A95}"/>
              </a:ext>
            </a:extLst>
          </p:cNvPr>
          <p:cNvSpPr/>
          <p:nvPr/>
        </p:nvSpPr>
        <p:spPr>
          <a:xfrm>
            <a:off x="4067437" y="10115489"/>
            <a:ext cx="132297" cy="305799"/>
          </a:xfrm>
          <a:custGeom>
            <a:avLst/>
            <a:gdLst>
              <a:gd name="connsiteX0" fmla="*/ 796 w 132297"/>
              <a:gd name="connsiteY0" fmla="*/ 61 h 305799"/>
              <a:gd name="connsiteX1" fmla="*/ 83346 w 132297"/>
              <a:gd name="connsiteY1" fmla="*/ 203261 h 305799"/>
              <a:gd name="connsiteX2" fmla="*/ 132030 w 132297"/>
              <a:gd name="connsiteY2" fmla="*/ 304861 h 305799"/>
              <a:gd name="connsiteX3" fmla="*/ 100280 w 132297"/>
              <a:gd name="connsiteY3" fmla="*/ 249828 h 305799"/>
              <a:gd name="connsiteX4" fmla="*/ 45246 w 132297"/>
              <a:gd name="connsiteY4" fmla="*/ 182094 h 305799"/>
              <a:gd name="connsiteX5" fmla="*/ 796 w 132297"/>
              <a:gd name="connsiteY5" fmla="*/ 61 h 30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97" h="305799">
                <a:moveTo>
                  <a:pt x="796" y="61"/>
                </a:moveTo>
                <a:cubicBezTo>
                  <a:pt x="7146" y="3589"/>
                  <a:pt x="61474" y="152461"/>
                  <a:pt x="83346" y="203261"/>
                </a:cubicBezTo>
                <a:cubicBezTo>
                  <a:pt x="105218" y="254061"/>
                  <a:pt x="129208" y="297100"/>
                  <a:pt x="132030" y="304861"/>
                </a:cubicBezTo>
                <a:cubicBezTo>
                  <a:pt x="134852" y="312622"/>
                  <a:pt x="114744" y="270289"/>
                  <a:pt x="100280" y="249828"/>
                </a:cubicBezTo>
                <a:cubicBezTo>
                  <a:pt x="85816" y="229367"/>
                  <a:pt x="62885" y="219488"/>
                  <a:pt x="45246" y="182094"/>
                </a:cubicBezTo>
                <a:cubicBezTo>
                  <a:pt x="27607" y="144700"/>
                  <a:pt x="-5554" y="-3467"/>
                  <a:pt x="796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24B4FA6F-C96C-40B0-82D0-95F99F4B3594}"/>
              </a:ext>
            </a:extLst>
          </p:cNvPr>
          <p:cNvSpPr/>
          <p:nvPr/>
        </p:nvSpPr>
        <p:spPr>
          <a:xfrm>
            <a:off x="4165600" y="10386483"/>
            <a:ext cx="206267" cy="169895"/>
          </a:xfrm>
          <a:custGeom>
            <a:avLst/>
            <a:gdLst>
              <a:gd name="connsiteX0" fmla="*/ 0 w 206267"/>
              <a:gd name="connsiteY0" fmla="*/ 0 h 169895"/>
              <a:gd name="connsiteX1" fmla="*/ 135467 w 206267"/>
              <a:gd name="connsiteY1" fmla="*/ 80434 h 169895"/>
              <a:gd name="connsiteX2" fmla="*/ 201083 w 206267"/>
              <a:gd name="connsiteY2" fmla="*/ 167217 h 169895"/>
              <a:gd name="connsiteX3" fmla="*/ 184150 w 206267"/>
              <a:gd name="connsiteY3" fmla="*/ 137584 h 169895"/>
              <a:gd name="connsiteX4" fmla="*/ 42333 w 206267"/>
              <a:gd name="connsiteY4" fmla="*/ 35984 h 169895"/>
              <a:gd name="connsiteX5" fmla="*/ 0 w 206267"/>
              <a:gd name="connsiteY5" fmla="*/ 0 h 16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267" h="169895">
                <a:moveTo>
                  <a:pt x="0" y="0"/>
                </a:moveTo>
                <a:cubicBezTo>
                  <a:pt x="50976" y="26282"/>
                  <a:pt x="101953" y="52565"/>
                  <a:pt x="135467" y="80434"/>
                </a:cubicBezTo>
                <a:cubicBezTo>
                  <a:pt x="168981" y="108303"/>
                  <a:pt x="192969" y="157692"/>
                  <a:pt x="201083" y="167217"/>
                </a:cubicBezTo>
                <a:cubicBezTo>
                  <a:pt x="209197" y="176742"/>
                  <a:pt x="210608" y="159456"/>
                  <a:pt x="184150" y="137584"/>
                </a:cubicBezTo>
                <a:cubicBezTo>
                  <a:pt x="157692" y="115712"/>
                  <a:pt x="72319" y="57503"/>
                  <a:pt x="42333" y="35984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D8945BDE-DD90-47DF-A1E0-0CDD3BCAC2B2}"/>
              </a:ext>
            </a:extLst>
          </p:cNvPr>
          <p:cNvSpPr/>
          <p:nvPr/>
        </p:nvSpPr>
        <p:spPr>
          <a:xfrm>
            <a:off x="4370162" y="10486510"/>
            <a:ext cx="104489" cy="600590"/>
          </a:xfrm>
          <a:custGeom>
            <a:avLst/>
            <a:gdLst>
              <a:gd name="connsiteX0" fmla="*/ 17688 w 104489"/>
              <a:gd name="connsiteY0" fmla="*/ 3690 h 600590"/>
              <a:gd name="connsiteX1" fmla="*/ 9221 w 104489"/>
              <a:gd name="connsiteY1" fmla="*/ 103173 h 600590"/>
              <a:gd name="connsiteX2" fmla="*/ 38855 w 104489"/>
              <a:gd name="connsiteY2" fmla="*/ 247107 h 600590"/>
              <a:gd name="connsiteX3" fmla="*/ 755 w 104489"/>
              <a:gd name="connsiteY3" fmla="*/ 306373 h 600590"/>
              <a:gd name="connsiteX4" fmla="*/ 15571 w 104489"/>
              <a:gd name="connsiteY4" fmla="*/ 287323 h 600590"/>
              <a:gd name="connsiteX5" fmla="*/ 40971 w 104489"/>
              <a:gd name="connsiteY5" fmla="*/ 429140 h 600590"/>
              <a:gd name="connsiteX6" fmla="*/ 104471 w 104489"/>
              <a:gd name="connsiteY6" fmla="*/ 600590 h 600590"/>
              <a:gd name="connsiteX7" fmla="*/ 47321 w 104489"/>
              <a:gd name="connsiteY7" fmla="*/ 431257 h 600590"/>
              <a:gd name="connsiteX8" fmla="*/ 21921 w 104489"/>
              <a:gd name="connsiteY8" fmla="*/ 308490 h 600590"/>
              <a:gd name="connsiteX9" fmla="*/ 49438 w 104489"/>
              <a:gd name="connsiteY9" fmla="*/ 234407 h 600590"/>
              <a:gd name="connsiteX10" fmla="*/ 17688 w 104489"/>
              <a:gd name="connsiteY10" fmla="*/ 3690 h 60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489" h="600590">
                <a:moveTo>
                  <a:pt x="17688" y="3690"/>
                </a:moveTo>
                <a:cubicBezTo>
                  <a:pt x="10985" y="-18182"/>
                  <a:pt x="5693" y="62604"/>
                  <a:pt x="9221" y="103173"/>
                </a:cubicBezTo>
                <a:cubicBezTo>
                  <a:pt x="12749" y="143743"/>
                  <a:pt x="40266" y="213240"/>
                  <a:pt x="38855" y="247107"/>
                </a:cubicBezTo>
                <a:cubicBezTo>
                  <a:pt x="37444" y="280974"/>
                  <a:pt x="4636" y="299670"/>
                  <a:pt x="755" y="306373"/>
                </a:cubicBezTo>
                <a:cubicBezTo>
                  <a:pt x="-3126" y="313076"/>
                  <a:pt x="8868" y="266862"/>
                  <a:pt x="15571" y="287323"/>
                </a:cubicBezTo>
                <a:cubicBezTo>
                  <a:pt x="22274" y="307784"/>
                  <a:pt x="26154" y="376929"/>
                  <a:pt x="40971" y="429140"/>
                </a:cubicBezTo>
                <a:cubicBezTo>
                  <a:pt x="55788" y="481351"/>
                  <a:pt x="103413" y="600237"/>
                  <a:pt x="104471" y="600590"/>
                </a:cubicBezTo>
                <a:cubicBezTo>
                  <a:pt x="105529" y="600943"/>
                  <a:pt x="61079" y="479940"/>
                  <a:pt x="47321" y="431257"/>
                </a:cubicBezTo>
                <a:cubicBezTo>
                  <a:pt x="33563" y="382574"/>
                  <a:pt x="21568" y="341298"/>
                  <a:pt x="21921" y="308490"/>
                </a:cubicBezTo>
                <a:cubicBezTo>
                  <a:pt x="22274" y="275682"/>
                  <a:pt x="49791" y="282032"/>
                  <a:pt x="49438" y="234407"/>
                </a:cubicBezTo>
                <a:cubicBezTo>
                  <a:pt x="49085" y="186782"/>
                  <a:pt x="24391" y="25562"/>
                  <a:pt x="17688" y="3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D010F87C-FBAD-4B17-AFD4-429DB843B2C9}"/>
              </a:ext>
            </a:extLst>
          </p:cNvPr>
          <p:cNvSpPr/>
          <p:nvPr/>
        </p:nvSpPr>
        <p:spPr>
          <a:xfrm>
            <a:off x="4401252" y="10511286"/>
            <a:ext cx="120166" cy="180053"/>
          </a:xfrm>
          <a:custGeom>
            <a:avLst/>
            <a:gdLst>
              <a:gd name="connsiteX0" fmla="*/ 1415 w 120166"/>
              <a:gd name="connsiteY0" fmla="*/ 81 h 180053"/>
              <a:gd name="connsiteX1" fmla="*/ 71265 w 120166"/>
              <a:gd name="connsiteY1" fmla="*/ 152481 h 180053"/>
              <a:gd name="connsiteX2" fmla="*/ 119948 w 120166"/>
              <a:gd name="connsiteY2" fmla="*/ 179997 h 180053"/>
              <a:gd name="connsiteX3" fmla="*/ 52215 w 120166"/>
              <a:gd name="connsiteY3" fmla="*/ 158831 h 180053"/>
              <a:gd name="connsiteX4" fmla="*/ 26815 w 120166"/>
              <a:gd name="connsiteY4" fmla="*/ 131314 h 180053"/>
              <a:gd name="connsiteX5" fmla="*/ 1415 w 120166"/>
              <a:gd name="connsiteY5" fmla="*/ 81 h 18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166" h="180053">
                <a:moveTo>
                  <a:pt x="1415" y="81"/>
                </a:moveTo>
                <a:cubicBezTo>
                  <a:pt x="8823" y="3609"/>
                  <a:pt x="51510" y="122495"/>
                  <a:pt x="71265" y="152481"/>
                </a:cubicBezTo>
                <a:cubicBezTo>
                  <a:pt x="91020" y="182467"/>
                  <a:pt x="123123" y="178939"/>
                  <a:pt x="119948" y="179997"/>
                </a:cubicBezTo>
                <a:cubicBezTo>
                  <a:pt x="116773" y="181055"/>
                  <a:pt x="67737" y="166945"/>
                  <a:pt x="52215" y="158831"/>
                </a:cubicBezTo>
                <a:cubicBezTo>
                  <a:pt x="36693" y="150717"/>
                  <a:pt x="35987" y="154245"/>
                  <a:pt x="26815" y="131314"/>
                </a:cubicBezTo>
                <a:cubicBezTo>
                  <a:pt x="17643" y="108383"/>
                  <a:pt x="-5993" y="-3447"/>
                  <a:pt x="1415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5C59AF34-66B1-44FE-87C2-D43CCF62C91D}"/>
              </a:ext>
            </a:extLst>
          </p:cNvPr>
          <p:cNvSpPr/>
          <p:nvPr/>
        </p:nvSpPr>
        <p:spPr>
          <a:xfrm>
            <a:off x="4475152" y="10652035"/>
            <a:ext cx="146443" cy="90206"/>
          </a:xfrm>
          <a:custGeom>
            <a:avLst/>
            <a:gdLst>
              <a:gd name="connsiteX0" fmla="*/ 11 w 146443"/>
              <a:gd name="connsiteY0" fmla="*/ 90 h 90206"/>
              <a:gd name="connsiteX1" fmla="*/ 63511 w 146443"/>
              <a:gd name="connsiteY1" fmla="*/ 66765 h 90206"/>
              <a:gd name="connsiteX2" fmla="*/ 88911 w 146443"/>
              <a:gd name="connsiteY2" fmla="*/ 77878 h 90206"/>
              <a:gd name="connsiteX3" fmla="*/ 146061 w 146443"/>
              <a:gd name="connsiteY3" fmla="*/ 60415 h 90206"/>
              <a:gd name="connsiteX4" fmla="*/ 111136 w 146443"/>
              <a:gd name="connsiteY4" fmla="*/ 85815 h 90206"/>
              <a:gd name="connsiteX5" fmla="*/ 58748 w 146443"/>
              <a:gd name="connsiteY5" fmla="*/ 82640 h 90206"/>
              <a:gd name="connsiteX6" fmla="*/ 11 w 146443"/>
              <a:gd name="connsiteY6" fmla="*/ 90 h 9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443" h="90206">
                <a:moveTo>
                  <a:pt x="11" y="90"/>
                </a:moveTo>
                <a:cubicBezTo>
                  <a:pt x="805" y="-2556"/>
                  <a:pt x="48694" y="53800"/>
                  <a:pt x="63511" y="66765"/>
                </a:cubicBezTo>
                <a:cubicBezTo>
                  <a:pt x="78328" y="79730"/>
                  <a:pt x="75153" y="78936"/>
                  <a:pt x="88911" y="77878"/>
                </a:cubicBezTo>
                <a:cubicBezTo>
                  <a:pt x="102669" y="76820"/>
                  <a:pt x="142357" y="59092"/>
                  <a:pt x="146061" y="60415"/>
                </a:cubicBezTo>
                <a:cubicBezTo>
                  <a:pt x="149765" y="61738"/>
                  <a:pt x="125688" y="82111"/>
                  <a:pt x="111136" y="85815"/>
                </a:cubicBezTo>
                <a:cubicBezTo>
                  <a:pt x="96584" y="89519"/>
                  <a:pt x="78592" y="94811"/>
                  <a:pt x="58748" y="82640"/>
                </a:cubicBezTo>
                <a:cubicBezTo>
                  <a:pt x="38904" y="70469"/>
                  <a:pt x="-783" y="2736"/>
                  <a:pt x="11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0CDA8D43-DB8B-46FA-B9D3-FA0643E52113}"/>
              </a:ext>
            </a:extLst>
          </p:cNvPr>
          <p:cNvSpPr/>
          <p:nvPr/>
        </p:nvSpPr>
        <p:spPr>
          <a:xfrm>
            <a:off x="4627556" y="10713679"/>
            <a:ext cx="99492" cy="252163"/>
          </a:xfrm>
          <a:custGeom>
            <a:avLst/>
            <a:gdLst>
              <a:gd name="connsiteX0" fmla="*/ 7 w 99492"/>
              <a:gd name="connsiteY0" fmla="*/ 359 h 252163"/>
              <a:gd name="connsiteX1" fmla="*/ 82557 w 99492"/>
              <a:gd name="connsiteY1" fmla="*/ 52746 h 252163"/>
              <a:gd name="connsiteX2" fmla="*/ 98432 w 99492"/>
              <a:gd name="connsiteY2" fmla="*/ 79734 h 252163"/>
              <a:gd name="connsiteX3" fmla="*/ 96844 w 99492"/>
              <a:gd name="connsiteY3" fmla="*/ 132121 h 252163"/>
              <a:gd name="connsiteX4" fmla="*/ 87319 w 99492"/>
              <a:gd name="connsiteY4" fmla="*/ 251184 h 252163"/>
              <a:gd name="connsiteX5" fmla="*/ 80969 w 99492"/>
              <a:gd name="connsiteY5" fmla="*/ 182921 h 252163"/>
              <a:gd name="connsiteX6" fmla="*/ 87319 w 99492"/>
              <a:gd name="connsiteY6" fmla="*/ 81321 h 252163"/>
              <a:gd name="connsiteX7" fmla="*/ 7 w 99492"/>
              <a:gd name="connsiteY7" fmla="*/ 359 h 25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492" h="252163">
                <a:moveTo>
                  <a:pt x="7" y="359"/>
                </a:moveTo>
                <a:cubicBezTo>
                  <a:pt x="-787" y="-4403"/>
                  <a:pt x="66153" y="39517"/>
                  <a:pt x="82557" y="52746"/>
                </a:cubicBezTo>
                <a:cubicBezTo>
                  <a:pt x="98961" y="65975"/>
                  <a:pt x="96051" y="66505"/>
                  <a:pt x="98432" y="79734"/>
                </a:cubicBezTo>
                <a:cubicBezTo>
                  <a:pt x="100813" y="92963"/>
                  <a:pt x="98696" y="103546"/>
                  <a:pt x="96844" y="132121"/>
                </a:cubicBezTo>
                <a:cubicBezTo>
                  <a:pt x="94992" y="160696"/>
                  <a:pt x="89965" y="242717"/>
                  <a:pt x="87319" y="251184"/>
                </a:cubicBezTo>
                <a:cubicBezTo>
                  <a:pt x="84673" y="259651"/>
                  <a:pt x="80969" y="211231"/>
                  <a:pt x="80969" y="182921"/>
                </a:cubicBezTo>
                <a:cubicBezTo>
                  <a:pt x="80969" y="154611"/>
                  <a:pt x="95521" y="108838"/>
                  <a:pt x="87319" y="81321"/>
                </a:cubicBezTo>
                <a:cubicBezTo>
                  <a:pt x="79117" y="53804"/>
                  <a:pt x="801" y="5121"/>
                  <a:pt x="7" y="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65C550B4-225F-459C-BA93-6E4C6E7D0323}"/>
              </a:ext>
            </a:extLst>
          </p:cNvPr>
          <p:cNvSpPr/>
          <p:nvPr/>
        </p:nvSpPr>
        <p:spPr>
          <a:xfrm>
            <a:off x="4502076" y="10720193"/>
            <a:ext cx="122786" cy="227238"/>
          </a:xfrm>
          <a:custGeom>
            <a:avLst/>
            <a:gdLst>
              <a:gd name="connsiteX0" fmla="*/ 122312 w 122786"/>
              <a:gd name="connsiteY0" fmla="*/ 195 h 227238"/>
              <a:gd name="connsiteX1" fmla="*/ 68337 w 122786"/>
              <a:gd name="connsiteY1" fmla="*/ 74807 h 227238"/>
              <a:gd name="connsiteX2" fmla="*/ 60399 w 122786"/>
              <a:gd name="connsiteY2" fmla="*/ 79570 h 227238"/>
              <a:gd name="connsiteX3" fmla="*/ 41349 w 122786"/>
              <a:gd name="connsiteY3" fmla="*/ 177995 h 227238"/>
              <a:gd name="connsiteX4" fmla="*/ 74 w 122786"/>
              <a:gd name="connsiteY4" fmla="*/ 227207 h 227238"/>
              <a:gd name="connsiteX5" fmla="*/ 52462 w 122786"/>
              <a:gd name="connsiteY5" fmla="*/ 171645 h 227238"/>
              <a:gd name="connsiteX6" fmla="*/ 33412 w 122786"/>
              <a:gd name="connsiteY6" fmla="*/ 100207 h 227238"/>
              <a:gd name="connsiteX7" fmla="*/ 122312 w 122786"/>
              <a:gd name="connsiteY7" fmla="*/ 195 h 22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786" h="227238">
                <a:moveTo>
                  <a:pt x="122312" y="195"/>
                </a:moveTo>
                <a:cubicBezTo>
                  <a:pt x="128133" y="-4038"/>
                  <a:pt x="78656" y="61578"/>
                  <a:pt x="68337" y="74807"/>
                </a:cubicBezTo>
                <a:cubicBezTo>
                  <a:pt x="58018" y="88036"/>
                  <a:pt x="64897" y="62372"/>
                  <a:pt x="60399" y="79570"/>
                </a:cubicBezTo>
                <a:cubicBezTo>
                  <a:pt x="55901" y="96768"/>
                  <a:pt x="51403" y="153389"/>
                  <a:pt x="41349" y="177995"/>
                </a:cubicBezTo>
                <a:cubicBezTo>
                  <a:pt x="31295" y="202601"/>
                  <a:pt x="-1778" y="228265"/>
                  <a:pt x="74" y="227207"/>
                </a:cubicBezTo>
                <a:cubicBezTo>
                  <a:pt x="1926" y="226149"/>
                  <a:pt x="46906" y="192812"/>
                  <a:pt x="52462" y="171645"/>
                </a:cubicBezTo>
                <a:cubicBezTo>
                  <a:pt x="58018" y="150478"/>
                  <a:pt x="18860" y="127724"/>
                  <a:pt x="33412" y="100207"/>
                </a:cubicBezTo>
                <a:cubicBezTo>
                  <a:pt x="47964" y="72690"/>
                  <a:pt x="116491" y="4428"/>
                  <a:pt x="122312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D9DDE69A-157A-4A65-B684-E7251FD109A1}"/>
              </a:ext>
            </a:extLst>
          </p:cNvPr>
          <p:cNvSpPr/>
          <p:nvPr/>
        </p:nvSpPr>
        <p:spPr>
          <a:xfrm>
            <a:off x="4464049" y="10685354"/>
            <a:ext cx="95681" cy="389419"/>
          </a:xfrm>
          <a:custGeom>
            <a:avLst/>
            <a:gdLst>
              <a:gd name="connsiteX0" fmla="*/ 44451 w 95681"/>
              <a:gd name="connsiteY0" fmla="*/ 109 h 389419"/>
              <a:gd name="connsiteX1" fmla="*/ 4764 w 95681"/>
              <a:gd name="connsiteY1" fmla="*/ 133459 h 389419"/>
              <a:gd name="connsiteX2" fmla="*/ 11114 w 95681"/>
              <a:gd name="connsiteY2" fmla="*/ 109646 h 389419"/>
              <a:gd name="connsiteX3" fmla="*/ 26989 w 95681"/>
              <a:gd name="connsiteY3" fmla="*/ 187434 h 389419"/>
              <a:gd name="connsiteX4" fmla="*/ 31751 w 95681"/>
              <a:gd name="connsiteY4" fmla="*/ 238234 h 389419"/>
              <a:gd name="connsiteX5" fmla="*/ 57151 w 95681"/>
              <a:gd name="connsiteY5" fmla="*/ 293796 h 389419"/>
              <a:gd name="connsiteX6" fmla="*/ 95251 w 95681"/>
              <a:gd name="connsiteY6" fmla="*/ 389046 h 389419"/>
              <a:gd name="connsiteX7" fmla="*/ 30164 w 95681"/>
              <a:gd name="connsiteY7" fmla="*/ 255696 h 389419"/>
              <a:gd name="connsiteX8" fmla="*/ 1 w 95681"/>
              <a:gd name="connsiteY8" fmla="*/ 158859 h 389419"/>
              <a:gd name="connsiteX9" fmla="*/ 44451 w 95681"/>
              <a:gd name="connsiteY9" fmla="*/ 109 h 38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681" h="389419">
                <a:moveTo>
                  <a:pt x="44451" y="109"/>
                </a:moveTo>
                <a:cubicBezTo>
                  <a:pt x="45245" y="-4124"/>
                  <a:pt x="10320" y="115203"/>
                  <a:pt x="4764" y="133459"/>
                </a:cubicBezTo>
                <a:cubicBezTo>
                  <a:pt x="-792" y="151715"/>
                  <a:pt x="7410" y="100650"/>
                  <a:pt x="11114" y="109646"/>
                </a:cubicBezTo>
                <a:cubicBezTo>
                  <a:pt x="14818" y="118642"/>
                  <a:pt x="23550" y="166003"/>
                  <a:pt x="26989" y="187434"/>
                </a:cubicBezTo>
                <a:cubicBezTo>
                  <a:pt x="30428" y="208865"/>
                  <a:pt x="26724" y="220507"/>
                  <a:pt x="31751" y="238234"/>
                </a:cubicBezTo>
                <a:cubicBezTo>
                  <a:pt x="36778" y="255961"/>
                  <a:pt x="46568" y="268661"/>
                  <a:pt x="57151" y="293796"/>
                </a:cubicBezTo>
                <a:cubicBezTo>
                  <a:pt x="67734" y="318931"/>
                  <a:pt x="99749" y="395396"/>
                  <a:pt x="95251" y="389046"/>
                </a:cubicBezTo>
                <a:cubicBezTo>
                  <a:pt x="90753" y="382696"/>
                  <a:pt x="46039" y="294060"/>
                  <a:pt x="30164" y="255696"/>
                </a:cubicBezTo>
                <a:cubicBezTo>
                  <a:pt x="14289" y="217332"/>
                  <a:pt x="266" y="197488"/>
                  <a:pt x="1" y="158859"/>
                </a:cubicBezTo>
                <a:cubicBezTo>
                  <a:pt x="-264" y="120230"/>
                  <a:pt x="43657" y="4342"/>
                  <a:pt x="44451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51863751-C35F-469E-AEFC-CEA9099162BE}"/>
              </a:ext>
            </a:extLst>
          </p:cNvPr>
          <p:cNvSpPr/>
          <p:nvPr/>
        </p:nvSpPr>
        <p:spPr>
          <a:xfrm>
            <a:off x="4419597" y="10628167"/>
            <a:ext cx="75457" cy="146787"/>
          </a:xfrm>
          <a:custGeom>
            <a:avLst/>
            <a:gdLst>
              <a:gd name="connsiteX0" fmla="*/ 3 w 75457"/>
              <a:gd name="connsiteY0" fmla="*/ 146 h 146787"/>
              <a:gd name="connsiteX1" fmla="*/ 23816 w 75457"/>
              <a:gd name="connsiteY1" fmla="*/ 119208 h 146787"/>
              <a:gd name="connsiteX2" fmla="*/ 61916 w 75457"/>
              <a:gd name="connsiteY2" fmla="*/ 120796 h 146787"/>
              <a:gd name="connsiteX3" fmla="*/ 74616 w 75457"/>
              <a:gd name="connsiteY3" fmla="*/ 146196 h 146787"/>
              <a:gd name="connsiteX4" fmla="*/ 41278 w 75457"/>
              <a:gd name="connsiteY4" fmla="*/ 135083 h 146787"/>
              <a:gd name="connsiteX5" fmla="*/ 25403 w 75457"/>
              <a:gd name="connsiteY5" fmla="*/ 95396 h 146787"/>
              <a:gd name="connsiteX6" fmla="*/ 3 w 75457"/>
              <a:gd name="connsiteY6" fmla="*/ 146 h 14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457" h="146787">
                <a:moveTo>
                  <a:pt x="3" y="146"/>
                </a:moveTo>
                <a:cubicBezTo>
                  <a:pt x="-261" y="4115"/>
                  <a:pt x="13497" y="99100"/>
                  <a:pt x="23816" y="119208"/>
                </a:cubicBezTo>
                <a:cubicBezTo>
                  <a:pt x="34135" y="139316"/>
                  <a:pt x="53449" y="116298"/>
                  <a:pt x="61916" y="120796"/>
                </a:cubicBezTo>
                <a:cubicBezTo>
                  <a:pt x="70383" y="125294"/>
                  <a:pt x="78056" y="143815"/>
                  <a:pt x="74616" y="146196"/>
                </a:cubicBezTo>
                <a:cubicBezTo>
                  <a:pt x="71176" y="148577"/>
                  <a:pt x="49480" y="143550"/>
                  <a:pt x="41278" y="135083"/>
                </a:cubicBezTo>
                <a:cubicBezTo>
                  <a:pt x="33076" y="126616"/>
                  <a:pt x="29636" y="116563"/>
                  <a:pt x="25403" y="95396"/>
                </a:cubicBezTo>
                <a:cubicBezTo>
                  <a:pt x="21170" y="74229"/>
                  <a:pt x="267" y="-3823"/>
                  <a:pt x="3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04603F33-181D-48DB-9BE3-1DAA2A746BEE}"/>
              </a:ext>
            </a:extLst>
          </p:cNvPr>
          <p:cNvSpPr/>
          <p:nvPr/>
        </p:nvSpPr>
        <p:spPr>
          <a:xfrm>
            <a:off x="4659276" y="10911881"/>
            <a:ext cx="57235" cy="248334"/>
          </a:xfrm>
          <a:custGeom>
            <a:avLst/>
            <a:gdLst>
              <a:gd name="connsiteX0" fmla="*/ 47662 w 57235"/>
              <a:gd name="connsiteY0" fmla="*/ 594 h 248334"/>
              <a:gd name="connsiteX1" fmla="*/ 28612 w 57235"/>
              <a:gd name="connsiteY1" fmla="*/ 111719 h 248334"/>
              <a:gd name="connsiteX2" fmla="*/ 25437 w 57235"/>
              <a:gd name="connsiteY2" fmla="*/ 146644 h 248334"/>
              <a:gd name="connsiteX3" fmla="*/ 36549 w 57235"/>
              <a:gd name="connsiteY3" fmla="*/ 213319 h 248334"/>
              <a:gd name="connsiteX4" fmla="*/ 57187 w 57235"/>
              <a:gd name="connsiteY4" fmla="*/ 248244 h 248334"/>
              <a:gd name="connsiteX5" fmla="*/ 30199 w 57235"/>
              <a:gd name="connsiteY5" fmla="*/ 203794 h 248334"/>
              <a:gd name="connsiteX6" fmla="*/ 37 w 57235"/>
              <a:gd name="connsiteY6" fmla="*/ 165694 h 248334"/>
              <a:gd name="connsiteX7" fmla="*/ 47662 w 57235"/>
              <a:gd name="connsiteY7" fmla="*/ 594 h 24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35" h="248334">
                <a:moveTo>
                  <a:pt x="47662" y="594"/>
                </a:moveTo>
                <a:cubicBezTo>
                  <a:pt x="52424" y="-8402"/>
                  <a:pt x="32316" y="87377"/>
                  <a:pt x="28612" y="111719"/>
                </a:cubicBezTo>
                <a:cubicBezTo>
                  <a:pt x="24908" y="136061"/>
                  <a:pt x="24114" y="129711"/>
                  <a:pt x="25437" y="146644"/>
                </a:cubicBezTo>
                <a:cubicBezTo>
                  <a:pt x="26760" y="163577"/>
                  <a:pt x="31257" y="196386"/>
                  <a:pt x="36549" y="213319"/>
                </a:cubicBezTo>
                <a:cubicBezTo>
                  <a:pt x="41841" y="230252"/>
                  <a:pt x="58245" y="249832"/>
                  <a:pt x="57187" y="248244"/>
                </a:cubicBezTo>
                <a:cubicBezTo>
                  <a:pt x="56129" y="246656"/>
                  <a:pt x="39724" y="217552"/>
                  <a:pt x="30199" y="203794"/>
                </a:cubicBezTo>
                <a:cubicBezTo>
                  <a:pt x="20674" y="190036"/>
                  <a:pt x="-1021" y="196915"/>
                  <a:pt x="37" y="165694"/>
                </a:cubicBezTo>
                <a:cubicBezTo>
                  <a:pt x="1095" y="134473"/>
                  <a:pt x="42900" y="9590"/>
                  <a:pt x="47662" y="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EE01D17E-256B-4132-A512-1212E57EDCC3}"/>
              </a:ext>
            </a:extLst>
          </p:cNvPr>
          <p:cNvSpPr/>
          <p:nvPr/>
        </p:nvSpPr>
        <p:spPr>
          <a:xfrm>
            <a:off x="4698943" y="11113260"/>
            <a:ext cx="249351" cy="411705"/>
          </a:xfrm>
          <a:custGeom>
            <a:avLst/>
            <a:gdLst>
              <a:gd name="connsiteX0" fmla="*/ 57 w 249351"/>
              <a:gd name="connsiteY0" fmla="*/ 828 h 411705"/>
              <a:gd name="connsiteX1" fmla="*/ 58795 w 249351"/>
              <a:gd name="connsiteY1" fmla="*/ 146878 h 411705"/>
              <a:gd name="connsiteX2" fmla="*/ 171507 w 249351"/>
              <a:gd name="connsiteY2" fmla="*/ 323090 h 411705"/>
              <a:gd name="connsiteX3" fmla="*/ 227070 w 249351"/>
              <a:gd name="connsiteY3" fmla="*/ 397703 h 411705"/>
              <a:gd name="connsiteX4" fmla="*/ 249295 w 249351"/>
              <a:gd name="connsiteY4" fmla="*/ 410403 h 411705"/>
              <a:gd name="connsiteX5" fmla="*/ 223895 w 249351"/>
              <a:gd name="connsiteY5" fmla="*/ 380240 h 411705"/>
              <a:gd name="connsiteX6" fmla="*/ 68320 w 249351"/>
              <a:gd name="connsiteY6" fmla="*/ 213553 h 411705"/>
              <a:gd name="connsiteX7" fmla="*/ 57 w 249351"/>
              <a:gd name="connsiteY7" fmla="*/ 828 h 411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351" h="411705">
                <a:moveTo>
                  <a:pt x="57" y="828"/>
                </a:moveTo>
                <a:cubicBezTo>
                  <a:pt x="-1530" y="-10284"/>
                  <a:pt x="30220" y="93168"/>
                  <a:pt x="58795" y="146878"/>
                </a:cubicBezTo>
                <a:cubicBezTo>
                  <a:pt x="87370" y="200588"/>
                  <a:pt x="143461" y="281286"/>
                  <a:pt x="171507" y="323090"/>
                </a:cubicBezTo>
                <a:cubicBezTo>
                  <a:pt x="199553" y="364894"/>
                  <a:pt x="214105" y="383151"/>
                  <a:pt x="227070" y="397703"/>
                </a:cubicBezTo>
                <a:cubicBezTo>
                  <a:pt x="240035" y="412255"/>
                  <a:pt x="249824" y="413314"/>
                  <a:pt x="249295" y="410403"/>
                </a:cubicBezTo>
                <a:cubicBezTo>
                  <a:pt x="248766" y="407493"/>
                  <a:pt x="254057" y="413048"/>
                  <a:pt x="223895" y="380240"/>
                </a:cubicBezTo>
                <a:cubicBezTo>
                  <a:pt x="193733" y="347432"/>
                  <a:pt x="106420" y="275730"/>
                  <a:pt x="68320" y="213553"/>
                </a:cubicBezTo>
                <a:cubicBezTo>
                  <a:pt x="30220" y="151376"/>
                  <a:pt x="1644" y="11940"/>
                  <a:pt x="57" y="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0B88B180-B112-4B30-BCE2-71978830774B}"/>
              </a:ext>
            </a:extLst>
          </p:cNvPr>
          <p:cNvSpPr/>
          <p:nvPr/>
        </p:nvSpPr>
        <p:spPr>
          <a:xfrm>
            <a:off x="4651446" y="11066114"/>
            <a:ext cx="229725" cy="506782"/>
          </a:xfrm>
          <a:custGeom>
            <a:avLst/>
            <a:gdLst>
              <a:gd name="connsiteX0" fmla="*/ 9454 w 229725"/>
              <a:gd name="connsiteY0" fmla="*/ 6699 h 506782"/>
              <a:gd name="connsiteX1" fmla="*/ 4692 w 229725"/>
              <a:gd name="connsiteY1" fmla="*/ 71786 h 506782"/>
              <a:gd name="connsiteX2" fmla="*/ 44379 w 229725"/>
              <a:gd name="connsiteY2" fmla="*/ 160686 h 506782"/>
              <a:gd name="connsiteX3" fmla="*/ 90417 w 229725"/>
              <a:gd name="connsiteY3" fmla="*/ 268636 h 506782"/>
              <a:gd name="connsiteX4" fmla="*/ 212654 w 229725"/>
              <a:gd name="connsiteY4" fmla="*/ 444849 h 506782"/>
              <a:gd name="connsiteX5" fmla="*/ 212654 w 229725"/>
              <a:gd name="connsiteY5" fmla="*/ 471836 h 506782"/>
              <a:gd name="connsiteX6" fmla="*/ 165029 w 229725"/>
              <a:gd name="connsiteY6" fmla="*/ 506761 h 506782"/>
              <a:gd name="connsiteX7" fmla="*/ 219004 w 229725"/>
              <a:gd name="connsiteY7" fmla="*/ 476599 h 506782"/>
              <a:gd name="connsiteX8" fmla="*/ 225354 w 229725"/>
              <a:gd name="connsiteY8" fmla="*/ 448024 h 506782"/>
              <a:gd name="connsiteX9" fmla="*/ 168204 w 229725"/>
              <a:gd name="connsiteY9" fmla="*/ 374999 h 506782"/>
              <a:gd name="connsiteX10" fmla="*/ 82479 w 229725"/>
              <a:gd name="connsiteY10" fmla="*/ 240061 h 506782"/>
              <a:gd name="connsiteX11" fmla="*/ 9454 w 229725"/>
              <a:gd name="connsiteY11" fmla="*/ 6699 h 50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25" h="506782">
                <a:moveTo>
                  <a:pt x="9454" y="6699"/>
                </a:moveTo>
                <a:cubicBezTo>
                  <a:pt x="-3510" y="-21347"/>
                  <a:pt x="-1129" y="46122"/>
                  <a:pt x="4692" y="71786"/>
                </a:cubicBezTo>
                <a:cubicBezTo>
                  <a:pt x="10513" y="97450"/>
                  <a:pt x="30092" y="127878"/>
                  <a:pt x="44379" y="160686"/>
                </a:cubicBezTo>
                <a:cubicBezTo>
                  <a:pt x="58667" y="193494"/>
                  <a:pt x="62371" y="221276"/>
                  <a:pt x="90417" y="268636"/>
                </a:cubicBezTo>
                <a:cubicBezTo>
                  <a:pt x="118463" y="315996"/>
                  <a:pt x="192281" y="410982"/>
                  <a:pt x="212654" y="444849"/>
                </a:cubicBezTo>
                <a:cubicBezTo>
                  <a:pt x="233027" y="478716"/>
                  <a:pt x="220591" y="461517"/>
                  <a:pt x="212654" y="471836"/>
                </a:cubicBezTo>
                <a:cubicBezTo>
                  <a:pt x="204717" y="482155"/>
                  <a:pt x="163971" y="505967"/>
                  <a:pt x="165029" y="506761"/>
                </a:cubicBezTo>
                <a:cubicBezTo>
                  <a:pt x="166087" y="507555"/>
                  <a:pt x="208950" y="486389"/>
                  <a:pt x="219004" y="476599"/>
                </a:cubicBezTo>
                <a:cubicBezTo>
                  <a:pt x="229058" y="466810"/>
                  <a:pt x="233821" y="464957"/>
                  <a:pt x="225354" y="448024"/>
                </a:cubicBezTo>
                <a:cubicBezTo>
                  <a:pt x="216887" y="431091"/>
                  <a:pt x="192016" y="409659"/>
                  <a:pt x="168204" y="374999"/>
                </a:cubicBezTo>
                <a:cubicBezTo>
                  <a:pt x="144392" y="340339"/>
                  <a:pt x="109466" y="294301"/>
                  <a:pt x="82479" y="240061"/>
                </a:cubicBezTo>
                <a:cubicBezTo>
                  <a:pt x="55492" y="185821"/>
                  <a:pt x="22418" y="34745"/>
                  <a:pt x="9454" y="6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90B2F5A0-73AF-4C1E-9960-1A5BCC421290}"/>
              </a:ext>
            </a:extLst>
          </p:cNvPr>
          <p:cNvSpPr/>
          <p:nvPr/>
        </p:nvSpPr>
        <p:spPr>
          <a:xfrm>
            <a:off x="4824209" y="11458027"/>
            <a:ext cx="129174" cy="139611"/>
          </a:xfrm>
          <a:custGeom>
            <a:avLst/>
            <a:gdLst>
              <a:gd name="connsiteX0" fmla="*/ 60529 w 129174"/>
              <a:gd name="connsiteY0" fmla="*/ 548 h 139611"/>
              <a:gd name="connsiteX1" fmla="*/ 124029 w 129174"/>
              <a:gd name="connsiteY1" fmla="*/ 79923 h 139611"/>
              <a:gd name="connsiteX2" fmla="*/ 111329 w 129174"/>
              <a:gd name="connsiteY2" fmla="*/ 102148 h 139611"/>
              <a:gd name="connsiteX3" fmla="*/ 204 w 129174"/>
              <a:gd name="connsiteY3" fmla="*/ 121198 h 139611"/>
              <a:gd name="connsiteX4" fmla="*/ 84341 w 129174"/>
              <a:gd name="connsiteY4" fmla="*/ 138661 h 139611"/>
              <a:gd name="connsiteX5" fmla="*/ 106566 w 129174"/>
              <a:gd name="connsiteY5" fmla="*/ 124373 h 139611"/>
              <a:gd name="connsiteX6" fmla="*/ 60529 w 129174"/>
              <a:gd name="connsiteY6" fmla="*/ 548 h 13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174" h="139611">
                <a:moveTo>
                  <a:pt x="60529" y="548"/>
                </a:moveTo>
                <a:cubicBezTo>
                  <a:pt x="63440" y="-6860"/>
                  <a:pt x="115562" y="62990"/>
                  <a:pt x="124029" y="79923"/>
                </a:cubicBezTo>
                <a:cubicBezTo>
                  <a:pt x="132496" y="96856"/>
                  <a:pt x="131966" y="95269"/>
                  <a:pt x="111329" y="102148"/>
                </a:cubicBezTo>
                <a:cubicBezTo>
                  <a:pt x="90692" y="109027"/>
                  <a:pt x="4702" y="115112"/>
                  <a:pt x="204" y="121198"/>
                </a:cubicBezTo>
                <a:cubicBezTo>
                  <a:pt x="-4294" y="127284"/>
                  <a:pt x="66614" y="138132"/>
                  <a:pt x="84341" y="138661"/>
                </a:cubicBezTo>
                <a:cubicBezTo>
                  <a:pt x="102068" y="139190"/>
                  <a:pt x="108154" y="144217"/>
                  <a:pt x="106566" y="124373"/>
                </a:cubicBezTo>
                <a:cubicBezTo>
                  <a:pt x="104979" y="104529"/>
                  <a:pt x="57618" y="7956"/>
                  <a:pt x="60529" y="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: 図形 1235">
            <a:extLst>
              <a:ext uri="{FF2B5EF4-FFF2-40B4-BE49-F238E27FC236}">
                <a16:creationId xmlns:a16="http://schemas.microsoft.com/office/drawing/2014/main" id="{64C7EF6A-7AD4-4F58-8458-AE7EB59A0514}"/>
              </a:ext>
            </a:extLst>
          </p:cNvPr>
          <p:cNvSpPr/>
          <p:nvPr/>
        </p:nvSpPr>
        <p:spPr>
          <a:xfrm>
            <a:off x="4636853" y="10740932"/>
            <a:ext cx="78050" cy="189932"/>
          </a:xfrm>
          <a:custGeom>
            <a:avLst/>
            <a:gdLst>
              <a:gd name="connsiteX0" fmla="*/ 235 w 78050"/>
              <a:gd name="connsiteY0" fmla="*/ 93 h 189932"/>
              <a:gd name="connsiteX1" fmla="*/ 74847 w 78050"/>
              <a:gd name="connsiteY1" fmla="*/ 65181 h 189932"/>
              <a:gd name="connsiteX2" fmla="*/ 63735 w 78050"/>
              <a:gd name="connsiteY2" fmla="*/ 98518 h 189932"/>
              <a:gd name="connsiteX3" fmla="*/ 57385 w 78050"/>
              <a:gd name="connsiteY3" fmla="*/ 187418 h 189932"/>
              <a:gd name="connsiteX4" fmla="*/ 58972 w 78050"/>
              <a:gd name="connsiteY4" fmla="*/ 157256 h 189932"/>
              <a:gd name="connsiteX5" fmla="*/ 58972 w 78050"/>
              <a:gd name="connsiteY5" fmla="*/ 71531 h 189932"/>
              <a:gd name="connsiteX6" fmla="*/ 51035 w 78050"/>
              <a:gd name="connsiteY6" fmla="*/ 50893 h 189932"/>
              <a:gd name="connsiteX7" fmla="*/ 235 w 78050"/>
              <a:gd name="connsiteY7" fmla="*/ 93 h 1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050" h="189932">
                <a:moveTo>
                  <a:pt x="235" y="93"/>
                </a:moveTo>
                <a:cubicBezTo>
                  <a:pt x="4204" y="2474"/>
                  <a:pt x="64264" y="48777"/>
                  <a:pt x="74847" y="65181"/>
                </a:cubicBezTo>
                <a:cubicBezTo>
                  <a:pt x="85430" y="81585"/>
                  <a:pt x="66645" y="78145"/>
                  <a:pt x="63735" y="98518"/>
                </a:cubicBezTo>
                <a:cubicBezTo>
                  <a:pt x="60825" y="118891"/>
                  <a:pt x="58179" y="177628"/>
                  <a:pt x="57385" y="187418"/>
                </a:cubicBezTo>
                <a:cubicBezTo>
                  <a:pt x="56591" y="197208"/>
                  <a:pt x="58708" y="176571"/>
                  <a:pt x="58972" y="157256"/>
                </a:cubicBezTo>
                <a:cubicBezTo>
                  <a:pt x="59237" y="137942"/>
                  <a:pt x="60295" y="89258"/>
                  <a:pt x="58972" y="71531"/>
                </a:cubicBezTo>
                <a:cubicBezTo>
                  <a:pt x="57649" y="53804"/>
                  <a:pt x="58443" y="60418"/>
                  <a:pt x="51035" y="50893"/>
                </a:cubicBezTo>
                <a:cubicBezTo>
                  <a:pt x="43627" y="41368"/>
                  <a:pt x="-3734" y="-2288"/>
                  <a:pt x="235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89346516-9117-4DA1-BFFA-979AB6596B7A}"/>
              </a:ext>
            </a:extLst>
          </p:cNvPr>
          <p:cNvSpPr/>
          <p:nvPr/>
        </p:nvSpPr>
        <p:spPr>
          <a:xfrm>
            <a:off x="4563854" y="10924891"/>
            <a:ext cx="91194" cy="156343"/>
          </a:xfrm>
          <a:custGeom>
            <a:avLst/>
            <a:gdLst>
              <a:gd name="connsiteX0" fmla="*/ 90696 w 91194"/>
              <a:gd name="connsiteY0" fmla="*/ 1872 h 156343"/>
              <a:gd name="connsiteX1" fmla="*/ 14496 w 91194"/>
              <a:gd name="connsiteY1" fmla="*/ 98709 h 156343"/>
              <a:gd name="connsiteX2" fmla="*/ 6559 w 91194"/>
              <a:gd name="connsiteY2" fmla="*/ 155859 h 156343"/>
              <a:gd name="connsiteX3" fmla="*/ 209 w 91194"/>
              <a:gd name="connsiteY3" fmla="*/ 124109 h 156343"/>
              <a:gd name="connsiteX4" fmla="*/ 14496 w 91194"/>
              <a:gd name="connsiteY4" fmla="*/ 87597 h 156343"/>
              <a:gd name="connsiteX5" fmla="*/ 46246 w 91194"/>
              <a:gd name="connsiteY5" fmla="*/ 39972 h 156343"/>
              <a:gd name="connsiteX6" fmla="*/ 90696 w 91194"/>
              <a:gd name="connsiteY6" fmla="*/ 1872 h 1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94" h="156343">
                <a:moveTo>
                  <a:pt x="90696" y="1872"/>
                </a:moveTo>
                <a:cubicBezTo>
                  <a:pt x="85404" y="11661"/>
                  <a:pt x="28519" y="73045"/>
                  <a:pt x="14496" y="98709"/>
                </a:cubicBezTo>
                <a:cubicBezTo>
                  <a:pt x="473" y="124373"/>
                  <a:pt x="8940" y="151626"/>
                  <a:pt x="6559" y="155859"/>
                </a:cubicBezTo>
                <a:cubicBezTo>
                  <a:pt x="4178" y="160092"/>
                  <a:pt x="-1114" y="135486"/>
                  <a:pt x="209" y="124109"/>
                </a:cubicBezTo>
                <a:cubicBezTo>
                  <a:pt x="1532" y="112732"/>
                  <a:pt x="6823" y="101620"/>
                  <a:pt x="14496" y="87597"/>
                </a:cubicBezTo>
                <a:cubicBezTo>
                  <a:pt x="22169" y="73574"/>
                  <a:pt x="34869" y="56905"/>
                  <a:pt x="46246" y="39972"/>
                </a:cubicBezTo>
                <a:cubicBezTo>
                  <a:pt x="57623" y="23039"/>
                  <a:pt x="95988" y="-7917"/>
                  <a:pt x="90696" y="1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C91FE7AB-9978-4964-A1B4-A4A7B24B291A}"/>
              </a:ext>
            </a:extLst>
          </p:cNvPr>
          <p:cNvSpPr/>
          <p:nvPr/>
        </p:nvSpPr>
        <p:spPr>
          <a:xfrm>
            <a:off x="4523469" y="10909245"/>
            <a:ext cx="118516" cy="144999"/>
          </a:xfrm>
          <a:custGeom>
            <a:avLst/>
            <a:gdLst>
              <a:gd name="connsiteX0" fmla="*/ 118381 w 118516"/>
              <a:gd name="connsiteY0" fmla="*/ 44505 h 144999"/>
              <a:gd name="connsiteX1" fmla="*/ 69169 w 118516"/>
              <a:gd name="connsiteY1" fmla="*/ 55 h 144999"/>
              <a:gd name="connsiteX2" fmla="*/ 27894 w 118516"/>
              <a:gd name="connsiteY2" fmla="*/ 55618 h 144999"/>
              <a:gd name="connsiteX3" fmla="*/ 40594 w 118516"/>
              <a:gd name="connsiteY3" fmla="*/ 142930 h 144999"/>
              <a:gd name="connsiteX4" fmla="*/ 21544 w 118516"/>
              <a:gd name="connsiteY4" fmla="*/ 112768 h 144999"/>
              <a:gd name="connsiteX5" fmla="*/ 906 w 118516"/>
              <a:gd name="connsiteY5" fmla="*/ 58793 h 144999"/>
              <a:gd name="connsiteX6" fmla="*/ 53294 w 118516"/>
              <a:gd name="connsiteY6" fmla="*/ 6405 h 144999"/>
              <a:gd name="connsiteX7" fmla="*/ 118381 w 118516"/>
              <a:gd name="connsiteY7" fmla="*/ 44505 h 14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516" h="144999">
                <a:moveTo>
                  <a:pt x="118381" y="44505"/>
                </a:moveTo>
                <a:cubicBezTo>
                  <a:pt x="121027" y="43447"/>
                  <a:pt x="84250" y="-1797"/>
                  <a:pt x="69169" y="55"/>
                </a:cubicBezTo>
                <a:cubicBezTo>
                  <a:pt x="54088" y="1907"/>
                  <a:pt x="32656" y="31806"/>
                  <a:pt x="27894" y="55618"/>
                </a:cubicBezTo>
                <a:cubicBezTo>
                  <a:pt x="23132" y="79430"/>
                  <a:pt x="41652" y="133405"/>
                  <a:pt x="40594" y="142930"/>
                </a:cubicBezTo>
                <a:cubicBezTo>
                  <a:pt x="39536" y="152455"/>
                  <a:pt x="28159" y="126791"/>
                  <a:pt x="21544" y="112768"/>
                </a:cubicBezTo>
                <a:cubicBezTo>
                  <a:pt x="14929" y="98745"/>
                  <a:pt x="-4386" y="76520"/>
                  <a:pt x="906" y="58793"/>
                </a:cubicBezTo>
                <a:cubicBezTo>
                  <a:pt x="6198" y="41066"/>
                  <a:pt x="36890" y="12490"/>
                  <a:pt x="53294" y="6405"/>
                </a:cubicBezTo>
                <a:cubicBezTo>
                  <a:pt x="69698" y="319"/>
                  <a:pt x="115735" y="45563"/>
                  <a:pt x="118381" y="44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F4C061FE-448B-4539-B494-221CF8067BDF}"/>
              </a:ext>
            </a:extLst>
          </p:cNvPr>
          <p:cNvSpPr/>
          <p:nvPr/>
        </p:nvSpPr>
        <p:spPr>
          <a:xfrm>
            <a:off x="4600518" y="11177322"/>
            <a:ext cx="221271" cy="384897"/>
          </a:xfrm>
          <a:custGeom>
            <a:avLst/>
            <a:gdLst>
              <a:gd name="connsiteX0" fmla="*/ 57 w 221271"/>
              <a:gd name="connsiteY0" fmla="*/ 266 h 384897"/>
              <a:gd name="connsiteX1" fmla="*/ 123882 w 221271"/>
              <a:gd name="connsiteY1" fmla="*/ 176478 h 384897"/>
              <a:gd name="connsiteX2" fmla="*/ 209607 w 221271"/>
              <a:gd name="connsiteY2" fmla="*/ 297128 h 384897"/>
              <a:gd name="connsiteX3" fmla="*/ 220720 w 221271"/>
              <a:gd name="connsiteY3" fmla="*/ 347928 h 384897"/>
              <a:gd name="connsiteX4" fmla="*/ 217545 w 221271"/>
              <a:gd name="connsiteY4" fmla="*/ 384441 h 384897"/>
              <a:gd name="connsiteX5" fmla="*/ 200082 w 221271"/>
              <a:gd name="connsiteY5" fmla="*/ 322528 h 384897"/>
              <a:gd name="connsiteX6" fmla="*/ 152457 w 221271"/>
              <a:gd name="connsiteY6" fmla="*/ 232041 h 384897"/>
              <a:gd name="connsiteX7" fmla="*/ 108007 w 221271"/>
              <a:gd name="connsiteY7" fmla="*/ 138378 h 384897"/>
              <a:gd name="connsiteX8" fmla="*/ 57 w 221271"/>
              <a:gd name="connsiteY8" fmla="*/ 266 h 38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271" h="384897">
                <a:moveTo>
                  <a:pt x="57" y="266"/>
                </a:moveTo>
                <a:cubicBezTo>
                  <a:pt x="2703" y="6616"/>
                  <a:pt x="88957" y="127001"/>
                  <a:pt x="123882" y="176478"/>
                </a:cubicBezTo>
                <a:cubicBezTo>
                  <a:pt x="158807" y="225955"/>
                  <a:pt x="193467" y="268553"/>
                  <a:pt x="209607" y="297128"/>
                </a:cubicBezTo>
                <a:cubicBezTo>
                  <a:pt x="225747" y="325703"/>
                  <a:pt x="219397" y="333376"/>
                  <a:pt x="220720" y="347928"/>
                </a:cubicBezTo>
                <a:cubicBezTo>
                  <a:pt x="222043" y="362480"/>
                  <a:pt x="220985" y="388674"/>
                  <a:pt x="217545" y="384441"/>
                </a:cubicBezTo>
                <a:cubicBezTo>
                  <a:pt x="214105" y="380208"/>
                  <a:pt x="210930" y="347928"/>
                  <a:pt x="200082" y="322528"/>
                </a:cubicBezTo>
                <a:cubicBezTo>
                  <a:pt x="189234" y="297128"/>
                  <a:pt x="167803" y="262733"/>
                  <a:pt x="152457" y="232041"/>
                </a:cubicBezTo>
                <a:cubicBezTo>
                  <a:pt x="137111" y="201349"/>
                  <a:pt x="129703" y="174097"/>
                  <a:pt x="108007" y="138378"/>
                </a:cubicBezTo>
                <a:cubicBezTo>
                  <a:pt x="86311" y="102659"/>
                  <a:pt x="-2589" y="-6084"/>
                  <a:pt x="57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3876316C-D016-41A4-B9D0-92802187A27A}"/>
              </a:ext>
            </a:extLst>
          </p:cNvPr>
          <p:cNvSpPr/>
          <p:nvPr/>
        </p:nvSpPr>
        <p:spPr>
          <a:xfrm>
            <a:off x="4578848" y="11052175"/>
            <a:ext cx="74334" cy="227723"/>
          </a:xfrm>
          <a:custGeom>
            <a:avLst/>
            <a:gdLst>
              <a:gd name="connsiteX0" fmla="*/ 74115 w 74334"/>
              <a:gd name="connsiteY0" fmla="*/ 0 h 227723"/>
              <a:gd name="connsiteX1" fmla="*/ 24902 w 74334"/>
              <a:gd name="connsiteY1" fmla="*/ 149225 h 227723"/>
              <a:gd name="connsiteX2" fmla="*/ 21727 w 74334"/>
              <a:gd name="connsiteY2" fmla="*/ 227013 h 227723"/>
              <a:gd name="connsiteX3" fmla="*/ 10615 w 74334"/>
              <a:gd name="connsiteY3" fmla="*/ 185738 h 227723"/>
              <a:gd name="connsiteX4" fmla="*/ 2677 w 74334"/>
              <a:gd name="connsiteY4" fmla="*/ 150813 h 227723"/>
              <a:gd name="connsiteX5" fmla="*/ 74115 w 74334"/>
              <a:gd name="connsiteY5" fmla="*/ 0 h 22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334" h="227723">
                <a:moveTo>
                  <a:pt x="74115" y="0"/>
                </a:moveTo>
                <a:cubicBezTo>
                  <a:pt x="77819" y="-265"/>
                  <a:pt x="33633" y="111390"/>
                  <a:pt x="24902" y="149225"/>
                </a:cubicBezTo>
                <a:cubicBezTo>
                  <a:pt x="16171" y="187061"/>
                  <a:pt x="24108" y="220928"/>
                  <a:pt x="21727" y="227013"/>
                </a:cubicBezTo>
                <a:cubicBezTo>
                  <a:pt x="19346" y="233098"/>
                  <a:pt x="13790" y="198438"/>
                  <a:pt x="10615" y="185738"/>
                </a:cubicBezTo>
                <a:cubicBezTo>
                  <a:pt x="7440" y="173038"/>
                  <a:pt x="-5525" y="179917"/>
                  <a:pt x="2677" y="150813"/>
                </a:cubicBezTo>
                <a:cubicBezTo>
                  <a:pt x="10879" y="121709"/>
                  <a:pt x="70411" y="265"/>
                  <a:pt x="7411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F78EE948-2591-45AE-A164-70C1B1D61761}"/>
              </a:ext>
            </a:extLst>
          </p:cNvPr>
          <p:cNvSpPr/>
          <p:nvPr/>
        </p:nvSpPr>
        <p:spPr>
          <a:xfrm>
            <a:off x="4489413" y="11077206"/>
            <a:ext cx="46826" cy="312259"/>
          </a:xfrm>
          <a:custGeom>
            <a:avLst/>
            <a:gdLst>
              <a:gd name="connsiteX0" fmla="*/ 37 w 46826"/>
              <a:gd name="connsiteY0" fmla="*/ 369 h 312259"/>
              <a:gd name="connsiteX1" fmla="*/ 46075 w 46826"/>
              <a:gd name="connsiteY1" fmla="*/ 141657 h 312259"/>
              <a:gd name="connsiteX2" fmla="*/ 28612 w 46826"/>
              <a:gd name="connsiteY2" fmla="*/ 309932 h 312259"/>
              <a:gd name="connsiteX3" fmla="*/ 28612 w 46826"/>
              <a:gd name="connsiteY3" fmla="*/ 233732 h 312259"/>
              <a:gd name="connsiteX4" fmla="*/ 31787 w 46826"/>
              <a:gd name="connsiteY4" fmla="*/ 148007 h 312259"/>
              <a:gd name="connsiteX5" fmla="*/ 38137 w 46826"/>
              <a:gd name="connsiteY5" fmla="*/ 101969 h 312259"/>
              <a:gd name="connsiteX6" fmla="*/ 37 w 46826"/>
              <a:gd name="connsiteY6" fmla="*/ 369 h 31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26" h="312259">
                <a:moveTo>
                  <a:pt x="37" y="369"/>
                </a:moveTo>
                <a:cubicBezTo>
                  <a:pt x="1360" y="6984"/>
                  <a:pt x="41313" y="90063"/>
                  <a:pt x="46075" y="141657"/>
                </a:cubicBezTo>
                <a:cubicBezTo>
                  <a:pt x="50837" y="193251"/>
                  <a:pt x="31523" y="294586"/>
                  <a:pt x="28612" y="309932"/>
                </a:cubicBezTo>
                <a:cubicBezTo>
                  <a:pt x="25702" y="325278"/>
                  <a:pt x="28083" y="260719"/>
                  <a:pt x="28612" y="233732"/>
                </a:cubicBezTo>
                <a:cubicBezTo>
                  <a:pt x="29141" y="206745"/>
                  <a:pt x="30200" y="169967"/>
                  <a:pt x="31787" y="148007"/>
                </a:cubicBezTo>
                <a:cubicBezTo>
                  <a:pt x="33374" y="126047"/>
                  <a:pt x="43693" y="126046"/>
                  <a:pt x="38137" y="101969"/>
                </a:cubicBezTo>
                <a:cubicBezTo>
                  <a:pt x="32581" y="77892"/>
                  <a:pt x="-1286" y="-6246"/>
                  <a:pt x="37" y="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1653986A-3668-403B-8114-C1D5A58A5D36}"/>
              </a:ext>
            </a:extLst>
          </p:cNvPr>
          <p:cNvSpPr/>
          <p:nvPr/>
        </p:nvSpPr>
        <p:spPr>
          <a:xfrm>
            <a:off x="4481448" y="11050586"/>
            <a:ext cx="56662" cy="169871"/>
          </a:xfrm>
          <a:custGeom>
            <a:avLst/>
            <a:gdLst>
              <a:gd name="connsiteX0" fmla="*/ 65 w 56662"/>
              <a:gd name="connsiteY0" fmla="*/ 2 h 169871"/>
              <a:gd name="connsiteX1" fmla="*/ 54040 w 56662"/>
              <a:gd name="connsiteY1" fmla="*/ 112714 h 169871"/>
              <a:gd name="connsiteX2" fmla="*/ 47690 w 56662"/>
              <a:gd name="connsiteY2" fmla="*/ 169864 h 169871"/>
              <a:gd name="connsiteX3" fmla="*/ 42927 w 56662"/>
              <a:gd name="connsiteY3" fmla="*/ 109539 h 169871"/>
              <a:gd name="connsiteX4" fmla="*/ 65 w 56662"/>
              <a:gd name="connsiteY4" fmla="*/ 2 h 16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62" h="169871">
                <a:moveTo>
                  <a:pt x="65" y="2"/>
                </a:moveTo>
                <a:cubicBezTo>
                  <a:pt x="1917" y="531"/>
                  <a:pt x="46103" y="84404"/>
                  <a:pt x="54040" y="112714"/>
                </a:cubicBezTo>
                <a:cubicBezTo>
                  <a:pt x="61978" y="141024"/>
                  <a:pt x="49542" y="170393"/>
                  <a:pt x="47690" y="169864"/>
                </a:cubicBezTo>
                <a:cubicBezTo>
                  <a:pt x="45838" y="169335"/>
                  <a:pt x="49806" y="134145"/>
                  <a:pt x="42927" y="109539"/>
                </a:cubicBezTo>
                <a:cubicBezTo>
                  <a:pt x="36048" y="84933"/>
                  <a:pt x="-1787" y="-527"/>
                  <a:pt x="6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1A88D5B7-F737-4445-8C47-7487F56B6518}"/>
              </a:ext>
            </a:extLst>
          </p:cNvPr>
          <p:cNvSpPr/>
          <p:nvPr/>
        </p:nvSpPr>
        <p:spPr>
          <a:xfrm>
            <a:off x="4548405" y="11260171"/>
            <a:ext cx="52562" cy="267954"/>
          </a:xfrm>
          <a:custGeom>
            <a:avLst/>
            <a:gdLst>
              <a:gd name="connsiteX0" fmla="*/ 52170 w 52562"/>
              <a:gd name="connsiteY0" fmla="*/ 1554 h 267954"/>
              <a:gd name="connsiteX1" fmla="*/ 25183 w 52562"/>
              <a:gd name="connsiteY1" fmla="*/ 92042 h 267954"/>
              <a:gd name="connsiteX2" fmla="*/ 9308 w 52562"/>
              <a:gd name="connsiteY2" fmla="*/ 261904 h 267954"/>
              <a:gd name="connsiteX3" fmla="*/ 9308 w 52562"/>
              <a:gd name="connsiteY3" fmla="*/ 223804 h 267954"/>
              <a:gd name="connsiteX4" fmla="*/ 2958 w 52562"/>
              <a:gd name="connsiteY4" fmla="*/ 163479 h 267954"/>
              <a:gd name="connsiteX5" fmla="*/ 52170 w 52562"/>
              <a:gd name="connsiteY5" fmla="*/ 1554 h 26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62" h="267954">
                <a:moveTo>
                  <a:pt x="52170" y="1554"/>
                </a:moveTo>
                <a:cubicBezTo>
                  <a:pt x="55874" y="-10352"/>
                  <a:pt x="32327" y="48650"/>
                  <a:pt x="25183" y="92042"/>
                </a:cubicBezTo>
                <a:cubicBezTo>
                  <a:pt x="18039" y="135434"/>
                  <a:pt x="11954" y="239944"/>
                  <a:pt x="9308" y="261904"/>
                </a:cubicBezTo>
                <a:cubicBezTo>
                  <a:pt x="6662" y="283864"/>
                  <a:pt x="10366" y="240208"/>
                  <a:pt x="9308" y="223804"/>
                </a:cubicBezTo>
                <a:cubicBezTo>
                  <a:pt x="8250" y="207400"/>
                  <a:pt x="-6038" y="200521"/>
                  <a:pt x="2958" y="163479"/>
                </a:cubicBezTo>
                <a:cubicBezTo>
                  <a:pt x="11954" y="126437"/>
                  <a:pt x="48466" y="13460"/>
                  <a:pt x="52170" y="1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EF6714F2-8A21-43B9-B817-9FC1D96DD4A9}"/>
              </a:ext>
            </a:extLst>
          </p:cNvPr>
          <p:cNvSpPr/>
          <p:nvPr/>
        </p:nvSpPr>
        <p:spPr>
          <a:xfrm>
            <a:off x="4506758" y="11374293"/>
            <a:ext cx="21431" cy="277642"/>
          </a:xfrm>
          <a:custGeom>
            <a:avLst/>
            <a:gdLst>
              <a:gd name="connsiteX0" fmla="*/ 20792 w 21431"/>
              <a:gd name="connsiteY0" fmla="*/ 1732 h 277642"/>
              <a:gd name="connsiteX1" fmla="*/ 16030 w 21431"/>
              <a:gd name="connsiteY1" fmla="*/ 266845 h 277642"/>
              <a:gd name="connsiteX2" fmla="*/ 14442 w 21431"/>
              <a:gd name="connsiteY2" fmla="*/ 219220 h 277642"/>
              <a:gd name="connsiteX3" fmla="*/ 155 w 21431"/>
              <a:gd name="connsiteY3" fmla="*/ 154132 h 277642"/>
              <a:gd name="connsiteX4" fmla="*/ 20792 w 21431"/>
              <a:gd name="connsiteY4" fmla="*/ 1732 h 27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31" h="277642">
                <a:moveTo>
                  <a:pt x="20792" y="1732"/>
                </a:moveTo>
                <a:cubicBezTo>
                  <a:pt x="23438" y="20517"/>
                  <a:pt x="17088" y="230597"/>
                  <a:pt x="16030" y="266845"/>
                </a:cubicBezTo>
                <a:cubicBezTo>
                  <a:pt x="14972" y="303093"/>
                  <a:pt x="17088" y="238005"/>
                  <a:pt x="14442" y="219220"/>
                </a:cubicBezTo>
                <a:cubicBezTo>
                  <a:pt x="11796" y="200435"/>
                  <a:pt x="2272" y="185882"/>
                  <a:pt x="155" y="154132"/>
                </a:cubicBezTo>
                <a:cubicBezTo>
                  <a:pt x="-1962" y="122382"/>
                  <a:pt x="18146" y="-17053"/>
                  <a:pt x="20792" y="1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: 図形 1244">
            <a:extLst>
              <a:ext uri="{FF2B5EF4-FFF2-40B4-BE49-F238E27FC236}">
                <a16:creationId xmlns:a16="http://schemas.microsoft.com/office/drawing/2014/main" id="{0BF4249F-18CB-4EC3-84B5-7BBA8787C8FD}"/>
              </a:ext>
            </a:extLst>
          </p:cNvPr>
          <p:cNvSpPr/>
          <p:nvPr/>
        </p:nvSpPr>
        <p:spPr>
          <a:xfrm>
            <a:off x="4416561" y="11501028"/>
            <a:ext cx="186476" cy="549625"/>
          </a:xfrm>
          <a:custGeom>
            <a:avLst/>
            <a:gdLst>
              <a:gd name="connsiteX0" fmla="*/ 150677 w 186476"/>
              <a:gd name="connsiteY0" fmla="*/ 3585 h 549625"/>
              <a:gd name="connsiteX1" fmla="*/ 160202 w 186476"/>
              <a:gd name="connsiteY1" fmla="*/ 144872 h 549625"/>
              <a:gd name="connsiteX2" fmla="*/ 164964 w 186476"/>
              <a:gd name="connsiteY2" fmla="*/ 214722 h 549625"/>
              <a:gd name="connsiteX3" fmla="*/ 171314 w 186476"/>
              <a:gd name="connsiteY3" fmla="*/ 276635 h 549625"/>
              <a:gd name="connsiteX4" fmla="*/ 164964 w 186476"/>
              <a:gd name="connsiteY4" fmla="*/ 352835 h 549625"/>
              <a:gd name="connsiteX5" fmla="*/ 133214 w 186476"/>
              <a:gd name="connsiteY5" fmla="*/ 402047 h 549625"/>
              <a:gd name="connsiteX6" fmla="*/ 1452 w 186476"/>
              <a:gd name="connsiteY6" fmla="*/ 546510 h 549625"/>
              <a:gd name="connsiteX7" fmla="*/ 69714 w 186476"/>
              <a:gd name="connsiteY7" fmla="*/ 490947 h 549625"/>
              <a:gd name="connsiteX8" fmla="*/ 176077 w 186476"/>
              <a:gd name="connsiteY8" fmla="*/ 371885 h 549625"/>
              <a:gd name="connsiteX9" fmla="*/ 180839 w 186476"/>
              <a:gd name="connsiteY9" fmla="*/ 306797 h 549625"/>
              <a:gd name="connsiteX10" fmla="*/ 150677 w 186476"/>
              <a:gd name="connsiteY10" fmla="*/ 3585 h 54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6476" h="549625">
                <a:moveTo>
                  <a:pt x="150677" y="3585"/>
                </a:moveTo>
                <a:cubicBezTo>
                  <a:pt x="147238" y="-23402"/>
                  <a:pt x="157821" y="109683"/>
                  <a:pt x="160202" y="144872"/>
                </a:cubicBezTo>
                <a:cubicBezTo>
                  <a:pt x="162583" y="180062"/>
                  <a:pt x="163112" y="192762"/>
                  <a:pt x="164964" y="214722"/>
                </a:cubicBezTo>
                <a:cubicBezTo>
                  <a:pt x="166816" y="236682"/>
                  <a:pt x="171314" y="253616"/>
                  <a:pt x="171314" y="276635"/>
                </a:cubicBezTo>
                <a:cubicBezTo>
                  <a:pt x="171314" y="299654"/>
                  <a:pt x="171314" y="331933"/>
                  <a:pt x="164964" y="352835"/>
                </a:cubicBezTo>
                <a:cubicBezTo>
                  <a:pt x="158614" y="373737"/>
                  <a:pt x="160466" y="369768"/>
                  <a:pt x="133214" y="402047"/>
                </a:cubicBezTo>
                <a:cubicBezTo>
                  <a:pt x="105962" y="434326"/>
                  <a:pt x="12035" y="531693"/>
                  <a:pt x="1452" y="546510"/>
                </a:cubicBezTo>
                <a:cubicBezTo>
                  <a:pt x="-9131" y="561327"/>
                  <a:pt x="40610" y="520051"/>
                  <a:pt x="69714" y="490947"/>
                </a:cubicBezTo>
                <a:cubicBezTo>
                  <a:pt x="98818" y="461843"/>
                  <a:pt x="157556" y="402576"/>
                  <a:pt x="176077" y="371885"/>
                </a:cubicBezTo>
                <a:cubicBezTo>
                  <a:pt x="194598" y="341194"/>
                  <a:pt x="183220" y="367916"/>
                  <a:pt x="180839" y="306797"/>
                </a:cubicBezTo>
                <a:cubicBezTo>
                  <a:pt x="178458" y="245678"/>
                  <a:pt x="154116" y="30572"/>
                  <a:pt x="150677" y="3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: 図形 1245">
            <a:extLst>
              <a:ext uri="{FF2B5EF4-FFF2-40B4-BE49-F238E27FC236}">
                <a16:creationId xmlns:a16="http://schemas.microsoft.com/office/drawing/2014/main" id="{CE057B04-528C-4A31-8F6B-A2C7A8BC9417}"/>
              </a:ext>
            </a:extLst>
          </p:cNvPr>
          <p:cNvSpPr/>
          <p:nvPr/>
        </p:nvSpPr>
        <p:spPr>
          <a:xfrm>
            <a:off x="4152310" y="11647398"/>
            <a:ext cx="372462" cy="285723"/>
          </a:xfrm>
          <a:custGeom>
            <a:avLst/>
            <a:gdLst>
              <a:gd name="connsiteX0" fmla="*/ 372065 w 372462"/>
              <a:gd name="connsiteY0" fmla="*/ 90 h 285723"/>
              <a:gd name="connsiteX1" fmla="*/ 173628 w 372462"/>
              <a:gd name="connsiteY1" fmla="*/ 154077 h 285723"/>
              <a:gd name="connsiteX2" fmla="*/ 3765 w 372462"/>
              <a:gd name="connsiteY2" fmla="*/ 282665 h 285723"/>
              <a:gd name="connsiteX3" fmla="*/ 60915 w 372462"/>
              <a:gd name="connsiteY3" fmla="*/ 239802 h 285723"/>
              <a:gd name="connsiteX4" fmla="*/ 119653 w 372462"/>
              <a:gd name="connsiteY4" fmla="*/ 176302 h 285723"/>
              <a:gd name="connsiteX5" fmla="*/ 372065 w 372462"/>
              <a:gd name="connsiteY5" fmla="*/ 90 h 28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462" h="285723">
                <a:moveTo>
                  <a:pt x="372065" y="90"/>
                </a:moveTo>
                <a:cubicBezTo>
                  <a:pt x="381061" y="-3614"/>
                  <a:pt x="235011" y="106981"/>
                  <a:pt x="173628" y="154077"/>
                </a:cubicBezTo>
                <a:cubicBezTo>
                  <a:pt x="112245" y="201173"/>
                  <a:pt x="22550" y="268378"/>
                  <a:pt x="3765" y="282665"/>
                </a:cubicBezTo>
                <a:cubicBezTo>
                  <a:pt x="-15020" y="296952"/>
                  <a:pt x="41600" y="257529"/>
                  <a:pt x="60915" y="239802"/>
                </a:cubicBezTo>
                <a:cubicBezTo>
                  <a:pt x="80230" y="222075"/>
                  <a:pt x="67530" y="215460"/>
                  <a:pt x="119653" y="176302"/>
                </a:cubicBezTo>
                <a:cubicBezTo>
                  <a:pt x="171776" y="137144"/>
                  <a:pt x="363069" y="3794"/>
                  <a:pt x="372065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: 図形 1246">
            <a:extLst>
              <a:ext uri="{FF2B5EF4-FFF2-40B4-BE49-F238E27FC236}">
                <a16:creationId xmlns:a16="http://schemas.microsoft.com/office/drawing/2014/main" id="{45C9D421-980F-4829-B5DF-6A89B8E36CCA}"/>
              </a:ext>
            </a:extLst>
          </p:cNvPr>
          <p:cNvSpPr/>
          <p:nvPr/>
        </p:nvSpPr>
        <p:spPr>
          <a:xfrm>
            <a:off x="4183045" y="11698178"/>
            <a:ext cx="341348" cy="260475"/>
          </a:xfrm>
          <a:custGeom>
            <a:avLst/>
            <a:gdLst>
              <a:gd name="connsiteX0" fmla="*/ 341330 w 341348"/>
              <a:gd name="connsiteY0" fmla="*/ 110 h 260475"/>
              <a:gd name="connsiteX1" fmla="*/ 200043 w 341348"/>
              <a:gd name="connsiteY1" fmla="*/ 117585 h 260475"/>
              <a:gd name="connsiteX2" fmla="*/ 101618 w 341348"/>
              <a:gd name="connsiteY2" fmla="*/ 182672 h 260475"/>
              <a:gd name="connsiteX3" fmla="*/ 18 w 341348"/>
              <a:gd name="connsiteY3" fmla="*/ 260460 h 260475"/>
              <a:gd name="connsiteX4" fmla="*/ 109555 w 341348"/>
              <a:gd name="connsiteY4" fmla="*/ 189022 h 260475"/>
              <a:gd name="connsiteX5" fmla="*/ 190518 w 341348"/>
              <a:gd name="connsiteY5" fmla="*/ 139810 h 260475"/>
              <a:gd name="connsiteX6" fmla="*/ 341330 w 341348"/>
              <a:gd name="connsiteY6" fmla="*/ 110 h 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348" h="260475">
                <a:moveTo>
                  <a:pt x="341330" y="110"/>
                </a:moveTo>
                <a:cubicBezTo>
                  <a:pt x="342917" y="-3594"/>
                  <a:pt x="239995" y="87158"/>
                  <a:pt x="200043" y="117585"/>
                </a:cubicBezTo>
                <a:cubicBezTo>
                  <a:pt x="160091" y="148012"/>
                  <a:pt x="134955" y="158860"/>
                  <a:pt x="101618" y="182672"/>
                </a:cubicBezTo>
                <a:cubicBezTo>
                  <a:pt x="68281" y="206484"/>
                  <a:pt x="-1305" y="259402"/>
                  <a:pt x="18" y="260460"/>
                </a:cubicBezTo>
                <a:cubicBezTo>
                  <a:pt x="1341" y="261518"/>
                  <a:pt x="77805" y="209130"/>
                  <a:pt x="109555" y="189022"/>
                </a:cubicBezTo>
                <a:cubicBezTo>
                  <a:pt x="141305" y="168914"/>
                  <a:pt x="154799" y="169443"/>
                  <a:pt x="190518" y="139810"/>
                </a:cubicBezTo>
                <a:cubicBezTo>
                  <a:pt x="226237" y="110177"/>
                  <a:pt x="339743" y="3814"/>
                  <a:pt x="341330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: 図形 1247">
            <a:extLst>
              <a:ext uri="{FF2B5EF4-FFF2-40B4-BE49-F238E27FC236}">
                <a16:creationId xmlns:a16="http://schemas.microsoft.com/office/drawing/2014/main" id="{EBB02803-86C1-44AC-ADAD-1285DA84E2EA}"/>
              </a:ext>
            </a:extLst>
          </p:cNvPr>
          <p:cNvSpPr/>
          <p:nvPr/>
        </p:nvSpPr>
        <p:spPr>
          <a:xfrm>
            <a:off x="4192975" y="11702984"/>
            <a:ext cx="343525" cy="266023"/>
          </a:xfrm>
          <a:custGeom>
            <a:avLst/>
            <a:gdLst>
              <a:gd name="connsiteX0" fmla="*/ 342513 w 343525"/>
              <a:gd name="connsiteY0" fmla="*/ 66 h 266023"/>
              <a:gd name="connsiteX1" fmla="*/ 336163 w 343525"/>
              <a:gd name="connsiteY1" fmla="*/ 63566 h 266023"/>
              <a:gd name="connsiteX2" fmla="*/ 296475 w 343525"/>
              <a:gd name="connsiteY2" fmla="*/ 98491 h 266023"/>
              <a:gd name="connsiteX3" fmla="*/ 218688 w 343525"/>
              <a:gd name="connsiteY3" fmla="*/ 163579 h 266023"/>
              <a:gd name="connsiteX4" fmla="*/ 148838 w 343525"/>
              <a:gd name="connsiteY4" fmla="*/ 201679 h 266023"/>
              <a:gd name="connsiteX5" fmla="*/ 20250 w 343525"/>
              <a:gd name="connsiteY5" fmla="*/ 255654 h 266023"/>
              <a:gd name="connsiteX6" fmla="*/ 10725 w 343525"/>
              <a:gd name="connsiteY6" fmla="*/ 262004 h 266023"/>
              <a:gd name="connsiteX7" fmla="*/ 123438 w 343525"/>
              <a:gd name="connsiteY7" fmla="*/ 209616 h 266023"/>
              <a:gd name="connsiteX8" fmla="*/ 226625 w 343525"/>
              <a:gd name="connsiteY8" fmla="*/ 171516 h 266023"/>
              <a:gd name="connsiteX9" fmla="*/ 259963 w 343525"/>
              <a:gd name="connsiteY9" fmla="*/ 142941 h 266023"/>
              <a:gd name="connsiteX10" fmla="*/ 323463 w 343525"/>
              <a:gd name="connsiteY10" fmla="*/ 76266 h 266023"/>
              <a:gd name="connsiteX11" fmla="*/ 342513 w 343525"/>
              <a:gd name="connsiteY11" fmla="*/ 66 h 26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3525" h="266023">
                <a:moveTo>
                  <a:pt x="342513" y="66"/>
                </a:moveTo>
                <a:cubicBezTo>
                  <a:pt x="344630" y="-2051"/>
                  <a:pt x="343836" y="47162"/>
                  <a:pt x="336163" y="63566"/>
                </a:cubicBezTo>
                <a:cubicBezTo>
                  <a:pt x="328490" y="79970"/>
                  <a:pt x="316054" y="81822"/>
                  <a:pt x="296475" y="98491"/>
                </a:cubicBezTo>
                <a:cubicBezTo>
                  <a:pt x="276896" y="115160"/>
                  <a:pt x="243294" y="146381"/>
                  <a:pt x="218688" y="163579"/>
                </a:cubicBezTo>
                <a:cubicBezTo>
                  <a:pt x="194082" y="180777"/>
                  <a:pt x="181911" y="186333"/>
                  <a:pt x="148838" y="201679"/>
                </a:cubicBezTo>
                <a:cubicBezTo>
                  <a:pt x="115765" y="217025"/>
                  <a:pt x="43269" y="245600"/>
                  <a:pt x="20250" y="255654"/>
                </a:cubicBezTo>
                <a:cubicBezTo>
                  <a:pt x="-2769" y="265708"/>
                  <a:pt x="-6473" y="269677"/>
                  <a:pt x="10725" y="262004"/>
                </a:cubicBezTo>
                <a:cubicBezTo>
                  <a:pt x="27923" y="254331"/>
                  <a:pt x="87455" y="224697"/>
                  <a:pt x="123438" y="209616"/>
                </a:cubicBezTo>
                <a:cubicBezTo>
                  <a:pt x="159421" y="194535"/>
                  <a:pt x="203871" y="182628"/>
                  <a:pt x="226625" y="171516"/>
                </a:cubicBezTo>
                <a:cubicBezTo>
                  <a:pt x="249379" y="160404"/>
                  <a:pt x="243823" y="158816"/>
                  <a:pt x="259963" y="142941"/>
                </a:cubicBezTo>
                <a:cubicBezTo>
                  <a:pt x="276103" y="127066"/>
                  <a:pt x="309969" y="98491"/>
                  <a:pt x="323463" y="76266"/>
                </a:cubicBezTo>
                <a:cubicBezTo>
                  <a:pt x="336957" y="54041"/>
                  <a:pt x="340396" y="2183"/>
                  <a:pt x="342513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: 図形 1248">
            <a:extLst>
              <a:ext uri="{FF2B5EF4-FFF2-40B4-BE49-F238E27FC236}">
                <a16:creationId xmlns:a16="http://schemas.microsoft.com/office/drawing/2014/main" id="{158FC72C-F978-4033-8501-E7B64BDD682D}"/>
              </a:ext>
            </a:extLst>
          </p:cNvPr>
          <p:cNvSpPr/>
          <p:nvPr/>
        </p:nvSpPr>
        <p:spPr>
          <a:xfrm>
            <a:off x="3821105" y="11875983"/>
            <a:ext cx="420695" cy="95565"/>
          </a:xfrm>
          <a:custGeom>
            <a:avLst/>
            <a:gdLst>
              <a:gd name="connsiteX0" fmla="*/ 8 w 420695"/>
              <a:gd name="connsiteY0" fmla="*/ 95355 h 95565"/>
              <a:gd name="connsiteX1" fmla="*/ 265120 w 420695"/>
              <a:gd name="connsiteY1" fmla="*/ 82655 h 95565"/>
              <a:gd name="connsiteX2" fmla="*/ 306395 w 420695"/>
              <a:gd name="connsiteY2" fmla="*/ 73130 h 95565"/>
              <a:gd name="connsiteX3" fmla="*/ 420695 w 420695"/>
              <a:gd name="connsiteY3" fmla="*/ 105 h 95565"/>
              <a:gd name="connsiteX4" fmla="*/ 307983 w 420695"/>
              <a:gd name="connsiteY4" fmla="*/ 57255 h 95565"/>
              <a:gd name="connsiteX5" fmla="*/ 274645 w 420695"/>
              <a:gd name="connsiteY5" fmla="*/ 71542 h 95565"/>
              <a:gd name="connsiteX6" fmla="*/ 8 w 420695"/>
              <a:gd name="connsiteY6" fmla="*/ 95355 h 9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695" h="95565">
                <a:moveTo>
                  <a:pt x="8" y="95355"/>
                </a:moveTo>
                <a:cubicBezTo>
                  <a:pt x="-1579" y="97207"/>
                  <a:pt x="214056" y="86359"/>
                  <a:pt x="265120" y="82655"/>
                </a:cubicBezTo>
                <a:cubicBezTo>
                  <a:pt x="316185" y="78951"/>
                  <a:pt x="280466" y="86888"/>
                  <a:pt x="306395" y="73130"/>
                </a:cubicBezTo>
                <a:cubicBezTo>
                  <a:pt x="332324" y="59372"/>
                  <a:pt x="420430" y="2751"/>
                  <a:pt x="420695" y="105"/>
                </a:cubicBezTo>
                <a:cubicBezTo>
                  <a:pt x="420960" y="-2541"/>
                  <a:pt x="332325" y="45349"/>
                  <a:pt x="307983" y="57255"/>
                </a:cubicBezTo>
                <a:cubicBezTo>
                  <a:pt x="283641" y="69161"/>
                  <a:pt x="321741" y="66780"/>
                  <a:pt x="274645" y="71542"/>
                </a:cubicBezTo>
                <a:cubicBezTo>
                  <a:pt x="227549" y="76304"/>
                  <a:pt x="1595" y="93503"/>
                  <a:pt x="8" y="95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: 図形 1249">
            <a:extLst>
              <a:ext uri="{FF2B5EF4-FFF2-40B4-BE49-F238E27FC236}">
                <a16:creationId xmlns:a16="http://schemas.microsoft.com/office/drawing/2014/main" id="{5A7E339F-151B-4936-B744-605E57C1DF51}"/>
              </a:ext>
            </a:extLst>
          </p:cNvPr>
          <p:cNvSpPr/>
          <p:nvPr/>
        </p:nvSpPr>
        <p:spPr>
          <a:xfrm>
            <a:off x="4180918" y="11788658"/>
            <a:ext cx="359639" cy="247975"/>
          </a:xfrm>
          <a:custGeom>
            <a:avLst/>
            <a:gdLst>
              <a:gd name="connsiteX0" fmla="*/ 557 w 359639"/>
              <a:gd name="connsiteY0" fmla="*/ 217605 h 247975"/>
              <a:gd name="connsiteX1" fmla="*/ 129145 w 359639"/>
              <a:gd name="connsiteY1" fmla="*/ 230305 h 247975"/>
              <a:gd name="connsiteX2" fmla="*/ 175182 w 359639"/>
              <a:gd name="connsiteY2" fmla="*/ 247767 h 247975"/>
              <a:gd name="connsiteX3" fmla="*/ 211695 w 359639"/>
              <a:gd name="connsiteY3" fmla="*/ 217605 h 247975"/>
              <a:gd name="connsiteX4" fmla="*/ 283132 w 359639"/>
              <a:gd name="connsiteY4" fmla="*/ 158867 h 247975"/>
              <a:gd name="connsiteX5" fmla="*/ 306945 w 359639"/>
              <a:gd name="connsiteY5" fmla="*/ 127117 h 247975"/>
              <a:gd name="connsiteX6" fmla="*/ 330757 w 359639"/>
              <a:gd name="connsiteY6" fmla="*/ 95367 h 247975"/>
              <a:gd name="connsiteX7" fmla="*/ 359332 w 359639"/>
              <a:gd name="connsiteY7" fmla="*/ 117 h 247975"/>
              <a:gd name="connsiteX8" fmla="*/ 341870 w 359639"/>
              <a:gd name="connsiteY8" fmla="*/ 77905 h 247975"/>
              <a:gd name="connsiteX9" fmla="*/ 283132 w 359639"/>
              <a:gd name="connsiteY9" fmla="*/ 173155 h 247975"/>
              <a:gd name="connsiteX10" fmla="*/ 184707 w 359639"/>
              <a:gd name="connsiteY10" fmla="*/ 246180 h 247975"/>
              <a:gd name="connsiteX11" fmla="*/ 557 w 359639"/>
              <a:gd name="connsiteY11" fmla="*/ 217605 h 24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639" h="247975">
                <a:moveTo>
                  <a:pt x="557" y="217605"/>
                </a:moveTo>
                <a:cubicBezTo>
                  <a:pt x="-8703" y="214959"/>
                  <a:pt x="100041" y="225278"/>
                  <a:pt x="129145" y="230305"/>
                </a:cubicBezTo>
                <a:cubicBezTo>
                  <a:pt x="158249" y="235332"/>
                  <a:pt x="161424" y="249884"/>
                  <a:pt x="175182" y="247767"/>
                </a:cubicBezTo>
                <a:cubicBezTo>
                  <a:pt x="188940" y="245650"/>
                  <a:pt x="193703" y="232422"/>
                  <a:pt x="211695" y="217605"/>
                </a:cubicBezTo>
                <a:cubicBezTo>
                  <a:pt x="229687" y="202788"/>
                  <a:pt x="267257" y="173948"/>
                  <a:pt x="283132" y="158867"/>
                </a:cubicBezTo>
                <a:cubicBezTo>
                  <a:pt x="299007" y="143786"/>
                  <a:pt x="299008" y="137700"/>
                  <a:pt x="306945" y="127117"/>
                </a:cubicBezTo>
                <a:cubicBezTo>
                  <a:pt x="314882" y="116534"/>
                  <a:pt x="322026" y="116534"/>
                  <a:pt x="330757" y="95367"/>
                </a:cubicBezTo>
                <a:cubicBezTo>
                  <a:pt x="339488" y="74200"/>
                  <a:pt x="357480" y="3027"/>
                  <a:pt x="359332" y="117"/>
                </a:cubicBezTo>
                <a:cubicBezTo>
                  <a:pt x="361184" y="-2793"/>
                  <a:pt x="354570" y="49065"/>
                  <a:pt x="341870" y="77905"/>
                </a:cubicBezTo>
                <a:cubicBezTo>
                  <a:pt x="329170" y="106745"/>
                  <a:pt x="309326" y="145109"/>
                  <a:pt x="283132" y="173155"/>
                </a:cubicBezTo>
                <a:cubicBezTo>
                  <a:pt x="256938" y="201201"/>
                  <a:pt x="227569" y="238772"/>
                  <a:pt x="184707" y="246180"/>
                </a:cubicBezTo>
                <a:cubicBezTo>
                  <a:pt x="141845" y="253588"/>
                  <a:pt x="9817" y="220251"/>
                  <a:pt x="557" y="217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: 図形 1250">
            <a:extLst>
              <a:ext uri="{FF2B5EF4-FFF2-40B4-BE49-F238E27FC236}">
                <a16:creationId xmlns:a16="http://schemas.microsoft.com/office/drawing/2014/main" id="{43866BB0-5E8C-40AB-A2F3-E0516E060D23}"/>
              </a:ext>
            </a:extLst>
          </p:cNvPr>
          <p:cNvSpPr/>
          <p:nvPr/>
        </p:nvSpPr>
        <p:spPr>
          <a:xfrm>
            <a:off x="4484688" y="11818473"/>
            <a:ext cx="16704" cy="92557"/>
          </a:xfrm>
          <a:custGeom>
            <a:avLst/>
            <a:gdLst>
              <a:gd name="connsiteX0" fmla="*/ 14287 w 16704"/>
              <a:gd name="connsiteY0" fmla="*/ 465 h 92557"/>
              <a:gd name="connsiteX1" fmla="*/ 0 w 16704"/>
              <a:gd name="connsiteY1" fmla="*/ 90952 h 92557"/>
              <a:gd name="connsiteX2" fmla="*/ 14287 w 16704"/>
              <a:gd name="connsiteY2" fmla="*/ 56027 h 92557"/>
              <a:gd name="connsiteX3" fmla="*/ 14287 w 16704"/>
              <a:gd name="connsiteY3" fmla="*/ 465 h 9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04" h="92557">
                <a:moveTo>
                  <a:pt x="14287" y="465"/>
                </a:moveTo>
                <a:cubicBezTo>
                  <a:pt x="11906" y="6286"/>
                  <a:pt x="0" y="81692"/>
                  <a:pt x="0" y="90952"/>
                </a:cubicBezTo>
                <a:cubicBezTo>
                  <a:pt x="0" y="100212"/>
                  <a:pt x="10318" y="66875"/>
                  <a:pt x="14287" y="56027"/>
                </a:cubicBezTo>
                <a:cubicBezTo>
                  <a:pt x="18256" y="45179"/>
                  <a:pt x="16668" y="-5356"/>
                  <a:pt x="14287" y="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: 図形 1251">
            <a:extLst>
              <a:ext uri="{FF2B5EF4-FFF2-40B4-BE49-F238E27FC236}">
                <a16:creationId xmlns:a16="http://schemas.microsoft.com/office/drawing/2014/main" id="{A917CBE3-3E94-4EDD-AB45-417028162645}"/>
              </a:ext>
            </a:extLst>
          </p:cNvPr>
          <p:cNvSpPr/>
          <p:nvPr/>
        </p:nvSpPr>
        <p:spPr>
          <a:xfrm>
            <a:off x="3615030" y="12054426"/>
            <a:ext cx="816767" cy="534021"/>
          </a:xfrm>
          <a:custGeom>
            <a:avLst/>
            <a:gdLst>
              <a:gd name="connsiteX0" fmla="*/ 815683 w 816767"/>
              <a:gd name="connsiteY0" fmla="*/ 1049 h 534021"/>
              <a:gd name="connsiteX1" fmla="*/ 575970 w 816767"/>
              <a:gd name="connsiteY1" fmla="*/ 188374 h 534021"/>
              <a:gd name="connsiteX2" fmla="*/ 391820 w 816767"/>
              <a:gd name="connsiteY2" fmla="*/ 305849 h 534021"/>
              <a:gd name="connsiteX3" fmla="*/ 77495 w 816767"/>
              <a:gd name="connsiteY3" fmla="*/ 493174 h 534021"/>
              <a:gd name="connsiteX4" fmla="*/ 1295 w 816767"/>
              <a:gd name="connsiteY4" fmla="*/ 532862 h 534021"/>
              <a:gd name="connsiteX5" fmla="*/ 117183 w 816767"/>
              <a:gd name="connsiteY5" fmla="*/ 467774 h 534021"/>
              <a:gd name="connsiteX6" fmla="*/ 474370 w 816767"/>
              <a:gd name="connsiteY6" fmla="*/ 278862 h 534021"/>
              <a:gd name="connsiteX7" fmla="*/ 815683 w 816767"/>
              <a:gd name="connsiteY7" fmla="*/ 1049 h 53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6767" h="534021">
                <a:moveTo>
                  <a:pt x="815683" y="1049"/>
                </a:moveTo>
                <a:cubicBezTo>
                  <a:pt x="832616" y="-14032"/>
                  <a:pt x="646614" y="137574"/>
                  <a:pt x="575970" y="188374"/>
                </a:cubicBezTo>
                <a:cubicBezTo>
                  <a:pt x="505326" y="239174"/>
                  <a:pt x="474899" y="255049"/>
                  <a:pt x="391820" y="305849"/>
                </a:cubicBezTo>
                <a:cubicBezTo>
                  <a:pt x="308741" y="356649"/>
                  <a:pt x="142582" y="455339"/>
                  <a:pt x="77495" y="493174"/>
                </a:cubicBezTo>
                <a:cubicBezTo>
                  <a:pt x="12408" y="531009"/>
                  <a:pt x="-5320" y="537095"/>
                  <a:pt x="1295" y="532862"/>
                </a:cubicBezTo>
                <a:cubicBezTo>
                  <a:pt x="7910" y="528629"/>
                  <a:pt x="117183" y="467774"/>
                  <a:pt x="117183" y="467774"/>
                </a:cubicBezTo>
                <a:cubicBezTo>
                  <a:pt x="196029" y="425441"/>
                  <a:pt x="357953" y="359031"/>
                  <a:pt x="474370" y="278862"/>
                </a:cubicBezTo>
                <a:cubicBezTo>
                  <a:pt x="590787" y="198693"/>
                  <a:pt x="798750" y="16130"/>
                  <a:pt x="815683" y="1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: 図形 1252">
            <a:extLst>
              <a:ext uri="{FF2B5EF4-FFF2-40B4-BE49-F238E27FC236}">
                <a16:creationId xmlns:a16="http://schemas.microsoft.com/office/drawing/2014/main" id="{9066A803-5E63-4B97-B3D0-E4DD10CEAEA2}"/>
              </a:ext>
            </a:extLst>
          </p:cNvPr>
          <p:cNvSpPr/>
          <p:nvPr/>
        </p:nvSpPr>
        <p:spPr>
          <a:xfrm>
            <a:off x="3593746" y="12294906"/>
            <a:ext cx="571993" cy="324568"/>
          </a:xfrm>
          <a:custGeom>
            <a:avLst/>
            <a:gdLst>
              <a:gd name="connsiteX0" fmla="*/ 354 w 571993"/>
              <a:gd name="connsiteY0" fmla="*/ 324132 h 324568"/>
              <a:gd name="connsiteX1" fmla="*/ 122592 w 571993"/>
              <a:gd name="connsiteY1" fmla="*/ 303494 h 324568"/>
              <a:gd name="connsiteX2" fmla="*/ 206729 w 571993"/>
              <a:gd name="connsiteY2" fmla="*/ 255869 h 324568"/>
              <a:gd name="connsiteX3" fmla="*/ 367067 w 571993"/>
              <a:gd name="connsiteY3" fmla="*/ 155857 h 324568"/>
              <a:gd name="connsiteX4" fmla="*/ 571854 w 571993"/>
              <a:gd name="connsiteY4" fmla="*/ 282 h 324568"/>
              <a:gd name="connsiteX5" fmla="*/ 397229 w 571993"/>
              <a:gd name="connsiteY5" fmla="*/ 119344 h 324568"/>
              <a:gd name="connsiteX6" fmla="*/ 284517 w 571993"/>
              <a:gd name="connsiteY6" fmla="*/ 187607 h 324568"/>
              <a:gd name="connsiteX7" fmla="*/ 211492 w 571993"/>
              <a:gd name="connsiteY7" fmla="*/ 225707 h 324568"/>
              <a:gd name="connsiteX8" fmla="*/ 89254 w 571993"/>
              <a:gd name="connsiteY8" fmla="*/ 286032 h 324568"/>
              <a:gd name="connsiteX9" fmla="*/ 354 w 571993"/>
              <a:gd name="connsiteY9" fmla="*/ 324132 h 32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1993" h="324568">
                <a:moveTo>
                  <a:pt x="354" y="324132"/>
                </a:moveTo>
                <a:cubicBezTo>
                  <a:pt x="5910" y="327042"/>
                  <a:pt x="88196" y="314871"/>
                  <a:pt x="122592" y="303494"/>
                </a:cubicBezTo>
                <a:cubicBezTo>
                  <a:pt x="156988" y="292117"/>
                  <a:pt x="165983" y="280475"/>
                  <a:pt x="206729" y="255869"/>
                </a:cubicBezTo>
                <a:cubicBezTo>
                  <a:pt x="247475" y="231263"/>
                  <a:pt x="306213" y="198455"/>
                  <a:pt x="367067" y="155857"/>
                </a:cubicBezTo>
                <a:cubicBezTo>
                  <a:pt x="427921" y="113259"/>
                  <a:pt x="566827" y="6368"/>
                  <a:pt x="571854" y="282"/>
                </a:cubicBezTo>
                <a:cubicBezTo>
                  <a:pt x="576881" y="-5804"/>
                  <a:pt x="445119" y="88123"/>
                  <a:pt x="397229" y="119344"/>
                </a:cubicBezTo>
                <a:cubicBezTo>
                  <a:pt x="349339" y="150565"/>
                  <a:pt x="315473" y="169880"/>
                  <a:pt x="284517" y="187607"/>
                </a:cubicBezTo>
                <a:cubicBezTo>
                  <a:pt x="253561" y="205334"/>
                  <a:pt x="211492" y="225707"/>
                  <a:pt x="211492" y="225707"/>
                </a:cubicBezTo>
                <a:cubicBezTo>
                  <a:pt x="178948" y="242111"/>
                  <a:pt x="122591" y="272274"/>
                  <a:pt x="89254" y="286032"/>
                </a:cubicBezTo>
                <a:cubicBezTo>
                  <a:pt x="55917" y="299790"/>
                  <a:pt x="-5202" y="321222"/>
                  <a:pt x="354" y="324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: 図形 1253">
            <a:extLst>
              <a:ext uri="{FF2B5EF4-FFF2-40B4-BE49-F238E27FC236}">
                <a16:creationId xmlns:a16="http://schemas.microsoft.com/office/drawing/2014/main" id="{1C392D2C-2980-417A-885B-6A88BB14DE8A}"/>
              </a:ext>
            </a:extLst>
          </p:cNvPr>
          <p:cNvSpPr/>
          <p:nvPr/>
        </p:nvSpPr>
        <p:spPr>
          <a:xfrm>
            <a:off x="3782884" y="11977654"/>
            <a:ext cx="419820" cy="84216"/>
          </a:xfrm>
          <a:custGeom>
            <a:avLst/>
            <a:gdLst>
              <a:gd name="connsiteX0" fmla="*/ 129 w 419820"/>
              <a:gd name="connsiteY0" fmla="*/ 84171 h 84216"/>
              <a:gd name="connsiteX1" fmla="*/ 130304 w 419820"/>
              <a:gd name="connsiteY1" fmla="*/ 27021 h 84216"/>
              <a:gd name="connsiteX2" fmla="*/ 274766 w 419820"/>
              <a:gd name="connsiteY2" fmla="*/ 25434 h 84216"/>
              <a:gd name="connsiteX3" fmla="*/ 373191 w 419820"/>
              <a:gd name="connsiteY3" fmla="*/ 14321 h 84216"/>
              <a:gd name="connsiteX4" fmla="*/ 412879 w 419820"/>
              <a:gd name="connsiteY4" fmla="*/ 34 h 84216"/>
              <a:gd name="connsiteX5" fmla="*/ 235079 w 419820"/>
              <a:gd name="connsiteY5" fmla="*/ 11146 h 84216"/>
              <a:gd name="connsiteX6" fmla="*/ 108079 w 419820"/>
              <a:gd name="connsiteY6" fmla="*/ 36546 h 84216"/>
              <a:gd name="connsiteX7" fmla="*/ 129 w 419820"/>
              <a:gd name="connsiteY7" fmla="*/ 84171 h 8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820" h="84216">
                <a:moveTo>
                  <a:pt x="129" y="84171"/>
                </a:moveTo>
                <a:cubicBezTo>
                  <a:pt x="3833" y="82584"/>
                  <a:pt x="84531" y="36810"/>
                  <a:pt x="130304" y="27021"/>
                </a:cubicBezTo>
                <a:cubicBezTo>
                  <a:pt x="176077" y="17232"/>
                  <a:pt x="234285" y="27551"/>
                  <a:pt x="274766" y="25434"/>
                </a:cubicBezTo>
                <a:cubicBezTo>
                  <a:pt x="315247" y="23317"/>
                  <a:pt x="350172" y="18554"/>
                  <a:pt x="373191" y="14321"/>
                </a:cubicBezTo>
                <a:cubicBezTo>
                  <a:pt x="396210" y="10088"/>
                  <a:pt x="435898" y="563"/>
                  <a:pt x="412879" y="34"/>
                </a:cubicBezTo>
                <a:cubicBezTo>
                  <a:pt x="389860" y="-495"/>
                  <a:pt x="285879" y="5061"/>
                  <a:pt x="235079" y="11146"/>
                </a:cubicBezTo>
                <a:cubicBezTo>
                  <a:pt x="184279" y="17231"/>
                  <a:pt x="143004" y="27285"/>
                  <a:pt x="108079" y="36546"/>
                </a:cubicBezTo>
                <a:cubicBezTo>
                  <a:pt x="73154" y="45806"/>
                  <a:pt x="-3575" y="85758"/>
                  <a:pt x="129" y="84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: 図形 1254">
            <a:extLst>
              <a:ext uri="{FF2B5EF4-FFF2-40B4-BE49-F238E27FC236}">
                <a16:creationId xmlns:a16="http://schemas.microsoft.com/office/drawing/2014/main" id="{A666D6E4-90B1-4367-952A-43073C811525}"/>
              </a:ext>
            </a:extLst>
          </p:cNvPr>
          <p:cNvSpPr/>
          <p:nvPr/>
        </p:nvSpPr>
        <p:spPr>
          <a:xfrm>
            <a:off x="3570187" y="11984018"/>
            <a:ext cx="271692" cy="524151"/>
          </a:xfrm>
          <a:custGeom>
            <a:avLst/>
            <a:gdLst>
              <a:gd name="connsiteX0" fmla="*/ 271563 w 271692"/>
              <a:gd name="connsiteY0" fmla="*/ 20 h 524151"/>
              <a:gd name="connsiteX1" fmla="*/ 158851 w 271692"/>
              <a:gd name="connsiteY1" fmla="*/ 266720 h 524151"/>
              <a:gd name="connsiteX2" fmla="*/ 103288 w 271692"/>
              <a:gd name="connsiteY2" fmla="*/ 401657 h 524151"/>
              <a:gd name="connsiteX3" fmla="*/ 74713 w 271692"/>
              <a:gd name="connsiteY3" fmla="*/ 469920 h 524151"/>
              <a:gd name="connsiteX4" fmla="*/ 101 w 271692"/>
              <a:gd name="connsiteY4" fmla="*/ 523895 h 524151"/>
              <a:gd name="connsiteX5" fmla="*/ 92176 w 271692"/>
              <a:gd name="connsiteY5" fmla="*/ 447695 h 524151"/>
              <a:gd name="connsiteX6" fmla="*/ 123926 w 271692"/>
              <a:gd name="connsiteY6" fmla="*/ 376257 h 524151"/>
              <a:gd name="connsiteX7" fmla="*/ 135038 w 271692"/>
              <a:gd name="connsiteY7" fmla="*/ 281007 h 524151"/>
              <a:gd name="connsiteX8" fmla="*/ 271563 w 271692"/>
              <a:gd name="connsiteY8" fmla="*/ 20 h 52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692" h="524151">
                <a:moveTo>
                  <a:pt x="271563" y="20"/>
                </a:moveTo>
                <a:cubicBezTo>
                  <a:pt x="275532" y="-2361"/>
                  <a:pt x="186897" y="199781"/>
                  <a:pt x="158851" y="266720"/>
                </a:cubicBezTo>
                <a:cubicBezTo>
                  <a:pt x="130805" y="333659"/>
                  <a:pt x="117311" y="367790"/>
                  <a:pt x="103288" y="401657"/>
                </a:cubicBezTo>
                <a:cubicBezTo>
                  <a:pt x="89265" y="435524"/>
                  <a:pt x="91911" y="449547"/>
                  <a:pt x="74713" y="469920"/>
                </a:cubicBezTo>
                <a:cubicBezTo>
                  <a:pt x="57515" y="490293"/>
                  <a:pt x="-2810" y="527599"/>
                  <a:pt x="101" y="523895"/>
                </a:cubicBezTo>
                <a:cubicBezTo>
                  <a:pt x="3011" y="520191"/>
                  <a:pt x="71538" y="472301"/>
                  <a:pt x="92176" y="447695"/>
                </a:cubicBezTo>
                <a:cubicBezTo>
                  <a:pt x="112813" y="423089"/>
                  <a:pt x="116782" y="404038"/>
                  <a:pt x="123926" y="376257"/>
                </a:cubicBezTo>
                <a:cubicBezTo>
                  <a:pt x="131070" y="348476"/>
                  <a:pt x="111225" y="341861"/>
                  <a:pt x="135038" y="281007"/>
                </a:cubicBezTo>
                <a:cubicBezTo>
                  <a:pt x="158851" y="220153"/>
                  <a:pt x="267594" y="2401"/>
                  <a:pt x="271563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: 図形 1255">
            <a:extLst>
              <a:ext uri="{FF2B5EF4-FFF2-40B4-BE49-F238E27FC236}">
                <a16:creationId xmlns:a16="http://schemas.microsoft.com/office/drawing/2014/main" id="{D5968333-3840-4745-B2DC-60DC0336F452}"/>
              </a:ext>
            </a:extLst>
          </p:cNvPr>
          <p:cNvSpPr/>
          <p:nvPr/>
        </p:nvSpPr>
        <p:spPr>
          <a:xfrm>
            <a:off x="3570896" y="12252898"/>
            <a:ext cx="336083" cy="306639"/>
          </a:xfrm>
          <a:custGeom>
            <a:avLst/>
            <a:gdLst>
              <a:gd name="connsiteX0" fmla="*/ 8917 w 336083"/>
              <a:gd name="connsiteY0" fmla="*/ 294702 h 306639"/>
              <a:gd name="connsiteX1" fmla="*/ 59717 w 336083"/>
              <a:gd name="connsiteY1" fmla="*/ 285177 h 306639"/>
              <a:gd name="connsiteX2" fmla="*/ 153379 w 336083"/>
              <a:gd name="connsiteY2" fmla="*/ 213740 h 306639"/>
              <a:gd name="connsiteX3" fmla="*/ 286729 w 336083"/>
              <a:gd name="connsiteY3" fmla="*/ 113727 h 306639"/>
              <a:gd name="connsiteX4" fmla="*/ 334354 w 336083"/>
              <a:gd name="connsiteY4" fmla="*/ 8952 h 306639"/>
              <a:gd name="connsiteX5" fmla="*/ 324829 w 336083"/>
              <a:gd name="connsiteY5" fmla="*/ 12127 h 306639"/>
              <a:gd name="connsiteX6" fmla="*/ 316892 w 336083"/>
              <a:gd name="connsiteY6" fmla="*/ 66102 h 306639"/>
              <a:gd name="connsiteX7" fmla="*/ 245454 w 336083"/>
              <a:gd name="connsiteY7" fmla="*/ 131190 h 306639"/>
              <a:gd name="connsiteX8" fmla="*/ 8917 w 336083"/>
              <a:gd name="connsiteY8" fmla="*/ 294702 h 30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083" h="306639">
                <a:moveTo>
                  <a:pt x="8917" y="294702"/>
                </a:moveTo>
                <a:cubicBezTo>
                  <a:pt x="-22039" y="320367"/>
                  <a:pt x="35640" y="298671"/>
                  <a:pt x="59717" y="285177"/>
                </a:cubicBezTo>
                <a:cubicBezTo>
                  <a:pt x="83794" y="271683"/>
                  <a:pt x="153379" y="213740"/>
                  <a:pt x="153379" y="213740"/>
                </a:cubicBezTo>
                <a:cubicBezTo>
                  <a:pt x="191214" y="185165"/>
                  <a:pt x="256567" y="147858"/>
                  <a:pt x="286729" y="113727"/>
                </a:cubicBezTo>
                <a:cubicBezTo>
                  <a:pt x="316891" y="79596"/>
                  <a:pt x="328004" y="25885"/>
                  <a:pt x="334354" y="8952"/>
                </a:cubicBezTo>
                <a:cubicBezTo>
                  <a:pt x="340704" y="-7981"/>
                  <a:pt x="327739" y="2602"/>
                  <a:pt x="324829" y="12127"/>
                </a:cubicBezTo>
                <a:cubicBezTo>
                  <a:pt x="321919" y="21652"/>
                  <a:pt x="330121" y="46258"/>
                  <a:pt x="316892" y="66102"/>
                </a:cubicBezTo>
                <a:cubicBezTo>
                  <a:pt x="303663" y="85946"/>
                  <a:pt x="293873" y="94678"/>
                  <a:pt x="245454" y="131190"/>
                </a:cubicBezTo>
                <a:cubicBezTo>
                  <a:pt x="197035" y="167702"/>
                  <a:pt x="39873" y="269037"/>
                  <a:pt x="8917" y="294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: 図形 1256">
            <a:extLst>
              <a:ext uri="{FF2B5EF4-FFF2-40B4-BE49-F238E27FC236}">
                <a16:creationId xmlns:a16="http://schemas.microsoft.com/office/drawing/2014/main" id="{C3A13089-71D6-4B6E-9AA3-3ADBBB8BA736}"/>
              </a:ext>
            </a:extLst>
          </p:cNvPr>
          <p:cNvSpPr/>
          <p:nvPr/>
        </p:nvSpPr>
        <p:spPr>
          <a:xfrm>
            <a:off x="3933728" y="11999913"/>
            <a:ext cx="80171" cy="120653"/>
          </a:xfrm>
          <a:custGeom>
            <a:avLst/>
            <a:gdLst>
              <a:gd name="connsiteX0" fmla="*/ 79472 w 80171"/>
              <a:gd name="connsiteY0" fmla="*/ 0 h 120653"/>
              <a:gd name="connsiteX1" fmla="*/ 65185 w 80171"/>
              <a:gd name="connsiteY1" fmla="*/ 84137 h 120653"/>
              <a:gd name="connsiteX2" fmla="*/ 97 w 80171"/>
              <a:gd name="connsiteY2" fmla="*/ 120650 h 120653"/>
              <a:gd name="connsiteX3" fmla="*/ 50897 w 80171"/>
              <a:gd name="connsiteY3" fmla="*/ 82550 h 120653"/>
              <a:gd name="connsiteX4" fmla="*/ 79472 w 80171"/>
              <a:gd name="connsiteY4" fmla="*/ 0 h 12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71" h="120653">
                <a:moveTo>
                  <a:pt x="79472" y="0"/>
                </a:moveTo>
                <a:cubicBezTo>
                  <a:pt x="81853" y="264"/>
                  <a:pt x="78414" y="64029"/>
                  <a:pt x="65185" y="84137"/>
                </a:cubicBezTo>
                <a:cubicBezTo>
                  <a:pt x="51956" y="104245"/>
                  <a:pt x="2478" y="120914"/>
                  <a:pt x="97" y="120650"/>
                </a:cubicBezTo>
                <a:cubicBezTo>
                  <a:pt x="-2284" y="120386"/>
                  <a:pt x="39784" y="95515"/>
                  <a:pt x="50897" y="82550"/>
                </a:cubicBezTo>
                <a:cubicBezTo>
                  <a:pt x="62009" y="69585"/>
                  <a:pt x="77091" y="-264"/>
                  <a:pt x="7947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: 図形 1257">
            <a:extLst>
              <a:ext uri="{FF2B5EF4-FFF2-40B4-BE49-F238E27FC236}">
                <a16:creationId xmlns:a16="http://schemas.microsoft.com/office/drawing/2014/main" id="{71A5E40A-A48E-4577-9C81-D8B0F66D0A5E}"/>
              </a:ext>
            </a:extLst>
          </p:cNvPr>
          <p:cNvSpPr/>
          <p:nvPr/>
        </p:nvSpPr>
        <p:spPr>
          <a:xfrm>
            <a:off x="3940105" y="11996618"/>
            <a:ext cx="27462" cy="113836"/>
          </a:xfrm>
          <a:custGeom>
            <a:avLst/>
            <a:gdLst>
              <a:gd name="connsiteX0" fmla="*/ 19120 w 27462"/>
              <a:gd name="connsiteY0" fmla="*/ 120 h 113836"/>
              <a:gd name="connsiteX1" fmla="*/ 70 w 27462"/>
              <a:gd name="connsiteY1" fmla="*/ 76320 h 113836"/>
              <a:gd name="connsiteX2" fmla="*/ 27058 w 27462"/>
              <a:gd name="connsiteY2" fmla="*/ 112832 h 113836"/>
              <a:gd name="connsiteX3" fmla="*/ 15945 w 27462"/>
              <a:gd name="connsiteY3" fmla="*/ 95370 h 113836"/>
              <a:gd name="connsiteX4" fmla="*/ 19120 w 27462"/>
              <a:gd name="connsiteY4" fmla="*/ 120 h 11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62" h="113836">
                <a:moveTo>
                  <a:pt x="19120" y="120"/>
                </a:moveTo>
                <a:cubicBezTo>
                  <a:pt x="16474" y="-3055"/>
                  <a:pt x="-1253" y="57535"/>
                  <a:pt x="70" y="76320"/>
                </a:cubicBezTo>
                <a:cubicBezTo>
                  <a:pt x="1393" y="95105"/>
                  <a:pt x="24412" y="109657"/>
                  <a:pt x="27058" y="112832"/>
                </a:cubicBezTo>
                <a:cubicBezTo>
                  <a:pt x="29704" y="116007"/>
                  <a:pt x="18591" y="112039"/>
                  <a:pt x="15945" y="95370"/>
                </a:cubicBezTo>
                <a:cubicBezTo>
                  <a:pt x="13299" y="78701"/>
                  <a:pt x="21766" y="3295"/>
                  <a:pt x="19120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: 図形 1258">
            <a:extLst>
              <a:ext uri="{FF2B5EF4-FFF2-40B4-BE49-F238E27FC236}">
                <a16:creationId xmlns:a16="http://schemas.microsoft.com/office/drawing/2014/main" id="{8928AF27-8F15-4279-B857-E327A2EEFACD}"/>
              </a:ext>
            </a:extLst>
          </p:cNvPr>
          <p:cNvSpPr/>
          <p:nvPr/>
        </p:nvSpPr>
        <p:spPr>
          <a:xfrm>
            <a:off x="3860795" y="11996684"/>
            <a:ext cx="54886" cy="125810"/>
          </a:xfrm>
          <a:custGeom>
            <a:avLst/>
            <a:gdLst>
              <a:gd name="connsiteX0" fmla="*/ 53980 w 54886"/>
              <a:gd name="connsiteY0" fmla="*/ 54 h 125810"/>
              <a:gd name="connsiteX1" fmla="*/ 46043 w 54886"/>
              <a:gd name="connsiteY1" fmla="*/ 79429 h 125810"/>
              <a:gd name="connsiteX2" fmla="*/ 5 w 54886"/>
              <a:gd name="connsiteY2" fmla="*/ 125466 h 125810"/>
              <a:gd name="connsiteX3" fmla="*/ 42868 w 54886"/>
              <a:gd name="connsiteY3" fmla="*/ 100066 h 125810"/>
              <a:gd name="connsiteX4" fmla="*/ 52393 w 54886"/>
              <a:gd name="connsiteY4" fmla="*/ 92129 h 125810"/>
              <a:gd name="connsiteX5" fmla="*/ 53980 w 54886"/>
              <a:gd name="connsiteY5" fmla="*/ 54 h 12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86" h="125810">
                <a:moveTo>
                  <a:pt x="53980" y="54"/>
                </a:moveTo>
                <a:cubicBezTo>
                  <a:pt x="52922" y="-2063"/>
                  <a:pt x="55039" y="58527"/>
                  <a:pt x="46043" y="79429"/>
                </a:cubicBezTo>
                <a:cubicBezTo>
                  <a:pt x="37047" y="100331"/>
                  <a:pt x="534" y="122027"/>
                  <a:pt x="5" y="125466"/>
                </a:cubicBezTo>
                <a:cubicBezTo>
                  <a:pt x="-524" y="128905"/>
                  <a:pt x="34137" y="105622"/>
                  <a:pt x="42868" y="100066"/>
                </a:cubicBezTo>
                <a:cubicBezTo>
                  <a:pt x="51599" y="94510"/>
                  <a:pt x="48954" y="106681"/>
                  <a:pt x="52393" y="92129"/>
                </a:cubicBezTo>
                <a:cubicBezTo>
                  <a:pt x="55832" y="77577"/>
                  <a:pt x="55038" y="2171"/>
                  <a:pt x="53980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: 図形 1259">
            <a:extLst>
              <a:ext uri="{FF2B5EF4-FFF2-40B4-BE49-F238E27FC236}">
                <a16:creationId xmlns:a16="http://schemas.microsoft.com/office/drawing/2014/main" id="{62E8A94D-70E3-4786-88B6-2F5EC426BBDF}"/>
              </a:ext>
            </a:extLst>
          </p:cNvPr>
          <p:cNvSpPr/>
          <p:nvPr/>
        </p:nvSpPr>
        <p:spPr>
          <a:xfrm>
            <a:off x="3833512" y="12001462"/>
            <a:ext cx="59303" cy="139667"/>
          </a:xfrm>
          <a:custGeom>
            <a:avLst/>
            <a:gdLst>
              <a:gd name="connsiteX0" fmla="*/ 59038 w 59303"/>
              <a:gd name="connsiteY0" fmla="*/ 38 h 139667"/>
              <a:gd name="connsiteX1" fmla="*/ 24113 w 59303"/>
              <a:gd name="connsiteY1" fmla="*/ 87351 h 139667"/>
              <a:gd name="connsiteX2" fmla="*/ 44751 w 59303"/>
              <a:gd name="connsiteY2" fmla="*/ 138151 h 139667"/>
              <a:gd name="connsiteX3" fmla="*/ 9826 w 59303"/>
              <a:gd name="connsiteY3" fmla="*/ 123863 h 139667"/>
              <a:gd name="connsiteX4" fmla="*/ 1888 w 59303"/>
              <a:gd name="connsiteY4" fmla="*/ 98463 h 139667"/>
              <a:gd name="connsiteX5" fmla="*/ 59038 w 59303"/>
              <a:gd name="connsiteY5" fmla="*/ 38 h 13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03" h="139667">
                <a:moveTo>
                  <a:pt x="59038" y="38"/>
                </a:moveTo>
                <a:cubicBezTo>
                  <a:pt x="62742" y="-1814"/>
                  <a:pt x="26494" y="64332"/>
                  <a:pt x="24113" y="87351"/>
                </a:cubicBezTo>
                <a:cubicBezTo>
                  <a:pt x="21732" y="110370"/>
                  <a:pt x="47132" y="132066"/>
                  <a:pt x="44751" y="138151"/>
                </a:cubicBezTo>
                <a:cubicBezTo>
                  <a:pt x="42370" y="144236"/>
                  <a:pt x="16970" y="130478"/>
                  <a:pt x="9826" y="123863"/>
                </a:cubicBezTo>
                <a:cubicBezTo>
                  <a:pt x="2682" y="117248"/>
                  <a:pt x="-3139" y="118307"/>
                  <a:pt x="1888" y="98463"/>
                </a:cubicBezTo>
                <a:cubicBezTo>
                  <a:pt x="6915" y="78619"/>
                  <a:pt x="55334" y="1890"/>
                  <a:pt x="59038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: 図形 1260">
            <a:extLst>
              <a:ext uri="{FF2B5EF4-FFF2-40B4-BE49-F238E27FC236}">
                <a16:creationId xmlns:a16="http://schemas.microsoft.com/office/drawing/2014/main" id="{4F7B3CA8-7CA1-4832-994A-92D8F991A3BA}"/>
              </a:ext>
            </a:extLst>
          </p:cNvPr>
          <p:cNvSpPr/>
          <p:nvPr/>
        </p:nvSpPr>
        <p:spPr>
          <a:xfrm>
            <a:off x="3922281" y="12039073"/>
            <a:ext cx="203130" cy="243445"/>
          </a:xfrm>
          <a:custGeom>
            <a:avLst/>
            <a:gdLst>
              <a:gd name="connsiteX0" fmla="*/ 200457 w 203130"/>
              <a:gd name="connsiteY0" fmla="*/ 527 h 243445"/>
              <a:gd name="connsiteX1" fmla="*/ 140132 w 203130"/>
              <a:gd name="connsiteY1" fmla="*/ 195790 h 243445"/>
              <a:gd name="connsiteX2" fmla="*/ 89332 w 203130"/>
              <a:gd name="connsiteY2" fmla="*/ 183090 h 243445"/>
              <a:gd name="connsiteX3" fmla="*/ 84569 w 203130"/>
              <a:gd name="connsiteY3" fmla="*/ 227540 h 243445"/>
              <a:gd name="connsiteX4" fmla="*/ 41707 w 203130"/>
              <a:gd name="connsiteY4" fmla="*/ 243415 h 243445"/>
              <a:gd name="connsiteX5" fmla="*/ 432 w 203130"/>
              <a:gd name="connsiteY5" fmla="*/ 224365 h 243445"/>
              <a:gd name="connsiteX6" fmla="*/ 68694 w 203130"/>
              <a:gd name="connsiteY6" fmla="*/ 225952 h 243445"/>
              <a:gd name="connsiteX7" fmla="*/ 149657 w 203130"/>
              <a:gd name="connsiteY7" fmla="*/ 197377 h 243445"/>
              <a:gd name="connsiteX8" fmla="*/ 187757 w 203130"/>
              <a:gd name="connsiteY8" fmla="*/ 140227 h 243445"/>
              <a:gd name="connsiteX9" fmla="*/ 200457 w 203130"/>
              <a:gd name="connsiteY9" fmla="*/ 527 h 24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130" h="243445">
                <a:moveTo>
                  <a:pt x="200457" y="527"/>
                </a:moveTo>
                <a:cubicBezTo>
                  <a:pt x="192520" y="9787"/>
                  <a:pt x="158653" y="165363"/>
                  <a:pt x="140132" y="195790"/>
                </a:cubicBezTo>
                <a:cubicBezTo>
                  <a:pt x="121611" y="226217"/>
                  <a:pt x="98592" y="177798"/>
                  <a:pt x="89332" y="183090"/>
                </a:cubicBezTo>
                <a:cubicBezTo>
                  <a:pt x="80072" y="188382"/>
                  <a:pt x="92506" y="217486"/>
                  <a:pt x="84569" y="227540"/>
                </a:cubicBezTo>
                <a:cubicBezTo>
                  <a:pt x="76632" y="237594"/>
                  <a:pt x="55730" y="243944"/>
                  <a:pt x="41707" y="243415"/>
                </a:cubicBezTo>
                <a:cubicBezTo>
                  <a:pt x="27684" y="242886"/>
                  <a:pt x="-4066" y="227276"/>
                  <a:pt x="432" y="224365"/>
                </a:cubicBezTo>
                <a:cubicBezTo>
                  <a:pt x="4930" y="221455"/>
                  <a:pt x="43823" y="230450"/>
                  <a:pt x="68694" y="225952"/>
                </a:cubicBezTo>
                <a:cubicBezTo>
                  <a:pt x="93565" y="221454"/>
                  <a:pt x="129813" y="211664"/>
                  <a:pt x="149657" y="197377"/>
                </a:cubicBezTo>
                <a:cubicBezTo>
                  <a:pt x="169501" y="183090"/>
                  <a:pt x="178497" y="173829"/>
                  <a:pt x="187757" y="140227"/>
                </a:cubicBezTo>
                <a:cubicBezTo>
                  <a:pt x="197017" y="106625"/>
                  <a:pt x="208394" y="-8733"/>
                  <a:pt x="200457" y="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: 図形 1261">
            <a:extLst>
              <a:ext uri="{FF2B5EF4-FFF2-40B4-BE49-F238E27FC236}">
                <a16:creationId xmlns:a16="http://schemas.microsoft.com/office/drawing/2014/main" id="{2A80BC95-3A53-412D-9F98-5756C6AF66B1}"/>
              </a:ext>
            </a:extLst>
          </p:cNvPr>
          <p:cNvSpPr/>
          <p:nvPr/>
        </p:nvSpPr>
        <p:spPr>
          <a:xfrm>
            <a:off x="2463726" y="7778707"/>
            <a:ext cx="320758" cy="325674"/>
          </a:xfrm>
          <a:custGeom>
            <a:avLst/>
            <a:gdLst>
              <a:gd name="connsiteX0" fmla="*/ 320749 w 320758"/>
              <a:gd name="connsiteY0" fmla="*/ 43 h 325674"/>
              <a:gd name="connsiteX1" fmla="*/ 214387 w 320758"/>
              <a:gd name="connsiteY1" fmla="*/ 222293 h 325674"/>
              <a:gd name="connsiteX2" fmla="*/ 179462 w 320758"/>
              <a:gd name="connsiteY2" fmla="*/ 274681 h 325674"/>
              <a:gd name="connsiteX3" fmla="*/ 212799 w 320758"/>
              <a:gd name="connsiteY3" fmla="*/ 325481 h 325674"/>
              <a:gd name="connsiteX4" fmla="*/ 130249 w 320758"/>
              <a:gd name="connsiteY4" fmla="*/ 255631 h 325674"/>
              <a:gd name="connsiteX5" fmla="*/ 181049 w 320758"/>
              <a:gd name="connsiteY5" fmla="*/ 274681 h 325674"/>
              <a:gd name="connsiteX6" fmla="*/ 138187 w 320758"/>
              <a:gd name="connsiteY6" fmla="*/ 208006 h 325674"/>
              <a:gd name="connsiteX7" fmla="*/ 74 w 320758"/>
              <a:gd name="connsiteY7" fmla="*/ 123868 h 325674"/>
              <a:gd name="connsiteX8" fmla="*/ 119137 w 320758"/>
              <a:gd name="connsiteY8" fmla="*/ 206418 h 325674"/>
              <a:gd name="connsiteX9" fmla="*/ 138187 w 320758"/>
              <a:gd name="connsiteY9" fmla="*/ 231818 h 325674"/>
              <a:gd name="connsiteX10" fmla="*/ 208037 w 320758"/>
              <a:gd name="connsiteY10" fmla="*/ 203243 h 325674"/>
              <a:gd name="connsiteX11" fmla="*/ 320749 w 320758"/>
              <a:gd name="connsiteY11" fmla="*/ 43 h 32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0758" h="325674">
                <a:moveTo>
                  <a:pt x="320749" y="43"/>
                </a:moveTo>
                <a:cubicBezTo>
                  <a:pt x="321807" y="3218"/>
                  <a:pt x="237935" y="176520"/>
                  <a:pt x="214387" y="222293"/>
                </a:cubicBezTo>
                <a:cubicBezTo>
                  <a:pt x="190839" y="268066"/>
                  <a:pt x="179727" y="257483"/>
                  <a:pt x="179462" y="274681"/>
                </a:cubicBezTo>
                <a:cubicBezTo>
                  <a:pt x="179197" y="291879"/>
                  <a:pt x="221001" y="328656"/>
                  <a:pt x="212799" y="325481"/>
                </a:cubicBezTo>
                <a:cubicBezTo>
                  <a:pt x="204597" y="322306"/>
                  <a:pt x="135541" y="264098"/>
                  <a:pt x="130249" y="255631"/>
                </a:cubicBezTo>
                <a:cubicBezTo>
                  <a:pt x="124957" y="247164"/>
                  <a:pt x="179726" y="282618"/>
                  <a:pt x="181049" y="274681"/>
                </a:cubicBezTo>
                <a:cubicBezTo>
                  <a:pt x="182372" y="266744"/>
                  <a:pt x="168349" y="233141"/>
                  <a:pt x="138187" y="208006"/>
                </a:cubicBezTo>
                <a:cubicBezTo>
                  <a:pt x="108025" y="182871"/>
                  <a:pt x="3249" y="124133"/>
                  <a:pt x="74" y="123868"/>
                </a:cubicBezTo>
                <a:cubicBezTo>
                  <a:pt x="-3101" y="123603"/>
                  <a:pt x="96118" y="188426"/>
                  <a:pt x="119137" y="206418"/>
                </a:cubicBezTo>
                <a:cubicBezTo>
                  <a:pt x="142156" y="224410"/>
                  <a:pt x="123370" y="232347"/>
                  <a:pt x="138187" y="231818"/>
                </a:cubicBezTo>
                <a:cubicBezTo>
                  <a:pt x="153004" y="231289"/>
                  <a:pt x="176552" y="238961"/>
                  <a:pt x="208037" y="203243"/>
                </a:cubicBezTo>
                <a:cubicBezTo>
                  <a:pt x="239522" y="167525"/>
                  <a:pt x="319691" y="-3132"/>
                  <a:pt x="320749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: 図形 1262">
            <a:extLst>
              <a:ext uri="{FF2B5EF4-FFF2-40B4-BE49-F238E27FC236}">
                <a16:creationId xmlns:a16="http://schemas.microsoft.com/office/drawing/2014/main" id="{79DFD19A-D1C9-4527-B138-98DB6650D890}"/>
              </a:ext>
            </a:extLst>
          </p:cNvPr>
          <p:cNvSpPr/>
          <p:nvPr/>
        </p:nvSpPr>
        <p:spPr>
          <a:xfrm>
            <a:off x="3323632" y="8296043"/>
            <a:ext cx="290939" cy="619467"/>
          </a:xfrm>
          <a:custGeom>
            <a:avLst/>
            <a:gdLst>
              <a:gd name="connsiteX0" fmla="*/ 10118 w 290939"/>
              <a:gd name="connsiteY0" fmla="*/ 16107 h 619467"/>
              <a:gd name="connsiteX1" fmla="*/ 50335 w 290939"/>
              <a:gd name="connsiteY1" fmla="*/ 105007 h 619467"/>
              <a:gd name="connsiteX2" fmla="*/ 281051 w 290939"/>
              <a:gd name="connsiteY2" fmla="*/ 596074 h 619467"/>
              <a:gd name="connsiteX3" fmla="*/ 242951 w 290939"/>
              <a:gd name="connsiteY3" fmla="*/ 519874 h 619467"/>
              <a:gd name="connsiteX4" fmla="*/ 190035 w 290939"/>
              <a:gd name="connsiteY4" fmla="*/ 335724 h 619467"/>
              <a:gd name="connsiteX5" fmla="*/ 10118 w 290939"/>
              <a:gd name="connsiteY5" fmla="*/ 16107 h 61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939" h="619467">
                <a:moveTo>
                  <a:pt x="10118" y="16107"/>
                </a:moveTo>
                <a:cubicBezTo>
                  <a:pt x="-13165" y="-22346"/>
                  <a:pt x="5179" y="8346"/>
                  <a:pt x="50335" y="105007"/>
                </a:cubicBezTo>
                <a:cubicBezTo>
                  <a:pt x="95491" y="201668"/>
                  <a:pt x="248948" y="526929"/>
                  <a:pt x="281051" y="596074"/>
                </a:cubicBezTo>
                <a:cubicBezTo>
                  <a:pt x="313154" y="665219"/>
                  <a:pt x="258120" y="563266"/>
                  <a:pt x="242951" y="519874"/>
                </a:cubicBezTo>
                <a:cubicBezTo>
                  <a:pt x="227782" y="476482"/>
                  <a:pt x="227429" y="420038"/>
                  <a:pt x="190035" y="335724"/>
                </a:cubicBezTo>
                <a:cubicBezTo>
                  <a:pt x="152641" y="251410"/>
                  <a:pt x="33401" y="54560"/>
                  <a:pt x="10118" y="1610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: 図形 1263">
            <a:extLst>
              <a:ext uri="{FF2B5EF4-FFF2-40B4-BE49-F238E27FC236}">
                <a16:creationId xmlns:a16="http://schemas.microsoft.com/office/drawing/2014/main" id="{99174FC9-D6AC-47D9-A20A-123AB2096253}"/>
              </a:ext>
            </a:extLst>
          </p:cNvPr>
          <p:cNvSpPr/>
          <p:nvPr/>
        </p:nvSpPr>
        <p:spPr>
          <a:xfrm>
            <a:off x="3250286" y="8250780"/>
            <a:ext cx="334729" cy="820696"/>
          </a:xfrm>
          <a:custGeom>
            <a:avLst/>
            <a:gdLst>
              <a:gd name="connsiteX0" fmla="*/ 7264 w 334729"/>
              <a:gd name="connsiteY0" fmla="*/ 10570 h 820696"/>
              <a:gd name="connsiteX1" fmla="*/ 47481 w 334729"/>
              <a:gd name="connsiteY1" fmla="*/ 120637 h 820696"/>
              <a:gd name="connsiteX2" fmla="*/ 235864 w 334729"/>
              <a:gd name="connsiteY2" fmla="*/ 497403 h 820696"/>
              <a:gd name="connsiteX3" fmla="*/ 331114 w 334729"/>
              <a:gd name="connsiteY3" fmla="*/ 808553 h 820696"/>
              <a:gd name="connsiteX4" fmla="*/ 307831 w 334729"/>
              <a:gd name="connsiteY4" fmla="*/ 738703 h 820696"/>
              <a:gd name="connsiteX5" fmla="*/ 242214 w 334729"/>
              <a:gd name="connsiteY5" fmla="*/ 563020 h 820696"/>
              <a:gd name="connsiteX6" fmla="*/ 163897 w 334729"/>
              <a:gd name="connsiteY6" fmla="*/ 342887 h 820696"/>
              <a:gd name="connsiteX7" fmla="*/ 7264 w 334729"/>
              <a:gd name="connsiteY7" fmla="*/ 10570 h 820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729" h="820696">
                <a:moveTo>
                  <a:pt x="7264" y="10570"/>
                </a:moveTo>
                <a:cubicBezTo>
                  <a:pt x="-12139" y="-26472"/>
                  <a:pt x="9381" y="39498"/>
                  <a:pt x="47481" y="120637"/>
                </a:cubicBezTo>
                <a:cubicBezTo>
                  <a:pt x="85581" y="201776"/>
                  <a:pt x="188592" y="382750"/>
                  <a:pt x="235864" y="497403"/>
                </a:cubicBezTo>
                <a:cubicBezTo>
                  <a:pt x="283136" y="612056"/>
                  <a:pt x="319120" y="768336"/>
                  <a:pt x="331114" y="808553"/>
                </a:cubicBezTo>
                <a:cubicBezTo>
                  <a:pt x="343108" y="848770"/>
                  <a:pt x="322648" y="779625"/>
                  <a:pt x="307831" y="738703"/>
                </a:cubicBezTo>
                <a:cubicBezTo>
                  <a:pt x="293014" y="697781"/>
                  <a:pt x="266203" y="628989"/>
                  <a:pt x="242214" y="563020"/>
                </a:cubicBezTo>
                <a:cubicBezTo>
                  <a:pt x="218225" y="497051"/>
                  <a:pt x="202350" y="434962"/>
                  <a:pt x="163897" y="342887"/>
                </a:cubicBezTo>
                <a:cubicBezTo>
                  <a:pt x="125444" y="250812"/>
                  <a:pt x="26667" y="47612"/>
                  <a:pt x="7264" y="1057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: 図形 1264">
            <a:extLst>
              <a:ext uri="{FF2B5EF4-FFF2-40B4-BE49-F238E27FC236}">
                <a16:creationId xmlns:a16="http://schemas.microsoft.com/office/drawing/2014/main" id="{7158A1DF-F397-42CE-8F61-0880C31DFBEB}"/>
              </a:ext>
            </a:extLst>
          </p:cNvPr>
          <p:cNvSpPr/>
          <p:nvPr/>
        </p:nvSpPr>
        <p:spPr>
          <a:xfrm>
            <a:off x="3748275" y="9315314"/>
            <a:ext cx="149852" cy="473798"/>
          </a:xfrm>
          <a:custGeom>
            <a:avLst/>
            <a:gdLst>
              <a:gd name="connsiteX0" fmla="*/ 342 w 149852"/>
              <a:gd name="connsiteY0" fmla="*/ 136 h 473798"/>
              <a:gd name="connsiteX1" fmla="*/ 25742 w 149852"/>
              <a:gd name="connsiteY1" fmla="*/ 203336 h 473798"/>
              <a:gd name="connsiteX2" fmla="*/ 146392 w 149852"/>
              <a:gd name="connsiteY2" fmla="*/ 465803 h 473798"/>
              <a:gd name="connsiteX3" fmla="*/ 110408 w 149852"/>
              <a:gd name="connsiteY3" fmla="*/ 395953 h 473798"/>
              <a:gd name="connsiteX4" fmla="*/ 40558 w 149852"/>
              <a:gd name="connsiteY4" fmla="*/ 292236 h 473798"/>
              <a:gd name="connsiteX5" fmla="*/ 13042 w 149852"/>
              <a:gd name="connsiteY5" fmla="*/ 232969 h 473798"/>
              <a:gd name="connsiteX6" fmla="*/ 342 w 149852"/>
              <a:gd name="connsiteY6" fmla="*/ 136 h 4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852" h="473798">
                <a:moveTo>
                  <a:pt x="342" y="136"/>
                </a:moveTo>
                <a:cubicBezTo>
                  <a:pt x="2459" y="-4803"/>
                  <a:pt x="1400" y="125725"/>
                  <a:pt x="25742" y="203336"/>
                </a:cubicBezTo>
                <a:cubicBezTo>
                  <a:pt x="50084" y="280947"/>
                  <a:pt x="132281" y="433700"/>
                  <a:pt x="146392" y="465803"/>
                </a:cubicBezTo>
                <a:cubicBezTo>
                  <a:pt x="160503" y="497906"/>
                  <a:pt x="128047" y="424881"/>
                  <a:pt x="110408" y="395953"/>
                </a:cubicBezTo>
                <a:cubicBezTo>
                  <a:pt x="92769" y="367025"/>
                  <a:pt x="56786" y="319400"/>
                  <a:pt x="40558" y="292236"/>
                </a:cubicBezTo>
                <a:cubicBezTo>
                  <a:pt x="24330" y="265072"/>
                  <a:pt x="19745" y="280594"/>
                  <a:pt x="13042" y="232969"/>
                </a:cubicBezTo>
                <a:cubicBezTo>
                  <a:pt x="6339" y="185344"/>
                  <a:pt x="-1775" y="5075"/>
                  <a:pt x="342" y="13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: 図形 1265">
            <a:extLst>
              <a:ext uri="{FF2B5EF4-FFF2-40B4-BE49-F238E27FC236}">
                <a16:creationId xmlns:a16="http://schemas.microsoft.com/office/drawing/2014/main" id="{9FF1C563-7825-4F64-A565-5848C55F94EF}"/>
              </a:ext>
            </a:extLst>
          </p:cNvPr>
          <p:cNvSpPr/>
          <p:nvPr/>
        </p:nvSpPr>
        <p:spPr>
          <a:xfrm>
            <a:off x="3945334" y="9867878"/>
            <a:ext cx="80582" cy="527096"/>
          </a:xfrm>
          <a:custGeom>
            <a:avLst/>
            <a:gdLst>
              <a:gd name="connsiteX0" fmla="*/ 6483 w 80582"/>
              <a:gd name="connsiteY0" fmla="*/ 22 h 527096"/>
              <a:gd name="connsiteX1" fmla="*/ 4366 w 80582"/>
              <a:gd name="connsiteY1" fmla="*/ 266722 h 527096"/>
              <a:gd name="connsiteX2" fmla="*/ 72099 w 80582"/>
              <a:gd name="connsiteY2" fmla="*/ 389489 h 527096"/>
              <a:gd name="connsiteX3" fmla="*/ 57283 w 80582"/>
              <a:gd name="connsiteY3" fmla="*/ 527072 h 527096"/>
              <a:gd name="connsiteX4" fmla="*/ 80566 w 80582"/>
              <a:gd name="connsiteY4" fmla="*/ 400072 h 527096"/>
              <a:gd name="connsiteX5" fmla="*/ 53049 w 80582"/>
              <a:gd name="connsiteY5" fmla="*/ 319639 h 527096"/>
              <a:gd name="connsiteX6" fmla="*/ 4366 w 80582"/>
              <a:gd name="connsiteY6" fmla="*/ 251905 h 527096"/>
              <a:gd name="connsiteX7" fmla="*/ 6483 w 80582"/>
              <a:gd name="connsiteY7" fmla="*/ 22 h 52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582" h="527096">
                <a:moveTo>
                  <a:pt x="6483" y="22"/>
                </a:moveTo>
                <a:cubicBezTo>
                  <a:pt x="6483" y="2491"/>
                  <a:pt x="-6570" y="201811"/>
                  <a:pt x="4366" y="266722"/>
                </a:cubicBezTo>
                <a:cubicBezTo>
                  <a:pt x="15302" y="331633"/>
                  <a:pt x="63280" y="346097"/>
                  <a:pt x="72099" y="389489"/>
                </a:cubicBezTo>
                <a:cubicBezTo>
                  <a:pt x="80919" y="432881"/>
                  <a:pt x="55872" y="525308"/>
                  <a:pt x="57283" y="527072"/>
                </a:cubicBezTo>
                <a:cubicBezTo>
                  <a:pt x="58694" y="528836"/>
                  <a:pt x="81272" y="434644"/>
                  <a:pt x="80566" y="400072"/>
                </a:cubicBezTo>
                <a:cubicBezTo>
                  <a:pt x="79860" y="365500"/>
                  <a:pt x="65749" y="344334"/>
                  <a:pt x="53049" y="319639"/>
                </a:cubicBezTo>
                <a:cubicBezTo>
                  <a:pt x="40349" y="294944"/>
                  <a:pt x="13891" y="302352"/>
                  <a:pt x="4366" y="251905"/>
                </a:cubicBezTo>
                <a:cubicBezTo>
                  <a:pt x="-5159" y="201458"/>
                  <a:pt x="6483" y="-2447"/>
                  <a:pt x="6483" y="2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: 図形 1267">
            <a:extLst>
              <a:ext uri="{FF2B5EF4-FFF2-40B4-BE49-F238E27FC236}">
                <a16:creationId xmlns:a16="http://schemas.microsoft.com/office/drawing/2014/main" id="{237047AC-547E-474A-849D-7197C24EA704}"/>
              </a:ext>
            </a:extLst>
          </p:cNvPr>
          <p:cNvSpPr/>
          <p:nvPr/>
        </p:nvSpPr>
        <p:spPr>
          <a:xfrm>
            <a:off x="4002513" y="10797002"/>
            <a:ext cx="235178" cy="343137"/>
          </a:xfrm>
          <a:custGeom>
            <a:avLst/>
            <a:gdLst>
              <a:gd name="connsiteX0" fmla="*/ 235054 w 235178"/>
              <a:gd name="connsiteY0" fmla="*/ 115 h 343137"/>
              <a:gd name="connsiteX1" fmla="*/ 196954 w 235178"/>
              <a:gd name="connsiteY1" fmla="*/ 188498 h 343137"/>
              <a:gd name="connsiteX2" fmla="*/ 201187 w 235178"/>
              <a:gd name="connsiteY2" fmla="*/ 230831 h 343137"/>
              <a:gd name="connsiteX3" fmla="*/ 104 w 235178"/>
              <a:gd name="connsiteY3" fmla="*/ 343015 h 343137"/>
              <a:gd name="connsiteX4" fmla="*/ 173670 w 235178"/>
              <a:gd name="connsiteY4" fmla="*/ 251998 h 343137"/>
              <a:gd name="connsiteX5" fmla="*/ 182137 w 235178"/>
              <a:gd name="connsiteY5" fmla="*/ 218131 h 343137"/>
              <a:gd name="connsiteX6" fmla="*/ 235054 w 235178"/>
              <a:gd name="connsiteY6" fmla="*/ 115 h 34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178" h="343137">
                <a:moveTo>
                  <a:pt x="235054" y="115"/>
                </a:moveTo>
                <a:cubicBezTo>
                  <a:pt x="237524" y="-4824"/>
                  <a:pt x="202598" y="150045"/>
                  <a:pt x="196954" y="188498"/>
                </a:cubicBezTo>
                <a:cubicBezTo>
                  <a:pt x="191310" y="226951"/>
                  <a:pt x="233995" y="205078"/>
                  <a:pt x="201187" y="230831"/>
                </a:cubicBezTo>
                <a:cubicBezTo>
                  <a:pt x="168379" y="256584"/>
                  <a:pt x="4690" y="339487"/>
                  <a:pt x="104" y="343015"/>
                </a:cubicBezTo>
                <a:cubicBezTo>
                  <a:pt x="-4482" y="346543"/>
                  <a:pt x="143331" y="272812"/>
                  <a:pt x="173670" y="251998"/>
                </a:cubicBezTo>
                <a:cubicBezTo>
                  <a:pt x="204009" y="231184"/>
                  <a:pt x="171201" y="254820"/>
                  <a:pt x="182137" y="218131"/>
                </a:cubicBezTo>
                <a:cubicBezTo>
                  <a:pt x="193073" y="181442"/>
                  <a:pt x="232584" y="5054"/>
                  <a:pt x="235054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: 図形 1268">
            <a:extLst>
              <a:ext uri="{FF2B5EF4-FFF2-40B4-BE49-F238E27FC236}">
                <a16:creationId xmlns:a16="http://schemas.microsoft.com/office/drawing/2014/main" id="{54AA9826-0428-472B-89A4-46CB65AED39E}"/>
              </a:ext>
            </a:extLst>
          </p:cNvPr>
          <p:cNvSpPr/>
          <p:nvPr/>
        </p:nvSpPr>
        <p:spPr>
          <a:xfrm>
            <a:off x="4125125" y="11180223"/>
            <a:ext cx="214063" cy="535213"/>
          </a:xfrm>
          <a:custGeom>
            <a:avLst/>
            <a:gdLst>
              <a:gd name="connsiteX0" fmla="*/ 214042 w 214063"/>
              <a:gd name="connsiteY0" fmla="*/ 10 h 535213"/>
              <a:gd name="connsiteX1" fmla="*/ 97625 w 214063"/>
              <a:gd name="connsiteY1" fmla="*/ 306927 h 535213"/>
              <a:gd name="connsiteX2" fmla="*/ 146308 w 214063"/>
              <a:gd name="connsiteY2" fmla="*/ 520710 h 535213"/>
              <a:gd name="connsiteX3" fmla="*/ 131492 w 214063"/>
              <a:gd name="connsiteY3" fmla="*/ 488960 h 535213"/>
              <a:gd name="connsiteX4" fmla="*/ 258 w 214063"/>
              <a:gd name="connsiteY4" fmla="*/ 270944 h 535213"/>
              <a:gd name="connsiteX5" fmla="*/ 97625 w 214063"/>
              <a:gd name="connsiteY5" fmla="*/ 440277 h 535213"/>
              <a:gd name="connsiteX6" fmla="*/ 87042 w 214063"/>
              <a:gd name="connsiteY6" fmla="*/ 357727 h 535213"/>
              <a:gd name="connsiteX7" fmla="*/ 87042 w 214063"/>
              <a:gd name="connsiteY7" fmla="*/ 317510 h 535213"/>
              <a:gd name="connsiteX8" fmla="*/ 214042 w 214063"/>
              <a:gd name="connsiteY8" fmla="*/ 10 h 53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063" h="535213">
                <a:moveTo>
                  <a:pt x="214042" y="10"/>
                </a:moveTo>
                <a:cubicBezTo>
                  <a:pt x="215806" y="-1754"/>
                  <a:pt x="108914" y="220144"/>
                  <a:pt x="97625" y="306927"/>
                </a:cubicBezTo>
                <a:cubicBezTo>
                  <a:pt x="86336" y="393710"/>
                  <a:pt x="140663" y="490371"/>
                  <a:pt x="146308" y="520710"/>
                </a:cubicBezTo>
                <a:cubicBezTo>
                  <a:pt x="151953" y="551049"/>
                  <a:pt x="155834" y="530587"/>
                  <a:pt x="131492" y="488960"/>
                </a:cubicBezTo>
                <a:cubicBezTo>
                  <a:pt x="107150" y="447333"/>
                  <a:pt x="5902" y="279058"/>
                  <a:pt x="258" y="270944"/>
                </a:cubicBezTo>
                <a:cubicBezTo>
                  <a:pt x="-5386" y="262830"/>
                  <a:pt x="83161" y="425813"/>
                  <a:pt x="97625" y="440277"/>
                </a:cubicBezTo>
                <a:cubicBezTo>
                  <a:pt x="112089" y="454741"/>
                  <a:pt x="88806" y="378188"/>
                  <a:pt x="87042" y="357727"/>
                </a:cubicBezTo>
                <a:cubicBezTo>
                  <a:pt x="85278" y="337266"/>
                  <a:pt x="69403" y="372543"/>
                  <a:pt x="87042" y="317510"/>
                </a:cubicBezTo>
                <a:cubicBezTo>
                  <a:pt x="104681" y="262477"/>
                  <a:pt x="212278" y="1774"/>
                  <a:pt x="214042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: 図形 1269">
            <a:extLst>
              <a:ext uri="{FF2B5EF4-FFF2-40B4-BE49-F238E27FC236}">
                <a16:creationId xmlns:a16="http://schemas.microsoft.com/office/drawing/2014/main" id="{1EF31D4F-11F4-458D-899A-488E5FE02224}"/>
              </a:ext>
            </a:extLst>
          </p:cNvPr>
          <p:cNvSpPr/>
          <p:nvPr/>
        </p:nvSpPr>
        <p:spPr>
          <a:xfrm>
            <a:off x="3765045" y="10729383"/>
            <a:ext cx="410356" cy="286095"/>
          </a:xfrm>
          <a:custGeom>
            <a:avLst/>
            <a:gdLst>
              <a:gd name="connsiteX0" fmla="*/ 402672 w 410356"/>
              <a:gd name="connsiteY0" fmla="*/ 0 h 286095"/>
              <a:gd name="connsiteX1" fmla="*/ 392088 w 410356"/>
              <a:gd name="connsiteY1" fmla="*/ 152400 h 286095"/>
              <a:gd name="connsiteX2" fmla="*/ 229105 w 410356"/>
              <a:gd name="connsiteY2" fmla="*/ 194734 h 286095"/>
              <a:gd name="connsiteX3" fmla="*/ 505 w 410356"/>
              <a:gd name="connsiteY3" fmla="*/ 285750 h 286095"/>
              <a:gd name="connsiteX4" fmla="*/ 171955 w 410356"/>
              <a:gd name="connsiteY4" fmla="*/ 224367 h 286095"/>
              <a:gd name="connsiteX5" fmla="*/ 320122 w 410356"/>
              <a:gd name="connsiteY5" fmla="*/ 184150 h 286095"/>
              <a:gd name="connsiteX6" fmla="*/ 358222 w 410356"/>
              <a:gd name="connsiteY6" fmla="*/ 152400 h 286095"/>
              <a:gd name="connsiteX7" fmla="*/ 402672 w 410356"/>
              <a:gd name="connsiteY7" fmla="*/ 0 h 28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56" h="286095">
                <a:moveTo>
                  <a:pt x="402672" y="0"/>
                </a:moveTo>
                <a:cubicBezTo>
                  <a:pt x="408316" y="0"/>
                  <a:pt x="421016" y="119944"/>
                  <a:pt x="392088" y="152400"/>
                </a:cubicBezTo>
                <a:cubicBezTo>
                  <a:pt x="363160" y="184856"/>
                  <a:pt x="294369" y="172509"/>
                  <a:pt x="229105" y="194734"/>
                </a:cubicBezTo>
                <a:cubicBezTo>
                  <a:pt x="163841" y="216959"/>
                  <a:pt x="10030" y="280811"/>
                  <a:pt x="505" y="285750"/>
                </a:cubicBezTo>
                <a:cubicBezTo>
                  <a:pt x="-9020" y="290689"/>
                  <a:pt x="118686" y="241300"/>
                  <a:pt x="171955" y="224367"/>
                </a:cubicBezTo>
                <a:cubicBezTo>
                  <a:pt x="225224" y="207434"/>
                  <a:pt x="289078" y="196144"/>
                  <a:pt x="320122" y="184150"/>
                </a:cubicBezTo>
                <a:cubicBezTo>
                  <a:pt x="351166" y="172156"/>
                  <a:pt x="343758" y="176742"/>
                  <a:pt x="358222" y="152400"/>
                </a:cubicBezTo>
                <a:cubicBezTo>
                  <a:pt x="372686" y="128058"/>
                  <a:pt x="397028" y="0"/>
                  <a:pt x="40267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: 図形 1270">
            <a:extLst>
              <a:ext uri="{FF2B5EF4-FFF2-40B4-BE49-F238E27FC236}">
                <a16:creationId xmlns:a16="http://schemas.microsoft.com/office/drawing/2014/main" id="{C2BC603B-555B-4FAA-AA13-DFA732B56BEB}"/>
              </a:ext>
            </a:extLst>
          </p:cNvPr>
          <p:cNvSpPr/>
          <p:nvPr/>
        </p:nvSpPr>
        <p:spPr>
          <a:xfrm>
            <a:off x="1805482" y="7384700"/>
            <a:ext cx="70819" cy="964382"/>
          </a:xfrm>
          <a:custGeom>
            <a:avLst/>
            <a:gdLst>
              <a:gd name="connsiteX0" fmla="*/ 69885 w 70819"/>
              <a:gd name="connsiteY0" fmla="*/ 2467 h 964382"/>
              <a:gd name="connsiteX1" fmla="*/ 40251 w 70819"/>
              <a:gd name="connsiteY1" fmla="*/ 163333 h 964382"/>
              <a:gd name="connsiteX2" fmla="*/ 40251 w 70819"/>
              <a:gd name="connsiteY2" fmla="*/ 271283 h 964382"/>
              <a:gd name="connsiteX3" fmla="*/ 14851 w 70819"/>
              <a:gd name="connsiteY3" fmla="*/ 417333 h 964382"/>
              <a:gd name="connsiteX4" fmla="*/ 50835 w 70819"/>
              <a:gd name="connsiteY4" fmla="*/ 931683 h 964382"/>
              <a:gd name="connsiteX5" fmla="*/ 48718 w 70819"/>
              <a:gd name="connsiteY5" fmla="*/ 844900 h 964382"/>
              <a:gd name="connsiteX6" fmla="*/ 35 w 70819"/>
              <a:gd name="connsiteY6" fmla="*/ 298800 h 964382"/>
              <a:gd name="connsiteX7" fmla="*/ 69885 w 70819"/>
              <a:gd name="connsiteY7" fmla="*/ 2467 h 96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819" h="964382">
                <a:moveTo>
                  <a:pt x="69885" y="2467"/>
                </a:moveTo>
                <a:cubicBezTo>
                  <a:pt x="76588" y="-20111"/>
                  <a:pt x="45190" y="118530"/>
                  <a:pt x="40251" y="163333"/>
                </a:cubicBezTo>
                <a:cubicBezTo>
                  <a:pt x="35312" y="208136"/>
                  <a:pt x="44484" y="228950"/>
                  <a:pt x="40251" y="271283"/>
                </a:cubicBezTo>
                <a:cubicBezTo>
                  <a:pt x="36018" y="313616"/>
                  <a:pt x="13087" y="307266"/>
                  <a:pt x="14851" y="417333"/>
                </a:cubicBezTo>
                <a:cubicBezTo>
                  <a:pt x="16615" y="527400"/>
                  <a:pt x="45191" y="860422"/>
                  <a:pt x="50835" y="931683"/>
                </a:cubicBezTo>
                <a:cubicBezTo>
                  <a:pt x="56479" y="1002944"/>
                  <a:pt x="57185" y="950381"/>
                  <a:pt x="48718" y="844900"/>
                </a:cubicBezTo>
                <a:cubicBezTo>
                  <a:pt x="40251" y="739420"/>
                  <a:pt x="-1376" y="438853"/>
                  <a:pt x="35" y="298800"/>
                </a:cubicBezTo>
                <a:cubicBezTo>
                  <a:pt x="1446" y="158747"/>
                  <a:pt x="63182" y="25045"/>
                  <a:pt x="69885" y="24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: 図形 1271">
            <a:extLst>
              <a:ext uri="{FF2B5EF4-FFF2-40B4-BE49-F238E27FC236}">
                <a16:creationId xmlns:a16="http://schemas.microsoft.com/office/drawing/2014/main" id="{240B00A7-8EF8-44CF-99D8-C7EE9C4927F8}"/>
              </a:ext>
            </a:extLst>
          </p:cNvPr>
          <p:cNvSpPr/>
          <p:nvPr/>
        </p:nvSpPr>
        <p:spPr>
          <a:xfrm>
            <a:off x="1860454" y="8356005"/>
            <a:ext cx="48822" cy="849368"/>
          </a:xfrm>
          <a:custGeom>
            <a:avLst/>
            <a:gdLst>
              <a:gd name="connsiteX0" fmla="*/ 27613 w 48822"/>
              <a:gd name="connsiteY0" fmla="*/ 595 h 849368"/>
              <a:gd name="connsiteX1" fmla="*/ 27613 w 48822"/>
              <a:gd name="connsiteY1" fmla="*/ 182628 h 849368"/>
              <a:gd name="connsiteX2" fmla="*/ 27613 w 48822"/>
              <a:gd name="connsiteY2" fmla="*/ 459912 h 849368"/>
              <a:gd name="connsiteX3" fmla="*/ 48779 w 48822"/>
              <a:gd name="connsiteY3" fmla="*/ 840912 h 849368"/>
              <a:gd name="connsiteX4" fmla="*/ 21263 w 48822"/>
              <a:gd name="connsiteY4" fmla="*/ 686395 h 849368"/>
              <a:gd name="connsiteX5" fmla="*/ 96 w 48822"/>
              <a:gd name="connsiteY5" fmla="*/ 258828 h 849368"/>
              <a:gd name="connsiteX6" fmla="*/ 27613 w 48822"/>
              <a:gd name="connsiteY6" fmla="*/ 595 h 84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22" h="849368">
                <a:moveTo>
                  <a:pt x="27613" y="595"/>
                </a:moveTo>
                <a:cubicBezTo>
                  <a:pt x="32199" y="-12105"/>
                  <a:pt x="27613" y="182628"/>
                  <a:pt x="27613" y="182628"/>
                </a:cubicBezTo>
                <a:cubicBezTo>
                  <a:pt x="27613" y="259181"/>
                  <a:pt x="24085" y="350198"/>
                  <a:pt x="27613" y="459912"/>
                </a:cubicBezTo>
                <a:cubicBezTo>
                  <a:pt x="31141" y="569626"/>
                  <a:pt x="49837" y="803165"/>
                  <a:pt x="48779" y="840912"/>
                </a:cubicBezTo>
                <a:cubicBezTo>
                  <a:pt x="47721" y="878659"/>
                  <a:pt x="29377" y="783409"/>
                  <a:pt x="21263" y="686395"/>
                </a:cubicBezTo>
                <a:cubicBezTo>
                  <a:pt x="13149" y="589381"/>
                  <a:pt x="-1315" y="368542"/>
                  <a:pt x="96" y="258828"/>
                </a:cubicBezTo>
                <a:cubicBezTo>
                  <a:pt x="1507" y="149114"/>
                  <a:pt x="23027" y="13295"/>
                  <a:pt x="27613" y="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: 図形 1272">
            <a:extLst>
              <a:ext uri="{FF2B5EF4-FFF2-40B4-BE49-F238E27FC236}">
                <a16:creationId xmlns:a16="http://schemas.microsoft.com/office/drawing/2014/main" id="{DFFCED1E-AAC3-4633-ACC7-1A13ADA4028C}"/>
              </a:ext>
            </a:extLst>
          </p:cNvPr>
          <p:cNvSpPr/>
          <p:nvPr/>
        </p:nvSpPr>
        <p:spPr>
          <a:xfrm>
            <a:off x="1913113" y="9194638"/>
            <a:ext cx="74753" cy="942163"/>
          </a:xfrm>
          <a:custGeom>
            <a:avLst/>
            <a:gdLst>
              <a:gd name="connsiteX0" fmla="*/ 6704 w 74753"/>
              <a:gd name="connsiteY0" fmla="*/ 17095 h 942163"/>
              <a:gd name="connsiteX1" fmla="*/ 6704 w 74753"/>
              <a:gd name="connsiteY1" fmla="*/ 182195 h 942163"/>
              <a:gd name="connsiteX2" fmla="*/ 4587 w 74753"/>
              <a:gd name="connsiteY2" fmla="*/ 391745 h 942163"/>
              <a:gd name="connsiteX3" fmla="*/ 74437 w 74753"/>
              <a:gd name="connsiteY3" fmla="*/ 937845 h 942163"/>
              <a:gd name="connsiteX4" fmla="*/ 29987 w 74753"/>
              <a:gd name="connsiteY4" fmla="*/ 613995 h 942163"/>
              <a:gd name="connsiteX5" fmla="*/ 6704 w 74753"/>
              <a:gd name="connsiteY5" fmla="*/ 17095 h 94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753" h="942163">
                <a:moveTo>
                  <a:pt x="6704" y="17095"/>
                </a:moveTo>
                <a:cubicBezTo>
                  <a:pt x="2823" y="-54872"/>
                  <a:pt x="7057" y="119753"/>
                  <a:pt x="6704" y="182195"/>
                </a:cubicBezTo>
                <a:cubicBezTo>
                  <a:pt x="6351" y="244637"/>
                  <a:pt x="-6702" y="265803"/>
                  <a:pt x="4587" y="391745"/>
                </a:cubicBezTo>
                <a:cubicBezTo>
                  <a:pt x="15876" y="517687"/>
                  <a:pt x="70204" y="900803"/>
                  <a:pt x="74437" y="937845"/>
                </a:cubicBezTo>
                <a:cubicBezTo>
                  <a:pt x="78670" y="974887"/>
                  <a:pt x="39159" y="765689"/>
                  <a:pt x="29987" y="613995"/>
                </a:cubicBezTo>
                <a:cubicBezTo>
                  <a:pt x="20815" y="462301"/>
                  <a:pt x="10585" y="89062"/>
                  <a:pt x="6704" y="17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: 図形 1273">
            <a:extLst>
              <a:ext uri="{FF2B5EF4-FFF2-40B4-BE49-F238E27FC236}">
                <a16:creationId xmlns:a16="http://schemas.microsoft.com/office/drawing/2014/main" id="{83E2C613-9FD0-4D0B-AD73-93460014B3F3}"/>
              </a:ext>
            </a:extLst>
          </p:cNvPr>
          <p:cNvSpPr/>
          <p:nvPr/>
        </p:nvSpPr>
        <p:spPr>
          <a:xfrm>
            <a:off x="1985495" y="10115107"/>
            <a:ext cx="32295" cy="695870"/>
          </a:xfrm>
          <a:custGeom>
            <a:avLst/>
            <a:gdLst>
              <a:gd name="connsiteX0" fmla="*/ 2055 w 32295"/>
              <a:gd name="connsiteY0" fmla="*/ 6793 h 695870"/>
              <a:gd name="connsiteX1" fmla="*/ 4172 w 32295"/>
              <a:gd name="connsiteY1" fmla="*/ 258676 h 695870"/>
              <a:gd name="connsiteX2" fmla="*/ 31688 w 32295"/>
              <a:gd name="connsiteY2" fmla="*/ 491510 h 695870"/>
              <a:gd name="connsiteX3" fmla="*/ 23222 w 32295"/>
              <a:gd name="connsiteY3" fmla="*/ 694710 h 695870"/>
              <a:gd name="connsiteX4" fmla="*/ 23222 w 32295"/>
              <a:gd name="connsiteY4" fmla="*/ 546543 h 695870"/>
              <a:gd name="connsiteX5" fmla="*/ 2055 w 32295"/>
              <a:gd name="connsiteY5" fmla="*/ 6793 h 69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95" h="695870">
                <a:moveTo>
                  <a:pt x="2055" y="6793"/>
                </a:moveTo>
                <a:cubicBezTo>
                  <a:pt x="-1120" y="-41185"/>
                  <a:pt x="-767" y="177890"/>
                  <a:pt x="4172" y="258676"/>
                </a:cubicBezTo>
                <a:cubicBezTo>
                  <a:pt x="9111" y="339462"/>
                  <a:pt x="28513" y="418838"/>
                  <a:pt x="31688" y="491510"/>
                </a:cubicBezTo>
                <a:cubicBezTo>
                  <a:pt x="34863" y="564182"/>
                  <a:pt x="24633" y="685538"/>
                  <a:pt x="23222" y="694710"/>
                </a:cubicBezTo>
                <a:cubicBezTo>
                  <a:pt x="21811" y="703882"/>
                  <a:pt x="26044" y="659079"/>
                  <a:pt x="23222" y="546543"/>
                </a:cubicBezTo>
                <a:cubicBezTo>
                  <a:pt x="20400" y="434007"/>
                  <a:pt x="5230" y="54771"/>
                  <a:pt x="2055" y="6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: 図形 1274">
            <a:extLst>
              <a:ext uri="{FF2B5EF4-FFF2-40B4-BE49-F238E27FC236}">
                <a16:creationId xmlns:a16="http://schemas.microsoft.com/office/drawing/2014/main" id="{4D86BAD4-661C-4AE6-B23F-4927AC04626E}"/>
              </a:ext>
            </a:extLst>
          </p:cNvPr>
          <p:cNvSpPr/>
          <p:nvPr/>
        </p:nvSpPr>
        <p:spPr>
          <a:xfrm>
            <a:off x="1860528" y="10802918"/>
            <a:ext cx="170511" cy="529906"/>
          </a:xfrm>
          <a:custGeom>
            <a:avLst/>
            <a:gdLst>
              <a:gd name="connsiteX0" fmla="*/ 139722 w 170511"/>
              <a:gd name="connsiteY0" fmla="*/ 549 h 529906"/>
              <a:gd name="connsiteX1" fmla="*/ 129139 w 170511"/>
              <a:gd name="connsiteY1" fmla="*/ 220682 h 529906"/>
              <a:gd name="connsiteX2" fmla="*/ 86805 w 170511"/>
              <a:gd name="connsiteY2" fmla="*/ 320165 h 529906"/>
              <a:gd name="connsiteX3" fmla="*/ 22 w 170511"/>
              <a:gd name="connsiteY3" fmla="*/ 529715 h 529906"/>
              <a:gd name="connsiteX4" fmla="*/ 95272 w 170511"/>
              <a:gd name="connsiteY4" fmla="*/ 354032 h 529906"/>
              <a:gd name="connsiteX5" fmla="*/ 169355 w 170511"/>
              <a:gd name="connsiteY5" fmla="*/ 163532 h 529906"/>
              <a:gd name="connsiteX6" fmla="*/ 139722 w 170511"/>
              <a:gd name="connsiteY6" fmla="*/ 549 h 52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511" h="529906">
                <a:moveTo>
                  <a:pt x="139722" y="549"/>
                </a:moveTo>
                <a:cubicBezTo>
                  <a:pt x="133019" y="10074"/>
                  <a:pt x="137958" y="167413"/>
                  <a:pt x="129139" y="220682"/>
                </a:cubicBezTo>
                <a:cubicBezTo>
                  <a:pt x="120319" y="273951"/>
                  <a:pt x="108324" y="268660"/>
                  <a:pt x="86805" y="320165"/>
                </a:cubicBezTo>
                <a:cubicBezTo>
                  <a:pt x="65286" y="371670"/>
                  <a:pt x="-1389" y="524070"/>
                  <a:pt x="22" y="529715"/>
                </a:cubicBezTo>
                <a:cubicBezTo>
                  <a:pt x="1433" y="535360"/>
                  <a:pt x="67050" y="415063"/>
                  <a:pt x="95272" y="354032"/>
                </a:cubicBezTo>
                <a:cubicBezTo>
                  <a:pt x="123494" y="293002"/>
                  <a:pt x="161947" y="219271"/>
                  <a:pt x="169355" y="163532"/>
                </a:cubicBezTo>
                <a:cubicBezTo>
                  <a:pt x="176763" y="107793"/>
                  <a:pt x="146425" y="-8976"/>
                  <a:pt x="139722" y="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: 図形 1275">
            <a:extLst>
              <a:ext uri="{FF2B5EF4-FFF2-40B4-BE49-F238E27FC236}">
                <a16:creationId xmlns:a16="http://schemas.microsoft.com/office/drawing/2014/main" id="{AD4D2027-4838-433A-A71D-C1B7DDC288CB}"/>
              </a:ext>
            </a:extLst>
          </p:cNvPr>
          <p:cNvSpPr/>
          <p:nvPr/>
        </p:nvSpPr>
        <p:spPr>
          <a:xfrm>
            <a:off x="1722083" y="11327980"/>
            <a:ext cx="170295" cy="340253"/>
          </a:xfrm>
          <a:custGeom>
            <a:avLst/>
            <a:gdLst>
              <a:gd name="connsiteX0" fmla="*/ 170217 w 170295"/>
              <a:gd name="connsiteY0" fmla="*/ 420 h 340253"/>
              <a:gd name="connsiteX1" fmla="*/ 51684 w 170295"/>
              <a:gd name="connsiteY1" fmla="*/ 190920 h 340253"/>
              <a:gd name="connsiteX2" fmla="*/ 884 w 170295"/>
              <a:gd name="connsiteY2" fmla="*/ 339087 h 340253"/>
              <a:gd name="connsiteX3" fmla="*/ 32634 w 170295"/>
              <a:gd name="connsiteY3" fmla="*/ 245953 h 340253"/>
              <a:gd name="connsiteX4" fmla="*/ 170217 w 170295"/>
              <a:gd name="connsiteY4" fmla="*/ 420 h 34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295" h="340253">
                <a:moveTo>
                  <a:pt x="170217" y="420"/>
                </a:moveTo>
                <a:cubicBezTo>
                  <a:pt x="173392" y="-8752"/>
                  <a:pt x="79906" y="134476"/>
                  <a:pt x="51684" y="190920"/>
                </a:cubicBezTo>
                <a:cubicBezTo>
                  <a:pt x="23462" y="247364"/>
                  <a:pt x="4059" y="329915"/>
                  <a:pt x="884" y="339087"/>
                </a:cubicBezTo>
                <a:cubicBezTo>
                  <a:pt x="-2291" y="348259"/>
                  <a:pt x="1942" y="302045"/>
                  <a:pt x="32634" y="245953"/>
                </a:cubicBezTo>
                <a:cubicBezTo>
                  <a:pt x="63326" y="189861"/>
                  <a:pt x="167042" y="9592"/>
                  <a:pt x="170217" y="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: 図形 1276">
            <a:extLst>
              <a:ext uri="{FF2B5EF4-FFF2-40B4-BE49-F238E27FC236}">
                <a16:creationId xmlns:a16="http://schemas.microsoft.com/office/drawing/2014/main" id="{C73984E7-452D-413B-8CCF-AA4A7F503A1E}"/>
              </a:ext>
            </a:extLst>
          </p:cNvPr>
          <p:cNvSpPr/>
          <p:nvPr/>
        </p:nvSpPr>
        <p:spPr>
          <a:xfrm>
            <a:off x="1487009" y="11658200"/>
            <a:ext cx="252978" cy="367444"/>
          </a:xfrm>
          <a:custGeom>
            <a:avLst/>
            <a:gdLst>
              <a:gd name="connsiteX0" fmla="*/ 252891 w 252978"/>
              <a:gd name="connsiteY0" fmla="*/ 400 h 367444"/>
              <a:gd name="connsiteX1" fmla="*/ 189391 w 252978"/>
              <a:gd name="connsiteY1" fmla="*/ 163913 h 367444"/>
              <a:gd name="connsiteX2" fmla="*/ 162404 w 252978"/>
              <a:gd name="connsiteY2" fmla="*/ 263925 h 367444"/>
              <a:gd name="connsiteX3" fmla="*/ 100491 w 252978"/>
              <a:gd name="connsiteY3" fmla="*/ 306788 h 367444"/>
              <a:gd name="connsiteX4" fmla="*/ 479 w 252978"/>
              <a:gd name="connsiteY4" fmla="*/ 367113 h 367444"/>
              <a:gd name="connsiteX5" fmla="*/ 144941 w 252978"/>
              <a:gd name="connsiteY5" fmla="*/ 278213 h 367444"/>
              <a:gd name="connsiteX6" fmla="*/ 202091 w 252978"/>
              <a:gd name="connsiteY6" fmla="*/ 214713 h 367444"/>
              <a:gd name="connsiteX7" fmla="*/ 252891 w 252978"/>
              <a:gd name="connsiteY7" fmla="*/ 400 h 36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978" h="367444">
                <a:moveTo>
                  <a:pt x="252891" y="400"/>
                </a:moveTo>
                <a:cubicBezTo>
                  <a:pt x="250774" y="-8067"/>
                  <a:pt x="204472" y="119992"/>
                  <a:pt x="189391" y="163913"/>
                </a:cubicBezTo>
                <a:cubicBezTo>
                  <a:pt x="174310" y="207834"/>
                  <a:pt x="177221" y="240113"/>
                  <a:pt x="162404" y="263925"/>
                </a:cubicBezTo>
                <a:cubicBezTo>
                  <a:pt x="147587" y="287737"/>
                  <a:pt x="127478" y="289590"/>
                  <a:pt x="100491" y="306788"/>
                </a:cubicBezTo>
                <a:cubicBezTo>
                  <a:pt x="73504" y="323986"/>
                  <a:pt x="-6929" y="371876"/>
                  <a:pt x="479" y="367113"/>
                </a:cubicBezTo>
                <a:cubicBezTo>
                  <a:pt x="7887" y="362351"/>
                  <a:pt x="111339" y="303613"/>
                  <a:pt x="144941" y="278213"/>
                </a:cubicBezTo>
                <a:cubicBezTo>
                  <a:pt x="178543" y="252813"/>
                  <a:pt x="186216" y="260221"/>
                  <a:pt x="202091" y="214713"/>
                </a:cubicBezTo>
                <a:cubicBezTo>
                  <a:pt x="217966" y="169205"/>
                  <a:pt x="255008" y="8867"/>
                  <a:pt x="252891" y="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: 図形 1277">
            <a:extLst>
              <a:ext uri="{FF2B5EF4-FFF2-40B4-BE49-F238E27FC236}">
                <a16:creationId xmlns:a16="http://schemas.microsoft.com/office/drawing/2014/main" id="{1A84425D-0903-4E24-9E7E-7351CC7DDCE3}"/>
              </a:ext>
            </a:extLst>
          </p:cNvPr>
          <p:cNvSpPr/>
          <p:nvPr/>
        </p:nvSpPr>
        <p:spPr>
          <a:xfrm>
            <a:off x="2534258" y="8181620"/>
            <a:ext cx="233942" cy="419724"/>
          </a:xfrm>
          <a:custGeom>
            <a:avLst/>
            <a:gdLst>
              <a:gd name="connsiteX0" fmla="*/ 8917 w 233942"/>
              <a:gd name="connsiteY0" fmla="*/ 20993 h 419724"/>
              <a:gd name="connsiteX1" fmla="*/ 50192 w 233942"/>
              <a:gd name="connsiteY1" fmla="*/ 74968 h 419724"/>
              <a:gd name="connsiteX2" fmla="*/ 221642 w 233942"/>
              <a:gd name="connsiteY2" fmla="*/ 394055 h 419724"/>
              <a:gd name="connsiteX3" fmla="*/ 197830 w 233942"/>
              <a:gd name="connsiteY3" fmla="*/ 359130 h 419724"/>
              <a:gd name="connsiteX4" fmla="*/ 8917 w 233942"/>
              <a:gd name="connsiteY4" fmla="*/ 20993 h 41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942" h="419724">
                <a:moveTo>
                  <a:pt x="8917" y="20993"/>
                </a:moveTo>
                <a:cubicBezTo>
                  <a:pt x="-15689" y="-26367"/>
                  <a:pt x="14738" y="12791"/>
                  <a:pt x="50192" y="74968"/>
                </a:cubicBezTo>
                <a:cubicBezTo>
                  <a:pt x="85646" y="137145"/>
                  <a:pt x="197036" y="346695"/>
                  <a:pt x="221642" y="394055"/>
                </a:cubicBezTo>
                <a:cubicBezTo>
                  <a:pt x="246248" y="441415"/>
                  <a:pt x="231697" y="419455"/>
                  <a:pt x="197830" y="359130"/>
                </a:cubicBezTo>
                <a:cubicBezTo>
                  <a:pt x="163963" y="298805"/>
                  <a:pt x="33523" y="68353"/>
                  <a:pt x="8917" y="20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: 図形 1278">
            <a:extLst>
              <a:ext uri="{FF2B5EF4-FFF2-40B4-BE49-F238E27FC236}">
                <a16:creationId xmlns:a16="http://schemas.microsoft.com/office/drawing/2014/main" id="{3ECC2AC1-F2D1-46E9-9CD1-70D185F68B0F}"/>
              </a:ext>
            </a:extLst>
          </p:cNvPr>
          <p:cNvSpPr/>
          <p:nvPr/>
        </p:nvSpPr>
        <p:spPr>
          <a:xfrm>
            <a:off x="2757104" y="8710309"/>
            <a:ext cx="74061" cy="508292"/>
          </a:xfrm>
          <a:custGeom>
            <a:avLst/>
            <a:gdLst>
              <a:gd name="connsiteX0" fmla="*/ 73409 w 74061"/>
              <a:gd name="connsiteY0" fmla="*/ 304 h 508292"/>
              <a:gd name="connsiteX1" fmla="*/ 36896 w 74061"/>
              <a:gd name="connsiteY1" fmla="*/ 162229 h 508292"/>
              <a:gd name="connsiteX2" fmla="*/ 48009 w 74061"/>
              <a:gd name="connsiteY2" fmla="*/ 490841 h 508292"/>
              <a:gd name="connsiteX3" fmla="*/ 40071 w 74061"/>
              <a:gd name="connsiteY3" fmla="*/ 435279 h 508292"/>
              <a:gd name="connsiteX4" fmla="*/ 384 w 74061"/>
              <a:gd name="connsiteY4" fmla="*/ 198741 h 508292"/>
              <a:gd name="connsiteX5" fmla="*/ 73409 w 74061"/>
              <a:gd name="connsiteY5" fmla="*/ 304 h 50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61" h="508292">
                <a:moveTo>
                  <a:pt x="73409" y="304"/>
                </a:moveTo>
                <a:cubicBezTo>
                  <a:pt x="79494" y="-5781"/>
                  <a:pt x="41129" y="80473"/>
                  <a:pt x="36896" y="162229"/>
                </a:cubicBezTo>
                <a:cubicBezTo>
                  <a:pt x="32663" y="243985"/>
                  <a:pt x="47480" y="445333"/>
                  <a:pt x="48009" y="490841"/>
                </a:cubicBezTo>
                <a:cubicBezTo>
                  <a:pt x="48538" y="536349"/>
                  <a:pt x="48008" y="483962"/>
                  <a:pt x="40071" y="435279"/>
                </a:cubicBezTo>
                <a:cubicBezTo>
                  <a:pt x="32134" y="386596"/>
                  <a:pt x="-4114" y="268856"/>
                  <a:pt x="384" y="198741"/>
                </a:cubicBezTo>
                <a:cubicBezTo>
                  <a:pt x="4882" y="128626"/>
                  <a:pt x="67324" y="6389"/>
                  <a:pt x="73409" y="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: 図形 1279">
            <a:extLst>
              <a:ext uri="{FF2B5EF4-FFF2-40B4-BE49-F238E27FC236}">
                <a16:creationId xmlns:a16="http://schemas.microsoft.com/office/drawing/2014/main" id="{C76F53EB-A215-4A89-A39D-D656A69AD6BA}"/>
              </a:ext>
            </a:extLst>
          </p:cNvPr>
          <p:cNvSpPr/>
          <p:nvPr/>
        </p:nvSpPr>
        <p:spPr>
          <a:xfrm>
            <a:off x="2680681" y="9180503"/>
            <a:ext cx="100797" cy="633992"/>
          </a:xfrm>
          <a:custGeom>
            <a:avLst/>
            <a:gdLst>
              <a:gd name="connsiteX0" fmla="*/ 100619 w 100797"/>
              <a:gd name="connsiteY0" fmla="*/ 10 h 633992"/>
              <a:gd name="connsiteX1" fmla="*/ 40294 w 100797"/>
              <a:gd name="connsiteY1" fmla="*/ 265122 h 633992"/>
              <a:gd name="connsiteX2" fmla="*/ 607 w 100797"/>
              <a:gd name="connsiteY2" fmla="*/ 622310 h 633992"/>
              <a:gd name="connsiteX3" fmla="*/ 16482 w 100797"/>
              <a:gd name="connsiteY3" fmla="*/ 520710 h 633992"/>
              <a:gd name="connsiteX4" fmla="*/ 19657 w 100797"/>
              <a:gd name="connsiteY4" fmla="*/ 255597 h 633992"/>
              <a:gd name="connsiteX5" fmla="*/ 100619 w 100797"/>
              <a:gd name="connsiteY5" fmla="*/ 10 h 63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797" h="633992">
                <a:moveTo>
                  <a:pt x="100619" y="10"/>
                </a:moveTo>
                <a:cubicBezTo>
                  <a:pt x="104058" y="1597"/>
                  <a:pt x="56963" y="161405"/>
                  <a:pt x="40294" y="265122"/>
                </a:cubicBezTo>
                <a:cubicBezTo>
                  <a:pt x="23625" y="368839"/>
                  <a:pt x="4576" y="579712"/>
                  <a:pt x="607" y="622310"/>
                </a:cubicBezTo>
                <a:cubicBezTo>
                  <a:pt x="-3362" y="664908"/>
                  <a:pt x="13307" y="581829"/>
                  <a:pt x="16482" y="520710"/>
                </a:cubicBezTo>
                <a:cubicBezTo>
                  <a:pt x="19657" y="459591"/>
                  <a:pt x="4840" y="339205"/>
                  <a:pt x="19657" y="255597"/>
                </a:cubicBezTo>
                <a:cubicBezTo>
                  <a:pt x="34474" y="171989"/>
                  <a:pt x="97180" y="-1577"/>
                  <a:pt x="100619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: 図形 1280">
            <a:extLst>
              <a:ext uri="{FF2B5EF4-FFF2-40B4-BE49-F238E27FC236}">
                <a16:creationId xmlns:a16="http://schemas.microsoft.com/office/drawing/2014/main" id="{E6049202-5A74-4FDC-A9DB-A0116DDEA2B7}"/>
              </a:ext>
            </a:extLst>
          </p:cNvPr>
          <p:cNvSpPr/>
          <p:nvPr/>
        </p:nvSpPr>
        <p:spPr>
          <a:xfrm>
            <a:off x="2610234" y="9833379"/>
            <a:ext cx="75902" cy="513940"/>
          </a:xfrm>
          <a:custGeom>
            <a:avLst/>
            <a:gdLst>
              <a:gd name="connsiteX0" fmla="*/ 74229 w 75902"/>
              <a:gd name="connsiteY0" fmla="*/ 1184 h 513940"/>
              <a:gd name="connsiteX1" fmla="*/ 52004 w 75902"/>
              <a:gd name="connsiteY1" fmla="*/ 193271 h 513940"/>
              <a:gd name="connsiteX2" fmla="*/ 47241 w 75902"/>
              <a:gd name="connsiteY2" fmla="*/ 504421 h 513940"/>
              <a:gd name="connsiteX3" fmla="*/ 34541 w 75902"/>
              <a:gd name="connsiteY3" fmla="*/ 420284 h 513940"/>
              <a:gd name="connsiteX4" fmla="*/ 1204 w 75902"/>
              <a:gd name="connsiteY4" fmla="*/ 280584 h 513940"/>
              <a:gd name="connsiteX5" fmla="*/ 74229 w 75902"/>
              <a:gd name="connsiteY5" fmla="*/ 1184 h 51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902" h="513940">
                <a:moveTo>
                  <a:pt x="74229" y="1184"/>
                </a:moveTo>
                <a:cubicBezTo>
                  <a:pt x="82696" y="-13368"/>
                  <a:pt x="56502" y="109398"/>
                  <a:pt x="52004" y="193271"/>
                </a:cubicBezTo>
                <a:cubicBezTo>
                  <a:pt x="47506" y="277144"/>
                  <a:pt x="50151" y="466586"/>
                  <a:pt x="47241" y="504421"/>
                </a:cubicBezTo>
                <a:cubicBezTo>
                  <a:pt x="44331" y="542256"/>
                  <a:pt x="42214" y="457590"/>
                  <a:pt x="34541" y="420284"/>
                </a:cubicBezTo>
                <a:cubicBezTo>
                  <a:pt x="26868" y="382978"/>
                  <a:pt x="-6733" y="345936"/>
                  <a:pt x="1204" y="280584"/>
                </a:cubicBezTo>
                <a:cubicBezTo>
                  <a:pt x="9141" y="215232"/>
                  <a:pt x="65762" y="15736"/>
                  <a:pt x="74229" y="1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: 図形 1281">
            <a:extLst>
              <a:ext uri="{FF2B5EF4-FFF2-40B4-BE49-F238E27FC236}">
                <a16:creationId xmlns:a16="http://schemas.microsoft.com/office/drawing/2014/main" id="{D32272AF-36EE-4263-BA8D-6E2CD49398DA}"/>
              </a:ext>
            </a:extLst>
          </p:cNvPr>
          <p:cNvSpPr/>
          <p:nvPr/>
        </p:nvSpPr>
        <p:spPr>
          <a:xfrm>
            <a:off x="2581249" y="10272169"/>
            <a:ext cx="148713" cy="700634"/>
          </a:xfrm>
          <a:custGeom>
            <a:avLst/>
            <a:gdLst>
              <a:gd name="connsiteX0" fmla="*/ 60351 w 148713"/>
              <a:gd name="connsiteY0" fmla="*/ 544 h 700634"/>
              <a:gd name="connsiteX1" fmla="*/ 49239 w 148713"/>
              <a:gd name="connsiteY1" fmla="*/ 214856 h 700634"/>
              <a:gd name="connsiteX2" fmla="*/ 65114 w 148713"/>
              <a:gd name="connsiteY2" fmla="*/ 472031 h 700634"/>
              <a:gd name="connsiteX3" fmla="*/ 136551 w 148713"/>
              <a:gd name="connsiteY3" fmla="*/ 687931 h 700634"/>
              <a:gd name="connsiteX4" fmla="*/ 134964 w 148713"/>
              <a:gd name="connsiteY4" fmla="*/ 632369 h 700634"/>
              <a:gd name="connsiteX5" fmla="*/ 1614 w 148713"/>
              <a:gd name="connsiteY5" fmla="*/ 278356 h 700634"/>
              <a:gd name="connsiteX6" fmla="*/ 60351 w 148713"/>
              <a:gd name="connsiteY6" fmla="*/ 544 h 70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713" h="700634">
                <a:moveTo>
                  <a:pt x="60351" y="544"/>
                </a:moveTo>
                <a:cubicBezTo>
                  <a:pt x="68288" y="-10039"/>
                  <a:pt x="48445" y="136275"/>
                  <a:pt x="49239" y="214856"/>
                </a:cubicBezTo>
                <a:cubicBezTo>
                  <a:pt x="50033" y="293437"/>
                  <a:pt x="50562" y="393185"/>
                  <a:pt x="65114" y="472031"/>
                </a:cubicBezTo>
                <a:cubicBezTo>
                  <a:pt x="79666" y="550877"/>
                  <a:pt x="124909" y="661208"/>
                  <a:pt x="136551" y="687931"/>
                </a:cubicBezTo>
                <a:cubicBezTo>
                  <a:pt x="148193" y="714654"/>
                  <a:pt x="157453" y="700631"/>
                  <a:pt x="134964" y="632369"/>
                </a:cubicBezTo>
                <a:cubicBezTo>
                  <a:pt x="112475" y="564107"/>
                  <a:pt x="14049" y="384718"/>
                  <a:pt x="1614" y="278356"/>
                </a:cubicBezTo>
                <a:cubicBezTo>
                  <a:pt x="-10821" y="171994"/>
                  <a:pt x="52414" y="11127"/>
                  <a:pt x="60351" y="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: 図形 1282">
            <a:extLst>
              <a:ext uri="{FF2B5EF4-FFF2-40B4-BE49-F238E27FC236}">
                <a16:creationId xmlns:a16="http://schemas.microsoft.com/office/drawing/2014/main" id="{186F33E7-0EA0-4617-9DAA-B765FD9B9278}"/>
              </a:ext>
            </a:extLst>
          </p:cNvPr>
          <p:cNvSpPr/>
          <p:nvPr/>
        </p:nvSpPr>
        <p:spPr>
          <a:xfrm>
            <a:off x="2547557" y="10891397"/>
            <a:ext cx="249619" cy="705389"/>
          </a:xfrm>
          <a:custGeom>
            <a:avLst/>
            <a:gdLst>
              <a:gd name="connsiteX0" fmla="*/ 159131 w 249619"/>
              <a:gd name="connsiteY0" fmla="*/ 441 h 705389"/>
              <a:gd name="connsiteX1" fmla="*/ 240093 w 249619"/>
              <a:gd name="connsiteY1" fmla="*/ 113153 h 705389"/>
              <a:gd name="connsiteX2" fmla="*/ 235331 w 249619"/>
              <a:gd name="connsiteY2" fmla="*/ 156016 h 705389"/>
              <a:gd name="connsiteX3" fmla="*/ 170243 w 249619"/>
              <a:gd name="connsiteY3" fmla="*/ 298891 h 705389"/>
              <a:gd name="connsiteX4" fmla="*/ 6731 w 249619"/>
              <a:gd name="connsiteY4" fmla="*/ 689416 h 705389"/>
              <a:gd name="connsiteX5" fmla="*/ 46418 w 249619"/>
              <a:gd name="connsiteY5" fmla="*/ 598928 h 705389"/>
              <a:gd name="connsiteX6" fmla="*/ 184531 w 249619"/>
              <a:gd name="connsiteY6" fmla="*/ 313178 h 705389"/>
              <a:gd name="connsiteX7" fmla="*/ 249618 w 249619"/>
              <a:gd name="connsiteY7" fmla="*/ 159191 h 705389"/>
              <a:gd name="connsiteX8" fmla="*/ 159131 w 249619"/>
              <a:gd name="connsiteY8" fmla="*/ 441 h 70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619" h="705389">
                <a:moveTo>
                  <a:pt x="159131" y="441"/>
                </a:moveTo>
                <a:cubicBezTo>
                  <a:pt x="157544" y="-7232"/>
                  <a:pt x="227393" y="87224"/>
                  <a:pt x="240093" y="113153"/>
                </a:cubicBezTo>
                <a:cubicBezTo>
                  <a:pt x="252793" y="139082"/>
                  <a:pt x="246973" y="125060"/>
                  <a:pt x="235331" y="156016"/>
                </a:cubicBezTo>
                <a:cubicBezTo>
                  <a:pt x="223689" y="186972"/>
                  <a:pt x="208343" y="209991"/>
                  <a:pt x="170243" y="298891"/>
                </a:cubicBezTo>
                <a:cubicBezTo>
                  <a:pt x="132143" y="387791"/>
                  <a:pt x="27368" y="639410"/>
                  <a:pt x="6731" y="689416"/>
                </a:cubicBezTo>
                <a:cubicBezTo>
                  <a:pt x="-13906" y="739422"/>
                  <a:pt x="16785" y="661634"/>
                  <a:pt x="46418" y="598928"/>
                </a:cubicBezTo>
                <a:cubicBezTo>
                  <a:pt x="76051" y="536222"/>
                  <a:pt x="150664" y="386468"/>
                  <a:pt x="184531" y="313178"/>
                </a:cubicBezTo>
                <a:cubicBezTo>
                  <a:pt x="218398" y="239888"/>
                  <a:pt x="249883" y="207874"/>
                  <a:pt x="249618" y="159191"/>
                </a:cubicBezTo>
                <a:cubicBezTo>
                  <a:pt x="249353" y="110508"/>
                  <a:pt x="160718" y="8114"/>
                  <a:pt x="159131" y="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: 図形 1283">
            <a:extLst>
              <a:ext uri="{FF2B5EF4-FFF2-40B4-BE49-F238E27FC236}">
                <a16:creationId xmlns:a16="http://schemas.microsoft.com/office/drawing/2014/main" id="{FAED3A1F-5CF6-4428-8A2D-040DA0926980}"/>
              </a:ext>
            </a:extLst>
          </p:cNvPr>
          <p:cNvSpPr/>
          <p:nvPr/>
        </p:nvSpPr>
        <p:spPr>
          <a:xfrm>
            <a:off x="2435472" y="10913946"/>
            <a:ext cx="302204" cy="712169"/>
          </a:xfrm>
          <a:custGeom>
            <a:avLst/>
            <a:gdLst>
              <a:gd name="connsiteX0" fmla="*/ 283916 w 302204"/>
              <a:gd name="connsiteY0" fmla="*/ 117 h 712169"/>
              <a:gd name="connsiteX1" fmla="*/ 291853 w 302204"/>
              <a:gd name="connsiteY1" fmla="*/ 127117 h 712169"/>
              <a:gd name="connsiteX2" fmla="*/ 191841 w 302204"/>
              <a:gd name="connsiteY2" fmla="*/ 277929 h 712169"/>
              <a:gd name="connsiteX3" fmla="*/ 7691 w 302204"/>
              <a:gd name="connsiteY3" fmla="*/ 693854 h 712169"/>
              <a:gd name="connsiteX4" fmla="*/ 52141 w 302204"/>
              <a:gd name="connsiteY4" fmla="*/ 604954 h 712169"/>
              <a:gd name="connsiteX5" fmla="*/ 210891 w 302204"/>
              <a:gd name="connsiteY5" fmla="*/ 303329 h 712169"/>
              <a:gd name="connsiteX6" fmla="*/ 298203 w 302204"/>
              <a:gd name="connsiteY6" fmla="*/ 149342 h 712169"/>
              <a:gd name="connsiteX7" fmla="*/ 283916 w 302204"/>
              <a:gd name="connsiteY7" fmla="*/ 117 h 71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204" h="712169">
                <a:moveTo>
                  <a:pt x="283916" y="117"/>
                </a:moveTo>
                <a:cubicBezTo>
                  <a:pt x="282858" y="-3587"/>
                  <a:pt x="307199" y="80815"/>
                  <a:pt x="291853" y="127117"/>
                </a:cubicBezTo>
                <a:cubicBezTo>
                  <a:pt x="276507" y="173419"/>
                  <a:pt x="239201" y="183473"/>
                  <a:pt x="191841" y="277929"/>
                </a:cubicBezTo>
                <a:cubicBezTo>
                  <a:pt x="144481" y="372385"/>
                  <a:pt x="30974" y="639350"/>
                  <a:pt x="7691" y="693854"/>
                </a:cubicBezTo>
                <a:cubicBezTo>
                  <a:pt x="-15592" y="748358"/>
                  <a:pt x="18274" y="670041"/>
                  <a:pt x="52141" y="604954"/>
                </a:cubicBezTo>
                <a:cubicBezTo>
                  <a:pt x="86008" y="539867"/>
                  <a:pt x="169881" y="379264"/>
                  <a:pt x="210891" y="303329"/>
                </a:cubicBezTo>
                <a:cubicBezTo>
                  <a:pt x="251901" y="227394"/>
                  <a:pt x="284180" y="195115"/>
                  <a:pt x="298203" y="149342"/>
                </a:cubicBezTo>
                <a:cubicBezTo>
                  <a:pt x="312226" y="103569"/>
                  <a:pt x="284974" y="3821"/>
                  <a:pt x="283916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: 図形 1284">
            <a:extLst>
              <a:ext uri="{FF2B5EF4-FFF2-40B4-BE49-F238E27FC236}">
                <a16:creationId xmlns:a16="http://schemas.microsoft.com/office/drawing/2014/main" id="{72976961-D2B4-404A-AF0C-F39D9EC14379}"/>
              </a:ext>
            </a:extLst>
          </p:cNvPr>
          <p:cNvSpPr/>
          <p:nvPr/>
        </p:nvSpPr>
        <p:spPr>
          <a:xfrm>
            <a:off x="2552461" y="11007414"/>
            <a:ext cx="371285" cy="606853"/>
          </a:xfrm>
          <a:custGeom>
            <a:avLst/>
            <a:gdLst>
              <a:gd name="connsiteX0" fmla="*/ 230427 w 371285"/>
              <a:gd name="connsiteY0" fmla="*/ 311 h 606853"/>
              <a:gd name="connsiteX1" fmla="*/ 354252 w 371285"/>
              <a:gd name="connsiteY1" fmla="*/ 228911 h 606853"/>
              <a:gd name="connsiteX2" fmla="*/ 368539 w 371285"/>
              <a:gd name="connsiteY2" fmla="*/ 295586 h 606853"/>
              <a:gd name="connsiteX3" fmla="*/ 338377 w 371285"/>
              <a:gd name="connsiteY3" fmla="*/ 371786 h 606853"/>
              <a:gd name="connsiteX4" fmla="*/ 251064 w 371285"/>
              <a:gd name="connsiteY4" fmla="*/ 446399 h 606853"/>
              <a:gd name="connsiteX5" fmla="*/ 1827 w 371285"/>
              <a:gd name="connsiteY5" fmla="*/ 605149 h 606853"/>
              <a:gd name="connsiteX6" fmla="*/ 147877 w 371285"/>
              <a:gd name="connsiteY6" fmla="*/ 519424 h 606853"/>
              <a:gd name="connsiteX7" fmla="*/ 330439 w 371285"/>
              <a:gd name="connsiteY7" fmla="*/ 351149 h 606853"/>
              <a:gd name="connsiteX8" fmla="*/ 360602 w 371285"/>
              <a:gd name="connsiteY8" fmla="*/ 282886 h 606853"/>
              <a:gd name="connsiteX9" fmla="*/ 230427 w 371285"/>
              <a:gd name="connsiteY9" fmla="*/ 311 h 60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285" h="606853">
                <a:moveTo>
                  <a:pt x="230427" y="311"/>
                </a:moveTo>
                <a:cubicBezTo>
                  <a:pt x="229369" y="-8685"/>
                  <a:pt x="331233" y="179699"/>
                  <a:pt x="354252" y="228911"/>
                </a:cubicBezTo>
                <a:cubicBezTo>
                  <a:pt x="377271" y="278123"/>
                  <a:pt x="371185" y="271774"/>
                  <a:pt x="368539" y="295586"/>
                </a:cubicBezTo>
                <a:cubicBezTo>
                  <a:pt x="365893" y="319398"/>
                  <a:pt x="357956" y="346651"/>
                  <a:pt x="338377" y="371786"/>
                </a:cubicBezTo>
                <a:cubicBezTo>
                  <a:pt x="318798" y="396922"/>
                  <a:pt x="307156" y="407505"/>
                  <a:pt x="251064" y="446399"/>
                </a:cubicBezTo>
                <a:cubicBezTo>
                  <a:pt x="194972" y="485293"/>
                  <a:pt x="19025" y="592978"/>
                  <a:pt x="1827" y="605149"/>
                </a:cubicBezTo>
                <a:cubicBezTo>
                  <a:pt x="-15371" y="617320"/>
                  <a:pt x="93108" y="561757"/>
                  <a:pt x="147877" y="519424"/>
                </a:cubicBezTo>
                <a:cubicBezTo>
                  <a:pt x="202646" y="477091"/>
                  <a:pt x="294985" y="390572"/>
                  <a:pt x="330439" y="351149"/>
                </a:cubicBezTo>
                <a:cubicBezTo>
                  <a:pt x="365893" y="311726"/>
                  <a:pt x="374096" y="337919"/>
                  <a:pt x="360602" y="282886"/>
                </a:cubicBezTo>
                <a:cubicBezTo>
                  <a:pt x="347108" y="227853"/>
                  <a:pt x="231485" y="9307"/>
                  <a:pt x="230427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: 図形 1285">
            <a:extLst>
              <a:ext uri="{FF2B5EF4-FFF2-40B4-BE49-F238E27FC236}">
                <a16:creationId xmlns:a16="http://schemas.microsoft.com/office/drawing/2014/main" id="{861E6122-6248-4712-8AA0-68A590AB5B74}"/>
              </a:ext>
            </a:extLst>
          </p:cNvPr>
          <p:cNvSpPr/>
          <p:nvPr/>
        </p:nvSpPr>
        <p:spPr>
          <a:xfrm>
            <a:off x="2682025" y="11331406"/>
            <a:ext cx="261442" cy="885929"/>
          </a:xfrm>
          <a:custGeom>
            <a:avLst/>
            <a:gdLst>
              <a:gd name="connsiteX0" fmla="*/ 259613 w 261442"/>
              <a:gd name="connsiteY0" fmla="*/ 169 h 885929"/>
              <a:gd name="connsiteX1" fmla="*/ 226275 w 261442"/>
              <a:gd name="connsiteY1" fmla="*/ 143044 h 885929"/>
              <a:gd name="connsiteX2" fmla="*/ 110388 w 261442"/>
              <a:gd name="connsiteY2" fmla="*/ 236707 h 885929"/>
              <a:gd name="connsiteX3" fmla="*/ 46888 w 261442"/>
              <a:gd name="connsiteY3" fmla="*/ 306557 h 885929"/>
              <a:gd name="connsiteX4" fmla="*/ 15138 w 261442"/>
              <a:gd name="connsiteY4" fmla="*/ 409744 h 885929"/>
              <a:gd name="connsiteX5" fmla="*/ 7200 w 261442"/>
              <a:gd name="connsiteY5" fmla="*/ 859007 h 885929"/>
              <a:gd name="connsiteX6" fmla="*/ 11963 w 261442"/>
              <a:gd name="connsiteY6" fmla="*/ 784394 h 885929"/>
              <a:gd name="connsiteX7" fmla="*/ 2438 w 261442"/>
              <a:gd name="connsiteY7" fmla="*/ 366882 h 885929"/>
              <a:gd name="connsiteX8" fmla="*/ 64350 w 261442"/>
              <a:gd name="connsiteY8" fmla="*/ 258932 h 885929"/>
              <a:gd name="connsiteX9" fmla="*/ 181825 w 261442"/>
              <a:gd name="connsiteY9" fmla="*/ 173207 h 885929"/>
              <a:gd name="connsiteX10" fmla="*/ 259613 w 261442"/>
              <a:gd name="connsiteY10" fmla="*/ 169 h 88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1442" h="885929">
                <a:moveTo>
                  <a:pt x="259613" y="169"/>
                </a:moveTo>
                <a:cubicBezTo>
                  <a:pt x="267021" y="-4858"/>
                  <a:pt x="251146" y="103621"/>
                  <a:pt x="226275" y="143044"/>
                </a:cubicBezTo>
                <a:cubicBezTo>
                  <a:pt x="201404" y="182467"/>
                  <a:pt x="140286" y="209455"/>
                  <a:pt x="110388" y="236707"/>
                </a:cubicBezTo>
                <a:cubicBezTo>
                  <a:pt x="80490" y="263959"/>
                  <a:pt x="62763" y="277718"/>
                  <a:pt x="46888" y="306557"/>
                </a:cubicBezTo>
                <a:cubicBezTo>
                  <a:pt x="31013" y="335396"/>
                  <a:pt x="21753" y="317669"/>
                  <a:pt x="15138" y="409744"/>
                </a:cubicBezTo>
                <a:cubicBezTo>
                  <a:pt x="8523" y="501819"/>
                  <a:pt x="7729" y="796565"/>
                  <a:pt x="7200" y="859007"/>
                </a:cubicBezTo>
                <a:cubicBezTo>
                  <a:pt x="6671" y="921449"/>
                  <a:pt x="12757" y="866415"/>
                  <a:pt x="11963" y="784394"/>
                </a:cubicBezTo>
                <a:cubicBezTo>
                  <a:pt x="11169" y="702373"/>
                  <a:pt x="-6293" y="454459"/>
                  <a:pt x="2438" y="366882"/>
                </a:cubicBezTo>
                <a:cubicBezTo>
                  <a:pt x="11169" y="279305"/>
                  <a:pt x="34452" y="291211"/>
                  <a:pt x="64350" y="258932"/>
                </a:cubicBezTo>
                <a:cubicBezTo>
                  <a:pt x="94248" y="226653"/>
                  <a:pt x="149017" y="215011"/>
                  <a:pt x="181825" y="173207"/>
                </a:cubicBezTo>
                <a:cubicBezTo>
                  <a:pt x="214633" y="131403"/>
                  <a:pt x="252205" y="5196"/>
                  <a:pt x="259613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: 図形 1286">
            <a:extLst>
              <a:ext uri="{FF2B5EF4-FFF2-40B4-BE49-F238E27FC236}">
                <a16:creationId xmlns:a16="http://schemas.microsoft.com/office/drawing/2014/main" id="{285845C7-3EF4-48A5-8E32-B124224FDE19}"/>
              </a:ext>
            </a:extLst>
          </p:cNvPr>
          <p:cNvSpPr/>
          <p:nvPr/>
        </p:nvSpPr>
        <p:spPr>
          <a:xfrm>
            <a:off x="2620797" y="11658804"/>
            <a:ext cx="23996" cy="480590"/>
          </a:xfrm>
          <a:custGeom>
            <a:avLst/>
            <a:gdLst>
              <a:gd name="connsiteX0" fmla="*/ 17628 w 23996"/>
              <a:gd name="connsiteY0" fmla="*/ 12496 h 480590"/>
              <a:gd name="connsiteX1" fmla="*/ 166 w 23996"/>
              <a:gd name="connsiteY1" fmla="*/ 464934 h 480590"/>
              <a:gd name="connsiteX2" fmla="*/ 9691 w 23996"/>
              <a:gd name="connsiteY2" fmla="*/ 355396 h 480590"/>
              <a:gd name="connsiteX3" fmla="*/ 23978 w 23996"/>
              <a:gd name="connsiteY3" fmla="*/ 147434 h 480590"/>
              <a:gd name="connsiteX4" fmla="*/ 17628 w 23996"/>
              <a:gd name="connsiteY4" fmla="*/ 12496 h 48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6" h="480590">
                <a:moveTo>
                  <a:pt x="17628" y="12496"/>
                </a:moveTo>
                <a:cubicBezTo>
                  <a:pt x="13659" y="65413"/>
                  <a:pt x="1489" y="407784"/>
                  <a:pt x="166" y="464934"/>
                </a:cubicBezTo>
                <a:cubicBezTo>
                  <a:pt x="-1157" y="522084"/>
                  <a:pt x="5722" y="408313"/>
                  <a:pt x="9691" y="355396"/>
                </a:cubicBezTo>
                <a:cubicBezTo>
                  <a:pt x="13660" y="302479"/>
                  <a:pt x="24507" y="206701"/>
                  <a:pt x="23978" y="147434"/>
                </a:cubicBezTo>
                <a:cubicBezTo>
                  <a:pt x="23449" y="88167"/>
                  <a:pt x="21597" y="-40421"/>
                  <a:pt x="17628" y="12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: 図形 1287">
            <a:extLst>
              <a:ext uri="{FF2B5EF4-FFF2-40B4-BE49-F238E27FC236}">
                <a16:creationId xmlns:a16="http://schemas.microsoft.com/office/drawing/2014/main" id="{58069E2E-5BA6-4F0A-87EF-811488D7CACB}"/>
              </a:ext>
            </a:extLst>
          </p:cNvPr>
          <p:cNvSpPr/>
          <p:nvPr/>
        </p:nvSpPr>
        <p:spPr>
          <a:xfrm>
            <a:off x="2588802" y="11647842"/>
            <a:ext cx="38519" cy="499210"/>
          </a:xfrm>
          <a:custGeom>
            <a:avLst/>
            <a:gdLst>
              <a:gd name="connsiteX0" fmla="*/ 38511 w 38519"/>
              <a:gd name="connsiteY0" fmla="*/ 10758 h 499210"/>
              <a:gd name="connsiteX1" fmla="*/ 5173 w 38519"/>
              <a:gd name="connsiteY1" fmla="*/ 477483 h 499210"/>
              <a:gd name="connsiteX2" fmla="*/ 411 w 38519"/>
              <a:gd name="connsiteY2" fmla="*/ 396521 h 499210"/>
              <a:gd name="connsiteX3" fmla="*/ 8348 w 38519"/>
              <a:gd name="connsiteY3" fmla="*/ 169508 h 499210"/>
              <a:gd name="connsiteX4" fmla="*/ 38511 w 38519"/>
              <a:gd name="connsiteY4" fmla="*/ 10758 h 49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9" h="499210">
                <a:moveTo>
                  <a:pt x="38511" y="10758"/>
                </a:moveTo>
                <a:cubicBezTo>
                  <a:pt x="37982" y="62087"/>
                  <a:pt x="11523" y="413189"/>
                  <a:pt x="5173" y="477483"/>
                </a:cubicBezTo>
                <a:cubicBezTo>
                  <a:pt x="-1177" y="541777"/>
                  <a:pt x="-118" y="447850"/>
                  <a:pt x="411" y="396521"/>
                </a:cubicBezTo>
                <a:cubicBezTo>
                  <a:pt x="940" y="345192"/>
                  <a:pt x="1734" y="234066"/>
                  <a:pt x="8348" y="169508"/>
                </a:cubicBezTo>
                <a:cubicBezTo>
                  <a:pt x="14962" y="104950"/>
                  <a:pt x="39040" y="-40571"/>
                  <a:pt x="38511" y="10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: 図形 1288">
            <a:extLst>
              <a:ext uri="{FF2B5EF4-FFF2-40B4-BE49-F238E27FC236}">
                <a16:creationId xmlns:a16="http://schemas.microsoft.com/office/drawing/2014/main" id="{1AD6BBD6-C79D-41B8-9DBB-499144056094}"/>
              </a:ext>
            </a:extLst>
          </p:cNvPr>
          <p:cNvSpPr/>
          <p:nvPr/>
        </p:nvSpPr>
        <p:spPr>
          <a:xfrm>
            <a:off x="2554258" y="12139404"/>
            <a:ext cx="143513" cy="62711"/>
          </a:xfrm>
          <a:custGeom>
            <a:avLst/>
            <a:gdLst>
              <a:gd name="connsiteX0" fmla="*/ 30 w 143513"/>
              <a:gd name="connsiteY0" fmla="*/ 209 h 62711"/>
              <a:gd name="connsiteX1" fmla="*/ 58767 w 143513"/>
              <a:gd name="connsiteY1" fmla="*/ 25609 h 62711"/>
              <a:gd name="connsiteX2" fmla="*/ 142905 w 143513"/>
              <a:gd name="connsiteY2" fmla="*/ 62121 h 62711"/>
              <a:gd name="connsiteX3" fmla="*/ 95280 w 143513"/>
              <a:gd name="connsiteY3" fmla="*/ 47834 h 62711"/>
              <a:gd name="connsiteX4" fmla="*/ 68292 w 143513"/>
              <a:gd name="connsiteY4" fmla="*/ 43071 h 62711"/>
              <a:gd name="connsiteX5" fmla="*/ 30 w 143513"/>
              <a:gd name="connsiteY5" fmla="*/ 209 h 62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513" h="62711">
                <a:moveTo>
                  <a:pt x="30" y="209"/>
                </a:moveTo>
                <a:cubicBezTo>
                  <a:pt x="-1557" y="-2701"/>
                  <a:pt x="58767" y="25609"/>
                  <a:pt x="58767" y="25609"/>
                </a:cubicBezTo>
                <a:cubicBezTo>
                  <a:pt x="82580" y="35928"/>
                  <a:pt x="136820" y="58417"/>
                  <a:pt x="142905" y="62121"/>
                </a:cubicBezTo>
                <a:cubicBezTo>
                  <a:pt x="148991" y="65825"/>
                  <a:pt x="107715" y="51009"/>
                  <a:pt x="95280" y="47834"/>
                </a:cubicBezTo>
                <a:cubicBezTo>
                  <a:pt x="82845" y="44659"/>
                  <a:pt x="77817" y="49156"/>
                  <a:pt x="68292" y="43071"/>
                </a:cubicBezTo>
                <a:cubicBezTo>
                  <a:pt x="58767" y="36986"/>
                  <a:pt x="1617" y="3119"/>
                  <a:pt x="30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: 図形 1289">
            <a:extLst>
              <a:ext uri="{FF2B5EF4-FFF2-40B4-BE49-F238E27FC236}">
                <a16:creationId xmlns:a16="http://schemas.microsoft.com/office/drawing/2014/main" id="{D714E555-7975-4057-AF22-716F1B7DD3DB}"/>
              </a:ext>
            </a:extLst>
          </p:cNvPr>
          <p:cNvSpPr/>
          <p:nvPr/>
        </p:nvSpPr>
        <p:spPr>
          <a:xfrm>
            <a:off x="2101791" y="11664333"/>
            <a:ext cx="520860" cy="478073"/>
          </a:xfrm>
          <a:custGeom>
            <a:avLst/>
            <a:gdLst>
              <a:gd name="connsiteX0" fmla="*/ 515997 w 520860"/>
              <a:gd name="connsiteY0" fmla="*/ 5380 h 478073"/>
              <a:gd name="connsiteX1" fmla="*/ 373122 w 520860"/>
              <a:gd name="connsiteY1" fmla="*/ 65705 h 478073"/>
              <a:gd name="connsiteX2" fmla="*/ 236597 w 520860"/>
              <a:gd name="connsiteY2" fmla="*/ 173655 h 478073"/>
              <a:gd name="connsiteX3" fmla="*/ 79434 w 520860"/>
              <a:gd name="connsiteY3" fmla="*/ 333992 h 478073"/>
              <a:gd name="connsiteX4" fmla="*/ 4822 w 520860"/>
              <a:gd name="connsiteY4" fmla="*/ 472105 h 478073"/>
              <a:gd name="connsiteX5" fmla="*/ 27047 w 520860"/>
              <a:gd name="connsiteY5" fmla="*/ 427655 h 478073"/>
              <a:gd name="connsiteX6" fmla="*/ 185797 w 520860"/>
              <a:gd name="connsiteY6" fmla="*/ 202230 h 478073"/>
              <a:gd name="connsiteX7" fmla="*/ 515997 w 520860"/>
              <a:gd name="connsiteY7" fmla="*/ 5380 h 47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860" h="478073">
                <a:moveTo>
                  <a:pt x="515997" y="5380"/>
                </a:moveTo>
                <a:cubicBezTo>
                  <a:pt x="547218" y="-17374"/>
                  <a:pt x="419689" y="37659"/>
                  <a:pt x="373122" y="65705"/>
                </a:cubicBezTo>
                <a:cubicBezTo>
                  <a:pt x="326555" y="93751"/>
                  <a:pt x="285545" y="128941"/>
                  <a:pt x="236597" y="173655"/>
                </a:cubicBezTo>
                <a:cubicBezTo>
                  <a:pt x="187649" y="218369"/>
                  <a:pt x="118063" y="284250"/>
                  <a:pt x="79434" y="333992"/>
                </a:cubicBezTo>
                <a:cubicBezTo>
                  <a:pt x="40805" y="383734"/>
                  <a:pt x="13553" y="456495"/>
                  <a:pt x="4822" y="472105"/>
                </a:cubicBezTo>
                <a:cubicBezTo>
                  <a:pt x="-3909" y="487716"/>
                  <a:pt x="-3116" y="472634"/>
                  <a:pt x="27047" y="427655"/>
                </a:cubicBezTo>
                <a:cubicBezTo>
                  <a:pt x="57209" y="382676"/>
                  <a:pt x="101395" y="271286"/>
                  <a:pt x="185797" y="202230"/>
                </a:cubicBezTo>
                <a:cubicBezTo>
                  <a:pt x="270199" y="133174"/>
                  <a:pt x="484776" y="28134"/>
                  <a:pt x="515997" y="5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: 図形 1290">
            <a:extLst>
              <a:ext uri="{FF2B5EF4-FFF2-40B4-BE49-F238E27FC236}">
                <a16:creationId xmlns:a16="http://schemas.microsoft.com/office/drawing/2014/main" id="{6C0FE586-0126-4569-89EA-46064DBF8259}"/>
              </a:ext>
            </a:extLst>
          </p:cNvPr>
          <p:cNvSpPr/>
          <p:nvPr/>
        </p:nvSpPr>
        <p:spPr>
          <a:xfrm>
            <a:off x="2049838" y="11630025"/>
            <a:ext cx="394912" cy="494231"/>
          </a:xfrm>
          <a:custGeom>
            <a:avLst/>
            <a:gdLst>
              <a:gd name="connsiteX0" fmla="*/ 394912 w 394912"/>
              <a:gd name="connsiteY0" fmla="*/ 0 h 494231"/>
              <a:gd name="connsiteX1" fmla="*/ 147262 w 394912"/>
              <a:gd name="connsiteY1" fmla="*/ 228600 h 494231"/>
              <a:gd name="connsiteX2" fmla="*/ 58362 w 394912"/>
              <a:gd name="connsiteY2" fmla="*/ 325438 h 494231"/>
              <a:gd name="connsiteX3" fmla="*/ 1212 w 394912"/>
              <a:gd name="connsiteY3" fmla="*/ 490538 h 494231"/>
              <a:gd name="connsiteX4" fmla="*/ 23437 w 394912"/>
              <a:gd name="connsiteY4" fmla="*/ 433388 h 494231"/>
              <a:gd name="connsiteX5" fmla="*/ 71062 w 394912"/>
              <a:gd name="connsiteY5" fmla="*/ 354013 h 494231"/>
              <a:gd name="connsiteX6" fmla="*/ 123450 w 394912"/>
              <a:gd name="connsiteY6" fmla="*/ 293688 h 494231"/>
              <a:gd name="connsiteX7" fmla="*/ 394912 w 394912"/>
              <a:gd name="connsiteY7" fmla="*/ 0 h 49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912" h="494231">
                <a:moveTo>
                  <a:pt x="394912" y="0"/>
                </a:moveTo>
                <a:cubicBezTo>
                  <a:pt x="299133" y="87180"/>
                  <a:pt x="203354" y="174360"/>
                  <a:pt x="147262" y="228600"/>
                </a:cubicBezTo>
                <a:cubicBezTo>
                  <a:pt x="91170" y="282840"/>
                  <a:pt x="82704" y="281782"/>
                  <a:pt x="58362" y="325438"/>
                </a:cubicBezTo>
                <a:cubicBezTo>
                  <a:pt x="34020" y="369094"/>
                  <a:pt x="7033" y="472546"/>
                  <a:pt x="1212" y="490538"/>
                </a:cubicBezTo>
                <a:cubicBezTo>
                  <a:pt x="-4609" y="508530"/>
                  <a:pt x="11795" y="456142"/>
                  <a:pt x="23437" y="433388"/>
                </a:cubicBezTo>
                <a:cubicBezTo>
                  <a:pt x="35079" y="410634"/>
                  <a:pt x="54393" y="377296"/>
                  <a:pt x="71062" y="354013"/>
                </a:cubicBezTo>
                <a:cubicBezTo>
                  <a:pt x="87731" y="330730"/>
                  <a:pt x="123450" y="293688"/>
                  <a:pt x="123450" y="293688"/>
                </a:cubicBezTo>
                <a:lnTo>
                  <a:pt x="39491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: 図形 1291">
            <a:extLst>
              <a:ext uri="{FF2B5EF4-FFF2-40B4-BE49-F238E27FC236}">
                <a16:creationId xmlns:a16="http://schemas.microsoft.com/office/drawing/2014/main" id="{AF487C83-C198-4812-8F6E-A77EDB1FEF1E}"/>
              </a:ext>
            </a:extLst>
          </p:cNvPr>
          <p:cNvSpPr/>
          <p:nvPr/>
        </p:nvSpPr>
        <p:spPr>
          <a:xfrm>
            <a:off x="1475782" y="11902839"/>
            <a:ext cx="193660" cy="131539"/>
          </a:xfrm>
          <a:custGeom>
            <a:avLst/>
            <a:gdLst>
              <a:gd name="connsiteX0" fmla="*/ 192681 w 193660"/>
              <a:gd name="connsiteY0" fmla="*/ 236 h 131539"/>
              <a:gd name="connsiteX1" fmla="*/ 3768 w 193660"/>
              <a:gd name="connsiteY1" fmla="*/ 127236 h 131539"/>
              <a:gd name="connsiteX2" fmla="*/ 75206 w 193660"/>
              <a:gd name="connsiteY2" fmla="*/ 95486 h 131539"/>
              <a:gd name="connsiteX3" fmla="*/ 192681 w 193660"/>
              <a:gd name="connsiteY3" fmla="*/ 236 h 131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660" h="131539">
                <a:moveTo>
                  <a:pt x="192681" y="236"/>
                </a:moveTo>
                <a:cubicBezTo>
                  <a:pt x="180775" y="5528"/>
                  <a:pt x="23347" y="111361"/>
                  <a:pt x="3768" y="127236"/>
                </a:cubicBezTo>
                <a:cubicBezTo>
                  <a:pt x="-15811" y="143111"/>
                  <a:pt x="45837" y="111096"/>
                  <a:pt x="75206" y="95486"/>
                </a:cubicBezTo>
                <a:cubicBezTo>
                  <a:pt x="104575" y="79876"/>
                  <a:pt x="204587" y="-5056"/>
                  <a:pt x="192681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: 図形 1292">
            <a:extLst>
              <a:ext uri="{FF2B5EF4-FFF2-40B4-BE49-F238E27FC236}">
                <a16:creationId xmlns:a16="http://schemas.microsoft.com/office/drawing/2014/main" id="{AEFE7A8B-AB38-4382-AE2A-2289515A095A}"/>
              </a:ext>
            </a:extLst>
          </p:cNvPr>
          <p:cNvSpPr/>
          <p:nvPr/>
        </p:nvSpPr>
        <p:spPr>
          <a:xfrm>
            <a:off x="1476374" y="12031653"/>
            <a:ext cx="595347" cy="114548"/>
          </a:xfrm>
          <a:custGeom>
            <a:avLst/>
            <a:gdLst>
              <a:gd name="connsiteX0" fmla="*/ 1 w 595347"/>
              <a:gd name="connsiteY0" fmla="*/ 10 h 114548"/>
              <a:gd name="connsiteX1" fmla="*/ 155576 w 595347"/>
              <a:gd name="connsiteY1" fmla="*/ 100022 h 114548"/>
              <a:gd name="connsiteX2" fmla="*/ 247651 w 595347"/>
              <a:gd name="connsiteY2" fmla="*/ 109547 h 114548"/>
              <a:gd name="connsiteX3" fmla="*/ 396876 w 595347"/>
              <a:gd name="connsiteY3" fmla="*/ 114310 h 114548"/>
              <a:gd name="connsiteX4" fmla="*/ 542926 w 595347"/>
              <a:gd name="connsiteY4" fmla="*/ 109547 h 114548"/>
              <a:gd name="connsiteX5" fmla="*/ 592139 w 595347"/>
              <a:gd name="connsiteY5" fmla="*/ 74622 h 114548"/>
              <a:gd name="connsiteX6" fmla="*/ 463551 w 595347"/>
              <a:gd name="connsiteY6" fmla="*/ 101610 h 114548"/>
              <a:gd name="connsiteX7" fmla="*/ 195264 w 595347"/>
              <a:gd name="connsiteY7" fmla="*/ 103197 h 114548"/>
              <a:gd name="connsiteX8" fmla="*/ 158751 w 595347"/>
              <a:gd name="connsiteY8" fmla="*/ 93672 h 114548"/>
              <a:gd name="connsiteX9" fmla="*/ 1 w 595347"/>
              <a:gd name="connsiteY9" fmla="*/ 10 h 11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5347" h="114548">
                <a:moveTo>
                  <a:pt x="1" y="10"/>
                </a:moveTo>
                <a:cubicBezTo>
                  <a:pt x="-528" y="1068"/>
                  <a:pt x="114301" y="81766"/>
                  <a:pt x="155576" y="100022"/>
                </a:cubicBezTo>
                <a:cubicBezTo>
                  <a:pt x="196851" y="118278"/>
                  <a:pt x="207434" y="107166"/>
                  <a:pt x="247651" y="109547"/>
                </a:cubicBezTo>
                <a:cubicBezTo>
                  <a:pt x="287868" y="111928"/>
                  <a:pt x="347664" y="114310"/>
                  <a:pt x="396876" y="114310"/>
                </a:cubicBezTo>
                <a:cubicBezTo>
                  <a:pt x="446088" y="114310"/>
                  <a:pt x="510382" y="116162"/>
                  <a:pt x="542926" y="109547"/>
                </a:cubicBezTo>
                <a:cubicBezTo>
                  <a:pt x="575470" y="102932"/>
                  <a:pt x="605368" y="75945"/>
                  <a:pt x="592139" y="74622"/>
                </a:cubicBezTo>
                <a:cubicBezTo>
                  <a:pt x="578910" y="73299"/>
                  <a:pt x="529697" y="96848"/>
                  <a:pt x="463551" y="101610"/>
                </a:cubicBezTo>
                <a:cubicBezTo>
                  <a:pt x="397405" y="106373"/>
                  <a:pt x="246064" y="104520"/>
                  <a:pt x="195264" y="103197"/>
                </a:cubicBezTo>
                <a:cubicBezTo>
                  <a:pt x="144464" y="101874"/>
                  <a:pt x="192353" y="110870"/>
                  <a:pt x="158751" y="93672"/>
                </a:cubicBezTo>
                <a:cubicBezTo>
                  <a:pt x="125149" y="76474"/>
                  <a:pt x="530" y="-1048"/>
                  <a:pt x="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: 図形 1293">
            <a:extLst>
              <a:ext uri="{FF2B5EF4-FFF2-40B4-BE49-F238E27FC236}">
                <a16:creationId xmlns:a16="http://schemas.microsoft.com/office/drawing/2014/main" id="{C4F63107-4C90-4996-849B-A561D1891ED7}"/>
              </a:ext>
            </a:extLst>
          </p:cNvPr>
          <p:cNvSpPr/>
          <p:nvPr/>
        </p:nvSpPr>
        <p:spPr>
          <a:xfrm>
            <a:off x="864624" y="11995970"/>
            <a:ext cx="655025" cy="399739"/>
          </a:xfrm>
          <a:custGeom>
            <a:avLst/>
            <a:gdLst>
              <a:gd name="connsiteX0" fmla="*/ 6914 w 655025"/>
              <a:gd name="connsiteY0" fmla="*/ 389705 h 399739"/>
              <a:gd name="connsiteX1" fmla="*/ 79939 w 655025"/>
              <a:gd name="connsiteY1" fmla="*/ 348430 h 399739"/>
              <a:gd name="connsiteX2" fmla="*/ 281551 w 655025"/>
              <a:gd name="connsiteY2" fmla="*/ 200793 h 399739"/>
              <a:gd name="connsiteX3" fmla="*/ 427601 w 655025"/>
              <a:gd name="connsiteY3" fmla="*/ 115068 h 399739"/>
              <a:gd name="connsiteX4" fmla="*/ 654614 w 655025"/>
              <a:gd name="connsiteY4" fmla="*/ 768 h 399739"/>
              <a:gd name="connsiteX5" fmla="*/ 476814 w 655025"/>
              <a:gd name="connsiteY5" fmla="*/ 70618 h 399739"/>
              <a:gd name="connsiteX6" fmla="*/ 237101 w 655025"/>
              <a:gd name="connsiteY6" fmla="*/ 176980 h 399739"/>
              <a:gd name="connsiteX7" fmla="*/ 6914 w 655025"/>
              <a:gd name="connsiteY7" fmla="*/ 389705 h 39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5025" h="399739">
                <a:moveTo>
                  <a:pt x="6914" y="389705"/>
                </a:moveTo>
                <a:cubicBezTo>
                  <a:pt x="-19280" y="418280"/>
                  <a:pt x="34166" y="379915"/>
                  <a:pt x="79939" y="348430"/>
                </a:cubicBezTo>
                <a:cubicBezTo>
                  <a:pt x="125712" y="316945"/>
                  <a:pt x="223607" y="239687"/>
                  <a:pt x="281551" y="200793"/>
                </a:cubicBezTo>
                <a:cubicBezTo>
                  <a:pt x="339495" y="161899"/>
                  <a:pt x="365424" y="148405"/>
                  <a:pt x="427601" y="115068"/>
                </a:cubicBezTo>
                <a:cubicBezTo>
                  <a:pt x="489778" y="81731"/>
                  <a:pt x="646412" y="8176"/>
                  <a:pt x="654614" y="768"/>
                </a:cubicBezTo>
                <a:cubicBezTo>
                  <a:pt x="662816" y="-6640"/>
                  <a:pt x="546399" y="41249"/>
                  <a:pt x="476814" y="70618"/>
                </a:cubicBezTo>
                <a:cubicBezTo>
                  <a:pt x="407229" y="99987"/>
                  <a:pt x="314359" y="122211"/>
                  <a:pt x="237101" y="176980"/>
                </a:cubicBezTo>
                <a:cubicBezTo>
                  <a:pt x="159843" y="231749"/>
                  <a:pt x="33108" y="361130"/>
                  <a:pt x="6914" y="3897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: 図形 1294">
            <a:extLst>
              <a:ext uri="{FF2B5EF4-FFF2-40B4-BE49-F238E27FC236}">
                <a16:creationId xmlns:a16="http://schemas.microsoft.com/office/drawing/2014/main" id="{362AA31A-6E05-449B-9A9E-16D946FF5712}"/>
              </a:ext>
            </a:extLst>
          </p:cNvPr>
          <p:cNvSpPr/>
          <p:nvPr/>
        </p:nvSpPr>
        <p:spPr>
          <a:xfrm>
            <a:off x="1791969" y="12113638"/>
            <a:ext cx="335681" cy="335542"/>
          </a:xfrm>
          <a:custGeom>
            <a:avLst/>
            <a:gdLst>
              <a:gd name="connsiteX0" fmla="*/ 333694 w 335681"/>
              <a:gd name="connsiteY0" fmla="*/ 575 h 335542"/>
              <a:gd name="connsiteX1" fmla="*/ 292419 w 335681"/>
              <a:gd name="connsiteY1" fmla="*/ 132337 h 335542"/>
              <a:gd name="connsiteX2" fmla="*/ 217806 w 335681"/>
              <a:gd name="connsiteY2" fmla="*/ 179962 h 335542"/>
              <a:gd name="connsiteX3" fmla="*/ 213044 w 335681"/>
              <a:gd name="connsiteY3" fmla="*/ 230762 h 335542"/>
              <a:gd name="connsiteX4" fmla="*/ 170181 w 335681"/>
              <a:gd name="connsiteY4" fmla="*/ 278387 h 335542"/>
              <a:gd name="connsiteX5" fmla="*/ 319 w 335681"/>
              <a:gd name="connsiteY5" fmla="*/ 335537 h 335542"/>
              <a:gd name="connsiteX6" fmla="*/ 217806 w 335681"/>
              <a:gd name="connsiteY6" fmla="*/ 275212 h 335542"/>
              <a:gd name="connsiteX7" fmla="*/ 220981 w 335681"/>
              <a:gd name="connsiteY7" fmla="*/ 226000 h 335542"/>
              <a:gd name="connsiteX8" fmla="*/ 230506 w 335681"/>
              <a:gd name="connsiteY8" fmla="*/ 189487 h 335542"/>
              <a:gd name="connsiteX9" fmla="*/ 333694 w 335681"/>
              <a:gd name="connsiteY9" fmla="*/ 575 h 335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681" h="335542">
                <a:moveTo>
                  <a:pt x="333694" y="575"/>
                </a:moveTo>
                <a:cubicBezTo>
                  <a:pt x="344013" y="-8950"/>
                  <a:pt x="311734" y="102439"/>
                  <a:pt x="292419" y="132337"/>
                </a:cubicBezTo>
                <a:cubicBezTo>
                  <a:pt x="273104" y="162235"/>
                  <a:pt x="231035" y="163558"/>
                  <a:pt x="217806" y="179962"/>
                </a:cubicBezTo>
                <a:cubicBezTo>
                  <a:pt x="204577" y="196366"/>
                  <a:pt x="220981" y="214358"/>
                  <a:pt x="213044" y="230762"/>
                </a:cubicBezTo>
                <a:cubicBezTo>
                  <a:pt x="205106" y="247166"/>
                  <a:pt x="205635" y="260925"/>
                  <a:pt x="170181" y="278387"/>
                </a:cubicBezTo>
                <a:cubicBezTo>
                  <a:pt x="134727" y="295849"/>
                  <a:pt x="-7619" y="336066"/>
                  <a:pt x="319" y="335537"/>
                </a:cubicBezTo>
                <a:cubicBezTo>
                  <a:pt x="8256" y="335008"/>
                  <a:pt x="181029" y="293468"/>
                  <a:pt x="217806" y="275212"/>
                </a:cubicBezTo>
                <a:cubicBezTo>
                  <a:pt x="254583" y="256956"/>
                  <a:pt x="218864" y="240288"/>
                  <a:pt x="220981" y="226000"/>
                </a:cubicBezTo>
                <a:cubicBezTo>
                  <a:pt x="223098" y="211713"/>
                  <a:pt x="210927" y="225735"/>
                  <a:pt x="230506" y="189487"/>
                </a:cubicBezTo>
                <a:cubicBezTo>
                  <a:pt x="250085" y="153239"/>
                  <a:pt x="323375" y="10100"/>
                  <a:pt x="333694" y="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: 図形 1295">
            <a:extLst>
              <a:ext uri="{FF2B5EF4-FFF2-40B4-BE49-F238E27FC236}">
                <a16:creationId xmlns:a16="http://schemas.microsoft.com/office/drawing/2014/main" id="{1315CA00-5773-4416-AED5-E8DD6E854EAD}"/>
              </a:ext>
            </a:extLst>
          </p:cNvPr>
          <p:cNvSpPr/>
          <p:nvPr/>
        </p:nvSpPr>
        <p:spPr>
          <a:xfrm>
            <a:off x="863600" y="12401550"/>
            <a:ext cx="960328" cy="28013"/>
          </a:xfrm>
          <a:custGeom>
            <a:avLst/>
            <a:gdLst>
              <a:gd name="connsiteX0" fmla="*/ 0 w 960328"/>
              <a:gd name="connsiteY0" fmla="*/ 0 h 28013"/>
              <a:gd name="connsiteX1" fmla="*/ 103188 w 960328"/>
              <a:gd name="connsiteY1" fmla="*/ 0 h 28013"/>
              <a:gd name="connsiteX2" fmla="*/ 646113 w 960328"/>
              <a:gd name="connsiteY2" fmla="*/ 25400 h 28013"/>
              <a:gd name="connsiteX3" fmla="*/ 835025 w 960328"/>
              <a:gd name="connsiteY3" fmla="*/ 25400 h 28013"/>
              <a:gd name="connsiteX4" fmla="*/ 958850 w 960328"/>
              <a:gd name="connsiteY4" fmla="*/ 9525 h 28013"/>
              <a:gd name="connsiteX5" fmla="*/ 752475 w 960328"/>
              <a:gd name="connsiteY5" fmla="*/ 3175 h 28013"/>
              <a:gd name="connsiteX6" fmla="*/ 0 w 960328"/>
              <a:gd name="connsiteY6" fmla="*/ 0 h 2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0328" h="28013">
                <a:moveTo>
                  <a:pt x="0" y="0"/>
                </a:moveTo>
                <a:lnTo>
                  <a:pt x="103188" y="0"/>
                </a:lnTo>
                <a:lnTo>
                  <a:pt x="646113" y="25400"/>
                </a:lnTo>
                <a:cubicBezTo>
                  <a:pt x="768086" y="29633"/>
                  <a:pt x="782902" y="28046"/>
                  <a:pt x="835025" y="25400"/>
                </a:cubicBezTo>
                <a:cubicBezTo>
                  <a:pt x="887148" y="22754"/>
                  <a:pt x="972608" y="13229"/>
                  <a:pt x="958850" y="9525"/>
                </a:cubicBezTo>
                <a:cubicBezTo>
                  <a:pt x="945092" y="5821"/>
                  <a:pt x="752475" y="3175"/>
                  <a:pt x="752475" y="31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: 図形 1296">
            <a:extLst>
              <a:ext uri="{FF2B5EF4-FFF2-40B4-BE49-F238E27FC236}">
                <a16:creationId xmlns:a16="http://schemas.microsoft.com/office/drawing/2014/main" id="{AF4967F5-563E-4BFF-AD9D-C890372D9BCE}"/>
              </a:ext>
            </a:extLst>
          </p:cNvPr>
          <p:cNvSpPr/>
          <p:nvPr/>
        </p:nvSpPr>
        <p:spPr>
          <a:xfrm>
            <a:off x="855641" y="12393190"/>
            <a:ext cx="989034" cy="65510"/>
          </a:xfrm>
          <a:custGeom>
            <a:avLst/>
            <a:gdLst>
              <a:gd name="connsiteX0" fmla="*/ 989034 w 989034"/>
              <a:gd name="connsiteY0" fmla="*/ 54398 h 65510"/>
              <a:gd name="connsiteX1" fmla="*/ 873147 w 989034"/>
              <a:gd name="connsiteY1" fmla="*/ 65510 h 65510"/>
              <a:gd name="connsiteX2" fmla="*/ 630259 w 989034"/>
              <a:gd name="connsiteY2" fmla="*/ 62335 h 65510"/>
              <a:gd name="connsiteX3" fmla="*/ 171472 w 989034"/>
              <a:gd name="connsiteY3" fmla="*/ 59160 h 65510"/>
              <a:gd name="connsiteX4" fmla="*/ 33359 w 989034"/>
              <a:gd name="connsiteY4" fmla="*/ 36935 h 65510"/>
              <a:gd name="connsiteX5" fmla="*/ 22 w 989034"/>
              <a:gd name="connsiteY5" fmla="*/ 423 h 65510"/>
              <a:gd name="connsiteX6" fmla="*/ 31772 w 989034"/>
              <a:gd name="connsiteY6" fmla="*/ 19473 h 65510"/>
              <a:gd name="connsiteX7" fmla="*/ 182584 w 989034"/>
              <a:gd name="connsiteY7" fmla="*/ 55985 h 65510"/>
              <a:gd name="connsiteX8" fmla="*/ 989034 w 989034"/>
              <a:gd name="connsiteY8" fmla="*/ 54398 h 6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9034" h="65510">
                <a:moveTo>
                  <a:pt x="989034" y="54398"/>
                </a:moveTo>
                <a:cubicBezTo>
                  <a:pt x="960988" y="59292"/>
                  <a:pt x="932943" y="64187"/>
                  <a:pt x="873147" y="65510"/>
                </a:cubicBezTo>
                <a:lnTo>
                  <a:pt x="630259" y="62335"/>
                </a:lnTo>
                <a:lnTo>
                  <a:pt x="171472" y="59160"/>
                </a:lnTo>
                <a:cubicBezTo>
                  <a:pt x="71989" y="54927"/>
                  <a:pt x="61934" y="46724"/>
                  <a:pt x="33359" y="36935"/>
                </a:cubicBezTo>
                <a:cubicBezTo>
                  <a:pt x="4784" y="27146"/>
                  <a:pt x="287" y="3333"/>
                  <a:pt x="22" y="423"/>
                </a:cubicBezTo>
                <a:cubicBezTo>
                  <a:pt x="-243" y="-2487"/>
                  <a:pt x="1345" y="10213"/>
                  <a:pt x="31772" y="19473"/>
                </a:cubicBezTo>
                <a:cubicBezTo>
                  <a:pt x="62199" y="28733"/>
                  <a:pt x="22511" y="50693"/>
                  <a:pt x="182584" y="55985"/>
                </a:cubicBezTo>
                <a:cubicBezTo>
                  <a:pt x="342657" y="61277"/>
                  <a:pt x="667433" y="56250"/>
                  <a:pt x="989034" y="54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: 図形 1297">
            <a:extLst>
              <a:ext uri="{FF2B5EF4-FFF2-40B4-BE49-F238E27FC236}">
                <a16:creationId xmlns:a16="http://schemas.microsoft.com/office/drawing/2014/main" id="{C1F2C51E-1BCE-4C6A-A84E-E377C97E269D}"/>
              </a:ext>
            </a:extLst>
          </p:cNvPr>
          <p:cNvSpPr/>
          <p:nvPr/>
        </p:nvSpPr>
        <p:spPr>
          <a:xfrm>
            <a:off x="1694964" y="12157074"/>
            <a:ext cx="284513" cy="43400"/>
          </a:xfrm>
          <a:custGeom>
            <a:avLst/>
            <a:gdLst>
              <a:gd name="connsiteX0" fmla="*/ 486 w 284513"/>
              <a:gd name="connsiteY0" fmla="*/ 1 h 43400"/>
              <a:gd name="connsiteX1" fmla="*/ 273536 w 284513"/>
              <a:gd name="connsiteY1" fmla="*/ 39689 h 43400"/>
              <a:gd name="connsiteX2" fmla="*/ 208449 w 284513"/>
              <a:gd name="connsiteY2" fmla="*/ 38101 h 43400"/>
              <a:gd name="connsiteX3" fmla="*/ 486 w 284513"/>
              <a:gd name="connsiteY3" fmla="*/ 1 h 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513" h="43400">
                <a:moveTo>
                  <a:pt x="486" y="1"/>
                </a:moveTo>
                <a:cubicBezTo>
                  <a:pt x="11334" y="266"/>
                  <a:pt x="238876" y="33339"/>
                  <a:pt x="273536" y="39689"/>
                </a:cubicBezTo>
                <a:cubicBezTo>
                  <a:pt x="308197" y="46039"/>
                  <a:pt x="253693" y="43393"/>
                  <a:pt x="208449" y="38101"/>
                </a:cubicBezTo>
                <a:cubicBezTo>
                  <a:pt x="163205" y="32809"/>
                  <a:pt x="-10362" y="-264"/>
                  <a:pt x="48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: 図形 1298">
            <a:extLst>
              <a:ext uri="{FF2B5EF4-FFF2-40B4-BE49-F238E27FC236}">
                <a16:creationId xmlns:a16="http://schemas.microsoft.com/office/drawing/2014/main" id="{021D8744-1A84-425C-804B-7FEAA7470B64}"/>
              </a:ext>
            </a:extLst>
          </p:cNvPr>
          <p:cNvSpPr/>
          <p:nvPr/>
        </p:nvSpPr>
        <p:spPr>
          <a:xfrm>
            <a:off x="1730375" y="12247436"/>
            <a:ext cx="305676" cy="66052"/>
          </a:xfrm>
          <a:custGeom>
            <a:avLst/>
            <a:gdLst>
              <a:gd name="connsiteX0" fmla="*/ 0 w 305676"/>
              <a:gd name="connsiteY0" fmla="*/ 1714 h 66052"/>
              <a:gd name="connsiteX1" fmla="*/ 257175 w 305676"/>
              <a:gd name="connsiteY1" fmla="*/ 3302 h 66052"/>
              <a:gd name="connsiteX2" fmla="*/ 220663 w 305676"/>
              <a:gd name="connsiteY2" fmla="*/ 31877 h 66052"/>
              <a:gd name="connsiteX3" fmla="*/ 195263 w 305676"/>
              <a:gd name="connsiteY3" fmla="*/ 60452 h 66052"/>
              <a:gd name="connsiteX4" fmla="*/ 146050 w 305676"/>
              <a:gd name="connsiteY4" fmla="*/ 65214 h 66052"/>
              <a:gd name="connsiteX5" fmla="*/ 69850 w 305676"/>
              <a:gd name="connsiteY5" fmla="*/ 49339 h 66052"/>
              <a:gd name="connsiteX6" fmla="*/ 209550 w 305676"/>
              <a:gd name="connsiteY6" fmla="*/ 62039 h 66052"/>
              <a:gd name="connsiteX7" fmla="*/ 301625 w 305676"/>
              <a:gd name="connsiteY7" fmla="*/ 30289 h 66052"/>
              <a:gd name="connsiteX8" fmla="*/ 261938 w 305676"/>
              <a:gd name="connsiteY8" fmla="*/ 3302 h 66052"/>
              <a:gd name="connsiteX9" fmla="*/ 0 w 305676"/>
              <a:gd name="connsiteY9" fmla="*/ 1714 h 6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5676" h="66052">
                <a:moveTo>
                  <a:pt x="0" y="1714"/>
                </a:moveTo>
                <a:lnTo>
                  <a:pt x="257175" y="3302"/>
                </a:lnTo>
                <a:cubicBezTo>
                  <a:pt x="293952" y="8329"/>
                  <a:pt x="230982" y="22352"/>
                  <a:pt x="220663" y="31877"/>
                </a:cubicBezTo>
                <a:cubicBezTo>
                  <a:pt x="210344" y="41402"/>
                  <a:pt x="207698" y="54896"/>
                  <a:pt x="195263" y="60452"/>
                </a:cubicBezTo>
                <a:cubicBezTo>
                  <a:pt x="182828" y="66008"/>
                  <a:pt x="166952" y="67066"/>
                  <a:pt x="146050" y="65214"/>
                </a:cubicBezTo>
                <a:cubicBezTo>
                  <a:pt x="125148" y="63362"/>
                  <a:pt x="59267" y="49868"/>
                  <a:pt x="69850" y="49339"/>
                </a:cubicBezTo>
                <a:cubicBezTo>
                  <a:pt x="80433" y="48810"/>
                  <a:pt x="170921" y="65214"/>
                  <a:pt x="209550" y="62039"/>
                </a:cubicBezTo>
                <a:cubicBezTo>
                  <a:pt x="248179" y="58864"/>
                  <a:pt x="292894" y="40079"/>
                  <a:pt x="301625" y="30289"/>
                </a:cubicBezTo>
                <a:cubicBezTo>
                  <a:pt x="310356" y="20500"/>
                  <a:pt x="308240" y="9652"/>
                  <a:pt x="261938" y="3302"/>
                </a:cubicBezTo>
                <a:cubicBezTo>
                  <a:pt x="215636" y="-3048"/>
                  <a:pt x="794" y="1714"/>
                  <a:pt x="0" y="1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: 図形 1299">
            <a:extLst>
              <a:ext uri="{FF2B5EF4-FFF2-40B4-BE49-F238E27FC236}">
                <a16:creationId xmlns:a16="http://schemas.microsoft.com/office/drawing/2014/main" id="{FEBA495C-D758-4622-BF90-3AC446639CEB}"/>
              </a:ext>
            </a:extLst>
          </p:cNvPr>
          <p:cNvSpPr/>
          <p:nvPr/>
        </p:nvSpPr>
        <p:spPr>
          <a:xfrm>
            <a:off x="1712902" y="12207860"/>
            <a:ext cx="296889" cy="16109"/>
          </a:xfrm>
          <a:custGeom>
            <a:avLst/>
            <a:gdLst>
              <a:gd name="connsiteX0" fmla="*/ 11 w 296889"/>
              <a:gd name="connsiteY0" fmla="*/ 15 h 16109"/>
              <a:gd name="connsiteX1" fmla="*/ 165111 w 296889"/>
              <a:gd name="connsiteY1" fmla="*/ 12715 h 16109"/>
              <a:gd name="connsiteX2" fmla="*/ 296873 w 296889"/>
              <a:gd name="connsiteY2" fmla="*/ 15 h 16109"/>
              <a:gd name="connsiteX3" fmla="*/ 173048 w 296889"/>
              <a:gd name="connsiteY3" fmla="*/ 15890 h 16109"/>
              <a:gd name="connsiteX4" fmla="*/ 11 w 296889"/>
              <a:gd name="connsiteY4" fmla="*/ 15 h 1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889" h="16109">
                <a:moveTo>
                  <a:pt x="11" y="15"/>
                </a:moveTo>
                <a:cubicBezTo>
                  <a:pt x="-1312" y="-514"/>
                  <a:pt x="115634" y="12715"/>
                  <a:pt x="165111" y="12715"/>
                </a:cubicBezTo>
                <a:cubicBezTo>
                  <a:pt x="214588" y="12715"/>
                  <a:pt x="295550" y="-514"/>
                  <a:pt x="296873" y="15"/>
                </a:cubicBezTo>
                <a:cubicBezTo>
                  <a:pt x="298196" y="544"/>
                  <a:pt x="218556" y="13509"/>
                  <a:pt x="173048" y="15890"/>
                </a:cubicBezTo>
                <a:cubicBezTo>
                  <a:pt x="127540" y="18271"/>
                  <a:pt x="1334" y="544"/>
                  <a:pt x="11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: 図形 1300">
            <a:extLst>
              <a:ext uri="{FF2B5EF4-FFF2-40B4-BE49-F238E27FC236}">
                <a16:creationId xmlns:a16="http://schemas.microsoft.com/office/drawing/2014/main" id="{1E731E4B-0C2B-44EB-8001-2EBAFEFB1874}"/>
              </a:ext>
            </a:extLst>
          </p:cNvPr>
          <p:cNvSpPr/>
          <p:nvPr/>
        </p:nvSpPr>
        <p:spPr>
          <a:xfrm>
            <a:off x="1211534" y="12149128"/>
            <a:ext cx="131495" cy="214577"/>
          </a:xfrm>
          <a:custGeom>
            <a:avLst/>
            <a:gdLst>
              <a:gd name="connsiteX0" fmla="*/ 131491 w 131495"/>
              <a:gd name="connsiteY0" fmla="*/ 10 h 214577"/>
              <a:gd name="connsiteX1" fmla="*/ 115616 w 131495"/>
              <a:gd name="connsiteY1" fmla="*/ 100022 h 214577"/>
              <a:gd name="connsiteX2" fmla="*/ 41004 w 131495"/>
              <a:gd name="connsiteY2" fmla="*/ 142885 h 214577"/>
              <a:gd name="connsiteX3" fmla="*/ 4491 w 131495"/>
              <a:gd name="connsiteY3" fmla="*/ 214322 h 214577"/>
              <a:gd name="connsiteX4" fmla="*/ 10841 w 131495"/>
              <a:gd name="connsiteY4" fmla="*/ 165110 h 214577"/>
              <a:gd name="connsiteX5" fmla="*/ 96566 w 131495"/>
              <a:gd name="connsiteY5" fmla="*/ 122247 h 214577"/>
              <a:gd name="connsiteX6" fmla="*/ 117204 w 131495"/>
              <a:gd name="connsiteY6" fmla="*/ 106372 h 214577"/>
              <a:gd name="connsiteX7" fmla="*/ 131491 w 131495"/>
              <a:gd name="connsiteY7" fmla="*/ 10 h 214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495" h="214577">
                <a:moveTo>
                  <a:pt x="131491" y="10"/>
                </a:moveTo>
                <a:cubicBezTo>
                  <a:pt x="131226" y="-1048"/>
                  <a:pt x="130697" y="76210"/>
                  <a:pt x="115616" y="100022"/>
                </a:cubicBezTo>
                <a:cubicBezTo>
                  <a:pt x="100535" y="123834"/>
                  <a:pt x="59525" y="123835"/>
                  <a:pt x="41004" y="142885"/>
                </a:cubicBezTo>
                <a:cubicBezTo>
                  <a:pt x="22483" y="161935"/>
                  <a:pt x="9518" y="210618"/>
                  <a:pt x="4491" y="214322"/>
                </a:cubicBezTo>
                <a:cubicBezTo>
                  <a:pt x="-536" y="218026"/>
                  <a:pt x="-4505" y="180456"/>
                  <a:pt x="10841" y="165110"/>
                </a:cubicBezTo>
                <a:cubicBezTo>
                  <a:pt x="26187" y="149764"/>
                  <a:pt x="78839" y="132037"/>
                  <a:pt x="96566" y="122247"/>
                </a:cubicBezTo>
                <a:cubicBezTo>
                  <a:pt x="114293" y="112457"/>
                  <a:pt x="113500" y="122776"/>
                  <a:pt x="117204" y="106372"/>
                </a:cubicBezTo>
                <a:cubicBezTo>
                  <a:pt x="120908" y="89968"/>
                  <a:pt x="131756" y="1068"/>
                  <a:pt x="13149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: 図形 1301">
            <a:extLst>
              <a:ext uri="{FF2B5EF4-FFF2-40B4-BE49-F238E27FC236}">
                <a16:creationId xmlns:a16="http://schemas.microsoft.com/office/drawing/2014/main" id="{3F53E2E3-EB40-417C-8A57-4DE0ECDA9AD9}"/>
              </a:ext>
            </a:extLst>
          </p:cNvPr>
          <p:cNvSpPr/>
          <p:nvPr/>
        </p:nvSpPr>
        <p:spPr>
          <a:xfrm>
            <a:off x="1568508" y="12133260"/>
            <a:ext cx="44393" cy="111136"/>
          </a:xfrm>
          <a:custGeom>
            <a:avLst/>
            <a:gdLst>
              <a:gd name="connsiteX0" fmla="*/ 44392 w 44393"/>
              <a:gd name="connsiteY0" fmla="*/ 3 h 111136"/>
              <a:gd name="connsiteX1" fmla="*/ 3117 w 44393"/>
              <a:gd name="connsiteY1" fmla="*/ 68265 h 111136"/>
              <a:gd name="connsiteX2" fmla="*/ 3117 w 44393"/>
              <a:gd name="connsiteY2" fmla="*/ 111128 h 111136"/>
              <a:gd name="connsiteX3" fmla="*/ 4705 w 44393"/>
              <a:gd name="connsiteY3" fmla="*/ 65090 h 111136"/>
              <a:gd name="connsiteX4" fmla="*/ 44392 w 44393"/>
              <a:gd name="connsiteY4" fmla="*/ 3 h 11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93" h="111136">
                <a:moveTo>
                  <a:pt x="44392" y="3"/>
                </a:moveTo>
                <a:cubicBezTo>
                  <a:pt x="44127" y="532"/>
                  <a:pt x="9996" y="49744"/>
                  <a:pt x="3117" y="68265"/>
                </a:cubicBezTo>
                <a:cubicBezTo>
                  <a:pt x="-3762" y="86786"/>
                  <a:pt x="2852" y="111657"/>
                  <a:pt x="3117" y="111128"/>
                </a:cubicBezTo>
                <a:cubicBezTo>
                  <a:pt x="3382" y="110599"/>
                  <a:pt x="3647" y="77790"/>
                  <a:pt x="4705" y="65090"/>
                </a:cubicBezTo>
                <a:cubicBezTo>
                  <a:pt x="5763" y="52390"/>
                  <a:pt x="44657" y="-526"/>
                  <a:pt x="4439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: 図形 1303">
            <a:extLst>
              <a:ext uri="{FF2B5EF4-FFF2-40B4-BE49-F238E27FC236}">
                <a16:creationId xmlns:a16="http://schemas.microsoft.com/office/drawing/2014/main" id="{18CA8524-ECCB-40E8-B7AA-A89317510B66}"/>
              </a:ext>
            </a:extLst>
          </p:cNvPr>
          <p:cNvSpPr/>
          <p:nvPr/>
        </p:nvSpPr>
        <p:spPr>
          <a:xfrm>
            <a:off x="1325563" y="12076077"/>
            <a:ext cx="288935" cy="70051"/>
          </a:xfrm>
          <a:custGeom>
            <a:avLst/>
            <a:gdLst>
              <a:gd name="connsiteX0" fmla="*/ 0 w 288935"/>
              <a:gd name="connsiteY0" fmla="*/ 23848 h 70051"/>
              <a:gd name="connsiteX1" fmla="*/ 136525 w 288935"/>
              <a:gd name="connsiteY1" fmla="*/ 14323 h 70051"/>
              <a:gd name="connsiteX2" fmla="*/ 176212 w 288935"/>
              <a:gd name="connsiteY2" fmla="*/ 33373 h 70051"/>
              <a:gd name="connsiteX3" fmla="*/ 288925 w 288935"/>
              <a:gd name="connsiteY3" fmla="*/ 69886 h 70051"/>
              <a:gd name="connsiteX4" fmla="*/ 182562 w 288935"/>
              <a:gd name="connsiteY4" fmla="*/ 17498 h 70051"/>
              <a:gd name="connsiteX5" fmla="*/ 136525 w 288935"/>
              <a:gd name="connsiteY5" fmla="*/ 36 h 70051"/>
              <a:gd name="connsiteX6" fmla="*/ 0 w 288935"/>
              <a:gd name="connsiteY6" fmla="*/ 23848 h 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935" h="70051">
                <a:moveTo>
                  <a:pt x="0" y="23848"/>
                </a:moveTo>
                <a:cubicBezTo>
                  <a:pt x="0" y="26229"/>
                  <a:pt x="107156" y="12736"/>
                  <a:pt x="136525" y="14323"/>
                </a:cubicBezTo>
                <a:cubicBezTo>
                  <a:pt x="165894" y="15910"/>
                  <a:pt x="150812" y="24113"/>
                  <a:pt x="176212" y="33373"/>
                </a:cubicBezTo>
                <a:cubicBezTo>
                  <a:pt x="201612" y="42633"/>
                  <a:pt x="287867" y="72532"/>
                  <a:pt x="288925" y="69886"/>
                </a:cubicBezTo>
                <a:cubicBezTo>
                  <a:pt x="289983" y="67240"/>
                  <a:pt x="207962" y="29140"/>
                  <a:pt x="182562" y="17498"/>
                </a:cubicBezTo>
                <a:cubicBezTo>
                  <a:pt x="157162" y="5856"/>
                  <a:pt x="163248" y="1094"/>
                  <a:pt x="136525" y="36"/>
                </a:cubicBezTo>
                <a:cubicBezTo>
                  <a:pt x="109802" y="-1022"/>
                  <a:pt x="0" y="21467"/>
                  <a:pt x="0" y="23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: 図形 1304">
            <a:extLst>
              <a:ext uri="{FF2B5EF4-FFF2-40B4-BE49-F238E27FC236}">
                <a16:creationId xmlns:a16="http://schemas.microsoft.com/office/drawing/2014/main" id="{8D21BD52-B6F3-4E9D-A725-9F3E4E84B6A3}"/>
              </a:ext>
            </a:extLst>
          </p:cNvPr>
          <p:cNvSpPr/>
          <p:nvPr/>
        </p:nvSpPr>
        <p:spPr>
          <a:xfrm>
            <a:off x="1347632" y="12099826"/>
            <a:ext cx="149391" cy="63180"/>
          </a:xfrm>
          <a:custGeom>
            <a:avLst/>
            <a:gdLst>
              <a:gd name="connsiteX0" fmla="*/ 149381 w 149391"/>
              <a:gd name="connsiteY0" fmla="*/ 99 h 63180"/>
              <a:gd name="connsiteX1" fmla="*/ 52543 w 149391"/>
              <a:gd name="connsiteY1" fmla="*/ 54074 h 63180"/>
              <a:gd name="connsiteX2" fmla="*/ 31906 w 149391"/>
              <a:gd name="connsiteY2" fmla="*/ 58837 h 63180"/>
              <a:gd name="connsiteX3" fmla="*/ 156 w 149391"/>
              <a:gd name="connsiteY3" fmla="*/ 9624 h 63180"/>
              <a:gd name="connsiteX4" fmla="*/ 46193 w 149391"/>
              <a:gd name="connsiteY4" fmla="*/ 39787 h 63180"/>
              <a:gd name="connsiteX5" fmla="*/ 149381 w 149391"/>
              <a:gd name="connsiteY5" fmla="*/ 99 h 6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391" h="63180">
                <a:moveTo>
                  <a:pt x="149381" y="99"/>
                </a:moveTo>
                <a:cubicBezTo>
                  <a:pt x="150439" y="2480"/>
                  <a:pt x="72122" y="44284"/>
                  <a:pt x="52543" y="54074"/>
                </a:cubicBezTo>
                <a:cubicBezTo>
                  <a:pt x="32964" y="63864"/>
                  <a:pt x="40637" y="66245"/>
                  <a:pt x="31906" y="58837"/>
                </a:cubicBezTo>
                <a:cubicBezTo>
                  <a:pt x="23175" y="51429"/>
                  <a:pt x="-2225" y="12799"/>
                  <a:pt x="156" y="9624"/>
                </a:cubicBezTo>
                <a:cubicBezTo>
                  <a:pt x="2537" y="6449"/>
                  <a:pt x="24762" y="40581"/>
                  <a:pt x="46193" y="39787"/>
                </a:cubicBezTo>
                <a:cubicBezTo>
                  <a:pt x="67624" y="38993"/>
                  <a:pt x="148323" y="-2282"/>
                  <a:pt x="149381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: 図形 1305">
            <a:extLst>
              <a:ext uri="{FF2B5EF4-FFF2-40B4-BE49-F238E27FC236}">
                <a16:creationId xmlns:a16="http://schemas.microsoft.com/office/drawing/2014/main" id="{26EEA924-38DE-41DA-BD73-B1DA676326B9}"/>
              </a:ext>
            </a:extLst>
          </p:cNvPr>
          <p:cNvSpPr/>
          <p:nvPr/>
        </p:nvSpPr>
        <p:spPr>
          <a:xfrm>
            <a:off x="1503293" y="12141164"/>
            <a:ext cx="100127" cy="75122"/>
          </a:xfrm>
          <a:custGeom>
            <a:avLst/>
            <a:gdLst>
              <a:gd name="connsiteX0" fmla="*/ 50870 w 100127"/>
              <a:gd name="connsiteY0" fmla="*/ 36 h 75122"/>
              <a:gd name="connsiteX1" fmla="*/ 22295 w 100127"/>
              <a:gd name="connsiteY1" fmla="*/ 55599 h 75122"/>
              <a:gd name="connsiteX2" fmla="*/ 100082 w 100127"/>
              <a:gd name="connsiteY2" fmla="*/ 42899 h 75122"/>
              <a:gd name="connsiteX3" fmla="*/ 9595 w 100127"/>
              <a:gd name="connsiteY3" fmla="*/ 73061 h 75122"/>
              <a:gd name="connsiteX4" fmla="*/ 8007 w 100127"/>
              <a:gd name="connsiteY4" fmla="*/ 65124 h 75122"/>
              <a:gd name="connsiteX5" fmla="*/ 50870 w 100127"/>
              <a:gd name="connsiteY5" fmla="*/ 36 h 7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27" h="75122">
                <a:moveTo>
                  <a:pt x="50870" y="36"/>
                </a:moveTo>
                <a:cubicBezTo>
                  <a:pt x="53251" y="-1551"/>
                  <a:pt x="14093" y="48455"/>
                  <a:pt x="22295" y="55599"/>
                </a:cubicBezTo>
                <a:cubicBezTo>
                  <a:pt x="30497" y="62743"/>
                  <a:pt x="102199" y="39989"/>
                  <a:pt x="100082" y="42899"/>
                </a:cubicBezTo>
                <a:cubicBezTo>
                  <a:pt x="97965" y="45809"/>
                  <a:pt x="24941" y="69357"/>
                  <a:pt x="9595" y="73061"/>
                </a:cubicBezTo>
                <a:cubicBezTo>
                  <a:pt x="-5751" y="76765"/>
                  <a:pt x="69" y="76237"/>
                  <a:pt x="8007" y="65124"/>
                </a:cubicBezTo>
                <a:cubicBezTo>
                  <a:pt x="15944" y="54012"/>
                  <a:pt x="48489" y="1623"/>
                  <a:pt x="50870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: 図形 1306">
            <a:extLst>
              <a:ext uri="{FF2B5EF4-FFF2-40B4-BE49-F238E27FC236}">
                <a16:creationId xmlns:a16="http://schemas.microsoft.com/office/drawing/2014/main" id="{B6AF2F15-D134-4782-A9B7-157A43006F24}"/>
              </a:ext>
            </a:extLst>
          </p:cNvPr>
          <p:cNvSpPr/>
          <p:nvPr/>
        </p:nvSpPr>
        <p:spPr>
          <a:xfrm>
            <a:off x="1444765" y="12118156"/>
            <a:ext cx="96789" cy="102681"/>
          </a:xfrm>
          <a:custGeom>
            <a:avLst/>
            <a:gdLst>
              <a:gd name="connsiteX0" fmla="*/ 96698 w 96789"/>
              <a:gd name="connsiteY0" fmla="*/ 819 h 102681"/>
              <a:gd name="connsiteX1" fmla="*/ 20498 w 96789"/>
              <a:gd name="connsiteY1" fmla="*/ 64319 h 102681"/>
              <a:gd name="connsiteX2" fmla="*/ 25260 w 96789"/>
              <a:gd name="connsiteY2" fmla="*/ 102419 h 102681"/>
              <a:gd name="connsiteX3" fmla="*/ 17323 w 96789"/>
              <a:gd name="connsiteY3" fmla="*/ 78607 h 102681"/>
              <a:gd name="connsiteX4" fmla="*/ 3035 w 96789"/>
              <a:gd name="connsiteY4" fmla="*/ 30982 h 102681"/>
              <a:gd name="connsiteX5" fmla="*/ 96698 w 96789"/>
              <a:gd name="connsiteY5" fmla="*/ 819 h 10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789" h="102681">
                <a:moveTo>
                  <a:pt x="96698" y="819"/>
                </a:moveTo>
                <a:cubicBezTo>
                  <a:pt x="99609" y="6375"/>
                  <a:pt x="32404" y="47386"/>
                  <a:pt x="20498" y="64319"/>
                </a:cubicBezTo>
                <a:cubicBezTo>
                  <a:pt x="8592" y="81252"/>
                  <a:pt x="25789" y="100038"/>
                  <a:pt x="25260" y="102419"/>
                </a:cubicBezTo>
                <a:cubicBezTo>
                  <a:pt x="24731" y="104800"/>
                  <a:pt x="21027" y="90513"/>
                  <a:pt x="17323" y="78607"/>
                </a:cubicBezTo>
                <a:cubicBezTo>
                  <a:pt x="13619" y="66701"/>
                  <a:pt x="-7813" y="42624"/>
                  <a:pt x="3035" y="30982"/>
                </a:cubicBezTo>
                <a:cubicBezTo>
                  <a:pt x="13883" y="19340"/>
                  <a:pt x="93787" y="-4737"/>
                  <a:pt x="96698" y="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: 図形 1307">
            <a:extLst>
              <a:ext uri="{FF2B5EF4-FFF2-40B4-BE49-F238E27FC236}">
                <a16:creationId xmlns:a16="http://schemas.microsoft.com/office/drawing/2014/main" id="{07B42516-C37E-4518-95E4-EF52DFBDC971}"/>
              </a:ext>
            </a:extLst>
          </p:cNvPr>
          <p:cNvSpPr/>
          <p:nvPr/>
        </p:nvSpPr>
        <p:spPr>
          <a:xfrm>
            <a:off x="1254988" y="12155104"/>
            <a:ext cx="122964" cy="220004"/>
          </a:xfrm>
          <a:custGeom>
            <a:avLst/>
            <a:gdLst>
              <a:gd name="connsiteX0" fmla="*/ 121375 w 122964"/>
              <a:gd name="connsiteY0" fmla="*/ 384 h 220004"/>
              <a:gd name="connsiteX1" fmla="*/ 88037 w 122964"/>
              <a:gd name="connsiteY1" fmla="*/ 114684 h 220004"/>
              <a:gd name="connsiteX2" fmla="*/ 40412 w 122964"/>
              <a:gd name="connsiteY2" fmla="*/ 151196 h 220004"/>
              <a:gd name="connsiteX3" fmla="*/ 5487 w 122964"/>
              <a:gd name="connsiteY3" fmla="*/ 219459 h 220004"/>
              <a:gd name="connsiteX4" fmla="*/ 7075 w 122964"/>
              <a:gd name="connsiteY4" fmla="*/ 179771 h 220004"/>
              <a:gd name="connsiteX5" fmla="*/ 72162 w 122964"/>
              <a:gd name="connsiteY5" fmla="*/ 117859 h 220004"/>
              <a:gd name="connsiteX6" fmla="*/ 113437 w 122964"/>
              <a:gd name="connsiteY6" fmla="*/ 78171 h 220004"/>
              <a:gd name="connsiteX7" fmla="*/ 121375 w 122964"/>
              <a:gd name="connsiteY7" fmla="*/ 384 h 22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64" h="220004">
                <a:moveTo>
                  <a:pt x="121375" y="384"/>
                </a:moveTo>
                <a:cubicBezTo>
                  <a:pt x="117142" y="6469"/>
                  <a:pt x="101531" y="89549"/>
                  <a:pt x="88037" y="114684"/>
                </a:cubicBezTo>
                <a:cubicBezTo>
                  <a:pt x="74543" y="139819"/>
                  <a:pt x="54170" y="133734"/>
                  <a:pt x="40412" y="151196"/>
                </a:cubicBezTo>
                <a:cubicBezTo>
                  <a:pt x="26654" y="168658"/>
                  <a:pt x="11043" y="214697"/>
                  <a:pt x="5487" y="219459"/>
                </a:cubicBezTo>
                <a:cubicBezTo>
                  <a:pt x="-69" y="224221"/>
                  <a:pt x="-4037" y="196704"/>
                  <a:pt x="7075" y="179771"/>
                </a:cubicBezTo>
                <a:cubicBezTo>
                  <a:pt x="18187" y="162838"/>
                  <a:pt x="54435" y="134792"/>
                  <a:pt x="72162" y="117859"/>
                </a:cubicBezTo>
                <a:cubicBezTo>
                  <a:pt x="89889" y="100926"/>
                  <a:pt x="106029" y="94046"/>
                  <a:pt x="113437" y="78171"/>
                </a:cubicBezTo>
                <a:cubicBezTo>
                  <a:pt x="120845" y="62296"/>
                  <a:pt x="125608" y="-5701"/>
                  <a:pt x="121375" y="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: 図形 1308">
            <a:extLst>
              <a:ext uri="{FF2B5EF4-FFF2-40B4-BE49-F238E27FC236}">
                <a16:creationId xmlns:a16="http://schemas.microsoft.com/office/drawing/2014/main" id="{872D7B0E-EF7F-49C1-92CB-49D7F4E2A4CC}"/>
              </a:ext>
            </a:extLst>
          </p:cNvPr>
          <p:cNvSpPr/>
          <p:nvPr/>
        </p:nvSpPr>
        <p:spPr>
          <a:xfrm>
            <a:off x="1082287" y="12272269"/>
            <a:ext cx="114737" cy="99411"/>
          </a:xfrm>
          <a:custGeom>
            <a:avLst/>
            <a:gdLst>
              <a:gd name="connsiteX0" fmla="*/ 388 w 114737"/>
              <a:gd name="connsiteY0" fmla="*/ 694 h 99411"/>
              <a:gd name="connsiteX1" fmla="*/ 76588 w 114737"/>
              <a:gd name="connsiteY1" fmla="*/ 27681 h 99411"/>
              <a:gd name="connsiteX2" fmla="*/ 54363 w 114737"/>
              <a:gd name="connsiteY2" fmla="*/ 92769 h 99411"/>
              <a:gd name="connsiteX3" fmla="*/ 22613 w 114737"/>
              <a:gd name="connsiteY3" fmla="*/ 92769 h 99411"/>
              <a:gd name="connsiteX4" fmla="*/ 114688 w 114737"/>
              <a:gd name="connsiteY4" fmla="*/ 53081 h 99411"/>
              <a:gd name="connsiteX5" fmla="*/ 388 w 114737"/>
              <a:gd name="connsiteY5" fmla="*/ 694 h 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737" h="99411">
                <a:moveTo>
                  <a:pt x="388" y="694"/>
                </a:moveTo>
                <a:cubicBezTo>
                  <a:pt x="-5962" y="-3539"/>
                  <a:pt x="67592" y="12335"/>
                  <a:pt x="76588" y="27681"/>
                </a:cubicBezTo>
                <a:cubicBezTo>
                  <a:pt x="85584" y="43027"/>
                  <a:pt x="63359" y="81921"/>
                  <a:pt x="54363" y="92769"/>
                </a:cubicBezTo>
                <a:cubicBezTo>
                  <a:pt x="45367" y="103617"/>
                  <a:pt x="12559" y="99384"/>
                  <a:pt x="22613" y="92769"/>
                </a:cubicBezTo>
                <a:cubicBezTo>
                  <a:pt x="32667" y="86154"/>
                  <a:pt x="117069" y="71073"/>
                  <a:pt x="114688" y="53081"/>
                </a:cubicBezTo>
                <a:cubicBezTo>
                  <a:pt x="112307" y="35089"/>
                  <a:pt x="6738" y="4927"/>
                  <a:pt x="388" y="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: 図形 1310">
            <a:extLst>
              <a:ext uri="{FF2B5EF4-FFF2-40B4-BE49-F238E27FC236}">
                <a16:creationId xmlns:a16="http://schemas.microsoft.com/office/drawing/2014/main" id="{EB56986C-03BA-421B-8D53-DBBD3641F7EF}"/>
              </a:ext>
            </a:extLst>
          </p:cNvPr>
          <p:cNvSpPr/>
          <p:nvPr/>
        </p:nvSpPr>
        <p:spPr>
          <a:xfrm>
            <a:off x="1854089" y="7378697"/>
            <a:ext cx="186429" cy="522837"/>
          </a:xfrm>
          <a:custGeom>
            <a:avLst/>
            <a:gdLst>
              <a:gd name="connsiteX0" fmla="*/ 186378 w 186429"/>
              <a:gd name="connsiteY0" fmla="*/ 3 h 522837"/>
              <a:gd name="connsiteX1" fmla="*/ 124994 w 186429"/>
              <a:gd name="connsiteY1" fmla="*/ 152403 h 522837"/>
              <a:gd name="connsiteX2" fmla="*/ 72078 w 186429"/>
              <a:gd name="connsiteY2" fmla="*/ 196853 h 522837"/>
              <a:gd name="connsiteX3" fmla="*/ 53028 w 186429"/>
              <a:gd name="connsiteY3" fmla="*/ 254003 h 522837"/>
              <a:gd name="connsiteX4" fmla="*/ 69961 w 186429"/>
              <a:gd name="connsiteY4" fmla="*/ 294220 h 522837"/>
              <a:gd name="connsiteX5" fmla="*/ 93244 w 186429"/>
              <a:gd name="connsiteY5" fmla="*/ 345020 h 522837"/>
              <a:gd name="connsiteX6" fmla="*/ 111 w 186429"/>
              <a:gd name="connsiteY6" fmla="*/ 522820 h 522837"/>
              <a:gd name="connsiteX7" fmla="*/ 74194 w 186429"/>
              <a:gd name="connsiteY7" fmla="*/ 355603 h 522837"/>
              <a:gd name="connsiteX8" fmla="*/ 69961 w 186429"/>
              <a:gd name="connsiteY8" fmla="*/ 302686 h 522837"/>
              <a:gd name="connsiteX9" fmla="*/ 50911 w 186429"/>
              <a:gd name="connsiteY9" fmla="*/ 196853 h 522837"/>
              <a:gd name="connsiteX10" fmla="*/ 114411 w 186429"/>
              <a:gd name="connsiteY10" fmla="*/ 148170 h 522837"/>
              <a:gd name="connsiteX11" fmla="*/ 186378 w 186429"/>
              <a:gd name="connsiteY11" fmla="*/ 3 h 52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6429" h="522837">
                <a:moveTo>
                  <a:pt x="186378" y="3"/>
                </a:moveTo>
                <a:cubicBezTo>
                  <a:pt x="188142" y="709"/>
                  <a:pt x="144044" y="119595"/>
                  <a:pt x="124994" y="152403"/>
                </a:cubicBezTo>
                <a:cubicBezTo>
                  <a:pt x="105944" y="185211"/>
                  <a:pt x="84072" y="179920"/>
                  <a:pt x="72078" y="196853"/>
                </a:cubicBezTo>
                <a:cubicBezTo>
                  <a:pt x="60084" y="213786"/>
                  <a:pt x="53381" y="237775"/>
                  <a:pt x="53028" y="254003"/>
                </a:cubicBezTo>
                <a:cubicBezTo>
                  <a:pt x="52675" y="270231"/>
                  <a:pt x="63258" y="279051"/>
                  <a:pt x="69961" y="294220"/>
                </a:cubicBezTo>
                <a:cubicBezTo>
                  <a:pt x="76664" y="309389"/>
                  <a:pt x="104886" y="306920"/>
                  <a:pt x="93244" y="345020"/>
                </a:cubicBezTo>
                <a:cubicBezTo>
                  <a:pt x="81602" y="383120"/>
                  <a:pt x="3286" y="521056"/>
                  <a:pt x="111" y="522820"/>
                </a:cubicBezTo>
                <a:cubicBezTo>
                  <a:pt x="-3064" y="524584"/>
                  <a:pt x="62552" y="392292"/>
                  <a:pt x="74194" y="355603"/>
                </a:cubicBezTo>
                <a:cubicBezTo>
                  <a:pt x="85836" y="318914"/>
                  <a:pt x="73841" y="329144"/>
                  <a:pt x="69961" y="302686"/>
                </a:cubicBezTo>
                <a:cubicBezTo>
                  <a:pt x="66081" y="276228"/>
                  <a:pt x="43503" y="222606"/>
                  <a:pt x="50911" y="196853"/>
                </a:cubicBezTo>
                <a:cubicBezTo>
                  <a:pt x="58319" y="171100"/>
                  <a:pt x="91833" y="179920"/>
                  <a:pt x="114411" y="148170"/>
                </a:cubicBezTo>
                <a:cubicBezTo>
                  <a:pt x="136989" y="116420"/>
                  <a:pt x="184614" y="-703"/>
                  <a:pt x="18637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: 図形 1311">
            <a:extLst>
              <a:ext uri="{FF2B5EF4-FFF2-40B4-BE49-F238E27FC236}">
                <a16:creationId xmlns:a16="http://schemas.microsoft.com/office/drawing/2014/main" id="{D00E155A-3434-46C5-96EE-20C618BD6C8C}"/>
              </a:ext>
            </a:extLst>
          </p:cNvPr>
          <p:cNvSpPr/>
          <p:nvPr/>
        </p:nvSpPr>
        <p:spPr>
          <a:xfrm>
            <a:off x="2018993" y="7568960"/>
            <a:ext cx="214123" cy="203575"/>
          </a:xfrm>
          <a:custGeom>
            <a:avLst/>
            <a:gdLst>
              <a:gd name="connsiteX0" fmla="*/ 214090 w 214123"/>
              <a:gd name="connsiteY0" fmla="*/ 240 h 203575"/>
              <a:gd name="connsiteX1" fmla="*/ 199274 w 214123"/>
              <a:gd name="connsiteY1" fmla="*/ 129357 h 203575"/>
              <a:gd name="connsiteX2" fmla="*/ 184457 w 214123"/>
              <a:gd name="connsiteY2" fmla="*/ 163223 h 203575"/>
              <a:gd name="connsiteX3" fmla="*/ 307 w 214123"/>
              <a:gd name="connsiteY3" fmla="*/ 203440 h 203575"/>
              <a:gd name="connsiteX4" fmla="*/ 142124 w 214123"/>
              <a:gd name="connsiteY4" fmla="*/ 175923 h 203575"/>
              <a:gd name="connsiteX5" fmla="*/ 195040 w 214123"/>
              <a:gd name="connsiteY5" fmla="*/ 165340 h 203575"/>
              <a:gd name="connsiteX6" fmla="*/ 214090 w 214123"/>
              <a:gd name="connsiteY6" fmla="*/ 240 h 20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123" h="203575">
                <a:moveTo>
                  <a:pt x="214090" y="240"/>
                </a:moveTo>
                <a:cubicBezTo>
                  <a:pt x="214796" y="-5757"/>
                  <a:pt x="204213" y="102193"/>
                  <a:pt x="199274" y="129357"/>
                </a:cubicBezTo>
                <a:cubicBezTo>
                  <a:pt x="194335" y="156521"/>
                  <a:pt x="217618" y="150876"/>
                  <a:pt x="184457" y="163223"/>
                </a:cubicBezTo>
                <a:cubicBezTo>
                  <a:pt x="151296" y="175570"/>
                  <a:pt x="7362" y="201323"/>
                  <a:pt x="307" y="203440"/>
                </a:cubicBezTo>
                <a:cubicBezTo>
                  <a:pt x="-6748" y="205557"/>
                  <a:pt x="109669" y="182273"/>
                  <a:pt x="142124" y="175923"/>
                </a:cubicBezTo>
                <a:cubicBezTo>
                  <a:pt x="174579" y="169573"/>
                  <a:pt x="184809" y="188976"/>
                  <a:pt x="195040" y="165340"/>
                </a:cubicBezTo>
                <a:cubicBezTo>
                  <a:pt x="205270" y="141704"/>
                  <a:pt x="213384" y="6237"/>
                  <a:pt x="214090" y="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: 図形 1312">
            <a:extLst>
              <a:ext uri="{FF2B5EF4-FFF2-40B4-BE49-F238E27FC236}">
                <a16:creationId xmlns:a16="http://schemas.microsoft.com/office/drawing/2014/main" id="{F06F1488-01AA-43A6-9C62-A86B6931FA6F}"/>
              </a:ext>
            </a:extLst>
          </p:cNvPr>
          <p:cNvSpPr/>
          <p:nvPr/>
        </p:nvSpPr>
        <p:spPr>
          <a:xfrm>
            <a:off x="1915208" y="7873445"/>
            <a:ext cx="79693" cy="305505"/>
          </a:xfrm>
          <a:custGeom>
            <a:avLst/>
            <a:gdLst>
              <a:gd name="connsiteX0" fmla="*/ 44825 w 79693"/>
              <a:gd name="connsiteY0" fmla="*/ 2672 h 305505"/>
              <a:gd name="connsiteX1" fmla="*/ 36359 w 79693"/>
              <a:gd name="connsiteY1" fmla="*/ 176238 h 305505"/>
              <a:gd name="connsiteX2" fmla="*/ 375 w 79693"/>
              <a:gd name="connsiteY2" fmla="*/ 305355 h 305505"/>
              <a:gd name="connsiteX3" fmla="*/ 61759 w 79693"/>
              <a:gd name="connsiteY3" fmla="*/ 199522 h 305505"/>
              <a:gd name="connsiteX4" fmla="*/ 78692 w 79693"/>
              <a:gd name="connsiteY4" fmla="*/ 78872 h 305505"/>
              <a:gd name="connsiteX5" fmla="*/ 44825 w 79693"/>
              <a:gd name="connsiteY5" fmla="*/ 2672 h 30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93" h="305505">
                <a:moveTo>
                  <a:pt x="44825" y="2672"/>
                </a:moveTo>
                <a:cubicBezTo>
                  <a:pt x="37769" y="18900"/>
                  <a:pt x="43767" y="125791"/>
                  <a:pt x="36359" y="176238"/>
                </a:cubicBezTo>
                <a:cubicBezTo>
                  <a:pt x="28951" y="226685"/>
                  <a:pt x="-3858" y="301474"/>
                  <a:pt x="375" y="305355"/>
                </a:cubicBezTo>
                <a:cubicBezTo>
                  <a:pt x="4608" y="309236"/>
                  <a:pt x="48706" y="237269"/>
                  <a:pt x="61759" y="199522"/>
                </a:cubicBezTo>
                <a:cubicBezTo>
                  <a:pt x="74812" y="161775"/>
                  <a:pt x="82573" y="109564"/>
                  <a:pt x="78692" y="78872"/>
                </a:cubicBezTo>
                <a:cubicBezTo>
                  <a:pt x="74811" y="48180"/>
                  <a:pt x="51881" y="-13556"/>
                  <a:pt x="44825" y="2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: 図形 1313">
            <a:extLst>
              <a:ext uri="{FF2B5EF4-FFF2-40B4-BE49-F238E27FC236}">
                <a16:creationId xmlns:a16="http://schemas.microsoft.com/office/drawing/2014/main" id="{90018E84-C252-4F95-ABA9-6BB8E8284139}"/>
              </a:ext>
            </a:extLst>
          </p:cNvPr>
          <p:cNvSpPr/>
          <p:nvPr/>
        </p:nvSpPr>
        <p:spPr>
          <a:xfrm>
            <a:off x="2151522" y="7890556"/>
            <a:ext cx="206524" cy="417478"/>
          </a:xfrm>
          <a:custGeom>
            <a:avLst/>
            <a:gdLst>
              <a:gd name="connsiteX0" fmla="*/ 206445 w 206524"/>
              <a:gd name="connsiteY0" fmla="*/ 377 h 417478"/>
              <a:gd name="connsiteX1" fmla="*/ 41345 w 206524"/>
              <a:gd name="connsiteY1" fmla="*/ 180294 h 417478"/>
              <a:gd name="connsiteX2" fmla="*/ 1128 w 206524"/>
              <a:gd name="connsiteY2" fmla="*/ 415244 h 417478"/>
              <a:gd name="connsiteX3" fmla="*/ 11711 w 206524"/>
              <a:gd name="connsiteY3" fmla="*/ 292477 h 417478"/>
              <a:gd name="connsiteX4" fmla="*/ 18061 w 206524"/>
              <a:gd name="connsiteY4" fmla="*/ 188761 h 417478"/>
              <a:gd name="connsiteX5" fmla="*/ 62511 w 206524"/>
              <a:gd name="connsiteY5" fmla="*/ 133727 h 417478"/>
              <a:gd name="connsiteX6" fmla="*/ 206445 w 206524"/>
              <a:gd name="connsiteY6" fmla="*/ 377 h 417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524" h="417478">
                <a:moveTo>
                  <a:pt x="206445" y="377"/>
                </a:moveTo>
                <a:cubicBezTo>
                  <a:pt x="202917" y="8138"/>
                  <a:pt x="75564" y="111150"/>
                  <a:pt x="41345" y="180294"/>
                </a:cubicBezTo>
                <a:cubicBezTo>
                  <a:pt x="7126" y="249438"/>
                  <a:pt x="6067" y="396547"/>
                  <a:pt x="1128" y="415244"/>
                </a:cubicBezTo>
                <a:cubicBezTo>
                  <a:pt x="-3811" y="433941"/>
                  <a:pt x="8889" y="330224"/>
                  <a:pt x="11711" y="292477"/>
                </a:cubicBezTo>
                <a:cubicBezTo>
                  <a:pt x="14533" y="254730"/>
                  <a:pt x="9594" y="215219"/>
                  <a:pt x="18061" y="188761"/>
                </a:cubicBezTo>
                <a:cubicBezTo>
                  <a:pt x="26528" y="162303"/>
                  <a:pt x="30408" y="160538"/>
                  <a:pt x="62511" y="133727"/>
                </a:cubicBezTo>
                <a:cubicBezTo>
                  <a:pt x="94614" y="106916"/>
                  <a:pt x="209973" y="-7384"/>
                  <a:pt x="206445" y="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: 図形 1314">
            <a:extLst>
              <a:ext uri="{FF2B5EF4-FFF2-40B4-BE49-F238E27FC236}">
                <a16:creationId xmlns:a16="http://schemas.microsoft.com/office/drawing/2014/main" id="{26A87C5B-CB95-4A23-B42F-253BC2A13AC1}"/>
              </a:ext>
            </a:extLst>
          </p:cNvPr>
          <p:cNvSpPr/>
          <p:nvPr/>
        </p:nvSpPr>
        <p:spPr>
          <a:xfrm>
            <a:off x="2167744" y="8373520"/>
            <a:ext cx="238969" cy="817708"/>
          </a:xfrm>
          <a:custGeom>
            <a:avLst/>
            <a:gdLst>
              <a:gd name="connsiteX0" fmla="*/ 238906 w 238969"/>
              <a:gd name="connsiteY0" fmla="*/ 13 h 817708"/>
              <a:gd name="connsiteX1" fmla="*/ 58989 w 238969"/>
              <a:gd name="connsiteY1" fmla="*/ 431813 h 817708"/>
              <a:gd name="connsiteX2" fmla="*/ 10306 w 238969"/>
              <a:gd name="connsiteY2" fmla="*/ 804347 h 817708"/>
              <a:gd name="connsiteX3" fmla="*/ 1839 w 238969"/>
              <a:gd name="connsiteY3" fmla="*/ 709097 h 817708"/>
              <a:gd name="connsiteX4" fmla="*/ 35706 w 238969"/>
              <a:gd name="connsiteY4" fmla="*/ 459330 h 817708"/>
              <a:gd name="connsiteX5" fmla="*/ 37823 w 238969"/>
              <a:gd name="connsiteY5" fmla="*/ 416997 h 817708"/>
              <a:gd name="connsiteX6" fmla="*/ 238906 w 238969"/>
              <a:gd name="connsiteY6" fmla="*/ 13 h 81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969" h="817708">
                <a:moveTo>
                  <a:pt x="238906" y="13"/>
                </a:moveTo>
                <a:cubicBezTo>
                  <a:pt x="242434" y="2482"/>
                  <a:pt x="97089" y="297757"/>
                  <a:pt x="58989" y="431813"/>
                </a:cubicBezTo>
                <a:cubicBezTo>
                  <a:pt x="20889" y="565869"/>
                  <a:pt x="19831" y="758133"/>
                  <a:pt x="10306" y="804347"/>
                </a:cubicBezTo>
                <a:cubicBezTo>
                  <a:pt x="781" y="850561"/>
                  <a:pt x="-2394" y="766600"/>
                  <a:pt x="1839" y="709097"/>
                </a:cubicBezTo>
                <a:cubicBezTo>
                  <a:pt x="6072" y="651594"/>
                  <a:pt x="29709" y="508013"/>
                  <a:pt x="35706" y="459330"/>
                </a:cubicBezTo>
                <a:cubicBezTo>
                  <a:pt x="41703" y="410647"/>
                  <a:pt x="-1335" y="490375"/>
                  <a:pt x="37823" y="416997"/>
                </a:cubicBezTo>
                <a:cubicBezTo>
                  <a:pt x="76981" y="343619"/>
                  <a:pt x="235378" y="-2456"/>
                  <a:pt x="238906" y="1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: 図形 1315">
            <a:extLst>
              <a:ext uri="{FF2B5EF4-FFF2-40B4-BE49-F238E27FC236}">
                <a16:creationId xmlns:a16="http://schemas.microsoft.com/office/drawing/2014/main" id="{F8CF50E6-AED2-478D-88CA-53A4D3DD01E0}"/>
              </a:ext>
            </a:extLst>
          </p:cNvPr>
          <p:cNvSpPr/>
          <p:nvPr/>
        </p:nvSpPr>
        <p:spPr>
          <a:xfrm>
            <a:off x="1680850" y="11646494"/>
            <a:ext cx="120117" cy="358877"/>
          </a:xfrm>
          <a:custGeom>
            <a:avLst/>
            <a:gdLst>
              <a:gd name="connsiteX0" fmla="*/ 103500 w 120117"/>
              <a:gd name="connsiteY0" fmla="*/ 8931 h 358877"/>
              <a:gd name="connsiteX1" fmla="*/ 97150 w 120117"/>
              <a:gd name="connsiteY1" fmla="*/ 234356 h 358877"/>
              <a:gd name="connsiteX2" fmla="*/ 36825 w 120117"/>
              <a:gd name="connsiteY2" fmla="*/ 316906 h 358877"/>
              <a:gd name="connsiteX3" fmla="*/ 1900 w 120117"/>
              <a:gd name="connsiteY3" fmla="*/ 358181 h 358877"/>
              <a:gd name="connsiteX4" fmla="*/ 93975 w 120117"/>
              <a:gd name="connsiteY4" fmla="*/ 285156 h 358877"/>
              <a:gd name="connsiteX5" fmla="*/ 119375 w 120117"/>
              <a:gd name="connsiteY5" fmla="*/ 218481 h 358877"/>
              <a:gd name="connsiteX6" fmla="*/ 113025 w 120117"/>
              <a:gd name="connsiteY6" fmla="*/ 59731 h 358877"/>
              <a:gd name="connsiteX7" fmla="*/ 103500 w 120117"/>
              <a:gd name="connsiteY7" fmla="*/ 8931 h 35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117" h="358877">
                <a:moveTo>
                  <a:pt x="103500" y="8931"/>
                </a:moveTo>
                <a:cubicBezTo>
                  <a:pt x="100854" y="38035"/>
                  <a:pt x="108262" y="183027"/>
                  <a:pt x="97150" y="234356"/>
                </a:cubicBezTo>
                <a:cubicBezTo>
                  <a:pt x="86038" y="285685"/>
                  <a:pt x="52700" y="296269"/>
                  <a:pt x="36825" y="316906"/>
                </a:cubicBezTo>
                <a:cubicBezTo>
                  <a:pt x="20950" y="337544"/>
                  <a:pt x="-7625" y="363473"/>
                  <a:pt x="1900" y="358181"/>
                </a:cubicBezTo>
                <a:cubicBezTo>
                  <a:pt x="11425" y="352889"/>
                  <a:pt x="74396" y="308439"/>
                  <a:pt x="93975" y="285156"/>
                </a:cubicBezTo>
                <a:cubicBezTo>
                  <a:pt x="113554" y="261873"/>
                  <a:pt x="116200" y="256052"/>
                  <a:pt x="119375" y="218481"/>
                </a:cubicBezTo>
                <a:cubicBezTo>
                  <a:pt x="122550" y="180910"/>
                  <a:pt x="114612" y="90952"/>
                  <a:pt x="113025" y="59731"/>
                </a:cubicBezTo>
                <a:cubicBezTo>
                  <a:pt x="111438" y="28510"/>
                  <a:pt x="106146" y="-20173"/>
                  <a:pt x="103500" y="8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: 図形 1316">
            <a:extLst>
              <a:ext uri="{FF2B5EF4-FFF2-40B4-BE49-F238E27FC236}">
                <a16:creationId xmlns:a16="http://schemas.microsoft.com/office/drawing/2014/main" id="{324AF36D-6115-4C27-A6C4-EFB288094FAD}"/>
              </a:ext>
            </a:extLst>
          </p:cNvPr>
          <p:cNvSpPr/>
          <p:nvPr/>
        </p:nvSpPr>
        <p:spPr>
          <a:xfrm>
            <a:off x="1707224" y="11871166"/>
            <a:ext cx="258965" cy="225825"/>
          </a:xfrm>
          <a:custGeom>
            <a:avLst/>
            <a:gdLst>
              <a:gd name="connsiteX0" fmla="*/ 926 w 258965"/>
              <a:gd name="connsiteY0" fmla="*/ 225584 h 225825"/>
              <a:gd name="connsiteX1" fmla="*/ 153326 w 258965"/>
              <a:gd name="connsiteY1" fmla="*/ 114459 h 225825"/>
              <a:gd name="connsiteX2" fmla="*/ 258101 w 258965"/>
              <a:gd name="connsiteY2" fmla="*/ 159 h 225825"/>
              <a:gd name="connsiteX3" fmla="*/ 96176 w 258965"/>
              <a:gd name="connsiteY3" fmla="*/ 139859 h 225825"/>
              <a:gd name="connsiteX4" fmla="*/ 926 w 258965"/>
              <a:gd name="connsiteY4" fmla="*/ 225584 h 22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965" h="225825">
                <a:moveTo>
                  <a:pt x="926" y="225584"/>
                </a:moveTo>
                <a:cubicBezTo>
                  <a:pt x="10451" y="221351"/>
                  <a:pt x="110464" y="152030"/>
                  <a:pt x="153326" y="114459"/>
                </a:cubicBezTo>
                <a:cubicBezTo>
                  <a:pt x="196188" y="76888"/>
                  <a:pt x="267626" y="-4074"/>
                  <a:pt x="258101" y="159"/>
                </a:cubicBezTo>
                <a:cubicBezTo>
                  <a:pt x="248576" y="4392"/>
                  <a:pt x="134805" y="102288"/>
                  <a:pt x="96176" y="139859"/>
                </a:cubicBezTo>
                <a:cubicBezTo>
                  <a:pt x="57547" y="177430"/>
                  <a:pt x="-8599" y="229817"/>
                  <a:pt x="926" y="225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: 図形 1318">
            <a:extLst>
              <a:ext uri="{FF2B5EF4-FFF2-40B4-BE49-F238E27FC236}">
                <a16:creationId xmlns:a16="http://schemas.microsoft.com/office/drawing/2014/main" id="{21B78888-D210-406D-93BF-226F6AC3892B}"/>
              </a:ext>
            </a:extLst>
          </p:cNvPr>
          <p:cNvSpPr/>
          <p:nvPr/>
        </p:nvSpPr>
        <p:spPr>
          <a:xfrm>
            <a:off x="1961813" y="11391684"/>
            <a:ext cx="195629" cy="635562"/>
          </a:xfrm>
          <a:custGeom>
            <a:avLst/>
            <a:gdLst>
              <a:gd name="connsiteX0" fmla="*/ 184487 w 195629"/>
              <a:gd name="connsiteY0" fmla="*/ 216 h 635562"/>
              <a:gd name="connsiteX1" fmla="*/ 194012 w 195629"/>
              <a:gd name="connsiteY1" fmla="*/ 216116 h 635562"/>
              <a:gd name="connsiteX2" fmla="*/ 146387 w 195629"/>
              <a:gd name="connsiteY2" fmla="*/ 292316 h 635562"/>
              <a:gd name="connsiteX3" fmla="*/ 136862 w 195629"/>
              <a:gd name="connsiteY3" fmla="*/ 432016 h 635562"/>
              <a:gd name="connsiteX4" fmla="*/ 337 w 195629"/>
              <a:gd name="connsiteY4" fmla="*/ 635216 h 635562"/>
              <a:gd name="connsiteX5" fmla="*/ 98762 w 195629"/>
              <a:gd name="connsiteY5" fmla="*/ 476466 h 635562"/>
              <a:gd name="connsiteX6" fmla="*/ 117812 w 195629"/>
              <a:gd name="connsiteY6" fmla="*/ 317716 h 635562"/>
              <a:gd name="connsiteX7" fmla="*/ 184487 w 195629"/>
              <a:gd name="connsiteY7" fmla="*/ 178016 h 635562"/>
              <a:gd name="connsiteX8" fmla="*/ 184487 w 195629"/>
              <a:gd name="connsiteY8" fmla="*/ 216 h 63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629" h="635562">
                <a:moveTo>
                  <a:pt x="184487" y="216"/>
                </a:moveTo>
                <a:cubicBezTo>
                  <a:pt x="186075" y="6566"/>
                  <a:pt x="200362" y="167433"/>
                  <a:pt x="194012" y="216116"/>
                </a:cubicBezTo>
                <a:cubicBezTo>
                  <a:pt x="187662" y="264799"/>
                  <a:pt x="155912" y="256333"/>
                  <a:pt x="146387" y="292316"/>
                </a:cubicBezTo>
                <a:cubicBezTo>
                  <a:pt x="136862" y="328299"/>
                  <a:pt x="161204" y="374866"/>
                  <a:pt x="136862" y="432016"/>
                </a:cubicBezTo>
                <a:cubicBezTo>
                  <a:pt x="112520" y="489166"/>
                  <a:pt x="6687" y="627808"/>
                  <a:pt x="337" y="635216"/>
                </a:cubicBezTo>
                <a:cubicBezTo>
                  <a:pt x="-6013" y="642624"/>
                  <a:pt x="79183" y="529382"/>
                  <a:pt x="98762" y="476466"/>
                </a:cubicBezTo>
                <a:cubicBezTo>
                  <a:pt x="118341" y="423550"/>
                  <a:pt x="103524" y="367458"/>
                  <a:pt x="117812" y="317716"/>
                </a:cubicBezTo>
                <a:cubicBezTo>
                  <a:pt x="132099" y="267974"/>
                  <a:pt x="170729" y="227228"/>
                  <a:pt x="184487" y="178016"/>
                </a:cubicBezTo>
                <a:cubicBezTo>
                  <a:pt x="198245" y="128804"/>
                  <a:pt x="182899" y="-6134"/>
                  <a:pt x="184487" y="21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: 図形 1319">
            <a:extLst>
              <a:ext uri="{FF2B5EF4-FFF2-40B4-BE49-F238E27FC236}">
                <a16:creationId xmlns:a16="http://schemas.microsoft.com/office/drawing/2014/main" id="{417AC6BF-19D7-47C2-A891-3F6E2844E6CD}"/>
              </a:ext>
            </a:extLst>
          </p:cNvPr>
          <p:cNvSpPr/>
          <p:nvPr/>
        </p:nvSpPr>
        <p:spPr>
          <a:xfrm>
            <a:off x="1968497" y="10967932"/>
            <a:ext cx="210031" cy="477973"/>
          </a:xfrm>
          <a:custGeom>
            <a:avLst/>
            <a:gdLst>
              <a:gd name="connsiteX0" fmla="*/ 209553 w 210031"/>
              <a:gd name="connsiteY0" fmla="*/ 1693 h 477973"/>
              <a:gd name="connsiteX1" fmla="*/ 88903 w 210031"/>
              <a:gd name="connsiteY1" fmla="*/ 373168 h 477973"/>
              <a:gd name="connsiteX2" fmla="*/ 3 w 210031"/>
              <a:gd name="connsiteY2" fmla="*/ 477943 h 477973"/>
              <a:gd name="connsiteX3" fmla="*/ 92078 w 210031"/>
              <a:gd name="connsiteY3" fmla="*/ 366818 h 477973"/>
              <a:gd name="connsiteX4" fmla="*/ 120653 w 210031"/>
              <a:gd name="connsiteY4" fmla="*/ 290618 h 477973"/>
              <a:gd name="connsiteX5" fmla="*/ 130178 w 210031"/>
              <a:gd name="connsiteY5" fmla="*/ 236643 h 477973"/>
              <a:gd name="connsiteX6" fmla="*/ 209553 w 210031"/>
              <a:gd name="connsiteY6" fmla="*/ 1693 h 47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031" h="477973">
                <a:moveTo>
                  <a:pt x="209553" y="1693"/>
                </a:moveTo>
                <a:cubicBezTo>
                  <a:pt x="202674" y="24447"/>
                  <a:pt x="123828" y="293793"/>
                  <a:pt x="88903" y="373168"/>
                </a:cubicBezTo>
                <a:cubicBezTo>
                  <a:pt x="53978" y="452543"/>
                  <a:pt x="-526" y="479001"/>
                  <a:pt x="3" y="477943"/>
                </a:cubicBezTo>
                <a:cubicBezTo>
                  <a:pt x="532" y="476885"/>
                  <a:pt x="71970" y="398039"/>
                  <a:pt x="92078" y="366818"/>
                </a:cubicBezTo>
                <a:cubicBezTo>
                  <a:pt x="112186" y="335597"/>
                  <a:pt x="114303" y="312314"/>
                  <a:pt x="120653" y="290618"/>
                </a:cubicBezTo>
                <a:cubicBezTo>
                  <a:pt x="127003" y="268922"/>
                  <a:pt x="113245" y="281093"/>
                  <a:pt x="130178" y="236643"/>
                </a:cubicBezTo>
                <a:cubicBezTo>
                  <a:pt x="147111" y="192193"/>
                  <a:pt x="216432" y="-21061"/>
                  <a:pt x="209553" y="169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: 図形 1320">
            <a:extLst>
              <a:ext uri="{FF2B5EF4-FFF2-40B4-BE49-F238E27FC236}">
                <a16:creationId xmlns:a16="http://schemas.microsoft.com/office/drawing/2014/main" id="{B3B7D4BD-E2AD-42DD-B3B1-F26132248D36}"/>
              </a:ext>
            </a:extLst>
          </p:cNvPr>
          <p:cNvSpPr/>
          <p:nvPr/>
        </p:nvSpPr>
        <p:spPr>
          <a:xfrm>
            <a:off x="2279650" y="10658803"/>
            <a:ext cx="185790" cy="316204"/>
          </a:xfrm>
          <a:custGeom>
            <a:avLst/>
            <a:gdLst>
              <a:gd name="connsiteX0" fmla="*/ 184150 w 185790"/>
              <a:gd name="connsiteY0" fmla="*/ 9197 h 316204"/>
              <a:gd name="connsiteX1" fmla="*/ 146050 w 185790"/>
              <a:gd name="connsiteY1" fmla="*/ 269547 h 316204"/>
              <a:gd name="connsiteX2" fmla="*/ 0 w 185790"/>
              <a:gd name="connsiteY2" fmla="*/ 313997 h 316204"/>
              <a:gd name="connsiteX3" fmla="*/ 146050 w 185790"/>
              <a:gd name="connsiteY3" fmla="*/ 240972 h 316204"/>
              <a:gd name="connsiteX4" fmla="*/ 174625 w 185790"/>
              <a:gd name="connsiteY4" fmla="*/ 72697 h 316204"/>
              <a:gd name="connsiteX5" fmla="*/ 184150 w 185790"/>
              <a:gd name="connsiteY5" fmla="*/ 9197 h 316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790" h="316204">
                <a:moveTo>
                  <a:pt x="184150" y="9197"/>
                </a:moveTo>
                <a:cubicBezTo>
                  <a:pt x="179387" y="42005"/>
                  <a:pt x="176742" y="218747"/>
                  <a:pt x="146050" y="269547"/>
                </a:cubicBezTo>
                <a:cubicBezTo>
                  <a:pt x="115358" y="320347"/>
                  <a:pt x="0" y="318759"/>
                  <a:pt x="0" y="313997"/>
                </a:cubicBezTo>
                <a:cubicBezTo>
                  <a:pt x="0" y="309235"/>
                  <a:pt x="116946" y="281189"/>
                  <a:pt x="146050" y="240972"/>
                </a:cubicBezTo>
                <a:cubicBezTo>
                  <a:pt x="175154" y="200755"/>
                  <a:pt x="166688" y="106034"/>
                  <a:pt x="174625" y="72697"/>
                </a:cubicBezTo>
                <a:cubicBezTo>
                  <a:pt x="182562" y="39360"/>
                  <a:pt x="188913" y="-23611"/>
                  <a:pt x="184150" y="919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: 図形 1321">
            <a:extLst>
              <a:ext uri="{FF2B5EF4-FFF2-40B4-BE49-F238E27FC236}">
                <a16:creationId xmlns:a16="http://schemas.microsoft.com/office/drawing/2014/main" id="{13B4D74B-8DA8-46A7-9696-36F75D516975}"/>
              </a:ext>
            </a:extLst>
          </p:cNvPr>
          <p:cNvSpPr/>
          <p:nvPr/>
        </p:nvSpPr>
        <p:spPr>
          <a:xfrm>
            <a:off x="2186651" y="10064420"/>
            <a:ext cx="143560" cy="386795"/>
          </a:xfrm>
          <a:custGeom>
            <a:avLst/>
            <a:gdLst>
              <a:gd name="connsiteX0" fmla="*/ 140624 w 143560"/>
              <a:gd name="connsiteY0" fmla="*/ 330 h 386795"/>
              <a:gd name="connsiteX1" fmla="*/ 67599 w 143560"/>
              <a:gd name="connsiteY1" fmla="*/ 330530 h 386795"/>
              <a:gd name="connsiteX2" fmla="*/ 924 w 143560"/>
              <a:gd name="connsiteY2" fmla="*/ 381330 h 386795"/>
              <a:gd name="connsiteX3" fmla="*/ 118399 w 143560"/>
              <a:gd name="connsiteY3" fmla="*/ 270205 h 386795"/>
              <a:gd name="connsiteX4" fmla="*/ 140624 w 143560"/>
              <a:gd name="connsiteY4" fmla="*/ 330 h 38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560" h="386795">
                <a:moveTo>
                  <a:pt x="140624" y="330"/>
                </a:moveTo>
                <a:cubicBezTo>
                  <a:pt x="132157" y="10384"/>
                  <a:pt x="90882" y="267030"/>
                  <a:pt x="67599" y="330530"/>
                </a:cubicBezTo>
                <a:cubicBezTo>
                  <a:pt x="44316" y="394030"/>
                  <a:pt x="-7543" y="391384"/>
                  <a:pt x="924" y="381330"/>
                </a:cubicBezTo>
                <a:cubicBezTo>
                  <a:pt x="9391" y="371276"/>
                  <a:pt x="98291" y="327884"/>
                  <a:pt x="118399" y="270205"/>
                </a:cubicBezTo>
                <a:cubicBezTo>
                  <a:pt x="138507" y="212526"/>
                  <a:pt x="149091" y="-9724"/>
                  <a:pt x="140624" y="33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: 図形 1322">
            <a:extLst>
              <a:ext uri="{FF2B5EF4-FFF2-40B4-BE49-F238E27FC236}">
                <a16:creationId xmlns:a16="http://schemas.microsoft.com/office/drawing/2014/main" id="{E6E14166-0EAA-41F0-9333-E98CF035601B}"/>
              </a:ext>
            </a:extLst>
          </p:cNvPr>
          <p:cNvSpPr/>
          <p:nvPr/>
        </p:nvSpPr>
        <p:spPr>
          <a:xfrm>
            <a:off x="2187508" y="9438007"/>
            <a:ext cx="331878" cy="558652"/>
          </a:xfrm>
          <a:custGeom>
            <a:avLst/>
            <a:gdLst>
              <a:gd name="connsiteX0" fmla="*/ 67 w 331878"/>
              <a:gd name="connsiteY0" fmla="*/ 1268 h 558652"/>
              <a:gd name="connsiteX1" fmla="*/ 212792 w 331878"/>
              <a:gd name="connsiteY1" fmla="*/ 258443 h 558652"/>
              <a:gd name="connsiteX2" fmla="*/ 327092 w 331878"/>
              <a:gd name="connsiteY2" fmla="*/ 553718 h 558652"/>
              <a:gd name="connsiteX3" fmla="*/ 298517 w 331878"/>
              <a:gd name="connsiteY3" fmla="*/ 423543 h 558652"/>
              <a:gd name="connsiteX4" fmla="*/ 190567 w 331878"/>
              <a:gd name="connsiteY4" fmla="*/ 169543 h 558652"/>
              <a:gd name="connsiteX5" fmla="*/ 67 w 331878"/>
              <a:gd name="connsiteY5" fmla="*/ 1268 h 55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878" h="558652">
                <a:moveTo>
                  <a:pt x="67" y="1268"/>
                </a:moveTo>
                <a:cubicBezTo>
                  <a:pt x="3771" y="16085"/>
                  <a:pt x="158288" y="166368"/>
                  <a:pt x="212792" y="258443"/>
                </a:cubicBezTo>
                <a:cubicBezTo>
                  <a:pt x="267296" y="350518"/>
                  <a:pt x="312805" y="526201"/>
                  <a:pt x="327092" y="553718"/>
                </a:cubicBezTo>
                <a:cubicBezTo>
                  <a:pt x="341380" y="581235"/>
                  <a:pt x="321271" y="487572"/>
                  <a:pt x="298517" y="423543"/>
                </a:cubicBezTo>
                <a:cubicBezTo>
                  <a:pt x="275763" y="359514"/>
                  <a:pt x="234488" y="234101"/>
                  <a:pt x="190567" y="169543"/>
                </a:cubicBezTo>
                <a:cubicBezTo>
                  <a:pt x="146646" y="104985"/>
                  <a:pt x="-3637" y="-13549"/>
                  <a:pt x="67" y="126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: 図形 1323">
            <a:extLst>
              <a:ext uri="{FF2B5EF4-FFF2-40B4-BE49-F238E27FC236}">
                <a16:creationId xmlns:a16="http://schemas.microsoft.com/office/drawing/2014/main" id="{55E005F9-0A8E-4F4E-B019-2F56439AAB45}"/>
              </a:ext>
            </a:extLst>
          </p:cNvPr>
          <p:cNvSpPr/>
          <p:nvPr/>
        </p:nvSpPr>
        <p:spPr>
          <a:xfrm>
            <a:off x="3969613" y="3468686"/>
            <a:ext cx="86745" cy="806621"/>
          </a:xfrm>
          <a:custGeom>
            <a:avLst/>
            <a:gdLst>
              <a:gd name="connsiteX0" fmla="*/ 86450 w 86745"/>
              <a:gd name="connsiteY0" fmla="*/ 2 h 806621"/>
              <a:gd name="connsiteX1" fmla="*/ 32475 w 86745"/>
              <a:gd name="connsiteY1" fmla="*/ 298452 h 806621"/>
              <a:gd name="connsiteX2" fmla="*/ 59462 w 86745"/>
              <a:gd name="connsiteY2" fmla="*/ 774702 h 806621"/>
              <a:gd name="connsiteX3" fmla="*/ 65812 w 86745"/>
              <a:gd name="connsiteY3" fmla="*/ 727077 h 806621"/>
              <a:gd name="connsiteX4" fmla="*/ 27712 w 86745"/>
              <a:gd name="connsiteY4" fmla="*/ 438152 h 806621"/>
              <a:gd name="connsiteX5" fmla="*/ 3900 w 86745"/>
              <a:gd name="connsiteY5" fmla="*/ 303214 h 806621"/>
              <a:gd name="connsiteX6" fmla="*/ 86450 w 86745"/>
              <a:gd name="connsiteY6" fmla="*/ 2 h 80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745" h="806621">
                <a:moveTo>
                  <a:pt x="86450" y="2"/>
                </a:moveTo>
                <a:cubicBezTo>
                  <a:pt x="91212" y="-792"/>
                  <a:pt x="36973" y="169335"/>
                  <a:pt x="32475" y="298452"/>
                </a:cubicBezTo>
                <a:cubicBezTo>
                  <a:pt x="27977" y="427569"/>
                  <a:pt x="53906" y="703265"/>
                  <a:pt x="59462" y="774702"/>
                </a:cubicBezTo>
                <a:cubicBezTo>
                  <a:pt x="65018" y="846140"/>
                  <a:pt x="71104" y="783169"/>
                  <a:pt x="65812" y="727077"/>
                </a:cubicBezTo>
                <a:cubicBezTo>
                  <a:pt x="60520" y="670985"/>
                  <a:pt x="38031" y="508796"/>
                  <a:pt x="27712" y="438152"/>
                </a:cubicBezTo>
                <a:cubicBezTo>
                  <a:pt x="17393" y="367508"/>
                  <a:pt x="-10123" y="375445"/>
                  <a:pt x="3900" y="303214"/>
                </a:cubicBezTo>
                <a:cubicBezTo>
                  <a:pt x="17923" y="230983"/>
                  <a:pt x="81688" y="796"/>
                  <a:pt x="8645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: 図形 1324">
            <a:extLst>
              <a:ext uri="{FF2B5EF4-FFF2-40B4-BE49-F238E27FC236}">
                <a16:creationId xmlns:a16="http://schemas.microsoft.com/office/drawing/2014/main" id="{519B7CB6-2F08-49F3-81BC-447A7F02F72A}"/>
              </a:ext>
            </a:extLst>
          </p:cNvPr>
          <p:cNvSpPr/>
          <p:nvPr/>
        </p:nvSpPr>
        <p:spPr>
          <a:xfrm>
            <a:off x="3805943" y="3429608"/>
            <a:ext cx="51893" cy="510613"/>
          </a:xfrm>
          <a:custGeom>
            <a:avLst/>
            <a:gdLst>
              <a:gd name="connsiteX0" fmla="*/ 7232 w 51893"/>
              <a:gd name="connsiteY0" fmla="*/ 980 h 510613"/>
              <a:gd name="connsiteX1" fmla="*/ 2470 w 51893"/>
              <a:gd name="connsiteY1" fmla="*/ 112105 h 510613"/>
              <a:gd name="connsiteX2" fmla="*/ 38982 w 51893"/>
              <a:gd name="connsiteY2" fmla="*/ 216880 h 510613"/>
              <a:gd name="connsiteX3" fmla="*/ 46920 w 51893"/>
              <a:gd name="connsiteY3" fmla="*/ 504217 h 510613"/>
              <a:gd name="connsiteX4" fmla="*/ 46920 w 51893"/>
              <a:gd name="connsiteY4" fmla="*/ 402617 h 510613"/>
              <a:gd name="connsiteX5" fmla="*/ 51682 w 51893"/>
              <a:gd name="connsiteY5" fmla="*/ 243867 h 510613"/>
              <a:gd name="connsiteX6" fmla="*/ 38982 w 51893"/>
              <a:gd name="connsiteY6" fmla="*/ 178780 h 510613"/>
              <a:gd name="connsiteX7" fmla="*/ 7232 w 51893"/>
              <a:gd name="connsiteY7" fmla="*/ 980 h 51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93" h="510613">
                <a:moveTo>
                  <a:pt x="7232" y="980"/>
                </a:moveTo>
                <a:cubicBezTo>
                  <a:pt x="1147" y="-10133"/>
                  <a:pt x="-2822" y="76122"/>
                  <a:pt x="2470" y="112105"/>
                </a:cubicBezTo>
                <a:cubicBezTo>
                  <a:pt x="7762" y="148088"/>
                  <a:pt x="31574" y="151528"/>
                  <a:pt x="38982" y="216880"/>
                </a:cubicBezTo>
                <a:cubicBezTo>
                  <a:pt x="46390" y="282232"/>
                  <a:pt x="45597" y="473261"/>
                  <a:pt x="46920" y="504217"/>
                </a:cubicBezTo>
                <a:cubicBezTo>
                  <a:pt x="48243" y="535173"/>
                  <a:pt x="46126" y="446009"/>
                  <a:pt x="46920" y="402617"/>
                </a:cubicBezTo>
                <a:cubicBezTo>
                  <a:pt x="47714" y="359225"/>
                  <a:pt x="53005" y="281173"/>
                  <a:pt x="51682" y="243867"/>
                </a:cubicBezTo>
                <a:cubicBezTo>
                  <a:pt x="50359" y="206561"/>
                  <a:pt x="46655" y="214763"/>
                  <a:pt x="38982" y="178780"/>
                </a:cubicBezTo>
                <a:cubicBezTo>
                  <a:pt x="31309" y="142797"/>
                  <a:pt x="13317" y="12093"/>
                  <a:pt x="7232" y="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: 図形 1325">
            <a:extLst>
              <a:ext uri="{FF2B5EF4-FFF2-40B4-BE49-F238E27FC236}">
                <a16:creationId xmlns:a16="http://schemas.microsoft.com/office/drawing/2014/main" id="{416C34DD-5A10-415E-A28A-8ED83EF0E312}"/>
              </a:ext>
            </a:extLst>
          </p:cNvPr>
          <p:cNvSpPr/>
          <p:nvPr/>
        </p:nvSpPr>
        <p:spPr>
          <a:xfrm>
            <a:off x="4380401" y="3549645"/>
            <a:ext cx="268015" cy="375273"/>
          </a:xfrm>
          <a:custGeom>
            <a:avLst/>
            <a:gdLst>
              <a:gd name="connsiteX0" fmla="*/ 267799 w 268015"/>
              <a:gd name="connsiteY0" fmla="*/ 5 h 375273"/>
              <a:gd name="connsiteX1" fmla="*/ 58249 w 268015"/>
              <a:gd name="connsiteY1" fmla="*/ 215905 h 375273"/>
              <a:gd name="connsiteX2" fmla="*/ 77299 w 268015"/>
              <a:gd name="connsiteY2" fmla="*/ 317505 h 375273"/>
              <a:gd name="connsiteX3" fmla="*/ 118574 w 268015"/>
              <a:gd name="connsiteY3" fmla="*/ 374655 h 375273"/>
              <a:gd name="connsiteX4" fmla="*/ 45549 w 268015"/>
              <a:gd name="connsiteY4" fmla="*/ 282580 h 375273"/>
              <a:gd name="connsiteX5" fmla="*/ 13799 w 268015"/>
              <a:gd name="connsiteY5" fmla="*/ 222255 h 375273"/>
              <a:gd name="connsiteX6" fmla="*/ 267799 w 268015"/>
              <a:gd name="connsiteY6" fmla="*/ 5 h 37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015" h="375273">
                <a:moveTo>
                  <a:pt x="267799" y="5"/>
                </a:moveTo>
                <a:cubicBezTo>
                  <a:pt x="275207" y="-1053"/>
                  <a:pt x="89999" y="162988"/>
                  <a:pt x="58249" y="215905"/>
                </a:cubicBezTo>
                <a:cubicBezTo>
                  <a:pt x="26499" y="268822"/>
                  <a:pt x="67245" y="291047"/>
                  <a:pt x="77299" y="317505"/>
                </a:cubicBezTo>
                <a:cubicBezTo>
                  <a:pt x="87353" y="343963"/>
                  <a:pt x="123866" y="380476"/>
                  <a:pt x="118574" y="374655"/>
                </a:cubicBezTo>
                <a:cubicBezTo>
                  <a:pt x="113282" y="368834"/>
                  <a:pt x="63012" y="307980"/>
                  <a:pt x="45549" y="282580"/>
                </a:cubicBezTo>
                <a:cubicBezTo>
                  <a:pt x="28086" y="257180"/>
                  <a:pt x="-24830" y="267234"/>
                  <a:pt x="13799" y="222255"/>
                </a:cubicBezTo>
                <a:cubicBezTo>
                  <a:pt x="52428" y="177276"/>
                  <a:pt x="260391" y="1063"/>
                  <a:pt x="26779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: 図形 1326">
            <a:extLst>
              <a:ext uri="{FF2B5EF4-FFF2-40B4-BE49-F238E27FC236}">
                <a16:creationId xmlns:a16="http://schemas.microsoft.com/office/drawing/2014/main" id="{89CEDCCA-4AD8-4BD4-984B-AFC41DE9B0E5}"/>
              </a:ext>
            </a:extLst>
          </p:cNvPr>
          <p:cNvSpPr/>
          <p:nvPr/>
        </p:nvSpPr>
        <p:spPr>
          <a:xfrm>
            <a:off x="5170365" y="3435116"/>
            <a:ext cx="813494" cy="772697"/>
          </a:xfrm>
          <a:custGeom>
            <a:avLst/>
            <a:gdLst>
              <a:gd name="connsiteX0" fmla="*/ 795460 w 813494"/>
              <a:gd name="connsiteY0" fmla="*/ 12934 h 772697"/>
              <a:gd name="connsiteX1" fmla="*/ 709735 w 813494"/>
              <a:gd name="connsiteY1" fmla="*/ 79609 h 772697"/>
              <a:gd name="connsiteX2" fmla="*/ 128710 w 813494"/>
              <a:gd name="connsiteY2" fmla="*/ 562209 h 772697"/>
              <a:gd name="connsiteX3" fmla="*/ 1710 w 813494"/>
              <a:gd name="connsiteY3" fmla="*/ 771759 h 772697"/>
              <a:gd name="connsiteX4" fmla="*/ 71560 w 813494"/>
              <a:gd name="connsiteY4" fmla="*/ 628884 h 772697"/>
              <a:gd name="connsiteX5" fmla="*/ 290635 w 813494"/>
              <a:gd name="connsiteY5" fmla="*/ 387584 h 772697"/>
              <a:gd name="connsiteX6" fmla="*/ 795460 w 813494"/>
              <a:gd name="connsiteY6" fmla="*/ 12934 h 77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3494" h="772697">
                <a:moveTo>
                  <a:pt x="795460" y="12934"/>
                </a:moveTo>
                <a:cubicBezTo>
                  <a:pt x="865310" y="-38395"/>
                  <a:pt x="709735" y="79609"/>
                  <a:pt x="709735" y="79609"/>
                </a:cubicBezTo>
                <a:cubicBezTo>
                  <a:pt x="598610" y="171155"/>
                  <a:pt x="246714" y="446851"/>
                  <a:pt x="128710" y="562209"/>
                </a:cubicBezTo>
                <a:cubicBezTo>
                  <a:pt x="10706" y="677567"/>
                  <a:pt x="11235" y="760647"/>
                  <a:pt x="1710" y="771759"/>
                </a:cubicBezTo>
                <a:cubicBezTo>
                  <a:pt x="-7815" y="782872"/>
                  <a:pt x="23406" y="692913"/>
                  <a:pt x="71560" y="628884"/>
                </a:cubicBezTo>
                <a:cubicBezTo>
                  <a:pt x="119714" y="564855"/>
                  <a:pt x="169985" y="485480"/>
                  <a:pt x="290635" y="387584"/>
                </a:cubicBezTo>
                <a:cubicBezTo>
                  <a:pt x="411285" y="289688"/>
                  <a:pt x="725610" y="64263"/>
                  <a:pt x="795460" y="12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: 図形 1327">
            <a:extLst>
              <a:ext uri="{FF2B5EF4-FFF2-40B4-BE49-F238E27FC236}">
                <a16:creationId xmlns:a16="http://schemas.microsoft.com/office/drawing/2014/main" id="{B317FFFB-67FB-455C-B822-8A42FEE68423}"/>
              </a:ext>
            </a:extLst>
          </p:cNvPr>
          <p:cNvSpPr/>
          <p:nvPr/>
        </p:nvSpPr>
        <p:spPr>
          <a:xfrm>
            <a:off x="5220695" y="3298818"/>
            <a:ext cx="1027805" cy="1232004"/>
          </a:xfrm>
          <a:custGeom>
            <a:avLst/>
            <a:gdLst>
              <a:gd name="connsiteX0" fmla="*/ 1027705 w 1027805"/>
              <a:gd name="connsiteY0" fmla="*/ 7 h 1232004"/>
              <a:gd name="connsiteX1" fmla="*/ 516530 w 1027805"/>
              <a:gd name="connsiteY1" fmla="*/ 587382 h 1232004"/>
              <a:gd name="connsiteX2" fmla="*/ 380005 w 1027805"/>
              <a:gd name="connsiteY2" fmla="*/ 815982 h 1232004"/>
              <a:gd name="connsiteX3" fmla="*/ 2180 w 1027805"/>
              <a:gd name="connsiteY3" fmla="*/ 1228732 h 1232004"/>
              <a:gd name="connsiteX4" fmla="*/ 240305 w 1027805"/>
              <a:gd name="connsiteY4" fmla="*/ 987432 h 1232004"/>
              <a:gd name="connsiteX5" fmla="*/ 557805 w 1027805"/>
              <a:gd name="connsiteY5" fmla="*/ 600082 h 1232004"/>
              <a:gd name="connsiteX6" fmla="*/ 1027705 w 1027805"/>
              <a:gd name="connsiteY6" fmla="*/ 7 h 1232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7805" h="1232004">
                <a:moveTo>
                  <a:pt x="1027705" y="7"/>
                </a:moveTo>
                <a:cubicBezTo>
                  <a:pt x="1020826" y="-2110"/>
                  <a:pt x="624480" y="451386"/>
                  <a:pt x="516530" y="587382"/>
                </a:cubicBezTo>
                <a:cubicBezTo>
                  <a:pt x="408580" y="723378"/>
                  <a:pt x="465730" y="709090"/>
                  <a:pt x="380005" y="815982"/>
                </a:cubicBezTo>
                <a:cubicBezTo>
                  <a:pt x="294280" y="922874"/>
                  <a:pt x="25463" y="1200157"/>
                  <a:pt x="2180" y="1228732"/>
                </a:cubicBezTo>
                <a:cubicBezTo>
                  <a:pt x="-21103" y="1257307"/>
                  <a:pt x="147701" y="1092207"/>
                  <a:pt x="240305" y="987432"/>
                </a:cubicBezTo>
                <a:cubicBezTo>
                  <a:pt x="332909" y="882657"/>
                  <a:pt x="429217" y="760949"/>
                  <a:pt x="557805" y="600082"/>
                </a:cubicBezTo>
                <a:cubicBezTo>
                  <a:pt x="686392" y="439215"/>
                  <a:pt x="1034584" y="2124"/>
                  <a:pt x="1027705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: 図形 1328">
            <a:extLst>
              <a:ext uri="{FF2B5EF4-FFF2-40B4-BE49-F238E27FC236}">
                <a16:creationId xmlns:a16="http://schemas.microsoft.com/office/drawing/2014/main" id="{3D6EB5D4-B0C9-4024-A4D5-CBEEBDB8C08B}"/>
              </a:ext>
            </a:extLst>
          </p:cNvPr>
          <p:cNvSpPr/>
          <p:nvPr/>
        </p:nvSpPr>
        <p:spPr>
          <a:xfrm>
            <a:off x="5172296" y="3282486"/>
            <a:ext cx="988445" cy="952621"/>
          </a:xfrm>
          <a:custGeom>
            <a:avLst/>
            <a:gdLst>
              <a:gd name="connsiteX0" fmla="*/ 987204 w 988445"/>
              <a:gd name="connsiteY0" fmla="*/ 464 h 952621"/>
              <a:gd name="connsiteX1" fmla="*/ 498254 w 988445"/>
              <a:gd name="connsiteY1" fmla="*/ 502114 h 952621"/>
              <a:gd name="connsiteX2" fmla="*/ 2954 w 988445"/>
              <a:gd name="connsiteY2" fmla="*/ 949789 h 952621"/>
              <a:gd name="connsiteX3" fmla="*/ 307754 w 988445"/>
              <a:gd name="connsiteY3" fmla="*/ 679914 h 952621"/>
              <a:gd name="connsiteX4" fmla="*/ 628429 w 988445"/>
              <a:gd name="connsiteY4" fmla="*/ 416389 h 952621"/>
              <a:gd name="connsiteX5" fmla="*/ 987204 w 988445"/>
              <a:gd name="connsiteY5" fmla="*/ 464 h 95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8445" h="952621">
                <a:moveTo>
                  <a:pt x="987204" y="464"/>
                </a:moveTo>
                <a:cubicBezTo>
                  <a:pt x="965508" y="14752"/>
                  <a:pt x="662296" y="343893"/>
                  <a:pt x="498254" y="502114"/>
                </a:cubicBezTo>
                <a:cubicBezTo>
                  <a:pt x="334212" y="660335"/>
                  <a:pt x="34704" y="920156"/>
                  <a:pt x="2954" y="949789"/>
                </a:cubicBezTo>
                <a:cubicBezTo>
                  <a:pt x="-28796" y="979422"/>
                  <a:pt x="203508" y="768814"/>
                  <a:pt x="307754" y="679914"/>
                </a:cubicBezTo>
                <a:cubicBezTo>
                  <a:pt x="412000" y="591014"/>
                  <a:pt x="516246" y="527514"/>
                  <a:pt x="628429" y="416389"/>
                </a:cubicBezTo>
                <a:cubicBezTo>
                  <a:pt x="740612" y="305264"/>
                  <a:pt x="1008900" y="-13824"/>
                  <a:pt x="987204" y="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: 図形 1329">
            <a:extLst>
              <a:ext uri="{FF2B5EF4-FFF2-40B4-BE49-F238E27FC236}">
                <a16:creationId xmlns:a16="http://schemas.microsoft.com/office/drawing/2014/main" id="{F8C24558-224B-4AD5-8C57-DB78F54C0B82}"/>
              </a:ext>
            </a:extLst>
          </p:cNvPr>
          <p:cNvSpPr/>
          <p:nvPr/>
        </p:nvSpPr>
        <p:spPr>
          <a:xfrm>
            <a:off x="6475716" y="3057421"/>
            <a:ext cx="116066" cy="558545"/>
          </a:xfrm>
          <a:custGeom>
            <a:avLst/>
            <a:gdLst>
              <a:gd name="connsiteX0" fmla="*/ 115584 w 116066"/>
              <a:gd name="connsiteY0" fmla="*/ 104 h 558545"/>
              <a:gd name="connsiteX1" fmla="*/ 4459 w 116066"/>
              <a:gd name="connsiteY1" fmla="*/ 92179 h 558545"/>
              <a:gd name="connsiteX2" fmla="*/ 26684 w 116066"/>
              <a:gd name="connsiteY2" fmla="*/ 149329 h 558545"/>
              <a:gd name="connsiteX3" fmla="*/ 71134 w 116066"/>
              <a:gd name="connsiteY3" fmla="*/ 314429 h 558545"/>
              <a:gd name="connsiteX4" fmla="*/ 67959 w 116066"/>
              <a:gd name="connsiteY4" fmla="*/ 555729 h 558545"/>
              <a:gd name="connsiteX5" fmla="*/ 80659 w 116066"/>
              <a:gd name="connsiteY5" fmla="*/ 428729 h 558545"/>
              <a:gd name="connsiteX6" fmla="*/ 71134 w 116066"/>
              <a:gd name="connsiteY6" fmla="*/ 168379 h 558545"/>
              <a:gd name="connsiteX7" fmla="*/ 45734 w 116066"/>
              <a:gd name="connsiteY7" fmla="*/ 111229 h 558545"/>
              <a:gd name="connsiteX8" fmla="*/ 115584 w 116066"/>
              <a:gd name="connsiteY8" fmla="*/ 104 h 558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66" h="558545">
                <a:moveTo>
                  <a:pt x="115584" y="104"/>
                </a:moveTo>
                <a:cubicBezTo>
                  <a:pt x="108705" y="-3071"/>
                  <a:pt x="19276" y="67308"/>
                  <a:pt x="4459" y="92179"/>
                </a:cubicBezTo>
                <a:cubicBezTo>
                  <a:pt x="-10358" y="117050"/>
                  <a:pt x="15572" y="112287"/>
                  <a:pt x="26684" y="149329"/>
                </a:cubicBezTo>
                <a:cubicBezTo>
                  <a:pt x="37796" y="186371"/>
                  <a:pt x="64255" y="246696"/>
                  <a:pt x="71134" y="314429"/>
                </a:cubicBezTo>
                <a:cubicBezTo>
                  <a:pt x="78013" y="382162"/>
                  <a:pt x="66372" y="536679"/>
                  <a:pt x="67959" y="555729"/>
                </a:cubicBezTo>
                <a:cubicBezTo>
                  <a:pt x="69546" y="574779"/>
                  <a:pt x="80130" y="493287"/>
                  <a:pt x="80659" y="428729"/>
                </a:cubicBezTo>
                <a:cubicBezTo>
                  <a:pt x="81188" y="364171"/>
                  <a:pt x="76955" y="221296"/>
                  <a:pt x="71134" y="168379"/>
                </a:cubicBezTo>
                <a:cubicBezTo>
                  <a:pt x="65313" y="115462"/>
                  <a:pt x="37796" y="139275"/>
                  <a:pt x="45734" y="111229"/>
                </a:cubicBezTo>
                <a:cubicBezTo>
                  <a:pt x="53671" y="83183"/>
                  <a:pt x="122463" y="3279"/>
                  <a:pt x="115584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: 図形 1330">
            <a:extLst>
              <a:ext uri="{FF2B5EF4-FFF2-40B4-BE49-F238E27FC236}">
                <a16:creationId xmlns:a16="http://schemas.microsoft.com/office/drawing/2014/main" id="{BCD0C792-C376-4D24-BB68-DB9FC4440F6F}"/>
              </a:ext>
            </a:extLst>
          </p:cNvPr>
          <p:cNvSpPr/>
          <p:nvPr/>
        </p:nvSpPr>
        <p:spPr>
          <a:xfrm>
            <a:off x="6377144" y="3143374"/>
            <a:ext cx="76942" cy="441222"/>
          </a:xfrm>
          <a:custGeom>
            <a:avLst/>
            <a:gdLst>
              <a:gd name="connsiteX0" fmla="*/ 1431 w 76942"/>
              <a:gd name="connsiteY0" fmla="*/ 3051 h 441222"/>
              <a:gd name="connsiteX1" fmla="*/ 26831 w 76942"/>
              <a:gd name="connsiteY1" fmla="*/ 66551 h 441222"/>
              <a:gd name="connsiteX2" fmla="*/ 58581 w 76942"/>
              <a:gd name="connsiteY2" fmla="*/ 291976 h 441222"/>
              <a:gd name="connsiteX3" fmla="*/ 36356 w 76942"/>
              <a:gd name="connsiteY3" fmla="*/ 441201 h 441222"/>
              <a:gd name="connsiteX4" fmla="*/ 68106 w 76942"/>
              <a:gd name="connsiteY4" fmla="*/ 282451 h 441222"/>
              <a:gd name="connsiteX5" fmla="*/ 71281 w 76942"/>
              <a:gd name="connsiteY5" fmla="*/ 142751 h 441222"/>
              <a:gd name="connsiteX6" fmla="*/ 1431 w 76942"/>
              <a:gd name="connsiteY6" fmla="*/ 3051 h 44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942" h="441222">
                <a:moveTo>
                  <a:pt x="1431" y="3051"/>
                </a:moveTo>
                <a:cubicBezTo>
                  <a:pt x="-5977" y="-9649"/>
                  <a:pt x="17306" y="18397"/>
                  <a:pt x="26831" y="66551"/>
                </a:cubicBezTo>
                <a:cubicBezTo>
                  <a:pt x="36356" y="114705"/>
                  <a:pt x="56994" y="229534"/>
                  <a:pt x="58581" y="291976"/>
                </a:cubicBezTo>
                <a:cubicBezTo>
                  <a:pt x="60168" y="354418"/>
                  <a:pt x="34769" y="442788"/>
                  <a:pt x="36356" y="441201"/>
                </a:cubicBezTo>
                <a:cubicBezTo>
                  <a:pt x="37943" y="439614"/>
                  <a:pt x="62285" y="332193"/>
                  <a:pt x="68106" y="282451"/>
                </a:cubicBezTo>
                <a:cubicBezTo>
                  <a:pt x="73927" y="232709"/>
                  <a:pt x="82923" y="186143"/>
                  <a:pt x="71281" y="142751"/>
                </a:cubicBezTo>
                <a:cubicBezTo>
                  <a:pt x="59639" y="99359"/>
                  <a:pt x="8839" y="15751"/>
                  <a:pt x="1431" y="3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: 図形 1331">
            <a:extLst>
              <a:ext uri="{FF2B5EF4-FFF2-40B4-BE49-F238E27FC236}">
                <a16:creationId xmlns:a16="http://schemas.microsoft.com/office/drawing/2014/main" id="{57E620AD-A3B7-4031-A4D7-0BE4138DB6CC}"/>
              </a:ext>
            </a:extLst>
          </p:cNvPr>
          <p:cNvSpPr/>
          <p:nvPr/>
        </p:nvSpPr>
        <p:spPr>
          <a:xfrm>
            <a:off x="6549359" y="3625337"/>
            <a:ext cx="147666" cy="964342"/>
          </a:xfrm>
          <a:custGeom>
            <a:avLst/>
            <a:gdLst>
              <a:gd name="connsiteX0" fmla="*/ 10191 w 147666"/>
              <a:gd name="connsiteY0" fmla="*/ 16388 h 964342"/>
              <a:gd name="connsiteX1" fmla="*/ 666 w 147666"/>
              <a:gd name="connsiteY1" fmla="*/ 95763 h 964342"/>
              <a:gd name="connsiteX2" fmla="*/ 29241 w 147666"/>
              <a:gd name="connsiteY2" fmla="*/ 279913 h 964342"/>
              <a:gd name="connsiteX3" fmla="*/ 140366 w 147666"/>
              <a:gd name="connsiteY3" fmla="*/ 940313 h 964342"/>
              <a:gd name="connsiteX4" fmla="*/ 124491 w 147666"/>
              <a:gd name="connsiteY4" fmla="*/ 781563 h 964342"/>
              <a:gd name="connsiteX5" fmla="*/ 22891 w 147666"/>
              <a:gd name="connsiteY5" fmla="*/ 413263 h 964342"/>
              <a:gd name="connsiteX6" fmla="*/ 10191 w 147666"/>
              <a:gd name="connsiteY6" fmla="*/ 16388 h 96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666" h="964342">
                <a:moveTo>
                  <a:pt x="10191" y="16388"/>
                </a:moveTo>
                <a:cubicBezTo>
                  <a:pt x="6487" y="-36529"/>
                  <a:pt x="-2509" y="51842"/>
                  <a:pt x="666" y="95763"/>
                </a:cubicBezTo>
                <a:cubicBezTo>
                  <a:pt x="3841" y="139684"/>
                  <a:pt x="5958" y="139155"/>
                  <a:pt x="29241" y="279913"/>
                </a:cubicBezTo>
                <a:cubicBezTo>
                  <a:pt x="52524" y="420671"/>
                  <a:pt x="124491" y="856705"/>
                  <a:pt x="140366" y="940313"/>
                </a:cubicBezTo>
                <a:cubicBezTo>
                  <a:pt x="156241" y="1023921"/>
                  <a:pt x="144070" y="869405"/>
                  <a:pt x="124491" y="781563"/>
                </a:cubicBezTo>
                <a:cubicBezTo>
                  <a:pt x="104912" y="693721"/>
                  <a:pt x="38237" y="541850"/>
                  <a:pt x="22891" y="413263"/>
                </a:cubicBezTo>
                <a:cubicBezTo>
                  <a:pt x="7545" y="284676"/>
                  <a:pt x="13895" y="69305"/>
                  <a:pt x="10191" y="16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: 図形 1332">
            <a:extLst>
              <a:ext uri="{FF2B5EF4-FFF2-40B4-BE49-F238E27FC236}">
                <a16:creationId xmlns:a16="http://schemas.microsoft.com/office/drawing/2014/main" id="{45A6B3AF-6635-4617-85AC-52D081D28897}"/>
              </a:ext>
            </a:extLst>
          </p:cNvPr>
          <p:cNvSpPr/>
          <p:nvPr/>
        </p:nvSpPr>
        <p:spPr>
          <a:xfrm>
            <a:off x="6471920" y="3666218"/>
            <a:ext cx="183419" cy="1134866"/>
          </a:xfrm>
          <a:custGeom>
            <a:avLst/>
            <a:gdLst>
              <a:gd name="connsiteX0" fmla="*/ 1905 w 183419"/>
              <a:gd name="connsiteY0" fmla="*/ 907 h 1134866"/>
              <a:gd name="connsiteX1" fmla="*/ 20955 w 183419"/>
              <a:gd name="connsiteY1" fmla="*/ 315232 h 1134866"/>
              <a:gd name="connsiteX2" fmla="*/ 176530 w 183419"/>
              <a:gd name="connsiteY2" fmla="*/ 1102632 h 1134866"/>
              <a:gd name="connsiteX3" fmla="*/ 147955 w 183419"/>
              <a:gd name="connsiteY3" fmla="*/ 959757 h 1134866"/>
              <a:gd name="connsiteX4" fmla="*/ 74930 w 183419"/>
              <a:gd name="connsiteY4" fmla="*/ 743857 h 1134866"/>
              <a:gd name="connsiteX5" fmla="*/ 24130 w 183419"/>
              <a:gd name="connsiteY5" fmla="*/ 397782 h 1134866"/>
              <a:gd name="connsiteX6" fmla="*/ 1905 w 183419"/>
              <a:gd name="connsiteY6" fmla="*/ 907 h 1134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419" h="1134866">
                <a:moveTo>
                  <a:pt x="1905" y="907"/>
                </a:moveTo>
                <a:cubicBezTo>
                  <a:pt x="1376" y="-12851"/>
                  <a:pt x="-8149" y="131611"/>
                  <a:pt x="20955" y="315232"/>
                </a:cubicBezTo>
                <a:cubicBezTo>
                  <a:pt x="50059" y="498853"/>
                  <a:pt x="155363" y="995211"/>
                  <a:pt x="176530" y="1102632"/>
                </a:cubicBezTo>
                <a:cubicBezTo>
                  <a:pt x="197697" y="1210053"/>
                  <a:pt x="164888" y="1019553"/>
                  <a:pt x="147955" y="959757"/>
                </a:cubicBezTo>
                <a:cubicBezTo>
                  <a:pt x="131022" y="899961"/>
                  <a:pt x="95567" y="837519"/>
                  <a:pt x="74930" y="743857"/>
                </a:cubicBezTo>
                <a:cubicBezTo>
                  <a:pt x="54293" y="650195"/>
                  <a:pt x="34184" y="516844"/>
                  <a:pt x="24130" y="397782"/>
                </a:cubicBezTo>
                <a:cubicBezTo>
                  <a:pt x="14076" y="278720"/>
                  <a:pt x="2434" y="14665"/>
                  <a:pt x="1905" y="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: 図形 1333">
            <a:extLst>
              <a:ext uri="{FF2B5EF4-FFF2-40B4-BE49-F238E27FC236}">
                <a16:creationId xmlns:a16="http://schemas.microsoft.com/office/drawing/2014/main" id="{27915920-6F2F-49E6-8858-8B1986DF02FC}"/>
              </a:ext>
            </a:extLst>
          </p:cNvPr>
          <p:cNvSpPr/>
          <p:nvPr/>
        </p:nvSpPr>
        <p:spPr>
          <a:xfrm>
            <a:off x="6765493" y="4750603"/>
            <a:ext cx="225662" cy="1155985"/>
          </a:xfrm>
          <a:custGeom>
            <a:avLst/>
            <a:gdLst>
              <a:gd name="connsiteX0" fmla="*/ 432 w 225662"/>
              <a:gd name="connsiteY0" fmla="*/ 18247 h 1155985"/>
              <a:gd name="connsiteX1" fmla="*/ 38532 w 225662"/>
              <a:gd name="connsiteY1" fmla="*/ 129372 h 1155985"/>
              <a:gd name="connsiteX2" fmla="*/ 41707 w 225662"/>
              <a:gd name="connsiteY2" fmla="*/ 583397 h 1155985"/>
              <a:gd name="connsiteX3" fmla="*/ 98857 w 225662"/>
              <a:gd name="connsiteY3" fmla="*/ 815172 h 1155985"/>
              <a:gd name="connsiteX4" fmla="*/ 178232 w 225662"/>
              <a:gd name="connsiteY4" fmla="*/ 1002497 h 1155985"/>
              <a:gd name="connsiteX5" fmla="*/ 178232 w 225662"/>
              <a:gd name="connsiteY5" fmla="*/ 1031072 h 1155985"/>
              <a:gd name="connsiteX6" fmla="*/ 159182 w 225662"/>
              <a:gd name="connsiteY6" fmla="*/ 1088222 h 1155985"/>
              <a:gd name="connsiteX7" fmla="*/ 38532 w 225662"/>
              <a:gd name="connsiteY7" fmla="*/ 1154897 h 1155985"/>
              <a:gd name="connsiteX8" fmla="*/ 216332 w 225662"/>
              <a:gd name="connsiteY8" fmla="*/ 1031072 h 1155985"/>
              <a:gd name="connsiteX9" fmla="*/ 187757 w 225662"/>
              <a:gd name="connsiteY9" fmla="*/ 913597 h 1155985"/>
              <a:gd name="connsiteX10" fmla="*/ 76632 w 225662"/>
              <a:gd name="connsiteY10" fmla="*/ 624672 h 1155985"/>
              <a:gd name="connsiteX11" fmla="*/ 67107 w 225662"/>
              <a:gd name="connsiteY11" fmla="*/ 446872 h 1155985"/>
              <a:gd name="connsiteX12" fmla="*/ 432 w 225662"/>
              <a:gd name="connsiteY12" fmla="*/ 18247 h 115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5662" h="1155985">
                <a:moveTo>
                  <a:pt x="432" y="18247"/>
                </a:moveTo>
                <a:cubicBezTo>
                  <a:pt x="-4330" y="-34670"/>
                  <a:pt x="31653" y="35180"/>
                  <a:pt x="38532" y="129372"/>
                </a:cubicBezTo>
                <a:cubicBezTo>
                  <a:pt x="45411" y="223564"/>
                  <a:pt x="31653" y="469097"/>
                  <a:pt x="41707" y="583397"/>
                </a:cubicBezTo>
                <a:cubicBezTo>
                  <a:pt x="51761" y="697697"/>
                  <a:pt x="76103" y="745322"/>
                  <a:pt x="98857" y="815172"/>
                </a:cubicBezTo>
                <a:cubicBezTo>
                  <a:pt x="121611" y="885022"/>
                  <a:pt x="165003" y="966514"/>
                  <a:pt x="178232" y="1002497"/>
                </a:cubicBezTo>
                <a:cubicBezTo>
                  <a:pt x="191461" y="1038480"/>
                  <a:pt x="181407" y="1016785"/>
                  <a:pt x="178232" y="1031072"/>
                </a:cubicBezTo>
                <a:cubicBezTo>
                  <a:pt x="175057" y="1045359"/>
                  <a:pt x="182465" y="1067585"/>
                  <a:pt x="159182" y="1088222"/>
                </a:cubicBezTo>
                <a:cubicBezTo>
                  <a:pt x="135899" y="1108859"/>
                  <a:pt x="29007" y="1164422"/>
                  <a:pt x="38532" y="1154897"/>
                </a:cubicBezTo>
                <a:cubicBezTo>
                  <a:pt x="48057" y="1145372"/>
                  <a:pt x="191461" y="1071289"/>
                  <a:pt x="216332" y="1031072"/>
                </a:cubicBezTo>
                <a:cubicBezTo>
                  <a:pt x="241203" y="990855"/>
                  <a:pt x="211040" y="981330"/>
                  <a:pt x="187757" y="913597"/>
                </a:cubicBezTo>
                <a:cubicBezTo>
                  <a:pt x="164474" y="845864"/>
                  <a:pt x="96740" y="702460"/>
                  <a:pt x="76632" y="624672"/>
                </a:cubicBezTo>
                <a:cubicBezTo>
                  <a:pt x="56524" y="546885"/>
                  <a:pt x="75574" y="542651"/>
                  <a:pt x="67107" y="446872"/>
                </a:cubicBezTo>
                <a:cubicBezTo>
                  <a:pt x="58640" y="351093"/>
                  <a:pt x="5194" y="71164"/>
                  <a:pt x="432" y="18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: 図形 1334">
            <a:extLst>
              <a:ext uri="{FF2B5EF4-FFF2-40B4-BE49-F238E27FC236}">
                <a16:creationId xmlns:a16="http://schemas.microsoft.com/office/drawing/2014/main" id="{D61A94FD-2DA0-431A-AAD4-F8DEDB01DB5B}"/>
              </a:ext>
            </a:extLst>
          </p:cNvPr>
          <p:cNvSpPr/>
          <p:nvPr/>
        </p:nvSpPr>
        <p:spPr>
          <a:xfrm>
            <a:off x="6896656" y="5829631"/>
            <a:ext cx="415391" cy="101603"/>
          </a:xfrm>
          <a:custGeom>
            <a:avLst/>
            <a:gdLst>
              <a:gd name="connsiteX0" fmla="*/ 5794 w 415391"/>
              <a:gd name="connsiteY0" fmla="*/ 2844 h 101603"/>
              <a:gd name="connsiteX1" fmla="*/ 104219 w 415391"/>
              <a:gd name="connsiteY1" fmla="*/ 12369 h 101603"/>
              <a:gd name="connsiteX2" fmla="*/ 282019 w 415391"/>
              <a:gd name="connsiteY2" fmla="*/ 69519 h 101603"/>
              <a:gd name="connsiteX3" fmla="*/ 415369 w 415391"/>
              <a:gd name="connsiteY3" fmla="*/ 101269 h 101603"/>
              <a:gd name="connsiteX4" fmla="*/ 272494 w 415391"/>
              <a:gd name="connsiteY4" fmla="*/ 50469 h 101603"/>
              <a:gd name="connsiteX5" fmla="*/ 5794 w 415391"/>
              <a:gd name="connsiteY5" fmla="*/ 2844 h 101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391" h="101603">
                <a:moveTo>
                  <a:pt x="5794" y="2844"/>
                </a:moveTo>
                <a:cubicBezTo>
                  <a:pt x="-22252" y="-3506"/>
                  <a:pt x="58182" y="1257"/>
                  <a:pt x="104219" y="12369"/>
                </a:cubicBezTo>
                <a:cubicBezTo>
                  <a:pt x="150256" y="23481"/>
                  <a:pt x="230161" y="54702"/>
                  <a:pt x="282019" y="69519"/>
                </a:cubicBezTo>
                <a:cubicBezTo>
                  <a:pt x="333877" y="84336"/>
                  <a:pt x="416956" y="104444"/>
                  <a:pt x="415369" y="101269"/>
                </a:cubicBezTo>
                <a:cubicBezTo>
                  <a:pt x="413782" y="98094"/>
                  <a:pt x="342344" y="71106"/>
                  <a:pt x="272494" y="50469"/>
                </a:cubicBezTo>
                <a:cubicBezTo>
                  <a:pt x="202644" y="29832"/>
                  <a:pt x="33840" y="9194"/>
                  <a:pt x="5794" y="2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: 図形 1335">
            <a:extLst>
              <a:ext uri="{FF2B5EF4-FFF2-40B4-BE49-F238E27FC236}">
                <a16:creationId xmlns:a16="http://schemas.microsoft.com/office/drawing/2014/main" id="{5C8F949B-2A82-4683-B4DE-6025A30288F9}"/>
              </a:ext>
            </a:extLst>
          </p:cNvPr>
          <p:cNvSpPr/>
          <p:nvPr/>
        </p:nvSpPr>
        <p:spPr>
          <a:xfrm>
            <a:off x="3782169" y="4242301"/>
            <a:ext cx="137043" cy="385049"/>
          </a:xfrm>
          <a:custGeom>
            <a:avLst/>
            <a:gdLst>
              <a:gd name="connsiteX0" fmla="*/ 4548 w 137043"/>
              <a:gd name="connsiteY0" fmla="*/ 3732 h 385049"/>
              <a:gd name="connsiteX1" fmla="*/ 65931 w 137043"/>
              <a:gd name="connsiteY1" fmla="*/ 255616 h 385049"/>
              <a:gd name="connsiteX2" fmla="*/ 133664 w 137043"/>
              <a:gd name="connsiteY2" fmla="*/ 369916 h 385049"/>
              <a:gd name="connsiteX3" fmla="*/ 127314 w 137043"/>
              <a:gd name="connsiteY3" fmla="*/ 272549 h 385049"/>
              <a:gd name="connsiteX4" fmla="*/ 131548 w 137043"/>
              <a:gd name="connsiteY4" fmla="*/ 170949 h 385049"/>
              <a:gd name="connsiteX5" fmla="*/ 114614 w 137043"/>
              <a:gd name="connsiteY5" fmla="*/ 382616 h 385049"/>
              <a:gd name="connsiteX6" fmla="*/ 76514 w 137043"/>
              <a:gd name="connsiteY6" fmla="*/ 291599 h 385049"/>
              <a:gd name="connsiteX7" fmla="*/ 34181 w 137043"/>
              <a:gd name="connsiteY7" fmla="*/ 189999 h 385049"/>
              <a:gd name="connsiteX8" fmla="*/ 6664 w 137043"/>
              <a:gd name="connsiteY8" fmla="*/ 109566 h 385049"/>
              <a:gd name="connsiteX9" fmla="*/ 4548 w 137043"/>
              <a:gd name="connsiteY9" fmla="*/ 3732 h 38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043" h="385049">
                <a:moveTo>
                  <a:pt x="4548" y="3732"/>
                </a:moveTo>
                <a:cubicBezTo>
                  <a:pt x="14426" y="28074"/>
                  <a:pt x="44412" y="194585"/>
                  <a:pt x="65931" y="255616"/>
                </a:cubicBezTo>
                <a:cubicBezTo>
                  <a:pt x="87450" y="316647"/>
                  <a:pt x="123434" y="367094"/>
                  <a:pt x="133664" y="369916"/>
                </a:cubicBezTo>
                <a:cubicBezTo>
                  <a:pt x="143894" y="372738"/>
                  <a:pt x="127667" y="305710"/>
                  <a:pt x="127314" y="272549"/>
                </a:cubicBezTo>
                <a:cubicBezTo>
                  <a:pt x="126961" y="239388"/>
                  <a:pt x="133665" y="152604"/>
                  <a:pt x="131548" y="170949"/>
                </a:cubicBezTo>
                <a:cubicBezTo>
                  <a:pt x="129431" y="189294"/>
                  <a:pt x="123786" y="362508"/>
                  <a:pt x="114614" y="382616"/>
                </a:cubicBezTo>
                <a:cubicBezTo>
                  <a:pt x="105442" y="402724"/>
                  <a:pt x="76514" y="291599"/>
                  <a:pt x="76514" y="291599"/>
                </a:cubicBezTo>
                <a:cubicBezTo>
                  <a:pt x="63108" y="259496"/>
                  <a:pt x="45823" y="220338"/>
                  <a:pt x="34181" y="189999"/>
                </a:cubicBezTo>
                <a:cubicBezTo>
                  <a:pt x="22539" y="159660"/>
                  <a:pt x="9839" y="138141"/>
                  <a:pt x="6664" y="109566"/>
                </a:cubicBezTo>
                <a:cubicBezTo>
                  <a:pt x="3489" y="80991"/>
                  <a:pt x="-5330" y="-20610"/>
                  <a:pt x="4548" y="3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: 図形 1336">
            <a:extLst>
              <a:ext uri="{FF2B5EF4-FFF2-40B4-BE49-F238E27FC236}">
                <a16:creationId xmlns:a16="http://schemas.microsoft.com/office/drawing/2014/main" id="{CA042281-7C52-45DB-A281-3D7BE7F42AB7}"/>
              </a:ext>
            </a:extLst>
          </p:cNvPr>
          <p:cNvSpPr/>
          <p:nvPr/>
        </p:nvSpPr>
        <p:spPr>
          <a:xfrm>
            <a:off x="3724741" y="4247758"/>
            <a:ext cx="178862" cy="659711"/>
          </a:xfrm>
          <a:custGeom>
            <a:avLst/>
            <a:gdLst>
              <a:gd name="connsiteX0" fmla="*/ 2709 w 178862"/>
              <a:gd name="connsiteY0" fmla="*/ 392 h 659711"/>
              <a:gd name="connsiteX1" fmla="*/ 15409 w 178862"/>
              <a:gd name="connsiteY1" fmla="*/ 224759 h 659711"/>
              <a:gd name="connsiteX2" fmla="*/ 117009 w 178862"/>
              <a:gd name="connsiteY2" fmla="*/ 478759 h 659711"/>
              <a:gd name="connsiteX3" fmla="*/ 146642 w 178862"/>
              <a:gd name="connsiteY3" fmla="*/ 658675 h 659711"/>
              <a:gd name="connsiteX4" fmla="*/ 159342 w 178862"/>
              <a:gd name="connsiteY4" fmla="*/ 548609 h 659711"/>
              <a:gd name="connsiteX5" fmla="*/ 178392 w 178862"/>
              <a:gd name="connsiteY5" fmla="*/ 466059 h 659711"/>
              <a:gd name="connsiteX6" fmla="*/ 138176 w 178862"/>
              <a:gd name="connsiteY6" fmla="*/ 531675 h 659711"/>
              <a:gd name="connsiteX7" fmla="*/ 93726 w 178862"/>
              <a:gd name="connsiteY7" fmla="*/ 385625 h 659711"/>
              <a:gd name="connsiteX8" fmla="*/ 38692 w 178862"/>
              <a:gd name="connsiteY8" fmla="*/ 279792 h 659711"/>
              <a:gd name="connsiteX9" fmla="*/ 2709 w 178862"/>
              <a:gd name="connsiteY9" fmla="*/ 392 h 65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862" h="659711">
                <a:moveTo>
                  <a:pt x="2709" y="392"/>
                </a:moveTo>
                <a:cubicBezTo>
                  <a:pt x="-1171" y="-8780"/>
                  <a:pt x="-3641" y="145031"/>
                  <a:pt x="15409" y="224759"/>
                </a:cubicBezTo>
                <a:cubicBezTo>
                  <a:pt x="34459" y="304487"/>
                  <a:pt x="95137" y="406440"/>
                  <a:pt x="117009" y="478759"/>
                </a:cubicBezTo>
                <a:cubicBezTo>
                  <a:pt x="138881" y="551078"/>
                  <a:pt x="139587" y="647033"/>
                  <a:pt x="146642" y="658675"/>
                </a:cubicBezTo>
                <a:cubicBezTo>
                  <a:pt x="153697" y="670317"/>
                  <a:pt x="154050" y="580712"/>
                  <a:pt x="159342" y="548609"/>
                </a:cubicBezTo>
                <a:cubicBezTo>
                  <a:pt x="164634" y="516506"/>
                  <a:pt x="181920" y="468881"/>
                  <a:pt x="178392" y="466059"/>
                </a:cubicBezTo>
                <a:cubicBezTo>
                  <a:pt x="174864" y="463237"/>
                  <a:pt x="152287" y="545081"/>
                  <a:pt x="138176" y="531675"/>
                </a:cubicBezTo>
                <a:cubicBezTo>
                  <a:pt x="124065" y="518269"/>
                  <a:pt x="110307" y="427606"/>
                  <a:pt x="93726" y="385625"/>
                </a:cubicBezTo>
                <a:cubicBezTo>
                  <a:pt x="77145" y="343645"/>
                  <a:pt x="54214" y="341881"/>
                  <a:pt x="38692" y="279792"/>
                </a:cubicBezTo>
                <a:cubicBezTo>
                  <a:pt x="23170" y="217703"/>
                  <a:pt x="6589" y="9564"/>
                  <a:pt x="2709" y="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: 図形 1337">
            <a:extLst>
              <a:ext uri="{FF2B5EF4-FFF2-40B4-BE49-F238E27FC236}">
                <a16:creationId xmlns:a16="http://schemas.microsoft.com/office/drawing/2014/main" id="{A0D2D844-EB43-47D6-8694-BA7A11CCD782}"/>
              </a:ext>
            </a:extLst>
          </p:cNvPr>
          <p:cNvSpPr/>
          <p:nvPr/>
        </p:nvSpPr>
        <p:spPr>
          <a:xfrm>
            <a:off x="3539661" y="4297635"/>
            <a:ext cx="177486" cy="561806"/>
          </a:xfrm>
          <a:custGeom>
            <a:avLst/>
            <a:gdLst>
              <a:gd name="connsiteX0" fmla="*/ 5756 w 177486"/>
              <a:gd name="connsiteY0" fmla="*/ 9782 h 561806"/>
              <a:gd name="connsiteX1" fmla="*/ 5756 w 177486"/>
              <a:gd name="connsiteY1" fmla="*/ 92332 h 561806"/>
              <a:gd name="connsiteX2" fmla="*/ 37506 w 177486"/>
              <a:gd name="connsiteY2" fmla="*/ 310348 h 561806"/>
              <a:gd name="connsiteX3" fmla="*/ 132756 w 177486"/>
              <a:gd name="connsiteY3" fmla="*/ 502965 h 561806"/>
              <a:gd name="connsiteX4" fmla="*/ 177206 w 177486"/>
              <a:gd name="connsiteY4" fmla="*/ 560115 h 561806"/>
              <a:gd name="connsiteX5" fmla="*/ 113706 w 177486"/>
              <a:gd name="connsiteY5" fmla="*/ 452165 h 561806"/>
              <a:gd name="connsiteX6" fmla="*/ 7872 w 177486"/>
              <a:gd name="connsiteY6" fmla="*/ 303998 h 561806"/>
              <a:gd name="connsiteX7" fmla="*/ 5756 w 177486"/>
              <a:gd name="connsiteY7" fmla="*/ 9782 h 56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486" h="561806">
                <a:moveTo>
                  <a:pt x="5756" y="9782"/>
                </a:moveTo>
                <a:cubicBezTo>
                  <a:pt x="5403" y="-25496"/>
                  <a:pt x="464" y="42238"/>
                  <a:pt x="5756" y="92332"/>
                </a:cubicBezTo>
                <a:cubicBezTo>
                  <a:pt x="11048" y="142426"/>
                  <a:pt x="16339" y="241909"/>
                  <a:pt x="37506" y="310348"/>
                </a:cubicBezTo>
                <a:cubicBezTo>
                  <a:pt x="58673" y="378787"/>
                  <a:pt x="109473" y="461337"/>
                  <a:pt x="132756" y="502965"/>
                </a:cubicBezTo>
                <a:cubicBezTo>
                  <a:pt x="156039" y="544593"/>
                  <a:pt x="180381" y="568582"/>
                  <a:pt x="177206" y="560115"/>
                </a:cubicBezTo>
                <a:cubicBezTo>
                  <a:pt x="174031" y="551648"/>
                  <a:pt x="141928" y="494851"/>
                  <a:pt x="113706" y="452165"/>
                </a:cubicBezTo>
                <a:cubicBezTo>
                  <a:pt x="85484" y="409479"/>
                  <a:pt x="24453" y="379140"/>
                  <a:pt x="7872" y="303998"/>
                </a:cubicBezTo>
                <a:cubicBezTo>
                  <a:pt x="-8709" y="228856"/>
                  <a:pt x="6109" y="45060"/>
                  <a:pt x="5756" y="9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: 図形 1338">
            <a:extLst>
              <a:ext uri="{FF2B5EF4-FFF2-40B4-BE49-F238E27FC236}">
                <a16:creationId xmlns:a16="http://schemas.microsoft.com/office/drawing/2014/main" id="{B4D6F3A6-3B95-41D0-B7DD-15C8716B3E3C}"/>
              </a:ext>
            </a:extLst>
          </p:cNvPr>
          <p:cNvSpPr/>
          <p:nvPr/>
        </p:nvSpPr>
        <p:spPr>
          <a:xfrm>
            <a:off x="3488418" y="4358785"/>
            <a:ext cx="180381" cy="910403"/>
          </a:xfrm>
          <a:custGeom>
            <a:avLst/>
            <a:gdLst>
              <a:gd name="connsiteX0" fmla="*/ 6199 w 180381"/>
              <a:gd name="connsiteY0" fmla="*/ 18482 h 910403"/>
              <a:gd name="connsiteX1" fmla="*/ 6199 w 180381"/>
              <a:gd name="connsiteY1" fmla="*/ 111615 h 910403"/>
              <a:gd name="connsiteX2" fmla="*/ 12549 w 180381"/>
              <a:gd name="connsiteY2" fmla="*/ 325398 h 910403"/>
              <a:gd name="connsiteX3" fmla="*/ 148015 w 180381"/>
              <a:gd name="connsiteY3" fmla="*/ 634432 h 910403"/>
              <a:gd name="connsiteX4" fmla="*/ 179765 w 180381"/>
              <a:gd name="connsiteY4" fmla="*/ 727565 h 910403"/>
              <a:gd name="connsiteX5" fmla="*/ 158599 w 180381"/>
              <a:gd name="connsiteY5" fmla="*/ 909598 h 910403"/>
              <a:gd name="connsiteX6" fmla="*/ 177649 w 180381"/>
              <a:gd name="connsiteY6" fmla="*/ 649248 h 910403"/>
              <a:gd name="connsiteX7" fmla="*/ 86632 w 180381"/>
              <a:gd name="connsiteY7" fmla="*/ 473565 h 910403"/>
              <a:gd name="connsiteX8" fmla="*/ 6199 w 180381"/>
              <a:gd name="connsiteY8" fmla="*/ 18482 h 91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381" h="910403">
                <a:moveTo>
                  <a:pt x="6199" y="18482"/>
                </a:moveTo>
                <a:cubicBezTo>
                  <a:pt x="-7206" y="-41843"/>
                  <a:pt x="5141" y="60462"/>
                  <a:pt x="6199" y="111615"/>
                </a:cubicBezTo>
                <a:cubicBezTo>
                  <a:pt x="7257" y="162768"/>
                  <a:pt x="-11087" y="238262"/>
                  <a:pt x="12549" y="325398"/>
                </a:cubicBezTo>
                <a:cubicBezTo>
                  <a:pt x="36185" y="412534"/>
                  <a:pt x="120146" y="567404"/>
                  <a:pt x="148015" y="634432"/>
                </a:cubicBezTo>
                <a:cubicBezTo>
                  <a:pt x="175884" y="701460"/>
                  <a:pt x="178001" y="681704"/>
                  <a:pt x="179765" y="727565"/>
                </a:cubicBezTo>
                <a:cubicBezTo>
                  <a:pt x="181529" y="773426"/>
                  <a:pt x="158952" y="922651"/>
                  <a:pt x="158599" y="909598"/>
                </a:cubicBezTo>
                <a:cubicBezTo>
                  <a:pt x="158246" y="896545"/>
                  <a:pt x="189643" y="721920"/>
                  <a:pt x="177649" y="649248"/>
                </a:cubicBezTo>
                <a:cubicBezTo>
                  <a:pt x="165655" y="576576"/>
                  <a:pt x="119440" y="576223"/>
                  <a:pt x="86632" y="473565"/>
                </a:cubicBezTo>
                <a:cubicBezTo>
                  <a:pt x="53824" y="370907"/>
                  <a:pt x="19604" y="78807"/>
                  <a:pt x="6199" y="18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: 図形 1339">
            <a:extLst>
              <a:ext uri="{FF2B5EF4-FFF2-40B4-BE49-F238E27FC236}">
                <a16:creationId xmlns:a16="http://schemas.microsoft.com/office/drawing/2014/main" id="{E43DCBC7-FA49-41A2-B774-FEFCA5382AED}"/>
              </a:ext>
            </a:extLst>
          </p:cNvPr>
          <p:cNvSpPr/>
          <p:nvPr/>
        </p:nvSpPr>
        <p:spPr>
          <a:xfrm>
            <a:off x="3888070" y="4994205"/>
            <a:ext cx="61727" cy="185019"/>
          </a:xfrm>
          <a:custGeom>
            <a:avLst/>
            <a:gdLst>
              <a:gd name="connsiteX0" fmla="*/ 61630 w 61727"/>
              <a:gd name="connsiteY0" fmla="*/ 1128 h 185019"/>
              <a:gd name="connsiteX1" fmla="*/ 23530 w 61727"/>
              <a:gd name="connsiteY1" fmla="*/ 166228 h 185019"/>
              <a:gd name="connsiteX2" fmla="*/ 17180 w 61727"/>
              <a:gd name="connsiteY2" fmla="*/ 176812 h 185019"/>
              <a:gd name="connsiteX3" fmla="*/ 247 w 61727"/>
              <a:gd name="connsiteY3" fmla="*/ 126012 h 185019"/>
              <a:gd name="connsiteX4" fmla="*/ 10830 w 61727"/>
              <a:gd name="connsiteY4" fmla="*/ 94262 h 185019"/>
              <a:gd name="connsiteX5" fmla="*/ 61630 w 61727"/>
              <a:gd name="connsiteY5" fmla="*/ 1128 h 18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727" h="185019">
                <a:moveTo>
                  <a:pt x="61630" y="1128"/>
                </a:moveTo>
                <a:cubicBezTo>
                  <a:pt x="63747" y="13122"/>
                  <a:pt x="30938" y="136947"/>
                  <a:pt x="23530" y="166228"/>
                </a:cubicBezTo>
                <a:cubicBezTo>
                  <a:pt x="16122" y="195509"/>
                  <a:pt x="21060" y="183515"/>
                  <a:pt x="17180" y="176812"/>
                </a:cubicBezTo>
                <a:cubicBezTo>
                  <a:pt x="13300" y="170109"/>
                  <a:pt x="1305" y="139770"/>
                  <a:pt x="247" y="126012"/>
                </a:cubicBezTo>
                <a:cubicBezTo>
                  <a:pt x="-811" y="112254"/>
                  <a:pt x="1305" y="112254"/>
                  <a:pt x="10830" y="94262"/>
                </a:cubicBezTo>
                <a:cubicBezTo>
                  <a:pt x="20355" y="76270"/>
                  <a:pt x="59513" y="-10866"/>
                  <a:pt x="61630" y="1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: 図形 1340">
            <a:extLst>
              <a:ext uri="{FF2B5EF4-FFF2-40B4-BE49-F238E27FC236}">
                <a16:creationId xmlns:a16="http://schemas.microsoft.com/office/drawing/2014/main" id="{D6A09816-60CE-4BFD-B96E-F3A9FE7BC194}"/>
              </a:ext>
            </a:extLst>
          </p:cNvPr>
          <p:cNvSpPr/>
          <p:nvPr/>
        </p:nvSpPr>
        <p:spPr>
          <a:xfrm>
            <a:off x="4052684" y="3182704"/>
            <a:ext cx="218828" cy="1255426"/>
          </a:xfrm>
          <a:custGeom>
            <a:avLst/>
            <a:gdLst>
              <a:gd name="connsiteX0" fmla="*/ 148899 w 218828"/>
              <a:gd name="connsiteY0" fmla="*/ 763 h 1255426"/>
              <a:gd name="connsiteX1" fmla="*/ 170066 w 218828"/>
              <a:gd name="connsiteY1" fmla="*/ 754296 h 1255426"/>
              <a:gd name="connsiteX2" fmla="*/ 170066 w 218828"/>
              <a:gd name="connsiteY2" fmla="*/ 1006179 h 1255426"/>
              <a:gd name="connsiteX3" fmla="*/ 733 w 218828"/>
              <a:gd name="connsiteY3" fmla="*/ 1253829 h 1255426"/>
              <a:gd name="connsiteX4" fmla="*/ 112916 w 218828"/>
              <a:gd name="connsiteY4" fmla="*/ 1103546 h 1255426"/>
              <a:gd name="connsiteX5" fmla="*/ 216633 w 218828"/>
              <a:gd name="connsiteY5" fmla="*/ 923629 h 1255426"/>
              <a:gd name="connsiteX6" fmla="*/ 182766 w 218828"/>
              <a:gd name="connsiteY6" fmla="*/ 618829 h 1255426"/>
              <a:gd name="connsiteX7" fmla="*/ 148899 w 218828"/>
              <a:gd name="connsiteY7" fmla="*/ 763 h 125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828" h="1255426">
                <a:moveTo>
                  <a:pt x="148899" y="763"/>
                </a:moveTo>
                <a:cubicBezTo>
                  <a:pt x="146782" y="23341"/>
                  <a:pt x="166538" y="586727"/>
                  <a:pt x="170066" y="754296"/>
                </a:cubicBezTo>
                <a:cubicBezTo>
                  <a:pt x="173594" y="921865"/>
                  <a:pt x="198288" y="922924"/>
                  <a:pt x="170066" y="1006179"/>
                </a:cubicBezTo>
                <a:cubicBezTo>
                  <a:pt x="141844" y="1089434"/>
                  <a:pt x="10258" y="1237601"/>
                  <a:pt x="733" y="1253829"/>
                </a:cubicBezTo>
                <a:cubicBezTo>
                  <a:pt x="-8792" y="1270057"/>
                  <a:pt x="76933" y="1158579"/>
                  <a:pt x="112916" y="1103546"/>
                </a:cubicBezTo>
                <a:cubicBezTo>
                  <a:pt x="148899" y="1048513"/>
                  <a:pt x="204991" y="1004415"/>
                  <a:pt x="216633" y="923629"/>
                </a:cubicBezTo>
                <a:cubicBezTo>
                  <a:pt x="228275" y="842843"/>
                  <a:pt x="190174" y="775110"/>
                  <a:pt x="182766" y="618829"/>
                </a:cubicBezTo>
                <a:cubicBezTo>
                  <a:pt x="175358" y="462549"/>
                  <a:pt x="151016" y="-21815"/>
                  <a:pt x="148899" y="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: 図形 1341">
            <a:extLst>
              <a:ext uri="{FF2B5EF4-FFF2-40B4-BE49-F238E27FC236}">
                <a16:creationId xmlns:a16="http://schemas.microsoft.com/office/drawing/2014/main" id="{47D49A18-7B7B-4DC1-B104-241210CD5C2F}"/>
              </a:ext>
            </a:extLst>
          </p:cNvPr>
          <p:cNvSpPr/>
          <p:nvPr/>
        </p:nvSpPr>
        <p:spPr>
          <a:xfrm>
            <a:off x="5005173" y="4097853"/>
            <a:ext cx="472939" cy="430518"/>
          </a:xfrm>
          <a:custGeom>
            <a:avLst/>
            <a:gdLst>
              <a:gd name="connsiteX0" fmla="*/ 472760 w 472939"/>
              <a:gd name="connsiteY0" fmla="*/ 14 h 430518"/>
              <a:gd name="connsiteX1" fmla="*/ 108694 w 472939"/>
              <a:gd name="connsiteY1" fmla="*/ 232847 h 430518"/>
              <a:gd name="connsiteX2" fmla="*/ 2860 w 472939"/>
              <a:gd name="connsiteY2" fmla="*/ 427580 h 430518"/>
              <a:gd name="connsiteX3" fmla="*/ 32494 w 472939"/>
              <a:gd name="connsiteY3" fmla="*/ 342914 h 430518"/>
              <a:gd name="connsiteX4" fmla="*/ 57894 w 472939"/>
              <a:gd name="connsiteY4" fmla="*/ 243430 h 430518"/>
              <a:gd name="connsiteX5" fmla="*/ 472760 w 472939"/>
              <a:gd name="connsiteY5" fmla="*/ 14 h 43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939" h="430518">
                <a:moveTo>
                  <a:pt x="472760" y="14"/>
                </a:moveTo>
                <a:cubicBezTo>
                  <a:pt x="481227" y="-1750"/>
                  <a:pt x="187010" y="161586"/>
                  <a:pt x="108694" y="232847"/>
                </a:cubicBezTo>
                <a:cubicBezTo>
                  <a:pt x="30378" y="304108"/>
                  <a:pt x="15560" y="409235"/>
                  <a:pt x="2860" y="427580"/>
                </a:cubicBezTo>
                <a:cubicBezTo>
                  <a:pt x="-9840" y="445925"/>
                  <a:pt x="23322" y="373606"/>
                  <a:pt x="32494" y="342914"/>
                </a:cubicBezTo>
                <a:cubicBezTo>
                  <a:pt x="41666" y="312222"/>
                  <a:pt x="-13720" y="300933"/>
                  <a:pt x="57894" y="243430"/>
                </a:cubicBezTo>
                <a:cubicBezTo>
                  <a:pt x="129508" y="185927"/>
                  <a:pt x="464293" y="1778"/>
                  <a:pt x="472760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: 図形 1342">
            <a:extLst>
              <a:ext uri="{FF2B5EF4-FFF2-40B4-BE49-F238E27FC236}">
                <a16:creationId xmlns:a16="http://schemas.microsoft.com/office/drawing/2014/main" id="{EE87B13D-CAAA-4865-BA54-DE0BEEB7561B}"/>
              </a:ext>
            </a:extLst>
          </p:cNvPr>
          <p:cNvSpPr/>
          <p:nvPr/>
        </p:nvSpPr>
        <p:spPr>
          <a:xfrm>
            <a:off x="4156767" y="4341208"/>
            <a:ext cx="624084" cy="201275"/>
          </a:xfrm>
          <a:custGeom>
            <a:avLst/>
            <a:gdLst>
              <a:gd name="connsiteX0" fmla="*/ 622666 w 624084"/>
              <a:gd name="connsiteY0" fmla="*/ 75 h 201275"/>
              <a:gd name="connsiteX1" fmla="*/ 461800 w 624084"/>
              <a:gd name="connsiteY1" fmla="*/ 108025 h 201275"/>
              <a:gd name="connsiteX2" fmla="*/ 366 w 624084"/>
              <a:gd name="connsiteY2" fmla="*/ 201159 h 201275"/>
              <a:gd name="connsiteX3" fmla="*/ 387716 w 624084"/>
              <a:gd name="connsiteY3" fmla="*/ 124959 h 201275"/>
              <a:gd name="connsiteX4" fmla="*/ 622666 w 624084"/>
              <a:gd name="connsiteY4" fmla="*/ 75 h 20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084" h="201275">
                <a:moveTo>
                  <a:pt x="622666" y="75"/>
                </a:moveTo>
                <a:cubicBezTo>
                  <a:pt x="635013" y="-2747"/>
                  <a:pt x="565517" y="74511"/>
                  <a:pt x="461800" y="108025"/>
                </a:cubicBezTo>
                <a:cubicBezTo>
                  <a:pt x="358083" y="141539"/>
                  <a:pt x="12713" y="198337"/>
                  <a:pt x="366" y="201159"/>
                </a:cubicBezTo>
                <a:cubicBezTo>
                  <a:pt x="-11981" y="203981"/>
                  <a:pt x="290702" y="154945"/>
                  <a:pt x="387716" y="124959"/>
                </a:cubicBezTo>
                <a:cubicBezTo>
                  <a:pt x="484730" y="94973"/>
                  <a:pt x="610319" y="2897"/>
                  <a:pt x="622666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: 図形 1343">
            <a:extLst>
              <a:ext uri="{FF2B5EF4-FFF2-40B4-BE49-F238E27FC236}">
                <a16:creationId xmlns:a16="http://schemas.microsoft.com/office/drawing/2014/main" id="{34F998FD-E1CF-498B-B769-EB9E9B156A28}"/>
              </a:ext>
            </a:extLst>
          </p:cNvPr>
          <p:cNvSpPr/>
          <p:nvPr/>
        </p:nvSpPr>
        <p:spPr>
          <a:xfrm>
            <a:off x="4268698" y="4917978"/>
            <a:ext cx="417289" cy="297577"/>
          </a:xfrm>
          <a:custGeom>
            <a:avLst/>
            <a:gdLst>
              <a:gd name="connsiteX0" fmla="*/ 9085 w 417289"/>
              <a:gd name="connsiteY0" fmla="*/ 291139 h 297577"/>
              <a:gd name="connsiteX1" fmla="*/ 68352 w 417289"/>
              <a:gd name="connsiteY1" fmla="*/ 255155 h 297577"/>
              <a:gd name="connsiteX2" fmla="*/ 400669 w 417289"/>
              <a:gd name="connsiteY2" fmla="*/ 13855 h 297577"/>
              <a:gd name="connsiteX3" fmla="*/ 349869 w 417289"/>
              <a:gd name="connsiteY3" fmla="*/ 45605 h 297577"/>
              <a:gd name="connsiteX4" fmla="*/ 197469 w 417289"/>
              <a:gd name="connsiteY4" fmla="*/ 181072 h 297577"/>
              <a:gd name="connsiteX5" fmla="*/ 9085 w 417289"/>
              <a:gd name="connsiteY5" fmla="*/ 291139 h 297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289" h="297577">
                <a:moveTo>
                  <a:pt x="9085" y="291139"/>
                </a:moveTo>
                <a:cubicBezTo>
                  <a:pt x="-12434" y="303486"/>
                  <a:pt x="3088" y="301369"/>
                  <a:pt x="68352" y="255155"/>
                </a:cubicBezTo>
                <a:cubicBezTo>
                  <a:pt x="133616" y="208941"/>
                  <a:pt x="353750" y="48780"/>
                  <a:pt x="400669" y="13855"/>
                </a:cubicBezTo>
                <a:cubicBezTo>
                  <a:pt x="447588" y="-21070"/>
                  <a:pt x="383736" y="17736"/>
                  <a:pt x="349869" y="45605"/>
                </a:cubicBezTo>
                <a:cubicBezTo>
                  <a:pt x="316002" y="73474"/>
                  <a:pt x="258500" y="139091"/>
                  <a:pt x="197469" y="181072"/>
                </a:cubicBezTo>
                <a:cubicBezTo>
                  <a:pt x="136438" y="223053"/>
                  <a:pt x="30604" y="278792"/>
                  <a:pt x="9085" y="291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: 図形 1344">
            <a:extLst>
              <a:ext uri="{FF2B5EF4-FFF2-40B4-BE49-F238E27FC236}">
                <a16:creationId xmlns:a16="http://schemas.microsoft.com/office/drawing/2014/main" id="{6937F5E0-891B-4BC1-905F-04B6F2598518}"/>
              </a:ext>
            </a:extLst>
          </p:cNvPr>
          <p:cNvSpPr/>
          <p:nvPr/>
        </p:nvSpPr>
        <p:spPr>
          <a:xfrm>
            <a:off x="4479108" y="4783982"/>
            <a:ext cx="374733" cy="719401"/>
          </a:xfrm>
          <a:custGeom>
            <a:avLst/>
            <a:gdLst>
              <a:gd name="connsiteX0" fmla="*/ 365942 w 374733"/>
              <a:gd name="connsiteY0" fmla="*/ 1801 h 719401"/>
              <a:gd name="connsiteX1" fmla="*/ 257992 w 374733"/>
              <a:gd name="connsiteY1" fmla="*/ 412435 h 719401"/>
              <a:gd name="connsiteX2" fmla="*/ 1875 w 374733"/>
              <a:gd name="connsiteY2" fmla="*/ 715118 h 719401"/>
              <a:gd name="connsiteX3" fmla="*/ 152159 w 374733"/>
              <a:gd name="connsiteY3" fmla="*/ 569068 h 719401"/>
              <a:gd name="connsiteX4" fmla="*/ 342659 w 374733"/>
              <a:gd name="connsiteY4" fmla="*/ 274851 h 719401"/>
              <a:gd name="connsiteX5" fmla="*/ 365942 w 374733"/>
              <a:gd name="connsiteY5" fmla="*/ 1801 h 71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733" h="719401">
                <a:moveTo>
                  <a:pt x="365942" y="1801"/>
                </a:moveTo>
                <a:cubicBezTo>
                  <a:pt x="351831" y="24732"/>
                  <a:pt x="318670" y="293549"/>
                  <a:pt x="257992" y="412435"/>
                </a:cubicBezTo>
                <a:cubicBezTo>
                  <a:pt x="197314" y="531321"/>
                  <a:pt x="19514" y="689012"/>
                  <a:pt x="1875" y="715118"/>
                </a:cubicBezTo>
                <a:cubicBezTo>
                  <a:pt x="-15764" y="741224"/>
                  <a:pt x="95362" y="642446"/>
                  <a:pt x="152159" y="569068"/>
                </a:cubicBezTo>
                <a:cubicBezTo>
                  <a:pt x="208956" y="495690"/>
                  <a:pt x="304912" y="369043"/>
                  <a:pt x="342659" y="274851"/>
                </a:cubicBezTo>
                <a:cubicBezTo>
                  <a:pt x="380406" y="180659"/>
                  <a:pt x="380053" y="-21130"/>
                  <a:pt x="365942" y="1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: 図形 1345">
            <a:extLst>
              <a:ext uri="{FF2B5EF4-FFF2-40B4-BE49-F238E27FC236}">
                <a16:creationId xmlns:a16="http://schemas.microsoft.com/office/drawing/2014/main" id="{60C1BA18-F754-4A5A-9A05-770A7B6C5E01}"/>
              </a:ext>
            </a:extLst>
          </p:cNvPr>
          <p:cNvSpPr/>
          <p:nvPr/>
        </p:nvSpPr>
        <p:spPr>
          <a:xfrm>
            <a:off x="4660841" y="4851621"/>
            <a:ext cx="367051" cy="888791"/>
          </a:xfrm>
          <a:custGeom>
            <a:avLst/>
            <a:gdLst>
              <a:gd name="connsiteX0" fmla="*/ 362009 w 367051"/>
              <a:gd name="connsiteY0" fmla="*/ 12479 h 888791"/>
              <a:gd name="connsiteX1" fmla="*/ 328142 w 367051"/>
              <a:gd name="connsiteY1" fmla="*/ 103496 h 888791"/>
              <a:gd name="connsiteX2" fmla="*/ 150342 w 367051"/>
              <a:gd name="connsiteY2" fmla="*/ 522596 h 888791"/>
              <a:gd name="connsiteX3" fmla="*/ 59 w 367051"/>
              <a:gd name="connsiteY3" fmla="*/ 719446 h 888791"/>
              <a:gd name="connsiteX4" fmla="*/ 167276 w 367051"/>
              <a:gd name="connsiteY4" fmla="*/ 567046 h 888791"/>
              <a:gd name="connsiteX5" fmla="*/ 110126 w 367051"/>
              <a:gd name="connsiteY5" fmla="*/ 799879 h 888791"/>
              <a:gd name="connsiteX6" fmla="*/ 232892 w 367051"/>
              <a:gd name="connsiteY6" fmla="*/ 514129 h 888791"/>
              <a:gd name="connsiteX7" fmla="*/ 118592 w 367051"/>
              <a:gd name="connsiteY7" fmla="*/ 888779 h 888791"/>
              <a:gd name="connsiteX8" fmla="*/ 163042 w 367051"/>
              <a:gd name="connsiteY8" fmla="*/ 526829 h 888791"/>
              <a:gd name="connsiteX9" fmla="*/ 251942 w 367051"/>
              <a:gd name="connsiteY9" fmla="*/ 313046 h 888791"/>
              <a:gd name="connsiteX10" fmla="*/ 362009 w 367051"/>
              <a:gd name="connsiteY10" fmla="*/ 12479 h 888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7051" h="888791">
                <a:moveTo>
                  <a:pt x="362009" y="12479"/>
                </a:moveTo>
                <a:cubicBezTo>
                  <a:pt x="374709" y="-22446"/>
                  <a:pt x="363420" y="18477"/>
                  <a:pt x="328142" y="103496"/>
                </a:cubicBezTo>
                <a:cubicBezTo>
                  <a:pt x="292864" y="188515"/>
                  <a:pt x="205022" y="419938"/>
                  <a:pt x="150342" y="522596"/>
                </a:cubicBezTo>
                <a:cubicBezTo>
                  <a:pt x="95662" y="625254"/>
                  <a:pt x="-2763" y="712038"/>
                  <a:pt x="59" y="719446"/>
                </a:cubicBezTo>
                <a:cubicBezTo>
                  <a:pt x="2881" y="726854"/>
                  <a:pt x="148932" y="553641"/>
                  <a:pt x="167276" y="567046"/>
                </a:cubicBezTo>
                <a:cubicBezTo>
                  <a:pt x="185620" y="580451"/>
                  <a:pt x="99190" y="808699"/>
                  <a:pt x="110126" y="799879"/>
                </a:cubicBezTo>
                <a:cubicBezTo>
                  <a:pt x="121062" y="791060"/>
                  <a:pt x="231481" y="499312"/>
                  <a:pt x="232892" y="514129"/>
                </a:cubicBezTo>
                <a:cubicBezTo>
                  <a:pt x="234303" y="528946"/>
                  <a:pt x="130234" y="886662"/>
                  <a:pt x="118592" y="888779"/>
                </a:cubicBezTo>
                <a:cubicBezTo>
                  <a:pt x="106950" y="890896"/>
                  <a:pt x="140817" y="622784"/>
                  <a:pt x="163042" y="526829"/>
                </a:cubicBezTo>
                <a:cubicBezTo>
                  <a:pt x="185267" y="430874"/>
                  <a:pt x="218781" y="394538"/>
                  <a:pt x="251942" y="313046"/>
                </a:cubicBezTo>
                <a:cubicBezTo>
                  <a:pt x="285103" y="231554"/>
                  <a:pt x="349309" y="47404"/>
                  <a:pt x="362009" y="12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: 図形 1346">
            <a:extLst>
              <a:ext uri="{FF2B5EF4-FFF2-40B4-BE49-F238E27FC236}">
                <a16:creationId xmlns:a16="http://schemas.microsoft.com/office/drawing/2014/main" id="{C9D51FFB-343E-44E3-A265-3196D78A7822}"/>
              </a:ext>
            </a:extLst>
          </p:cNvPr>
          <p:cNvSpPr/>
          <p:nvPr/>
        </p:nvSpPr>
        <p:spPr>
          <a:xfrm>
            <a:off x="4163421" y="5824642"/>
            <a:ext cx="110132" cy="407358"/>
          </a:xfrm>
          <a:custGeom>
            <a:avLst/>
            <a:gdLst>
              <a:gd name="connsiteX0" fmla="*/ 110129 w 110132"/>
              <a:gd name="connsiteY0" fmla="*/ 425 h 407358"/>
              <a:gd name="connsiteX1" fmla="*/ 61446 w 110132"/>
              <a:gd name="connsiteY1" fmla="*/ 207858 h 407358"/>
              <a:gd name="connsiteX2" fmla="*/ 14879 w 110132"/>
              <a:gd name="connsiteY2" fmla="*/ 309458 h 407358"/>
              <a:gd name="connsiteX3" fmla="*/ 62 w 110132"/>
              <a:gd name="connsiteY3" fmla="*/ 406825 h 407358"/>
              <a:gd name="connsiteX4" fmla="*/ 19112 w 110132"/>
              <a:gd name="connsiteY4" fmla="*/ 265008 h 407358"/>
              <a:gd name="connsiteX5" fmla="*/ 63562 w 110132"/>
              <a:gd name="connsiteY5" fmla="*/ 157058 h 407358"/>
              <a:gd name="connsiteX6" fmla="*/ 110129 w 110132"/>
              <a:gd name="connsiteY6" fmla="*/ 425 h 40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132" h="407358">
                <a:moveTo>
                  <a:pt x="110129" y="425"/>
                </a:moveTo>
                <a:cubicBezTo>
                  <a:pt x="109776" y="8892"/>
                  <a:pt x="77321" y="156353"/>
                  <a:pt x="61446" y="207858"/>
                </a:cubicBezTo>
                <a:cubicBezTo>
                  <a:pt x="45571" y="259363"/>
                  <a:pt x="25110" y="276297"/>
                  <a:pt x="14879" y="309458"/>
                </a:cubicBezTo>
                <a:cubicBezTo>
                  <a:pt x="4648" y="342619"/>
                  <a:pt x="-643" y="414233"/>
                  <a:pt x="62" y="406825"/>
                </a:cubicBezTo>
                <a:cubicBezTo>
                  <a:pt x="767" y="399417"/>
                  <a:pt x="8529" y="306636"/>
                  <a:pt x="19112" y="265008"/>
                </a:cubicBezTo>
                <a:cubicBezTo>
                  <a:pt x="29695" y="223380"/>
                  <a:pt x="43101" y="201861"/>
                  <a:pt x="63562" y="157058"/>
                </a:cubicBezTo>
                <a:cubicBezTo>
                  <a:pt x="84023" y="112255"/>
                  <a:pt x="110482" y="-8042"/>
                  <a:pt x="110129" y="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: 図形 1347">
            <a:extLst>
              <a:ext uri="{FF2B5EF4-FFF2-40B4-BE49-F238E27FC236}">
                <a16:creationId xmlns:a16="http://schemas.microsoft.com/office/drawing/2014/main" id="{954C5C76-EBC1-4F7A-86D0-FA32D781797E}"/>
              </a:ext>
            </a:extLst>
          </p:cNvPr>
          <p:cNvSpPr/>
          <p:nvPr/>
        </p:nvSpPr>
        <p:spPr>
          <a:xfrm>
            <a:off x="4683314" y="5975029"/>
            <a:ext cx="600596" cy="414755"/>
          </a:xfrm>
          <a:custGeom>
            <a:avLst/>
            <a:gdLst>
              <a:gd name="connsiteX0" fmla="*/ 439019 w 600596"/>
              <a:gd name="connsiteY0" fmla="*/ 4554 h 414755"/>
              <a:gd name="connsiteX1" fmla="*/ 55903 w 600596"/>
              <a:gd name="connsiteY1" fmla="*/ 319938 h 414755"/>
              <a:gd name="connsiteX2" fmla="*/ 60136 w 600596"/>
              <a:gd name="connsiteY2" fmla="*/ 391904 h 414755"/>
              <a:gd name="connsiteX3" fmla="*/ 138453 w 600596"/>
              <a:gd name="connsiteY3" fmla="*/ 377088 h 414755"/>
              <a:gd name="connsiteX4" fmla="*/ 261219 w 600596"/>
              <a:gd name="connsiteY4" fmla="*/ 349571 h 414755"/>
              <a:gd name="connsiteX5" fmla="*/ 599886 w 600596"/>
              <a:gd name="connsiteY5" fmla="*/ 406721 h 414755"/>
              <a:gd name="connsiteX6" fmla="*/ 161736 w 600596"/>
              <a:gd name="connsiteY6" fmla="*/ 377088 h 414755"/>
              <a:gd name="connsiteX7" fmla="*/ 13569 w 600596"/>
              <a:gd name="connsiteY7" fmla="*/ 413071 h 414755"/>
              <a:gd name="connsiteX8" fmla="*/ 32619 w 600596"/>
              <a:gd name="connsiteY8" fmla="*/ 311471 h 414755"/>
              <a:gd name="connsiteX9" fmla="*/ 242169 w 600596"/>
              <a:gd name="connsiteY9" fmla="*/ 144254 h 414755"/>
              <a:gd name="connsiteX10" fmla="*/ 439019 w 600596"/>
              <a:gd name="connsiteY10" fmla="*/ 4554 h 41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0596" h="414755">
                <a:moveTo>
                  <a:pt x="439019" y="4554"/>
                </a:moveTo>
                <a:cubicBezTo>
                  <a:pt x="407975" y="33835"/>
                  <a:pt x="119050" y="255380"/>
                  <a:pt x="55903" y="319938"/>
                </a:cubicBezTo>
                <a:cubicBezTo>
                  <a:pt x="-7244" y="384496"/>
                  <a:pt x="46378" y="382379"/>
                  <a:pt x="60136" y="391904"/>
                </a:cubicBezTo>
                <a:cubicBezTo>
                  <a:pt x="73894" y="401429"/>
                  <a:pt x="104939" y="384143"/>
                  <a:pt x="138453" y="377088"/>
                </a:cubicBezTo>
                <a:cubicBezTo>
                  <a:pt x="171967" y="370033"/>
                  <a:pt x="184314" y="344632"/>
                  <a:pt x="261219" y="349571"/>
                </a:cubicBezTo>
                <a:cubicBezTo>
                  <a:pt x="338124" y="354510"/>
                  <a:pt x="616466" y="402135"/>
                  <a:pt x="599886" y="406721"/>
                </a:cubicBezTo>
                <a:cubicBezTo>
                  <a:pt x="583306" y="411307"/>
                  <a:pt x="259455" y="376030"/>
                  <a:pt x="161736" y="377088"/>
                </a:cubicBezTo>
                <a:cubicBezTo>
                  <a:pt x="64017" y="378146"/>
                  <a:pt x="35088" y="424007"/>
                  <a:pt x="13569" y="413071"/>
                </a:cubicBezTo>
                <a:cubicBezTo>
                  <a:pt x="-7950" y="402135"/>
                  <a:pt x="-5481" y="356274"/>
                  <a:pt x="32619" y="311471"/>
                </a:cubicBezTo>
                <a:cubicBezTo>
                  <a:pt x="70719" y="266668"/>
                  <a:pt x="176905" y="193643"/>
                  <a:pt x="242169" y="144254"/>
                </a:cubicBezTo>
                <a:cubicBezTo>
                  <a:pt x="307433" y="94865"/>
                  <a:pt x="470063" y="-24727"/>
                  <a:pt x="439019" y="4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: 図形 1348">
            <a:extLst>
              <a:ext uri="{FF2B5EF4-FFF2-40B4-BE49-F238E27FC236}">
                <a16:creationId xmlns:a16="http://schemas.microsoft.com/office/drawing/2014/main" id="{DF584442-2154-4246-80EA-8A581F790EFE}"/>
              </a:ext>
            </a:extLst>
          </p:cNvPr>
          <p:cNvSpPr/>
          <p:nvPr/>
        </p:nvSpPr>
        <p:spPr>
          <a:xfrm>
            <a:off x="4539235" y="5764063"/>
            <a:ext cx="991622" cy="92772"/>
          </a:xfrm>
          <a:custGeom>
            <a:avLst/>
            <a:gdLst>
              <a:gd name="connsiteX0" fmla="*/ 47582 w 991622"/>
              <a:gd name="connsiteY0" fmla="*/ 1737 h 92772"/>
              <a:gd name="connsiteX1" fmla="*/ 130132 w 991622"/>
              <a:gd name="connsiteY1" fmla="*/ 16554 h 92772"/>
              <a:gd name="connsiteX2" fmla="*/ 475148 w 991622"/>
              <a:gd name="connsiteY2" fmla="*/ 65237 h 92772"/>
              <a:gd name="connsiteX3" fmla="*/ 805348 w 991622"/>
              <a:gd name="connsiteY3" fmla="*/ 92754 h 92772"/>
              <a:gd name="connsiteX4" fmla="*/ 293115 w 991622"/>
              <a:gd name="connsiteY4" fmla="*/ 69470 h 92772"/>
              <a:gd name="connsiteX5" fmla="*/ 989498 w 991622"/>
              <a:gd name="connsiteY5" fmla="*/ 65237 h 92772"/>
              <a:gd name="connsiteX6" fmla="*/ 47582 w 991622"/>
              <a:gd name="connsiteY6" fmla="*/ 1737 h 9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1622" h="92772">
                <a:moveTo>
                  <a:pt x="47582" y="1737"/>
                </a:moveTo>
                <a:cubicBezTo>
                  <a:pt x="-95645" y="-6377"/>
                  <a:pt x="130132" y="16554"/>
                  <a:pt x="130132" y="16554"/>
                </a:cubicBezTo>
                <a:cubicBezTo>
                  <a:pt x="201393" y="27137"/>
                  <a:pt x="362612" y="52537"/>
                  <a:pt x="475148" y="65237"/>
                </a:cubicBezTo>
                <a:cubicBezTo>
                  <a:pt x="587684" y="77937"/>
                  <a:pt x="835687" y="92049"/>
                  <a:pt x="805348" y="92754"/>
                </a:cubicBezTo>
                <a:cubicBezTo>
                  <a:pt x="775009" y="93459"/>
                  <a:pt x="262423" y="74056"/>
                  <a:pt x="293115" y="69470"/>
                </a:cubicBezTo>
                <a:cubicBezTo>
                  <a:pt x="323807" y="64884"/>
                  <a:pt x="1035359" y="76526"/>
                  <a:pt x="989498" y="65237"/>
                </a:cubicBezTo>
                <a:cubicBezTo>
                  <a:pt x="943637" y="53948"/>
                  <a:pt x="190809" y="9851"/>
                  <a:pt x="47582" y="1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: 図形 1349">
            <a:extLst>
              <a:ext uri="{FF2B5EF4-FFF2-40B4-BE49-F238E27FC236}">
                <a16:creationId xmlns:a16="http://schemas.microsoft.com/office/drawing/2014/main" id="{1D6FDBC8-2A91-413A-8F81-D9E1193963C8}"/>
              </a:ext>
            </a:extLst>
          </p:cNvPr>
          <p:cNvSpPr/>
          <p:nvPr/>
        </p:nvSpPr>
        <p:spPr>
          <a:xfrm>
            <a:off x="5330542" y="5929301"/>
            <a:ext cx="508842" cy="414465"/>
          </a:xfrm>
          <a:custGeom>
            <a:avLst/>
            <a:gdLst>
              <a:gd name="connsiteX0" fmla="*/ 5575 w 508842"/>
              <a:gd name="connsiteY0" fmla="*/ 412232 h 414465"/>
              <a:gd name="connsiteX1" fmla="*/ 56375 w 508842"/>
              <a:gd name="connsiteY1" fmla="*/ 283116 h 414465"/>
              <a:gd name="connsiteX2" fmla="*/ 401391 w 508842"/>
              <a:gd name="connsiteY2" fmla="*/ 33349 h 414465"/>
              <a:gd name="connsiteX3" fmla="*/ 492408 w 508842"/>
              <a:gd name="connsiteY3" fmla="*/ 18532 h 414465"/>
              <a:gd name="connsiteX4" fmla="*/ 111408 w 508842"/>
              <a:gd name="connsiteY4" fmla="*/ 181516 h 414465"/>
              <a:gd name="connsiteX5" fmla="*/ 5575 w 508842"/>
              <a:gd name="connsiteY5" fmla="*/ 412232 h 41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842" h="414465">
                <a:moveTo>
                  <a:pt x="5575" y="412232"/>
                </a:moveTo>
                <a:cubicBezTo>
                  <a:pt x="-3597" y="429165"/>
                  <a:pt x="-9594" y="346263"/>
                  <a:pt x="56375" y="283116"/>
                </a:cubicBezTo>
                <a:cubicBezTo>
                  <a:pt x="122344" y="219969"/>
                  <a:pt x="328719" y="77446"/>
                  <a:pt x="401391" y="33349"/>
                </a:cubicBezTo>
                <a:cubicBezTo>
                  <a:pt x="474063" y="-10748"/>
                  <a:pt x="540738" y="-6162"/>
                  <a:pt x="492408" y="18532"/>
                </a:cubicBezTo>
                <a:cubicBezTo>
                  <a:pt x="444078" y="43226"/>
                  <a:pt x="190783" y="119074"/>
                  <a:pt x="111408" y="181516"/>
                </a:cubicBezTo>
                <a:cubicBezTo>
                  <a:pt x="32033" y="243958"/>
                  <a:pt x="14747" y="395299"/>
                  <a:pt x="5575" y="412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: 図形 1350">
            <a:extLst>
              <a:ext uri="{FF2B5EF4-FFF2-40B4-BE49-F238E27FC236}">
                <a16:creationId xmlns:a16="http://schemas.microsoft.com/office/drawing/2014/main" id="{B77C2457-CA9B-400E-956A-BEE37CEDCB9A}"/>
              </a:ext>
            </a:extLst>
          </p:cNvPr>
          <p:cNvSpPr/>
          <p:nvPr/>
        </p:nvSpPr>
        <p:spPr>
          <a:xfrm>
            <a:off x="5182348" y="5900158"/>
            <a:ext cx="228110" cy="232510"/>
          </a:xfrm>
          <a:custGeom>
            <a:avLst/>
            <a:gdLst>
              <a:gd name="connsiteX0" fmla="*/ 3485 w 228110"/>
              <a:gd name="connsiteY0" fmla="*/ 1109 h 232510"/>
              <a:gd name="connsiteX1" fmla="*/ 191869 w 228110"/>
              <a:gd name="connsiteY1" fmla="*/ 73075 h 232510"/>
              <a:gd name="connsiteX2" fmla="*/ 219385 w 228110"/>
              <a:gd name="connsiteY2" fmla="*/ 231825 h 232510"/>
              <a:gd name="connsiteX3" fmla="*/ 219385 w 228110"/>
              <a:gd name="connsiteY3" fmla="*/ 128109 h 232510"/>
              <a:gd name="connsiteX4" fmla="*/ 217269 w 228110"/>
              <a:gd name="connsiteY4" fmla="*/ 66725 h 232510"/>
              <a:gd name="connsiteX5" fmla="*/ 79685 w 228110"/>
              <a:gd name="connsiteY5" fmla="*/ 30742 h 232510"/>
              <a:gd name="connsiteX6" fmla="*/ 3485 w 228110"/>
              <a:gd name="connsiteY6" fmla="*/ 1109 h 23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110" h="232510">
                <a:moveTo>
                  <a:pt x="3485" y="1109"/>
                </a:moveTo>
                <a:cubicBezTo>
                  <a:pt x="22182" y="8164"/>
                  <a:pt x="155886" y="34622"/>
                  <a:pt x="191869" y="73075"/>
                </a:cubicBezTo>
                <a:cubicBezTo>
                  <a:pt x="227852" y="111528"/>
                  <a:pt x="214799" y="222653"/>
                  <a:pt x="219385" y="231825"/>
                </a:cubicBezTo>
                <a:cubicBezTo>
                  <a:pt x="223971" y="240997"/>
                  <a:pt x="219738" y="155626"/>
                  <a:pt x="219385" y="128109"/>
                </a:cubicBezTo>
                <a:cubicBezTo>
                  <a:pt x="219032" y="100592"/>
                  <a:pt x="240552" y="82953"/>
                  <a:pt x="217269" y="66725"/>
                </a:cubicBezTo>
                <a:cubicBezTo>
                  <a:pt x="193986" y="50497"/>
                  <a:pt x="113552" y="38856"/>
                  <a:pt x="79685" y="30742"/>
                </a:cubicBezTo>
                <a:cubicBezTo>
                  <a:pt x="45818" y="22628"/>
                  <a:pt x="-15212" y="-5946"/>
                  <a:pt x="3485" y="1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: 図形 1351">
            <a:extLst>
              <a:ext uri="{FF2B5EF4-FFF2-40B4-BE49-F238E27FC236}">
                <a16:creationId xmlns:a16="http://schemas.microsoft.com/office/drawing/2014/main" id="{E9AFC9F7-591D-4F4A-B420-EC3038609271}"/>
              </a:ext>
            </a:extLst>
          </p:cNvPr>
          <p:cNvSpPr/>
          <p:nvPr/>
        </p:nvSpPr>
        <p:spPr>
          <a:xfrm>
            <a:off x="5439869" y="6013280"/>
            <a:ext cx="432090" cy="411058"/>
          </a:xfrm>
          <a:custGeom>
            <a:avLst/>
            <a:gdLst>
              <a:gd name="connsiteX0" fmla="*/ 431764 w 432090"/>
              <a:gd name="connsiteY0" fmla="*/ 170 h 411058"/>
              <a:gd name="connsiteX1" fmla="*/ 76164 w 432090"/>
              <a:gd name="connsiteY1" fmla="*/ 175853 h 411058"/>
              <a:gd name="connsiteX2" fmla="*/ 29598 w 432090"/>
              <a:gd name="connsiteY2" fmla="*/ 317670 h 411058"/>
              <a:gd name="connsiteX3" fmla="*/ 95214 w 432090"/>
              <a:gd name="connsiteY3" fmla="*/ 410803 h 411058"/>
              <a:gd name="connsiteX4" fmla="*/ 16898 w 432090"/>
              <a:gd name="connsiteY4" fmla="*/ 343070 h 411058"/>
              <a:gd name="connsiteX5" fmla="*/ 10548 w 432090"/>
              <a:gd name="connsiteY5" fmla="*/ 275337 h 411058"/>
              <a:gd name="connsiteX6" fmla="*/ 137548 w 432090"/>
              <a:gd name="connsiteY6" fmla="*/ 146220 h 411058"/>
              <a:gd name="connsiteX7" fmla="*/ 431764 w 432090"/>
              <a:gd name="connsiteY7" fmla="*/ 170 h 41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090" h="411058">
                <a:moveTo>
                  <a:pt x="431764" y="170"/>
                </a:moveTo>
                <a:cubicBezTo>
                  <a:pt x="421533" y="5109"/>
                  <a:pt x="143192" y="122936"/>
                  <a:pt x="76164" y="175853"/>
                </a:cubicBezTo>
                <a:cubicBezTo>
                  <a:pt x="9136" y="228770"/>
                  <a:pt x="26423" y="278512"/>
                  <a:pt x="29598" y="317670"/>
                </a:cubicBezTo>
                <a:cubicBezTo>
                  <a:pt x="32773" y="356828"/>
                  <a:pt x="97331" y="406570"/>
                  <a:pt x="95214" y="410803"/>
                </a:cubicBezTo>
                <a:cubicBezTo>
                  <a:pt x="93097" y="415036"/>
                  <a:pt x="31009" y="365648"/>
                  <a:pt x="16898" y="343070"/>
                </a:cubicBezTo>
                <a:cubicBezTo>
                  <a:pt x="2787" y="320492"/>
                  <a:pt x="-9560" y="308145"/>
                  <a:pt x="10548" y="275337"/>
                </a:cubicBezTo>
                <a:cubicBezTo>
                  <a:pt x="30656" y="242529"/>
                  <a:pt x="65934" y="193492"/>
                  <a:pt x="137548" y="146220"/>
                </a:cubicBezTo>
                <a:cubicBezTo>
                  <a:pt x="209162" y="98948"/>
                  <a:pt x="441995" y="-4769"/>
                  <a:pt x="431764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: 図形 1352">
            <a:extLst>
              <a:ext uri="{FF2B5EF4-FFF2-40B4-BE49-F238E27FC236}">
                <a16:creationId xmlns:a16="http://schemas.microsoft.com/office/drawing/2014/main" id="{89B9BD0F-8865-4958-A69C-022B6BF36130}"/>
              </a:ext>
            </a:extLst>
          </p:cNvPr>
          <p:cNvSpPr/>
          <p:nvPr/>
        </p:nvSpPr>
        <p:spPr>
          <a:xfrm>
            <a:off x="4296833" y="6496046"/>
            <a:ext cx="1051524" cy="89325"/>
          </a:xfrm>
          <a:custGeom>
            <a:avLst/>
            <a:gdLst>
              <a:gd name="connsiteX0" fmla="*/ 0 w 1051524"/>
              <a:gd name="connsiteY0" fmla="*/ 80437 h 89325"/>
              <a:gd name="connsiteX1" fmla="*/ 76200 w 1051524"/>
              <a:gd name="connsiteY1" fmla="*/ 80437 h 89325"/>
              <a:gd name="connsiteX2" fmla="*/ 533400 w 1051524"/>
              <a:gd name="connsiteY2" fmla="*/ 65621 h 89325"/>
              <a:gd name="connsiteX3" fmla="*/ 797984 w 1051524"/>
              <a:gd name="connsiteY3" fmla="*/ 4237 h 89325"/>
              <a:gd name="connsiteX4" fmla="*/ 436034 w 1051524"/>
              <a:gd name="connsiteY4" fmla="*/ 78321 h 89325"/>
              <a:gd name="connsiteX5" fmla="*/ 1049867 w 1051524"/>
              <a:gd name="connsiteY5" fmla="*/ 4 h 89325"/>
              <a:gd name="connsiteX6" fmla="*/ 596900 w 1051524"/>
              <a:gd name="connsiteY6" fmla="*/ 82554 h 89325"/>
              <a:gd name="connsiteX7" fmla="*/ 0 w 1051524"/>
              <a:gd name="connsiteY7" fmla="*/ 80437 h 8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1524" h="89325">
                <a:moveTo>
                  <a:pt x="0" y="80437"/>
                </a:moveTo>
                <a:lnTo>
                  <a:pt x="76200" y="80437"/>
                </a:lnTo>
                <a:cubicBezTo>
                  <a:pt x="165100" y="77968"/>
                  <a:pt x="413103" y="78321"/>
                  <a:pt x="533400" y="65621"/>
                </a:cubicBezTo>
                <a:cubicBezTo>
                  <a:pt x="653697" y="52921"/>
                  <a:pt x="814212" y="2120"/>
                  <a:pt x="797984" y="4237"/>
                </a:cubicBezTo>
                <a:cubicBezTo>
                  <a:pt x="781756" y="6354"/>
                  <a:pt x="394054" y="79026"/>
                  <a:pt x="436034" y="78321"/>
                </a:cubicBezTo>
                <a:cubicBezTo>
                  <a:pt x="478014" y="77616"/>
                  <a:pt x="1023056" y="-701"/>
                  <a:pt x="1049867" y="4"/>
                </a:cubicBezTo>
                <a:cubicBezTo>
                  <a:pt x="1076678" y="709"/>
                  <a:pt x="771878" y="66326"/>
                  <a:pt x="596900" y="82554"/>
                </a:cubicBezTo>
                <a:cubicBezTo>
                  <a:pt x="421922" y="98782"/>
                  <a:pt x="86783" y="80790"/>
                  <a:pt x="0" y="80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: 図形 1353">
            <a:extLst>
              <a:ext uri="{FF2B5EF4-FFF2-40B4-BE49-F238E27FC236}">
                <a16:creationId xmlns:a16="http://schemas.microsoft.com/office/drawing/2014/main" id="{441FDABC-9DAA-45F8-BF20-18706BB994A7}"/>
              </a:ext>
            </a:extLst>
          </p:cNvPr>
          <p:cNvSpPr/>
          <p:nvPr/>
        </p:nvSpPr>
        <p:spPr>
          <a:xfrm>
            <a:off x="4248035" y="6625676"/>
            <a:ext cx="1041759" cy="38843"/>
          </a:xfrm>
          <a:custGeom>
            <a:avLst/>
            <a:gdLst>
              <a:gd name="connsiteX0" fmla="*/ 2232 w 1041759"/>
              <a:gd name="connsiteY0" fmla="*/ 35474 h 38843"/>
              <a:gd name="connsiteX1" fmla="*/ 146165 w 1041759"/>
              <a:gd name="connsiteY1" fmla="*/ 35474 h 38843"/>
              <a:gd name="connsiteX2" fmla="*/ 450965 w 1041759"/>
              <a:gd name="connsiteY2" fmla="*/ 16424 h 38843"/>
              <a:gd name="connsiteX3" fmla="*/ 647815 w 1041759"/>
              <a:gd name="connsiteY3" fmla="*/ 20657 h 38843"/>
              <a:gd name="connsiteX4" fmla="*/ 1039398 w 1041759"/>
              <a:gd name="connsiteY4" fmla="*/ 35474 h 38843"/>
              <a:gd name="connsiteX5" fmla="*/ 795982 w 1041759"/>
              <a:gd name="connsiteY5" fmla="*/ 20657 h 38843"/>
              <a:gd name="connsiteX6" fmla="*/ 480598 w 1041759"/>
              <a:gd name="connsiteY6" fmla="*/ 14307 h 38843"/>
              <a:gd name="connsiteX7" fmla="*/ 249882 w 1041759"/>
              <a:gd name="connsiteY7" fmla="*/ 1607 h 38843"/>
              <a:gd name="connsiteX8" fmla="*/ 2232 w 1041759"/>
              <a:gd name="connsiteY8" fmla="*/ 35474 h 3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59" h="38843">
                <a:moveTo>
                  <a:pt x="2232" y="35474"/>
                </a:moveTo>
                <a:cubicBezTo>
                  <a:pt x="-15054" y="41118"/>
                  <a:pt x="71376" y="38649"/>
                  <a:pt x="146165" y="35474"/>
                </a:cubicBezTo>
                <a:cubicBezTo>
                  <a:pt x="220954" y="32299"/>
                  <a:pt x="367357" y="18893"/>
                  <a:pt x="450965" y="16424"/>
                </a:cubicBezTo>
                <a:lnTo>
                  <a:pt x="647815" y="20657"/>
                </a:lnTo>
                <a:lnTo>
                  <a:pt x="1039398" y="35474"/>
                </a:lnTo>
                <a:cubicBezTo>
                  <a:pt x="1064092" y="35474"/>
                  <a:pt x="889115" y="24185"/>
                  <a:pt x="795982" y="20657"/>
                </a:cubicBezTo>
                <a:cubicBezTo>
                  <a:pt x="702849" y="17129"/>
                  <a:pt x="571615" y="17482"/>
                  <a:pt x="480598" y="14307"/>
                </a:cubicBezTo>
                <a:cubicBezTo>
                  <a:pt x="389581" y="11132"/>
                  <a:pt x="333137" y="-5096"/>
                  <a:pt x="249882" y="1607"/>
                </a:cubicBezTo>
                <a:cubicBezTo>
                  <a:pt x="166627" y="8310"/>
                  <a:pt x="19518" y="29830"/>
                  <a:pt x="2232" y="35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: 図形 1354">
            <a:extLst>
              <a:ext uri="{FF2B5EF4-FFF2-40B4-BE49-F238E27FC236}">
                <a16:creationId xmlns:a16="http://schemas.microsoft.com/office/drawing/2014/main" id="{EE9EA9B2-A516-479F-B4B5-79884C943C0E}"/>
              </a:ext>
            </a:extLst>
          </p:cNvPr>
          <p:cNvSpPr/>
          <p:nvPr/>
        </p:nvSpPr>
        <p:spPr>
          <a:xfrm>
            <a:off x="5433102" y="6540016"/>
            <a:ext cx="759654" cy="175684"/>
          </a:xfrm>
          <a:custGeom>
            <a:avLst/>
            <a:gdLst>
              <a:gd name="connsiteX0" fmla="*/ 12023 w 759654"/>
              <a:gd name="connsiteY0" fmla="*/ 162409 h 175684"/>
              <a:gd name="connsiteX1" fmla="*/ 70761 w 759654"/>
              <a:gd name="connsiteY1" fmla="*/ 159234 h 175684"/>
              <a:gd name="connsiteX2" fmla="*/ 218398 w 759654"/>
              <a:gd name="connsiteY2" fmla="*/ 59222 h 175684"/>
              <a:gd name="connsiteX3" fmla="*/ 518436 w 759654"/>
              <a:gd name="connsiteY3" fmla="*/ 36997 h 175684"/>
              <a:gd name="connsiteX4" fmla="*/ 754973 w 759654"/>
              <a:gd name="connsiteY4" fmla="*/ 484 h 175684"/>
              <a:gd name="connsiteX5" fmla="*/ 300948 w 759654"/>
              <a:gd name="connsiteY5" fmla="*/ 29059 h 175684"/>
              <a:gd name="connsiteX6" fmla="*/ 12023 w 759654"/>
              <a:gd name="connsiteY6" fmla="*/ 162409 h 17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9654" h="175684">
                <a:moveTo>
                  <a:pt x="12023" y="162409"/>
                </a:moveTo>
                <a:cubicBezTo>
                  <a:pt x="-26342" y="184105"/>
                  <a:pt x="36365" y="176432"/>
                  <a:pt x="70761" y="159234"/>
                </a:cubicBezTo>
                <a:cubicBezTo>
                  <a:pt x="105157" y="142036"/>
                  <a:pt x="143786" y="79595"/>
                  <a:pt x="218398" y="59222"/>
                </a:cubicBezTo>
                <a:cubicBezTo>
                  <a:pt x="293011" y="38849"/>
                  <a:pt x="429007" y="46787"/>
                  <a:pt x="518436" y="36997"/>
                </a:cubicBezTo>
                <a:cubicBezTo>
                  <a:pt x="607865" y="27207"/>
                  <a:pt x="791221" y="1807"/>
                  <a:pt x="754973" y="484"/>
                </a:cubicBezTo>
                <a:cubicBezTo>
                  <a:pt x="718725" y="-839"/>
                  <a:pt x="425037" y="-1633"/>
                  <a:pt x="300948" y="29059"/>
                </a:cubicBezTo>
                <a:cubicBezTo>
                  <a:pt x="176859" y="59751"/>
                  <a:pt x="50388" y="140713"/>
                  <a:pt x="12023" y="162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: 図形 1355">
            <a:extLst>
              <a:ext uri="{FF2B5EF4-FFF2-40B4-BE49-F238E27FC236}">
                <a16:creationId xmlns:a16="http://schemas.microsoft.com/office/drawing/2014/main" id="{E24FCFD4-7F0C-4EEE-B5E3-6C3634F2DAFC}"/>
              </a:ext>
            </a:extLst>
          </p:cNvPr>
          <p:cNvSpPr/>
          <p:nvPr/>
        </p:nvSpPr>
        <p:spPr>
          <a:xfrm>
            <a:off x="5222840" y="6705356"/>
            <a:ext cx="1107741" cy="344355"/>
          </a:xfrm>
          <a:custGeom>
            <a:avLst/>
            <a:gdLst>
              <a:gd name="connsiteX0" fmla="*/ 35 w 1107741"/>
              <a:gd name="connsiteY0" fmla="*/ 244 h 344355"/>
              <a:gd name="connsiteX1" fmla="*/ 650910 w 1107741"/>
              <a:gd name="connsiteY1" fmla="*/ 190744 h 344355"/>
              <a:gd name="connsiteX2" fmla="*/ 1104935 w 1107741"/>
              <a:gd name="connsiteY2" fmla="*/ 343144 h 344355"/>
              <a:gd name="connsiteX3" fmla="*/ 835060 w 1107741"/>
              <a:gd name="connsiteY3" fmla="*/ 260594 h 344355"/>
              <a:gd name="connsiteX4" fmla="*/ 679485 w 1107741"/>
              <a:gd name="connsiteY4" fmla="*/ 232019 h 344355"/>
              <a:gd name="connsiteX5" fmla="*/ 35 w 1107741"/>
              <a:gd name="connsiteY5" fmla="*/ 244 h 34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7741" h="344355">
                <a:moveTo>
                  <a:pt x="35" y="244"/>
                </a:moveTo>
                <a:cubicBezTo>
                  <a:pt x="-4727" y="-6635"/>
                  <a:pt x="466760" y="133594"/>
                  <a:pt x="650910" y="190744"/>
                </a:cubicBezTo>
                <a:cubicBezTo>
                  <a:pt x="835060" y="247894"/>
                  <a:pt x="1074243" y="331502"/>
                  <a:pt x="1104935" y="343144"/>
                </a:cubicBezTo>
                <a:cubicBezTo>
                  <a:pt x="1135627" y="354786"/>
                  <a:pt x="905968" y="279115"/>
                  <a:pt x="835060" y="260594"/>
                </a:cubicBezTo>
                <a:cubicBezTo>
                  <a:pt x="764152" y="242073"/>
                  <a:pt x="815481" y="277527"/>
                  <a:pt x="679485" y="232019"/>
                </a:cubicBezTo>
                <a:lnTo>
                  <a:pt x="35" y="24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: 図形 1356">
            <a:extLst>
              <a:ext uri="{FF2B5EF4-FFF2-40B4-BE49-F238E27FC236}">
                <a16:creationId xmlns:a16="http://schemas.microsoft.com/office/drawing/2014/main" id="{345C661D-D782-4B46-8938-F1B67AA4EF41}"/>
              </a:ext>
            </a:extLst>
          </p:cNvPr>
          <p:cNvSpPr/>
          <p:nvPr/>
        </p:nvSpPr>
        <p:spPr>
          <a:xfrm>
            <a:off x="5648214" y="6619842"/>
            <a:ext cx="537031" cy="202982"/>
          </a:xfrm>
          <a:custGeom>
            <a:avLst/>
            <a:gdLst>
              <a:gd name="connsiteX0" fmla="*/ 111 w 537031"/>
              <a:gd name="connsiteY0" fmla="*/ 196883 h 202982"/>
              <a:gd name="connsiteX1" fmla="*/ 428736 w 537031"/>
              <a:gd name="connsiteY1" fmla="*/ 190533 h 202982"/>
              <a:gd name="connsiteX2" fmla="*/ 498586 w 537031"/>
              <a:gd name="connsiteY2" fmla="*/ 200058 h 202982"/>
              <a:gd name="connsiteX3" fmla="*/ 498586 w 537031"/>
              <a:gd name="connsiteY3" fmla="*/ 130208 h 202982"/>
              <a:gd name="connsiteX4" fmla="*/ 536686 w 537031"/>
              <a:gd name="connsiteY4" fmla="*/ 33 h 202982"/>
              <a:gd name="connsiteX5" fmla="*/ 473186 w 537031"/>
              <a:gd name="connsiteY5" fmla="*/ 142908 h 202982"/>
              <a:gd name="connsiteX6" fmla="*/ 387461 w 537031"/>
              <a:gd name="connsiteY6" fmla="*/ 177833 h 202982"/>
              <a:gd name="connsiteX7" fmla="*/ 111 w 537031"/>
              <a:gd name="connsiteY7" fmla="*/ 196883 h 20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7031" h="202982">
                <a:moveTo>
                  <a:pt x="111" y="196883"/>
                </a:moveTo>
                <a:cubicBezTo>
                  <a:pt x="6990" y="199000"/>
                  <a:pt x="345657" y="190004"/>
                  <a:pt x="428736" y="190533"/>
                </a:cubicBezTo>
                <a:cubicBezTo>
                  <a:pt x="511815" y="191062"/>
                  <a:pt x="486944" y="210112"/>
                  <a:pt x="498586" y="200058"/>
                </a:cubicBezTo>
                <a:cubicBezTo>
                  <a:pt x="510228" y="190004"/>
                  <a:pt x="492236" y="163545"/>
                  <a:pt x="498586" y="130208"/>
                </a:cubicBezTo>
                <a:cubicBezTo>
                  <a:pt x="504936" y="96870"/>
                  <a:pt x="540919" y="-2084"/>
                  <a:pt x="536686" y="33"/>
                </a:cubicBezTo>
                <a:cubicBezTo>
                  <a:pt x="532453" y="2150"/>
                  <a:pt x="498057" y="113275"/>
                  <a:pt x="473186" y="142908"/>
                </a:cubicBezTo>
                <a:cubicBezTo>
                  <a:pt x="448315" y="172541"/>
                  <a:pt x="468953" y="165133"/>
                  <a:pt x="387461" y="177833"/>
                </a:cubicBezTo>
                <a:cubicBezTo>
                  <a:pt x="305969" y="190533"/>
                  <a:pt x="-6768" y="194766"/>
                  <a:pt x="111" y="1968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: 図形 1357">
            <a:extLst>
              <a:ext uri="{FF2B5EF4-FFF2-40B4-BE49-F238E27FC236}">
                <a16:creationId xmlns:a16="http://schemas.microsoft.com/office/drawing/2014/main" id="{C428E922-D4AD-416D-A07A-D3C31B1E41CD}"/>
              </a:ext>
            </a:extLst>
          </p:cNvPr>
          <p:cNvSpPr/>
          <p:nvPr/>
        </p:nvSpPr>
        <p:spPr>
          <a:xfrm>
            <a:off x="5937050" y="6836951"/>
            <a:ext cx="558128" cy="252863"/>
          </a:xfrm>
          <a:custGeom>
            <a:avLst/>
            <a:gdLst>
              <a:gd name="connsiteX0" fmla="*/ 22425 w 558128"/>
              <a:gd name="connsiteY0" fmla="*/ 11524 h 252863"/>
              <a:gd name="connsiteX1" fmla="*/ 76400 w 558128"/>
              <a:gd name="connsiteY1" fmla="*/ 11524 h 252863"/>
              <a:gd name="connsiteX2" fmla="*/ 492325 w 558128"/>
              <a:gd name="connsiteY2" fmla="*/ 11524 h 252863"/>
              <a:gd name="connsiteX3" fmla="*/ 470100 w 558128"/>
              <a:gd name="connsiteY3" fmla="*/ 167099 h 252863"/>
              <a:gd name="connsiteX4" fmla="*/ 517725 w 558128"/>
              <a:gd name="connsiteY4" fmla="*/ 252824 h 252863"/>
              <a:gd name="connsiteX5" fmla="*/ 473275 w 558128"/>
              <a:gd name="connsiteY5" fmla="*/ 157574 h 252863"/>
              <a:gd name="connsiteX6" fmla="*/ 527250 w 558128"/>
              <a:gd name="connsiteY6" fmla="*/ 65499 h 252863"/>
              <a:gd name="connsiteX7" fmla="*/ 511375 w 558128"/>
              <a:gd name="connsiteY7" fmla="*/ 46449 h 252863"/>
              <a:gd name="connsiteX8" fmla="*/ 22425 w 558128"/>
              <a:gd name="connsiteY8" fmla="*/ 11524 h 25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8128" h="252863">
                <a:moveTo>
                  <a:pt x="22425" y="11524"/>
                </a:moveTo>
                <a:cubicBezTo>
                  <a:pt x="-50071" y="5703"/>
                  <a:pt x="76400" y="11524"/>
                  <a:pt x="76400" y="11524"/>
                </a:cubicBezTo>
                <a:cubicBezTo>
                  <a:pt x="154717" y="11524"/>
                  <a:pt x="426708" y="-14405"/>
                  <a:pt x="492325" y="11524"/>
                </a:cubicBezTo>
                <a:cubicBezTo>
                  <a:pt x="557942" y="37453"/>
                  <a:pt x="465867" y="126882"/>
                  <a:pt x="470100" y="167099"/>
                </a:cubicBezTo>
                <a:cubicBezTo>
                  <a:pt x="474333" y="207316"/>
                  <a:pt x="517196" y="254411"/>
                  <a:pt x="517725" y="252824"/>
                </a:cubicBezTo>
                <a:cubicBezTo>
                  <a:pt x="518254" y="251237"/>
                  <a:pt x="471688" y="188795"/>
                  <a:pt x="473275" y="157574"/>
                </a:cubicBezTo>
                <a:cubicBezTo>
                  <a:pt x="474862" y="126353"/>
                  <a:pt x="520900" y="84020"/>
                  <a:pt x="527250" y="65499"/>
                </a:cubicBezTo>
                <a:cubicBezTo>
                  <a:pt x="533600" y="46978"/>
                  <a:pt x="602392" y="57032"/>
                  <a:pt x="511375" y="46449"/>
                </a:cubicBezTo>
                <a:cubicBezTo>
                  <a:pt x="420358" y="35866"/>
                  <a:pt x="94921" y="17345"/>
                  <a:pt x="22425" y="11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: 図形 1358">
            <a:extLst>
              <a:ext uri="{FF2B5EF4-FFF2-40B4-BE49-F238E27FC236}">
                <a16:creationId xmlns:a16="http://schemas.microsoft.com/office/drawing/2014/main" id="{B85DF0C6-5E17-494C-B6FF-2B579DF6DF55}"/>
              </a:ext>
            </a:extLst>
          </p:cNvPr>
          <p:cNvSpPr/>
          <p:nvPr/>
        </p:nvSpPr>
        <p:spPr>
          <a:xfrm>
            <a:off x="4440474" y="6781376"/>
            <a:ext cx="1424500" cy="422121"/>
          </a:xfrm>
          <a:custGeom>
            <a:avLst/>
            <a:gdLst>
              <a:gd name="connsiteX0" fmla="*/ 29926 w 1424500"/>
              <a:gd name="connsiteY0" fmla="*/ 9949 h 422121"/>
              <a:gd name="connsiteX1" fmla="*/ 185501 w 1424500"/>
              <a:gd name="connsiteY1" fmla="*/ 51224 h 422121"/>
              <a:gd name="connsiteX2" fmla="*/ 677626 w 1424500"/>
              <a:gd name="connsiteY2" fmla="*/ 175049 h 422121"/>
              <a:gd name="connsiteX3" fmla="*/ 953851 w 1424500"/>
              <a:gd name="connsiteY3" fmla="*/ 324274 h 422121"/>
              <a:gd name="connsiteX4" fmla="*/ 1312626 w 1424500"/>
              <a:gd name="connsiteY4" fmla="*/ 409999 h 422121"/>
              <a:gd name="connsiteX5" fmla="*/ 1398351 w 1424500"/>
              <a:gd name="connsiteY5" fmla="*/ 406824 h 422121"/>
              <a:gd name="connsiteX6" fmla="*/ 899876 w 1424500"/>
              <a:gd name="connsiteY6" fmla="*/ 273474 h 422121"/>
              <a:gd name="connsiteX7" fmla="*/ 29926 w 1424500"/>
              <a:gd name="connsiteY7" fmla="*/ 9949 h 42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4500" h="422121">
                <a:moveTo>
                  <a:pt x="29926" y="9949"/>
                </a:moveTo>
                <a:cubicBezTo>
                  <a:pt x="-89137" y="-27093"/>
                  <a:pt x="185501" y="51224"/>
                  <a:pt x="185501" y="51224"/>
                </a:cubicBezTo>
                <a:cubicBezTo>
                  <a:pt x="293451" y="78741"/>
                  <a:pt x="549568" y="129541"/>
                  <a:pt x="677626" y="175049"/>
                </a:cubicBezTo>
                <a:cubicBezTo>
                  <a:pt x="805684" y="220557"/>
                  <a:pt x="848018" y="285116"/>
                  <a:pt x="953851" y="324274"/>
                </a:cubicBezTo>
                <a:cubicBezTo>
                  <a:pt x="1059684" y="363432"/>
                  <a:pt x="1238543" y="396241"/>
                  <a:pt x="1312626" y="409999"/>
                </a:cubicBezTo>
                <a:cubicBezTo>
                  <a:pt x="1386709" y="423757"/>
                  <a:pt x="1467143" y="429578"/>
                  <a:pt x="1398351" y="406824"/>
                </a:cubicBezTo>
                <a:cubicBezTo>
                  <a:pt x="1329559" y="384070"/>
                  <a:pt x="1131651" y="341207"/>
                  <a:pt x="899876" y="273474"/>
                </a:cubicBezTo>
                <a:cubicBezTo>
                  <a:pt x="668101" y="205741"/>
                  <a:pt x="148989" y="46991"/>
                  <a:pt x="29926" y="9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: 図形 1359">
            <a:extLst>
              <a:ext uri="{FF2B5EF4-FFF2-40B4-BE49-F238E27FC236}">
                <a16:creationId xmlns:a16="http://schemas.microsoft.com/office/drawing/2014/main" id="{DB376CC9-06B7-4935-B5C9-6EE4C59B4819}"/>
              </a:ext>
            </a:extLst>
          </p:cNvPr>
          <p:cNvSpPr/>
          <p:nvPr/>
        </p:nvSpPr>
        <p:spPr>
          <a:xfrm>
            <a:off x="4882721" y="7164579"/>
            <a:ext cx="1083621" cy="271521"/>
          </a:xfrm>
          <a:custGeom>
            <a:avLst/>
            <a:gdLst>
              <a:gd name="connsiteX0" fmla="*/ 44879 w 1083621"/>
              <a:gd name="connsiteY0" fmla="*/ 14096 h 271521"/>
              <a:gd name="connsiteX1" fmla="*/ 111554 w 1083621"/>
              <a:gd name="connsiteY1" fmla="*/ 49021 h 271521"/>
              <a:gd name="connsiteX2" fmla="*/ 762429 w 1083621"/>
              <a:gd name="connsiteY2" fmla="*/ 249046 h 271521"/>
              <a:gd name="connsiteX3" fmla="*/ 1083104 w 1083621"/>
              <a:gd name="connsiteY3" fmla="*/ 252221 h 271521"/>
              <a:gd name="connsiteX4" fmla="*/ 695754 w 1083621"/>
              <a:gd name="connsiteY4" fmla="*/ 268096 h 271521"/>
              <a:gd name="connsiteX5" fmla="*/ 581454 w 1083621"/>
              <a:gd name="connsiteY5" fmla="*/ 242696 h 271521"/>
              <a:gd name="connsiteX6" fmla="*/ 44879 w 1083621"/>
              <a:gd name="connsiteY6" fmla="*/ 14096 h 27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3621" h="271521">
                <a:moveTo>
                  <a:pt x="44879" y="14096"/>
                </a:moveTo>
                <a:cubicBezTo>
                  <a:pt x="-33438" y="-18183"/>
                  <a:pt x="-8038" y="9863"/>
                  <a:pt x="111554" y="49021"/>
                </a:cubicBezTo>
                <a:cubicBezTo>
                  <a:pt x="231146" y="88179"/>
                  <a:pt x="600504" y="215179"/>
                  <a:pt x="762429" y="249046"/>
                </a:cubicBezTo>
                <a:cubicBezTo>
                  <a:pt x="924354" y="282913"/>
                  <a:pt x="1094217" y="249046"/>
                  <a:pt x="1083104" y="252221"/>
                </a:cubicBezTo>
                <a:cubicBezTo>
                  <a:pt x="1071991" y="255396"/>
                  <a:pt x="779362" y="269684"/>
                  <a:pt x="695754" y="268096"/>
                </a:cubicBezTo>
                <a:cubicBezTo>
                  <a:pt x="612146" y="266509"/>
                  <a:pt x="693108" y="287146"/>
                  <a:pt x="581454" y="242696"/>
                </a:cubicBezTo>
                <a:cubicBezTo>
                  <a:pt x="469800" y="198246"/>
                  <a:pt x="123196" y="46375"/>
                  <a:pt x="44879" y="14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: 図形 1360">
            <a:extLst>
              <a:ext uri="{FF2B5EF4-FFF2-40B4-BE49-F238E27FC236}">
                <a16:creationId xmlns:a16="http://schemas.microsoft.com/office/drawing/2014/main" id="{EC37DBC2-783C-439C-A232-9B6B59D25D98}"/>
              </a:ext>
            </a:extLst>
          </p:cNvPr>
          <p:cNvSpPr/>
          <p:nvPr/>
        </p:nvSpPr>
        <p:spPr>
          <a:xfrm>
            <a:off x="4164605" y="7345469"/>
            <a:ext cx="1818417" cy="213118"/>
          </a:xfrm>
          <a:custGeom>
            <a:avLst/>
            <a:gdLst>
              <a:gd name="connsiteX0" fmla="*/ 178795 w 1818417"/>
              <a:gd name="connsiteY0" fmla="*/ 42756 h 213118"/>
              <a:gd name="connsiteX1" fmla="*/ 1432920 w 1818417"/>
              <a:gd name="connsiteY1" fmla="*/ 179281 h 213118"/>
              <a:gd name="connsiteX2" fmla="*/ 1817095 w 1818417"/>
              <a:gd name="connsiteY2" fmla="*/ 166581 h 213118"/>
              <a:gd name="connsiteX3" fmla="*/ 1337670 w 1818417"/>
              <a:gd name="connsiteY3" fmla="*/ 204681 h 213118"/>
              <a:gd name="connsiteX4" fmla="*/ 1105895 w 1818417"/>
              <a:gd name="connsiteY4" fmla="*/ 195156 h 213118"/>
              <a:gd name="connsiteX5" fmla="*/ 112120 w 1818417"/>
              <a:gd name="connsiteY5" fmla="*/ 23706 h 213118"/>
              <a:gd name="connsiteX6" fmla="*/ 23220 w 1818417"/>
              <a:gd name="connsiteY6" fmla="*/ 1481 h 213118"/>
              <a:gd name="connsiteX7" fmla="*/ 375645 w 1818417"/>
              <a:gd name="connsiteY7" fmla="*/ 90381 h 213118"/>
              <a:gd name="connsiteX8" fmla="*/ 178795 w 1818417"/>
              <a:gd name="connsiteY8" fmla="*/ 42756 h 21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8417" h="213118">
                <a:moveTo>
                  <a:pt x="178795" y="42756"/>
                </a:moveTo>
                <a:cubicBezTo>
                  <a:pt x="355008" y="57573"/>
                  <a:pt x="1159870" y="158644"/>
                  <a:pt x="1432920" y="179281"/>
                </a:cubicBezTo>
                <a:cubicBezTo>
                  <a:pt x="1705970" y="199918"/>
                  <a:pt x="1832970" y="162348"/>
                  <a:pt x="1817095" y="166581"/>
                </a:cubicBezTo>
                <a:cubicBezTo>
                  <a:pt x="1801220" y="170814"/>
                  <a:pt x="1456203" y="199919"/>
                  <a:pt x="1337670" y="204681"/>
                </a:cubicBezTo>
                <a:cubicBezTo>
                  <a:pt x="1219137" y="209443"/>
                  <a:pt x="1310153" y="225319"/>
                  <a:pt x="1105895" y="195156"/>
                </a:cubicBezTo>
                <a:cubicBezTo>
                  <a:pt x="901637" y="164994"/>
                  <a:pt x="292566" y="55985"/>
                  <a:pt x="112120" y="23706"/>
                </a:cubicBezTo>
                <a:cubicBezTo>
                  <a:pt x="-68326" y="-8573"/>
                  <a:pt x="23220" y="1481"/>
                  <a:pt x="23220" y="1481"/>
                </a:cubicBezTo>
                <a:lnTo>
                  <a:pt x="375645" y="90381"/>
                </a:lnTo>
                <a:cubicBezTo>
                  <a:pt x="402632" y="96731"/>
                  <a:pt x="2582" y="27939"/>
                  <a:pt x="178795" y="42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: 図形 1361">
            <a:extLst>
              <a:ext uri="{FF2B5EF4-FFF2-40B4-BE49-F238E27FC236}">
                <a16:creationId xmlns:a16="http://schemas.microsoft.com/office/drawing/2014/main" id="{4F9EAF85-A89F-43AB-8B93-29A5D5B07BB8}"/>
              </a:ext>
            </a:extLst>
          </p:cNvPr>
          <p:cNvSpPr/>
          <p:nvPr/>
        </p:nvSpPr>
        <p:spPr>
          <a:xfrm>
            <a:off x="3778284" y="7783101"/>
            <a:ext cx="2195217" cy="125147"/>
          </a:xfrm>
          <a:custGeom>
            <a:avLst/>
            <a:gdLst>
              <a:gd name="connsiteX0" fmla="*/ 82516 w 2195217"/>
              <a:gd name="connsiteY0" fmla="*/ 107832 h 125147"/>
              <a:gd name="connsiteX1" fmla="*/ 152366 w 2195217"/>
              <a:gd name="connsiteY1" fmla="*/ 114182 h 125147"/>
              <a:gd name="connsiteX2" fmla="*/ 804299 w 2195217"/>
              <a:gd name="connsiteY2" fmla="*/ 124766 h 125147"/>
              <a:gd name="connsiteX3" fmla="*/ 1371566 w 2195217"/>
              <a:gd name="connsiteY3" fmla="*/ 99366 h 125147"/>
              <a:gd name="connsiteX4" fmla="*/ 2133566 w 2195217"/>
              <a:gd name="connsiteY4" fmla="*/ 8349 h 125147"/>
              <a:gd name="connsiteX5" fmla="*/ 2148383 w 2195217"/>
              <a:gd name="connsiteY5" fmla="*/ 4116 h 125147"/>
              <a:gd name="connsiteX6" fmla="*/ 969399 w 2195217"/>
              <a:gd name="connsiteY6" fmla="*/ 86666 h 125147"/>
              <a:gd name="connsiteX7" fmla="*/ 1473166 w 2195217"/>
              <a:gd name="connsiteY7" fmla="*/ 63382 h 125147"/>
              <a:gd name="connsiteX8" fmla="*/ 82516 w 2195217"/>
              <a:gd name="connsiteY8" fmla="*/ 107832 h 12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5217" h="125147">
                <a:moveTo>
                  <a:pt x="82516" y="107832"/>
                </a:moveTo>
                <a:cubicBezTo>
                  <a:pt x="-137617" y="116299"/>
                  <a:pt x="152366" y="114182"/>
                  <a:pt x="152366" y="114182"/>
                </a:cubicBezTo>
                <a:cubicBezTo>
                  <a:pt x="272663" y="117004"/>
                  <a:pt x="601099" y="127235"/>
                  <a:pt x="804299" y="124766"/>
                </a:cubicBezTo>
                <a:cubicBezTo>
                  <a:pt x="1007499" y="122297"/>
                  <a:pt x="1150022" y="118769"/>
                  <a:pt x="1371566" y="99366"/>
                </a:cubicBezTo>
                <a:cubicBezTo>
                  <a:pt x="1593110" y="79963"/>
                  <a:pt x="2004097" y="24224"/>
                  <a:pt x="2133566" y="8349"/>
                </a:cubicBezTo>
                <a:cubicBezTo>
                  <a:pt x="2263035" y="-7526"/>
                  <a:pt x="2148383" y="4116"/>
                  <a:pt x="2148383" y="4116"/>
                </a:cubicBezTo>
                <a:lnTo>
                  <a:pt x="969399" y="86666"/>
                </a:lnTo>
                <a:cubicBezTo>
                  <a:pt x="856863" y="96544"/>
                  <a:pt x="1623802" y="60913"/>
                  <a:pt x="1473166" y="63382"/>
                </a:cubicBezTo>
                <a:cubicBezTo>
                  <a:pt x="1322530" y="65851"/>
                  <a:pt x="302649" y="99365"/>
                  <a:pt x="82516" y="107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: 図形 1362">
            <a:extLst>
              <a:ext uri="{FF2B5EF4-FFF2-40B4-BE49-F238E27FC236}">
                <a16:creationId xmlns:a16="http://schemas.microsoft.com/office/drawing/2014/main" id="{1E455441-FD9F-4D2C-89A8-50BE623DF6EF}"/>
              </a:ext>
            </a:extLst>
          </p:cNvPr>
          <p:cNvSpPr/>
          <p:nvPr/>
        </p:nvSpPr>
        <p:spPr>
          <a:xfrm>
            <a:off x="4438578" y="7954622"/>
            <a:ext cx="1206274" cy="698089"/>
          </a:xfrm>
          <a:custGeom>
            <a:avLst/>
            <a:gdLst>
              <a:gd name="connsiteX0" fmla="*/ 1054172 w 1206274"/>
              <a:gd name="connsiteY0" fmla="*/ 62253 h 698089"/>
              <a:gd name="connsiteX1" fmla="*/ 1006547 w 1206274"/>
              <a:gd name="connsiteY1" fmla="*/ 106703 h 698089"/>
              <a:gd name="connsiteX2" fmla="*/ 193747 w 1206274"/>
              <a:gd name="connsiteY2" fmla="*/ 516278 h 698089"/>
              <a:gd name="connsiteX3" fmla="*/ 108022 w 1206274"/>
              <a:gd name="connsiteY3" fmla="*/ 687728 h 698089"/>
              <a:gd name="connsiteX4" fmla="*/ 73097 w 1206274"/>
              <a:gd name="connsiteY4" fmla="*/ 608353 h 698089"/>
              <a:gd name="connsiteX5" fmla="*/ 1152597 w 1206274"/>
              <a:gd name="connsiteY5" fmla="*/ 36853 h 698089"/>
              <a:gd name="connsiteX6" fmla="*/ 1054172 w 1206274"/>
              <a:gd name="connsiteY6" fmla="*/ 62253 h 69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274" h="698089">
                <a:moveTo>
                  <a:pt x="1054172" y="62253"/>
                </a:moveTo>
                <a:cubicBezTo>
                  <a:pt x="1029830" y="73895"/>
                  <a:pt x="1149951" y="31032"/>
                  <a:pt x="1006547" y="106703"/>
                </a:cubicBezTo>
                <a:cubicBezTo>
                  <a:pt x="863143" y="182374"/>
                  <a:pt x="343501" y="419441"/>
                  <a:pt x="193747" y="516278"/>
                </a:cubicBezTo>
                <a:cubicBezTo>
                  <a:pt x="43993" y="613115"/>
                  <a:pt x="128130" y="672382"/>
                  <a:pt x="108022" y="687728"/>
                </a:cubicBezTo>
                <a:cubicBezTo>
                  <a:pt x="87914" y="703074"/>
                  <a:pt x="-100999" y="716832"/>
                  <a:pt x="73097" y="608353"/>
                </a:cubicBezTo>
                <a:cubicBezTo>
                  <a:pt x="247193" y="499874"/>
                  <a:pt x="997022" y="127870"/>
                  <a:pt x="1152597" y="36853"/>
                </a:cubicBezTo>
                <a:cubicBezTo>
                  <a:pt x="1308172" y="-54164"/>
                  <a:pt x="1078514" y="50611"/>
                  <a:pt x="1054172" y="62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: 図形 1363">
            <a:extLst>
              <a:ext uri="{FF2B5EF4-FFF2-40B4-BE49-F238E27FC236}">
                <a16:creationId xmlns:a16="http://schemas.microsoft.com/office/drawing/2014/main" id="{F3C02A74-D5E5-45CD-A861-1B81AA7E62F7}"/>
              </a:ext>
            </a:extLst>
          </p:cNvPr>
          <p:cNvSpPr/>
          <p:nvPr/>
        </p:nvSpPr>
        <p:spPr>
          <a:xfrm>
            <a:off x="3167863" y="7035751"/>
            <a:ext cx="674618" cy="196682"/>
          </a:xfrm>
          <a:custGeom>
            <a:avLst/>
            <a:gdLst>
              <a:gd name="connsiteX0" fmla="*/ 172237 w 674618"/>
              <a:gd name="connsiteY0" fmla="*/ 49 h 196682"/>
              <a:gd name="connsiteX1" fmla="*/ 86512 w 674618"/>
              <a:gd name="connsiteY1" fmla="*/ 133399 h 196682"/>
              <a:gd name="connsiteX2" fmla="*/ 581812 w 674618"/>
              <a:gd name="connsiteY2" fmla="*/ 193724 h 196682"/>
              <a:gd name="connsiteX3" fmla="*/ 648487 w 674618"/>
              <a:gd name="connsiteY3" fmla="*/ 187374 h 196682"/>
              <a:gd name="connsiteX4" fmla="*/ 277012 w 674618"/>
              <a:gd name="connsiteY4" fmla="*/ 187374 h 196682"/>
              <a:gd name="connsiteX5" fmla="*/ 787 w 674618"/>
              <a:gd name="connsiteY5" fmla="*/ 149274 h 196682"/>
              <a:gd name="connsiteX6" fmla="*/ 172237 w 674618"/>
              <a:gd name="connsiteY6" fmla="*/ 49 h 19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618" h="196682">
                <a:moveTo>
                  <a:pt x="172237" y="49"/>
                </a:moveTo>
                <a:cubicBezTo>
                  <a:pt x="186524" y="-2597"/>
                  <a:pt x="18250" y="101120"/>
                  <a:pt x="86512" y="133399"/>
                </a:cubicBezTo>
                <a:cubicBezTo>
                  <a:pt x="154774" y="165678"/>
                  <a:pt x="488150" y="184728"/>
                  <a:pt x="581812" y="193724"/>
                </a:cubicBezTo>
                <a:cubicBezTo>
                  <a:pt x="675475" y="202720"/>
                  <a:pt x="699287" y="188432"/>
                  <a:pt x="648487" y="187374"/>
                </a:cubicBezTo>
                <a:cubicBezTo>
                  <a:pt x="597687" y="186316"/>
                  <a:pt x="384962" y="193724"/>
                  <a:pt x="277012" y="187374"/>
                </a:cubicBezTo>
                <a:cubicBezTo>
                  <a:pt x="169062" y="181024"/>
                  <a:pt x="14545" y="183141"/>
                  <a:pt x="787" y="149274"/>
                </a:cubicBezTo>
                <a:cubicBezTo>
                  <a:pt x="-12971" y="115407"/>
                  <a:pt x="157950" y="2695"/>
                  <a:pt x="172237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: 図形 1364">
            <a:extLst>
              <a:ext uri="{FF2B5EF4-FFF2-40B4-BE49-F238E27FC236}">
                <a16:creationId xmlns:a16="http://schemas.microsoft.com/office/drawing/2014/main" id="{713033B0-80AF-4F60-9209-971F57F0432D}"/>
              </a:ext>
            </a:extLst>
          </p:cNvPr>
          <p:cNvSpPr/>
          <p:nvPr/>
        </p:nvSpPr>
        <p:spPr>
          <a:xfrm>
            <a:off x="3025624" y="7565431"/>
            <a:ext cx="2549711" cy="177579"/>
          </a:xfrm>
          <a:custGeom>
            <a:avLst/>
            <a:gdLst>
              <a:gd name="connsiteX0" fmla="*/ 177951 w 2549711"/>
              <a:gd name="connsiteY0" fmla="*/ 25994 h 177579"/>
              <a:gd name="connsiteX1" fmla="*/ 1555901 w 2549711"/>
              <a:gd name="connsiteY1" fmla="*/ 124419 h 177579"/>
              <a:gd name="connsiteX2" fmla="*/ 2549676 w 2549711"/>
              <a:gd name="connsiteY2" fmla="*/ 130769 h 177579"/>
              <a:gd name="connsiteX3" fmla="*/ 1590826 w 2549711"/>
              <a:gd name="connsiteY3" fmla="*/ 168869 h 177579"/>
              <a:gd name="connsiteX4" fmla="*/ 1047901 w 2549711"/>
              <a:gd name="connsiteY4" fmla="*/ 162519 h 177579"/>
              <a:gd name="connsiteX5" fmla="*/ 108101 w 2549711"/>
              <a:gd name="connsiteY5" fmla="*/ 13294 h 177579"/>
              <a:gd name="connsiteX6" fmla="*/ 177951 w 2549711"/>
              <a:gd name="connsiteY6" fmla="*/ 25994 h 17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9711" h="177579">
                <a:moveTo>
                  <a:pt x="177951" y="25994"/>
                </a:moveTo>
                <a:cubicBezTo>
                  <a:pt x="419251" y="44515"/>
                  <a:pt x="1160614" y="106957"/>
                  <a:pt x="1555901" y="124419"/>
                </a:cubicBezTo>
                <a:cubicBezTo>
                  <a:pt x="1951189" y="141882"/>
                  <a:pt x="2543855" y="123361"/>
                  <a:pt x="2549676" y="130769"/>
                </a:cubicBezTo>
                <a:cubicBezTo>
                  <a:pt x="2555497" y="138177"/>
                  <a:pt x="1841122" y="163577"/>
                  <a:pt x="1590826" y="168869"/>
                </a:cubicBezTo>
                <a:cubicBezTo>
                  <a:pt x="1340530" y="174161"/>
                  <a:pt x="1295022" y="188448"/>
                  <a:pt x="1047901" y="162519"/>
                </a:cubicBezTo>
                <a:cubicBezTo>
                  <a:pt x="800780" y="136590"/>
                  <a:pt x="247272" y="41340"/>
                  <a:pt x="108101" y="13294"/>
                </a:cubicBezTo>
                <a:cubicBezTo>
                  <a:pt x="-31070" y="-14752"/>
                  <a:pt x="-63349" y="7473"/>
                  <a:pt x="177951" y="25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: 図形 1365">
            <a:extLst>
              <a:ext uri="{FF2B5EF4-FFF2-40B4-BE49-F238E27FC236}">
                <a16:creationId xmlns:a16="http://schemas.microsoft.com/office/drawing/2014/main" id="{A64F45D4-22F9-47DF-B830-6AAE4E106EF8}"/>
              </a:ext>
            </a:extLst>
          </p:cNvPr>
          <p:cNvSpPr/>
          <p:nvPr/>
        </p:nvSpPr>
        <p:spPr>
          <a:xfrm>
            <a:off x="3100279" y="5781673"/>
            <a:ext cx="157896" cy="379583"/>
          </a:xfrm>
          <a:custGeom>
            <a:avLst/>
            <a:gdLst>
              <a:gd name="connsiteX0" fmla="*/ 81071 w 157896"/>
              <a:gd name="connsiteY0" fmla="*/ 2 h 379583"/>
              <a:gd name="connsiteX1" fmla="*/ 109646 w 157896"/>
              <a:gd name="connsiteY1" fmla="*/ 127002 h 379583"/>
              <a:gd name="connsiteX2" fmla="*/ 1696 w 157896"/>
              <a:gd name="connsiteY2" fmla="*/ 374652 h 379583"/>
              <a:gd name="connsiteX3" fmla="*/ 49321 w 157896"/>
              <a:gd name="connsiteY3" fmla="*/ 282577 h 379583"/>
              <a:gd name="connsiteX4" fmla="*/ 125521 w 157896"/>
              <a:gd name="connsiteY4" fmla="*/ 165102 h 379583"/>
              <a:gd name="connsiteX5" fmla="*/ 157271 w 157896"/>
              <a:gd name="connsiteY5" fmla="*/ 123827 h 379583"/>
              <a:gd name="connsiteX6" fmla="*/ 81071 w 157896"/>
              <a:gd name="connsiteY6" fmla="*/ 2 h 37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896" h="379583">
                <a:moveTo>
                  <a:pt x="81071" y="2"/>
                </a:moveTo>
                <a:cubicBezTo>
                  <a:pt x="73133" y="531"/>
                  <a:pt x="122875" y="64560"/>
                  <a:pt x="109646" y="127002"/>
                </a:cubicBezTo>
                <a:cubicBezTo>
                  <a:pt x="96417" y="189444"/>
                  <a:pt x="11750" y="348723"/>
                  <a:pt x="1696" y="374652"/>
                </a:cubicBezTo>
                <a:cubicBezTo>
                  <a:pt x="-8358" y="400581"/>
                  <a:pt x="28683" y="317502"/>
                  <a:pt x="49321" y="282577"/>
                </a:cubicBezTo>
                <a:cubicBezTo>
                  <a:pt x="69959" y="247652"/>
                  <a:pt x="107529" y="191560"/>
                  <a:pt x="125521" y="165102"/>
                </a:cubicBezTo>
                <a:cubicBezTo>
                  <a:pt x="143513" y="138644"/>
                  <a:pt x="161504" y="150815"/>
                  <a:pt x="157271" y="123827"/>
                </a:cubicBezTo>
                <a:cubicBezTo>
                  <a:pt x="153038" y="96840"/>
                  <a:pt x="89009" y="-527"/>
                  <a:pt x="8107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: 図形 1366">
            <a:extLst>
              <a:ext uri="{FF2B5EF4-FFF2-40B4-BE49-F238E27FC236}">
                <a16:creationId xmlns:a16="http://schemas.microsoft.com/office/drawing/2014/main" id="{F5FB30EF-89A9-4BFF-8904-D0EE02AF0DAB}"/>
              </a:ext>
            </a:extLst>
          </p:cNvPr>
          <p:cNvSpPr/>
          <p:nvPr/>
        </p:nvSpPr>
        <p:spPr>
          <a:xfrm>
            <a:off x="2560202" y="7075842"/>
            <a:ext cx="237353" cy="237442"/>
          </a:xfrm>
          <a:custGeom>
            <a:avLst/>
            <a:gdLst>
              <a:gd name="connsiteX0" fmla="*/ 91981 w 237353"/>
              <a:gd name="connsiteY0" fmla="*/ 175 h 237442"/>
              <a:gd name="connsiteX1" fmla="*/ 140665 w 237353"/>
              <a:gd name="connsiteY1" fmla="*/ 89075 h 237442"/>
              <a:gd name="connsiteX2" fmla="*/ 210515 w 237353"/>
              <a:gd name="connsiteY2" fmla="*/ 118708 h 237442"/>
              <a:gd name="connsiteX3" fmla="*/ 231681 w 237353"/>
              <a:gd name="connsiteY3" fmla="*/ 118708 h 237442"/>
              <a:gd name="connsiteX4" fmla="*/ 113148 w 237353"/>
              <a:gd name="connsiteY4" fmla="*/ 211841 h 237442"/>
              <a:gd name="connsiteX5" fmla="*/ 104681 w 237353"/>
              <a:gd name="connsiteY5" fmla="*/ 233008 h 237442"/>
              <a:gd name="connsiteX6" fmla="*/ 965 w 237353"/>
              <a:gd name="connsiteY6" fmla="*/ 139875 h 237442"/>
              <a:gd name="connsiteX7" fmla="*/ 55998 w 237353"/>
              <a:gd name="connsiteY7" fmla="*/ 114475 h 237442"/>
              <a:gd name="connsiteX8" fmla="*/ 91981 w 237353"/>
              <a:gd name="connsiteY8" fmla="*/ 175 h 23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353" h="237442">
                <a:moveTo>
                  <a:pt x="91981" y="175"/>
                </a:moveTo>
                <a:cubicBezTo>
                  <a:pt x="106092" y="-4058"/>
                  <a:pt x="120909" y="69320"/>
                  <a:pt x="140665" y="89075"/>
                </a:cubicBezTo>
                <a:cubicBezTo>
                  <a:pt x="160421" y="108830"/>
                  <a:pt x="195346" y="113769"/>
                  <a:pt x="210515" y="118708"/>
                </a:cubicBezTo>
                <a:cubicBezTo>
                  <a:pt x="225684" y="123647"/>
                  <a:pt x="247909" y="103186"/>
                  <a:pt x="231681" y="118708"/>
                </a:cubicBezTo>
                <a:cubicBezTo>
                  <a:pt x="215453" y="134230"/>
                  <a:pt x="134314" y="192791"/>
                  <a:pt x="113148" y="211841"/>
                </a:cubicBezTo>
                <a:cubicBezTo>
                  <a:pt x="91982" y="230891"/>
                  <a:pt x="123378" y="245002"/>
                  <a:pt x="104681" y="233008"/>
                </a:cubicBezTo>
                <a:cubicBezTo>
                  <a:pt x="85984" y="221014"/>
                  <a:pt x="9079" y="159631"/>
                  <a:pt x="965" y="139875"/>
                </a:cubicBezTo>
                <a:cubicBezTo>
                  <a:pt x="-7149" y="120120"/>
                  <a:pt x="38006" y="133525"/>
                  <a:pt x="55998" y="114475"/>
                </a:cubicBezTo>
                <a:cubicBezTo>
                  <a:pt x="73990" y="95425"/>
                  <a:pt x="77870" y="4408"/>
                  <a:pt x="91981" y="175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: 図形 1367">
            <a:extLst>
              <a:ext uri="{FF2B5EF4-FFF2-40B4-BE49-F238E27FC236}">
                <a16:creationId xmlns:a16="http://schemas.microsoft.com/office/drawing/2014/main" id="{62E9DA78-C812-4CBE-88C4-0CA51494BB04}"/>
              </a:ext>
            </a:extLst>
          </p:cNvPr>
          <p:cNvSpPr/>
          <p:nvPr/>
        </p:nvSpPr>
        <p:spPr>
          <a:xfrm>
            <a:off x="2476433" y="7372442"/>
            <a:ext cx="195149" cy="168881"/>
          </a:xfrm>
          <a:custGeom>
            <a:avLst/>
            <a:gdLst>
              <a:gd name="connsiteX0" fmla="*/ 2184 w 195149"/>
              <a:gd name="connsiteY0" fmla="*/ 8375 h 168881"/>
              <a:gd name="connsiteX1" fmla="*/ 55100 w 195149"/>
              <a:gd name="connsiteY1" fmla="*/ 21075 h 168881"/>
              <a:gd name="connsiteX2" fmla="*/ 165167 w 195149"/>
              <a:gd name="connsiteY2" fmla="*/ 59175 h 168881"/>
              <a:gd name="connsiteX3" fmla="*/ 152467 w 195149"/>
              <a:gd name="connsiteY3" fmla="*/ 112091 h 168881"/>
              <a:gd name="connsiteX4" fmla="*/ 194800 w 195149"/>
              <a:gd name="connsiteY4" fmla="*/ 165008 h 168881"/>
              <a:gd name="connsiteX5" fmla="*/ 124950 w 195149"/>
              <a:gd name="connsiteY5" fmla="*/ 150191 h 168881"/>
              <a:gd name="connsiteX6" fmla="*/ 2184 w 195149"/>
              <a:gd name="connsiteY6" fmla="*/ 8375 h 16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149" h="168881">
                <a:moveTo>
                  <a:pt x="2184" y="8375"/>
                </a:moveTo>
                <a:cubicBezTo>
                  <a:pt x="-9458" y="-13144"/>
                  <a:pt x="27936" y="12608"/>
                  <a:pt x="55100" y="21075"/>
                </a:cubicBezTo>
                <a:cubicBezTo>
                  <a:pt x="82264" y="29542"/>
                  <a:pt x="148939" y="44006"/>
                  <a:pt x="165167" y="59175"/>
                </a:cubicBezTo>
                <a:cubicBezTo>
                  <a:pt x="181395" y="74344"/>
                  <a:pt x="147528" y="94452"/>
                  <a:pt x="152467" y="112091"/>
                </a:cubicBezTo>
                <a:cubicBezTo>
                  <a:pt x="157406" y="129730"/>
                  <a:pt x="199386" y="158658"/>
                  <a:pt x="194800" y="165008"/>
                </a:cubicBezTo>
                <a:cubicBezTo>
                  <a:pt x="190214" y="171358"/>
                  <a:pt x="154583" y="172063"/>
                  <a:pt x="124950" y="150191"/>
                </a:cubicBezTo>
                <a:cubicBezTo>
                  <a:pt x="95317" y="128319"/>
                  <a:pt x="13826" y="29894"/>
                  <a:pt x="2184" y="8375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: 図形 1368">
            <a:extLst>
              <a:ext uri="{FF2B5EF4-FFF2-40B4-BE49-F238E27FC236}">
                <a16:creationId xmlns:a16="http://schemas.microsoft.com/office/drawing/2014/main" id="{374C7740-FC47-449F-B691-049BC637C4E5}"/>
              </a:ext>
            </a:extLst>
          </p:cNvPr>
          <p:cNvSpPr/>
          <p:nvPr/>
        </p:nvSpPr>
        <p:spPr>
          <a:xfrm>
            <a:off x="2351969" y="7503005"/>
            <a:ext cx="217268" cy="157386"/>
          </a:xfrm>
          <a:custGeom>
            <a:avLst/>
            <a:gdLst>
              <a:gd name="connsiteX0" fmla="*/ 1764 w 217268"/>
              <a:gd name="connsiteY0" fmla="*/ 4812 h 157386"/>
              <a:gd name="connsiteX1" fmla="*/ 80081 w 217268"/>
              <a:gd name="connsiteY1" fmla="*/ 17512 h 157386"/>
              <a:gd name="connsiteX2" fmla="*/ 194381 w 217268"/>
              <a:gd name="connsiteY2" fmla="*/ 47145 h 157386"/>
              <a:gd name="connsiteX3" fmla="*/ 200731 w 217268"/>
              <a:gd name="connsiteY3" fmla="*/ 142395 h 157386"/>
              <a:gd name="connsiteX4" fmla="*/ 215548 w 217268"/>
              <a:gd name="connsiteY4" fmla="*/ 152978 h 157386"/>
              <a:gd name="connsiteX5" fmla="*/ 156281 w 217268"/>
              <a:gd name="connsiteY5" fmla="*/ 100062 h 157386"/>
              <a:gd name="connsiteX6" fmla="*/ 1764 w 217268"/>
              <a:gd name="connsiteY6" fmla="*/ 4812 h 15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268" h="157386">
                <a:moveTo>
                  <a:pt x="1764" y="4812"/>
                </a:moveTo>
                <a:cubicBezTo>
                  <a:pt x="-10936" y="-8946"/>
                  <a:pt x="47978" y="10456"/>
                  <a:pt x="80081" y="17512"/>
                </a:cubicBezTo>
                <a:cubicBezTo>
                  <a:pt x="112184" y="24568"/>
                  <a:pt x="174273" y="26331"/>
                  <a:pt x="194381" y="47145"/>
                </a:cubicBezTo>
                <a:cubicBezTo>
                  <a:pt x="214489" y="67959"/>
                  <a:pt x="197203" y="124756"/>
                  <a:pt x="200731" y="142395"/>
                </a:cubicBezTo>
                <a:cubicBezTo>
                  <a:pt x="204259" y="160034"/>
                  <a:pt x="222956" y="160034"/>
                  <a:pt x="215548" y="152978"/>
                </a:cubicBezTo>
                <a:cubicBezTo>
                  <a:pt x="208140" y="145923"/>
                  <a:pt x="187325" y="122287"/>
                  <a:pt x="156281" y="100062"/>
                </a:cubicBezTo>
                <a:cubicBezTo>
                  <a:pt x="125237" y="77837"/>
                  <a:pt x="14464" y="18570"/>
                  <a:pt x="1764" y="4812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: 図形 1369">
            <a:extLst>
              <a:ext uri="{FF2B5EF4-FFF2-40B4-BE49-F238E27FC236}">
                <a16:creationId xmlns:a16="http://schemas.microsoft.com/office/drawing/2014/main" id="{ED1A3FF8-3135-4083-8510-DA542F77B317}"/>
              </a:ext>
            </a:extLst>
          </p:cNvPr>
          <p:cNvSpPr/>
          <p:nvPr/>
        </p:nvSpPr>
        <p:spPr>
          <a:xfrm>
            <a:off x="2315616" y="7505184"/>
            <a:ext cx="145127" cy="167740"/>
          </a:xfrm>
          <a:custGeom>
            <a:avLst/>
            <a:gdLst>
              <a:gd name="connsiteX0" fmla="*/ 65634 w 145127"/>
              <a:gd name="connsiteY0" fmla="*/ 516 h 167740"/>
              <a:gd name="connsiteX1" fmla="*/ 116434 w 145127"/>
              <a:gd name="connsiteY1" fmla="*/ 127516 h 167740"/>
              <a:gd name="connsiteX2" fmla="*/ 143951 w 145127"/>
              <a:gd name="connsiteY2" fmla="*/ 167733 h 167740"/>
              <a:gd name="connsiteX3" fmla="*/ 78334 w 145127"/>
              <a:gd name="connsiteY3" fmla="*/ 125399 h 167740"/>
              <a:gd name="connsiteX4" fmla="*/ 17 w 145127"/>
              <a:gd name="connsiteY4" fmla="*/ 83066 h 167740"/>
              <a:gd name="connsiteX5" fmla="*/ 65634 w 145127"/>
              <a:gd name="connsiteY5" fmla="*/ 516 h 16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127" h="167740">
                <a:moveTo>
                  <a:pt x="65634" y="516"/>
                </a:moveTo>
                <a:cubicBezTo>
                  <a:pt x="85037" y="7924"/>
                  <a:pt x="103381" y="99647"/>
                  <a:pt x="116434" y="127516"/>
                </a:cubicBezTo>
                <a:cubicBezTo>
                  <a:pt x="129487" y="155385"/>
                  <a:pt x="150301" y="168086"/>
                  <a:pt x="143951" y="167733"/>
                </a:cubicBezTo>
                <a:cubicBezTo>
                  <a:pt x="137601" y="167380"/>
                  <a:pt x="102323" y="139510"/>
                  <a:pt x="78334" y="125399"/>
                </a:cubicBezTo>
                <a:cubicBezTo>
                  <a:pt x="54345" y="111288"/>
                  <a:pt x="1075" y="98588"/>
                  <a:pt x="17" y="83066"/>
                </a:cubicBezTo>
                <a:cubicBezTo>
                  <a:pt x="-1041" y="67544"/>
                  <a:pt x="46231" y="-6892"/>
                  <a:pt x="65634" y="516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: 図形 1370">
            <a:extLst>
              <a:ext uri="{FF2B5EF4-FFF2-40B4-BE49-F238E27FC236}">
                <a16:creationId xmlns:a16="http://schemas.microsoft.com/office/drawing/2014/main" id="{138C3C7A-FEE4-4B06-90A2-3A76A9B88641}"/>
              </a:ext>
            </a:extLst>
          </p:cNvPr>
          <p:cNvSpPr/>
          <p:nvPr/>
        </p:nvSpPr>
        <p:spPr>
          <a:xfrm>
            <a:off x="4505284" y="853859"/>
            <a:ext cx="679553" cy="228843"/>
          </a:xfrm>
          <a:custGeom>
            <a:avLst/>
            <a:gdLst>
              <a:gd name="connsiteX0" fmla="*/ 679491 w 679553"/>
              <a:gd name="connsiteY0" fmla="*/ 216 h 228843"/>
              <a:gd name="connsiteX1" fmla="*/ 277854 w 679553"/>
              <a:gd name="connsiteY1" fmla="*/ 87529 h 228843"/>
              <a:gd name="connsiteX2" fmla="*/ 104816 w 679553"/>
              <a:gd name="connsiteY2" fmla="*/ 158966 h 228843"/>
              <a:gd name="connsiteX3" fmla="*/ 41 w 679553"/>
              <a:gd name="connsiteY3" fmla="*/ 228816 h 228843"/>
              <a:gd name="connsiteX4" fmla="*/ 115929 w 679553"/>
              <a:gd name="connsiteY4" fmla="*/ 151029 h 228843"/>
              <a:gd name="connsiteX5" fmla="*/ 206416 w 679553"/>
              <a:gd name="connsiteY5" fmla="*/ 89116 h 228843"/>
              <a:gd name="connsiteX6" fmla="*/ 308016 w 679553"/>
              <a:gd name="connsiteY6" fmla="*/ 63716 h 228843"/>
              <a:gd name="connsiteX7" fmla="*/ 679491 w 679553"/>
              <a:gd name="connsiteY7" fmla="*/ 216 h 22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9553" h="228843">
                <a:moveTo>
                  <a:pt x="679491" y="216"/>
                </a:moveTo>
                <a:cubicBezTo>
                  <a:pt x="674464" y="4185"/>
                  <a:pt x="373633" y="61071"/>
                  <a:pt x="277854" y="87529"/>
                </a:cubicBezTo>
                <a:cubicBezTo>
                  <a:pt x="182075" y="113987"/>
                  <a:pt x="151118" y="135418"/>
                  <a:pt x="104816" y="158966"/>
                </a:cubicBezTo>
                <a:cubicBezTo>
                  <a:pt x="58514" y="182514"/>
                  <a:pt x="-1811" y="230139"/>
                  <a:pt x="41" y="228816"/>
                </a:cubicBezTo>
                <a:cubicBezTo>
                  <a:pt x="1893" y="227493"/>
                  <a:pt x="115929" y="151029"/>
                  <a:pt x="115929" y="151029"/>
                </a:cubicBezTo>
                <a:cubicBezTo>
                  <a:pt x="150325" y="127746"/>
                  <a:pt x="174401" y="103668"/>
                  <a:pt x="206416" y="89116"/>
                </a:cubicBezTo>
                <a:cubicBezTo>
                  <a:pt x="238430" y="74564"/>
                  <a:pt x="230758" y="79591"/>
                  <a:pt x="308016" y="63716"/>
                </a:cubicBezTo>
                <a:cubicBezTo>
                  <a:pt x="385274" y="47841"/>
                  <a:pt x="684518" y="-3753"/>
                  <a:pt x="679491" y="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: 図形 1371">
            <a:extLst>
              <a:ext uri="{FF2B5EF4-FFF2-40B4-BE49-F238E27FC236}">
                <a16:creationId xmlns:a16="http://schemas.microsoft.com/office/drawing/2014/main" id="{27FF7085-70DE-4E3C-AC6A-C49876C57043}"/>
              </a:ext>
            </a:extLst>
          </p:cNvPr>
          <p:cNvSpPr/>
          <p:nvPr/>
        </p:nvSpPr>
        <p:spPr>
          <a:xfrm>
            <a:off x="4244518" y="860425"/>
            <a:ext cx="384632" cy="559643"/>
          </a:xfrm>
          <a:custGeom>
            <a:avLst/>
            <a:gdLst>
              <a:gd name="connsiteX0" fmla="*/ 384632 w 384632"/>
              <a:gd name="connsiteY0" fmla="*/ 0 h 559643"/>
              <a:gd name="connsiteX1" fmla="*/ 143332 w 384632"/>
              <a:gd name="connsiteY1" fmla="*/ 239713 h 559643"/>
              <a:gd name="connsiteX2" fmla="*/ 97295 w 384632"/>
              <a:gd name="connsiteY2" fmla="*/ 306388 h 559643"/>
              <a:gd name="connsiteX3" fmla="*/ 111582 w 384632"/>
              <a:gd name="connsiteY3" fmla="*/ 342900 h 559643"/>
              <a:gd name="connsiteX4" fmla="*/ 97295 w 384632"/>
              <a:gd name="connsiteY4" fmla="*/ 368300 h 559643"/>
              <a:gd name="connsiteX5" fmla="*/ 2045 w 384632"/>
              <a:gd name="connsiteY5" fmla="*/ 555625 h 559643"/>
              <a:gd name="connsiteX6" fmla="*/ 38557 w 384632"/>
              <a:gd name="connsiteY6" fmla="*/ 479425 h 559643"/>
              <a:gd name="connsiteX7" fmla="*/ 114757 w 384632"/>
              <a:gd name="connsiteY7" fmla="*/ 280988 h 559643"/>
              <a:gd name="connsiteX8" fmla="*/ 141745 w 384632"/>
              <a:gd name="connsiteY8" fmla="*/ 254000 h 559643"/>
              <a:gd name="connsiteX9" fmla="*/ 384632 w 384632"/>
              <a:gd name="connsiteY9" fmla="*/ 0 h 55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632" h="559643">
                <a:moveTo>
                  <a:pt x="384632" y="0"/>
                </a:moveTo>
                <a:cubicBezTo>
                  <a:pt x="287926" y="94324"/>
                  <a:pt x="191221" y="188648"/>
                  <a:pt x="143332" y="239713"/>
                </a:cubicBezTo>
                <a:cubicBezTo>
                  <a:pt x="95443" y="290778"/>
                  <a:pt x="102587" y="289190"/>
                  <a:pt x="97295" y="306388"/>
                </a:cubicBezTo>
                <a:cubicBezTo>
                  <a:pt x="92003" y="323586"/>
                  <a:pt x="111582" y="332581"/>
                  <a:pt x="111582" y="342900"/>
                </a:cubicBezTo>
                <a:cubicBezTo>
                  <a:pt x="111582" y="353219"/>
                  <a:pt x="115551" y="332846"/>
                  <a:pt x="97295" y="368300"/>
                </a:cubicBezTo>
                <a:cubicBezTo>
                  <a:pt x="79039" y="403754"/>
                  <a:pt x="11835" y="537104"/>
                  <a:pt x="2045" y="555625"/>
                </a:cubicBezTo>
                <a:cubicBezTo>
                  <a:pt x="-7745" y="574146"/>
                  <a:pt x="19772" y="525198"/>
                  <a:pt x="38557" y="479425"/>
                </a:cubicBezTo>
                <a:cubicBezTo>
                  <a:pt x="57342" y="433652"/>
                  <a:pt x="97559" y="318559"/>
                  <a:pt x="114757" y="280988"/>
                </a:cubicBezTo>
                <a:cubicBezTo>
                  <a:pt x="131955" y="243417"/>
                  <a:pt x="141745" y="254000"/>
                  <a:pt x="141745" y="254000"/>
                </a:cubicBezTo>
                <a:lnTo>
                  <a:pt x="3846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: 図形 1372">
            <a:extLst>
              <a:ext uri="{FF2B5EF4-FFF2-40B4-BE49-F238E27FC236}">
                <a16:creationId xmlns:a16="http://schemas.microsoft.com/office/drawing/2014/main" id="{266AE485-CCB6-48FE-9808-9FE03D013042}"/>
              </a:ext>
            </a:extLst>
          </p:cNvPr>
          <p:cNvSpPr/>
          <p:nvPr/>
        </p:nvSpPr>
        <p:spPr>
          <a:xfrm>
            <a:off x="5354998" y="857555"/>
            <a:ext cx="793986" cy="826238"/>
          </a:xfrm>
          <a:custGeom>
            <a:avLst/>
            <a:gdLst>
              <a:gd name="connsiteX0" fmla="*/ 5990 w 793986"/>
              <a:gd name="connsiteY0" fmla="*/ 20333 h 826238"/>
              <a:gd name="connsiteX1" fmla="*/ 25040 w 793986"/>
              <a:gd name="connsiteY1" fmla="*/ 72720 h 826238"/>
              <a:gd name="connsiteX2" fmla="*/ 83777 w 793986"/>
              <a:gd name="connsiteY2" fmla="*/ 339420 h 826238"/>
              <a:gd name="connsiteX3" fmla="*/ 204427 w 793986"/>
              <a:gd name="connsiteY3" fmla="*/ 429908 h 826238"/>
              <a:gd name="connsiteX4" fmla="*/ 628290 w 793986"/>
              <a:gd name="connsiteY4" fmla="*/ 610883 h 826238"/>
              <a:gd name="connsiteX5" fmla="*/ 788627 w 793986"/>
              <a:gd name="connsiteY5" fmla="*/ 822020 h 826238"/>
              <a:gd name="connsiteX6" fmla="*/ 741002 w 793986"/>
              <a:gd name="connsiteY6" fmla="*/ 737883 h 826238"/>
              <a:gd name="connsiteX7" fmla="*/ 594952 w 793986"/>
              <a:gd name="connsiteY7" fmla="*/ 569608 h 826238"/>
              <a:gd name="connsiteX8" fmla="*/ 126640 w 793986"/>
              <a:gd name="connsiteY8" fmla="*/ 366408 h 826238"/>
              <a:gd name="connsiteX9" fmla="*/ 5990 w 793986"/>
              <a:gd name="connsiteY9" fmla="*/ 20333 h 82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3986" h="826238">
                <a:moveTo>
                  <a:pt x="5990" y="20333"/>
                </a:moveTo>
                <a:cubicBezTo>
                  <a:pt x="-10943" y="-28615"/>
                  <a:pt x="12076" y="19539"/>
                  <a:pt x="25040" y="72720"/>
                </a:cubicBezTo>
                <a:cubicBezTo>
                  <a:pt x="38005" y="125901"/>
                  <a:pt x="53879" y="279889"/>
                  <a:pt x="83777" y="339420"/>
                </a:cubicBezTo>
                <a:cubicBezTo>
                  <a:pt x="113675" y="398951"/>
                  <a:pt x="113675" y="384664"/>
                  <a:pt x="204427" y="429908"/>
                </a:cubicBezTo>
                <a:cubicBezTo>
                  <a:pt x="295179" y="475152"/>
                  <a:pt x="530923" y="545531"/>
                  <a:pt x="628290" y="610883"/>
                </a:cubicBezTo>
                <a:cubicBezTo>
                  <a:pt x="725657" y="676235"/>
                  <a:pt x="769842" y="800853"/>
                  <a:pt x="788627" y="822020"/>
                </a:cubicBezTo>
                <a:cubicBezTo>
                  <a:pt x="807412" y="843187"/>
                  <a:pt x="773281" y="779952"/>
                  <a:pt x="741002" y="737883"/>
                </a:cubicBezTo>
                <a:cubicBezTo>
                  <a:pt x="708723" y="695814"/>
                  <a:pt x="697346" y="631520"/>
                  <a:pt x="594952" y="569608"/>
                </a:cubicBezTo>
                <a:cubicBezTo>
                  <a:pt x="492558" y="507696"/>
                  <a:pt x="220302" y="455043"/>
                  <a:pt x="126640" y="366408"/>
                </a:cubicBezTo>
                <a:cubicBezTo>
                  <a:pt x="32978" y="277773"/>
                  <a:pt x="22923" y="69281"/>
                  <a:pt x="5990" y="20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: 図形 1373">
            <a:extLst>
              <a:ext uri="{FF2B5EF4-FFF2-40B4-BE49-F238E27FC236}">
                <a16:creationId xmlns:a16="http://schemas.microsoft.com/office/drawing/2014/main" id="{088B8D45-AF61-4664-ABE9-0E4E9909AFF9}"/>
              </a:ext>
            </a:extLst>
          </p:cNvPr>
          <p:cNvSpPr/>
          <p:nvPr/>
        </p:nvSpPr>
        <p:spPr>
          <a:xfrm>
            <a:off x="5448105" y="1096426"/>
            <a:ext cx="599788" cy="500247"/>
          </a:xfrm>
          <a:custGeom>
            <a:avLst/>
            <a:gdLst>
              <a:gd name="connsiteX0" fmla="*/ 195 w 599788"/>
              <a:gd name="connsiteY0" fmla="*/ 7 h 500247"/>
              <a:gd name="connsiteX1" fmla="*/ 142012 w 599788"/>
              <a:gd name="connsiteY1" fmla="*/ 387357 h 500247"/>
              <a:gd name="connsiteX2" fmla="*/ 262662 w 599788"/>
              <a:gd name="connsiteY2" fmla="*/ 440274 h 500247"/>
              <a:gd name="connsiteX3" fmla="*/ 599212 w 599788"/>
              <a:gd name="connsiteY3" fmla="*/ 499541 h 500247"/>
              <a:gd name="connsiteX4" fmla="*/ 173762 w 599788"/>
              <a:gd name="connsiteY4" fmla="*/ 397941 h 500247"/>
              <a:gd name="connsiteX5" fmla="*/ 195 w 599788"/>
              <a:gd name="connsiteY5" fmla="*/ 7 h 50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9788" h="500247">
                <a:moveTo>
                  <a:pt x="195" y="7"/>
                </a:moveTo>
                <a:cubicBezTo>
                  <a:pt x="-5097" y="-1757"/>
                  <a:pt x="98268" y="313979"/>
                  <a:pt x="142012" y="387357"/>
                </a:cubicBezTo>
                <a:cubicBezTo>
                  <a:pt x="185756" y="460735"/>
                  <a:pt x="186462" y="421577"/>
                  <a:pt x="262662" y="440274"/>
                </a:cubicBezTo>
                <a:cubicBezTo>
                  <a:pt x="338862" y="458971"/>
                  <a:pt x="614029" y="506596"/>
                  <a:pt x="599212" y="499541"/>
                </a:cubicBezTo>
                <a:cubicBezTo>
                  <a:pt x="584395" y="492486"/>
                  <a:pt x="270776" y="483313"/>
                  <a:pt x="173762" y="397941"/>
                </a:cubicBezTo>
                <a:cubicBezTo>
                  <a:pt x="76748" y="312569"/>
                  <a:pt x="5487" y="1771"/>
                  <a:pt x="195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: 図形 1374">
            <a:extLst>
              <a:ext uri="{FF2B5EF4-FFF2-40B4-BE49-F238E27FC236}">
                <a16:creationId xmlns:a16="http://schemas.microsoft.com/office/drawing/2014/main" id="{C6CC52EC-8F65-41D7-8683-E995A4044C2B}"/>
              </a:ext>
            </a:extLst>
          </p:cNvPr>
          <p:cNvSpPr/>
          <p:nvPr/>
        </p:nvSpPr>
        <p:spPr>
          <a:xfrm>
            <a:off x="4704516" y="404805"/>
            <a:ext cx="449486" cy="306285"/>
          </a:xfrm>
          <a:custGeom>
            <a:avLst/>
            <a:gdLst>
              <a:gd name="connsiteX0" fmla="*/ 445334 w 449486"/>
              <a:gd name="connsiteY0" fmla="*/ 76208 h 306285"/>
              <a:gd name="connsiteX1" fmla="*/ 334209 w 449486"/>
              <a:gd name="connsiteY1" fmla="*/ 8 h 306285"/>
              <a:gd name="connsiteX2" fmla="*/ 164347 w 449486"/>
              <a:gd name="connsiteY2" fmla="*/ 73033 h 306285"/>
              <a:gd name="connsiteX3" fmla="*/ 7184 w 449486"/>
              <a:gd name="connsiteY3" fmla="*/ 296870 h 306285"/>
              <a:gd name="connsiteX4" fmla="*/ 29409 w 449486"/>
              <a:gd name="connsiteY4" fmla="*/ 257183 h 306285"/>
              <a:gd name="connsiteX5" fmla="*/ 54809 w 449486"/>
              <a:gd name="connsiteY5" fmla="*/ 190508 h 306285"/>
              <a:gd name="connsiteX6" fmla="*/ 73859 w 449486"/>
              <a:gd name="connsiteY6" fmla="*/ 141295 h 306285"/>
              <a:gd name="connsiteX7" fmla="*/ 188159 w 449486"/>
              <a:gd name="connsiteY7" fmla="*/ 50808 h 306285"/>
              <a:gd name="connsiteX8" fmla="*/ 445334 w 449486"/>
              <a:gd name="connsiteY8" fmla="*/ 76208 h 30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486" h="306285">
                <a:moveTo>
                  <a:pt x="445334" y="76208"/>
                </a:moveTo>
                <a:cubicBezTo>
                  <a:pt x="469676" y="67741"/>
                  <a:pt x="381040" y="537"/>
                  <a:pt x="334209" y="8"/>
                </a:cubicBezTo>
                <a:cubicBezTo>
                  <a:pt x="287378" y="-521"/>
                  <a:pt x="218851" y="23556"/>
                  <a:pt x="164347" y="73033"/>
                </a:cubicBezTo>
                <a:cubicBezTo>
                  <a:pt x="109843" y="122510"/>
                  <a:pt x="29674" y="266178"/>
                  <a:pt x="7184" y="296870"/>
                </a:cubicBezTo>
                <a:cubicBezTo>
                  <a:pt x="-15306" y="327562"/>
                  <a:pt x="21472" y="274910"/>
                  <a:pt x="29409" y="257183"/>
                </a:cubicBezTo>
                <a:cubicBezTo>
                  <a:pt x="37346" y="239456"/>
                  <a:pt x="47401" y="209823"/>
                  <a:pt x="54809" y="190508"/>
                </a:cubicBezTo>
                <a:cubicBezTo>
                  <a:pt x="62217" y="171193"/>
                  <a:pt x="51634" y="164578"/>
                  <a:pt x="73859" y="141295"/>
                </a:cubicBezTo>
                <a:cubicBezTo>
                  <a:pt x="96084" y="118012"/>
                  <a:pt x="129686" y="65360"/>
                  <a:pt x="188159" y="50808"/>
                </a:cubicBezTo>
                <a:cubicBezTo>
                  <a:pt x="246632" y="36256"/>
                  <a:pt x="420992" y="84675"/>
                  <a:pt x="445334" y="76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: 図形 1375">
            <a:extLst>
              <a:ext uri="{FF2B5EF4-FFF2-40B4-BE49-F238E27FC236}">
                <a16:creationId xmlns:a16="http://schemas.microsoft.com/office/drawing/2014/main" id="{87D11B84-71B6-4B39-BB67-47411326F5D4}"/>
              </a:ext>
            </a:extLst>
          </p:cNvPr>
          <p:cNvSpPr/>
          <p:nvPr/>
        </p:nvSpPr>
        <p:spPr>
          <a:xfrm>
            <a:off x="4755687" y="491609"/>
            <a:ext cx="682547" cy="232299"/>
          </a:xfrm>
          <a:custGeom>
            <a:avLst/>
            <a:gdLst>
              <a:gd name="connsiteX0" fmla="*/ 679913 w 682547"/>
              <a:gd name="connsiteY0" fmla="*/ 232291 h 232299"/>
              <a:gd name="connsiteX1" fmla="*/ 544446 w 682547"/>
              <a:gd name="connsiteY1" fmla="*/ 31208 h 232299"/>
              <a:gd name="connsiteX2" fmla="*/ 345480 w 682547"/>
              <a:gd name="connsiteY2" fmla="*/ 7924 h 232299"/>
              <a:gd name="connsiteX3" fmla="*/ 6813 w 682547"/>
              <a:gd name="connsiteY3" fmla="*/ 105291 h 232299"/>
              <a:gd name="connsiteX4" fmla="*/ 142280 w 682547"/>
              <a:gd name="connsiteY4" fmla="*/ 71424 h 232299"/>
              <a:gd name="connsiteX5" fmla="*/ 423796 w 682547"/>
              <a:gd name="connsiteY5" fmla="*/ 22741 h 232299"/>
              <a:gd name="connsiteX6" fmla="*/ 679913 w 682547"/>
              <a:gd name="connsiteY6" fmla="*/ 232291 h 23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547" h="232299">
                <a:moveTo>
                  <a:pt x="679913" y="232291"/>
                </a:moveTo>
                <a:cubicBezTo>
                  <a:pt x="700021" y="233702"/>
                  <a:pt x="600185" y="68602"/>
                  <a:pt x="544446" y="31208"/>
                </a:cubicBezTo>
                <a:cubicBezTo>
                  <a:pt x="488707" y="-6187"/>
                  <a:pt x="435085" y="-4423"/>
                  <a:pt x="345480" y="7924"/>
                </a:cubicBezTo>
                <a:cubicBezTo>
                  <a:pt x="255874" y="20271"/>
                  <a:pt x="40680" y="94708"/>
                  <a:pt x="6813" y="105291"/>
                </a:cubicBezTo>
                <a:cubicBezTo>
                  <a:pt x="-27054" y="115874"/>
                  <a:pt x="72783" y="85182"/>
                  <a:pt x="142280" y="71424"/>
                </a:cubicBezTo>
                <a:cubicBezTo>
                  <a:pt x="211777" y="57666"/>
                  <a:pt x="332074" y="-5128"/>
                  <a:pt x="423796" y="22741"/>
                </a:cubicBezTo>
                <a:cubicBezTo>
                  <a:pt x="515518" y="50610"/>
                  <a:pt x="659805" y="230880"/>
                  <a:pt x="679913" y="232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: 図形 1376">
            <a:extLst>
              <a:ext uri="{FF2B5EF4-FFF2-40B4-BE49-F238E27FC236}">
                <a16:creationId xmlns:a16="http://schemas.microsoft.com/office/drawing/2014/main" id="{E49670FB-57EB-4D0D-8B0E-521F5935943F}"/>
              </a:ext>
            </a:extLst>
          </p:cNvPr>
          <p:cNvSpPr/>
          <p:nvPr/>
        </p:nvSpPr>
        <p:spPr>
          <a:xfrm>
            <a:off x="4494599" y="667005"/>
            <a:ext cx="852941" cy="270244"/>
          </a:xfrm>
          <a:custGeom>
            <a:avLst/>
            <a:gdLst>
              <a:gd name="connsiteX0" fmla="*/ 852101 w 852941"/>
              <a:gd name="connsiteY0" fmla="*/ 122512 h 270244"/>
              <a:gd name="connsiteX1" fmla="*/ 612918 w 852941"/>
              <a:gd name="connsiteY1" fmla="*/ 1862 h 270244"/>
              <a:gd name="connsiteX2" fmla="*/ 236151 w 852941"/>
              <a:gd name="connsiteY2" fmla="*/ 135212 h 270244"/>
              <a:gd name="connsiteX3" fmla="*/ 3318 w 852941"/>
              <a:gd name="connsiteY3" fmla="*/ 268562 h 270244"/>
              <a:gd name="connsiteX4" fmla="*/ 117618 w 852941"/>
              <a:gd name="connsiteY4" fmla="*/ 198712 h 270244"/>
              <a:gd name="connsiteX5" fmla="*/ 373734 w 852941"/>
              <a:gd name="connsiteY5" fmla="*/ 33612 h 270244"/>
              <a:gd name="connsiteX6" fmla="*/ 532484 w 852941"/>
              <a:gd name="connsiteY6" fmla="*/ 3978 h 270244"/>
              <a:gd name="connsiteX7" fmla="*/ 852101 w 852941"/>
              <a:gd name="connsiteY7" fmla="*/ 122512 h 27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941" h="270244">
                <a:moveTo>
                  <a:pt x="852101" y="122512"/>
                </a:moveTo>
                <a:cubicBezTo>
                  <a:pt x="865507" y="122159"/>
                  <a:pt x="715576" y="-255"/>
                  <a:pt x="612918" y="1862"/>
                </a:cubicBezTo>
                <a:cubicBezTo>
                  <a:pt x="510260" y="3979"/>
                  <a:pt x="337751" y="90762"/>
                  <a:pt x="236151" y="135212"/>
                </a:cubicBezTo>
                <a:cubicBezTo>
                  <a:pt x="134551" y="179662"/>
                  <a:pt x="23073" y="257979"/>
                  <a:pt x="3318" y="268562"/>
                </a:cubicBezTo>
                <a:cubicBezTo>
                  <a:pt x="-16437" y="279145"/>
                  <a:pt x="55882" y="237870"/>
                  <a:pt x="117618" y="198712"/>
                </a:cubicBezTo>
                <a:cubicBezTo>
                  <a:pt x="179354" y="159554"/>
                  <a:pt x="304590" y="66068"/>
                  <a:pt x="373734" y="33612"/>
                </a:cubicBezTo>
                <a:cubicBezTo>
                  <a:pt x="442878" y="1156"/>
                  <a:pt x="454873" y="-5547"/>
                  <a:pt x="532484" y="3978"/>
                </a:cubicBezTo>
                <a:cubicBezTo>
                  <a:pt x="610095" y="13503"/>
                  <a:pt x="838695" y="122865"/>
                  <a:pt x="852101" y="122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: 図形 1377">
            <a:extLst>
              <a:ext uri="{FF2B5EF4-FFF2-40B4-BE49-F238E27FC236}">
                <a16:creationId xmlns:a16="http://schemas.microsoft.com/office/drawing/2014/main" id="{610ED05E-6C1F-4359-8723-C6E3537B66B5}"/>
              </a:ext>
            </a:extLst>
          </p:cNvPr>
          <p:cNvSpPr/>
          <p:nvPr/>
        </p:nvSpPr>
        <p:spPr>
          <a:xfrm>
            <a:off x="5349389" y="393086"/>
            <a:ext cx="649344" cy="362021"/>
          </a:xfrm>
          <a:custGeom>
            <a:avLst/>
            <a:gdLst>
              <a:gd name="connsiteX0" fmla="*/ 10011 w 649344"/>
              <a:gd name="connsiteY0" fmla="*/ 138197 h 362021"/>
              <a:gd name="connsiteX1" fmla="*/ 92561 w 649344"/>
              <a:gd name="connsiteY1" fmla="*/ 108564 h 362021"/>
              <a:gd name="connsiteX2" fmla="*/ 316928 w 649344"/>
              <a:gd name="connsiteY2" fmla="*/ 614 h 362021"/>
              <a:gd name="connsiteX3" fmla="*/ 346561 w 649344"/>
              <a:gd name="connsiteY3" fmla="*/ 78931 h 362021"/>
              <a:gd name="connsiteX4" fmla="*/ 636544 w 649344"/>
              <a:gd name="connsiteY4" fmla="*/ 351981 h 362021"/>
              <a:gd name="connsiteX5" fmla="*/ 568811 w 649344"/>
              <a:gd name="connsiteY5" fmla="*/ 280014 h 362021"/>
              <a:gd name="connsiteX6" fmla="*/ 306344 w 649344"/>
              <a:gd name="connsiteY6" fmla="*/ 61997 h 362021"/>
              <a:gd name="connsiteX7" fmla="*/ 10011 w 649344"/>
              <a:gd name="connsiteY7" fmla="*/ 138197 h 36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9344" h="362021">
                <a:moveTo>
                  <a:pt x="10011" y="138197"/>
                </a:moveTo>
                <a:cubicBezTo>
                  <a:pt x="-25619" y="145958"/>
                  <a:pt x="41408" y="131494"/>
                  <a:pt x="92561" y="108564"/>
                </a:cubicBezTo>
                <a:cubicBezTo>
                  <a:pt x="143714" y="85634"/>
                  <a:pt x="274595" y="5553"/>
                  <a:pt x="316928" y="614"/>
                </a:cubicBezTo>
                <a:cubicBezTo>
                  <a:pt x="359261" y="-4325"/>
                  <a:pt x="293292" y="20370"/>
                  <a:pt x="346561" y="78931"/>
                </a:cubicBezTo>
                <a:cubicBezTo>
                  <a:pt x="399830" y="137492"/>
                  <a:pt x="599502" y="318467"/>
                  <a:pt x="636544" y="351981"/>
                </a:cubicBezTo>
                <a:cubicBezTo>
                  <a:pt x="673586" y="385495"/>
                  <a:pt x="623844" y="328345"/>
                  <a:pt x="568811" y="280014"/>
                </a:cubicBezTo>
                <a:cubicBezTo>
                  <a:pt x="513778" y="231683"/>
                  <a:pt x="396655" y="89161"/>
                  <a:pt x="306344" y="61997"/>
                </a:cubicBezTo>
                <a:cubicBezTo>
                  <a:pt x="216033" y="34833"/>
                  <a:pt x="45641" y="130436"/>
                  <a:pt x="10011" y="138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: 図形 1379">
            <a:extLst>
              <a:ext uri="{FF2B5EF4-FFF2-40B4-BE49-F238E27FC236}">
                <a16:creationId xmlns:a16="http://schemas.microsoft.com/office/drawing/2014/main" id="{504CD66C-19C8-42B1-90C2-D5F3F4B89C81}"/>
              </a:ext>
            </a:extLst>
          </p:cNvPr>
          <p:cNvSpPr/>
          <p:nvPr/>
        </p:nvSpPr>
        <p:spPr>
          <a:xfrm>
            <a:off x="4356605" y="757379"/>
            <a:ext cx="941497" cy="323552"/>
          </a:xfrm>
          <a:custGeom>
            <a:avLst/>
            <a:gdLst>
              <a:gd name="connsiteX0" fmla="*/ 941412 w 941497"/>
              <a:gd name="connsiteY0" fmla="*/ 63888 h 323552"/>
              <a:gd name="connsiteX1" fmla="*/ 600628 w 941497"/>
              <a:gd name="connsiteY1" fmla="*/ 2504 h 323552"/>
              <a:gd name="connsiteX2" fmla="*/ 276778 w 941497"/>
              <a:gd name="connsiteY2" fmla="*/ 163371 h 323552"/>
              <a:gd name="connsiteX3" fmla="*/ 1612 w 941497"/>
              <a:gd name="connsiteY3" fmla="*/ 322121 h 323552"/>
              <a:gd name="connsiteX4" fmla="*/ 156128 w 941497"/>
              <a:gd name="connsiteY4" fmla="*/ 245921 h 323552"/>
              <a:gd name="connsiteX5" fmla="*/ 494795 w 941497"/>
              <a:gd name="connsiteY5" fmla="*/ 68121 h 323552"/>
              <a:gd name="connsiteX6" fmla="*/ 632378 w 941497"/>
              <a:gd name="connsiteY6" fmla="*/ 44838 h 323552"/>
              <a:gd name="connsiteX7" fmla="*/ 941412 w 941497"/>
              <a:gd name="connsiteY7" fmla="*/ 63888 h 32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497" h="323552">
                <a:moveTo>
                  <a:pt x="941412" y="63888"/>
                </a:moveTo>
                <a:cubicBezTo>
                  <a:pt x="936120" y="56832"/>
                  <a:pt x="711400" y="-14076"/>
                  <a:pt x="600628" y="2504"/>
                </a:cubicBezTo>
                <a:cubicBezTo>
                  <a:pt x="489856" y="19084"/>
                  <a:pt x="376614" y="110102"/>
                  <a:pt x="276778" y="163371"/>
                </a:cubicBezTo>
                <a:cubicBezTo>
                  <a:pt x="176942" y="216640"/>
                  <a:pt x="21720" y="308363"/>
                  <a:pt x="1612" y="322121"/>
                </a:cubicBezTo>
                <a:cubicBezTo>
                  <a:pt x="-18496" y="335879"/>
                  <a:pt x="156128" y="245921"/>
                  <a:pt x="156128" y="245921"/>
                </a:cubicBezTo>
                <a:cubicBezTo>
                  <a:pt x="238325" y="203588"/>
                  <a:pt x="415420" y="101635"/>
                  <a:pt x="494795" y="68121"/>
                </a:cubicBezTo>
                <a:cubicBezTo>
                  <a:pt x="574170" y="34607"/>
                  <a:pt x="560411" y="46955"/>
                  <a:pt x="632378" y="44838"/>
                </a:cubicBezTo>
                <a:cubicBezTo>
                  <a:pt x="704345" y="42721"/>
                  <a:pt x="946704" y="70944"/>
                  <a:pt x="941412" y="638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: 図形 1381">
            <a:extLst>
              <a:ext uri="{FF2B5EF4-FFF2-40B4-BE49-F238E27FC236}">
                <a16:creationId xmlns:a16="http://schemas.microsoft.com/office/drawing/2014/main" id="{DDE52089-46EA-4BAA-9B43-A3ADBFEA0191}"/>
              </a:ext>
            </a:extLst>
          </p:cNvPr>
          <p:cNvSpPr/>
          <p:nvPr/>
        </p:nvSpPr>
        <p:spPr>
          <a:xfrm>
            <a:off x="5141383" y="591772"/>
            <a:ext cx="1001371" cy="749970"/>
          </a:xfrm>
          <a:custGeom>
            <a:avLst/>
            <a:gdLst>
              <a:gd name="connsiteX0" fmla="*/ 0 w 1001371"/>
              <a:gd name="connsiteY0" fmla="*/ 125778 h 749970"/>
              <a:gd name="connsiteX1" fmla="*/ 88900 w 1001371"/>
              <a:gd name="connsiteY1" fmla="*/ 127895 h 749970"/>
              <a:gd name="connsiteX2" fmla="*/ 469900 w 1001371"/>
              <a:gd name="connsiteY2" fmla="*/ 34761 h 749970"/>
              <a:gd name="connsiteX3" fmla="*/ 541867 w 1001371"/>
              <a:gd name="connsiteY3" fmla="*/ 79211 h 749970"/>
              <a:gd name="connsiteX4" fmla="*/ 984250 w 1001371"/>
              <a:gd name="connsiteY4" fmla="*/ 720561 h 749970"/>
              <a:gd name="connsiteX5" fmla="*/ 901700 w 1001371"/>
              <a:gd name="connsiteY5" fmla="*/ 616845 h 749970"/>
              <a:gd name="connsiteX6" fmla="*/ 817034 w 1001371"/>
              <a:gd name="connsiteY6" fmla="*/ 392478 h 749970"/>
              <a:gd name="connsiteX7" fmla="*/ 484717 w 1001371"/>
              <a:gd name="connsiteY7" fmla="*/ 17828 h 749970"/>
              <a:gd name="connsiteX8" fmla="*/ 319617 w 1001371"/>
              <a:gd name="connsiteY8" fmla="*/ 55928 h 749970"/>
              <a:gd name="connsiteX9" fmla="*/ 0 w 1001371"/>
              <a:gd name="connsiteY9" fmla="*/ 125778 h 74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1371" h="749970">
                <a:moveTo>
                  <a:pt x="0" y="125778"/>
                </a:moveTo>
                <a:cubicBezTo>
                  <a:pt x="5291" y="134421"/>
                  <a:pt x="10583" y="143064"/>
                  <a:pt x="88900" y="127895"/>
                </a:cubicBezTo>
                <a:cubicBezTo>
                  <a:pt x="167217" y="112726"/>
                  <a:pt x="394406" y="42875"/>
                  <a:pt x="469900" y="34761"/>
                </a:cubicBezTo>
                <a:cubicBezTo>
                  <a:pt x="545394" y="26647"/>
                  <a:pt x="456142" y="-35089"/>
                  <a:pt x="541867" y="79211"/>
                </a:cubicBezTo>
                <a:cubicBezTo>
                  <a:pt x="627592" y="193511"/>
                  <a:pt x="924278" y="630955"/>
                  <a:pt x="984250" y="720561"/>
                </a:cubicBezTo>
                <a:cubicBezTo>
                  <a:pt x="1044222" y="810167"/>
                  <a:pt x="929569" y="671525"/>
                  <a:pt x="901700" y="616845"/>
                </a:cubicBezTo>
                <a:cubicBezTo>
                  <a:pt x="873831" y="562165"/>
                  <a:pt x="886531" y="492314"/>
                  <a:pt x="817034" y="392478"/>
                </a:cubicBezTo>
                <a:cubicBezTo>
                  <a:pt x="747537" y="292642"/>
                  <a:pt x="567620" y="73920"/>
                  <a:pt x="484717" y="17828"/>
                </a:cubicBezTo>
                <a:cubicBezTo>
                  <a:pt x="401814" y="-38264"/>
                  <a:pt x="319617" y="55928"/>
                  <a:pt x="319617" y="55928"/>
                </a:cubicBezTo>
                <a:lnTo>
                  <a:pt x="0" y="12577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: 図形 1382">
            <a:extLst>
              <a:ext uri="{FF2B5EF4-FFF2-40B4-BE49-F238E27FC236}">
                <a16:creationId xmlns:a16="http://schemas.microsoft.com/office/drawing/2014/main" id="{C22D0849-BD0F-4A80-AE84-9848A0014F90}"/>
              </a:ext>
            </a:extLst>
          </p:cNvPr>
          <p:cNvSpPr/>
          <p:nvPr/>
        </p:nvSpPr>
        <p:spPr>
          <a:xfrm>
            <a:off x="4997450" y="746895"/>
            <a:ext cx="1265835" cy="764591"/>
          </a:xfrm>
          <a:custGeom>
            <a:avLst/>
            <a:gdLst>
              <a:gd name="connsiteX0" fmla="*/ 0 w 1265835"/>
              <a:gd name="connsiteY0" fmla="*/ 34155 h 764591"/>
              <a:gd name="connsiteX1" fmla="*/ 582083 w 1265835"/>
              <a:gd name="connsiteY1" fmla="*/ 288 h 764591"/>
              <a:gd name="connsiteX2" fmla="*/ 645583 w 1265835"/>
              <a:gd name="connsiteY2" fmla="*/ 51088 h 764591"/>
              <a:gd name="connsiteX3" fmla="*/ 846667 w 1265835"/>
              <a:gd name="connsiteY3" fmla="*/ 383405 h 764591"/>
              <a:gd name="connsiteX4" fmla="*/ 1246717 w 1265835"/>
              <a:gd name="connsiteY4" fmla="*/ 747472 h 764591"/>
              <a:gd name="connsiteX5" fmla="*/ 1174750 w 1265835"/>
              <a:gd name="connsiteY5" fmla="*/ 686088 h 764591"/>
              <a:gd name="connsiteX6" fmla="*/ 935567 w 1265835"/>
              <a:gd name="connsiteY6" fmla="*/ 516755 h 764591"/>
              <a:gd name="connsiteX7" fmla="*/ 730250 w 1265835"/>
              <a:gd name="connsiteY7" fmla="*/ 292388 h 764591"/>
              <a:gd name="connsiteX8" fmla="*/ 594783 w 1265835"/>
              <a:gd name="connsiteY8" fmla="*/ 46855 h 764591"/>
              <a:gd name="connsiteX9" fmla="*/ 493183 w 1265835"/>
              <a:gd name="connsiteY9" fmla="*/ 23572 h 764591"/>
              <a:gd name="connsiteX10" fmla="*/ 0 w 1265835"/>
              <a:gd name="connsiteY10" fmla="*/ 34155 h 76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5835" h="764591">
                <a:moveTo>
                  <a:pt x="0" y="34155"/>
                </a:moveTo>
                <a:cubicBezTo>
                  <a:pt x="237243" y="15810"/>
                  <a:pt x="474486" y="-2534"/>
                  <a:pt x="582083" y="288"/>
                </a:cubicBezTo>
                <a:cubicBezTo>
                  <a:pt x="689680" y="3110"/>
                  <a:pt x="601486" y="-12765"/>
                  <a:pt x="645583" y="51088"/>
                </a:cubicBezTo>
                <a:cubicBezTo>
                  <a:pt x="689680" y="114941"/>
                  <a:pt x="746478" y="267341"/>
                  <a:pt x="846667" y="383405"/>
                </a:cubicBezTo>
                <a:cubicBezTo>
                  <a:pt x="946856" y="499469"/>
                  <a:pt x="1192037" y="697025"/>
                  <a:pt x="1246717" y="747472"/>
                </a:cubicBezTo>
                <a:cubicBezTo>
                  <a:pt x="1301398" y="797919"/>
                  <a:pt x="1226608" y="724541"/>
                  <a:pt x="1174750" y="686088"/>
                </a:cubicBezTo>
                <a:cubicBezTo>
                  <a:pt x="1122892" y="647635"/>
                  <a:pt x="1009650" y="582372"/>
                  <a:pt x="935567" y="516755"/>
                </a:cubicBezTo>
                <a:cubicBezTo>
                  <a:pt x="861484" y="451138"/>
                  <a:pt x="787047" y="370705"/>
                  <a:pt x="730250" y="292388"/>
                </a:cubicBezTo>
                <a:cubicBezTo>
                  <a:pt x="673453" y="214071"/>
                  <a:pt x="634294" y="91658"/>
                  <a:pt x="594783" y="46855"/>
                </a:cubicBezTo>
                <a:cubicBezTo>
                  <a:pt x="555272" y="2052"/>
                  <a:pt x="590902" y="25689"/>
                  <a:pt x="493183" y="23572"/>
                </a:cubicBezTo>
                <a:lnTo>
                  <a:pt x="0" y="3415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: 図形 1383">
            <a:extLst>
              <a:ext uri="{FF2B5EF4-FFF2-40B4-BE49-F238E27FC236}">
                <a16:creationId xmlns:a16="http://schemas.microsoft.com/office/drawing/2014/main" id="{700B42C5-A42C-4C83-A81B-19482D9A7705}"/>
              </a:ext>
            </a:extLst>
          </p:cNvPr>
          <p:cNvSpPr/>
          <p:nvPr/>
        </p:nvSpPr>
        <p:spPr>
          <a:xfrm>
            <a:off x="5521811" y="820975"/>
            <a:ext cx="761154" cy="1047901"/>
          </a:xfrm>
          <a:custGeom>
            <a:avLst/>
            <a:gdLst>
              <a:gd name="connsiteX0" fmla="*/ 23856 w 761154"/>
              <a:gd name="connsiteY0" fmla="*/ 292 h 1047901"/>
              <a:gd name="connsiteX1" fmla="*/ 23856 w 761154"/>
              <a:gd name="connsiteY1" fmla="*/ 190792 h 1047901"/>
              <a:gd name="connsiteX2" fmla="*/ 174139 w 761154"/>
              <a:gd name="connsiteY2" fmla="*/ 377058 h 1047901"/>
              <a:gd name="connsiteX3" fmla="*/ 595356 w 761154"/>
              <a:gd name="connsiteY3" fmla="*/ 614125 h 1047901"/>
              <a:gd name="connsiteX4" fmla="*/ 654622 w 761154"/>
              <a:gd name="connsiteY4" fmla="*/ 669158 h 1047901"/>
              <a:gd name="connsiteX5" fmla="*/ 760456 w 761154"/>
              <a:gd name="connsiteY5" fmla="*/ 1043808 h 1047901"/>
              <a:gd name="connsiteX6" fmla="*/ 703306 w 761154"/>
              <a:gd name="connsiteY6" fmla="*/ 878708 h 1047901"/>
              <a:gd name="connsiteX7" fmla="*/ 595356 w 761154"/>
              <a:gd name="connsiteY7" fmla="*/ 569675 h 1047901"/>
              <a:gd name="connsiteX8" fmla="*/ 229172 w 761154"/>
              <a:gd name="connsiteY8" fmla="*/ 377058 h 1047901"/>
              <a:gd name="connsiteX9" fmla="*/ 11156 w 761154"/>
              <a:gd name="connsiteY9" fmla="*/ 235242 h 1047901"/>
              <a:gd name="connsiteX10" fmla="*/ 23856 w 761154"/>
              <a:gd name="connsiteY10" fmla="*/ 292 h 1047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1154" h="1047901">
                <a:moveTo>
                  <a:pt x="23856" y="292"/>
                </a:moveTo>
                <a:cubicBezTo>
                  <a:pt x="25973" y="-7116"/>
                  <a:pt x="-1191" y="127998"/>
                  <a:pt x="23856" y="190792"/>
                </a:cubicBezTo>
                <a:cubicBezTo>
                  <a:pt x="48903" y="253586"/>
                  <a:pt x="78889" y="306503"/>
                  <a:pt x="174139" y="377058"/>
                </a:cubicBezTo>
                <a:cubicBezTo>
                  <a:pt x="269389" y="447614"/>
                  <a:pt x="515276" y="565442"/>
                  <a:pt x="595356" y="614125"/>
                </a:cubicBezTo>
                <a:cubicBezTo>
                  <a:pt x="675437" y="662808"/>
                  <a:pt x="627105" y="597544"/>
                  <a:pt x="654622" y="669158"/>
                </a:cubicBezTo>
                <a:cubicBezTo>
                  <a:pt x="682139" y="740772"/>
                  <a:pt x="752342" y="1008883"/>
                  <a:pt x="760456" y="1043808"/>
                </a:cubicBezTo>
                <a:cubicBezTo>
                  <a:pt x="768570" y="1078733"/>
                  <a:pt x="703306" y="878708"/>
                  <a:pt x="703306" y="878708"/>
                </a:cubicBezTo>
                <a:cubicBezTo>
                  <a:pt x="675789" y="799686"/>
                  <a:pt x="674378" y="653283"/>
                  <a:pt x="595356" y="569675"/>
                </a:cubicBezTo>
                <a:cubicBezTo>
                  <a:pt x="516334" y="486067"/>
                  <a:pt x="326539" y="432797"/>
                  <a:pt x="229172" y="377058"/>
                </a:cubicBezTo>
                <a:cubicBezTo>
                  <a:pt x="131805" y="321319"/>
                  <a:pt x="41495" y="296978"/>
                  <a:pt x="11156" y="235242"/>
                </a:cubicBezTo>
                <a:cubicBezTo>
                  <a:pt x="-19183" y="173506"/>
                  <a:pt x="21739" y="7700"/>
                  <a:pt x="23856" y="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: 図形 1384">
            <a:extLst>
              <a:ext uri="{FF2B5EF4-FFF2-40B4-BE49-F238E27FC236}">
                <a16:creationId xmlns:a16="http://schemas.microsoft.com/office/drawing/2014/main" id="{D6CCE105-B933-45A0-8F0B-9742024F7B9B}"/>
              </a:ext>
            </a:extLst>
          </p:cNvPr>
          <p:cNvSpPr/>
          <p:nvPr/>
        </p:nvSpPr>
        <p:spPr>
          <a:xfrm>
            <a:off x="5448008" y="825475"/>
            <a:ext cx="689189" cy="632390"/>
          </a:xfrm>
          <a:custGeom>
            <a:avLst/>
            <a:gdLst>
              <a:gd name="connsiteX0" fmla="*/ 25692 w 689189"/>
              <a:gd name="connsiteY0" fmla="*/ 25 h 632390"/>
              <a:gd name="connsiteX1" fmla="*/ 32042 w 689189"/>
              <a:gd name="connsiteY1" fmla="*/ 243442 h 632390"/>
              <a:gd name="connsiteX2" fmla="*/ 161159 w 689189"/>
              <a:gd name="connsiteY2" fmla="*/ 412775 h 632390"/>
              <a:gd name="connsiteX3" fmla="*/ 664925 w 689189"/>
              <a:gd name="connsiteY3" fmla="*/ 624442 h 632390"/>
              <a:gd name="connsiteX4" fmla="*/ 552742 w 689189"/>
              <a:gd name="connsiteY4" fmla="*/ 569408 h 632390"/>
              <a:gd name="connsiteX5" fmla="*/ 57442 w 689189"/>
              <a:gd name="connsiteY5" fmla="*/ 397958 h 632390"/>
              <a:gd name="connsiteX6" fmla="*/ 6642 w 689189"/>
              <a:gd name="connsiteY6" fmla="*/ 258258 h 632390"/>
              <a:gd name="connsiteX7" fmla="*/ 25692 w 689189"/>
              <a:gd name="connsiteY7" fmla="*/ 25 h 63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9189" h="632390">
                <a:moveTo>
                  <a:pt x="25692" y="25"/>
                </a:moveTo>
                <a:cubicBezTo>
                  <a:pt x="29925" y="-2444"/>
                  <a:pt x="9464" y="174650"/>
                  <a:pt x="32042" y="243442"/>
                </a:cubicBezTo>
                <a:cubicBezTo>
                  <a:pt x="54620" y="312234"/>
                  <a:pt x="55679" y="349275"/>
                  <a:pt x="161159" y="412775"/>
                </a:cubicBezTo>
                <a:cubicBezTo>
                  <a:pt x="266639" y="476275"/>
                  <a:pt x="599661" y="598337"/>
                  <a:pt x="664925" y="624442"/>
                </a:cubicBezTo>
                <a:cubicBezTo>
                  <a:pt x="730189" y="650548"/>
                  <a:pt x="653989" y="607155"/>
                  <a:pt x="552742" y="569408"/>
                </a:cubicBezTo>
                <a:cubicBezTo>
                  <a:pt x="451495" y="531661"/>
                  <a:pt x="148459" y="449816"/>
                  <a:pt x="57442" y="397958"/>
                </a:cubicBezTo>
                <a:cubicBezTo>
                  <a:pt x="-33575" y="346100"/>
                  <a:pt x="12286" y="320700"/>
                  <a:pt x="6642" y="258258"/>
                </a:cubicBezTo>
                <a:cubicBezTo>
                  <a:pt x="997" y="195816"/>
                  <a:pt x="21459" y="2494"/>
                  <a:pt x="25692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: 図形 1385">
            <a:extLst>
              <a:ext uri="{FF2B5EF4-FFF2-40B4-BE49-F238E27FC236}">
                <a16:creationId xmlns:a16="http://schemas.microsoft.com/office/drawing/2014/main" id="{83A11549-1D35-4953-BBE9-7EB1343E82CE}"/>
              </a:ext>
            </a:extLst>
          </p:cNvPr>
          <p:cNvSpPr/>
          <p:nvPr/>
        </p:nvSpPr>
        <p:spPr>
          <a:xfrm>
            <a:off x="5541418" y="1284728"/>
            <a:ext cx="771893" cy="785253"/>
          </a:xfrm>
          <a:custGeom>
            <a:avLst/>
            <a:gdLst>
              <a:gd name="connsiteX0" fmla="*/ 15 w 771893"/>
              <a:gd name="connsiteY0" fmla="*/ 89 h 785253"/>
              <a:gd name="connsiteX1" fmla="*/ 527065 w 771893"/>
              <a:gd name="connsiteY1" fmla="*/ 188472 h 785253"/>
              <a:gd name="connsiteX2" fmla="*/ 639249 w 771893"/>
              <a:gd name="connsiteY2" fmla="*/ 417072 h 785253"/>
              <a:gd name="connsiteX3" fmla="*/ 770482 w 771893"/>
              <a:gd name="connsiteY3" fmla="*/ 781139 h 785253"/>
              <a:gd name="connsiteX4" fmla="*/ 696399 w 771893"/>
              <a:gd name="connsiteY4" fmla="*/ 588522 h 785253"/>
              <a:gd name="connsiteX5" fmla="*/ 510132 w 771893"/>
              <a:gd name="connsiteY5" fmla="*/ 211755 h 785253"/>
              <a:gd name="connsiteX6" fmla="*/ 15 w 771893"/>
              <a:gd name="connsiteY6" fmla="*/ 89 h 78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1893" h="785253">
                <a:moveTo>
                  <a:pt x="15" y="89"/>
                </a:moveTo>
                <a:cubicBezTo>
                  <a:pt x="2837" y="-3792"/>
                  <a:pt x="420526" y="118975"/>
                  <a:pt x="527065" y="188472"/>
                </a:cubicBezTo>
                <a:cubicBezTo>
                  <a:pt x="633604" y="257969"/>
                  <a:pt x="598680" y="318294"/>
                  <a:pt x="639249" y="417072"/>
                </a:cubicBezTo>
                <a:cubicBezTo>
                  <a:pt x="679818" y="515850"/>
                  <a:pt x="760957" y="752564"/>
                  <a:pt x="770482" y="781139"/>
                </a:cubicBezTo>
                <a:cubicBezTo>
                  <a:pt x="780007" y="809714"/>
                  <a:pt x="739791" y="683419"/>
                  <a:pt x="696399" y="588522"/>
                </a:cubicBezTo>
                <a:cubicBezTo>
                  <a:pt x="653007" y="493625"/>
                  <a:pt x="630429" y="311591"/>
                  <a:pt x="510132" y="211755"/>
                </a:cubicBezTo>
                <a:cubicBezTo>
                  <a:pt x="389835" y="111919"/>
                  <a:pt x="-2807" y="3970"/>
                  <a:pt x="15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: 図形 1387">
            <a:extLst>
              <a:ext uri="{FF2B5EF4-FFF2-40B4-BE49-F238E27FC236}">
                <a16:creationId xmlns:a16="http://schemas.microsoft.com/office/drawing/2014/main" id="{2E334DA3-D5D7-4D23-BEBE-2477810C8F09}"/>
              </a:ext>
            </a:extLst>
          </p:cNvPr>
          <p:cNvSpPr/>
          <p:nvPr/>
        </p:nvSpPr>
        <p:spPr>
          <a:xfrm>
            <a:off x="5494785" y="1297493"/>
            <a:ext cx="786895" cy="505983"/>
          </a:xfrm>
          <a:custGeom>
            <a:avLst/>
            <a:gdLst>
              <a:gd name="connsiteX0" fmla="*/ 82 w 786895"/>
              <a:gd name="connsiteY0" fmla="*/ 24 h 505983"/>
              <a:gd name="connsiteX1" fmla="*/ 110148 w 786895"/>
              <a:gd name="connsiteY1" fmla="*/ 124907 h 505983"/>
              <a:gd name="connsiteX2" fmla="*/ 241382 w 786895"/>
              <a:gd name="connsiteY2" fmla="*/ 163007 h 505983"/>
              <a:gd name="connsiteX3" fmla="*/ 317582 w 786895"/>
              <a:gd name="connsiteY3" fmla="*/ 237090 h 505983"/>
              <a:gd name="connsiteX4" fmla="*/ 408598 w 786895"/>
              <a:gd name="connsiteY4" fmla="*/ 340807 h 505983"/>
              <a:gd name="connsiteX5" fmla="*/ 781132 w 786895"/>
              <a:gd name="connsiteY5" fmla="*/ 503790 h 505983"/>
              <a:gd name="connsiteX6" fmla="*/ 622382 w 786895"/>
              <a:gd name="connsiteY6" fmla="*/ 427590 h 505983"/>
              <a:gd name="connsiteX7" fmla="*/ 448815 w 786895"/>
              <a:gd name="connsiteY7" fmla="*/ 323874 h 505983"/>
              <a:gd name="connsiteX8" fmla="*/ 262548 w 786895"/>
              <a:gd name="connsiteY8" fmla="*/ 156657 h 505983"/>
              <a:gd name="connsiteX9" fmla="*/ 95332 w 786895"/>
              <a:gd name="connsiteY9" fmla="*/ 114324 h 505983"/>
              <a:gd name="connsiteX10" fmla="*/ 82 w 786895"/>
              <a:gd name="connsiteY10" fmla="*/ 24 h 50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6895" h="505983">
                <a:moveTo>
                  <a:pt x="82" y="24"/>
                </a:moveTo>
                <a:cubicBezTo>
                  <a:pt x="2551" y="1788"/>
                  <a:pt x="69931" y="97743"/>
                  <a:pt x="110148" y="124907"/>
                </a:cubicBezTo>
                <a:cubicBezTo>
                  <a:pt x="150365" y="152071"/>
                  <a:pt x="206810" y="144310"/>
                  <a:pt x="241382" y="163007"/>
                </a:cubicBezTo>
                <a:cubicBezTo>
                  <a:pt x="275954" y="181704"/>
                  <a:pt x="289713" y="207457"/>
                  <a:pt x="317582" y="237090"/>
                </a:cubicBezTo>
                <a:cubicBezTo>
                  <a:pt x="345451" y="266723"/>
                  <a:pt x="331340" y="296357"/>
                  <a:pt x="408598" y="340807"/>
                </a:cubicBezTo>
                <a:cubicBezTo>
                  <a:pt x="485856" y="385257"/>
                  <a:pt x="745501" y="489326"/>
                  <a:pt x="781132" y="503790"/>
                </a:cubicBezTo>
                <a:cubicBezTo>
                  <a:pt x="816763" y="518254"/>
                  <a:pt x="677768" y="457576"/>
                  <a:pt x="622382" y="427590"/>
                </a:cubicBezTo>
                <a:cubicBezTo>
                  <a:pt x="566996" y="397604"/>
                  <a:pt x="508787" y="369029"/>
                  <a:pt x="448815" y="323874"/>
                </a:cubicBezTo>
                <a:cubicBezTo>
                  <a:pt x="388843" y="278719"/>
                  <a:pt x="321462" y="191582"/>
                  <a:pt x="262548" y="156657"/>
                </a:cubicBezTo>
                <a:cubicBezTo>
                  <a:pt x="203634" y="121732"/>
                  <a:pt x="139429" y="137960"/>
                  <a:pt x="95332" y="114324"/>
                </a:cubicBezTo>
                <a:cubicBezTo>
                  <a:pt x="51235" y="90688"/>
                  <a:pt x="-2387" y="-1740"/>
                  <a:pt x="82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: 図形 1388">
            <a:extLst>
              <a:ext uri="{FF2B5EF4-FFF2-40B4-BE49-F238E27FC236}">
                <a16:creationId xmlns:a16="http://schemas.microsoft.com/office/drawing/2014/main" id="{D57D1CF6-25F6-43CF-9539-A54789E81416}"/>
              </a:ext>
            </a:extLst>
          </p:cNvPr>
          <p:cNvSpPr/>
          <p:nvPr/>
        </p:nvSpPr>
        <p:spPr>
          <a:xfrm>
            <a:off x="5198438" y="709341"/>
            <a:ext cx="238809" cy="432554"/>
          </a:xfrm>
          <a:custGeom>
            <a:avLst/>
            <a:gdLst>
              <a:gd name="connsiteX0" fmla="*/ 64125 w 238809"/>
              <a:gd name="connsiteY0" fmla="*/ 14559 h 432554"/>
              <a:gd name="connsiteX1" fmla="*/ 56187 w 238809"/>
              <a:gd name="connsiteY1" fmla="*/ 65359 h 432554"/>
              <a:gd name="connsiteX2" fmla="*/ 625 w 238809"/>
              <a:gd name="connsiteY2" fmla="*/ 286022 h 432554"/>
              <a:gd name="connsiteX3" fmla="*/ 97462 w 238809"/>
              <a:gd name="connsiteY3" fmla="*/ 387622 h 432554"/>
              <a:gd name="connsiteX4" fmla="*/ 238750 w 238809"/>
              <a:gd name="connsiteY4" fmla="*/ 432072 h 432554"/>
              <a:gd name="connsiteX5" fmla="*/ 80000 w 238809"/>
              <a:gd name="connsiteY5" fmla="*/ 362222 h 432554"/>
              <a:gd name="connsiteX6" fmla="*/ 33962 w 238809"/>
              <a:gd name="connsiteY6" fmla="*/ 293959 h 432554"/>
              <a:gd name="connsiteX7" fmla="*/ 64125 w 238809"/>
              <a:gd name="connsiteY7" fmla="*/ 14559 h 43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809" h="432554">
                <a:moveTo>
                  <a:pt x="64125" y="14559"/>
                </a:moveTo>
                <a:cubicBezTo>
                  <a:pt x="67829" y="-23541"/>
                  <a:pt x="66770" y="20115"/>
                  <a:pt x="56187" y="65359"/>
                </a:cubicBezTo>
                <a:cubicBezTo>
                  <a:pt x="45604" y="110603"/>
                  <a:pt x="-6254" y="232312"/>
                  <a:pt x="625" y="286022"/>
                </a:cubicBezTo>
                <a:cubicBezTo>
                  <a:pt x="7504" y="339732"/>
                  <a:pt x="57774" y="363280"/>
                  <a:pt x="97462" y="387622"/>
                </a:cubicBezTo>
                <a:cubicBezTo>
                  <a:pt x="137150" y="411964"/>
                  <a:pt x="241660" y="436305"/>
                  <a:pt x="238750" y="432072"/>
                </a:cubicBezTo>
                <a:cubicBezTo>
                  <a:pt x="235840" y="427839"/>
                  <a:pt x="114131" y="385241"/>
                  <a:pt x="80000" y="362222"/>
                </a:cubicBezTo>
                <a:cubicBezTo>
                  <a:pt x="45869" y="339203"/>
                  <a:pt x="34227" y="351374"/>
                  <a:pt x="33962" y="293959"/>
                </a:cubicBezTo>
                <a:cubicBezTo>
                  <a:pt x="33697" y="236544"/>
                  <a:pt x="60421" y="52659"/>
                  <a:pt x="64125" y="14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: 図形 1389">
            <a:extLst>
              <a:ext uri="{FF2B5EF4-FFF2-40B4-BE49-F238E27FC236}">
                <a16:creationId xmlns:a16="http://schemas.microsoft.com/office/drawing/2014/main" id="{10F3F093-2317-4D67-B5FC-11D4E4E6DE7A}"/>
              </a:ext>
            </a:extLst>
          </p:cNvPr>
          <p:cNvSpPr/>
          <p:nvPr/>
        </p:nvSpPr>
        <p:spPr>
          <a:xfrm>
            <a:off x="5300473" y="796924"/>
            <a:ext cx="173692" cy="303233"/>
          </a:xfrm>
          <a:custGeom>
            <a:avLst/>
            <a:gdLst>
              <a:gd name="connsiteX0" fmla="*/ 16065 w 173692"/>
              <a:gd name="connsiteY0" fmla="*/ 1 h 303233"/>
              <a:gd name="connsiteX1" fmla="*/ 31940 w 173692"/>
              <a:gd name="connsiteY1" fmla="*/ 180976 h 303233"/>
              <a:gd name="connsiteX2" fmla="*/ 166877 w 173692"/>
              <a:gd name="connsiteY2" fmla="*/ 298451 h 303233"/>
              <a:gd name="connsiteX3" fmla="*/ 139890 w 173692"/>
              <a:gd name="connsiteY3" fmla="*/ 273051 h 303233"/>
              <a:gd name="connsiteX4" fmla="*/ 20827 w 173692"/>
              <a:gd name="connsiteY4" fmla="*/ 204789 h 303233"/>
              <a:gd name="connsiteX5" fmla="*/ 190 w 173692"/>
              <a:gd name="connsiteY5" fmla="*/ 177801 h 303233"/>
              <a:gd name="connsiteX6" fmla="*/ 16065 w 173692"/>
              <a:gd name="connsiteY6" fmla="*/ 1 h 30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692" h="303233">
                <a:moveTo>
                  <a:pt x="16065" y="1"/>
                </a:moveTo>
                <a:cubicBezTo>
                  <a:pt x="21357" y="530"/>
                  <a:pt x="6805" y="131234"/>
                  <a:pt x="31940" y="180976"/>
                </a:cubicBezTo>
                <a:cubicBezTo>
                  <a:pt x="57075" y="230718"/>
                  <a:pt x="148885" y="283105"/>
                  <a:pt x="166877" y="298451"/>
                </a:cubicBezTo>
                <a:cubicBezTo>
                  <a:pt x="184869" y="313797"/>
                  <a:pt x="164231" y="288661"/>
                  <a:pt x="139890" y="273051"/>
                </a:cubicBezTo>
                <a:cubicBezTo>
                  <a:pt x="115549" y="257441"/>
                  <a:pt x="44110" y="220664"/>
                  <a:pt x="20827" y="204789"/>
                </a:cubicBezTo>
                <a:cubicBezTo>
                  <a:pt x="-2456" y="188914"/>
                  <a:pt x="-75" y="210345"/>
                  <a:pt x="190" y="177801"/>
                </a:cubicBezTo>
                <a:cubicBezTo>
                  <a:pt x="455" y="145257"/>
                  <a:pt x="10773" y="-528"/>
                  <a:pt x="1606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: 図形 1390">
            <a:extLst>
              <a:ext uri="{FF2B5EF4-FFF2-40B4-BE49-F238E27FC236}">
                <a16:creationId xmlns:a16="http://schemas.microsoft.com/office/drawing/2014/main" id="{D95F5AE3-964F-4901-B1BA-1144CAD4ED95}"/>
              </a:ext>
            </a:extLst>
          </p:cNvPr>
          <p:cNvSpPr/>
          <p:nvPr/>
        </p:nvSpPr>
        <p:spPr>
          <a:xfrm>
            <a:off x="5187948" y="692608"/>
            <a:ext cx="776745" cy="452540"/>
          </a:xfrm>
          <a:custGeom>
            <a:avLst/>
            <a:gdLst>
              <a:gd name="connsiteX0" fmla="*/ 2 w 776745"/>
              <a:gd name="connsiteY0" fmla="*/ 31292 h 452540"/>
              <a:gd name="connsiteX1" fmla="*/ 415927 w 776745"/>
              <a:gd name="connsiteY1" fmla="*/ 2717 h 452540"/>
              <a:gd name="connsiteX2" fmla="*/ 523877 w 776745"/>
              <a:gd name="connsiteY2" fmla="*/ 105905 h 452540"/>
              <a:gd name="connsiteX3" fmla="*/ 771527 w 776745"/>
              <a:gd name="connsiteY3" fmla="*/ 444042 h 452540"/>
              <a:gd name="connsiteX4" fmla="*/ 698502 w 776745"/>
              <a:gd name="connsiteY4" fmla="*/ 358317 h 452540"/>
              <a:gd name="connsiteX5" fmla="*/ 422277 w 776745"/>
              <a:gd name="connsiteY5" fmla="*/ 45580 h 452540"/>
              <a:gd name="connsiteX6" fmla="*/ 2 w 776745"/>
              <a:gd name="connsiteY6" fmla="*/ 31292 h 45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6745" h="452540">
                <a:moveTo>
                  <a:pt x="2" y="31292"/>
                </a:moveTo>
                <a:cubicBezTo>
                  <a:pt x="-1056" y="24148"/>
                  <a:pt x="328615" y="-9718"/>
                  <a:pt x="415927" y="2717"/>
                </a:cubicBezTo>
                <a:cubicBezTo>
                  <a:pt x="503239" y="15152"/>
                  <a:pt x="464610" y="32351"/>
                  <a:pt x="523877" y="105905"/>
                </a:cubicBezTo>
                <a:cubicBezTo>
                  <a:pt x="583144" y="179459"/>
                  <a:pt x="742423" y="401973"/>
                  <a:pt x="771527" y="444042"/>
                </a:cubicBezTo>
                <a:cubicBezTo>
                  <a:pt x="800631" y="486111"/>
                  <a:pt x="698502" y="358317"/>
                  <a:pt x="698502" y="358317"/>
                </a:cubicBezTo>
                <a:cubicBezTo>
                  <a:pt x="640294" y="291907"/>
                  <a:pt x="541869" y="100878"/>
                  <a:pt x="422277" y="45580"/>
                </a:cubicBezTo>
                <a:cubicBezTo>
                  <a:pt x="302685" y="-9718"/>
                  <a:pt x="1060" y="38436"/>
                  <a:pt x="2" y="31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: 図形 1391">
            <a:extLst>
              <a:ext uri="{FF2B5EF4-FFF2-40B4-BE49-F238E27FC236}">
                <a16:creationId xmlns:a16="http://schemas.microsoft.com/office/drawing/2014/main" id="{C46203C8-1996-4259-A758-4040BDBA9C24}"/>
              </a:ext>
            </a:extLst>
          </p:cNvPr>
          <p:cNvSpPr/>
          <p:nvPr/>
        </p:nvSpPr>
        <p:spPr>
          <a:xfrm>
            <a:off x="4314446" y="837096"/>
            <a:ext cx="695012" cy="538518"/>
          </a:xfrm>
          <a:custGeom>
            <a:avLst/>
            <a:gdLst>
              <a:gd name="connsiteX0" fmla="*/ 694117 w 695012"/>
              <a:gd name="connsiteY0" fmla="*/ 1104 h 538518"/>
              <a:gd name="connsiteX1" fmla="*/ 140079 w 695012"/>
              <a:gd name="connsiteY1" fmla="*/ 261454 h 538518"/>
              <a:gd name="connsiteX2" fmla="*/ 3554 w 695012"/>
              <a:gd name="connsiteY2" fmla="*/ 536092 h 538518"/>
              <a:gd name="connsiteX3" fmla="*/ 44829 w 695012"/>
              <a:gd name="connsiteY3" fmla="*/ 388454 h 538518"/>
              <a:gd name="connsiteX4" fmla="*/ 97217 w 695012"/>
              <a:gd name="connsiteY4" fmla="*/ 261454 h 538518"/>
              <a:gd name="connsiteX5" fmla="*/ 265492 w 695012"/>
              <a:gd name="connsiteY5" fmla="*/ 170967 h 538518"/>
              <a:gd name="connsiteX6" fmla="*/ 694117 w 695012"/>
              <a:gd name="connsiteY6" fmla="*/ 1104 h 53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5012" h="538518">
                <a:moveTo>
                  <a:pt x="694117" y="1104"/>
                </a:moveTo>
                <a:cubicBezTo>
                  <a:pt x="673215" y="16185"/>
                  <a:pt x="255173" y="172289"/>
                  <a:pt x="140079" y="261454"/>
                </a:cubicBezTo>
                <a:cubicBezTo>
                  <a:pt x="24985" y="350619"/>
                  <a:pt x="19429" y="514925"/>
                  <a:pt x="3554" y="536092"/>
                </a:cubicBezTo>
                <a:cubicBezTo>
                  <a:pt x="-12321" y="557259"/>
                  <a:pt x="29219" y="434227"/>
                  <a:pt x="44829" y="388454"/>
                </a:cubicBezTo>
                <a:cubicBezTo>
                  <a:pt x="60439" y="342681"/>
                  <a:pt x="60440" y="297702"/>
                  <a:pt x="97217" y="261454"/>
                </a:cubicBezTo>
                <a:cubicBezTo>
                  <a:pt x="133994" y="225206"/>
                  <a:pt x="166803" y="212242"/>
                  <a:pt x="265492" y="170967"/>
                </a:cubicBezTo>
                <a:cubicBezTo>
                  <a:pt x="364181" y="129692"/>
                  <a:pt x="715019" y="-13977"/>
                  <a:pt x="694117" y="1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: 図形 1392">
            <a:extLst>
              <a:ext uri="{FF2B5EF4-FFF2-40B4-BE49-F238E27FC236}">
                <a16:creationId xmlns:a16="http://schemas.microsoft.com/office/drawing/2014/main" id="{05916EC9-0AF3-4AE6-8B58-0FE8A7D588EF}"/>
              </a:ext>
            </a:extLst>
          </p:cNvPr>
          <p:cNvSpPr/>
          <p:nvPr/>
        </p:nvSpPr>
        <p:spPr>
          <a:xfrm>
            <a:off x="4564648" y="631894"/>
            <a:ext cx="717620" cy="174237"/>
          </a:xfrm>
          <a:custGeom>
            <a:avLst/>
            <a:gdLst>
              <a:gd name="connsiteX0" fmla="*/ 715377 w 717620"/>
              <a:gd name="connsiteY0" fmla="*/ 42794 h 174237"/>
              <a:gd name="connsiteX1" fmla="*/ 361365 w 717620"/>
              <a:gd name="connsiteY1" fmla="*/ 4694 h 174237"/>
              <a:gd name="connsiteX2" fmla="*/ 10527 w 717620"/>
              <a:gd name="connsiteY2" fmla="*/ 169794 h 174237"/>
              <a:gd name="connsiteX3" fmla="*/ 113715 w 717620"/>
              <a:gd name="connsiteY3" fmla="*/ 117406 h 174237"/>
              <a:gd name="connsiteX4" fmla="*/ 339140 w 717620"/>
              <a:gd name="connsiteY4" fmla="*/ 14219 h 174237"/>
              <a:gd name="connsiteX5" fmla="*/ 502652 w 717620"/>
              <a:gd name="connsiteY5" fmla="*/ 17394 h 174237"/>
              <a:gd name="connsiteX6" fmla="*/ 715377 w 717620"/>
              <a:gd name="connsiteY6" fmla="*/ 42794 h 174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7620" h="174237">
                <a:moveTo>
                  <a:pt x="715377" y="42794"/>
                </a:moveTo>
                <a:cubicBezTo>
                  <a:pt x="691829" y="40677"/>
                  <a:pt x="478840" y="-16473"/>
                  <a:pt x="361365" y="4694"/>
                </a:cubicBezTo>
                <a:cubicBezTo>
                  <a:pt x="243890" y="25861"/>
                  <a:pt x="51802" y="151009"/>
                  <a:pt x="10527" y="169794"/>
                </a:cubicBezTo>
                <a:cubicBezTo>
                  <a:pt x="-30748" y="188579"/>
                  <a:pt x="58946" y="143335"/>
                  <a:pt x="113715" y="117406"/>
                </a:cubicBezTo>
                <a:cubicBezTo>
                  <a:pt x="168484" y="91477"/>
                  <a:pt x="274317" y="30888"/>
                  <a:pt x="339140" y="14219"/>
                </a:cubicBezTo>
                <a:cubicBezTo>
                  <a:pt x="403963" y="-2450"/>
                  <a:pt x="434389" y="10779"/>
                  <a:pt x="502652" y="17394"/>
                </a:cubicBezTo>
                <a:cubicBezTo>
                  <a:pt x="570915" y="24009"/>
                  <a:pt x="738925" y="44911"/>
                  <a:pt x="715377" y="42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: 図形 1393">
            <a:extLst>
              <a:ext uri="{FF2B5EF4-FFF2-40B4-BE49-F238E27FC236}">
                <a16:creationId xmlns:a16="http://schemas.microsoft.com/office/drawing/2014/main" id="{25E438BD-F77D-4033-8062-B8B2087524AF}"/>
              </a:ext>
            </a:extLst>
          </p:cNvPr>
          <p:cNvSpPr/>
          <p:nvPr/>
        </p:nvSpPr>
        <p:spPr>
          <a:xfrm>
            <a:off x="4324233" y="931330"/>
            <a:ext cx="603737" cy="426004"/>
          </a:xfrm>
          <a:custGeom>
            <a:avLst/>
            <a:gdLst>
              <a:gd name="connsiteX0" fmla="*/ 603367 w 603737"/>
              <a:gd name="connsiteY0" fmla="*/ 3 h 426004"/>
              <a:gd name="connsiteX1" fmla="*/ 216017 w 603737"/>
              <a:gd name="connsiteY1" fmla="*/ 171453 h 426004"/>
              <a:gd name="connsiteX2" fmla="*/ 4350 w 603737"/>
              <a:gd name="connsiteY2" fmla="*/ 423337 h 426004"/>
              <a:gd name="connsiteX3" fmla="*/ 78434 w 603737"/>
              <a:gd name="connsiteY3" fmla="*/ 296337 h 426004"/>
              <a:gd name="connsiteX4" fmla="*/ 141934 w 603737"/>
              <a:gd name="connsiteY4" fmla="*/ 175687 h 426004"/>
              <a:gd name="connsiteX5" fmla="*/ 603367 w 603737"/>
              <a:gd name="connsiteY5" fmla="*/ 3 h 42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737" h="426004">
                <a:moveTo>
                  <a:pt x="603367" y="3"/>
                </a:moveTo>
                <a:cubicBezTo>
                  <a:pt x="615714" y="-703"/>
                  <a:pt x="315853" y="100897"/>
                  <a:pt x="216017" y="171453"/>
                </a:cubicBezTo>
                <a:cubicBezTo>
                  <a:pt x="116181" y="242009"/>
                  <a:pt x="27281" y="402523"/>
                  <a:pt x="4350" y="423337"/>
                </a:cubicBezTo>
                <a:cubicBezTo>
                  <a:pt x="-18581" y="444151"/>
                  <a:pt x="55503" y="337612"/>
                  <a:pt x="78434" y="296337"/>
                </a:cubicBezTo>
                <a:cubicBezTo>
                  <a:pt x="101365" y="255062"/>
                  <a:pt x="58679" y="224018"/>
                  <a:pt x="141934" y="175687"/>
                </a:cubicBezTo>
                <a:cubicBezTo>
                  <a:pt x="225189" y="127356"/>
                  <a:pt x="591020" y="709"/>
                  <a:pt x="60336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: 図形 1394">
            <a:extLst>
              <a:ext uri="{FF2B5EF4-FFF2-40B4-BE49-F238E27FC236}">
                <a16:creationId xmlns:a16="http://schemas.microsoft.com/office/drawing/2014/main" id="{37DE6656-3D8C-4AE2-A010-1309D71898C1}"/>
              </a:ext>
            </a:extLst>
          </p:cNvPr>
          <p:cNvSpPr/>
          <p:nvPr/>
        </p:nvSpPr>
        <p:spPr>
          <a:xfrm>
            <a:off x="4379307" y="1276350"/>
            <a:ext cx="139783" cy="615095"/>
          </a:xfrm>
          <a:custGeom>
            <a:avLst/>
            <a:gdLst>
              <a:gd name="connsiteX0" fmla="*/ 139776 w 139783"/>
              <a:gd name="connsiteY0" fmla="*/ 0 h 615095"/>
              <a:gd name="connsiteX1" fmla="*/ 86860 w 139783"/>
              <a:gd name="connsiteY1" fmla="*/ 150283 h 615095"/>
              <a:gd name="connsiteX2" fmla="*/ 91093 w 139783"/>
              <a:gd name="connsiteY2" fmla="*/ 336550 h 615095"/>
              <a:gd name="connsiteX3" fmla="*/ 76 w 139783"/>
              <a:gd name="connsiteY3" fmla="*/ 613833 h 615095"/>
              <a:gd name="connsiteX4" fmla="*/ 76276 w 139783"/>
              <a:gd name="connsiteY4" fmla="*/ 431800 h 615095"/>
              <a:gd name="connsiteX5" fmla="*/ 122843 w 139783"/>
              <a:gd name="connsiteY5" fmla="*/ 254000 h 615095"/>
              <a:gd name="connsiteX6" fmla="*/ 91093 w 139783"/>
              <a:gd name="connsiteY6" fmla="*/ 148167 h 615095"/>
              <a:gd name="connsiteX7" fmla="*/ 139776 w 139783"/>
              <a:gd name="connsiteY7" fmla="*/ 0 h 61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783" h="615095">
                <a:moveTo>
                  <a:pt x="139776" y="0"/>
                </a:moveTo>
                <a:cubicBezTo>
                  <a:pt x="139071" y="353"/>
                  <a:pt x="94974" y="94192"/>
                  <a:pt x="86860" y="150283"/>
                </a:cubicBezTo>
                <a:cubicBezTo>
                  <a:pt x="78746" y="206374"/>
                  <a:pt x="105557" y="259292"/>
                  <a:pt x="91093" y="336550"/>
                </a:cubicBezTo>
                <a:cubicBezTo>
                  <a:pt x="76629" y="413808"/>
                  <a:pt x="2545" y="597958"/>
                  <a:pt x="76" y="613833"/>
                </a:cubicBezTo>
                <a:cubicBezTo>
                  <a:pt x="-2394" y="629708"/>
                  <a:pt x="55815" y="491772"/>
                  <a:pt x="76276" y="431800"/>
                </a:cubicBezTo>
                <a:cubicBezTo>
                  <a:pt x="96737" y="371828"/>
                  <a:pt x="120374" y="301272"/>
                  <a:pt x="122843" y="254000"/>
                </a:cubicBezTo>
                <a:cubicBezTo>
                  <a:pt x="125312" y="206728"/>
                  <a:pt x="87918" y="190853"/>
                  <a:pt x="91093" y="148167"/>
                </a:cubicBezTo>
                <a:cubicBezTo>
                  <a:pt x="94268" y="105481"/>
                  <a:pt x="140481" y="-353"/>
                  <a:pt x="13977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: 図形 1395">
            <a:extLst>
              <a:ext uri="{FF2B5EF4-FFF2-40B4-BE49-F238E27FC236}">
                <a16:creationId xmlns:a16="http://schemas.microsoft.com/office/drawing/2014/main" id="{09CA7CB4-219A-46F9-92B1-5DA47BE99937}"/>
              </a:ext>
            </a:extLst>
          </p:cNvPr>
          <p:cNvSpPr/>
          <p:nvPr/>
        </p:nvSpPr>
        <p:spPr>
          <a:xfrm>
            <a:off x="4355212" y="1346135"/>
            <a:ext cx="138589" cy="284253"/>
          </a:xfrm>
          <a:custGeom>
            <a:avLst/>
            <a:gdLst>
              <a:gd name="connsiteX0" fmla="*/ 138471 w 138589"/>
              <a:gd name="connsiteY0" fmla="*/ 65 h 284253"/>
              <a:gd name="connsiteX1" fmla="*/ 30521 w 138589"/>
              <a:gd name="connsiteY1" fmla="*/ 199032 h 284253"/>
              <a:gd name="connsiteX2" fmla="*/ 24171 w 138589"/>
              <a:gd name="connsiteY2" fmla="*/ 283698 h 284253"/>
              <a:gd name="connsiteX3" fmla="*/ 17821 w 138589"/>
              <a:gd name="connsiteY3" fmla="*/ 232898 h 284253"/>
              <a:gd name="connsiteX4" fmla="*/ 7238 w 138589"/>
              <a:gd name="connsiteY4" fmla="*/ 177865 h 284253"/>
              <a:gd name="connsiteX5" fmla="*/ 138471 w 138589"/>
              <a:gd name="connsiteY5" fmla="*/ 65 h 28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589" h="284253">
                <a:moveTo>
                  <a:pt x="138471" y="65"/>
                </a:moveTo>
                <a:cubicBezTo>
                  <a:pt x="142351" y="3593"/>
                  <a:pt x="49571" y="151760"/>
                  <a:pt x="30521" y="199032"/>
                </a:cubicBezTo>
                <a:cubicBezTo>
                  <a:pt x="11471" y="246304"/>
                  <a:pt x="26288" y="278054"/>
                  <a:pt x="24171" y="283698"/>
                </a:cubicBezTo>
                <a:cubicBezTo>
                  <a:pt x="22054" y="289342"/>
                  <a:pt x="20643" y="250537"/>
                  <a:pt x="17821" y="232898"/>
                </a:cubicBezTo>
                <a:cubicBezTo>
                  <a:pt x="14999" y="215259"/>
                  <a:pt x="-12870" y="219140"/>
                  <a:pt x="7238" y="177865"/>
                </a:cubicBezTo>
                <a:cubicBezTo>
                  <a:pt x="27346" y="136590"/>
                  <a:pt x="134591" y="-3463"/>
                  <a:pt x="138471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: 図形 1396">
            <a:extLst>
              <a:ext uri="{FF2B5EF4-FFF2-40B4-BE49-F238E27FC236}">
                <a16:creationId xmlns:a16="http://schemas.microsoft.com/office/drawing/2014/main" id="{1D1ECC18-9570-40FE-9B26-6D64E7C9A41E}"/>
              </a:ext>
            </a:extLst>
          </p:cNvPr>
          <p:cNvSpPr/>
          <p:nvPr/>
        </p:nvSpPr>
        <p:spPr>
          <a:xfrm>
            <a:off x="4286245" y="1714421"/>
            <a:ext cx="199668" cy="305233"/>
          </a:xfrm>
          <a:custGeom>
            <a:avLst/>
            <a:gdLst>
              <a:gd name="connsiteX0" fmla="*/ 137588 w 199668"/>
              <a:gd name="connsiteY0" fmla="*/ 79 h 305233"/>
              <a:gd name="connsiteX1" fmla="*/ 35988 w 199668"/>
              <a:gd name="connsiteY1" fmla="*/ 209629 h 305233"/>
              <a:gd name="connsiteX2" fmla="*/ 139705 w 199668"/>
              <a:gd name="connsiteY2" fmla="*/ 283712 h 305233"/>
              <a:gd name="connsiteX3" fmla="*/ 198972 w 199668"/>
              <a:gd name="connsiteY3" fmla="*/ 304879 h 305233"/>
              <a:gd name="connsiteX4" fmla="*/ 101605 w 199668"/>
              <a:gd name="connsiteY4" fmla="*/ 271012 h 305233"/>
              <a:gd name="connsiteX5" fmla="*/ 5 w 199668"/>
              <a:gd name="connsiteY5" fmla="*/ 235029 h 305233"/>
              <a:gd name="connsiteX6" fmla="*/ 137588 w 199668"/>
              <a:gd name="connsiteY6" fmla="*/ 79 h 30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668" h="305233">
                <a:moveTo>
                  <a:pt x="137588" y="79"/>
                </a:moveTo>
                <a:cubicBezTo>
                  <a:pt x="143585" y="-4154"/>
                  <a:pt x="35635" y="162357"/>
                  <a:pt x="35988" y="209629"/>
                </a:cubicBezTo>
                <a:cubicBezTo>
                  <a:pt x="36341" y="256901"/>
                  <a:pt x="112541" y="267837"/>
                  <a:pt x="139705" y="283712"/>
                </a:cubicBezTo>
                <a:cubicBezTo>
                  <a:pt x="166869" y="299587"/>
                  <a:pt x="205322" y="306996"/>
                  <a:pt x="198972" y="304879"/>
                </a:cubicBezTo>
                <a:cubicBezTo>
                  <a:pt x="192622" y="302762"/>
                  <a:pt x="134766" y="282654"/>
                  <a:pt x="101605" y="271012"/>
                </a:cubicBezTo>
                <a:cubicBezTo>
                  <a:pt x="68444" y="259370"/>
                  <a:pt x="-701" y="276657"/>
                  <a:pt x="5" y="235029"/>
                </a:cubicBezTo>
                <a:cubicBezTo>
                  <a:pt x="711" y="193401"/>
                  <a:pt x="131591" y="4312"/>
                  <a:pt x="137588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: 図形 1397">
            <a:extLst>
              <a:ext uri="{FF2B5EF4-FFF2-40B4-BE49-F238E27FC236}">
                <a16:creationId xmlns:a16="http://schemas.microsoft.com/office/drawing/2014/main" id="{B96CA17A-03C7-4B7B-817A-06890F1AC6C7}"/>
              </a:ext>
            </a:extLst>
          </p:cNvPr>
          <p:cNvSpPr/>
          <p:nvPr/>
        </p:nvSpPr>
        <p:spPr>
          <a:xfrm>
            <a:off x="4432360" y="1717928"/>
            <a:ext cx="170137" cy="490142"/>
          </a:xfrm>
          <a:custGeom>
            <a:avLst/>
            <a:gdLst>
              <a:gd name="connsiteX0" fmla="*/ 40157 w 170137"/>
              <a:gd name="connsiteY0" fmla="*/ 805 h 490142"/>
              <a:gd name="connsiteX1" fmla="*/ 38040 w 170137"/>
              <a:gd name="connsiteY1" fmla="*/ 142622 h 490142"/>
              <a:gd name="connsiteX2" fmla="*/ 167157 w 170137"/>
              <a:gd name="connsiteY2" fmla="*/ 483405 h 490142"/>
              <a:gd name="connsiteX3" fmla="*/ 118473 w 170137"/>
              <a:gd name="connsiteY3" fmla="*/ 356405 h 490142"/>
              <a:gd name="connsiteX4" fmla="*/ 2057 w 170137"/>
              <a:gd name="connsiteY4" fmla="*/ 197655 h 490142"/>
              <a:gd name="connsiteX5" fmla="*/ 40157 w 170137"/>
              <a:gd name="connsiteY5" fmla="*/ 805 h 49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137" h="490142">
                <a:moveTo>
                  <a:pt x="40157" y="805"/>
                </a:moveTo>
                <a:cubicBezTo>
                  <a:pt x="46154" y="-8367"/>
                  <a:pt x="16873" y="62189"/>
                  <a:pt x="38040" y="142622"/>
                </a:cubicBezTo>
                <a:cubicBezTo>
                  <a:pt x="59207" y="223055"/>
                  <a:pt x="153752" y="447775"/>
                  <a:pt x="167157" y="483405"/>
                </a:cubicBezTo>
                <a:cubicBezTo>
                  <a:pt x="180562" y="519035"/>
                  <a:pt x="145990" y="404030"/>
                  <a:pt x="118473" y="356405"/>
                </a:cubicBezTo>
                <a:cubicBezTo>
                  <a:pt x="90956" y="308780"/>
                  <a:pt x="14051" y="258332"/>
                  <a:pt x="2057" y="197655"/>
                </a:cubicBezTo>
                <a:cubicBezTo>
                  <a:pt x="-9937" y="136978"/>
                  <a:pt x="34160" y="9977"/>
                  <a:pt x="40157" y="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: 図形 1398">
            <a:extLst>
              <a:ext uri="{FF2B5EF4-FFF2-40B4-BE49-F238E27FC236}">
                <a16:creationId xmlns:a16="http://schemas.microsoft.com/office/drawing/2014/main" id="{A65F56E2-FC73-4EDF-B5EA-00DADC6BA571}"/>
              </a:ext>
            </a:extLst>
          </p:cNvPr>
          <p:cNvSpPr/>
          <p:nvPr/>
        </p:nvSpPr>
        <p:spPr>
          <a:xfrm>
            <a:off x="4288313" y="2051904"/>
            <a:ext cx="177455" cy="562286"/>
          </a:xfrm>
          <a:custGeom>
            <a:avLst/>
            <a:gdLst>
              <a:gd name="connsiteX0" fmla="*/ 137637 w 177455"/>
              <a:gd name="connsiteY0" fmla="*/ 1263 h 562286"/>
              <a:gd name="connsiteX1" fmla="*/ 137637 w 177455"/>
              <a:gd name="connsiteY1" fmla="*/ 71113 h 562286"/>
              <a:gd name="connsiteX2" fmla="*/ 42387 w 177455"/>
              <a:gd name="connsiteY2" fmla="*/ 259496 h 562286"/>
              <a:gd name="connsiteX3" fmla="*/ 52970 w 177455"/>
              <a:gd name="connsiteY3" fmla="*/ 388613 h 562286"/>
              <a:gd name="connsiteX4" fmla="*/ 175737 w 177455"/>
              <a:gd name="connsiteY4" fmla="*/ 560063 h 562286"/>
              <a:gd name="connsiteX5" fmla="*/ 116470 w 177455"/>
              <a:gd name="connsiteY5" fmla="*/ 477513 h 562286"/>
              <a:gd name="connsiteX6" fmla="*/ 54 w 177455"/>
              <a:gd name="connsiteY6" fmla="*/ 352629 h 562286"/>
              <a:gd name="connsiteX7" fmla="*/ 101654 w 177455"/>
              <a:gd name="connsiteY7" fmla="*/ 121913 h 562286"/>
              <a:gd name="connsiteX8" fmla="*/ 137637 w 177455"/>
              <a:gd name="connsiteY8" fmla="*/ 1263 h 56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455" h="562286">
                <a:moveTo>
                  <a:pt x="137637" y="1263"/>
                </a:moveTo>
                <a:cubicBezTo>
                  <a:pt x="143634" y="-7204"/>
                  <a:pt x="153512" y="28074"/>
                  <a:pt x="137637" y="71113"/>
                </a:cubicBezTo>
                <a:cubicBezTo>
                  <a:pt x="121762" y="114152"/>
                  <a:pt x="56498" y="206579"/>
                  <a:pt x="42387" y="259496"/>
                </a:cubicBezTo>
                <a:cubicBezTo>
                  <a:pt x="28276" y="312413"/>
                  <a:pt x="30745" y="338519"/>
                  <a:pt x="52970" y="388613"/>
                </a:cubicBezTo>
                <a:cubicBezTo>
                  <a:pt x="75195" y="438707"/>
                  <a:pt x="165154" y="545246"/>
                  <a:pt x="175737" y="560063"/>
                </a:cubicBezTo>
                <a:cubicBezTo>
                  <a:pt x="186320" y="574880"/>
                  <a:pt x="145751" y="512085"/>
                  <a:pt x="116470" y="477513"/>
                </a:cubicBezTo>
                <a:cubicBezTo>
                  <a:pt x="87189" y="442941"/>
                  <a:pt x="2523" y="411896"/>
                  <a:pt x="54" y="352629"/>
                </a:cubicBezTo>
                <a:cubicBezTo>
                  <a:pt x="-2415" y="293362"/>
                  <a:pt x="79429" y="179416"/>
                  <a:pt x="101654" y="121913"/>
                </a:cubicBezTo>
                <a:cubicBezTo>
                  <a:pt x="123879" y="64410"/>
                  <a:pt x="131640" y="9730"/>
                  <a:pt x="137637" y="1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: 図形 1399">
            <a:extLst>
              <a:ext uri="{FF2B5EF4-FFF2-40B4-BE49-F238E27FC236}">
                <a16:creationId xmlns:a16="http://schemas.microsoft.com/office/drawing/2014/main" id="{FE0C94FF-9BD1-46D1-99D4-923F258971CA}"/>
              </a:ext>
            </a:extLst>
          </p:cNvPr>
          <p:cNvSpPr/>
          <p:nvPr/>
        </p:nvSpPr>
        <p:spPr>
          <a:xfrm>
            <a:off x="4396284" y="1996025"/>
            <a:ext cx="144068" cy="616108"/>
          </a:xfrm>
          <a:custGeom>
            <a:avLst/>
            <a:gdLst>
              <a:gd name="connsiteX0" fmla="*/ 112216 w 144068"/>
              <a:gd name="connsiteY0" fmla="*/ 69842 h 616108"/>
              <a:gd name="connsiteX1" fmla="*/ 14849 w 144068"/>
              <a:gd name="connsiteY1" fmla="*/ 311142 h 616108"/>
              <a:gd name="connsiteX2" fmla="*/ 78349 w 144068"/>
              <a:gd name="connsiteY2" fmla="*/ 533392 h 616108"/>
              <a:gd name="connsiteX3" fmla="*/ 143966 w 144068"/>
              <a:gd name="connsiteY3" fmla="*/ 615942 h 616108"/>
              <a:gd name="connsiteX4" fmla="*/ 91049 w 144068"/>
              <a:gd name="connsiteY4" fmla="*/ 548208 h 616108"/>
              <a:gd name="connsiteX5" fmla="*/ 33 w 144068"/>
              <a:gd name="connsiteY5" fmla="*/ 345008 h 616108"/>
              <a:gd name="connsiteX6" fmla="*/ 101633 w 144068"/>
              <a:gd name="connsiteY6" fmla="*/ 16925 h 616108"/>
              <a:gd name="connsiteX7" fmla="*/ 112216 w 144068"/>
              <a:gd name="connsiteY7" fmla="*/ 69842 h 616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068" h="616108">
                <a:moveTo>
                  <a:pt x="112216" y="69842"/>
                </a:moveTo>
                <a:cubicBezTo>
                  <a:pt x="97752" y="118878"/>
                  <a:pt x="20493" y="233884"/>
                  <a:pt x="14849" y="311142"/>
                </a:cubicBezTo>
                <a:cubicBezTo>
                  <a:pt x="9204" y="388400"/>
                  <a:pt x="56829" y="482592"/>
                  <a:pt x="78349" y="533392"/>
                </a:cubicBezTo>
                <a:cubicBezTo>
                  <a:pt x="99869" y="584192"/>
                  <a:pt x="141849" y="613473"/>
                  <a:pt x="143966" y="615942"/>
                </a:cubicBezTo>
                <a:cubicBezTo>
                  <a:pt x="146083" y="618411"/>
                  <a:pt x="115038" y="593364"/>
                  <a:pt x="91049" y="548208"/>
                </a:cubicBezTo>
                <a:cubicBezTo>
                  <a:pt x="67060" y="503052"/>
                  <a:pt x="-1731" y="433555"/>
                  <a:pt x="33" y="345008"/>
                </a:cubicBezTo>
                <a:cubicBezTo>
                  <a:pt x="1797" y="256461"/>
                  <a:pt x="83641" y="59964"/>
                  <a:pt x="101633" y="16925"/>
                </a:cubicBezTo>
                <a:cubicBezTo>
                  <a:pt x="119625" y="-26114"/>
                  <a:pt x="126680" y="20806"/>
                  <a:pt x="112216" y="69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: 図形 1400">
            <a:extLst>
              <a:ext uri="{FF2B5EF4-FFF2-40B4-BE49-F238E27FC236}">
                <a16:creationId xmlns:a16="http://schemas.microsoft.com/office/drawing/2014/main" id="{F7732F70-DDFD-4AE9-8C2D-947ACFA4725D}"/>
              </a:ext>
            </a:extLst>
          </p:cNvPr>
          <p:cNvSpPr/>
          <p:nvPr/>
        </p:nvSpPr>
        <p:spPr>
          <a:xfrm>
            <a:off x="4549806" y="2218263"/>
            <a:ext cx="258066" cy="329710"/>
          </a:xfrm>
          <a:custGeom>
            <a:avLst/>
            <a:gdLst>
              <a:gd name="connsiteX0" fmla="*/ 30661 w 258066"/>
              <a:gd name="connsiteY0" fmla="*/ 4 h 329710"/>
              <a:gd name="connsiteX1" fmla="*/ 72994 w 258066"/>
              <a:gd name="connsiteY1" fmla="*/ 254004 h 329710"/>
              <a:gd name="connsiteX2" fmla="*/ 252911 w 258066"/>
              <a:gd name="connsiteY2" fmla="*/ 328087 h 329710"/>
              <a:gd name="connsiteX3" fmla="*/ 191527 w 258066"/>
              <a:gd name="connsiteY3" fmla="*/ 300570 h 329710"/>
              <a:gd name="connsiteX4" fmla="*/ 9494 w 258066"/>
              <a:gd name="connsiteY4" fmla="*/ 247654 h 329710"/>
              <a:gd name="connsiteX5" fmla="*/ 30661 w 258066"/>
              <a:gd name="connsiteY5" fmla="*/ 4 h 32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066" h="329710">
                <a:moveTo>
                  <a:pt x="30661" y="4"/>
                </a:moveTo>
                <a:cubicBezTo>
                  <a:pt x="41244" y="1062"/>
                  <a:pt x="35952" y="199324"/>
                  <a:pt x="72994" y="254004"/>
                </a:cubicBezTo>
                <a:cubicBezTo>
                  <a:pt x="110036" y="308684"/>
                  <a:pt x="233156" y="320326"/>
                  <a:pt x="252911" y="328087"/>
                </a:cubicBezTo>
                <a:cubicBezTo>
                  <a:pt x="272666" y="335848"/>
                  <a:pt x="232096" y="313975"/>
                  <a:pt x="191527" y="300570"/>
                </a:cubicBezTo>
                <a:cubicBezTo>
                  <a:pt x="150958" y="287165"/>
                  <a:pt x="36305" y="296337"/>
                  <a:pt x="9494" y="247654"/>
                </a:cubicBezTo>
                <a:cubicBezTo>
                  <a:pt x="-17317" y="198971"/>
                  <a:pt x="20078" y="-1054"/>
                  <a:pt x="3066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: 図形 1401">
            <a:extLst>
              <a:ext uri="{FF2B5EF4-FFF2-40B4-BE49-F238E27FC236}">
                <a16:creationId xmlns:a16="http://schemas.microsoft.com/office/drawing/2014/main" id="{48BBB09C-91D3-494A-BF1D-BFDA69C6D604}"/>
              </a:ext>
            </a:extLst>
          </p:cNvPr>
          <p:cNvSpPr/>
          <p:nvPr/>
        </p:nvSpPr>
        <p:spPr>
          <a:xfrm>
            <a:off x="4490798" y="2150173"/>
            <a:ext cx="299423" cy="499403"/>
          </a:xfrm>
          <a:custGeom>
            <a:avLst/>
            <a:gdLst>
              <a:gd name="connsiteX0" fmla="*/ 64269 w 299423"/>
              <a:gd name="connsiteY0" fmla="*/ 360 h 499403"/>
              <a:gd name="connsiteX1" fmla="*/ 15585 w 299423"/>
              <a:gd name="connsiteY1" fmla="*/ 279760 h 499403"/>
              <a:gd name="connsiteX2" fmla="*/ 290752 w 299423"/>
              <a:gd name="connsiteY2" fmla="*/ 491427 h 499403"/>
              <a:gd name="connsiteX3" fmla="*/ 218785 w 299423"/>
              <a:gd name="connsiteY3" fmla="*/ 451210 h 499403"/>
              <a:gd name="connsiteX4" fmla="*/ 100252 w 299423"/>
              <a:gd name="connsiteY4" fmla="*/ 417344 h 499403"/>
              <a:gd name="connsiteX5" fmla="*/ 769 w 299423"/>
              <a:gd name="connsiteY5" fmla="*/ 224727 h 499403"/>
              <a:gd name="connsiteX6" fmla="*/ 64269 w 299423"/>
              <a:gd name="connsiteY6" fmla="*/ 360 h 49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423" h="499403">
                <a:moveTo>
                  <a:pt x="64269" y="360"/>
                </a:moveTo>
                <a:cubicBezTo>
                  <a:pt x="66738" y="9532"/>
                  <a:pt x="-22162" y="197916"/>
                  <a:pt x="15585" y="279760"/>
                </a:cubicBezTo>
                <a:cubicBezTo>
                  <a:pt x="53332" y="361604"/>
                  <a:pt x="256885" y="462852"/>
                  <a:pt x="290752" y="491427"/>
                </a:cubicBezTo>
                <a:cubicBezTo>
                  <a:pt x="324619" y="520002"/>
                  <a:pt x="250535" y="463557"/>
                  <a:pt x="218785" y="451210"/>
                </a:cubicBezTo>
                <a:cubicBezTo>
                  <a:pt x="187035" y="438863"/>
                  <a:pt x="136588" y="455091"/>
                  <a:pt x="100252" y="417344"/>
                </a:cubicBezTo>
                <a:cubicBezTo>
                  <a:pt x="63916" y="379597"/>
                  <a:pt x="9588" y="289991"/>
                  <a:pt x="769" y="224727"/>
                </a:cubicBezTo>
                <a:cubicBezTo>
                  <a:pt x="-8050" y="159463"/>
                  <a:pt x="61800" y="-8812"/>
                  <a:pt x="64269" y="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: 図形 1402">
            <a:extLst>
              <a:ext uri="{FF2B5EF4-FFF2-40B4-BE49-F238E27FC236}">
                <a16:creationId xmlns:a16="http://schemas.microsoft.com/office/drawing/2014/main" id="{A66120E0-BA4C-4846-99D8-9FCDD9A3339F}"/>
              </a:ext>
            </a:extLst>
          </p:cNvPr>
          <p:cNvSpPr/>
          <p:nvPr/>
        </p:nvSpPr>
        <p:spPr>
          <a:xfrm>
            <a:off x="4358176" y="2356984"/>
            <a:ext cx="334508" cy="359794"/>
          </a:xfrm>
          <a:custGeom>
            <a:avLst/>
            <a:gdLst>
              <a:gd name="connsiteX0" fmla="*/ 67774 w 334508"/>
              <a:gd name="connsiteY0" fmla="*/ 983 h 359794"/>
              <a:gd name="connsiteX1" fmla="*/ 273091 w 334508"/>
              <a:gd name="connsiteY1" fmla="*/ 329066 h 359794"/>
              <a:gd name="connsiteX2" fmla="*/ 315424 w 334508"/>
              <a:gd name="connsiteY2" fmla="*/ 345999 h 359794"/>
              <a:gd name="connsiteX3" fmla="*/ 249807 w 334508"/>
              <a:gd name="connsiteY3" fmla="*/ 345999 h 359794"/>
              <a:gd name="connsiteX4" fmla="*/ 41 w 334508"/>
              <a:gd name="connsiteY4" fmla="*/ 301549 h 359794"/>
              <a:gd name="connsiteX5" fmla="*/ 230757 w 334508"/>
              <a:gd name="connsiteY5" fmla="*/ 350233 h 359794"/>
              <a:gd name="connsiteX6" fmla="*/ 334474 w 334508"/>
              <a:gd name="connsiteY6" fmla="*/ 354466 h 359794"/>
              <a:gd name="connsiteX7" fmla="*/ 241341 w 334508"/>
              <a:gd name="connsiteY7" fmla="*/ 290966 h 359794"/>
              <a:gd name="connsiteX8" fmla="*/ 163024 w 334508"/>
              <a:gd name="connsiteY8" fmla="*/ 229583 h 359794"/>
              <a:gd name="connsiteX9" fmla="*/ 67774 w 334508"/>
              <a:gd name="connsiteY9" fmla="*/ 983 h 35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508" h="359794">
                <a:moveTo>
                  <a:pt x="67774" y="983"/>
                </a:moveTo>
                <a:cubicBezTo>
                  <a:pt x="86119" y="17564"/>
                  <a:pt x="231816" y="271563"/>
                  <a:pt x="273091" y="329066"/>
                </a:cubicBezTo>
                <a:cubicBezTo>
                  <a:pt x="314366" y="386569"/>
                  <a:pt x="319305" y="343177"/>
                  <a:pt x="315424" y="345999"/>
                </a:cubicBezTo>
                <a:cubicBezTo>
                  <a:pt x="311543" y="348821"/>
                  <a:pt x="302371" y="353407"/>
                  <a:pt x="249807" y="345999"/>
                </a:cubicBezTo>
                <a:cubicBezTo>
                  <a:pt x="197243" y="338591"/>
                  <a:pt x="3216" y="300843"/>
                  <a:pt x="41" y="301549"/>
                </a:cubicBezTo>
                <a:cubicBezTo>
                  <a:pt x="-3134" y="302255"/>
                  <a:pt x="175018" y="341413"/>
                  <a:pt x="230757" y="350233"/>
                </a:cubicBezTo>
                <a:cubicBezTo>
                  <a:pt x="286496" y="359053"/>
                  <a:pt x="332710" y="364344"/>
                  <a:pt x="334474" y="354466"/>
                </a:cubicBezTo>
                <a:cubicBezTo>
                  <a:pt x="336238" y="344588"/>
                  <a:pt x="269916" y="311780"/>
                  <a:pt x="241341" y="290966"/>
                </a:cubicBezTo>
                <a:cubicBezTo>
                  <a:pt x="212766" y="270152"/>
                  <a:pt x="190541" y="276855"/>
                  <a:pt x="163024" y="229583"/>
                </a:cubicBezTo>
                <a:cubicBezTo>
                  <a:pt x="135507" y="182311"/>
                  <a:pt x="49429" y="-15598"/>
                  <a:pt x="67774" y="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: 図形 1403">
            <a:extLst>
              <a:ext uri="{FF2B5EF4-FFF2-40B4-BE49-F238E27FC236}">
                <a16:creationId xmlns:a16="http://schemas.microsoft.com/office/drawing/2014/main" id="{52B27EC0-3148-4CCB-99E5-CB63A01826BF}"/>
              </a:ext>
            </a:extLst>
          </p:cNvPr>
          <p:cNvSpPr/>
          <p:nvPr/>
        </p:nvSpPr>
        <p:spPr>
          <a:xfrm>
            <a:off x="5916525" y="1687081"/>
            <a:ext cx="324212" cy="551362"/>
          </a:xfrm>
          <a:custGeom>
            <a:avLst/>
            <a:gdLst>
              <a:gd name="connsiteX0" fmla="*/ 8025 w 324212"/>
              <a:gd name="connsiteY0" fmla="*/ 5194 h 551362"/>
              <a:gd name="connsiteX1" fmla="*/ 52475 w 324212"/>
              <a:gd name="connsiteY1" fmla="*/ 49644 h 551362"/>
              <a:gd name="connsiteX2" fmla="*/ 227100 w 324212"/>
              <a:gd name="connsiteY2" fmla="*/ 160769 h 551362"/>
              <a:gd name="connsiteX3" fmla="*/ 227100 w 324212"/>
              <a:gd name="connsiteY3" fmla="*/ 268719 h 551362"/>
              <a:gd name="connsiteX4" fmla="*/ 319175 w 324212"/>
              <a:gd name="connsiteY4" fmla="*/ 544944 h 551362"/>
              <a:gd name="connsiteX5" fmla="*/ 296950 w 324212"/>
              <a:gd name="connsiteY5" fmla="*/ 443344 h 551362"/>
              <a:gd name="connsiteX6" fmla="*/ 169950 w 324212"/>
              <a:gd name="connsiteY6" fmla="*/ 217919 h 551362"/>
              <a:gd name="connsiteX7" fmla="*/ 192175 w 324212"/>
              <a:gd name="connsiteY7" fmla="*/ 163944 h 551362"/>
              <a:gd name="connsiteX8" fmla="*/ 8025 w 324212"/>
              <a:gd name="connsiteY8" fmla="*/ 5194 h 55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212" h="551362">
                <a:moveTo>
                  <a:pt x="8025" y="5194"/>
                </a:moveTo>
                <a:cubicBezTo>
                  <a:pt x="-15258" y="-13856"/>
                  <a:pt x="15962" y="23715"/>
                  <a:pt x="52475" y="49644"/>
                </a:cubicBezTo>
                <a:cubicBezTo>
                  <a:pt x="88988" y="75573"/>
                  <a:pt x="197996" y="124257"/>
                  <a:pt x="227100" y="160769"/>
                </a:cubicBezTo>
                <a:cubicBezTo>
                  <a:pt x="256204" y="197281"/>
                  <a:pt x="211754" y="204690"/>
                  <a:pt x="227100" y="268719"/>
                </a:cubicBezTo>
                <a:cubicBezTo>
                  <a:pt x="242446" y="332748"/>
                  <a:pt x="307533" y="515840"/>
                  <a:pt x="319175" y="544944"/>
                </a:cubicBezTo>
                <a:cubicBezTo>
                  <a:pt x="330817" y="574048"/>
                  <a:pt x="321821" y="497848"/>
                  <a:pt x="296950" y="443344"/>
                </a:cubicBezTo>
                <a:cubicBezTo>
                  <a:pt x="272079" y="388840"/>
                  <a:pt x="187413" y="264486"/>
                  <a:pt x="169950" y="217919"/>
                </a:cubicBezTo>
                <a:cubicBezTo>
                  <a:pt x="152487" y="171352"/>
                  <a:pt x="217046" y="193048"/>
                  <a:pt x="192175" y="163944"/>
                </a:cubicBezTo>
                <a:cubicBezTo>
                  <a:pt x="167304" y="134840"/>
                  <a:pt x="31308" y="24244"/>
                  <a:pt x="8025" y="5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: 図形 1404">
            <a:extLst>
              <a:ext uri="{FF2B5EF4-FFF2-40B4-BE49-F238E27FC236}">
                <a16:creationId xmlns:a16="http://schemas.microsoft.com/office/drawing/2014/main" id="{520FE232-2E44-4575-8B2C-3B1894FF38B4}"/>
              </a:ext>
            </a:extLst>
          </p:cNvPr>
          <p:cNvSpPr/>
          <p:nvPr/>
        </p:nvSpPr>
        <p:spPr>
          <a:xfrm>
            <a:off x="5892254" y="1754833"/>
            <a:ext cx="384805" cy="597856"/>
          </a:xfrm>
          <a:custGeom>
            <a:avLst/>
            <a:gdLst>
              <a:gd name="connsiteX0" fmla="*/ 546 w 384805"/>
              <a:gd name="connsiteY0" fmla="*/ 4117 h 597856"/>
              <a:gd name="connsiteX1" fmla="*/ 79921 w 384805"/>
              <a:gd name="connsiteY1" fmla="*/ 42217 h 597856"/>
              <a:gd name="connsiteX2" fmla="*/ 159296 w 384805"/>
              <a:gd name="connsiteY2" fmla="*/ 305742 h 597856"/>
              <a:gd name="connsiteX3" fmla="*/ 289471 w 384805"/>
              <a:gd name="connsiteY3" fmla="*/ 493067 h 597856"/>
              <a:gd name="connsiteX4" fmla="*/ 384721 w 384805"/>
              <a:gd name="connsiteY4" fmla="*/ 597842 h 597856"/>
              <a:gd name="connsiteX5" fmla="*/ 273596 w 384805"/>
              <a:gd name="connsiteY5" fmla="*/ 486717 h 597856"/>
              <a:gd name="connsiteX6" fmla="*/ 146596 w 384805"/>
              <a:gd name="connsiteY6" fmla="*/ 350192 h 597856"/>
              <a:gd name="connsiteX7" fmla="*/ 121196 w 384805"/>
              <a:gd name="connsiteY7" fmla="*/ 80317 h 597856"/>
              <a:gd name="connsiteX8" fmla="*/ 546 w 384805"/>
              <a:gd name="connsiteY8" fmla="*/ 4117 h 59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805" h="597856">
                <a:moveTo>
                  <a:pt x="546" y="4117"/>
                </a:moveTo>
                <a:cubicBezTo>
                  <a:pt x="-6333" y="-2233"/>
                  <a:pt x="53463" y="-8054"/>
                  <a:pt x="79921" y="42217"/>
                </a:cubicBezTo>
                <a:cubicBezTo>
                  <a:pt x="106379" y="92488"/>
                  <a:pt x="124371" y="230600"/>
                  <a:pt x="159296" y="305742"/>
                </a:cubicBezTo>
                <a:cubicBezTo>
                  <a:pt x="194221" y="380884"/>
                  <a:pt x="251900" y="444384"/>
                  <a:pt x="289471" y="493067"/>
                </a:cubicBezTo>
                <a:cubicBezTo>
                  <a:pt x="327042" y="541750"/>
                  <a:pt x="387367" y="598900"/>
                  <a:pt x="384721" y="597842"/>
                </a:cubicBezTo>
                <a:cubicBezTo>
                  <a:pt x="382075" y="596784"/>
                  <a:pt x="313283" y="527992"/>
                  <a:pt x="273596" y="486717"/>
                </a:cubicBezTo>
                <a:cubicBezTo>
                  <a:pt x="233909" y="445442"/>
                  <a:pt x="171996" y="417925"/>
                  <a:pt x="146596" y="350192"/>
                </a:cubicBezTo>
                <a:cubicBezTo>
                  <a:pt x="121196" y="282459"/>
                  <a:pt x="142892" y="137467"/>
                  <a:pt x="121196" y="80317"/>
                </a:cubicBezTo>
                <a:cubicBezTo>
                  <a:pt x="99500" y="23167"/>
                  <a:pt x="7425" y="10467"/>
                  <a:pt x="546" y="4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: 図形 1405">
            <a:extLst>
              <a:ext uri="{FF2B5EF4-FFF2-40B4-BE49-F238E27FC236}">
                <a16:creationId xmlns:a16="http://schemas.microsoft.com/office/drawing/2014/main" id="{BBDE9154-7100-4F41-B784-20EB39F5A866}"/>
              </a:ext>
            </a:extLst>
          </p:cNvPr>
          <p:cNvSpPr/>
          <p:nvPr/>
        </p:nvSpPr>
        <p:spPr>
          <a:xfrm>
            <a:off x="5615609" y="1892263"/>
            <a:ext cx="305830" cy="552860"/>
          </a:xfrm>
          <a:custGeom>
            <a:avLst/>
            <a:gdLst>
              <a:gd name="connsiteX0" fmla="*/ 305766 w 305830"/>
              <a:gd name="connsiteY0" fmla="*/ 37 h 552860"/>
              <a:gd name="connsiteX1" fmla="*/ 61291 w 305830"/>
              <a:gd name="connsiteY1" fmla="*/ 355637 h 552860"/>
              <a:gd name="connsiteX2" fmla="*/ 51766 w 305830"/>
              <a:gd name="connsiteY2" fmla="*/ 552487 h 552860"/>
              <a:gd name="connsiteX3" fmla="*/ 4141 w 305830"/>
              <a:gd name="connsiteY3" fmla="*/ 403262 h 552860"/>
              <a:gd name="connsiteX4" fmla="*/ 35891 w 305830"/>
              <a:gd name="connsiteY4" fmla="*/ 333412 h 552860"/>
              <a:gd name="connsiteX5" fmla="*/ 305766 w 305830"/>
              <a:gd name="connsiteY5" fmla="*/ 37 h 55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830" h="552860">
                <a:moveTo>
                  <a:pt x="305766" y="37"/>
                </a:moveTo>
                <a:cubicBezTo>
                  <a:pt x="309999" y="3741"/>
                  <a:pt x="103624" y="263562"/>
                  <a:pt x="61291" y="355637"/>
                </a:cubicBezTo>
                <a:cubicBezTo>
                  <a:pt x="18958" y="447712"/>
                  <a:pt x="61291" y="544550"/>
                  <a:pt x="51766" y="552487"/>
                </a:cubicBezTo>
                <a:cubicBezTo>
                  <a:pt x="42241" y="560424"/>
                  <a:pt x="6787" y="439774"/>
                  <a:pt x="4141" y="403262"/>
                </a:cubicBezTo>
                <a:cubicBezTo>
                  <a:pt x="1495" y="366750"/>
                  <a:pt x="-13321" y="397970"/>
                  <a:pt x="35891" y="333412"/>
                </a:cubicBezTo>
                <a:cubicBezTo>
                  <a:pt x="85103" y="268854"/>
                  <a:pt x="301533" y="-3667"/>
                  <a:pt x="305766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: 図形 1406">
            <a:extLst>
              <a:ext uri="{FF2B5EF4-FFF2-40B4-BE49-F238E27FC236}">
                <a16:creationId xmlns:a16="http://schemas.microsoft.com/office/drawing/2014/main" id="{6D6493CE-400D-434A-A335-5394F9CB8F34}"/>
              </a:ext>
            </a:extLst>
          </p:cNvPr>
          <p:cNvSpPr/>
          <p:nvPr/>
        </p:nvSpPr>
        <p:spPr>
          <a:xfrm>
            <a:off x="5771885" y="1973452"/>
            <a:ext cx="279845" cy="652359"/>
          </a:xfrm>
          <a:custGeom>
            <a:avLst/>
            <a:gdLst>
              <a:gd name="connsiteX0" fmla="*/ 222515 w 279845"/>
              <a:gd name="connsiteY0" fmla="*/ 1398 h 652359"/>
              <a:gd name="connsiteX1" fmla="*/ 54240 w 279845"/>
              <a:gd name="connsiteY1" fmla="*/ 309373 h 652359"/>
              <a:gd name="connsiteX2" fmla="*/ 174890 w 279845"/>
              <a:gd name="connsiteY2" fmla="*/ 560198 h 652359"/>
              <a:gd name="connsiteX3" fmla="*/ 279665 w 279845"/>
              <a:gd name="connsiteY3" fmla="*/ 652273 h 652359"/>
              <a:gd name="connsiteX4" fmla="*/ 149490 w 279845"/>
              <a:gd name="connsiteY4" fmla="*/ 547498 h 652359"/>
              <a:gd name="connsiteX5" fmla="*/ 265 w 279845"/>
              <a:gd name="connsiteY5" fmla="*/ 439548 h 652359"/>
              <a:gd name="connsiteX6" fmla="*/ 222515 w 279845"/>
              <a:gd name="connsiteY6" fmla="*/ 1398 h 65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845" h="652359">
                <a:moveTo>
                  <a:pt x="222515" y="1398"/>
                </a:moveTo>
                <a:cubicBezTo>
                  <a:pt x="231511" y="-20298"/>
                  <a:pt x="62177" y="216240"/>
                  <a:pt x="54240" y="309373"/>
                </a:cubicBezTo>
                <a:cubicBezTo>
                  <a:pt x="46303" y="402506"/>
                  <a:pt x="137319" y="503048"/>
                  <a:pt x="174890" y="560198"/>
                </a:cubicBezTo>
                <a:cubicBezTo>
                  <a:pt x="212461" y="617348"/>
                  <a:pt x="283898" y="654390"/>
                  <a:pt x="279665" y="652273"/>
                </a:cubicBezTo>
                <a:cubicBezTo>
                  <a:pt x="275432" y="650156"/>
                  <a:pt x="196057" y="582952"/>
                  <a:pt x="149490" y="547498"/>
                </a:cubicBezTo>
                <a:cubicBezTo>
                  <a:pt x="102923" y="512044"/>
                  <a:pt x="-6085" y="528977"/>
                  <a:pt x="265" y="439548"/>
                </a:cubicBezTo>
                <a:cubicBezTo>
                  <a:pt x="6615" y="350119"/>
                  <a:pt x="213519" y="23094"/>
                  <a:pt x="222515" y="1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: 図形 1407">
            <a:extLst>
              <a:ext uri="{FF2B5EF4-FFF2-40B4-BE49-F238E27FC236}">
                <a16:creationId xmlns:a16="http://schemas.microsoft.com/office/drawing/2014/main" id="{8BFE4239-1038-4E0C-B506-8D420D0A8DEC}"/>
              </a:ext>
            </a:extLst>
          </p:cNvPr>
          <p:cNvSpPr/>
          <p:nvPr/>
        </p:nvSpPr>
        <p:spPr>
          <a:xfrm>
            <a:off x="5976490" y="2124070"/>
            <a:ext cx="199749" cy="344098"/>
          </a:xfrm>
          <a:custGeom>
            <a:avLst/>
            <a:gdLst>
              <a:gd name="connsiteX0" fmla="*/ 30610 w 199749"/>
              <a:gd name="connsiteY0" fmla="*/ 5 h 344098"/>
              <a:gd name="connsiteX1" fmla="*/ 33785 w 199749"/>
              <a:gd name="connsiteY1" fmla="*/ 200030 h 344098"/>
              <a:gd name="connsiteX2" fmla="*/ 192535 w 199749"/>
              <a:gd name="connsiteY2" fmla="*/ 260355 h 344098"/>
              <a:gd name="connsiteX3" fmla="*/ 135385 w 199749"/>
              <a:gd name="connsiteY3" fmla="*/ 254005 h 344098"/>
              <a:gd name="connsiteX4" fmla="*/ 198885 w 199749"/>
              <a:gd name="connsiteY4" fmla="*/ 282580 h 344098"/>
              <a:gd name="connsiteX5" fmla="*/ 173485 w 199749"/>
              <a:gd name="connsiteY5" fmla="*/ 311155 h 344098"/>
              <a:gd name="connsiteX6" fmla="*/ 192535 w 199749"/>
              <a:gd name="connsiteY6" fmla="*/ 342905 h 344098"/>
              <a:gd name="connsiteX7" fmla="*/ 100460 w 199749"/>
              <a:gd name="connsiteY7" fmla="*/ 266705 h 344098"/>
              <a:gd name="connsiteX8" fmla="*/ 2035 w 199749"/>
              <a:gd name="connsiteY8" fmla="*/ 193680 h 344098"/>
              <a:gd name="connsiteX9" fmla="*/ 30610 w 199749"/>
              <a:gd name="connsiteY9" fmla="*/ 5 h 34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9749" h="344098">
                <a:moveTo>
                  <a:pt x="30610" y="5"/>
                </a:moveTo>
                <a:cubicBezTo>
                  <a:pt x="35901" y="1063"/>
                  <a:pt x="6797" y="156638"/>
                  <a:pt x="33785" y="200030"/>
                </a:cubicBezTo>
                <a:cubicBezTo>
                  <a:pt x="60773" y="243422"/>
                  <a:pt x="175602" y="251359"/>
                  <a:pt x="192535" y="260355"/>
                </a:cubicBezTo>
                <a:cubicBezTo>
                  <a:pt x="209468" y="269351"/>
                  <a:pt x="134327" y="250301"/>
                  <a:pt x="135385" y="254005"/>
                </a:cubicBezTo>
                <a:cubicBezTo>
                  <a:pt x="136443" y="257709"/>
                  <a:pt x="192535" y="273055"/>
                  <a:pt x="198885" y="282580"/>
                </a:cubicBezTo>
                <a:cubicBezTo>
                  <a:pt x="205235" y="292105"/>
                  <a:pt x="174543" y="301101"/>
                  <a:pt x="173485" y="311155"/>
                </a:cubicBezTo>
                <a:cubicBezTo>
                  <a:pt x="172427" y="321209"/>
                  <a:pt x="204706" y="350313"/>
                  <a:pt x="192535" y="342905"/>
                </a:cubicBezTo>
                <a:cubicBezTo>
                  <a:pt x="180364" y="335497"/>
                  <a:pt x="132210" y="291576"/>
                  <a:pt x="100460" y="266705"/>
                </a:cubicBezTo>
                <a:cubicBezTo>
                  <a:pt x="68710" y="241834"/>
                  <a:pt x="12618" y="237601"/>
                  <a:pt x="2035" y="193680"/>
                </a:cubicBezTo>
                <a:cubicBezTo>
                  <a:pt x="-8548" y="149759"/>
                  <a:pt x="25319" y="-1053"/>
                  <a:pt x="3061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: 図形 1408">
            <a:extLst>
              <a:ext uri="{FF2B5EF4-FFF2-40B4-BE49-F238E27FC236}">
                <a16:creationId xmlns:a16="http://schemas.microsoft.com/office/drawing/2014/main" id="{EBDE6446-1BEF-4B3A-A3E6-515858AEC114}"/>
              </a:ext>
            </a:extLst>
          </p:cNvPr>
          <p:cNvSpPr/>
          <p:nvPr/>
        </p:nvSpPr>
        <p:spPr>
          <a:xfrm>
            <a:off x="5694910" y="2192310"/>
            <a:ext cx="372516" cy="605816"/>
          </a:xfrm>
          <a:custGeom>
            <a:avLst/>
            <a:gdLst>
              <a:gd name="connsiteX0" fmla="*/ 110578 w 372516"/>
              <a:gd name="connsiteY0" fmla="*/ 28 h 605816"/>
              <a:gd name="connsiteX1" fmla="*/ 31203 w 372516"/>
              <a:gd name="connsiteY1" fmla="*/ 320703 h 605816"/>
              <a:gd name="connsiteX2" fmla="*/ 128040 w 372516"/>
              <a:gd name="connsiteY2" fmla="*/ 371503 h 605816"/>
              <a:gd name="connsiteX3" fmla="*/ 372515 w 372516"/>
              <a:gd name="connsiteY3" fmla="*/ 436590 h 605816"/>
              <a:gd name="connsiteX4" fmla="*/ 131215 w 372516"/>
              <a:gd name="connsiteY4" fmla="*/ 393728 h 605816"/>
              <a:gd name="connsiteX5" fmla="*/ 105815 w 372516"/>
              <a:gd name="connsiteY5" fmla="*/ 403253 h 605816"/>
              <a:gd name="connsiteX6" fmla="*/ 132803 w 372516"/>
              <a:gd name="connsiteY6" fmla="*/ 406428 h 605816"/>
              <a:gd name="connsiteX7" fmla="*/ 142328 w 372516"/>
              <a:gd name="connsiteY7" fmla="*/ 479453 h 605816"/>
              <a:gd name="connsiteX8" fmla="*/ 226465 w 372516"/>
              <a:gd name="connsiteY8" fmla="*/ 554065 h 605816"/>
              <a:gd name="connsiteX9" fmla="*/ 167728 w 372516"/>
              <a:gd name="connsiteY9" fmla="*/ 604865 h 605816"/>
              <a:gd name="connsiteX10" fmla="*/ 150265 w 372516"/>
              <a:gd name="connsiteY10" fmla="*/ 576290 h 605816"/>
              <a:gd name="connsiteX11" fmla="*/ 64540 w 372516"/>
              <a:gd name="connsiteY11" fmla="*/ 450878 h 605816"/>
              <a:gd name="connsiteX12" fmla="*/ 1040 w 372516"/>
              <a:gd name="connsiteY12" fmla="*/ 444528 h 605816"/>
              <a:gd name="connsiteX13" fmla="*/ 29615 w 372516"/>
              <a:gd name="connsiteY13" fmla="*/ 339753 h 605816"/>
              <a:gd name="connsiteX14" fmla="*/ 110578 w 372516"/>
              <a:gd name="connsiteY14" fmla="*/ 28 h 60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516" h="605816">
                <a:moveTo>
                  <a:pt x="110578" y="28"/>
                </a:moveTo>
                <a:cubicBezTo>
                  <a:pt x="110843" y="-3147"/>
                  <a:pt x="28293" y="258791"/>
                  <a:pt x="31203" y="320703"/>
                </a:cubicBezTo>
                <a:cubicBezTo>
                  <a:pt x="34113" y="382615"/>
                  <a:pt x="71155" y="352189"/>
                  <a:pt x="128040" y="371503"/>
                </a:cubicBezTo>
                <a:cubicBezTo>
                  <a:pt x="184925" y="390818"/>
                  <a:pt x="371986" y="432886"/>
                  <a:pt x="372515" y="436590"/>
                </a:cubicBezTo>
                <a:cubicBezTo>
                  <a:pt x="373044" y="440294"/>
                  <a:pt x="175665" y="399284"/>
                  <a:pt x="131215" y="393728"/>
                </a:cubicBezTo>
                <a:cubicBezTo>
                  <a:pt x="86765" y="388172"/>
                  <a:pt x="105550" y="401136"/>
                  <a:pt x="105815" y="403253"/>
                </a:cubicBezTo>
                <a:cubicBezTo>
                  <a:pt x="106080" y="405370"/>
                  <a:pt x="126718" y="393728"/>
                  <a:pt x="132803" y="406428"/>
                </a:cubicBezTo>
                <a:cubicBezTo>
                  <a:pt x="138888" y="419128"/>
                  <a:pt x="126718" y="454847"/>
                  <a:pt x="142328" y="479453"/>
                </a:cubicBezTo>
                <a:cubicBezTo>
                  <a:pt x="157938" y="504059"/>
                  <a:pt x="222232" y="533163"/>
                  <a:pt x="226465" y="554065"/>
                </a:cubicBezTo>
                <a:cubicBezTo>
                  <a:pt x="230698" y="574967"/>
                  <a:pt x="180428" y="601161"/>
                  <a:pt x="167728" y="604865"/>
                </a:cubicBezTo>
                <a:cubicBezTo>
                  <a:pt x="155028" y="608569"/>
                  <a:pt x="167463" y="601955"/>
                  <a:pt x="150265" y="576290"/>
                </a:cubicBezTo>
                <a:cubicBezTo>
                  <a:pt x="133067" y="550626"/>
                  <a:pt x="89411" y="472838"/>
                  <a:pt x="64540" y="450878"/>
                </a:cubicBezTo>
                <a:cubicBezTo>
                  <a:pt x="39669" y="428918"/>
                  <a:pt x="6861" y="463049"/>
                  <a:pt x="1040" y="444528"/>
                </a:cubicBezTo>
                <a:cubicBezTo>
                  <a:pt x="-4781" y="426007"/>
                  <a:pt x="15063" y="411455"/>
                  <a:pt x="29615" y="339753"/>
                </a:cubicBezTo>
                <a:cubicBezTo>
                  <a:pt x="44167" y="268051"/>
                  <a:pt x="110313" y="3203"/>
                  <a:pt x="110578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: 図形 1409">
            <a:extLst>
              <a:ext uri="{FF2B5EF4-FFF2-40B4-BE49-F238E27FC236}">
                <a16:creationId xmlns:a16="http://schemas.microsoft.com/office/drawing/2014/main" id="{B53DABB5-55D0-429E-B1FD-74046E541E8F}"/>
              </a:ext>
            </a:extLst>
          </p:cNvPr>
          <p:cNvSpPr/>
          <p:nvPr/>
        </p:nvSpPr>
        <p:spPr>
          <a:xfrm>
            <a:off x="5899100" y="2044100"/>
            <a:ext cx="303726" cy="714346"/>
          </a:xfrm>
          <a:custGeom>
            <a:avLst/>
            <a:gdLst>
              <a:gd name="connsiteX0" fmla="*/ 93713 w 303726"/>
              <a:gd name="connsiteY0" fmla="*/ 11713 h 714346"/>
              <a:gd name="connsiteX1" fmla="*/ 77838 w 303726"/>
              <a:gd name="connsiteY1" fmla="*/ 62513 h 714346"/>
              <a:gd name="connsiteX2" fmla="*/ 28625 w 303726"/>
              <a:gd name="connsiteY2" fmla="*/ 214913 h 714346"/>
              <a:gd name="connsiteX3" fmla="*/ 96888 w 303726"/>
              <a:gd name="connsiteY3" fmla="*/ 338738 h 714346"/>
              <a:gd name="connsiteX4" fmla="*/ 298500 w 303726"/>
              <a:gd name="connsiteY4" fmla="*/ 494313 h 714346"/>
              <a:gd name="connsiteX5" fmla="*/ 247700 w 303726"/>
              <a:gd name="connsiteY5" fmla="*/ 711800 h 714346"/>
              <a:gd name="connsiteX6" fmla="*/ 284213 w 303726"/>
              <a:gd name="connsiteY6" fmla="*/ 605438 h 714346"/>
              <a:gd name="connsiteX7" fmla="*/ 238175 w 303726"/>
              <a:gd name="connsiteY7" fmla="*/ 486375 h 714346"/>
              <a:gd name="connsiteX8" fmla="*/ 96888 w 303726"/>
              <a:gd name="connsiteY8" fmla="*/ 386363 h 714346"/>
              <a:gd name="connsiteX9" fmla="*/ 50 w 303726"/>
              <a:gd name="connsiteY9" fmla="*/ 273650 h 714346"/>
              <a:gd name="connsiteX10" fmla="*/ 93713 w 303726"/>
              <a:gd name="connsiteY10" fmla="*/ 11713 h 71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3726" h="714346">
                <a:moveTo>
                  <a:pt x="93713" y="11713"/>
                </a:moveTo>
                <a:cubicBezTo>
                  <a:pt x="106678" y="-23477"/>
                  <a:pt x="88686" y="28646"/>
                  <a:pt x="77838" y="62513"/>
                </a:cubicBezTo>
                <a:cubicBezTo>
                  <a:pt x="66990" y="96380"/>
                  <a:pt x="25450" y="168876"/>
                  <a:pt x="28625" y="214913"/>
                </a:cubicBezTo>
                <a:cubicBezTo>
                  <a:pt x="31800" y="260950"/>
                  <a:pt x="51909" y="292171"/>
                  <a:pt x="96888" y="338738"/>
                </a:cubicBezTo>
                <a:cubicBezTo>
                  <a:pt x="141867" y="385305"/>
                  <a:pt x="273365" y="432136"/>
                  <a:pt x="298500" y="494313"/>
                </a:cubicBezTo>
                <a:cubicBezTo>
                  <a:pt x="323635" y="556490"/>
                  <a:pt x="250081" y="693279"/>
                  <a:pt x="247700" y="711800"/>
                </a:cubicBezTo>
                <a:cubicBezTo>
                  <a:pt x="245319" y="730321"/>
                  <a:pt x="285800" y="643009"/>
                  <a:pt x="284213" y="605438"/>
                </a:cubicBezTo>
                <a:cubicBezTo>
                  <a:pt x="282626" y="567867"/>
                  <a:pt x="269396" y="522888"/>
                  <a:pt x="238175" y="486375"/>
                </a:cubicBezTo>
                <a:cubicBezTo>
                  <a:pt x="206954" y="449863"/>
                  <a:pt x="136575" y="421817"/>
                  <a:pt x="96888" y="386363"/>
                </a:cubicBezTo>
                <a:cubicBezTo>
                  <a:pt x="57201" y="350909"/>
                  <a:pt x="2431" y="331329"/>
                  <a:pt x="50" y="273650"/>
                </a:cubicBezTo>
                <a:cubicBezTo>
                  <a:pt x="-2331" y="215971"/>
                  <a:pt x="80748" y="46903"/>
                  <a:pt x="93713" y="117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: 図形 1410">
            <a:extLst>
              <a:ext uri="{FF2B5EF4-FFF2-40B4-BE49-F238E27FC236}">
                <a16:creationId xmlns:a16="http://schemas.microsoft.com/office/drawing/2014/main" id="{FD3314BE-509A-4DB3-B170-B59B9300F87E}"/>
              </a:ext>
            </a:extLst>
          </p:cNvPr>
          <p:cNvSpPr/>
          <p:nvPr/>
        </p:nvSpPr>
        <p:spPr>
          <a:xfrm>
            <a:off x="5362031" y="2210813"/>
            <a:ext cx="304848" cy="921889"/>
          </a:xfrm>
          <a:custGeom>
            <a:avLst/>
            <a:gdLst>
              <a:gd name="connsiteX0" fmla="*/ 275182 w 304848"/>
              <a:gd name="connsiteY0" fmla="*/ 25975 h 921889"/>
              <a:gd name="connsiteX1" fmla="*/ 273594 w 304848"/>
              <a:gd name="connsiteY1" fmla="*/ 89475 h 921889"/>
              <a:gd name="connsiteX2" fmla="*/ 19594 w 304848"/>
              <a:gd name="connsiteY2" fmla="*/ 445075 h 921889"/>
              <a:gd name="connsiteX3" fmla="*/ 38644 w 304848"/>
              <a:gd name="connsiteY3" fmla="*/ 578425 h 921889"/>
              <a:gd name="connsiteX4" fmla="*/ 210094 w 304848"/>
              <a:gd name="connsiteY4" fmla="*/ 903862 h 921889"/>
              <a:gd name="connsiteX5" fmla="*/ 186282 w 304848"/>
              <a:gd name="connsiteY5" fmla="*/ 840362 h 921889"/>
              <a:gd name="connsiteX6" fmla="*/ 29119 w 304848"/>
              <a:gd name="connsiteY6" fmla="*/ 508575 h 921889"/>
              <a:gd name="connsiteX7" fmla="*/ 41819 w 304848"/>
              <a:gd name="connsiteY7" fmla="*/ 449837 h 921889"/>
              <a:gd name="connsiteX8" fmla="*/ 275182 w 304848"/>
              <a:gd name="connsiteY8" fmla="*/ 25975 h 92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848" h="921889">
                <a:moveTo>
                  <a:pt x="275182" y="25975"/>
                </a:moveTo>
                <a:cubicBezTo>
                  <a:pt x="313811" y="-34085"/>
                  <a:pt x="316192" y="19625"/>
                  <a:pt x="273594" y="89475"/>
                </a:cubicBezTo>
                <a:cubicBezTo>
                  <a:pt x="230996" y="159325"/>
                  <a:pt x="58752" y="363584"/>
                  <a:pt x="19594" y="445075"/>
                </a:cubicBezTo>
                <a:cubicBezTo>
                  <a:pt x="-19564" y="526566"/>
                  <a:pt x="6894" y="501961"/>
                  <a:pt x="38644" y="578425"/>
                </a:cubicBezTo>
                <a:cubicBezTo>
                  <a:pt x="70394" y="654889"/>
                  <a:pt x="185488" y="860206"/>
                  <a:pt x="210094" y="903862"/>
                </a:cubicBezTo>
                <a:cubicBezTo>
                  <a:pt x="234700" y="947518"/>
                  <a:pt x="216444" y="906243"/>
                  <a:pt x="186282" y="840362"/>
                </a:cubicBezTo>
                <a:cubicBezTo>
                  <a:pt x="156119" y="774481"/>
                  <a:pt x="53196" y="573663"/>
                  <a:pt x="29119" y="508575"/>
                </a:cubicBezTo>
                <a:cubicBezTo>
                  <a:pt x="5042" y="443488"/>
                  <a:pt x="-779" y="523920"/>
                  <a:pt x="41819" y="449837"/>
                </a:cubicBezTo>
                <a:cubicBezTo>
                  <a:pt x="84417" y="375754"/>
                  <a:pt x="236553" y="86035"/>
                  <a:pt x="275182" y="25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: 図形 1411">
            <a:extLst>
              <a:ext uri="{FF2B5EF4-FFF2-40B4-BE49-F238E27FC236}">
                <a16:creationId xmlns:a16="http://schemas.microsoft.com/office/drawing/2014/main" id="{1272025B-25AB-4E50-82DB-FEC25446D373}"/>
              </a:ext>
            </a:extLst>
          </p:cNvPr>
          <p:cNvSpPr/>
          <p:nvPr/>
        </p:nvSpPr>
        <p:spPr>
          <a:xfrm>
            <a:off x="5596985" y="1808133"/>
            <a:ext cx="213305" cy="150511"/>
          </a:xfrm>
          <a:custGeom>
            <a:avLst/>
            <a:gdLst>
              <a:gd name="connsiteX0" fmla="*/ 213265 w 213305"/>
              <a:gd name="connsiteY0" fmla="*/ 30 h 150511"/>
              <a:gd name="connsiteX1" fmla="*/ 32290 w 213305"/>
              <a:gd name="connsiteY1" fmla="*/ 65117 h 150511"/>
              <a:gd name="connsiteX2" fmla="*/ 27528 w 213305"/>
              <a:gd name="connsiteY2" fmla="*/ 149255 h 150511"/>
              <a:gd name="connsiteX3" fmla="*/ 14828 w 213305"/>
              <a:gd name="connsiteY3" fmla="*/ 112742 h 150511"/>
              <a:gd name="connsiteX4" fmla="*/ 14828 w 213305"/>
              <a:gd name="connsiteY4" fmla="*/ 73055 h 150511"/>
              <a:gd name="connsiteX5" fmla="*/ 213265 w 213305"/>
              <a:gd name="connsiteY5" fmla="*/ 30 h 15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305" h="150511">
                <a:moveTo>
                  <a:pt x="213265" y="30"/>
                </a:moveTo>
                <a:cubicBezTo>
                  <a:pt x="216175" y="-1293"/>
                  <a:pt x="63246" y="40246"/>
                  <a:pt x="32290" y="65117"/>
                </a:cubicBezTo>
                <a:cubicBezTo>
                  <a:pt x="1334" y="89988"/>
                  <a:pt x="30438" y="141318"/>
                  <a:pt x="27528" y="149255"/>
                </a:cubicBezTo>
                <a:cubicBezTo>
                  <a:pt x="24618" y="157192"/>
                  <a:pt x="16945" y="125442"/>
                  <a:pt x="14828" y="112742"/>
                </a:cubicBezTo>
                <a:cubicBezTo>
                  <a:pt x="12711" y="100042"/>
                  <a:pt x="-17451" y="93428"/>
                  <a:pt x="14828" y="73055"/>
                </a:cubicBezTo>
                <a:cubicBezTo>
                  <a:pt x="47107" y="52682"/>
                  <a:pt x="210355" y="1353"/>
                  <a:pt x="213265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: 図形 1413">
            <a:extLst>
              <a:ext uri="{FF2B5EF4-FFF2-40B4-BE49-F238E27FC236}">
                <a16:creationId xmlns:a16="http://schemas.microsoft.com/office/drawing/2014/main" id="{5AC9240C-3F50-4A50-B692-72269757F99B}"/>
              </a:ext>
            </a:extLst>
          </p:cNvPr>
          <p:cNvSpPr/>
          <p:nvPr/>
        </p:nvSpPr>
        <p:spPr>
          <a:xfrm>
            <a:off x="5646612" y="1854199"/>
            <a:ext cx="79510" cy="97179"/>
          </a:xfrm>
          <a:custGeom>
            <a:avLst/>
            <a:gdLst>
              <a:gd name="connsiteX0" fmla="*/ 79501 w 79510"/>
              <a:gd name="connsiteY0" fmla="*/ 1 h 97179"/>
              <a:gd name="connsiteX1" fmla="*/ 19176 w 79510"/>
              <a:gd name="connsiteY1" fmla="*/ 47626 h 97179"/>
              <a:gd name="connsiteX2" fmla="*/ 8063 w 79510"/>
              <a:gd name="connsiteY2" fmla="*/ 96839 h 97179"/>
              <a:gd name="connsiteX3" fmla="*/ 126 w 79510"/>
              <a:gd name="connsiteY3" fmla="*/ 68264 h 97179"/>
              <a:gd name="connsiteX4" fmla="*/ 14413 w 79510"/>
              <a:gd name="connsiteY4" fmla="*/ 46039 h 97179"/>
              <a:gd name="connsiteX5" fmla="*/ 79501 w 79510"/>
              <a:gd name="connsiteY5" fmla="*/ 1 h 9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10" h="97179">
                <a:moveTo>
                  <a:pt x="79501" y="1"/>
                </a:moveTo>
                <a:cubicBezTo>
                  <a:pt x="80295" y="266"/>
                  <a:pt x="31082" y="31486"/>
                  <a:pt x="19176" y="47626"/>
                </a:cubicBezTo>
                <a:cubicBezTo>
                  <a:pt x="7270" y="63766"/>
                  <a:pt x="11238" y="93399"/>
                  <a:pt x="8063" y="96839"/>
                </a:cubicBezTo>
                <a:cubicBezTo>
                  <a:pt x="4888" y="100279"/>
                  <a:pt x="-932" y="76731"/>
                  <a:pt x="126" y="68264"/>
                </a:cubicBezTo>
                <a:cubicBezTo>
                  <a:pt x="1184" y="59797"/>
                  <a:pt x="125" y="58475"/>
                  <a:pt x="14413" y="46039"/>
                </a:cubicBezTo>
                <a:cubicBezTo>
                  <a:pt x="28700" y="33604"/>
                  <a:pt x="78707" y="-264"/>
                  <a:pt x="7950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: 図形 1414">
            <a:extLst>
              <a:ext uri="{FF2B5EF4-FFF2-40B4-BE49-F238E27FC236}">
                <a16:creationId xmlns:a16="http://schemas.microsoft.com/office/drawing/2014/main" id="{A2F95943-F96A-458A-ABF7-EB6BF4A10409}"/>
              </a:ext>
            </a:extLst>
          </p:cNvPr>
          <p:cNvSpPr/>
          <p:nvPr/>
        </p:nvSpPr>
        <p:spPr>
          <a:xfrm>
            <a:off x="5681484" y="1898549"/>
            <a:ext cx="126408" cy="100947"/>
          </a:xfrm>
          <a:custGeom>
            <a:avLst/>
            <a:gdLst>
              <a:gd name="connsiteX0" fmla="*/ 11291 w 126408"/>
              <a:gd name="connsiteY0" fmla="*/ 101 h 100947"/>
              <a:gd name="connsiteX1" fmla="*/ 81141 w 126408"/>
              <a:gd name="connsiteY1" fmla="*/ 66776 h 100947"/>
              <a:gd name="connsiteX2" fmla="*/ 12879 w 126408"/>
              <a:gd name="connsiteY2" fmla="*/ 96939 h 100947"/>
              <a:gd name="connsiteX3" fmla="*/ 8116 w 126408"/>
              <a:gd name="connsiteY3" fmla="*/ 100114 h 100947"/>
              <a:gd name="connsiteX4" fmla="*/ 100191 w 126408"/>
              <a:gd name="connsiteY4" fmla="*/ 92176 h 100947"/>
              <a:gd name="connsiteX5" fmla="*/ 120829 w 126408"/>
              <a:gd name="connsiteY5" fmla="*/ 52489 h 100947"/>
              <a:gd name="connsiteX6" fmla="*/ 11291 w 126408"/>
              <a:gd name="connsiteY6" fmla="*/ 101 h 100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408" h="100947">
                <a:moveTo>
                  <a:pt x="11291" y="101"/>
                </a:moveTo>
                <a:cubicBezTo>
                  <a:pt x="4676" y="2482"/>
                  <a:pt x="80876" y="50636"/>
                  <a:pt x="81141" y="66776"/>
                </a:cubicBezTo>
                <a:cubicBezTo>
                  <a:pt x="81406" y="82916"/>
                  <a:pt x="25050" y="91383"/>
                  <a:pt x="12879" y="96939"/>
                </a:cubicBezTo>
                <a:cubicBezTo>
                  <a:pt x="708" y="102495"/>
                  <a:pt x="-6436" y="100908"/>
                  <a:pt x="8116" y="100114"/>
                </a:cubicBezTo>
                <a:cubicBezTo>
                  <a:pt x="22668" y="99320"/>
                  <a:pt x="81406" y="100113"/>
                  <a:pt x="100191" y="92176"/>
                </a:cubicBezTo>
                <a:cubicBezTo>
                  <a:pt x="118976" y="84239"/>
                  <a:pt x="135381" y="67041"/>
                  <a:pt x="120829" y="52489"/>
                </a:cubicBezTo>
                <a:cubicBezTo>
                  <a:pt x="106277" y="37937"/>
                  <a:pt x="17906" y="-2280"/>
                  <a:pt x="11291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: 図形 1415">
            <a:extLst>
              <a:ext uri="{FF2B5EF4-FFF2-40B4-BE49-F238E27FC236}">
                <a16:creationId xmlns:a16="http://schemas.microsoft.com/office/drawing/2014/main" id="{88E6A302-7E99-4760-98EA-9A33D307B1E8}"/>
              </a:ext>
            </a:extLst>
          </p:cNvPr>
          <p:cNvSpPr/>
          <p:nvPr/>
        </p:nvSpPr>
        <p:spPr>
          <a:xfrm>
            <a:off x="5633177" y="1882734"/>
            <a:ext cx="147207" cy="129202"/>
          </a:xfrm>
          <a:custGeom>
            <a:avLst/>
            <a:gdLst>
              <a:gd name="connsiteX0" fmla="*/ 146911 w 147207"/>
              <a:gd name="connsiteY0" fmla="*/ 41 h 129202"/>
              <a:gd name="connsiteX1" fmla="*/ 42136 w 147207"/>
              <a:gd name="connsiteY1" fmla="*/ 81004 h 129202"/>
              <a:gd name="connsiteX2" fmla="*/ 65948 w 147207"/>
              <a:gd name="connsiteY2" fmla="*/ 128629 h 129202"/>
              <a:gd name="connsiteX3" fmla="*/ 37373 w 147207"/>
              <a:gd name="connsiteY3" fmla="*/ 106404 h 129202"/>
              <a:gd name="connsiteX4" fmla="*/ 4036 w 147207"/>
              <a:gd name="connsiteY4" fmla="*/ 92116 h 129202"/>
              <a:gd name="connsiteX5" fmla="*/ 146911 w 147207"/>
              <a:gd name="connsiteY5" fmla="*/ 41 h 12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207" h="129202">
                <a:moveTo>
                  <a:pt x="146911" y="41"/>
                </a:moveTo>
                <a:cubicBezTo>
                  <a:pt x="153261" y="-1811"/>
                  <a:pt x="55630" y="59573"/>
                  <a:pt x="42136" y="81004"/>
                </a:cubicBezTo>
                <a:cubicBezTo>
                  <a:pt x="28642" y="102435"/>
                  <a:pt x="66742" y="124396"/>
                  <a:pt x="65948" y="128629"/>
                </a:cubicBezTo>
                <a:cubicBezTo>
                  <a:pt x="65154" y="132862"/>
                  <a:pt x="47692" y="112490"/>
                  <a:pt x="37373" y="106404"/>
                </a:cubicBezTo>
                <a:cubicBezTo>
                  <a:pt x="27054" y="100319"/>
                  <a:pt x="-12633" y="112754"/>
                  <a:pt x="4036" y="92116"/>
                </a:cubicBezTo>
                <a:cubicBezTo>
                  <a:pt x="20705" y="71478"/>
                  <a:pt x="140561" y="1893"/>
                  <a:pt x="146911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: 図形 1416">
            <a:extLst>
              <a:ext uri="{FF2B5EF4-FFF2-40B4-BE49-F238E27FC236}">
                <a16:creationId xmlns:a16="http://schemas.microsoft.com/office/drawing/2014/main" id="{C84E7DDC-4A7C-4B0E-993F-AB490F37ACB4}"/>
              </a:ext>
            </a:extLst>
          </p:cNvPr>
          <p:cNvSpPr/>
          <p:nvPr/>
        </p:nvSpPr>
        <p:spPr>
          <a:xfrm>
            <a:off x="4618032" y="1407657"/>
            <a:ext cx="97195" cy="93026"/>
          </a:xfrm>
          <a:custGeom>
            <a:avLst/>
            <a:gdLst>
              <a:gd name="connsiteX0" fmla="*/ 6 w 97195"/>
              <a:gd name="connsiteY0" fmla="*/ 456 h 93026"/>
              <a:gd name="connsiteX1" fmla="*/ 90493 w 97195"/>
              <a:gd name="connsiteY1" fmla="*/ 24268 h 93026"/>
              <a:gd name="connsiteX2" fmla="*/ 90493 w 97195"/>
              <a:gd name="connsiteY2" fmla="*/ 92531 h 93026"/>
              <a:gd name="connsiteX3" fmla="*/ 90493 w 97195"/>
              <a:gd name="connsiteY3" fmla="*/ 54431 h 93026"/>
              <a:gd name="connsiteX4" fmla="*/ 85731 w 97195"/>
              <a:gd name="connsiteY4" fmla="*/ 41731 h 93026"/>
              <a:gd name="connsiteX5" fmla="*/ 6 w 97195"/>
              <a:gd name="connsiteY5" fmla="*/ 456 h 9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195" h="93026">
                <a:moveTo>
                  <a:pt x="6" y="456"/>
                </a:moveTo>
                <a:cubicBezTo>
                  <a:pt x="800" y="-2454"/>
                  <a:pt x="75412" y="8922"/>
                  <a:pt x="90493" y="24268"/>
                </a:cubicBezTo>
                <a:cubicBezTo>
                  <a:pt x="105574" y="39614"/>
                  <a:pt x="90493" y="92531"/>
                  <a:pt x="90493" y="92531"/>
                </a:cubicBezTo>
                <a:cubicBezTo>
                  <a:pt x="90493" y="97558"/>
                  <a:pt x="91287" y="62898"/>
                  <a:pt x="90493" y="54431"/>
                </a:cubicBezTo>
                <a:cubicBezTo>
                  <a:pt x="89699" y="45964"/>
                  <a:pt x="98960" y="49139"/>
                  <a:pt x="85731" y="41731"/>
                </a:cubicBezTo>
                <a:cubicBezTo>
                  <a:pt x="72502" y="34323"/>
                  <a:pt x="-788" y="3366"/>
                  <a:pt x="6" y="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: 図形 1417">
            <a:extLst>
              <a:ext uri="{FF2B5EF4-FFF2-40B4-BE49-F238E27FC236}">
                <a16:creationId xmlns:a16="http://schemas.microsoft.com/office/drawing/2014/main" id="{3D1EF056-7758-45CA-9E20-0AF6EA8724E1}"/>
              </a:ext>
            </a:extLst>
          </p:cNvPr>
          <p:cNvSpPr/>
          <p:nvPr/>
        </p:nvSpPr>
        <p:spPr>
          <a:xfrm>
            <a:off x="4531569" y="1371600"/>
            <a:ext cx="123431" cy="12066"/>
          </a:xfrm>
          <a:custGeom>
            <a:avLst/>
            <a:gdLst>
              <a:gd name="connsiteX0" fmla="*/ 744 w 123431"/>
              <a:gd name="connsiteY0" fmla="*/ 0 h 12066"/>
              <a:gd name="connsiteX1" fmla="*/ 121394 w 123431"/>
              <a:gd name="connsiteY1" fmla="*/ 11113 h 12066"/>
              <a:gd name="connsiteX2" fmla="*/ 72181 w 123431"/>
              <a:gd name="connsiteY2" fmla="*/ 11113 h 12066"/>
              <a:gd name="connsiteX3" fmla="*/ 744 w 123431"/>
              <a:gd name="connsiteY3" fmla="*/ 0 h 1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31" h="12066">
                <a:moveTo>
                  <a:pt x="744" y="0"/>
                </a:moveTo>
                <a:cubicBezTo>
                  <a:pt x="8946" y="0"/>
                  <a:pt x="109488" y="9261"/>
                  <a:pt x="121394" y="11113"/>
                </a:cubicBezTo>
                <a:cubicBezTo>
                  <a:pt x="133300" y="12965"/>
                  <a:pt x="89908" y="11642"/>
                  <a:pt x="72181" y="11113"/>
                </a:cubicBezTo>
                <a:cubicBezTo>
                  <a:pt x="54454" y="10584"/>
                  <a:pt x="-7458" y="0"/>
                  <a:pt x="74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: 図形 1418">
            <a:extLst>
              <a:ext uri="{FF2B5EF4-FFF2-40B4-BE49-F238E27FC236}">
                <a16:creationId xmlns:a16="http://schemas.microsoft.com/office/drawing/2014/main" id="{6AE52DC9-0460-4067-B6BD-58AB803CDC59}"/>
              </a:ext>
            </a:extLst>
          </p:cNvPr>
          <p:cNvSpPr/>
          <p:nvPr/>
        </p:nvSpPr>
        <p:spPr>
          <a:xfrm>
            <a:off x="4570275" y="1460500"/>
            <a:ext cx="75871" cy="66101"/>
          </a:xfrm>
          <a:custGeom>
            <a:avLst/>
            <a:gdLst>
              <a:gd name="connsiteX0" fmla="*/ 69988 w 75871"/>
              <a:gd name="connsiteY0" fmla="*/ 0 h 66101"/>
              <a:gd name="connsiteX1" fmla="*/ 69988 w 75871"/>
              <a:gd name="connsiteY1" fmla="*/ 60325 h 66101"/>
              <a:gd name="connsiteX2" fmla="*/ 138 w 75871"/>
              <a:gd name="connsiteY2" fmla="*/ 63500 h 66101"/>
              <a:gd name="connsiteX3" fmla="*/ 52525 w 75871"/>
              <a:gd name="connsiteY3" fmla="*/ 58738 h 66101"/>
              <a:gd name="connsiteX4" fmla="*/ 69988 w 75871"/>
              <a:gd name="connsiteY4" fmla="*/ 0 h 6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71" h="66101">
                <a:moveTo>
                  <a:pt x="69988" y="0"/>
                </a:moveTo>
                <a:cubicBezTo>
                  <a:pt x="72898" y="264"/>
                  <a:pt x="81630" y="49742"/>
                  <a:pt x="69988" y="60325"/>
                </a:cubicBezTo>
                <a:cubicBezTo>
                  <a:pt x="58346" y="70908"/>
                  <a:pt x="3048" y="63764"/>
                  <a:pt x="138" y="63500"/>
                </a:cubicBezTo>
                <a:cubicBezTo>
                  <a:pt x="-2772" y="63236"/>
                  <a:pt x="41148" y="64559"/>
                  <a:pt x="52525" y="58738"/>
                </a:cubicBezTo>
                <a:cubicBezTo>
                  <a:pt x="63902" y="52917"/>
                  <a:pt x="67078" y="-264"/>
                  <a:pt x="699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: 図形 1419">
            <a:extLst>
              <a:ext uri="{FF2B5EF4-FFF2-40B4-BE49-F238E27FC236}">
                <a16:creationId xmlns:a16="http://schemas.microsoft.com/office/drawing/2014/main" id="{3E5B35D0-60F9-42BA-93B4-4B4AE3D1FDD8}"/>
              </a:ext>
            </a:extLst>
          </p:cNvPr>
          <p:cNvSpPr/>
          <p:nvPr/>
        </p:nvSpPr>
        <p:spPr>
          <a:xfrm>
            <a:off x="5244826" y="1698614"/>
            <a:ext cx="156469" cy="152544"/>
          </a:xfrm>
          <a:custGeom>
            <a:avLst/>
            <a:gdLst>
              <a:gd name="connsiteX0" fmla="*/ 135212 w 156469"/>
              <a:gd name="connsiteY0" fmla="*/ 11 h 152544"/>
              <a:gd name="connsiteX1" fmla="*/ 141562 w 156469"/>
              <a:gd name="connsiteY1" fmla="*/ 92086 h 152544"/>
              <a:gd name="connsiteX2" fmla="*/ 41549 w 156469"/>
              <a:gd name="connsiteY2" fmla="*/ 138124 h 152544"/>
              <a:gd name="connsiteX3" fmla="*/ 274 w 156469"/>
              <a:gd name="connsiteY3" fmla="*/ 152411 h 152544"/>
              <a:gd name="connsiteX4" fmla="*/ 59012 w 156469"/>
              <a:gd name="connsiteY4" fmla="*/ 131774 h 152544"/>
              <a:gd name="connsiteX5" fmla="*/ 71712 w 156469"/>
              <a:gd name="connsiteY5" fmla="*/ 138124 h 152544"/>
              <a:gd name="connsiteX6" fmla="*/ 146324 w 156469"/>
              <a:gd name="connsiteY6" fmla="*/ 114311 h 152544"/>
              <a:gd name="connsiteX7" fmla="*/ 154262 w 156469"/>
              <a:gd name="connsiteY7" fmla="*/ 98436 h 152544"/>
              <a:gd name="connsiteX8" fmla="*/ 135212 w 156469"/>
              <a:gd name="connsiteY8" fmla="*/ 11 h 15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469" h="152544">
                <a:moveTo>
                  <a:pt x="135212" y="11"/>
                </a:moveTo>
                <a:cubicBezTo>
                  <a:pt x="133095" y="-1047"/>
                  <a:pt x="157173" y="69067"/>
                  <a:pt x="141562" y="92086"/>
                </a:cubicBezTo>
                <a:cubicBezTo>
                  <a:pt x="125951" y="115105"/>
                  <a:pt x="65097" y="128070"/>
                  <a:pt x="41549" y="138124"/>
                </a:cubicBezTo>
                <a:cubicBezTo>
                  <a:pt x="18001" y="148178"/>
                  <a:pt x="-2636" y="153469"/>
                  <a:pt x="274" y="152411"/>
                </a:cubicBezTo>
                <a:cubicBezTo>
                  <a:pt x="3184" y="151353"/>
                  <a:pt x="47106" y="134155"/>
                  <a:pt x="59012" y="131774"/>
                </a:cubicBezTo>
                <a:cubicBezTo>
                  <a:pt x="70918" y="129393"/>
                  <a:pt x="57160" y="141035"/>
                  <a:pt x="71712" y="138124"/>
                </a:cubicBezTo>
                <a:cubicBezTo>
                  <a:pt x="86264" y="135214"/>
                  <a:pt x="132566" y="120926"/>
                  <a:pt x="146324" y="114311"/>
                </a:cubicBezTo>
                <a:cubicBezTo>
                  <a:pt x="160082" y="107696"/>
                  <a:pt x="156643" y="114575"/>
                  <a:pt x="154262" y="98436"/>
                </a:cubicBezTo>
                <a:cubicBezTo>
                  <a:pt x="151881" y="82297"/>
                  <a:pt x="137329" y="1069"/>
                  <a:pt x="135212" y="1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: 図形 1420">
            <a:extLst>
              <a:ext uri="{FF2B5EF4-FFF2-40B4-BE49-F238E27FC236}">
                <a16:creationId xmlns:a16="http://schemas.microsoft.com/office/drawing/2014/main" id="{D5A34E21-F153-4E34-8DDE-E54B5138E599}"/>
              </a:ext>
            </a:extLst>
          </p:cNvPr>
          <p:cNvSpPr/>
          <p:nvPr/>
        </p:nvSpPr>
        <p:spPr>
          <a:xfrm>
            <a:off x="7005320" y="3891280"/>
            <a:ext cx="2259793" cy="60960"/>
          </a:xfrm>
          <a:custGeom>
            <a:avLst/>
            <a:gdLst>
              <a:gd name="connsiteX0" fmla="*/ 0 w 2259793"/>
              <a:gd name="connsiteY0" fmla="*/ 50800 h 60960"/>
              <a:gd name="connsiteX1" fmla="*/ 233680 w 2259793"/>
              <a:gd name="connsiteY1" fmla="*/ 55880 h 60960"/>
              <a:gd name="connsiteX2" fmla="*/ 2184400 w 2259793"/>
              <a:gd name="connsiteY2" fmla="*/ 60960 h 60960"/>
              <a:gd name="connsiteX3" fmla="*/ 1889760 w 2259793"/>
              <a:gd name="connsiteY3" fmla="*/ 0 h 60960"/>
              <a:gd name="connsiteX4" fmla="*/ 0 w 2259793"/>
              <a:gd name="connsiteY4" fmla="*/ 50800 h 6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9793" h="60960">
                <a:moveTo>
                  <a:pt x="0" y="50800"/>
                </a:moveTo>
                <a:lnTo>
                  <a:pt x="233680" y="55880"/>
                </a:lnTo>
                <a:lnTo>
                  <a:pt x="2184400" y="60960"/>
                </a:lnTo>
                <a:cubicBezTo>
                  <a:pt x="2460413" y="51647"/>
                  <a:pt x="1889760" y="0"/>
                  <a:pt x="1889760" y="0"/>
                </a:cubicBezTo>
                <a:lnTo>
                  <a:pt x="0" y="50800"/>
                </a:ln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: 図形 1421">
            <a:extLst>
              <a:ext uri="{FF2B5EF4-FFF2-40B4-BE49-F238E27FC236}">
                <a16:creationId xmlns:a16="http://schemas.microsoft.com/office/drawing/2014/main" id="{59C22F7A-7249-495C-8148-03C9FE90E7BC}"/>
              </a:ext>
            </a:extLst>
          </p:cNvPr>
          <p:cNvSpPr/>
          <p:nvPr/>
        </p:nvSpPr>
        <p:spPr>
          <a:xfrm>
            <a:off x="6850971" y="4030461"/>
            <a:ext cx="2327211" cy="74223"/>
          </a:xfrm>
          <a:custGeom>
            <a:avLst/>
            <a:gdLst>
              <a:gd name="connsiteX0" fmla="*/ 194989 w 2327211"/>
              <a:gd name="connsiteY0" fmla="*/ 18299 h 74223"/>
              <a:gd name="connsiteX1" fmla="*/ 418509 w 2327211"/>
              <a:gd name="connsiteY1" fmla="*/ 8139 h 74223"/>
              <a:gd name="connsiteX2" fmla="*/ 2252389 w 2327211"/>
              <a:gd name="connsiteY2" fmla="*/ 13219 h 74223"/>
              <a:gd name="connsiteX3" fmla="*/ 1912029 w 2327211"/>
              <a:gd name="connsiteY3" fmla="*/ 18299 h 74223"/>
              <a:gd name="connsiteX4" fmla="*/ 1353229 w 2327211"/>
              <a:gd name="connsiteY4" fmla="*/ 74179 h 74223"/>
              <a:gd name="connsiteX5" fmla="*/ 98469 w 2327211"/>
              <a:gd name="connsiteY5" fmla="*/ 8139 h 74223"/>
              <a:gd name="connsiteX6" fmla="*/ 194989 w 2327211"/>
              <a:gd name="connsiteY6" fmla="*/ 18299 h 74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7211" h="74223">
                <a:moveTo>
                  <a:pt x="194989" y="18299"/>
                </a:moveTo>
                <a:cubicBezTo>
                  <a:pt x="135299" y="13642"/>
                  <a:pt x="418509" y="8139"/>
                  <a:pt x="418509" y="8139"/>
                </a:cubicBezTo>
                <a:lnTo>
                  <a:pt x="2252389" y="13219"/>
                </a:lnTo>
                <a:cubicBezTo>
                  <a:pt x="2501309" y="14912"/>
                  <a:pt x="2061889" y="8139"/>
                  <a:pt x="1912029" y="18299"/>
                </a:cubicBezTo>
                <a:cubicBezTo>
                  <a:pt x="1762169" y="28459"/>
                  <a:pt x="1655489" y="75872"/>
                  <a:pt x="1353229" y="74179"/>
                </a:cubicBezTo>
                <a:cubicBezTo>
                  <a:pt x="1050969" y="72486"/>
                  <a:pt x="295742" y="20839"/>
                  <a:pt x="98469" y="8139"/>
                </a:cubicBezTo>
                <a:cubicBezTo>
                  <a:pt x="-98804" y="-4561"/>
                  <a:pt x="35392" y="-3291"/>
                  <a:pt x="194989" y="1829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: 図形 1422">
            <a:extLst>
              <a:ext uri="{FF2B5EF4-FFF2-40B4-BE49-F238E27FC236}">
                <a16:creationId xmlns:a16="http://schemas.microsoft.com/office/drawing/2014/main" id="{558B2CBF-BEE6-4011-8DE4-225B1EF6684A}"/>
              </a:ext>
            </a:extLst>
          </p:cNvPr>
          <p:cNvSpPr/>
          <p:nvPr/>
        </p:nvSpPr>
        <p:spPr>
          <a:xfrm>
            <a:off x="7000240" y="4145186"/>
            <a:ext cx="2153798" cy="55974"/>
          </a:xfrm>
          <a:custGeom>
            <a:avLst/>
            <a:gdLst>
              <a:gd name="connsiteX0" fmla="*/ 0 w 2153798"/>
              <a:gd name="connsiteY0" fmla="*/ 55974 h 55974"/>
              <a:gd name="connsiteX1" fmla="*/ 162560 w 2153798"/>
              <a:gd name="connsiteY1" fmla="*/ 55974 h 55974"/>
              <a:gd name="connsiteX2" fmla="*/ 1315720 w 2153798"/>
              <a:gd name="connsiteY2" fmla="*/ 55974 h 55974"/>
              <a:gd name="connsiteX3" fmla="*/ 2118360 w 2153798"/>
              <a:gd name="connsiteY3" fmla="*/ 50894 h 55974"/>
              <a:gd name="connsiteX4" fmla="*/ 1808480 w 2153798"/>
              <a:gd name="connsiteY4" fmla="*/ 94 h 55974"/>
              <a:gd name="connsiteX5" fmla="*/ 0 w 2153798"/>
              <a:gd name="connsiteY5" fmla="*/ 55974 h 5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3798" h="55974">
                <a:moveTo>
                  <a:pt x="0" y="55974"/>
                </a:moveTo>
                <a:lnTo>
                  <a:pt x="162560" y="55974"/>
                </a:lnTo>
                <a:lnTo>
                  <a:pt x="1315720" y="55974"/>
                </a:lnTo>
                <a:lnTo>
                  <a:pt x="2118360" y="50894"/>
                </a:lnTo>
                <a:cubicBezTo>
                  <a:pt x="2200487" y="41581"/>
                  <a:pt x="2156460" y="1787"/>
                  <a:pt x="1808480" y="94"/>
                </a:cubicBezTo>
                <a:cubicBezTo>
                  <a:pt x="1460500" y="-1599"/>
                  <a:pt x="745490" y="19567"/>
                  <a:pt x="0" y="55974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: 図形 1423">
            <a:extLst>
              <a:ext uri="{FF2B5EF4-FFF2-40B4-BE49-F238E27FC236}">
                <a16:creationId xmlns:a16="http://schemas.microsoft.com/office/drawing/2014/main" id="{0C333C34-47FD-414F-9F30-7A0AD625EF7F}"/>
              </a:ext>
            </a:extLst>
          </p:cNvPr>
          <p:cNvSpPr/>
          <p:nvPr/>
        </p:nvSpPr>
        <p:spPr>
          <a:xfrm>
            <a:off x="8045794" y="7633359"/>
            <a:ext cx="1211574" cy="73833"/>
          </a:xfrm>
          <a:custGeom>
            <a:avLst/>
            <a:gdLst>
              <a:gd name="connsiteX0" fmla="*/ 926 w 1211574"/>
              <a:gd name="connsiteY0" fmla="*/ 1881 h 73833"/>
              <a:gd name="connsiteX1" fmla="*/ 163486 w 1211574"/>
              <a:gd name="connsiteY1" fmla="*/ 1881 h 73833"/>
              <a:gd name="connsiteX2" fmla="*/ 1159166 w 1211574"/>
              <a:gd name="connsiteY2" fmla="*/ 52681 h 73833"/>
              <a:gd name="connsiteX3" fmla="*/ 961046 w 1211574"/>
              <a:gd name="connsiteY3" fmla="*/ 73001 h 73833"/>
              <a:gd name="connsiteX4" fmla="*/ 926 w 1211574"/>
              <a:gd name="connsiteY4" fmla="*/ 1881 h 7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1574" h="73833">
                <a:moveTo>
                  <a:pt x="926" y="1881"/>
                </a:moveTo>
                <a:cubicBezTo>
                  <a:pt x="-14314" y="-2353"/>
                  <a:pt x="163486" y="1881"/>
                  <a:pt x="163486" y="1881"/>
                </a:cubicBezTo>
                <a:lnTo>
                  <a:pt x="1159166" y="52681"/>
                </a:lnTo>
                <a:cubicBezTo>
                  <a:pt x="1292093" y="64534"/>
                  <a:pt x="1152393" y="77234"/>
                  <a:pt x="961046" y="73001"/>
                </a:cubicBezTo>
                <a:cubicBezTo>
                  <a:pt x="769699" y="68768"/>
                  <a:pt x="390392" y="48024"/>
                  <a:pt x="926" y="188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: 図形 1424">
            <a:extLst>
              <a:ext uri="{FF2B5EF4-FFF2-40B4-BE49-F238E27FC236}">
                <a16:creationId xmlns:a16="http://schemas.microsoft.com/office/drawing/2014/main" id="{06A1AC95-E6B6-486E-96F1-D0D3514FC366}"/>
              </a:ext>
            </a:extLst>
          </p:cNvPr>
          <p:cNvSpPr/>
          <p:nvPr/>
        </p:nvSpPr>
        <p:spPr>
          <a:xfrm>
            <a:off x="6567700" y="7569136"/>
            <a:ext cx="771423" cy="61647"/>
          </a:xfrm>
          <a:custGeom>
            <a:avLst/>
            <a:gdLst>
              <a:gd name="connsiteX0" fmla="*/ 5820 w 771423"/>
              <a:gd name="connsiteY0" fmla="*/ 55944 h 61647"/>
              <a:gd name="connsiteX1" fmla="*/ 193780 w 771423"/>
              <a:gd name="connsiteY1" fmla="*/ 61024 h 61647"/>
              <a:gd name="connsiteX2" fmla="*/ 757660 w 771423"/>
              <a:gd name="connsiteY2" fmla="*/ 40704 h 61647"/>
              <a:gd name="connsiteX3" fmla="*/ 579860 w 771423"/>
              <a:gd name="connsiteY3" fmla="*/ 64 h 61647"/>
              <a:gd name="connsiteX4" fmla="*/ 376660 w 771423"/>
              <a:gd name="connsiteY4" fmla="*/ 50864 h 61647"/>
              <a:gd name="connsiteX5" fmla="*/ 5820 w 771423"/>
              <a:gd name="connsiteY5" fmla="*/ 55944 h 6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423" h="61647">
                <a:moveTo>
                  <a:pt x="5820" y="55944"/>
                </a:moveTo>
                <a:cubicBezTo>
                  <a:pt x="-24660" y="57637"/>
                  <a:pt x="68473" y="63564"/>
                  <a:pt x="193780" y="61024"/>
                </a:cubicBezTo>
                <a:cubicBezTo>
                  <a:pt x="319087" y="58484"/>
                  <a:pt x="693313" y="50864"/>
                  <a:pt x="757660" y="40704"/>
                </a:cubicBezTo>
                <a:cubicBezTo>
                  <a:pt x="822007" y="30544"/>
                  <a:pt x="643360" y="-1629"/>
                  <a:pt x="579860" y="64"/>
                </a:cubicBezTo>
                <a:cubicBezTo>
                  <a:pt x="516360" y="1757"/>
                  <a:pt x="477413" y="44937"/>
                  <a:pt x="376660" y="50864"/>
                </a:cubicBezTo>
                <a:cubicBezTo>
                  <a:pt x="275907" y="56791"/>
                  <a:pt x="36300" y="54251"/>
                  <a:pt x="5820" y="55944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: 図形 1425">
            <a:extLst>
              <a:ext uri="{FF2B5EF4-FFF2-40B4-BE49-F238E27FC236}">
                <a16:creationId xmlns:a16="http://schemas.microsoft.com/office/drawing/2014/main" id="{91EA1BAD-8483-4BD4-A975-ACF11F402528}"/>
              </a:ext>
            </a:extLst>
          </p:cNvPr>
          <p:cNvSpPr/>
          <p:nvPr/>
        </p:nvSpPr>
        <p:spPr>
          <a:xfrm>
            <a:off x="6474578" y="7828162"/>
            <a:ext cx="907931" cy="81442"/>
          </a:xfrm>
          <a:custGeom>
            <a:avLst/>
            <a:gdLst>
              <a:gd name="connsiteX0" fmla="*/ 17662 w 907931"/>
              <a:gd name="connsiteY0" fmla="*/ 118 h 81442"/>
              <a:gd name="connsiteX1" fmla="*/ 180222 w 907931"/>
              <a:gd name="connsiteY1" fmla="*/ 15358 h 81442"/>
              <a:gd name="connsiteX2" fmla="*/ 881262 w 907931"/>
              <a:gd name="connsiteY2" fmla="*/ 81398 h 81442"/>
              <a:gd name="connsiteX3" fmla="*/ 688222 w 907931"/>
              <a:gd name="connsiteY3" fmla="*/ 25518 h 81442"/>
              <a:gd name="connsiteX4" fmla="*/ 17662 w 907931"/>
              <a:gd name="connsiteY4" fmla="*/ 118 h 8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931" h="81442">
                <a:moveTo>
                  <a:pt x="17662" y="118"/>
                </a:moveTo>
                <a:cubicBezTo>
                  <a:pt x="-67005" y="-1575"/>
                  <a:pt x="180222" y="15358"/>
                  <a:pt x="180222" y="15358"/>
                </a:cubicBezTo>
                <a:cubicBezTo>
                  <a:pt x="324155" y="28905"/>
                  <a:pt x="796595" y="79705"/>
                  <a:pt x="881262" y="81398"/>
                </a:cubicBezTo>
                <a:cubicBezTo>
                  <a:pt x="965929" y="83091"/>
                  <a:pt x="834695" y="35678"/>
                  <a:pt x="688222" y="25518"/>
                </a:cubicBezTo>
                <a:cubicBezTo>
                  <a:pt x="541749" y="15358"/>
                  <a:pt x="102329" y="1811"/>
                  <a:pt x="17662" y="118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: 図形 1426">
            <a:extLst>
              <a:ext uri="{FF2B5EF4-FFF2-40B4-BE49-F238E27FC236}">
                <a16:creationId xmlns:a16="http://schemas.microsoft.com/office/drawing/2014/main" id="{484D3D7D-BB19-4F80-920B-DC020345005A}"/>
              </a:ext>
            </a:extLst>
          </p:cNvPr>
          <p:cNvSpPr/>
          <p:nvPr/>
        </p:nvSpPr>
        <p:spPr>
          <a:xfrm>
            <a:off x="7929482" y="7975211"/>
            <a:ext cx="1298345" cy="129107"/>
          </a:xfrm>
          <a:custGeom>
            <a:avLst/>
            <a:gdLst>
              <a:gd name="connsiteX0" fmla="*/ 398 w 1298345"/>
              <a:gd name="connsiteY0" fmla="*/ 389 h 129107"/>
              <a:gd name="connsiteX1" fmla="*/ 96918 w 1298345"/>
              <a:gd name="connsiteY1" fmla="*/ 5469 h 129107"/>
              <a:gd name="connsiteX2" fmla="*/ 670958 w 1298345"/>
              <a:gd name="connsiteY2" fmla="*/ 56269 h 129107"/>
              <a:gd name="connsiteX3" fmla="*/ 1290718 w 1298345"/>
              <a:gd name="connsiteY3" fmla="*/ 117229 h 129107"/>
              <a:gd name="connsiteX4" fmla="*/ 985918 w 1298345"/>
              <a:gd name="connsiteY4" fmla="*/ 76589 h 129107"/>
              <a:gd name="connsiteX5" fmla="*/ 533798 w 1298345"/>
              <a:gd name="connsiteY5" fmla="*/ 127389 h 129107"/>
              <a:gd name="connsiteX6" fmla="*/ 398 w 1298345"/>
              <a:gd name="connsiteY6" fmla="*/ 389 h 12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8345" h="129107">
                <a:moveTo>
                  <a:pt x="398" y="389"/>
                </a:moveTo>
                <a:cubicBezTo>
                  <a:pt x="-7222" y="-1728"/>
                  <a:pt x="96918" y="5469"/>
                  <a:pt x="96918" y="5469"/>
                </a:cubicBezTo>
                <a:lnTo>
                  <a:pt x="670958" y="56269"/>
                </a:lnTo>
                <a:lnTo>
                  <a:pt x="1290718" y="117229"/>
                </a:lnTo>
                <a:cubicBezTo>
                  <a:pt x="1343211" y="120616"/>
                  <a:pt x="1112071" y="74896"/>
                  <a:pt x="985918" y="76589"/>
                </a:cubicBezTo>
                <a:cubicBezTo>
                  <a:pt x="859765" y="78282"/>
                  <a:pt x="701438" y="140089"/>
                  <a:pt x="533798" y="127389"/>
                </a:cubicBezTo>
                <a:cubicBezTo>
                  <a:pt x="366158" y="114689"/>
                  <a:pt x="173118" y="57539"/>
                  <a:pt x="398" y="38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: 図形 1427">
            <a:extLst>
              <a:ext uri="{FF2B5EF4-FFF2-40B4-BE49-F238E27FC236}">
                <a16:creationId xmlns:a16="http://schemas.microsoft.com/office/drawing/2014/main" id="{8FE400F5-B5AA-4E37-923A-BFF3CAACF94C}"/>
              </a:ext>
            </a:extLst>
          </p:cNvPr>
          <p:cNvSpPr/>
          <p:nvPr/>
        </p:nvSpPr>
        <p:spPr>
          <a:xfrm>
            <a:off x="5375305" y="8193962"/>
            <a:ext cx="1658773" cy="61448"/>
          </a:xfrm>
          <a:custGeom>
            <a:avLst/>
            <a:gdLst>
              <a:gd name="connsiteX0" fmla="*/ 136495 w 1658773"/>
              <a:gd name="connsiteY0" fmla="*/ 20398 h 61448"/>
              <a:gd name="connsiteX1" fmla="*/ 365095 w 1658773"/>
              <a:gd name="connsiteY1" fmla="*/ 15318 h 61448"/>
              <a:gd name="connsiteX2" fmla="*/ 1619855 w 1658773"/>
              <a:gd name="connsiteY2" fmla="*/ 78 h 61448"/>
              <a:gd name="connsiteX3" fmla="*/ 1320135 w 1658773"/>
              <a:gd name="connsiteY3" fmla="*/ 25478 h 61448"/>
              <a:gd name="connsiteX4" fmla="*/ 1116935 w 1658773"/>
              <a:gd name="connsiteY4" fmla="*/ 61038 h 61448"/>
              <a:gd name="connsiteX5" fmla="*/ 90775 w 1658773"/>
              <a:gd name="connsiteY5" fmla="*/ 78 h 61448"/>
              <a:gd name="connsiteX6" fmla="*/ 136495 w 1658773"/>
              <a:gd name="connsiteY6" fmla="*/ 20398 h 6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8773" h="61448">
                <a:moveTo>
                  <a:pt x="136495" y="20398"/>
                </a:moveTo>
                <a:lnTo>
                  <a:pt x="365095" y="15318"/>
                </a:lnTo>
                <a:lnTo>
                  <a:pt x="1619855" y="78"/>
                </a:lnTo>
                <a:cubicBezTo>
                  <a:pt x="1779028" y="1771"/>
                  <a:pt x="1403955" y="15318"/>
                  <a:pt x="1320135" y="25478"/>
                </a:cubicBezTo>
                <a:cubicBezTo>
                  <a:pt x="1236315" y="35638"/>
                  <a:pt x="1321828" y="65271"/>
                  <a:pt x="1116935" y="61038"/>
                </a:cubicBezTo>
                <a:cubicBezTo>
                  <a:pt x="912042" y="56805"/>
                  <a:pt x="258415" y="1771"/>
                  <a:pt x="90775" y="78"/>
                </a:cubicBezTo>
                <a:cubicBezTo>
                  <a:pt x="-76865" y="-1615"/>
                  <a:pt x="17115" y="24631"/>
                  <a:pt x="136495" y="20398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: 図形 1428">
            <a:extLst>
              <a:ext uri="{FF2B5EF4-FFF2-40B4-BE49-F238E27FC236}">
                <a16:creationId xmlns:a16="http://schemas.microsoft.com/office/drawing/2014/main" id="{E275F2B6-A3E5-4299-94CF-874B3A6762F6}"/>
              </a:ext>
            </a:extLst>
          </p:cNvPr>
          <p:cNvSpPr/>
          <p:nvPr/>
        </p:nvSpPr>
        <p:spPr>
          <a:xfrm>
            <a:off x="6832600" y="8366760"/>
            <a:ext cx="2257700" cy="241935"/>
          </a:xfrm>
          <a:custGeom>
            <a:avLst/>
            <a:gdLst>
              <a:gd name="connsiteX0" fmla="*/ 0 w 2257700"/>
              <a:gd name="connsiteY0" fmla="*/ 0 h 241935"/>
              <a:gd name="connsiteX1" fmla="*/ 101600 w 2257700"/>
              <a:gd name="connsiteY1" fmla="*/ 20320 h 241935"/>
              <a:gd name="connsiteX2" fmla="*/ 863600 w 2257700"/>
              <a:gd name="connsiteY2" fmla="*/ 132080 h 241935"/>
              <a:gd name="connsiteX3" fmla="*/ 1468120 w 2257700"/>
              <a:gd name="connsiteY3" fmla="*/ 238760 h 241935"/>
              <a:gd name="connsiteX4" fmla="*/ 2255520 w 2257700"/>
              <a:gd name="connsiteY4" fmla="*/ 213360 h 241935"/>
              <a:gd name="connsiteX5" fmla="*/ 1691640 w 2257700"/>
              <a:gd name="connsiteY5" fmla="*/ 208280 h 241935"/>
              <a:gd name="connsiteX6" fmla="*/ 1351280 w 2257700"/>
              <a:gd name="connsiteY6" fmla="*/ 182880 h 241935"/>
              <a:gd name="connsiteX7" fmla="*/ 833120 w 2257700"/>
              <a:gd name="connsiteY7" fmla="*/ 96520 h 241935"/>
              <a:gd name="connsiteX8" fmla="*/ 0 w 2257700"/>
              <a:gd name="connsiteY8" fmla="*/ 0 h 24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7700" h="241935">
                <a:moveTo>
                  <a:pt x="0" y="0"/>
                </a:moveTo>
                <a:lnTo>
                  <a:pt x="101600" y="20320"/>
                </a:lnTo>
                <a:lnTo>
                  <a:pt x="863600" y="132080"/>
                </a:lnTo>
                <a:cubicBezTo>
                  <a:pt x="1091353" y="168487"/>
                  <a:pt x="1236133" y="225213"/>
                  <a:pt x="1468120" y="238760"/>
                </a:cubicBezTo>
                <a:cubicBezTo>
                  <a:pt x="1700107" y="252307"/>
                  <a:pt x="2218267" y="218440"/>
                  <a:pt x="2255520" y="213360"/>
                </a:cubicBezTo>
                <a:cubicBezTo>
                  <a:pt x="2292773" y="208280"/>
                  <a:pt x="1842346" y="213360"/>
                  <a:pt x="1691640" y="208280"/>
                </a:cubicBezTo>
                <a:cubicBezTo>
                  <a:pt x="1540934" y="203200"/>
                  <a:pt x="1494367" y="201507"/>
                  <a:pt x="1351280" y="182880"/>
                </a:cubicBezTo>
                <a:cubicBezTo>
                  <a:pt x="1208193" y="164253"/>
                  <a:pt x="1050713" y="124460"/>
                  <a:pt x="833120" y="96520"/>
                </a:cubicBezTo>
                <a:cubicBezTo>
                  <a:pt x="615527" y="68580"/>
                  <a:pt x="330623" y="41910"/>
                  <a:pt x="0" y="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: 図形 1429">
            <a:extLst>
              <a:ext uri="{FF2B5EF4-FFF2-40B4-BE49-F238E27FC236}">
                <a16:creationId xmlns:a16="http://schemas.microsoft.com/office/drawing/2014/main" id="{2647EEDE-32BD-4E6C-931F-D632C07DBCF2}"/>
              </a:ext>
            </a:extLst>
          </p:cNvPr>
          <p:cNvSpPr/>
          <p:nvPr/>
        </p:nvSpPr>
        <p:spPr>
          <a:xfrm>
            <a:off x="5151120" y="8595925"/>
            <a:ext cx="2581336" cy="65839"/>
          </a:xfrm>
          <a:custGeom>
            <a:avLst/>
            <a:gdLst>
              <a:gd name="connsiteX0" fmla="*/ 0 w 2581336"/>
              <a:gd name="connsiteY0" fmla="*/ 45155 h 65839"/>
              <a:gd name="connsiteX1" fmla="*/ 254000 w 2581336"/>
              <a:gd name="connsiteY1" fmla="*/ 29915 h 65839"/>
              <a:gd name="connsiteX2" fmla="*/ 1493520 w 2581336"/>
              <a:gd name="connsiteY2" fmla="*/ 29915 h 65839"/>
              <a:gd name="connsiteX3" fmla="*/ 2570480 w 2581336"/>
              <a:gd name="connsiteY3" fmla="*/ 65475 h 65839"/>
              <a:gd name="connsiteX4" fmla="*/ 2021840 w 2581336"/>
              <a:gd name="connsiteY4" fmla="*/ 4515 h 65839"/>
              <a:gd name="connsiteX5" fmla="*/ 1579880 w 2581336"/>
              <a:gd name="connsiteY5" fmla="*/ 4515 h 65839"/>
              <a:gd name="connsiteX6" fmla="*/ 0 w 2581336"/>
              <a:gd name="connsiteY6" fmla="*/ 45155 h 6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1336" h="65839">
                <a:moveTo>
                  <a:pt x="0" y="45155"/>
                </a:moveTo>
                <a:cubicBezTo>
                  <a:pt x="2540" y="38805"/>
                  <a:pt x="5080" y="32455"/>
                  <a:pt x="254000" y="29915"/>
                </a:cubicBezTo>
                <a:cubicBezTo>
                  <a:pt x="502920" y="27375"/>
                  <a:pt x="1107440" y="23988"/>
                  <a:pt x="1493520" y="29915"/>
                </a:cubicBezTo>
                <a:cubicBezTo>
                  <a:pt x="1879600" y="35842"/>
                  <a:pt x="2482427" y="69708"/>
                  <a:pt x="2570480" y="65475"/>
                </a:cubicBezTo>
                <a:cubicBezTo>
                  <a:pt x="2658533" y="61242"/>
                  <a:pt x="2186940" y="14675"/>
                  <a:pt x="2021840" y="4515"/>
                </a:cubicBezTo>
                <a:cubicBezTo>
                  <a:pt x="1856740" y="-5645"/>
                  <a:pt x="1579880" y="4515"/>
                  <a:pt x="1579880" y="4515"/>
                </a:cubicBezTo>
                <a:lnTo>
                  <a:pt x="0" y="45155"/>
                </a:ln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: 図形 1430">
            <a:extLst>
              <a:ext uri="{FF2B5EF4-FFF2-40B4-BE49-F238E27FC236}">
                <a16:creationId xmlns:a16="http://schemas.microsoft.com/office/drawing/2014/main" id="{0E7E435C-1F2D-4DE7-8BE4-242029F6B015}"/>
              </a:ext>
            </a:extLst>
          </p:cNvPr>
          <p:cNvSpPr/>
          <p:nvPr/>
        </p:nvSpPr>
        <p:spPr>
          <a:xfrm>
            <a:off x="7785820" y="8323851"/>
            <a:ext cx="1134660" cy="126618"/>
          </a:xfrm>
          <a:custGeom>
            <a:avLst/>
            <a:gdLst>
              <a:gd name="connsiteX0" fmla="*/ 17060 w 1134660"/>
              <a:gd name="connsiteY0" fmla="*/ 7349 h 126618"/>
              <a:gd name="connsiteX1" fmla="*/ 225340 w 1134660"/>
              <a:gd name="connsiteY1" fmla="*/ 22589 h 126618"/>
              <a:gd name="connsiteX2" fmla="*/ 906060 w 1134660"/>
              <a:gd name="connsiteY2" fmla="*/ 119109 h 126618"/>
              <a:gd name="connsiteX3" fmla="*/ 1134660 w 1134660"/>
              <a:gd name="connsiteY3" fmla="*/ 114029 h 126618"/>
              <a:gd name="connsiteX4" fmla="*/ 606340 w 1134660"/>
              <a:gd name="connsiteY4" fmla="*/ 119109 h 126618"/>
              <a:gd name="connsiteX5" fmla="*/ 17060 w 1134660"/>
              <a:gd name="connsiteY5" fmla="*/ 7349 h 12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4660" h="126618">
                <a:moveTo>
                  <a:pt x="17060" y="7349"/>
                </a:moveTo>
                <a:cubicBezTo>
                  <a:pt x="-46440" y="-8738"/>
                  <a:pt x="77173" y="3962"/>
                  <a:pt x="225340" y="22589"/>
                </a:cubicBezTo>
                <a:cubicBezTo>
                  <a:pt x="373507" y="41216"/>
                  <a:pt x="754507" y="103869"/>
                  <a:pt x="906060" y="119109"/>
                </a:cubicBezTo>
                <a:cubicBezTo>
                  <a:pt x="1057613" y="134349"/>
                  <a:pt x="1134660" y="114029"/>
                  <a:pt x="1134660" y="114029"/>
                </a:cubicBezTo>
                <a:cubicBezTo>
                  <a:pt x="1084707" y="114029"/>
                  <a:pt x="784987" y="138582"/>
                  <a:pt x="606340" y="119109"/>
                </a:cubicBezTo>
                <a:cubicBezTo>
                  <a:pt x="427693" y="99636"/>
                  <a:pt x="80560" y="23436"/>
                  <a:pt x="17060" y="734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: 図形 1431">
            <a:extLst>
              <a:ext uri="{FF2B5EF4-FFF2-40B4-BE49-F238E27FC236}">
                <a16:creationId xmlns:a16="http://schemas.microsoft.com/office/drawing/2014/main" id="{25BE2A98-5DBC-4AF9-8DF0-146D9D2EBE79}"/>
              </a:ext>
            </a:extLst>
          </p:cNvPr>
          <p:cNvSpPr/>
          <p:nvPr/>
        </p:nvSpPr>
        <p:spPr>
          <a:xfrm>
            <a:off x="3445619" y="9381064"/>
            <a:ext cx="5969033" cy="583127"/>
          </a:xfrm>
          <a:custGeom>
            <a:avLst/>
            <a:gdLst>
              <a:gd name="connsiteX0" fmla="*/ 481221 w 5969033"/>
              <a:gd name="connsiteY0" fmla="*/ 47416 h 583127"/>
              <a:gd name="connsiteX1" fmla="*/ 709821 w 5969033"/>
              <a:gd name="connsiteY1" fmla="*/ 47416 h 583127"/>
              <a:gd name="connsiteX2" fmla="*/ 5637421 w 5969033"/>
              <a:gd name="connsiteY2" fmla="*/ 494456 h 583127"/>
              <a:gd name="connsiteX3" fmla="*/ 5505341 w 5969033"/>
              <a:gd name="connsiteY3" fmla="*/ 519856 h 583127"/>
              <a:gd name="connsiteX4" fmla="*/ 5398661 w 5969033"/>
              <a:gd name="connsiteY4" fmla="*/ 555416 h 583127"/>
              <a:gd name="connsiteX5" fmla="*/ 4768741 w 5969033"/>
              <a:gd name="connsiteY5" fmla="*/ 540176 h 583127"/>
              <a:gd name="connsiteX6" fmla="*/ 394861 w 5969033"/>
              <a:gd name="connsiteY6" fmla="*/ 47416 h 583127"/>
              <a:gd name="connsiteX7" fmla="*/ 481221 w 5969033"/>
              <a:gd name="connsiteY7" fmla="*/ 47416 h 58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9033" h="583127">
                <a:moveTo>
                  <a:pt x="481221" y="47416"/>
                </a:moveTo>
                <a:cubicBezTo>
                  <a:pt x="165837" y="10162"/>
                  <a:pt x="709821" y="47416"/>
                  <a:pt x="709821" y="47416"/>
                </a:cubicBezTo>
                <a:lnTo>
                  <a:pt x="5637421" y="494456"/>
                </a:lnTo>
                <a:cubicBezTo>
                  <a:pt x="6436674" y="573196"/>
                  <a:pt x="5545134" y="509696"/>
                  <a:pt x="5505341" y="519856"/>
                </a:cubicBezTo>
                <a:cubicBezTo>
                  <a:pt x="5465548" y="530016"/>
                  <a:pt x="5521428" y="552029"/>
                  <a:pt x="5398661" y="555416"/>
                </a:cubicBezTo>
                <a:cubicBezTo>
                  <a:pt x="5275894" y="558803"/>
                  <a:pt x="5602708" y="624843"/>
                  <a:pt x="4768741" y="540176"/>
                </a:cubicBezTo>
                <a:cubicBezTo>
                  <a:pt x="3934774" y="455509"/>
                  <a:pt x="1110294" y="129543"/>
                  <a:pt x="394861" y="47416"/>
                </a:cubicBezTo>
                <a:cubicBezTo>
                  <a:pt x="-320572" y="-34711"/>
                  <a:pt x="77784" y="6352"/>
                  <a:pt x="481221" y="47416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: 図形 1432">
            <a:extLst>
              <a:ext uri="{FF2B5EF4-FFF2-40B4-BE49-F238E27FC236}">
                <a16:creationId xmlns:a16="http://schemas.microsoft.com/office/drawing/2014/main" id="{15CC78B8-23AF-4825-8DD2-9F49208E48F9}"/>
              </a:ext>
            </a:extLst>
          </p:cNvPr>
          <p:cNvSpPr/>
          <p:nvPr/>
        </p:nvSpPr>
        <p:spPr>
          <a:xfrm>
            <a:off x="2964560" y="8979852"/>
            <a:ext cx="210046" cy="406053"/>
          </a:xfrm>
          <a:custGeom>
            <a:avLst/>
            <a:gdLst>
              <a:gd name="connsiteX0" fmla="*/ 35815 w 210046"/>
              <a:gd name="connsiteY0" fmla="*/ 2223 h 406053"/>
              <a:gd name="connsiteX1" fmla="*/ 80265 w 210046"/>
              <a:gd name="connsiteY1" fmla="*/ 151448 h 406053"/>
              <a:gd name="connsiteX2" fmla="*/ 38990 w 210046"/>
              <a:gd name="connsiteY2" fmla="*/ 364173 h 406053"/>
              <a:gd name="connsiteX3" fmla="*/ 146940 w 210046"/>
              <a:gd name="connsiteY3" fmla="*/ 383223 h 406053"/>
              <a:gd name="connsiteX4" fmla="*/ 204090 w 210046"/>
              <a:gd name="connsiteY4" fmla="*/ 395923 h 406053"/>
              <a:gd name="connsiteX5" fmla="*/ 4065 w 210046"/>
              <a:gd name="connsiteY5" fmla="*/ 395923 h 406053"/>
              <a:gd name="connsiteX6" fmla="*/ 67565 w 210046"/>
              <a:gd name="connsiteY6" fmla="*/ 265748 h 406053"/>
              <a:gd name="connsiteX7" fmla="*/ 35815 w 210046"/>
              <a:gd name="connsiteY7" fmla="*/ 2223 h 40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046" h="406053">
                <a:moveTo>
                  <a:pt x="35815" y="2223"/>
                </a:moveTo>
                <a:cubicBezTo>
                  <a:pt x="37932" y="-16827"/>
                  <a:pt x="79736" y="91123"/>
                  <a:pt x="80265" y="151448"/>
                </a:cubicBezTo>
                <a:cubicBezTo>
                  <a:pt x="80794" y="211773"/>
                  <a:pt x="27878" y="325544"/>
                  <a:pt x="38990" y="364173"/>
                </a:cubicBezTo>
                <a:cubicBezTo>
                  <a:pt x="50102" y="402802"/>
                  <a:pt x="119423" y="377931"/>
                  <a:pt x="146940" y="383223"/>
                </a:cubicBezTo>
                <a:cubicBezTo>
                  <a:pt x="174457" y="388515"/>
                  <a:pt x="227903" y="393806"/>
                  <a:pt x="204090" y="395923"/>
                </a:cubicBezTo>
                <a:cubicBezTo>
                  <a:pt x="180277" y="398040"/>
                  <a:pt x="26819" y="417619"/>
                  <a:pt x="4065" y="395923"/>
                </a:cubicBezTo>
                <a:cubicBezTo>
                  <a:pt x="-18689" y="374227"/>
                  <a:pt x="61215" y="325544"/>
                  <a:pt x="67565" y="265748"/>
                </a:cubicBezTo>
                <a:cubicBezTo>
                  <a:pt x="73915" y="205952"/>
                  <a:pt x="33698" y="21273"/>
                  <a:pt x="35815" y="2223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: 図形 1433">
            <a:extLst>
              <a:ext uri="{FF2B5EF4-FFF2-40B4-BE49-F238E27FC236}">
                <a16:creationId xmlns:a16="http://schemas.microsoft.com/office/drawing/2014/main" id="{2B2ADB9B-530A-4F92-B4CC-F9A355D33CB4}"/>
              </a:ext>
            </a:extLst>
          </p:cNvPr>
          <p:cNvSpPr/>
          <p:nvPr/>
        </p:nvSpPr>
        <p:spPr>
          <a:xfrm>
            <a:off x="5012267" y="8746067"/>
            <a:ext cx="4449096" cy="180431"/>
          </a:xfrm>
          <a:custGeom>
            <a:avLst/>
            <a:gdLst>
              <a:gd name="connsiteX0" fmla="*/ 0 w 4449096"/>
              <a:gd name="connsiteY0" fmla="*/ 0 h 180431"/>
              <a:gd name="connsiteX1" fmla="*/ 118533 w 4449096"/>
              <a:gd name="connsiteY1" fmla="*/ 0 h 180431"/>
              <a:gd name="connsiteX2" fmla="*/ 4284133 w 4449096"/>
              <a:gd name="connsiteY2" fmla="*/ 127000 h 180431"/>
              <a:gd name="connsiteX3" fmla="*/ 3539066 w 4449096"/>
              <a:gd name="connsiteY3" fmla="*/ 127000 h 180431"/>
              <a:gd name="connsiteX4" fmla="*/ 2819400 w 4449096"/>
              <a:gd name="connsiteY4" fmla="*/ 177800 h 180431"/>
              <a:gd name="connsiteX5" fmla="*/ 0 w 4449096"/>
              <a:gd name="connsiteY5" fmla="*/ 0 h 18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9096" h="180431">
                <a:moveTo>
                  <a:pt x="0" y="0"/>
                </a:moveTo>
                <a:lnTo>
                  <a:pt x="118533" y="0"/>
                </a:lnTo>
                <a:lnTo>
                  <a:pt x="4284133" y="127000"/>
                </a:lnTo>
                <a:cubicBezTo>
                  <a:pt x="4854222" y="148167"/>
                  <a:pt x="3783188" y="118533"/>
                  <a:pt x="3539066" y="127000"/>
                </a:cubicBezTo>
                <a:cubicBezTo>
                  <a:pt x="3294944" y="135467"/>
                  <a:pt x="3413478" y="193322"/>
                  <a:pt x="2819400" y="177800"/>
                </a:cubicBezTo>
                <a:cubicBezTo>
                  <a:pt x="2225322" y="162278"/>
                  <a:pt x="1099961" y="98072"/>
                  <a:pt x="0" y="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: 図形 1434">
            <a:extLst>
              <a:ext uri="{FF2B5EF4-FFF2-40B4-BE49-F238E27FC236}">
                <a16:creationId xmlns:a16="http://schemas.microsoft.com/office/drawing/2014/main" id="{2B4F230E-2F24-4652-A476-CD011E38ED26}"/>
              </a:ext>
            </a:extLst>
          </p:cNvPr>
          <p:cNvSpPr/>
          <p:nvPr/>
        </p:nvSpPr>
        <p:spPr>
          <a:xfrm>
            <a:off x="6722567" y="8151206"/>
            <a:ext cx="2328757" cy="210394"/>
          </a:xfrm>
          <a:custGeom>
            <a:avLst/>
            <a:gdLst>
              <a:gd name="connsiteX0" fmla="*/ 194700 w 2328757"/>
              <a:gd name="connsiteY0" fmla="*/ 10661 h 210394"/>
              <a:gd name="connsiteX1" fmla="*/ 406366 w 2328757"/>
              <a:gd name="connsiteY1" fmla="*/ 10661 h 210394"/>
              <a:gd name="connsiteX2" fmla="*/ 1727166 w 2328757"/>
              <a:gd name="connsiteY2" fmla="*/ 61461 h 210394"/>
              <a:gd name="connsiteX3" fmla="*/ 2319833 w 2328757"/>
              <a:gd name="connsiteY3" fmla="*/ 205394 h 210394"/>
              <a:gd name="connsiteX4" fmla="*/ 2099700 w 2328757"/>
              <a:gd name="connsiteY4" fmla="*/ 179994 h 210394"/>
              <a:gd name="connsiteX5" fmla="*/ 135433 w 2328757"/>
              <a:gd name="connsiteY5" fmla="*/ 10661 h 210394"/>
              <a:gd name="connsiteX6" fmla="*/ 194700 w 2328757"/>
              <a:gd name="connsiteY6" fmla="*/ 10661 h 21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8757" h="210394">
                <a:moveTo>
                  <a:pt x="194700" y="10661"/>
                </a:moveTo>
                <a:lnTo>
                  <a:pt x="406366" y="10661"/>
                </a:lnTo>
                <a:cubicBezTo>
                  <a:pt x="661777" y="19128"/>
                  <a:pt x="1408255" y="29006"/>
                  <a:pt x="1727166" y="61461"/>
                </a:cubicBezTo>
                <a:cubicBezTo>
                  <a:pt x="2046077" y="93916"/>
                  <a:pt x="2257744" y="185638"/>
                  <a:pt x="2319833" y="205394"/>
                </a:cubicBezTo>
                <a:cubicBezTo>
                  <a:pt x="2381922" y="225150"/>
                  <a:pt x="2099700" y="179994"/>
                  <a:pt x="2099700" y="179994"/>
                </a:cubicBezTo>
                <a:lnTo>
                  <a:pt x="135433" y="10661"/>
                </a:lnTo>
                <a:cubicBezTo>
                  <a:pt x="-180656" y="-13328"/>
                  <a:pt x="149545" y="10661"/>
                  <a:pt x="194700" y="1066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: 図形 1435">
            <a:extLst>
              <a:ext uri="{FF2B5EF4-FFF2-40B4-BE49-F238E27FC236}">
                <a16:creationId xmlns:a16="http://schemas.microsoft.com/office/drawing/2014/main" id="{A1D3EE65-0B00-4901-8FC8-64AD0EE17B72}"/>
              </a:ext>
            </a:extLst>
          </p:cNvPr>
          <p:cNvSpPr/>
          <p:nvPr/>
        </p:nvSpPr>
        <p:spPr>
          <a:xfrm>
            <a:off x="7900813" y="4256929"/>
            <a:ext cx="373966" cy="2361401"/>
          </a:xfrm>
          <a:custGeom>
            <a:avLst/>
            <a:gdLst>
              <a:gd name="connsiteX0" fmla="*/ 15520 w 373966"/>
              <a:gd name="connsiteY0" fmla="*/ 35671 h 2361401"/>
              <a:gd name="connsiteX1" fmla="*/ 277987 w 373966"/>
              <a:gd name="connsiteY1" fmla="*/ 416671 h 2361401"/>
              <a:gd name="connsiteX2" fmla="*/ 303387 w 373966"/>
              <a:gd name="connsiteY2" fmla="*/ 1796738 h 2361401"/>
              <a:gd name="connsiteX3" fmla="*/ 286454 w 373966"/>
              <a:gd name="connsiteY3" fmla="*/ 2186204 h 2361401"/>
              <a:gd name="connsiteX4" fmla="*/ 40920 w 373966"/>
              <a:gd name="connsiteY4" fmla="*/ 2355538 h 2361401"/>
              <a:gd name="connsiteX5" fmla="*/ 218720 w 373966"/>
              <a:gd name="connsiteY5" fmla="*/ 1991471 h 2361401"/>
              <a:gd name="connsiteX6" fmla="*/ 303387 w 373966"/>
              <a:gd name="connsiteY6" fmla="*/ 1356471 h 2361401"/>
              <a:gd name="connsiteX7" fmla="*/ 362654 w 373966"/>
              <a:gd name="connsiteY7" fmla="*/ 721471 h 2361401"/>
              <a:gd name="connsiteX8" fmla="*/ 66320 w 373966"/>
              <a:gd name="connsiteY8" fmla="*/ 94938 h 2361401"/>
              <a:gd name="connsiteX9" fmla="*/ 15520 w 373966"/>
              <a:gd name="connsiteY9" fmla="*/ 35671 h 23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3966" h="2361401">
                <a:moveTo>
                  <a:pt x="15520" y="35671"/>
                </a:moveTo>
                <a:cubicBezTo>
                  <a:pt x="50798" y="89293"/>
                  <a:pt x="230009" y="123160"/>
                  <a:pt x="277987" y="416671"/>
                </a:cubicBezTo>
                <a:cubicBezTo>
                  <a:pt x="325965" y="710182"/>
                  <a:pt x="301976" y="1501816"/>
                  <a:pt x="303387" y="1796738"/>
                </a:cubicBezTo>
                <a:cubicBezTo>
                  <a:pt x="304798" y="2091660"/>
                  <a:pt x="330199" y="2093071"/>
                  <a:pt x="286454" y="2186204"/>
                </a:cubicBezTo>
                <a:cubicBezTo>
                  <a:pt x="242710" y="2279337"/>
                  <a:pt x="52209" y="2387994"/>
                  <a:pt x="40920" y="2355538"/>
                </a:cubicBezTo>
                <a:cubicBezTo>
                  <a:pt x="29631" y="2323083"/>
                  <a:pt x="174976" y="2157982"/>
                  <a:pt x="218720" y="1991471"/>
                </a:cubicBezTo>
                <a:cubicBezTo>
                  <a:pt x="262465" y="1824960"/>
                  <a:pt x="279398" y="1568138"/>
                  <a:pt x="303387" y="1356471"/>
                </a:cubicBezTo>
                <a:cubicBezTo>
                  <a:pt x="327376" y="1144804"/>
                  <a:pt x="402165" y="931726"/>
                  <a:pt x="362654" y="721471"/>
                </a:cubicBezTo>
                <a:cubicBezTo>
                  <a:pt x="323143" y="511216"/>
                  <a:pt x="124176" y="210649"/>
                  <a:pt x="66320" y="94938"/>
                </a:cubicBezTo>
                <a:cubicBezTo>
                  <a:pt x="8464" y="-20773"/>
                  <a:pt x="-19758" y="-17951"/>
                  <a:pt x="15520" y="3567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: 図形 1378">
            <a:extLst>
              <a:ext uri="{FF2B5EF4-FFF2-40B4-BE49-F238E27FC236}">
                <a16:creationId xmlns:a16="http://schemas.microsoft.com/office/drawing/2014/main" id="{E327B457-0438-47A7-AF28-0F87EFFE265E}"/>
              </a:ext>
            </a:extLst>
          </p:cNvPr>
          <p:cNvSpPr/>
          <p:nvPr/>
        </p:nvSpPr>
        <p:spPr>
          <a:xfrm>
            <a:off x="5381998" y="3666065"/>
            <a:ext cx="788085" cy="844680"/>
          </a:xfrm>
          <a:custGeom>
            <a:avLst/>
            <a:gdLst>
              <a:gd name="connsiteX0" fmla="*/ 788085 w 788085"/>
              <a:gd name="connsiteY0" fmla="*/ 2 h 844680"/>
              <a:gd name="connsiteX1" fmla="*/ 542552 w 788085"/>
              <a:gd name="connsiteY1" fmla="*/ 448735 h 844680"/>
              <a:gd name="connsiteX2" fmla="*/ 512919 w 788085"/>
              <a:gd name="connsiteY2" fmla="*/ 766235 h 844680"/>
              <a:gd name="connsiteX3" fmla="*/ 506569 w 788085"/>
              <a:gd name="connsiteY3" fmla="*/ 679452 h 844680"/>
              <a:gd name="connsiteX4" fmla="*/ 512919 w 788085"/>
              <a:gd name="connsiteY4" fmla="*/ 548218 h 844680"/>
              <a:gd name="connsiteX5" fmla="*/ 548902 w 788085"/>
              <a:gd name="connsiteY5" fmla="*/ 440268 h 844680"/>
              <a:gd name="connsiteX6" fmla="*/ 625102 w 788085"/>
              <a:gd name="connsiteY6" fmla="*/ 264585 h 844680"/>
              <a:gd name="connsiteX7" fmla="*/ 483285 w 788085"/>
              <a:gd name="connsiteY7" fmla="*/ 554568 h 844680"/>
              <a:gd name="connsiteX8" fmla="*/ 349935 w 788085"/>
              <a:gd name="connsiteY8" fmla="*/ 698502 h 844680"/>
              <a:gd name="connsiteX9" fmla="*/ 685 w 788085"/>
              <a:gd name="connsiteY9" fmla="*/ 844552 h 844680"/>
              <a:gd name="connsiteX10" fmla="*/ 265269 w 788085"/>
              <a:gd name="connsiteY10" fmla="*/ 721785 h 844680"/>
              <a:gd name="connsiteX11" fmla="*/ 426135 w 788085"/>
              <a:gd name="connsiteY11" fmla="*/ 594785 h 844680"/>
              <a:gd name="connsiteX12" fmla="*/ 540435 w 788085"/>
              <a:gd name="connsiteY12" fmla="*/ 442385 h 844680"/>
              <a:gd name="connsiteX13" fmla="*/ 788085 w 788085"/>
              <a:gd name="connsiteY13" fmla="*/ 2 h 84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8085" h="844680">
                <a:moveTo>
                  <a:pt x="788085" y="2"/>
                </a:moveTo>
                <a:cubicBezTo>
                  <a:pt x="788438" y="1060"/>
                  <a:pt x="588413" y="321030"/>
                  <a:pt x="542552" y="448735"/>
                </a:cubicBezTo>
                <a:cubicBezTo>
                  <a:pt x="496691" y="576440"/>
                  <a:pt x="518916" y="727782"/>
                  <a:pt x="512919" y="766235"/>
                </a:cubicBezTo>
                <a:cubicBezTo>
                  <a:pt x="506922" y="804688"/>
                  <a:pt x="506569" y="715788"/>
                  <a:pt x="506569" y="679452"/>
                </a:cubicBezTo>
                <a:cubicBezTo>
                  <a:pt x="506569" y="643116"/>
                  <a:pt x="505864" y="588082"/>
                  <a:pt x="512919" y="548218"/>
                </a:cubicBezTo>
                <a:cubicBezTo>
                  <a:pt x="519974" y="508354"/>
                  <a:pt x="530205" y="487540"/>
                  <a:pt x="548902" y="440268"/>
                </a:cubicBezTo>
                <a:cubicBezTo>
                  <a:pt x="567599" y="392996"/>
                  <a:pt x="636038" y="245535"/>
                  <a:pt x="625102" y="264585"/>
                </a:cubicBezTo>
                <a:cubicBezTo>
                  <a:pt x="614166" y="283635"/>
                  <a:pt x="529146" y="482249"/>
                  <a:pt x="483285" y="554568"/>
                </a:cubicBezTo>
                <a:cubicBezTo>
                  <a:pt x="437424" y="626888"/>
                  <a:pt x="430368" y="650171"/>
                  <a:pt x="349935" y="698502"/>
                </a:cubicBezTo>
                <a:cubicBezTo>
                  <a:pt x="269502" y="746833"/>
                  <a:pt x="14796" y="840671"/>
                  <a:pt x="685" y="844552"/>
                </a:cubicBezTo>
                <a:cubicBezTo>
                  <a:pt x="-13426" y="848433"/>
                  <a:pt x="194361" y="763413"/>
                  <a:pt x="265269" y="721785"/>
                </a:cubicBezTo>
                <a:cubicBezTo>
                  <a:pt x="336177" y="680157"/>
                  <a:pt x="380274" y="641352"/>
                  <a:pt x="426135" y="594785"/>
                </a:cubicBezTo>
                <a:cubicBezTo>
                  <a:pt x="471996" y="548218"/>
                  <a:pt x="483285" y="537282"/>
                  <a:pt x="540435" y="442385"/>
                </a:cubicBezTo>
                <a:cubicBezTo>
                  <a:pt x="597585" y="347488"/>
                  <a:pt x="787732" y="-1056"/>
                  <a:pt x="788085" y="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: 図形 1380">
            <a:extLst>
              <a:ext uri="{FF2B5EF4-FFF2-40B4-BE49-F238E27FC236}">
                <a16:creationId xmlns:a16="http://schemas.microsoft.com/office/drawing/2014/main" id="{8ED14440-0FB4-4E86-9C48-2919FA021736}"/>
              </a:ext>
            </a:extLst>
          </p:cNvPr>
          <p:cNvSpPr/>
          <p:nvPr/>
        </p:nvSpPr>
        <p:spPr>
          <a:xfrm>
            <a:off x="5554998" y="3105102"/>
            <a:ext cx="441519" cy="226876"/>
          </a:xfrm>
          <a:custGeom>
            <a:avLst/>
            <a:gdLst>
              <a:gd name="connsiteX0" fmla="*/ 441519 w 441519"/>
              <a:gd name="connsiteY0" fmla="*/ 48 h 226876"/>
              <a:gd name="connsiteX1" fmla="*/ 121902 w 441519"/>
              <a:gd name="connsiteY1" fmla="*/ 99531 h 226876"/>
              <a:gd name="connsiteX2" fmla="*/ 1252 w 441519"/>
              <a:gd name="connsiteY2" fmla="*/ 226531 h 226876"/>
              <a:gd name="connsiteX3" fmla="*/ 62635 w 441519"/>
              <a:gd name="connsiteY3" fmla="*/ 135515 h 226876"/>
              <a:gd name="connsiteX4" fmla="*/ 121902 w 441519"/>
              <a:gd name="connsiteY4" fmla="*/ 86831 h 226876"/>
              <a:gd name="connsiteX5" fmla="*/ 441519 w 441519"/>
              <a:gd name="connsiteY5" fmla="*/ 48 h 22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519" h="226876">
                <a:moveTo>
                  <a:pt x="441519" y="48"/>
                </a:moveTo>
                <a:cubicBezTo>
                  <a:pt x="441519" y="2165"/>
                  <a:pt x="195280" y="61784"/>
                  <a:pt x="121902" y="99531"/>
                </a:cubicBezTo>
                <a:cubicBezTo>
                  <a:pt x="48524" y="137278"/>
                  <a:pt x="11130" y="220534"/>
                  <a:pt x="1252" y="226531"/>
                </a:cubicBezTo>
                <a:cubicBezTo>
                  <a:pt x="-8626" y="232528"/>
                  <a:pt x="42527" y="158798"/>
                  <a:pt x="62635" y="135515"/>
                </a:cubicBezTo>
                <a:cubicBezTo>
                  <a:pt x="82743" y="112232"/>
                  <a:pt x="58049" y="107998"/>
                  <a:pt x="121902" y="86831"/>
                </a:cubicBezTo>
                <a:cubicBezTo>
                  <a:pt x="185755" y="65664"/>
                  <a:pt x="441519" y="-2069"/>
                  <a:pt x="441519" y="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: 図形 1386">
            <a:extLst>
              <a:ext uri="{FF2B5EF4-FFF2-40B4-BE49-F238E27FC236}">
                <a16:creationId xmlns:a16="http://schemas.microsoft.com/office/drawing/2014/main" id="{0F9C5360-38B1-4AB0-8865-769DE57C2027}"/>
              </a:ext>
            </a:extLst>
          </p:cNvPr>
          <p:cNvSpPr/>
          <p:nvPr/>
        </p:nvSpPr>
        <p:spPr>
          <a:xfrm>
            <a:off x="5156084" y="3350052"/>
            <a:ext cx="424366" cy="513052"/>
          </a:xfrm>
          <a:custGeom>
            <a:avLst/>
            <a:gdLst>
              <a:gd name="connsiteX0" fmla="*/ 419216 w 424366"/>
              <a:gd name="connsiteY0" fmla="*/ 631 h 513052"/>
              <a:gd name="connsiteX1" fmla="*/ 359949 w 424366"/>
              <a:gd name="connsiteY1" fmla="*/ 146681 h 513052"/>
              <a:gd name="connsiteX2" fmla="*/ 319733 w 424366"/>
              <a:gd name="connsiteY2" fmla="*/ 186898 h 513052"/>
              <a:gd name="connsiteX3" fmla="*/ 139816 w 424366"/>
              <a:gd name="connsiteY3" fmla="*/ 271565 h 513052"/>
              <a:gd name="connsiteX4" fmla="*/ 190616 w 424366"/>
              <a:gd name="connsiteY4" fmla="*/ 292731 h 513052"/>
              <a:gd name="connsiteX5" fmla="*/ 116 w 424366"/>
              <a:gd name="connsiteY5" fmla="*/ 512865 h 513052"/>
              <a:gd name="connsiteX6" fmla="*/ 163099 w 424366"/>
              <a:gd name="connsiteY6" fmla="*/ 328715 h 513052"/>
              <a:gd name="connsiteX7" fmla="*/ 216016 w 424366"/>
              <a:gd name="connsiteY7" fmla="*/ 210181 h 513052"/>
              <a:gd name="connsiteX8" fmla="*/ 419216 w 424366"/>
              <a:gd name="connsiteY8" fmla="*/ 631 h 51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4366" h="513052">
                <a:moveTo>
                  <a:pt x="419216" y="631"/>
                </a:moveTo>
                <a:cubicBezTo>
                  <a:pt x="443205" y="-9952"/>
                  <a:pt x="376529" y="115637"/>
                  <a:pt x="359949" y="146681"/>
                </a:cubicBezTo>
                <a:cubicBezTo>
                  <a:pt x="343368" y="177726"/>
                  <a:pt x="356422" y="166084"/>
                  <a:pt x="319733" y="186898"/>
                </a:cubicBezTo>
                <a:cubicBezTo>
                  <a:pt x="283044" y="207712"/>
                  <a:pt x="161335" y="253926"/>
                  <a:pt x="139816" y="271565"/>
                </a:cubicBezTo>
                <a:cubicBezTo>
                  <a:pt x="118296" y="289204"/>
                  <a:pt x="213899" y="252514"/>
                  <a:pt x="190616" y="292731"/>
                </a:cubicBezTo>
                <a:cubicBezTo>
                  <a:pt x="167333" y="332948"/>
                  <a:pt x="4702" y="506868"/>
                  <a:pt x="116" y="512865"/>
                </a:cubicBezTo>
                <a:cubicBezTo>
                  <a:pt x="-4470" y="518862"/>
                  <a:pt x="127116" y="379162"/>
                  <a:pt x="163099" y="328715"/>
                </a:cubicBezTo>
                <a:cubicBezTo>
                  <a:pt x="199082" y="278268"/>
                  <a:pt x="169096" y="259217"/>
                  <a:pt x="216016" y="210181"/>
                </a:cubicBezTo>
                <a:cubicBezTo>
                  <a:pt x="262936" y="161145"/>
                  <a:pt x="395227" y="11214"/>
                  <a:pt x="419216" y="63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: 図形 1412">
            <a:extLst>
              <a:ext uri="{FF2B5EF4-FFF2-40B4-BE49-F238E27FC236}">
                <a16:creationId xmlns:a16="http://schemas.microsoft.com/office/drawing/2014/main" id="{E30DC722-A6F3-450D-87D2-A276D315B0E9}"/>
              </a:ext>
            </a:extLst>
          </p:cNvPr>
          <p:cNvSpPr/>
          <p:nvPr/>
        </p:nvSpPr>
        <p:spPr>
          <a:xfrm>
            <a:off x="4947977" y="3900053"/>
            <a:ext cx="338079" cy="624932"/>
          </a:xfrm>
          <a:custGeom>
            <a:avLst/>
            <a:gdLst>
              <a:gd name="connsiteX0" fmla="*/ 337340 w 338079"/>
              <a:gd name="connsiteY0" fmla="*/ 3080 h 624932"/>
              <a:gd name="connsiteX1" fmla="*/ 19840 w 338079"/>
              <a:gd name="connsiteY1" fmla="*/ 348097 h 624932"/>
              <a:gd name="connsiteX2" fmla="*/ 30423 w 338079"/>
              <a:gd name="connsiteY2" fmla="*/ 623264 h 624932"/>
              <a:gd name="connsiteX3" fmla="*/ 5023 w 338079"/>
              <a:gd name="connsiteY3" fmla="*/ 453930 h 624932"/>
              <a:gd name="connsiteX4" fmla="*/ 45240 w 338079"/>
              <a:gd name="connsiteY4" fmla="*/ 261314 h 624932"/>
              <a:gd name="connsiteX5" fmla="*/ 104506 w 338079"/>
              <a:gd name="connsiteY5" fmla="*/ 182997 h 624932"/>
              <a:gd name="connsiteX6" fmla="*/ 337340 w 338079"/>
              <a:gd name="connsiteY6" fmla="*/ 3080 h 62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079" h="624932">
                <a:moveTo>
                  <a:pt x="337340" y="3080"/>
                </a:moveTo>
                <a:cubicBezTo>
                  <a:pt x="323229" y="30597"/>
                  <a:pt x="70993" y="244733"/>
                  <a:pt x="19840" y="348097"/>
                </a:cubicBezTo>
                <a:cubicBezTo>
                  <a:pt x="-31313" y="451461"/>
                  <a:pt x="32892" y="605625"/>
                  <a:pt x="30423" y="623264"/>
                </a:cubicBezTo>
                <a:cubicBezTo>
                  <a:pt x="27954" y="640903"/>
                  <a:pt x="2554" y="514255"/>
                  <a:pt x="5023" y="453930"/>
                </a:cubicBezTo>
                <a:cubicBezTo>
                  <a:pt x="7492" y="393605"/>
                  <a:pt x="28660" y="306469"/>
                  <a:pt x="45240" y="261314"/>
                </a:cubicBezTo>
                <a:cubicBezTo>
                  <a:pt x="61820" y="216159"/>
                  <a:pt x="49473" y="225683"/>
                  <a:pt x="104506" y="182997"/>
                </a:cubicBezTo>
                <a:cubicBezTo>
                  <a:pt x="159539" y="140311"/>
                  <a:pt x="351451" y="-24437"/>
                  <a:pt x="337340" y="308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: 図形 1436">
            <a:extLst>
              <a:ext uri="{FF2B5EF4-FFF2-40B4-BE49-F238E27FC236}">
                <a16:creationId xmlns:a16="http://schemas.microsoft.com/office/drawing/2014/main" id="{0A3E7D37-FBE5-40BA-B298-D955147143CA}"/>
              </a:ext>
            </a:extLst>
          </p:cNvPr>
          <p:cNvSpPr/>
          <p:nvPr/>
        </p:nvSpPr>
        <p:spPr>
          <a:xfrm>
            <a:off x="4531693" y="3831129"/>
            <a:ext cx="263141" cy="312066"/>
          </a:xfrm>
          <a:custGeom>
            <a:avLst/>
            <a:gdLst>
              <a:gd name="connsiteX0" fmla="*/ 90 w 263141"/>
              <a:gd name="connsiteY0" fmla="*/ 38 h 312066"/>
              <a:gd name="connsiteX1" fmla="*/ 114390 w 263141"/>
              <a:gd name="connsiteY1" fmla="*/ 201121 h 312066"/>
              <a:gd name="connsiteX2" fmla="*/ 101690 w 263141"/>
              <a:gd name="connsiteY2" fmla="*/ 304838 h 312066"/>
              <a:gd name="connsiteX3" fmla="*/ 135557 w 263141"/>
              <a:gd name="connsiteY3" fmla="*/ 241338 h 312066"/>
              <a:gd name="connsiteX4" fmla="*/ 262557 w 263141"/>
              <a:gd name="connsiteY4" fmla="*/ 167254 h 312066"/>
              <a:gd name="connsiteX5" fmla="*/ 78407 w 263141"/>
              <a:gd name="connsiteY5" fmla="*/ 311188 h 312066"/>
              <a:gd name="connsiteX6" fmla="*/ 135557 w 263141"/>
              <a:gd name="connsiteY6" fmla="*/ 218054 h 312066"/>
              <a:gd name="connsiteX7" fmla="*/ 90 w 263141"/>
              <a:gd name="connsiteY7" fmla="*/ 38 h 31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141" h="312066">
                <a:moveTo>
                  <a:pt x="90" y="38"/>
                </a:moveTo>
                <a:cubicBezTo>
                  <a:pt x="-3438" y="-2784"/>
                  <a:pt x="97457" y="150321"/>
                  <a:pt x="114390" y="201121"/>
                </a:cubicBezTo>
                <a:cubicBezTo>
                  <a:pt x="131323" y="251921"/>
                  <a:pt x="98162" y="298135"/>
                  <a:pt x="101690" y="304838"/>
                </a:cubicBezTo>
                <a:cubicBezTo>
                  <a:pt x="105218" y="311541"/>
                  <a:pt x="108746" y="264269"/>
                  <a:pt x="135557" y="241338"/>
                </a:cubicBezTo>
                <a:cubicBezTo>
                  <a:pt x="162368" y="218407"/>
                  <a:pt x="272082" y="155612"/>
                  <a:pt x="262557" y="167254"/>
                </a:cubicBezTo>
                <a:cubicBezTo>
                  <a:pt x="253032" y="178896"/>
                  <a:pt x="99574" y="302721"/>
                  <a:pt x="78407" y="311188"/>
                </a:cubicBezTo>
                <a:cubicBezTo>
                  <a:pt x="57240" y="319655"/>
                  <a:pt x="147551" y="265326"/>
                  <a:pt x="135557" y="218054"/>
                </a:cubicBezTo>
                <a:cubicBezTo>
                  <a:pt x="123563" y="170782"/>
                  <a:pt x="3618" y="2860"/>
                  <a:pt x="90" y="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: 図形 1437">
            <a:extLst>
              <a:ext uri="{FF2B5EF4-FFF2-40B4-BE49-F238E27FC236}">
                <a16:creationId xmlns:a16="http://schemas.microsoft.com/office/drawing/2014/main" id="{6722D64E-BFF2-4C59-8275-1371759253C1}"/>
              </a:ext>
            </a:extLst>
          </p:cNvPr>
          <p:cNvSpPr/>
          <p:nvPr/>
        </p:nvSpPr>
        <p:spPr>
          <a:xfrm>
            <a:off x="4231083" y="3956771"/>
            <a:ext cx="114785" cy="482069"/>
          </a:xfrm>
          <a:custGeom>
            <a:avLst/>
            <a:gdLst>
              <a:gd name="connsiteX0" fmla="*/ 103850 w 114785"/>
              <a:gd name="connsiteY0" fmla="*/ 11979 h 482069"/>
              <a:gd name="connsiteX1" fmla="*/ 103850 w 114785"/>
              <a:gd name="connsiteY1" fmla="*/ 73362 h 482069"/>
              <a:gd name="connsiteX2" fmla="*/ 80567 w 114785"/>
              <a:gd name="connsiteY2" fmla="*/ 395096 h 482069"/>
              <a:gd name="connsiteX3" fmla="*/ 134 w 114785"/>
              <a:gd name="connsiteY3" fmla="*/ 481879 h 482069"/>
              <a:gd name="connsiteX4" fmla="*/ 101734 w 114785"/>
              <a:gd name="connsiteY4" fmla="*/ 380279 h 482069"/>
              <a:gd name="connsiteX5" fmla="*/ 112317 w 114785"/>
              <a:gd name="connsiteY5" fmla="*/ 251162 h 482069"/>
              <a:gd name="connsiteX6" fmla="*/ 103850 w 114785"/>
              <a:gd name="connsiteY6" fmla="*/ 11979 h 48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85" h="482069">
                <a:moveTo>
                  <a:pt x="103850" y="11979"/>
                </a:moveTo>
                <a:cubicBezTo>
                  <a:pt x="102439" y="-17654"/>
                  <a:pt x="107730" y="9509"/>
                  <a:pt x="103850" y="73362"/>
                </a:cubicBezTo>
                <a:cubicBezTo>
                  <a:pt x="99970" y="137215"/>
                  <a:pt x="97853" y="327010"/>
                  <a:pt x="80567" y="395096"/>
                </a:cubicBezTo>
                <a:cubicBezTo>
                  <a:pt x="63281" y="463182"/>
                  <a:pt x="-3394" y="484348"/>
                  <a:pt x="134" y="481879"/>
                </a:cubicBezTo>
                <a:cubicBezTo>
                  <a:pt x="3662" y="479410"/>
                  <a:pt x="83037" y="418732"/>
                  <a:pt x="101734" y="380279"/>
                </a:cubicBezTo>
                <a:cubicBezTo>
                  <a:pt x="120431" y="341826"/>
                  <a:pt x="114081" y="308312"/>
                  <a:pt x="112317" y="251162"/>
                </a:cubicBezTo>
                <a:cubicBezTo>
                  <a:pt x="110553" y="194012"/>
                  <a:pt x="105261" y="41612"/>
                  <a:pt x="103850" y="119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: 図形 1438">
            <a:extLst>
              <a:ext uri="{FF2B5EF4-FFF2-40B4-BE49-F238E27FC236}">
                <a16:creationId xmlns:a16="http://schemas.microsoft.com/office/drawing/2014/main" id="{0E7E957D-3CA8-4884-AF7F-F94FDB3228F7}"/>
              </a:ext>
            </a:extLst>
          </p:cNvPr>
          <p:cNvSpPr/>
          <p:nvPr/>
        </p:nvSpPr>
        <p:spPr>
          <a:xfrm>
            <a:off x="5116308" y="4455445"/>
            <a:ext cx="768070" cy="688170"/>
          </a:xfrm>
          <a:custGeom>
            <a:avLst/>
            <a:gdLst>
              <a:gd name="connsiteX0" fmla="*/ 768025 w 768070"/>
              <a:gd name="connsiteY0" fmla="*/ 138 h 688170"/>
              <a:gd name="connsiteX1" fmla="*/ 399725 w 768070"/>
              <a:gd name="connsiteY1" fmla="*/ 226622 h 688170"/>
              <a:gd name="connsiteX2" fmla="*/ 268492 w 768070"/>
              <a:gd name="connsiteY2" fmla="*/ 622438 h 688170"/>
              <a:gd name="connsiteX3" fmla="*/ 247325 w 768070"/>
              <a:gd name="connsiteY3" fmla="*/ 675355 h 688170"/>
              <a:gd name="connsiteX4" fmla="*/ 88575 w 768070"/>
              <a:gd name="connsiteY4" fmla="*/ 489088 h 688170"/>
              <a:gd name="connsiteX5" fmla="*/ 3909 w 768070"/>
              <a:gd name="connsiteY5" fmla="*/ 436172 h 688170"/>
              <a:gd name="connsiteX6" fmla="*/ 211342 w 768070"/>
              <a:gd name="connsiteY6" fmla="*/ 607622 h 688170"/>
              <a:gd name="connsiteX7" fmla="*/ 234625 w 768070"/>
              <a:gd name="connsiteY7" fmla="*/ 497555 h 688170"/>
              <a:gd name="connsiteX8" fmla="*/ 266375 w 768070"/>
              <a:gd name="connsiteY8" fmla="*/ 383255 h 688170"/>
              <a:gd name="connsiteX9" fmla="*/ 374325 w 768070"/>
              <a:gd name="connsiteY9" fmla="*/ 256255 h 688170"/>
              <a:gd name="connsiteX10" fmla="*/ 768025 w 768070"/>
              <a:gd name="connsiteY10" fmla="*/ 138 h 68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70" h="688170">
                <a:moveTo>
                  <a:pt x="768025" y="138"/>
                </a:moveTo>
                <a:cubicBezTo>
                  <a:pt x="772258" y="-4801"/>
                  <a:pt x="482980" y="122905"/>
                  <a:pt x="399725" y="226622"/>
                </a:cubicBezTo>
                <a:cubicBezTo>
                  <a:pt x="316469" y="330339"/>
                  <a:pt x="293892" y="547649"/>
                  <a:pt x="268492" y="622438"/>
                </a:cubicBezTo>
                <a:cubicBezTo>
                  <a:pt x="243092" y="697227"/>
                  <a:pt x="277311" y="697580"/>
                  <a:pt x="247325" y="675355"/>
                </a:cubicBezTo>
                <a:cubicBezTo>
                  <a:pt x="217339" y="653130"/>
                  <a:pt x="129144" y="528952"/>
                  <a:pt x="88575" y="489088"/>
                </a:cubicBezTo>
                <a:cubicBezTo>
                  <a:pt x="48006" y="449224"/>
                  <a:pt x="-16552" y="416416"/>
                  <a:pt x="3909" y="436172"/>
                </a:cubicBezTo>
                <a:cubicBezTo>
                  <a:pt x="24370" y="455928"/>
                  <a:pt x="172889" y="597392"/>
                  <a:pt x="211342" y="607622"/>
                </a:cubicBezTo>
                <a:cubicBezTo>
                  <a:pt x="249795" y="617852"/>
                  <a:pt x="225453" y="534949"/>
                  <a:pt x="234625" y="497555"/>
                </a:cubicBezTo>
                <a:cubicBezTo>
                  <a:pt x="243797" y="460161"/>
                  <a:pt x="243092" y="423472"/>
                  <a:pt x="266375" y="383255"/>
                </a:cubicBezTo>
                <a:cubicBezTo>
                  <a:pt x="289658" y="343038"/>
                  <a:pt x="295303" y="316933"/>
                  <a:pt x="374325" y="256255"/>
                </a:cubicBezTo>
                <a:cubicBezTo>
                  <a:pt x="453347" y="195577"/>
                  <a:pt x="763792" y="5077"/>
                  <a:pt x="768025" y="1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: 図形 1439">
            <a:extLst>
              <a:ext uri="{FF2B5EF4-FFF2-40B4-BE49-F238E27FC236}">
                <a16:creationId xmlns:a16="http://schemas.microsoft.com/office/drawing/2014/main" id="{50451F65-F063-4EC4-BB0D-143E8BB944AF}"/>
              </a:ext>
            </a:extLst>
          </p:cNvPr>
          <p:cNvSpPr/>
          <p:nvPr/>
        </p:nvSpPr>
        <p:spPr>
          <a:xfrm>
            <a:off x="3319698" y="4613082"/>
            <a:ext cx="279229" cy="683182"/>
          </a:xfrm>
          <a:custGeom>
            <a:avLst/>
            <a:gdLst>
              <a:gd name="connsiteX0" fmla="*/ 128352 w 279229"/>
              <a:gd name="connsiteY0" fmla="*/ 193 h 683182"/>
              <a:gd name="connsiteX1" fmla="*/ 242652 w 279229"/>
              <a:gd name="connsiteY1" fmla="*/ 333568 h 683182"/>
              <a:gd name="connsiteX2" fmla="*/ 218840 w 279229"/>
              <a:gd name="connsiteY2" fmla="*/ 328806 h 683182"/>
              <a:gd name="connsiteX3" fmla="*/ 128352 w 279229"/>
              <a:gd name="connsiteY3" fmla="*/ 370081 h 683182"/>
              <a:gd name="connsiteX4" fmla="*/ 21990 w 279229"/>
              <a:gd name="connsiteY4" fmla="*/ 592331 h 683182"/>
              <a:gd name="connsiteX5" fmla="*/ 15640 w 279229"/>
              <a:gd name="connsiteY5" fmla="*/ 649481 h 683182"/>
              <a:gd name="connsiteX6" fmla="*/ 195027 w 279229"/>
              <a:gd name="connsiteY6" fmla="*/ 633606 h 683182"/>
              <a:gd name="connsiteX7" fmla="*/ 269640 w 279229"/>
              <a:gd name="connsiteY7" fmla="*/ 682818 h 683182"/>
              <a:gd name="connsiteX8" fmla="*/ 250590 w 279229"/>
              <a:gd name="connsiteY8" fmla="*/ 655831 h 683182"/>
              <a:gd name="connsiteX9" fmla="*/ 20402 w 279229"/>
              <a:gd name="connsiteY9" fmla="*/ 652656 h 683182"/>
              <a:gd name="connsiteX10" fmla="*/ 28340 w 279229"/>
              <a:gd name="connsiteY10" fmla="*/ 616143 h 683182"/>
              <a:gd name="connsiteX11" fmla="*/ 164865 w 279229"/>
              <a:gd name="connsiteY11" fmla="*/ 352618 h 683182"/>
              <a:gd name="connsiteX12" fmla="*/ 223602 w 279229"/>
              <a:gd name="connsiteY12" fmla="*/ 285943 h 683182"/>
              <a:gd name="connsiteX13" fmla="*/ 128352 w 279229"/>
              <a:gd name="connsiteY13" fmla="*/ 193 h 68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9229" h="683182">
                <a:moveTo>
                  <a:pt x="128352" y="193"/>
                </a:moveTo>
                <a:cubicBezTo>
                  <a:pt x="131527" y="8131"/>
                  <a:pt x="227571" y="278799"/>
                  <a:pt x="242652" y="333568"/>
                </a:cubicBezTo>
                <a:cubicBezTo>
                  <a:pt x="257733" y="388337"/>
                  <a:pt x="237890" y="322721"/>
                  <a:pt x="218840" y="328806"/>
                </a:cubicBezTo>
                <a:cubicBezTo>
                  <a:pt x="199790" y="334891"/>
                  <a:pt x="161160" y="326160"/>
                  <a:pt x="128352" y="370081"/>
                </a:cubicBezTo>
                <a:cubicBezTo>
                  <a:pt x="95544" y="414002"/>
                  <a:pt x="40775" y="545764"/>
                  <a:pt x="21990" y="592331"/>
                </a:cubicBezTo>
                <a:cubicBezTo>
                  <a:pt x="3205" y="638898"/>
                  <a:pt x="-13200" y="642602"/>
                  <a:pt x="15640" y="649481"/>
                </a:cubicBezTo>
                <a:cubicBezTo>
                  <a:pt x="44479" y="656360"/>
                  <a:pt x="152694" y="628050"/>
                  <a:pt x="195027" y="633606"/>
                </a:cubicBezTo>
                <a:cubicBezTo>
                  <a:pt x="237360" y="639162"/>
                  <a:pt x="260380" y="679114"/>
                  <a:pt x="269640" y="682818"/>
                </a:cubicBezTo>
                <a:cubicBezTo>
                  <a:pt x="278901" y="686522"/>
                  <a:pt x="292130" y="660858"/>
                  <a:pt x="250590" y="655831"/>
                </a:cubicBezTo>
                <a:cubicBezTo>
                  <a:pt x="209050" y="650804"/>
                  <a:pt x="57444" y="659271"/>
                  <a:pt x="20402" y="652656"/>
                </a:cubicBezTo>
                <a:cubicBezTo>
                  <a:pt x="-16640" y="646041"/>
                  <a:pt x="4263" y="666149"/>
                  <a:pt x="28340" y="616143"/>
                </a:cubicBezTo>
                <a:cubicBezTo>
                  <a:pt x="52417" y="566137"/>
                  <a:pt x="132321" y="407651"/>
                  <a:pt x="164865" y="352618"/>
                </a:cubicBezTo>
                <a:cubicBezTo>
                  <a:pt x="197409" y="297585"/>
                  <a:pt x="233127" y="340712"/>
                  <a:pt x="223602" y="285943"/>
                </a:cubicBezTo>
                <a:cubicBezTo>
                  <a:pt x="214077" y="231174"/>
                  <a:pt x="125177" y="-7745"/>
                  <a:pt x="128352" y="19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: 図形 1440">
            <a:extLst>
              <a:ext uri="{FF2B5EF4-FFF2-40B4-BE49-F238E27FC236}">
                <a16:creationId xmlns:a16="http://schemas.microsoft.com/office/drawing/2014/main" id="{77D1D4CF-5804-4956-B4D7-7F57594F65FC}"/>
              </a:ext>
            </a:extLst>
          </p:cNvPr>
          <p:cNvSpPr/>
          <p:nvPr/>
        </p:nvSpPr>
        <p:spPr>
          <a:xfrm>
            <a:off x="3692308" y="4903759"/>
            <a:ext cx="133648" cy="303751"/>
          </a:xfrm>
          <a:custGeom>
            <a:avLst/>
            <a:gdLst>
              <a:gd name="connsiteX0" fmla="*/ 217 w 133648"/>
              <a:gd name="connsiteY0" fmla="*/ 29 h 303751"/>
              <a:gd name="connsiteX1" fmla="*/ 82767 w 133648"/>
              <a:gd name="connsiteY1" fmla="*/ 65116 h 303751"/>
              <a:gd name="connsiteX2" fmla="*/ 122455 w 133648"/>
              <a:gd name="connsiteY2" fmla="*/ 301654 h 303751"/>
              <a:gd name="connsiteX3" fmla="*/ 104992 w 133648"/>
              <a:gd name="connsiteY3" fmla="*/ 176241 h 303751"/>
              <a:gd name="connsiteX4" fmla="*/ 133567 w 133648"/>
              <a:gd name="connsiteY4" fmla="*/ 93691 h 303751"/>
              <a:gd name="connsiteX5" fmla="*/ 109755 w 133648"/>
              <a:gd name="connsiteY5" fmla="*/ 57179 h 303751"/>
              <a:gd name="connsiteX6" fmla="*/ 217 w 133648"/>
              <a:gd name="connsiteY6" fmla="*/ 29 h 30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648" h="303751">
                <a:moveTo>
                  <a:pt x="217" y="29"/>
                </a:moveTo>
                <a:cubicBezTo>
                  <a:pt x="-4281" y="1352"/>
                  <a:pt x="62394" y="14845"/>
                  <a:pt x="82767" y="65116"/>
                </a:cubicBezTo>
                <a:cubicBezTo>
                  <a:pt x="103140" y="115387"/>
                  <a:pt x="118751" y="283133"/>
                  <a:pt x="122455" y="301654"/>
                </a:cubicBezTo>
                <a:cubicBezTo>
                  <a:pt x="126159" y="320175"/>
                  <a:pt x="103140" y="210901"/>
                  <a:pt x="104992" y="176241"/>
                </a:cubicBezTo>
                <a:cubicBezTo>
                  <a:pt x="106844" y="141581"/>
                  <a:pt x="132773" y="113535"/>
                  <a:pt x="133567" y="93691"/>
                </a:cubicBezTo>
                <a:cubicBezTo>
                  <a:pt x="134361" y="73847"/>
                  <a:pt x="129599" y="71731"/>
                  <a:pt x="109755" y="57179"/>
                </a:cubicBezTo>
                <a:cubicBezTo>
                  <a:pt x="89911" y="42627"/>
                  <a:pt x="4715" y="-1294"/>
                  <a:pt x="217" y="2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: 図形 1441">
            <a:extLst>
              <a:ext uri="{FF2B5EF4-FFF2-40B4-BE49-F238E27FC236}">
                <a16:creationId xmlns:a16="http://schemas.microsoft.com/office/drawing/2014/main" id="{3D03830C-0D0F-4413-828B-306009DB375B}"/>
              </a:ext>
            </a:extLst>
          </p:cNvPr>
          <p:cNvSpPr/>
          <p:nvPr/>
        </p:nvSpPr>
        <p:spPr>
          <a:xfrm>
            <a:off x="4360607" y="4057519"/>
            <a:ext cx="208371" cy="379596"/>
          </a:xfrm>
          <a:custGeom>
            <a:avLst/>
            <a:gdLst>
              <a:gd name="connsiteX0" fmla="*/ 173293 w 208371"/>
              <a:gd name="connsiteY0" fmla="*/ 2248 h 379596"/>
              <a:gd name="connsiteX1" fmla="*/ 194460 w 208371"/>
              <a:gd name="connsiteY1" fmla="*/ 247781 h 379596"/>
              <a:gd name="connsiteX2" fmla="*/ 63226 w 208371"/>
              <a:gd name="connsiteY2" fmla="*/ 349381 h 379596"/>
              <a:gd name="connsiteX3" fmla="*/ 3960 w 208371"/>
              <a:gd name="connsiteY3" fmla="*/ 374781 h 379596"/>
              <a:gd name="connsiteX4" fmla="*/ 169060 w 208371"/>
              <a:gd name="connsiteY4" fmla="*/ 266831 h 379596"/>
              <a:gd name="connsiteX5" fmla="*/ 207160 w 208371"/>
              <a:gd name="connsiteY5" fmla="*/ 196981 h 379596"/>
              <a:gd name="connsiteX6" fmla="*/ 198693 w 208371"/>
              <a:gd name="connsiteY6" fmla="*/ 129248 h 379596"/>
              <a:gd name="connsiteX7" fmla="*/ 173293 w 208371"/>
              <a:gd name="connsiteY7" fmla="*/ 2248 h 37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371" h="379596">
                <a:moveTo>
                  <a:pt x="173293" y="2248"/>
                </a:moveTo>
                <a:cubicBezTo>
                  <a:pt x="172588" y="22003"/>
                  <a:pt x="212804" y="189926"/>
                  <a:pt x="194460" y="247781"/>
                </a:cubicBezTo>
                <a:cubicBezTo>
                  <a:pt x="176116" y="305636"/>
                  <a:pt x="94976" y="328214"/>
                  <a:pt x="63226" y="349381"/>
                </a:cubicBezTo>
                <a:cubicBezTo>
                  <a:pt x="31476" y="370548"/>
                  <a:pt x="-13679" y="388539"/>
                  <a:pt x="3960" y="374781"/>
                </a:cubicBezTo>
                <a:cubicBezTo>
                  <a:pt x="21599" y="361023"/>
                  <a:pt x="135193" y="296464"/>
                  <a:pt x="169060" y="266831"/>
                </a:cubicBezTo>
                <a:cubicBezTo>
                  <a:pt x="202927" y="237198"/>
                  <a:pt x="202221" y="219911"/>
                  <a:pt x="207160" y="196981"/>
                </a:cubicBezTo>
                <a:cubicBezTo>
                  <a:pt x="212099" y="174051"/>
                  <a:pt x="200457" y="159940"/>
                  <a:pt x="198693" y="129248"/>
                </a:cubicBezTo>
                <a:cubicBezTo>
                  <a:pt x="196929" y="98556"/>
                  <a:pt x="173998" y="-17507"/>
                  <a:pt x="173293" y="22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: 図形 1442">
            <a:extLst>
              <a:ext uri="{FF2B5EF4-FFF2-40B4-BE49-F238E27FC236}">
                <a16:creationId xmlns:a16="http://schemas.microsoft.com/office/drawing/2014/main" id="{89A2BD4E-1F37-4A35-B013-BF9F40DBC3C3}"/>
              </a:ext>
            </a:extLst>
          </p:cNvPr>
          <p:cNvSpPr/>
          <p:nvPr/>
        </p:nvSpPr>
        <p:spPr>
          <a:xfrm>
            <a:off x="5689582" y="2912527"/>
            <a:ext cx="647729" cy="535529"/>
          </a:xfrm>
          <a:custGeom>
            <a:avLst/>
            <a:gdLst>
              <a:gd name="connsiteX0" fmla="*/ 647718 w 647729"/>
              <a:gd name="connsiteY0" fmla="*/ 6 h 535529"/>
              <a:gd name="connsiteX1" fmla="*/ 410651 w 647729"/>
              <a:gd name="connsiteY1" fmla="*/ 179923 h 535529"/>
              <a:gd name="connsiteX2" fmla="*/ 444518 w 647729"/>
              <a:gd name="connsiteY2" fmla="*/ 262473 h 535529"/>
              <a:gd name="connsiteX3" fmla="*/ 412768 w 647729"/>
              <a:gd name="connsiteY3" fmla="*/ 321740 h 535529"/>
              <a:gd name="connsiteX4" fmla="*/ 325985 w 647729"/>
              <a:gd name="connsiteY4" fmla="*/ 444506 h 535529"/>
              <a:gd name="connsiteX5" fmla="*/ 18 w 647729"/>
              <a:gd name="connsiteY5" fmla="*/ 535523 h 535529"/>
              <a:gd name="connsiteX6" fmla="*/ 311168 w 647729"/>
              <a:gd name="connsiteY6" fmla="*/ 448740 h 535529"/>
              <a:gd name="connsiteX7" fmla="*/ 374668 w 647729"/>
              <a:gd name="connsiteY7" fmla="*/ 334440 h 535529"/>
              <a:gd name="connsiteX8" fmla="*/ 378901 w 647729"/>
              <a:gd name="connsiteY8" fmla="*/ 249773 h 535529"/>
              <a:gd name="connsiteX9" fmla="*/ 400068 w 647729"/>
              <a:gd name="connsiteY9" fmla="*/ 186273 h 535529"/>
              <a:gd name="connsiteX10" fmla="*/ 647718 w 647729"/>
              <a:gd name="connsiteY10" fmla="*/ 6 h 535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7729" h="535529">
                <a:moveTo>
                  <a:pt x="647718" y="6"/>
                </a:moveTo>
                <a:cubicBezTo>
                  <a:pt x="649482" y="-1052"/>
                  <a:pt x="444518" y="136179"/>
                  <a:pt x="410651" y="179923"/>
                </a:cubicBezTo>
                <a:cubicBezTo>
                  <a:pt x="376784" y="223668"/>
                  <a:pt x="444165" y="238837"/>
                  <a:pt x="444518" y="262473"/>
                </a:cubicBezTo>
                <a:cubicBezTo>
                  <a:pt x="444871" y="286109"/>
                  <a:pt x="432523" y="291401"/>
                  <a:pt x="412768" y="321740"/>
                </a:cubicBezTo>
                <a:cubicBezTo>
                  <a:pt x="393013" y="352079"/>
                  <a:pt x="394777" y="408876"/>
                  <a:pt x="325985" y="444506"/>
                </a:cubicBezTo>
                <a:cubicBezTo>
                  <a:pt x="257193" y="480137"/>
                  <a:pt x="2487" y="534817"/>
                  <a:pt x="18" y="535523"/>
                </a:cubicBezTo>
                <a:cubicBezTo>
                  <a:pt x="-2451" y="536229"/>
                  <a:pt x="248726" y="482254"/>
                  <a:pt x="311168" y="448740"/>
                </a:cubicBezTo>
                <a:cubicBezTo>
                  <a:pt x="373610" y="415226"/>
                  <a:pt x="363379" y="367601"/>
                  <a:pt x="374668" y="334440"/>
                </a:cubicBezTo>
                <a:cubicBezTo>
                  <a:pt x="385957" y="301279"/>
                  <a:pt x="374668" y="274467"/>
                  <a:pt x="378901" y="249773"/>
                </a:cubicBezTo>
                <a:cubicBezTo>
                  <a:pt x="383134" y="225079"/>
                  <a:pt x="360910" y="222256"/>
                  <a:pt x="400068" y="186273"/>
                </a:cubicBezTo>
                <a:cubicBezTo>
                  <a:pt x="439226" y="150290"/>
                  <a:pt x="645954" y="1064"/>
                  <a:pt x="647718" y="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: 図形 1443">
            <a:extLst>
              <a:ext uri="{FF2B5EF4-FFF2-40B4-BE49-F238E27FC236}">
                <a16:creationId xmlns:a16="http://schemas.microsoft.com/office/drawing/2014/main" id="{337F1286-8B96-4EF3-B8B3-B6D8A7B93590}"/>
              </a:ext>
            </a:extLst>
          </p:cNvPr>
          <p:cNvSpPr/>
          <p:nvPr/>
        </p:nvSpPr>
        <p:spPr>
          <a:xfrm>
            <a:off x="5671803" y="5867331"/>
            <a:ext cx="316083" cy="493199"/>
          </a:xfrm>
          <a:custGeom>
            <a:avLst/>
            <a:gdLst>
              <a:gd name="connsiteX0" fmla="*/ 309897 w 316083"/>
              <a:gd name="connsiteY0" fmla="*/ 69 h 493199"/>
              <a:gd name="connsiteX1" fmla="*/ 287672 w 316083"/>
              <a:gd name="connsiteY1" fmla="*/ 308044 h 493199"/>
              <a:gd name="connsiteX2" fmla="*/ 125747 w 316083"/>
              <a:gd name="connsiteY2" fmla="*/ 428694 h 493199"/>
              <a:gd name="connsiteX3" fmla="*/ 1922 w 316083"/>
              <a:gd name="connsiteY3" fmla="*/ 492194 h 493199"/>
              <a:gd name="connsiteX4" fmla="*/ 224172 w 316083"/>
              <a:gd name="connsiteY4" fmla="*/ 381069 h 493199"/>
              <a:gd name="connsiteX5" fmla="*/ 306722 w 316083"/>
              <a:gd name="connsiteY5" fmla="*/ 336619 h 493199"/>
              <a:gd name="connsiteX6" fmla="*/ 309897 w 316083"/>
              <a:gd name="connsiteY6" fmla="*/ 69 h 49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083" h="493199">
                <a:moveTo>
                  <a:pt x="309897" y="69"/>
                </a:moveTo>
                <a:cubicBezTo>
                  <a:pt x="306722" y="-4693"/>
                  <a:pt x="318364" y="236606"/>
                  <a:pt x="287672" y="308044"/>
                </a:cubicBezTo>
                <a:cubicBezTo>
                  <a:pt x="256980" y="379482"/>
                  <a:pt x="173372" y="398002"/>
                  <a:pt x="125747" y="428694"/>
                </a:cubicBezTo>
                <a:cubicBezTo>
                  <a:pt x="78122" y="459386"/>
                  <a:pt x="-14482" y="500132"/>
                  <a:pt x="1922" y="492194"/>
                </a:cubicBezTo>
                <a:cubicBezTo>
                  <a:pt x="18326" y="484257"/>
                  <a:pt x="173372" y="406998"/>
                  <a:pt x="224172" y="381069"/>
                </a:cubicBezTo>
                <a:cubicBezTo>
                  <a:pt x="274972" y="355140"/>
                  <a:pt x="289789" y="396415"/>
                  <a:pt x="306722" y="336619"/>
                </a:cubicBezTo>
                <a:cubicBezTo>
                  <a:pt x="323655" y="276823"/>
                  <a:pt x="313072" y="4831"/>
                  <a:pt x="309897" y="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: 図形 1444">
            <a:extLst>
              <a:ext uri="{FF2B5EF4-FFF2-40B4-BE49-F238E27FC236}">
                <a16:creationId xmlns:a16="http://schemas.microsoft.com/office/drawing/2014/main" id="{E2191DBB-C64C-42E3-ADB0-477FA122F7F9}"/>
              </a:ext>
            </a:extLst>
          </p:cNvPr>
          <p:cNvSpPr/>
          <p:nvPr/>
        </p:nvSpPr>
        <p:spPr>
          <a:xfrm>
            <a:off x="5034036" y="8191442"/>
            <a:ext cx="328904" cy="402016"/>
          </a:xfrm>
          <a:custGeom>
            <a:avLst/>
            <a:gdLst>
              <a:gd name="connsiteX0" fmla="*/ 328539 w 328904"/>
              <a:gd name="connsiteY0" fmla="*/ 58 h 402016"/>
              <a:gd name="connsiteX1" fmla="*/ 84064 w 328904"/>
              <a:gd name="connsiteY1" fmla="*/ 235008 h 402016"/>
              <a:gd name="connsiteX2" fmla="*/ 1514 w 328904"/>
              <a:gd name="connsiteY2" fmla="*/ 400108 h 402016"/>
              <a:gd name="connsiteX3" fmla="*/ 30089 w 328904"/>
              <a:gd name="connsiteY3" fmla="*/ 320733 h 402016"/>
              <a:gd name="connsiteX4" fmla="*/ 23739 w 328904"/>
              <a:gd name="connsiteY4" fmla="*/ 257233 h 402016"/>
              <a:gd name="connsiteX5" fmla="*/ 328539 w 328904"/>
              <a:gd name="connsiteY5" fmla="*/ 58 h 40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04" h="402016">
                <a:moveTo>
                  <a:pt x="328539" y="58"/>
                </a:moveTo>
                <a:cubicBezTo>
                  <a:pt x="338593" y="-3646"/>
                  <a:pt x="138568" y="168333"/>
                  <a:pt x="84064" y="235008"/>
                </a:cubicBezTo>
                <a:cubicBezTo>
                  <a:pt x="29560" y="301683"/>
                  <a:pt x="10510" y="385821"/>
                  <a:pt x="1514" y="400108"/>
                </a:cubicBezTo>
                <a:cubicBezTo>
                  <a:pt x="-7482" y="414395"/>
                  <a:pt x="26385" y="344546"/>
                  <a:pt x="30089" y="320733"/>
                </a:cubicBezTo>
                <a:cubicBezTo>
                  <a:pt x="33793" y="296921"/>
                  <a:pt x="-22828" y="306445"/>
                  <a:pt x="23739" y="257233"/>
                </a:cubicBezTo>
                <a:cubicBezTo>
                  <a:pt x="70306" y="208021"/>
                  <a:pt x="318485" y="3762"/>
                  <a:pt x="328539" y="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: 図形 1445">
            <a:extLst>
              <a:ext uri="{FF2B5EF4-FFF2-40B4-BE49-F238E27FC236}">
                <a16:creationId xmlns:a16="http://schemas.microsoft.com/office/drawing/2014/main" id="{EC00318C-6ECF-4EDE-9938-63A2043FB1CF}"/>
              </a:ext>
            </a:extLst>
          </p:cNvPr>
          <p:cNvSpPr/>
          <p:nvPr/>
        </p:nvSpPr>
        <p:spPr>
          <a:xfrm>
            <a:off x="2792377" y="5356214"/>
            <a:ext cx="114961" cy="243315"/>
          </a:xfrm>
          <a:custGeom>
            <a:avLst/>
            <a:gdLst>
              <a:gd name="connsiteX0" fmla="*/ 36 w 114961"/>
              <a:gd name="connsiteY0" fmla="*/ 11 h 243315"/>
              <a:gd name="connsiteX1" fmla="*/ 85761 w 114961"/>
              <a:gd name="connsiteY1" fmla="*/ 146061 h 243315"/>
              <a:gd name="connsiteX2" fmla="*/ 114336 w 114961"/>
              <a:gd name="connsiteY2" fmla="*/ 242899 h 243315"/>
              <a:gd name="connsiteX3" fmla="*/ 104811 w 114961"/>
              <a:gd name="connsiteY3" fmla="*/ 179399 h 243315"/>
              <a:gd name="connsiteX4" fmla="*/ 96873 w 114961"/>
              <a:gd name="connsiteY4" fmla="*/ 138124 h 243315"/>
              <a:gd name="connsiteX5" fmla="*/ 36 w 114961"/>
              <a:gd name="connsiteY5" fmla="*/ 11 h 2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961" h="243315">
                <a:moveTo>
                  <a:pt x="36" y="11"/>
                </a:moveTo>
                <a:cubicBezTo>
                  <a:pt x="-1816" y="1334"/>
                  <a:pt x="66711" y="105580"/>
                  <a:pt x="85761" y="146061"/>
                </a:cubicBezTo>
                <a:cubicBezTo>
                  <a:pt x="104811" y="186542"/>
                  <a:pt x="111161" y="237343"/>
                  <a:pt x="114336" y="242899"/>
                </a:cubicBezTo>
                <a:cubicBezTo>
                  <a:pt x="117511" y="248455"/>
                  <a:pt x="107721" y="196861"/>
                  <a:pt x="104811" y="179399"/>
                </a:cubicBezTo>
                <a:cubicBezTo>
                  <a:pt x="101901" y="161937"/>
                  <a:pt x="112219" y="163524"/>
                  <a:pt x="96873" y="138124"/>
                </a:cubicBezTo>
                <a:cubicBezTo>
                  <a:pt x="81527" y="112724"/>
                  <a:pt x="1888" y="-1312"/>
                  <a:pt x="36" y="1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: 図形 1446">
            <a:extLst>
              <a:ext uri="{FF2B5EF4-FFF2-40B4-BE49-F238E27FC236}">
                <a16:creationId xmlns:a16="http://schemas.microsoft.com/office/drawing/2014/main" id="{E2E81CCE-E313-44C2-A82F-D331567A8B39}"/>
              </a:ext>
            </a:extLst>
          </p:cNvPr>
          <p:cNvSpPr/>
          <p:nvPr/>
        </p:nvSpPr>
        <p:spPr>
          <a:xfrm>
            <a:off x="2765376" y="5416190"/>
            <a:ext cx="77779" cy="248317"/>
          </a:xfrm>
          <a:custGeom>
            <a:avLst/>
            <a:gdLst>
              <a:gd name="connsiteX0" fmla="*/ 49 w 77779"/>
              <a:gd name="connsiteY0" fmla="*/ 360 h 248317"/>
              <a:gd name="connsiteX1" fmla="*/ 60374 w 77779"/>
              <a:gd name="connsiteY1" fmla="*/ 157523 h 248317"/>
              <a:gd name="connsiteX2" fmla="*/ 66724 w 77779"/>
              <a:gd name="connsiteY2" fmla="*/ 248010 h 248317"/>
              <a:gd name="connsiteX3" fmla="*/ 73074 w 77779"/>
              <a:gd name="connsiteY3" fmla="*/ 184510 h 248317"/>
              <a:gd name="connsiteX4" fmla="*/ 71487 w 77779"/>
              <a:gd name="connsiteY4" fmla="*/ 116248 h 248317"/>
              <a:gd name="connsiteX5" fmla="*/ 49 w 77779"/>
              <a:gd name="connsiteY5" fmla="*/ 360 h 24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79" h="248317">
                <a:moveTo>
                  <a:pt x="49" y="360"/>
                </a:moveTo>
                <a:cubicBezTo>
                  <a:pt x="-1803" y="7239"/>
                  <a:pt x="49262" y="116248"/>
                  <a:pt x="60374" y="157523"/>
                </a:cubicBezTo>
                <a:cubicBezTo>
                  <a:pt x="71486" y="198798"/>
                  <a:pt x="64607" y="243512"/>
                  <a:pt x="66724" y="248010"/>
                </a:cubicBezTo>
                <a:cubicBezTo>
                  <a:pt x="68841" y="252508"/>
                  <a:pt x="72280" y="206470"/>
                  <a:pt x="73074" y="184510"/>
                </a:cubicBezTo>
                <a:cubicBezTo>
                  <a:pt x="73868" y="162550"/>
                  <a:pt x="84187" y="145617"/>
                  <a:pt x="71487" y="116248"/>
                </a:cubicBezTo>
                <a:cubicBezTo>
                  <a:pt x="58787" y="86879"/>
                  <a:pt x="1901" y="-6519"/>
                  <a:pt x="49" y="36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: 図形 1447">
            <a:extLst>
              <a:ext uri="{FF2B5EF4-FFF2-40B4-BE49-F238E27FC236}">
                <a16:creationId xmlns:a16="http://schemas.microsoft.com/office/drawing/2014/main" id="{D93F59B9-DD7F-4E05-AC3A-67C023C7DE7F}"/>
              </a:ext>
            </a:extLst>
          </p:cNvPr>
          <p:cNvSpPr/>
          <p:nvPr/>
        </p:nvSpPr>
        <p:spPr>
          <a:xfrm>
            <a:off x="2790721" y="5659448"/>
            <a:ext cx="114570" cy="222602"/>
          </a:xfrm>
          <a:custGeom>
            <a:avLst/>
            <a:gdLst>
              <a:gd name="connsiteX0" fmla="*/ 41379 w 114570"/>
              <a:gd name="connsiteY0" fmla="*/ 1577 h 222602"/>
              <a:gd name="connsiteX1" fmla="*/ 27092 w 114570"/>
              <a:gd name="connsiteY1" fmla="*/ 131752 h 222602"/>
              <a:gd name="connsiteX2" fmla="*/ 41379 w 114570"/>
              <a:gd name="connsiteY2" fmla="*/ 171440 h 222602"/>
              <a:gd name="connsiteX3" fmla="*/ 114404 w 114570"/>
              <a:gd name="connsiteY3" fmla="*/ 222240 h 222602"/>
              <a:gd name="connsiteX4" fmla="*/ 60429 w 114570"/>
              <a:gd name="connsiteY4" fmla="*/ 190490 h 222602"/>
              <a:gd name="connsiteX5" fmla="*/ 30267 w 114570"/>
              <a:gd name="connsiteY5" fmla="*/ 122227 h 222602"/>
              <a:gd name="connsiteX6" fmla="*/ 33442 w 114570"/>
              <a:gd name="connsiteY6" fmla="*/ 92065 h 222602"/>
              <a:gd name="connsiteX7" fmla="*/ 36617 w 114570"/>
              <a:gd name="connsiteY7" fmla="*/ 58727 h 222602"/>
              <a:gd name="connsiteX8" fmla="*/ 104 w 114570"/>
              <a:gd name="connsiteY8" fmla="*/ 57140 h 222602"/>
              <a:gd name="connsiteX9" fmla="*/ 41379 w 114570"/>
              <a:gd name="connsiteY9" fmla="*/ 1577 h 22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70" h="222602">
                <a:moveTo>
                  <a:pt x="41379" y="1577"/>
                </a:moveTo>
                <a:cubicBezTo>
                  <a:pt x="45877" y="14012"/>
                  <a:pt x="27092" y="103442"/>
                  <a:pt x="27092" y="131752"/>
                </a:cubicBezTo>
                <a:cubicBezTo>
                  <a:pt x="27092" y="160062"/>
                  <a:pt x="26827" y="156359"/>
                  <a:pt x="41379" y="171440"/>
                </a:cubicBezTo>
                <a:cubicBezTo>
                  <a:pt x="55931" y="186521"/>
                  <a:pt x="111229" y="219065"/>
                  <a:pt x="114404" y="222240"/>
                </a:cubicBezTo>
                <a:cubicBezTo>
                  <a:pt x="117579" y="225415"/>
                  <a:pt x="74452" y="207159"/>
                  <a:pt x="60429" y="190490"/>
                </a:cubicBezTo>
                <a:cubicBezTo>
                  <a:pt x="46406" y="173821"/>
                  <a:pt x="34765" y="138631"/>
                  <a:pt x="30267" y="122227"/>
                </a:cubicBezTo>
                <a:cubicBezTo>
                  <a:pt x="25769" y="105823"/>
                  <a:pt x="32384" y="102648"/>
                  <a:pt x="33442" y="92065"/>
                </a:cubicBezTo>
                <a:cubicBezTo>
                  <a:pt x="34500" y="81482"/>
                  <a:pt x="42173" y="64548"/>
                  <a:pt x="36617" y="58727"/>
                </a:cubicBezTo>
                <a:cubicBezTo>
                  <a:pt x="31061" y="52906"/>
                  <a:pt x="2485" y="60050"/>
                  <a:pt x="104" y="57140"/>
                </a:cubicBezTo>
                <a:cubicBezTo>
                  <a:pt x="-2277" y="54230"/>
                  <a:pt x="36881" y="-10858"/>
                  <a:pt x="41379" y="157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: 図形 1448">
            <a:extLst>
              <a:ext uri="{FF2B5EF4-FFF2-40B4-BE49-F238E27FC236}">
                <a16:creationId xmlns:a16="http://schemas.microsoft.com/office/drawing/2014/main" id="{C7F7E972-4C4E-4D38-B69C-6175B5F8A0F1}"/>
              </a:ext>
            </a:extLst>
          </p:cNvPr>
          <p:cNvSpPr/>
          <p:nvPr/>
        </p:nvSpPr>
        <p:spPr>
          <a:xfrm>
            <a:off x="2906674" y="5492600"/>
            <a:ext cx="82931" cy="82808"/>
          </a:xfrm>
          <a:custGeom>
            <a:avLst/>
            <a:gdLst>
              <a:gd name="connsiteX0" fmla="*/ 82589 w 82931"/>
              <a:gd name="connsiteY0" fmla="*/ 150 h 82808"/>
              <a:gd name="connsiteX1" fmla="*/ 66714 w 82931"/>
              <a:gd name="connsiteY1" fmla="*/ 79525 h 82808"/>
              <a:gd name="connsiteX2" fmla="*/ 39 w 82931"/>
              <a:gd name="connsiteY2" fmla="*/ 66825 h 82808"/>
              <a:gd name="connsiteX3" fmla="*/ 57189 w 82931"/>
              <a:gd name="connsiteY3" fmla="*/ 58888 h 82808"/>
              <a:gd name="connsiteX4" fmla="*/ 82589 w 82931"/>
              <a:gd name="connsiteY4" fmla="*/ 150 h 8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931" h="82808">
                <a:moveTo>
                  <a:pt x="82589" y="150"/>
                </a:moveTo>
                <a:cubicBezTo>
                  <a:pt x="84176" y="3589"/>
                  <a:pt x="80472" y="68412"/>
                  <a:pt x="66714" y="79525"/>
                </a:cubicBezTo>
                <a:cubicBezTo>
                  <a:pt x="52956" y="90638"/>
                  <a:pt x="1626" y="70264"/>
                  <a:pt x="39" y="66825"/>
                </a:cubicBezTo>
                <a:cubicBezTo>
                  <a:pt x="-1548" y="63386"/>
                  <a:pt x="45018" y="64444"/>
                  <a:pt x="57189" y="58888"/>
                </a:cubicBezTo>
                <a:cubicBezTo>
                  <a:pt x="69360" y="53332"/>
                  <a:pt x="81002" y="-3289"/>
                  <a:pt x="82589" y="1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: 図形 1449">
            <a:extLst>
              <a:ext uri="{FF2B5EF4-FFF2-40B4-BE49-F238E27FC236}">
                <a16:creationId xmlns:a16="http://schemas.microsoft.com/office/drawing/2014/main" id="{10E2275D-F070-4A78-A4FB-B06947379C3D}"/>
              </a:ext>
            </a:extLst>
          </p:cNvPr>
          <p:cNvSpPr/>
          <p:nvPr/>
        </p:nvSpPr>
        <p:spPr>
          <a:xfrm>
            <a:off x="2874961" y="5597423"/>
            <a:ext cx="130535" cy="182959"/>
          </a:xfrm>
          <a:custGeom>
            <a:avLst/>
            <a:gdLst>
              <a:gd name="connsiteX0" fmla="*/ 2 w 130535"/>
              <a:gd name="connsiteY0" fmla="*/ 102 h 182959"/>
              <a:gd name="connsiteX1" fmla="*/ 73027 w 130535"/>
              <a:gd name="connsiteY1" fmla="*/ 108052 h 182959"/>
              <a:gd name="connsiteX2" fmla="*/ 20639 w 130535"/>
              <a:gd name="connsiteY2" fmla="*/ 162027 h 182959"/>
              <a:gd name="connsiteX3" fmla="*/ 57152 w 130535"/>
              <a:gd name="connsiteY3" fmla="*/ 152502 h 182959"/>
              <a:gd name="connsiteX4" fmla="*/ 130177 w 130535"/>
              <a:gd name="connsiteY4" fmla="*/ 181077 h 182959"/>
              <a:gd name="connsiteX5" fmla="*/ 84139 w 130535"/>
              <a:gd name="connsiteY5" fmla="*/ 176315 h 182959"/>
              <a:gd name="connsiteX6" fmla="*/ 61914 w 130535"/>
              <a:gd name="connsiteY6" fmla="*/ 144565 h 182959"/>
              <a:gd name="connsiteX7" fmla="*/ 76202 w 130535"/>
              <a:gd name="connsiteY7" fmla="*/ 128690 h 182959"/>
              <a:gd name="connsiteX8" fmla="*/ 2 w 130535"/>
              <a:gd name="connsiteY8" fmla="*/ 102 h 18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535" h="182959">
                <a:moveTo>
                  <a:pt x="2" y="102"/>
                </a:moveTo>
                <a:cubicBezTo>
                  <a:pt x="-527" y="-3338"/>
                  <a:pt x="69588" y="81065"/>
                  <a:pt x="73027" y="108052"/>
                </a:cubicBezTo>
                <a:cubicBezTo>
                  <a:pt x="76466" y="135039"/>
                  <a:pt x="23285" y="154619"/>
                  <a:pt x="20639" y="162027"/>
                </a:cubicBezTo>
                <a:cubicBezTo>
                  <a:pt x="17993" y="169435"/>
                  <a:pt x="38896" y="149327"/>
                  <a:pt x="57152" y="152502"/>
                </a:cubicBezTo>
                <a:cubicBezTo>
                  <a:pt x="75408" y="155677"/>
                  <a:pt x="125679" y="177108"/>
                  <a:pt x="130177" y="181077"/>
                </a:cubicBezTo>
                <a:cubicBezTo>
                  <a:pt x="134675" y="185046"/>
                  <a:pt x="95516" y="182400"/>
                  <a:pt x="84139" y="176315"/>
                </a:cubicBezTo>
                <a:cubicBezTo>
                  <a:pt x="72762" y="170230"/>
                  <a:pt x="63237" y="152503"/>
                  <a:pt x="61914" y="144565"/>
                </a:cubicBezTo>
                <a:cubicBezTo>
                  <a:pt x="60591" y="136628"/>
                  <a:pt x="81758" y="149857"/>
                  <a:pt x="76202" y="128690"/>
                </a:cubicBezTo>
                <a:cubicBezTo>
                  <a:pt x="70646" y="107523"/>
                  <a:pt x="531" y="3542"/>
                  <a:pt x="2" y="1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: 図形 1450">
            <a:extLst>
              <a:ext uri="{FF2B5EF4-FFF2-40B4-BE49-F238E27FC236}">
                <a16:creationId xmlns:a16="http://schemas.microsoft.com/office/drawing/2014/main" id="{DBA63999-4F8D-4F91-BEED-7D4FA229C8A6}"/>
              </a:ext>
            </a:extLst>
          </p:cNvPr>
          <p:cNvSpPr/>
          <p:nvPr/>
        </p:nvSpPr>
        <p:spPr>
          <a:xfrm>
            <a:off x="2847271" y="5573205"/>
            <a:ext cx="130994" cy="292684"/>
          </a:xfrm>
          <a:custGeom>
            <a:avLst/>
            <a:gdLst>
              <a:gd name="connsiteX0" fmla="*/ 35629 w 130994"/>
              <a:gd name="connsiteY0" fmla="*/ 508 h 292684"/>
              <a:gd name="connsiteX1" fmla="*/ 2292 w 130994"/>
              <a:gd name="connsiteY1" fmla="*/ 68770 h 292684"/>
              <a:gd name="connsiteX2" fmla="*/ 7054 w 130994"/>
              <a:gd name="connsiteY2" fmla="*/ 90995 h 292684"/>
              <a:gd name="connsiteX3" fmla="*/ 40392 w 130994"/>
              <a:gd name="connsiteY3" fmla="*/ 151320 h 292684"/>
              <a:gd name="connsiteX4" fmla="*/ 34042 w 130994"/>
              <a:gd name="connsiteY4" fmla="*/ 183070 h 292684"/>
              <a:gd name="connsiteX5" fmla="*/ 127704 w 130994"/>
              <a:gd name="connsiteY5" fmla="*/ 233870 h 292684"/>
              <a:gd name="connsiteX6" fmla="*/ 108654 w 130994"/>
              <a:gd name="connsiteY6" fmla="*/ 292608 h 292684"/>
              <a:gd name="connsiteX7" fmla="*/ 97542 w 130994"/>
              <a:gd name="connsiteY7" fmla="*/ 221170 h 292684"/>
              <a:gd name="connsiteX8" fmla="*/ 19754 w 130994"/>
              <a:gd name="connsiteY8" fmla="*/ 184658 h 292684"/>
              <a:gd name="connsiteX9" fmla="*/ 14992 w 130994"/>
              <a:gd name="connsiteY9" fmla="*/ 108458 h 292684"/>
              <a:gd name="connsiteX10" fmla="*/ 35629 w 130994"/>
              <a:gd name="connsiteY10" fmla="*/ 508 h 29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994" h="292684">
                <a:moveTo>
                  <a:pt x="35629" y="508"/>
                </a:moveTo>
                <a:cubicBezTo>
                  <a:pt x="33512" y="-6107"/>
                  <a:pt x="7054" y="53689"/>
                  <a:pt x="2292" y="68770"/>
                </a:cubicBezTo>
                <a:cubicBezTo>
                  <a:pt x="-2470" y="83851"/>
                  <a:pt x="704" y="77237"/>
                  <a:pt x="7054" y="90995"/>
                </a:cubicBezTo>
                <a:cubicBezTo>
                  <a:pt x="13404" y="104753"/>
                  <a:pt x="35894" y="135974"/>
                  <a:pt x="40392" y="151320"/>
                </a:cubicBezTo>
                <a:cubicBezTo>
                  <a:pt x="44890" y="166666"/>
                  <a:pt x="19490" y="169312"/>
                  <a:pt x="34042" y="183070"/>
                </a:cubicBezTo>
                <a:cubicBezTo>
                  <a:pt x="48594" y="196828"/>
                  <a:pt x="115269" y="215614"/>
                  <a:pt x="127704" y="233870"/>
                </a:cubicBezTo>
                <a:cubicBezTo>
                  <a:pt x="140139" y="252126"/>
                  <a:pt x="113681" y="294725"/>
                  <a:pt x="108654" y="292608"/>
                </a:cubicBezTo>
                <a:cubicBezTo>
                  <a:pt x="103627" y="290491"/>
                  <a:pt x="112359" y="239162"/>
                  <a:pt x="97542" y="221170"/>
                </a:cubicBezTo>
                <a:cubicBezTo>
                  <a:pt x="82725" y="203178"/>
                  <a:pt x="33512" y="203443"/>
                  <a:pt x="19754" y="184658"/>
                </a:cubicBezTo>
                <a:cubicBezTo>
                  <a:pt x="5996" y="165873"/>
                  <a:pt x="14992" y="132535"/>
                  <a:pt x="14992" y="108458"/>
                </a:cubicBezTo>
                <a:cubicBezTo>
                  <a:pt x="14992" y="84381"/>
                  <a:pt x="37746" y="7123"/>
                  <a:pt x="35629" y="50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: 図形 1451">
            <a:extLst>
              <a:ext uri="{FF2B5EF4-FFF2-40B4-BE49-F238E27FC236}">
                <a16:creationId xmlns:a16="http://schemas.microsoft.com/office/drawing/2014/main" id="{1F65E8BC-6EC6-46FD-92FB-3A3623F74A83}"/>
              </a:ext>
            </a:extLst>
          </p:cNvPr>
          <p:cNvSpPr/>
          <p:nvPr/>
        </p:nvSpPr>
        <p:spPr>
          <a:xfrm>
            <a:off x="2887586" y="5579479"/>
            <a:ext cx="141919" cy="100148"/>
          </a:xfrm>
          <a:custGeom>
            <a:avLst/>
            <a:gdLst>
              <a:gd name="connsiteX0" fmla="*/ 77 w 141919"/>
              <a:gd name="connsiteY0" fmla="*/ 8521 h 100148"/>
              <a:gd name="connsiteX1" fmla="*/ 114377 w 141919"/>
              <a:gd name="connsiteY1" fmla="*/ 584 h 100148"/>
              <a:gd name="connsiteX2" fmla="*/ 136602 w 141919"/>
              <a:gd name="connsiteY2" fmla="*/ 11696 h 100148"/>
              <a:gd name="connsiteX3" fmla="*/ 135014 w 141919"/>
              <a:gd name="connsiteY3" fmla="*/ 99009 h 100148"/>
              <a:gd name="connsiteX4" fmla="*/ 136602 w 141919"/>
              <a:gd name="connsiteY4" fmla="*/ 59321 h 100148"/>
              <a:gd name="connsiteX5" fmla="*/ 133427 w 141919"/>
              <a:gd name="connsiteY5" fmla="*/ 27571 h 100148"/>
              <a:gd name="connsiteX6" fmla="*/ 77 w 141919"/>
              <a:gd name="connsiteY6" fmla="*/ 8521 h 10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919" h="100148">
                <a:moveTo>
                  <a:pt x="77" y="8521"/>
                </a:moveTo>
                <a:cubicBezTo>
                  <a:pt x="-3098" y="4023"/>
                  <a:pt x="91623" y="55"/>
                  <a:pt x="114377" y="584"/>
                </a:cubicBezTo>
                <a:cubicBezTo>
                  <a:pt x="137131" y="1113"/>
                  <a:pt x="133163" y="-4708"/>
                  <a:pt x="136602" y="11696"/>
                </a:cubicBezTo>
                <a:cubicBezTo>
                  <a:pt x="140041" y="28100"/>
                  <a:pt x="135014" y="91072"/>
                  <a:pt x="135014" y="99009"/>
                </a:cubicBezTo>
                <a:cubicBezTo>
                  <a:pt x="135014" y="106946"/>
                  <a:pt x="136866" y="71227"/>
                  <a:pt x="136602" y="59321"/>
                </a:cubicBezTo>
                <a:cubicBezTo>
                  <a:pt x="136338" y="47415"/>
                  <a:pt x="150625" y="34715"/>
                  <a:pt x="133427" y="27571"/>
                </a:cubicBezTo>
                <a:cubicBezTo>
                  <a:pt x="116229" y="20427"/>
                  <a:pt x="3252" y="13019"/>
                  <a:pt x="77" y="85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: 図形 1452">
            <a:extLst>
              <a:ext uri="{FF2B5EF4-FFF2-40B4-BE49-F238E27FC236}">
                <a16:creationId xmlns:a16="http://schemas.microsoft.com/office/drawing/2014/main" id="{05BD2E4E-A4AE-4CCF-B5E7-9477DB941B1F}"/>
              </a:ext>
            </a:extLst>
          </p:cNvPr>
          <p:cNvSpPr/>
          <p:nvPr/>
        </p:nvSpPr>
        <p:spPr>
          <a:xfrm>
            <a:off x="2957162" y="5621334"/>
            <a:ext cx="67026" cy="129846"/>
          </a:xfrm>
          <a:custGeom>
            <a:avLst/>
            <a:gdLst>
              <a:gd name="connsiteX0" fmla="*/ 17813 w 67026"/>
              <a:gd name="connsiteY0" fmla="*/ 4 h 129846"/>
              <a:gd name="connsiteX1" fmla="*/ 351 w 67026"/>
              <a:gd name="connsiteY1" fmla="*/ 122241 h 129846"/>
              <a:gd name="connsiteX2" fmla="*/ 36863 w 67026"/>
              <a:gd name="connsiteY2" fmla="*/ 85729 h 129846"/>
              <a:gd name="connsiteX3" fmla="*/ 67026 w 67026"/>
              <a:gd name="connsiteY3" fmla="*/ 55566 h 129846"/>
              <a:gd name="connsiteX4" fmla="*/ 33688 w 67026"/>
              <a:gd name="connsiteY4" fmla="*/ 87316 h 129846"/>
              <a:gd name="connsiteX5" fmla="*/ 8288 w 67026"/>
              <a:gd name="connsiteY5" fmla="*/ 127004 h 129846"/>
              <a:gd name="connsiteX6" fmla="*/ 17813 w 67026"/>
              <a:gd name="connsiteY6" fmla="*/ 4 h 12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026" h="129846">
                <a:moveTo>
                  <a:pt x="17813" y="4"/>
                </a:moveTo>
                <a:cubicBezTo>
                  <a:pt x="16490" y="-790"/>
                  <a:pt x="-2824" y="107954"/>
                  <a:pt x="351" y="122241"/>
                </a:cubicBezTo>
                <a:cubicBezTo>
                  <a:pt x="3526" y="136528"/>
                  <a:pt x="25751" y="96841"/>
                  <a:pt x="36863" y="85729"/>
                </a:cubicBezTo>
                <a:lnTo>
                  <a:pt x="67026" y="55566"/>
                </a:lnTo>
                <a:cubicBezTo>
                  <a:pt x="66497" y="55831"/>
                  <a:pt x="43478" y="75410"/>
                  <a:pt x="33688" y="87316"/>
                </a:cubicBezTo>
                <a:cubicBezTo>
                  <a:pt x="23898" y="99222"/>
                  <a:pt x="8023" y="141027"/>
                  <a:pt x="8288" y="127004"/>
                </a:cubicBezTo>
                <a:cubicBezTo>
                  <a:pt x="8553" y="112981"/>
                  <a:pt x="19136" y="798"/>
                  <a:pt x="17813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: 図形 1453">
            <a:extLst>
              <a:ext uri="{FF2B5EF4-FFF2-40B4-BE49-F238E27FC236}">
                <a16:creationId xmlns:a16="http://schemas.microsoft.com/office/drawing/2014/main" id="{99B8D40E-9859-4A52-A4BA-76A520A9CF28}"/>
              </a:ext>
            </a:extLst>
          </p:cNvPr>
          <p:cNvSpPr/>
          <p:nvPr/>
        </p:nvSpPr>
        <p:spPr>
          <a:xfrm>
            <a:off x="3567953" y="5786391"/>
            <a:ext cx="267447" cy="142930"/>
          </a:xfrm>
          <a:custGeom>
            <a:avLst/>
            <a:gdLst>
              <a:gd name="connsiteX0" fmla="*/ 267447 w 267447"/>
              <a:gd name="connsiteY0" fmla="*/ 47 h 142930"/>
              <a:gd name="connsiteX1" fmla="*/ 188072 w 267447"/>
              <a:gd name="connsiteY1" fmla="*/ 95297 h 142930"/>
              <a:gd name="connsiteX2" fmla="*/ 97585 w 267447"/>
              <a:gd name="connsiteY2" fmla="*/ 134984 h 142930"/>
              <a:gd name="connsiteX3" fmla="*/ 747 w 267447"/>
              <a:gd name="connsiteY3" fmla="*/ 141334 h 142930"/>
              <a:gd name="connsiteX4" fmla="*/ 151560 w 267447"/>
              <a:gd name="connsiteY4" fmla="*/ 114347 h 142930"/>
              <a:gd name="connsiteX5" fmla="*/ 189660 w 267447"/>
              <a:gd name="connsiteY5" fmla="*/ 82597 h 142930"/>
              <a:gd name="connsiteX6" fmla="*/ 267447 w 267447"/>
              <a:gd name="connsiteY6" fmla="*/ 47 h 14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47" h="142930">
                <a:moveTo>
                  <a:pt x="267447" y="47"/>
                </a:moveTo>
                <a:cubicBezTo>
                  <a:pt x="267182" y="2164"/>
                  <a:pt x="216382" y="72808"/>
                  <a:pt x="188072" y="95297"/>
                </a:cubicBezTo>
                <a:cubicBezTo>
                  <a:pt x="159762" y="117787"/>
                  <a:pt x="128806" y="127311"/>
                  <a:pt x="97585" y="134984"/>
                </a:cubicBezTo>
                <a:cubicBezTo>
                  <a:pt x="66364" y="142657"/>
                  <a:pt x="-8249" y="144773"/>
                  <a:pt x="747" y="141334"/>
                </a:cubicBezTo>
                <a:cubicBezTo>
                  <a:pt x="9743" y="137895"/>
                  <a:pt x="120075" y="124136"/>
                  <a:pt x="151560" y="114347"/>
                </a:cubicBezTo>
                <a:cubicBezTo>
                  <a:pt x="183045" y="104558"/>
                  <a:pt x="174843" y="97943"/>
                  <a:pt x="189660" y="82597"/>
                </a:cubicBezTo>
                <a:cubicBezTo>
                  <a:pt x="204477" y="67251"/>
                  <a:pt x="267712" y="-2070"/>
                  <a:pt x="267447" y="4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: 図形 1454">
            <a:extLst>
              <a:ext uri="{FF2B5EF4-FFF2-40B4-BE49-F238E27FC236}">
                <a16:creationId xmlns:a16="http://schemas.microsoft.com/office/drawing/2014/main" id="{A9FDF520-FF5E-4EF0-8B66-81E9E7AA368A}"/>
              </a:ext>
            </a:extLst>
          </p:cNvPr>
          <p:cNvSpPr/>
          <p:nvPr/>
        </p:nvSpPr>
        <p:spPr>
          <a:xfrm>
            <a:off x="3590907" y="5822835"/>
            <a:ext cx="251353" cy="187799"/>
          </a:xfrm>
          <a:custGeom>
            <a:avLst/>
            <a:gdLst>
              <a:gd name="connsiteX0" fmla="*/ 250843 w 251353"/>
              <a:gd name="connsiteY0" fmla="*/ 115 h 187799"/>
              <a:gd name="connsiteX1" fmla="*/ 166706 w 251353"/>
              <a:gd name="connsiteY1" fmla="*/ 101715 h 187799"/>
              <a:gd name="connsiteX2" fmla="*/ 122256 w 251353"/>
              <a:gd name="connsiteY2" fmla="*/ 114415 h 187799"/>
              <a:gd name="connsiteX3" fmla="*/ 93681 w 251353"/>
              <a:gd name="connsiteY3" fmla="*/ 184265 h 187799"/>
              <a:gd name="connsiteX4" fmla="*/ 49231 w 251353"/>
              <a:gd name="connsiteY4" fmla="*/ 174740 h 187799"/>
              <a:gd name="connsiteX5" fmla="*/ 18 w 251353"/>
              <a:gd name="connsiteY5" fmla="*/ 150928 h 187799"/>
              <a:gd name="connsiteX6" fmla="*/ 44468 w 251353"/>
              <a:gd name="connsiteY6" fmla="*/ 160453 h 187799"/>
              <a:gd name="connsiteX7" fmla="*/ 123843 w 251353"/>
              <a:gd name="connsiteY7" fmla="*/ 123940 h 187799"/>
              <a:gd name="connsiteX8" fmla="*/ 250843 w 251353"/>
              <a:gd name="connsiteY8" fmla="*/ 115 h 18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353" h="187799">
                <a:moveTo>
                  <a:pt x="250843" y="115"/>
                </a:moveTo>
                <a:cubicBezTo>
                  <a:pt x="257987" y="-3589"/>
                  <a:pt x="188137" y="82665"/>
                  <a:pt x="166706" y="101715"/>
                </a:cubicBezTo>
                <a:cubicBezTo>
                  <a:pt x="145275" y="120765"/>
                  <a:pt x="134427" y="100657"/>
                  <a:pt x="122256" y="114415"/>
                </a:cubicBezTo>
                <a:cubicBezTo>
                  <a:pt x="110085" y="128173"/>
                  <a:pt x="105852" y="174211"/>
                  <a:pt x="93681" y="184265"/>
                </a:cubicBezTo>
                <a:cubicBezTo>
                  <a:pt x="81510" y="194319"/>
                  <a:pt x="64841" y="180296"/>
                  <a:pt x="49231" y="174740"/>
                </a:cubicBezTo>
                <a:cubicBezTo>
                  <a:pt x="33621" y="169184"/>
                  <a:pt x="812" y="153309"/>
                  <a:pt x="18" y="150928"/>
                </a:cubicBezTo>
                <a:cubicBezTo>
                  <a:pt x="-776" y="148547"/>
                  <a:pt x="23831" y="164951"/>
                  <a:pt x="44468" y="160453"/>
                </a:cubicBezTo>
                <a:cubicBezTo>
                  <a:pt x="65105" y="155955"/>
                  <a:pt x="90506" y="151721"/>
                  <a:pt x="123843" y="123940"/>
                </a:cubicBezTo>
                <a:cubicBezTo>
                  <a:pt x="157180" y="96159"/>
                  <a:pt x="243699" y="3819"/>
                  <a:pt x="250843" y="11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: 図形 1455">
            <a:extLst>
              <a:ext uri="{FF2B5EF4-FFF2-40B4-BE49-F238E27FC236}">
                <a16:creationId xmlns:a16="http://schemas.microsoft.com/office/drawing/2014/main" id="{01313582-1D0A-45C6-8289-C078441FBA03}"/>
              </a:ext>
            </a:extLst>
          </p:cNvPr>
          <p:cNvSpPr/>
          <p:nvPr/>
        </p:nvSpPr>
        <p:spPr>
          <a:xfrm>
            <a:off x="3467898" y="5951235"/>
            <a:ext cx="330990" cy="174633"/>
          </a:xfrm>
          <a:custGeom>
            <a:avLst/>
            <a:gdLst>
              <a:gd name="connsiteX0" fmla="*/ 330990 w 330990"/>
              <a:gd name="connsiteY0" fmla="*/ 303 h 174633"/>
              <a:gd name="connsiteX1" fmla="*/ 270665 w 330990"/>
              <a:gd name="connsiteY1" fmla="*/ 168578 h 174633"/>
              <a:gd name="connsiteX2" fmla="*/ 262727 w 330990"/>
              <a:gd name="connsiteY2" fmla="*/ 140003 h 174633"/>
              <a:gd name="connsiteX3" fmla="*/ 272252 w 330990"/>
              <a:gd name="connsiteY3" fmla="*/ 165403 h 174633"/>
              <a:gd name="connsiteX4" fmla="*/ 161127 w 330990"/>
              <a:gd name="connsiteY4" fmla="*/ 154290 h 174633"/>
              <a:gd name="connsiteX5" fmla="*/ 2377 w 330990"/>
              <a:gd name="connsiteY5" fmla="*/ 133653 h 174633"/>
              <a:gd name="connsiteX6" fmla="*/ 69052 w 330990"/>
              <a:gd name="connsiteY6" fmla="*/ 122540 h 174633"/>
              <a:gd name="connsiteX7" fmla="*/ 115090 w 330990"/>
              <a:gd name="connsiteY7" fmla="*/ 132065 h 174633"/>
              <a:gd name="connsiteX8" fmla="*/ 261140 w 330990"/>
              <a:gd name="connsiteY8" fmla="*/ 144765 h 174633"/>
              <a:gd name="connsiteX9" fmla="*/ 270665 w 330990"/>
              <a:gd name="connsiteY9" fmla="*/ 127303 h 174633"/>
              <a:gd name="connsiteX10" fmla="*/ 330990 w 330990"/>
              <a:gd name="connsiteY10" fmla="*/ 303 h 17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0990" h="174633">
                <a:moveTo>
                  <a:pt x="330990" y="303"/>
                </a:moveTo>
                <a:cubicBezTo>
                  <a:pt x="330990" y="7182"/>
                  <a:pt x="282042" y="145295"/>
                  <a:pt x="270665" y="168578"/>
                </a:cubicBezTo>
                <a:cubicBezTo>
                  <a:pt x="259288" y="191861"/>
                  <a:pt x="262462" y="140532"/>
                  <a:pt x="262727" y="140003"/>
                </a:cubicBezTo>
                <a:cubicBezTo>
                  <a:pt x="262991" y="139474"/>
                  <a:pt x="289185" y="163022"/>
                  <a:pt x="272252" y="165403"/>
                </a:cubicBezTo>
                <a:cubicBezTo>
                  <a:pt x="255319" y="167784"/>
                  <a:pt x="161127" y="154290"/>
                  <a:pt x="161127" y="154290"/>
                </a:cubicBezTo>
                <a:cubicBezTo>
                  <a:pt x="116148" y="148998"/>
                  <a:pt x="17723" y="138945"/>
                  <a:pt x="2377" y="133653"/>
                </a:cubicBezTo>
                <a:cubicBezTo>
                  <a:pt x="-12969" y="128361"/>
                  <a:pt x="50267" y="122805"/>
                  <a:pt x="69052" y="122540"/>
                </a:cubicBezTo>
                <a:cubicBezTo>
                  <a:pt x="87837" y="122275"/>
                  <a:pt x="83075" y="128361"/>
                  <a:pt x="115090" y="132065"/>
                </a:cubicBezTo>
                <a:cubicBezTo>
                  <a:pt x="147105" y="135769"/>
                  <a:pt x="235211" y="145559"/>
                  <a:pt x="261140" y="144765"/>
                </a:cubicBezTo>
                <a:cubicBezTo>
                  <a:pt x="287069" y="143971"/>
                  <a:pt x="259817" y="148999"/>
                  <a:pt x="270665" y="127303"/>
                </a:cubicBezTo>
                <a:cubicBezTo>
                  <a:pt x="281513" y="105607"/>
                  <a:pt x="330990" y="-6576"/>
                  <a:pt x="330990" y="30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: 図形 1456">
            <a:extLst>
              <a:ext uri="{FF2B5EF4-FFF2-40B4-BE49-F238E27FC236}">
                <a16:creationId xmlns:a16="http://schemas.microsoft.com/office/drawing/2014/main" id="{CEFBE130-7083-40B0-9E64-907D56F5BDE9}"/>
              </a:ext>
            </a:extLst>
          </p:cNvPr>
          <p:cNvSpPr/>
          <p:nvPr/>
        </p:nvSpPr>
        <p:spPr>
          <a:xfrm>
            <a:off x="3522080" y="5917863"/>
            <a:ext cx="309422" cy="112073"/>
          </a:xfrm>
          <a:custGeom>
            <a:avLst/>
            <a:gdLst>
              <a:gd name="connsiteX0" fmla="*/ 308558 w 309422"/>
              <a:gd name="connsiteY0" fmla="*/ 337 h 112073"/>
              <a:gd name="connsiteX1" fmla="*/ 195845 w 309422"/>
              <a:gd name="connsiteY1" fmla="*/ 59075 h 112073"/>
              <a:gd name="connsiteX2" fmla="*/ 187908 w 309422"/>
              <a:gd name="connsiteY2" fmla="*/ 103525 h 112073"/>
              <a:gd name="connsiteX3" fmla="*/ 99008 w 309422"/>
              <a:gd name="connsiteY3" fmla="*/ 109875 h 112073"/>
              <a:gd name="connsiteX4" fmla="*/ 583 w 309422"/>
              <a:gd name="connsiteY4" fmla="*/ 106700 h 112073"/>
              <a:gd name="connsiteX5" fmla="*/ 146633 w 309422"/>
              <a:gd name="connsiteY5" fmla="*/ 101937 h 112073"/>
              <a:gd name="connsiteX6" fmla="*/ 202195 w 309422"/>
              <a:gd name="connsiteY6" fmla="*/ 111462 h 112073"/>
              <a:gd name="connsiteX7" fmla="*/ 197433 w 309422"/>
              <a:gd name="connsiteY7" fmla="*/ 81300 h 112073"/>
              <a:gd name="connsiteX8" fmla="*/ 245058 w 309422"/>
              <a:gd name="connsiteY8" fmla="*/ 36850 h 112073"/>
              <a:gd name="connsiteX9" fmla="*/ 308558 w 309422"/>
              <a:gd name="connsiteY9" fmla="*/ 337 h 11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422" h="112073">
                <a:moveTo>
                  <a:pt x="308558" y="337"/>
                </a:moveTo>
                <a:cubicBezTo>
                  <a:pt x="300356" y="4041"/>
                  <a:pt x="215953" y="41877"/>
                  <a:pt x="195845" y="59075"/>
                </a:cubicBezTo>
                <a:cubicBezTo>
                  <a:pt x="175737" y="76273"/>
                  <a:pt x="204047" y="95058"/>
                  <a:pt x="187908" y="103525"/>
                </a:cubicBezTo>
                <a:cubicBezTo>
                  <a:pt x="171769" y="111992"/>
                  <a:pt x="130229" y="109346"/>
                  <a:pt x="99008" y="109875"/>
                </a:cubicBezTo>
                <a:cubicBezTo>
                  <a:pt x="67787" y="110404"/>
                  <a:pt x="-7354" y="108023"/>
                  <a:pt x="583" y="106700"/>
                </a:cubicBezTo>
                <a:cubicBezTo>
                  <a:pt x="8520" y="105377"/>
                  <a:pt x="113031" y="101143"/>
                  <a:pt x="146633" y="101937"/>
                </a:cubicBezTo>
                <a:cubicBezTo>
                  <a:pt x="180235" y="102731"/>
                  <a:pt x="193728" y="114902"/>
                  <a:pt x="202195" y="111462"/>
                </a:cubicBezTo>
                <a:cubicBezTo>
                  <a:pt x="210662" y="108022"/>
                  <a:pt x="190289" y="93735"/>
                  <a:pt x="197433" y="81300"/>
                </a:cubicBezTo>
                <a:cubicBezTo>
                  <a:pt x="204577" y="68865"/>
                  <a:pt x="225743" y="49286"/>
                  <a:pt x="245058" y="36850"/>
                </a:cubicBezTo>
                <a:cubicBezTo>
                  <a:pt x="264372" y="24415"/>
                  <a:pt x="316760" y="-3367"/>
                  <a:pt x="308558" y="33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: 図形 1457">
            <a:extLst>
              <a:ext uri="{FF2B5EF4-FFF2-40B4-BE49-F238E27FC236}">
                <a16:creationId xmlns:a16="http://schemas.microsoft.com/office/drawing/2014/main" id="{054364BD-8980-4D09-9EB4-F5C076A10F4C}"/>
              </a:ext>
            </a:extLst>
          </p:cNvPr>
          <p:cNvSpPr/>
          <p:nvPr/>
        </p:nvSpPr>
        <p:spPr>
          <a:xfrm>
            <a:off x="3384367" y="6118081"/>
            <a:ext cx="370768" cy="123479"/>
          </a:xfrm>
          <a:custGeom>
            <a:avLst/>
            <a:gdLst>
              <a:gd name="connsiteX0" fmla="*/ 63683 w 370768"/>
              <a:gd name="connsiteY0" fmla="*/ 144 h 123479"/>
              <a:gd name="connsiteX1" fmla="*/ 320858 w 370768"/>
              <a:gd name="connsiteY1" fmla="*/ 31894 h 123479"/>
              <a:gd name="connsiteX2" fmla="*/ 314508 w 370768"/>
              <a:gd name="connsiteY2" fmla="*/ 38244 h 123479"/>
              <a:gd name="connsiteX3" fmla="*/ 316096 w 370768"/>
              <a:gd name="connsiteY3" fmla="*/ 43007 h 123479"/>
              <a:gd name="connsiteX4" fmla="*/ 327208 w 370768"/>
              <a:gd name="connsiteY4" fmla="*/ 116032 h 123479"/>
              <a:gd name="connsiteX5" fmla="*/ 251008 w 370768"/>
              <a:gd name="connsiteY5" fmla="*/ 116032 h 123479"/>
              <a:gd name="connsiteX6" fmla="*/ 183 w 370768"/>
              <a:gd name="connsiteY6" fmla="*/ 71582 h 123479"/>
              <a:gd name="connsiteX7" fmla="*/ 293871 w 370768"/>
              <a:gd name="connsiteY7" fmla="*/ 109682 h 123479"/>
              <a:gd name="connsiteX8" fmla="*/ 362133 w 370768"/>
              <a:gd name="connsiteY8" fmla="*/ 112857 h 123479"/>
              <a:gd name="connsiteX9" fmla="*/ 363721 w 370768"/>
              <a:gd name="connsiteY9" fmla="*/ 82694 h 123479"/>
              <a:gd name="connsiteX10" fmla="*/ 306571 w 370768"/>
              <a:gd name="connsiteY10" fmla="*/ 46182 h 123479"/>
              <a:gd name="connsiteX11" fmla="*/ 63683 w 370768"/>
              <a:gd name="connsiteY11" fmla="*/ 144 h 123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0768" h="123479">
                <a:moveTo>
                  <a:pt x="63683" y="144"/>
                </a:moveTo>
                <a:cubicBezTo>
                  <a:pt x="66064" y="-2237"/>
                  <a:pt x="279054" y="25544"/>
                  <a:pt x="320858" y="31894"/>
                </a:cubicBezTo>
                <a:cubicBezTo>
                  <a:pt x="362662" y="38244"/>
                  <a:pt x="314508" y="38244"/>
                  <a:pt x="314508" y="38244"/>
                </a:cubicBezTo>
                <a:cubicBezTo>
                  <a:pt x="313714" y="40096"/>
                  <a:pt x="313979" y="30042"/>
                  <a:pt x="316096" y="43007"/>
                </a:cubicBezTo>
                <a:cubicBezTo>
                  <a:pt x="318213" y="55972"/>
                  <a:pt x="338056" y="103861"/>
                  <a:pt x="327208" y="116032"/>
                </a:cubicBezTo>
                <a:cubicBezTo>
                  <a:pt x="316360" y="128203"/>
                  <a:pt x="305512" y="123440"/>
                  <a:pt x="251008" y="116032"/>
                </a:cubicBezTo>
                <a:cubicBezTo>
                  <a:pt x="196504" y="108624"/>
                  <a:pt x="-6961" y="72640"/>
                  <a:pt x="183" y="71582"/>
                </a:cubicBezTo>
                <a:cubicBezTo>
                  <a:pt x="7327" y="70524"/>
                  <a:pt x="233546" y="102803"/>
                  <a:pt x="293871" y="109682"/>
                </a:cubicBezTo>
                <a:cubicBezTo>
                  <a:pt x="354196" y="116561"/>
                  <a:pt x="350491" y="117355"/>
                  <a:pt x="362133" y="112857"/>
                </a:cubicBezTo>
                <a:cubicBezTo>
                  <a:pt x="373775" y="108359"/>
                  <a:pt x="372981" y="93807"/>
                  <a:pt x="363721" y="82694"/>
                </a:cubicBezTo>
                <a:cubicBezTo>
                  <a:pt x="354461" y="71582"/>
                  <a:pt x="360282" y="57824"/>
                  <a:pt x="306571" y="46182"/>
                </a:cubicBezTo>
                <a:cubicBezTo>
                  <a:pt x="252860" y="34540"/>
                  <a:pt x="61302" y="2525"/>
                  <a:pt x="63683" y="14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: 図形 1458">
            <a:extLst>
              <a:ext uri="{FF2B5EF4-FFF2-40B4-BE49-F238E27FC236}">
                <a16:creationId xmlns:a16="http://schemas.microsoft.com/office/drawing/2014/main" id="{701264A2-B618-417B-A7E4-EC52FBC806EC}"/>
              </a:ext>
            </a:extLst>
          </p:cNvPr>
          <p:cNvSpPr/>
          <p:nvPr/>
        </p:nvSpPr>
        <p:spPr>
          <a:xfrm>
            <a:off x="3670657" y="5738787"/>
            <a:ext cx="162778" cy="90556"/>
          </a:xfrm>
          <a:custGeom>
            <a:avLst/>
            <a:gdLst>
              <a:gd name="connsiteX0" fmla="*/ 13931 w 162778"/>
              <a:gd name="connsiteY0" fmla="*/ 26 h 90556"/>
              <a:gd name="connsiteX1" fmla="*/ 13931 w 162778"/>
              <a:gd name="connsiteY1" fmla="*/ 68288 h 90556"/>
              <a:gd name="connsiteX2" fmla="*/ 104418 w 162778"/>
              <a:gd name="connsiteY2" fmla="*/ 50826 h 90556"/>
              <a:gd name="connsiteX3" fmla="*/ 159981 w 162778"/>
              <a:gd name="connsiteY3" fmla="*/ 54001 h 90556"/>
              <a:gd name="connsiteX4" fmla="*/ 17106 w 162778"/>
              <a:gd name="connsiteY4" fmla="*/ 90513 h 90556"/>
              <a:gd name="connsiteX5" fmla="*/ 1231 w 162778"/>
              <a:gd name="connsiteY5" fmla="*/ 60351 h 90556"/>
              <a:gd name="connsiteX6" fmla="*/ 13931 w 162778"/>
              <a:gd name="connsiteY6" fmla="*/ 26 h 9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778" h="90556">
                <a:moveTo>
                  <a:pt x="13931" y="26"/>
                </a:moveTo>
                <a:cubicBezTo>
                  <a:pt x="16048" y="1349"/>
                  <a:pt x="-1150" y="59821"/>
                  <a:pt x="13931" y="68288"/>
                </a:cubicBezTo>
                <a:cubicBezTo>
                  <a:pt x="29012" y="76755"/>
                  <a:pt x="80076" y="53207"/>
                  <a:pt x="104418" y="50826"/>
                </a:cubicBezTo>
                <a:cubicBezTo>
                  <a:pt x="128760" y="48445"/>
                  <a:pt x="174533" y="47387"/>
                  <a:pt x="159981" y="54001"/>
                </a:cubicBezTo>
                <a:cubicBezTo>
                  <a:pt x="145429" y="60615"/>
                  <a:pt x="43564" y="89455"/>
                  <a:pt x="17106" y="90513"/>
                </a:cubicBezTo>
                <a:cubicBezTo>
                  <a:pt x="-9352" y="91571"/>
                  <a:pt x="3348" y="73316"/>
                  <a:pt x="1231" y="60351"/>
                </a:cubicBezTo>
                <a:cubicBezTo>
                  <a:pt x="-886" y="47386"/>
                  <a:pt x="11814" y="-1297"/>
                  <a:pt x="13931" y="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: 図形 1459">
            <a:extLst>
              <a:ext uri="{FF2B5EF4-FFF2-40B4-BE49-F238E27FC236}">
                <a16:creationId xmlns:a16="http://schemas.microsoft.com/office/drawing/2014/main" id="{17498204-A6F2-4400-AB0C-221849A61BD4}"/>
              </a:ext>
            </a:extLst>
          </p:cNvPr>
          <p:cNvSpPr/>
          <p:nvPr/>
        </p:nvSpPr>
        <p:spPr>
          <a:xfrm>
            <a:off x="4570956" y="893141"/>
            <a:ext cx="731632" cy="307071"/>
          </a:xfrm>
          <a:custGeom>
            <a:avLst/>
            <a:gdLst>
              <a:gd name="connsiteX0" fmla="*/ 4219 w 731632"/>
              <a:gd name="connsiteY0" fmla="*/ 203822 h 307071"/>
              <a:gd name="connsiteX1" fmla="*/ 648744 w 731632"/>
              <a:gd name="connsiteY1" fmla="*/ 622 h 307071"/>
              <a:gd name="connsiteX2" fmla="*/ 247107 w 731632"/>
              <a:gd name="connsiteY2" fmla="*/ 138734 h 307071"/>
              <a:gd name="connsiteX3" fmla="*/ 604294 w 731632"/>
              <a:gd name="connsiteY3" fmla="*/ 87934 h 307071"/>
              <a:gd name="connsiteX4" fmla="*/ 728119 w 731632"/>
              <a:gd name="connsiteY4" fmla="*/ 176834 h 307071"/>
              <a:gd name="connsiteX5" fmla="*/ 488407 w 731632"/>
              <a:gd name="connsiteY5" fmla="*/ 154609 h 307071"/>
              <a:gd name="connsiteX6" fmla="*/ 99469 w 731632"/>
              <a:gd name="connsiteY6" fmla="*/ 307009 h 307071"/>
              <a:gd name="connsiteX7" fmla="*/ 358232 w 731632"/>
              <a:gd name="connsiteY7" fmla="*/ 173659 h 307071"/>
              <a:gd name="connsiteX8" fmla="*/ 4219 w 731632"/>
              <a:gd name="connsiteY8" fmla="*/ 203822 h 30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632" h="307071">
                <a:moveTo>
                  <a:pt x="4219" y="203822"/>
                </a:moveTo>
                <a:cubicBezTo>
                  <a:pt x="52638" y="174982"/>
                  <a:pt x="608263" y="11470"/>
                  <a:pt x="648744" y="622"/>
                </a:cubicBezTo>
                <a:cubicBezTo>
                  <a:pt x="689225" y="-10226"/>
                  <a:pt x="254515" y="124182"/>
                  <a:pt x="247107" y="138734"/>
                </a:cubicBezTo>
                <a:cubicBezTo>
                  <a:pt x="239699" y="153286"/>
                  <a:pt x="524125" y="81584"/>
                  <a:pt x="604294" y="87934"/>
                </a:cubicBezTo>
                <a:cubicBezTo>
                  <a:pt x="684463" y="94284"/>
                  <a:pt x="747434" y="165721"/>
                  <a:pt x="728119" y="176834"/>
                </a:cubicBezTo>
                <a:cubicBezTo>
                  <a:pt x="708805" y="187946"/>
                  <a:pt x="593182" y="132913"/>
                  <a:pt x="488407" y="154609"/>
                </a:cubicBezTo>
                <a:cubicBezTo>
                  <a:pt x="383632" y="176305"/>
                  <a:pt x="121165" y="303834"/>
                  <a:pt x="99469" y="307009"/>
                </a:cubicBezTo>
                <a:cubicBezTo>
                  <a:pt x="77773" y="310184"/>
                  <a:pt x="376753" y="190857"/>
                  <a:pt x="358232" y="173659"/>
                </a:cubicBezTo>
                <a:cubicBezTo>
                  <a:pt x="339711" y="156461"/>
                  <a:pt x="-44200" y="232662"/>
                  <a:pt x="4219" y="203822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: 図形 1460">
            <a:extLst>
              <a:ext uri="{FF2B5EF4-FFF2-40B4-BE49-F238E27FC236}">
                <a16:creationId xmlns:a16="http://schemas.microsoft.com/office/drawing/2014/main" id="{CA72F9D9-AABF-404E-9853-7E10ACA11FE1}"/>
              </a:ext>
            </a:extLst>
          </p:cNvPr>
          <p:cNvSpPr/>
          <p:nvPr/>
        </p:nvSpPr>
        <p:spPr>
          <a:xfrm>
            <a:off x="4914439" y="890731"/>
            <a:ext cx="667302" cy="552974"/>
          </a:xfrm>
          <a:custGeom>
            <a:avLst/>
            <a:gdLst>
              <a:gd name="connsiteX0" fmla="*/ 256578 w 667302"/>
              <a:gd name="connsiteY0" fmla="*/ 386 h 552974"/>
              <a:gd name="connsiteX1" fmla="*/ 461 w 667302"/>
              <a:gd name="connsiteY1" fmla="*/ 30019 h 552974"/>
              <a:gd name="connsiteX2" fmla="*/ 197311 w 667302"/>
              <a:gd name="connsiteY2" fmla="*/ 42719 h 552974"/>
              <a:gd name="connsiteX3" fmla="*/ 332778 w 667302"/>
              <a:gd name="connsiteY3" fmla="*/ 188769 h 552974"/>
              <a:gd name="connsiteX4" fmla="*/ 449194 w 667302"/>
              <a:gd name="connsiteY4" fmla="*/ 546486 h 552974"/>
              <a:gd name="connsiteX5" fmla="*/ 411094 w 667302"/>
              <a:gd name="connsiteY5" fmla="*/ 336936 h 552974"/>
              <a:gd name="connsiteX6" fmla="*/ 667211 w 667302"/>
              <a:gd name="connsiteY6" fmla="*/ 552836 h 552974"/>
              <a:gd name="connsiteX7" fmla="*/ 379344 w 667302"/>
              <a:gd name="connsiteY7" fmla="*/ 368686 h 552974"/>
              <a:gd name="connsiteX8" fmla="*/ 521161 w 667302"/>
              <a:gd name="connsiteY8" fmla="*/ 300952 h 552974"/>
              <a:gd name="connsiteX9" fmla="*/ 428028 w 667302"/>
              <a:gd name="connsiteY9" fmla="*/ 260736 h 552974"/>
              <a:gd name="connsiteX10" fmla="*/ 245994 w 667302"/>
              <a:gd name="connsiteY10" fmla="*/ 135852 h 552974"/>
              <a:gd name="connsiteX11" fmla="*/ 138044 w 667302"/>
              <a:gd name="connsiteY11" fmla="*/ 53302 h 552974"/>
              <a:gd name="connsiteX12" fmla="*/ 256578 w 667302"/>
              <a:gd name="connsiteY12" fmla="*/ 386 h 55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7302" h="552974">
                <a:moveTo>
                  <a:pt x="256578" y="386"/>
                </a:moveTo>
                <a:cubicBezTo>
                  <a:pt x="233647" y="-3495"/>
                  <a:pt x="10339" y="22964"/>
                  <a:pt x="461" y="30019"/>
                </a:cubicBezTo>
                <a:cubicBezTo>
                  <a:pt x="-9417" y="37075"/>
                  <a:pt x="141925" y="16261"/>
                  <a:pt x="197311" y="42719"/>
                </a:cubicBezTo>
                <a:cubicBezTo>
                  <a:pt x="252697" y="69177"/>
                  <a:pt x="290798" y="104808"/>
                  <a:pt x="332778" y="188769"/>
                </a:cubicBezTo>
                <a:cubicBezTo>
                  <a:pt x="374759" y="272730"/>
                  <a:pt x="436141" y="521791"/>
                  <a:pt x="449194" y="546486"/>
                </a:cubicBezTo>
                <a:cubicBezTo>
                  <a:pt x="462247" y="571181"/>
                  <a:pt x="374758" y="335878"/>
                  <a:pt x="411094" y="336936"/>
                </a:cubicBezTo>
                <a:cubicBezTo>
                  <a:pt x="447430" y="337994"/>
                  <a:pt x="672503" y="547544"/>
                  <a:pt x="667211" y="552836"/>
                </a:cubicBezTo>
                <a:cubicBezTo>
                  <a:pt x="661919" y="558128"/>
                  <a:pt x="403686" y="410667"/>
                  <a:pt x="379344" y="368686"/>
                </a:cubicBezTo>
                <a:cubicBezTo>
                  <a:pt x="355002" y="326705"/>
                  <a:pt x="513047" y="318944"/>
                  <a:pt x="521161" y="300952"/>
                </a:cubicBezTo>
                <a:cubicBezTo>
                  <a:pt x="529275" y="282960"/>
                  <a:pt x="473889" y="288253"/>
                  <a:pt x="428028" y="260736"/>
                </a:cubicBezTo>
                <a:cubicBezTo>
                  <a:pt x="382167" y="233219"/>
                  <a:pt x="294325" y="170424"/>
                  <a:pt x="245994" y="135852"/>
                </a:cubicBezTo>
                <a:cubicBezTo>
                  <a:pt x="197663" y="101280"/>
                  <a:pt x="137691" y="71999"/>
                  <a:pt x="138044" y="53302"/>
                </a:cubicBezTo>
                <a:cubicBezTo>
                  <a:pt x="138397" y="34605"/>
                  <a:pt x="279509" y="4267"/>
                  <a:pt x="256578" y="386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: 図形 1461">
            <a:extLst>
              <a:ext uri="{FF2B5EF4-FFF2-40B4-BE49-F238E27FC236}">
                <a16:creationId xmlns:a16="http://schemas.microsoft.com/office/drawing/2014/main" id="{F32B240A-678E-46BC-9C98-5C32A1FC97A6}"/>
              </a:ext>
            </a:extLst>
          </p:cNvPr>
          <p:cNvSpPr/>
          <p:nvPr/>
        </p:nvSpPr>
        <p:spPr>
          <a:xfrm>
            <a:off x="5474699" y="1291006"/>
            <a:ext cx="232581" cy="507350"/>
          </a:xfrm>
          <a:custGeom>
            <a:avLst/>
            <a:gdLst>
              <a:gd name="connsiteX0" fmla="*/ 1118 w 232581"/>
              <a:gd name="connsiteY0" fmla="*/ 161 h 507350"/>
              <a:gd name="connsiteX1" fmla="*/ 225484 w 232581"/>
              <a:gd name="connsiteY1" fmla="*/ 188544 h 507350"/>
              <a:gd name="connsiteX2" fmla="*/ 174684 w 232581"/>
              <a:gd name="connsiteY2" fmla="*/ 213944 h 507350"/>
              <a:gd name="connsiteX3" fmla="*/ 155634 w 232581"/>
              <a:gd name="connsiteY3" fmla="*/ 506044 h 507350"/>
              <a:gd name="connsiteX4" fmla="*/ 145051 w 232581"/>
              <a:gd name="connsiteY4" fmla="*/ 326127 h 507350"/>
              <a:gd name="connsiteX5" fmla="*/ 123884 w 232581"/>
              <a:gd name="connsiteY5" fmla="*/ 442544 h 507350"/>
              <a:gd name="connsiteX6" fmla="*/ 172568 w 232581"/>
              <a:gd name="connsiteY6" fmla="*/ 226644 h 507350"/>
              <a:gd name="connsiteX7" fmla="*/ 140818 w 232581"/>
              <a:gd name="connsiteY7" fmla="*/ 156794 h 507350"/>
              <a:gd name="connsiteX8" fmla="*/ 1118 w 232581"/>
              <a:gd name="connsiteY8" fmla="*/ 161 h 50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581" h="507350">
                <a:moveTo>
                  <a:pt x="1118" y="161"/>
                </a:moveTo>
                <a:cubicBezTo>
                  <a:pt x="15229" y="5453"/>
                  <a:pt x="196557" y="152914"/>
                  <a:pt x="225484" y="188544"/>
                </a:cubicBezTo>
                <a:cubicBezTo>
                  <a:pt x="254411" y="224174"/>
                  <a:pt x="186326" y="161027"/>
                  <a:pt x="174684" y="213944"/>
                </a:cubicBezTo>
                <a:cubicBezTo>
                  <a:pt x="163042" y="266861"/>
                  <a:pt x="160573" y="487347"/>
                  <a:pt x="155634" y="506044"/>
                </a:cubicBezTo>
                <a:cubicBezTo>
                  <a:pt x="150695" y="524741"/>
                  <a:pt x="150343" y="336710"/>
                  <a:pt x="145051" y="326127"/>
                </a:cubicBezTo>
                <a:cubicBezTo>
                  <a:pt x="139759" y="315544"/>
                  <a:pt x="119298" y="459124"/>
                  <a:pt x="123884" y="442544"/>
                </a:cubicBezTo>
                <a:cubicBezTo>
                  <a:pt x="128470" y="425964"/>
                  <a:pt x="169746" y="274269"/>
                  <a:pt x="172568" y="226644"/>
                </a:cubicBezTo>
                <a:cubicBezTo>
                  <a:pt x="175390" y="179019"/>
                  <a:pt x="171157" y="192072"/>
                  <a:pt x="140818" y="156794"/>
                </a:cubicBezTo>
                <a:cubicBezTo>
                  <a:pt x="110479" y="121516"/>
                  <a:pt x="-12993" y="-5131"/>
                  <a:pt x="1118" y="16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: 図形 1462">
            <a:extLst>
              <a:ext uri="{FF2B5EF4-FFF2-40B4-BE49-F238E27FC236}">
                <a16:creationId xmlns:a16="http://schemas.microsoft.com/office/drawing/2014/main" id="{13683036-B1ED-4707-80F6-437194693790}"/>
              </a:ext>
            </a:extLst>
          </p:cNvPr>
          <p:cNvSpPr/>
          <p:nvPr/>
        </p:nvSpPr>
        <p:spPr>
          <a:xfrm>
            <a:off x="5489786" y="1450955"/>
            <a:ext cx="138432" cy="375728"/>
          </a:xfrm>
          <a:custGeom>
            <a:avLst/>
            <a:gdLst>
              <a:gd name="connsiteX0" fmla="*/ 119381 w 138432"/>
              <a:gd name="connsiteY0" fmla="*/ 1078 h 375728"/>
              <a:gd name="connsiteX1" fmla="*/ 70697 w 138432"/>
              <a:gd name="connsiteY1" fmla="*/ 123845 h 375728"/>
              <a:gd name="connsiteX2" fmla="*/ 138431 w 138432"/>
              <a:gd name="connsiteY2" fmla="*/ 295295 h 375728"/>
              <a:gd name="connsiteX3" fmla="*/ 72814 w 138432"/>
              <a:gd name="connsiteY3" fmla="*/ 155595 h 375728"/>
              <a:gd name="connsiteX4" fmla="*/ 108797 w 138432"/>
              <a:gd name="connsiteY4" fmla="*/ 375728 h 375728"/>
              <a:gd name="connsiteX5" fmla="*/ 108797 w 138432"/>
              <a:gd name="connsiteY5" fmla="*/ 375728 h 375728"/>
              <a:gd name="connsiteX6" fmla="*/ 62231 w 138432"/>
              <a:gd name="connsiteY6" fmla="*/ 280478 h 375728"/>
              <a:gd name="connsiteX7" fmla="*/ 62231 w 138432"/>
              <a:gd name="connsiteY7" fmla="*/ 356678 h 375728"/>
              <a:gd name="connsiteX8" fmla="*/ 60114 w 138432"/>
              <a:gd name="connsiteY8" fmla="*/ 248728 h 375728"/>
              <a:gd name="connsiteX9" fmla="*/ 847 w 138432"/>
              <a:gd name="connsiteY9" fmla="*/ 193695 h 375728"/>
              <a:gd name="connsiteX10" fmla="*/ 119381 w 138432"/>
              <a:gd name="connsiteY10" fmla="*/ 1078 h 37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432" h="375728">
                <a:moveTo>
                  <a:pt x="119381" y="1078"/>
                </a:moveTo>
                <a:cubicBezTo>
                  <a:pt x="131023" y="-10564"/>
                  <a:pt x="67522" y="74809"/>
                  <a:pt x="70697" y="123845"/>
                </a:cubicBezTo>
                <a:cubicBezTo>
                  <a:pt x="73872" y="172881"/>
                  <a:pt x="138078" y="290003"/>
                  <a:pt x="138431" y="295295"/>
                </a:cubicBezTo>
                <a:cubicBezTo>
                  <a:pt x="138784" y="300587"/>
                  <a:pt x="77753" y="142190"/>
                  <a:pt x="72814" y="155595"/>
                </a:cubicBezTo>
                <a:cubicBezTo>
                  <a:pt x="67875" y="169000"/>
                  <a:pt x="108797" y="375728"/>
                  <a:pt x="108797" y="375728"/>
                </a:cubicBezTo>
                <a:lnTo>
                  <a:pt x="108797" y="375728"/>
                </a:lnTo>
                <a:cubicBezTo>
                  <a:pt x="101036" y="359853"/>
                  <a:pt x="69992" y="283653"/>
                  <a:pt x="62231" y="280478"/>
                </a:cubicBezTo>
                <a:cubicBezTo>
                  <a:pt x="54470" y="277303"/>
                  <a:pt x="62231" y="356678"/>
                  <a:pt x="62231" y="356678"/>
                </a:cubicBezTo>
                <a:cubicBezTo>
                  <a:pt x="61878" y="351386"/>
                  <a:pt x="70345" y="275892"/>
                  <a:pt x="60114" y="248728"/>
                </a:cubicBezTo>
                <a:cubicBezTo>
                  <a:pt x="49883" y="221564"/>
                  <a:pt x="-7620" y="230737"/>
                  <a:pt x="847" y="193695"/>
                </a:cubicBezTo>
                <a:cubicBezTo>
                  <a:pt x="9314" y="156653"/>
                  <a:pt x="107739" y="12720"/>
                  <a:pt x="119381" y="1078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: 図形 1463">
            <a:extLst>
              <a:ext uri="{FF2B5EF4-FFF2-40B4-BE49-F238E27FC236}">
                <a16:creationId xmlns:a16="http://schemas.microsoft.com/office/drawing/2014/main" id="{4F71CB2E-875F-4D3F-BE43-5DEC5441B9D9}"/>
              </a:ext>
            </a:extLst>
          </p:cNvPr>
          <p:cNvSpPr/>
          <p:nvPr/>
        </p:nvSpPr>
        <p:spPr>
          <a:xfrm>
            <a:off x="4973563" y="1963808"/>
            <a:ext cx="645731" cy="438777"/>
          </a:xfrm>
          <a:custGeom>
            <a:avLst/>
            <a:gdLst>
              <a:gd name="connsiteX0" fmla="*/ 616554 w 645731"/>
              <a:gd name="connsiteY0" fmla="*/ 459 h 438777"/>
              <a:gd name="connsiteX1" fmla="*/ 641954 w 645731"/>
              <a:gd name="connsiteY1" fmla="*/ 127459 h 438777"/>
              <a:gd name="connsiteX2" fmla="*/ 521304 w 645731"/>
              <a:gd name="connsiteY2" fmla="*/ 201542 h 438777"/>
              <a:gd name="connsiteX3" fmla="*/ 11187 w 645731"/>
              <a:gd name="connsiteY3" fmla="*/ 434375 h 438777"/>
              <a:gd name="connsiteX4" fmla="*/ 184754 w 645731"/>
              <a:gd name="connsiteY4" fmla="*/ 347592 h 438777"/>
              <a:gd name="connsiteX5" fmla="*/ 368904 w 645731"/>
              <a:gd name="connsiteY5" fmla="*/ 267159 h 438777"/>
              <a:gd name="connsiteX6" fmla="*/ 525537 w 645731"/>
              <a:gd name="connsiteY6" fmla="*/ 195192 h 438777"/>
              <a:gd name="connsiteX7" fmla="*/ 26004 w 645731"/>
              <a:gd name="connsiteY7" fmla="*/ 396275 h 438777"/>
              <a:gd name="connsiteX8" fmla="*/ 550937 w 645731"/>
              <a:gd name="connsiteY8" fmla="*/ 140159 h 438777"/>
              <a:gd name="connsiteX9" fmla="*/ 584804 w 645731"/>
              <a:gd name="connsiteY9" fmla="*/ 205775 h 438777"/>
              <a:gd name="connsiteX10" fmla="*/ 629254 w 645731"/>
              <a:gd name="connsiteY10" fmla="*/ 176142 h 438777"/>
              <a:gd name="connsiteX11" fmla="*/ 616554 w 645731"/>
              <a:gd name="connsiteY11" fmla="*/ 459 h 438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5731" h="438777">
                <a:moveTo>
                  <a:pt x="616554" y="459"/>
                </a:moveTo>
                <a:cubicBezTo>
                  <a:pt x="618671" y="-7655"/>
                  <a:pt x="657829" y="93945"/>
                  <a:pt x="641954" y="127459"/>
                </a:cubicBezTo>
                <a:cubicBezTo>
                  <a:pt x="626079" y="160973"/>
                  <a:pt x="626432" y="150389"/>
                  <a:pt x="521304" y="201542"/>
                </a:cubicBezTo>
                <a:cubicBezTo>
                  <a:pt x="416176" y="252695"/>
                  <a:pt x="67279" y="410033"/>
                  <a:pt x="11187" y="434375"/>
                </a:cubicBezTo>
                <a:cubicBezTo>
                  <a:pt x="-44905" y="458717"/>
                  <a:pt x="125135" y="375461"/>
                  <a:pt x="184754" y="347592"/>
                </a:cubicBezTo>
                <a:cubicBezTo>
                  <a:pt x="244373" y="319723"/>
                  <a:pt x="312107" y="292559"/>
                  <a:pt x="368904" y="267159"/>
                </a:cubicBezTo>
                <a:cubicBezTo>
                  <a:pt x="425701" y="241759"/>
                  <a:pt x="582687" y="173673"/>
                  <a:pt x="525537" y="195192"/>
                </a:cubicBezTo>
                <a:cubicBezTo>
                  <a:pt x="468387" y="216711"/>
                  <a:pt x="21771" y="405447"/>
                  <a:pt x="26004" y="396275"/>
                </a:cubicBezTo>
                <a:cubicBezTo>
                  <a:pt x="30237" y="387103"/>
                  <a:pt x="457804" y="171909"/>
                  <a:pt x="550937" y="140159"/>
                </a:cubicBezTo>
                <a:cubicBezTo>
                  <a:pt x="644070" y="108409"/>
                  <a:pt x="571751" y="199778"/>
                  <a:pt x="584804" y="205775"/>
                </a:cubicBezTo>
                <a:cubicBezTo>
                  <a:pt x="597857" y="211772"/>
                  <a:pt x="625021" y="207186"/>
                  <a:pt x="629254" y="176142"/>
                </a:cubicBezTo>
                <a:cubicBezTo>
                  <a:pt x="633487" y="145098"/>
                  <a:pt x="614437" y="8573"/>
                  <a:pt x="616554" y="45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: 図形 1464">
            <a:extLst>
              <a:ext uri="{FF2B5EF4-FFF2-40B4-BE49-F238E27FC236}">
                <a16:creationId xmlns:a16="http://schemas.microsoft.com/office/drawing/2014/main" id="{01063EEE-9ECF-4C88-833C-C1BAC74D89A2}"/>
              </a:ext>
            </a:extLst>
          </p:cNvPr>
          <p:cNvSpPr/>
          <p:nvPr/>
        </p:nvSpPr>
        <p:spPr>
          <a:xfrm>
            <a:off x="5050954" y="2420214"/>
            <a:ext cx="454074" cy="536467"/>
          </a:xfrm>
          <a:custGeom>
            <a:avLst/>
            <a:gdLst>
              <a:gd name="connsiteX0" fmla="*/ 471 w 454074"/>
              <a:gd name="connsiteY0" fmla="*/ 724 h 536467"/>
              <a:gd name="connsiteX1" fmla="*/ 94134 w 454074"/>
              <a:gd name="connsiteY1" fmla="*/ 116611 h 536467"/>
              <a:gd name="connsiteX2" fmla="*/ 114771 w 454074"/>
              <a:gd name="connsiteY2" fmla="*/ 261074 h 536467"/>
              <a:gd name="connsiteX3" fmla="*/ 152871 w 454074"/>
              <a:gd name="connsiteY3" fmla="*/ 521424 h 536467"/>
              <a:gd name="connsiteX4" fmla="*/ 140171 w 454074"/>
              <a:gd name="connsiteY4" fmla="*/ 454749 h 536467"/>
              <a:gd name="connsiteX5" fmla="*/ 452909 w 454074"/>
              <a:gd name="connsiteY5" fmla="*/ 38824 h 536467"/>
              <a:gd name="connsiteX6" fmla="*/ 243359 w 454074"/>
              <a:gd name="connsiteY6" fmla="*/ 246786 h 536467"/>
              <a:gd name="connsiteX7" fmla="*/ 160809 w 454074"/>
              <a:gd name="connsiteY7" fmla="*/ 375374 h 536467"/>
              <a:gd name="connsiteX8" fmla="*/ 141759 w 454074"/>
              <a:gd name="connsiteY8" fmla="*/ 272186 h 536467"/>
              <a:gd name="connsiteX9" fmla="*/ 138584 w 454074"/>
              <a:gd name="connsiteY9" fmla="*/ 172174 h 536467"/>
              <a:gd name="connsiteX10" fmla="*/ 471 w 454074"/>
              <a:gd name="connsiteY10" fmla="*/ 724 h 53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4074" h="536467">
                <a:moveTo>
                  <a:pt x="471" y="724"/>
                </a:moveTo>
                <a:cubicBezTo>
                  <a:pt x="-6937" y="-8537"/>
                  <a:pt x="75084" y="73219"/>
                  <a:pt x="94134" y="116611"/>
                </a:cubicBezTo>
                <a:cubicBezTo>
                  <a:pt x="113184" y="160003"/>
                  <a:pt x="104982" y="193605"/>
                  <a:pt x="114771" y="261074"/>
                </a:cubicBezTo>
                <a:cubicBezTo>
                  <a:pt x="124560" y="328543"/>
                  <a:pt x="148638" y="489145"/>
                  <a:pt x="152871" y="521424"/>
                </a:cubicBezTo>
                <a:cubicBezTo>
                  <a:pt x="157104" y="553703"/>
                  <a:pt x="90165" y="535182"/>
                  <a:pt x="140171" y="454749"/>
                </a:cubicBezTo>
                <a:cubicBezTo>
                  <a:pt x="190177" y="374316"/>
                  <a:pt x="435711" y="73485"/>
                  <a:pt x="452909" y="38824"/>
                </a:cubicBezTo>
                <a:cubicBezTo>
                  <a:pt x="470107" y="4164"/>
                  <a:pt x="292042" y="190694"/>
                  <a:pt x="243359" y="246786"/>
                </a:cubicBezTo>
                <a:cubicBezTo>
                  <a:pt x="194676" y="302878"/>
                  <a:pt x="177742" y="371141"/>
                  <a:pt x="160809" y="375374"/>
                </a:cubicBezTo>
                <a:cubicBezTo>
                  <a:pt x="143876" y="379607"/>
                  <a:pt x="145463" y="306053"/>
                  <a:pt x="141759" y="272186"/>
                </a:cubicBezTo>
                <a:cubicBezTo>
                  <a:pt x="138055" y="238319"/>
                  <a:pt x="160280" y="212390"/>
                  <a:pt x="138584" y="172174"/>
                </a:cubicBezTo>
                <a:cubicBezTo>
                  <a:pt x="116888" y="131958"/>
                  <a:pt x="7879" y="9985"/>
                  <a:pt x="471" y="724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: 図形 1465">
            <a:extLst>
              <a:ext uri="{FF2B5EF4-FFF2-40B4-BE49-F238E27FC236}">
                <a16:creationId xmlns:a16="http://schemas.microsoft.com/office/drawing/2014/main" id="{159BC007-1A65-42F3-9F97-2151598BA2A6}"/>
              </a:ext>
            </a:extLst>
          </p:cNvPr>
          <p:cNvSpPr/>
          <p:nvPr/>
        </p:nvSpPr>
        <p:spPr>
          <a:xfrm>
            <a:off x="4945464" y="2377653"/>
            <a:ext cx="73635" cy="630831"/>
          </a:xfrm>
          <a:custGeom>
            <a:avLst/>
            <a:gdLst>
              <a:gd name="connsiteX0" fmla="*/ 73153 w 73635"/>
              <a:gd name="connsiteY0" fmla="*/ 9947 h 630831"/>
              <a:gd name="connsiteX1" fmla="*/ 32936 w 73635"/>
              <a:gd name="connsiteY1" fmla="*/ 96730 h 630831"/>
              <a:gd name="connsiteX2" fmla="*/ 39286 w 73635"/>
              <a:gd name="connsiteY2" fmla="*/ 623780 h 630831"/>
              <a:gd name="connsiteX3" fmla="*/ 16003 w 73635"/>
              <a:gd name="connsiteY3" fmla="*/ 388830 h 630831"/>
              <a:gd name="connsiteX4" fmla="*/ 1186 w 73635"/>
              <a:gd name="connsiteY4" fmla="*/ 223730 h 630831"/>
              <a:gd name="connsiteX5" fmla="*/ 73153 w 73635"/>
              <a:gd name="connsiteY5" fmla="*/ 9947 h 6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35" h="630831">
                <a:moveTo>
                  <a:pt x="73153" y="9947"/>
                </a:moveTo>
                <a:cubicBezTo>
                  <a:pt x="78445" y="-11219"/>
                  <a:pt x="38580" y="-5576"/>
                  <a:pt x="32936" y="96730"/>
                </a:cubicBezTo>
                <a:cubicBezTo>
                  <a:pt x="27291" y="199036"/>
                  <a:pt x="42108" y="575097"/>
                  <a:pt x="39286" y="623780"/>
                </a:cubicBezTo>
                <a:cubicBezTo>
                  <a:pt x="36464" y="672463"/>
                  <a:pt x="22353" y="455505"/>
                  <a:pt x="16003" y="388830"/>
                </a:cubicBezTo>
                <a:cubicBezTo>
                  <a:pt x="9653" y="322155"/>
                  <a:pt x="-4106" y="284408"/>
                  <a:pt x="1186" y="223730"/>
                </a:cubicBezTo>
                <a:cubicBezTo>
                  <a:pt x="6478" y="163052"/>
                  <a:pt x="67861" y="31113"/>
                  <a:pt x="73153" y="9947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: 図形 1466">
            <a:extLst>
              <a:ext uri="{FF2B5EF4-FFF2-40B4-BE49-F238E27FC236}">
                <a16:creationId xmlns:a16="http://schemas.microsoft.com/office/drawing/2014/main" id="{9CDE3C93-A13F-4799-B438-2D1CF67A01ED}"/>
              </a:ext>
            </a:extLst>
          </p:cNvPr>
          <p:cNvSpPr/>
          <p:nvPr/>
        </p:nvSpPr>
        <p:spPr>
          <a:xfrm>
            <a:off x="5341782" y="2929322"/>
            <a:ext cx="530926" cy="433314"/>
          </a:xfrm>
          <a:custGeom>
            <a:avLst/>
            <a:gdLst>
              <a:gd name="connsiteX0" fmla="*/ 529851 w 530926"/>
              <a:gd name="connsiteY0" fmla="*/ 145 h 433314"/>
              <a:gd name="connsiteX1" fmla="*/ 231401 w 530926"/>
              <a:gd name="connsiteY1" fmla="*/ 188528 h 433314"/>
              <a:gd name="connsiteX2" fmla="*/ 7035 w 530926"/>
              <a:gd name="connsiteY2" fmla="*/ 429828 h 433314"/>
              <a:gd name="connsiteX3" fmla="*/ 62068 w 530926"/>
              <a:gd name="connsiteY3" fmla="*/ 323995 h 433314"/>
              <a:gd name="connsiteX4" fmla="*/ 119218 w 530926"/>
              <a:gd name="connsiteY4" fmla="*/ 218161 h 433314"/>
              <a:gd name="connsiteX5" fmla="*/ 529851 w 530926"/>
              <a:gd name="connsiteY5" fmla="*/ 145 h 43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926" h="433314">
                <a:moveTo>
                  <a:pt x="529851" y="145"/>
                </a:moveTo>
                <a:cubicBezTo>
                  <a:pt x="548548" y="-4794"/>
                  <a:pt x="318537" y="116914"/>
                  <a:pt x="231401" y="188528"/>
                </a:cubicBezTo>
                <a:cubicBezTo>
                  <a:pt x="144265" y="260142"/>
                  <a:pt x="35257" y="407250"/>
                  <a:pt x="7035" y="429828"/>
                </a:cubicBezTo>
                <a:cubicBezTo>
                  <a:pt x="-21187" y="452406"/>
                  <a:pt x="43371" y="359273"/>
                  <a:pt x="62068" y="323995"/>
                </a:cubicBezTo>
                <a:cubicBezTo>
                  <a:pt x="80765" y="288717"/>
                  <a:pt x="41254" y="272136"/>
                  <a:pt x="119218" y="218161"/>
                </a:cubicBezTo>
                <a:cubicBezTo>
                  <a:pt x="197182" y="164186"/>
                  <a:pt x="511154" y="5084"/>
                  <a:pt x="529851" y="145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: 図形 1467">
            <a:extLst>
              <a:ext uri="{FF2B5EF4-FFF2-40B4-BE49-F238E27FC236}">
                <a16:creationId xmlns:a16="http://schemas.microsoft.com/office/drawing/2014/main" id="{07B8B381-5725-4100-B170-5DE8C0B5E78B}"/>
              </a:ext>
            </a:extLst>
          </p:cNvPr>
          <p:cNvSpPr/>
          <p:nvPr/>
        </p:nvSpPr>
        <p:spPr>
          <a:xfrm>
            <a:off x="4741439" y="3020527"/>
            <a:ext cx="150262" cy="891031"/>
          </a:xfrm>
          <a:custGeom>
            <a:avLst/>
            <a:gdLst>
              <a:gd name="connsiteX0" fmla="*/ 116311 w 150262"/>
              <a:gd name="connsiteY0" fmla="*/ 2073 h 891031"/>
              <a:gd name="connsiteX1" fmla="*/ 61278 w 150262"/>
              <a:gd name="connsiteY1" fmla="*/ 186223 h 891031"/>
              <a:gd name="connsiteX2" fmla="*/ 67628 w 150262"/>
              <a:gd name="connsiteY2" fmla="*/ 469856 h 891031"/>
              <a:gd name="connsiteX3" fmla="*/ 33761 w 150262"/>
              <a:gd name="connsiteY3" fmla="*/ 198923 h 891031"/>
              <a:gd name="connsiteX4" fmla="*/ 141711 w 150262"/>
              <a:gd name="connsiteY4" fmla="*/ 753490 h 891031"/>
              <a:gd name="connsiteX5" fmla="*/ 133244 w 150262"/>
              <a:gd name="connsiteY5" fmla="*/ 772540 h 891031"/>
              <a:gd name="connsiteX6" fmla="*/ 143828 w 150262"/>
              <a:gd name="connsiteY6" fmla="*/ 884723 h 891031"/>
              <a:gd name="connsiteX7" fmla="*/ 18944 w 150262"/>
              <a:gd name="connsiteY7" fmla="*/ 558756 h 891031"/>
              <a:gd name="connsiteX8" fmla="*/ 10478 w 150262"/>
              <a:gd name="connsiteY8" fmla="*/ 304756 h 891031"/>
              <a:gd name="connsiteX9" fmla="*/ 116311 w 150262"/>
              <a:gd name="connsiteY9" fmla="*/ 2073 h 89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262" h="891031">
                <a:moveTo>
                  <a:pt x="116311" y="2073"/>
                </a:moveTo>
                <a:cubicBezTo>
                  <a:pt x="124778" y="-17682"/>
                  <a:pt x="69392" y="108259"/>
                  <a:pt x="61278" y="186223"/>
                </a:cubicBezTo>
                <a:cubicBezTo>
                  <a:pt x="53164" y="264187"/>
                  <a:pt x="72214" y="467739"/>
                  <a:pt x="67628" y="469856"/>
                </a:cubicBezTo>
                <a:cubicBezTo>
                  <a:pt x="63042" y="471973"/>
                  <a:pt x="21414" y="151651"/>
                  <a:pt x="33761" y="198923"/>
                </a:cubicBezTo>
                <a:cubicBezTo>
                  <a:pt x="46108" y="246195"/>
                  <a:pt x="125130" y="657887"/>
                  <a:pt x="141711" y="753490"/>
                </a:cubicBezTo>
                <a:cubicBezTo>
                  <a:pt x="158292" y="849093"/>
                  <a:pt x="132891" y="750668"/>
                  <a:pt x="133244" y="772540"/>
                </a:cubicBezTo>
                <a:cubicBezTo>
                  <a:pt x="133597" y="794412"/>
                  <a:pt x="162878" y="920354"/>
                  <a:pt x="143828" y="884723"/>
                </a:cubicBezTo>
                <a:cubicBezTo>
                  <a:pt x="124778" y="849092"/>
                  <a:pt x="41169" y="655417"/>
                  <a:pt x="18944" y="558756"/>
                </a:cubicBezTo>
                <a:cubicBezTo>
                  <a:pt x="-3281" y="462095"/>
                  <a:pt x="-5750" y="391892"/>
                  <a:pt x="10478" y="304756"/>
                </a:cubicBezTo>
                <a:cubicBezTo>
                  <a:pt x="26706" y="217620"/>
                  <a:pt x="107844" y="21828"/>
                  <a:pt x="116311" y="2073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: 図形 1468">
            <a:extLst>
              <a:ext uri="{FF2B5EF4-FFF2-40B4-BE49-F238E27FC236}">
                <a16:creationId xmlns:a16="http://schemas.microsoft.com/office/drawing/2014/main" id="{BCA55685-8562-4F32-A17D-C325FD0EF396}"/>
              </a:ext>
            </a:extLst>
          </p:cNvPr>
          <p:cNvSpPr/>
          <p:nvPr/>
        </p:nvSpPr>
        <p:spPr>
          <a:xfrm>
            <a:off x="4035271" y="2956573"/>
            <a:ext cx="370516" cy="177256"/>
          </a:xfrm>
          <a:custGeom>
            <a:avLst/>
            <a:gdLst>
              <a:gd name="connsiteX0" fmla="*/ 368454 w 370516"/>
              <a:gd name="connsiteY0" fmla="*/ 51740 h 177256"/>
              <a:gd name="connsiteX1" fmla="*/ 133504 w 370516"/>
              <a:gd name="connsiteY1" fmla="*/ 4115 h 177256"/>
              <a:gd name="connsiteX2" fmla="*/ 154 w 370516"/>
              <a:gd name="connsiteY2" fmla="*/ 177152 h 177256"/>
              <a:gd name="connsiteX3" fmla="*/ 109692 w 370516"/>
              <a:gd name="connsiteY3" fmla="*/ 29515 h 177256"/>
              <a:gd name="connsiteX4" fmla="*/ 241454 w 370516"/>
              <a:gd name="connsiteY4" fmla="*/ 23165 h 177256"/>
              <a:gd name="connsiteX5" fmla="*/ 368454 w 370516"/>
              <a:gd name="connsiteY5" fmla="*/ 51740 h 17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516" h="177256">
                <a:moveTo>
                  <a:pt x="368454" y="51740"/>
                </a:moveTo>
                <a:cubicBezTo>
                  <a:pt x="350462" y="48565"/>
                  <a:pt x="194887" y="-16787"/>
                  <a:pt x="133504" y="4115"/>
                </a:cubicBezTo>
                <a:cubicBezTo>
                  <a:pt x="72121" y="25017"/>
                  <a:pt x="4123" y="172919"/>
                  <a:pt x="154" y="177152"/>
                </a:cubicBezTo>
                <a:cubicBezTo>
                  <a:pt x="-3815" y="181385"/>
                  <a:pt x="69475" y="55180"/>
                  <a:pt x="109692" y="29515"/>
                </a:cubicBezTo>
                <a:cubicBezTo>
                  <a:pt x="149909" y="3850"/>
                  <a:pt x="200973" y="22901"/>
                  <a:pt x="241454" y="23165"/>
                </a:cubicBezTo>
                <a:cubicBezTo>
                  <a:pt x="281935" y="23429"/>
                  <a:pt x="386446" y="54915"/>
                  <a:pt x="368454" y="5174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: 図形 1469">
            <a:extLst>
              <a:ext uri="{FF2B5EF4-FFF2-40B4-BE49-F238E27FC236}">
                <a16:creationId xmlns:a16="http://schemas.microsoft.com/office/drawing/2014/main" id="{66B971F8-4B57-478C-8208-91AEB144AF96}"/>
              </a:ext>
            </a:extLst>
          </p:cNvPr>
          <p:cNvSpPr/>
          <p:nvPr/>
        </p:nvSpPr>
        <p:spPr>
          <a:xfrm>
            <a:off x="3914143" y="3096049"/>
            <a:ext cx="276605" cy="467351"/>
          </a:xfrm>
          <a:custGeom>
            <a:avLst/>
            <a:gdLst>
              <a:gd name="connsiteX0" fmla="*/ 275270 w 276605"/>
              <a:gd name="connsiteY0" fmla="*/ 2751 h 467351"/>
              <a:gd name="connsiteX1" fmla="*/ 130807 w 276605"/>
              <a:gd name="connsiteY1" fmla="*/ 180551 h 467351"/>
              <a:gd name="connsiteX2" fmla="*/ 43495 w 276605"/>
              <a:gd name="connsiteY2" fmla="*/ 391689 h 467351"/>
              <a:gd name="connsiteX3" fmla="*/ 46670 w 276605"/>
              <a:gd name="connsiteY3" fmla="*/ 404389 h 467351"/>
              <a:gd name="connsiteX4" fmla="*/ 89532 w 276605"/>
              <a:gd name="connsiteY4" fmla="*/ 244051 h 467351"/>
              <a:gd name="connsiteX5" fmla="*/ 5395 w 276605"/>
              <a:gd name="connsiteY5" fmla="*/ 464714 h 467351"/>
              <a:gd name="connsiteX6" fmla="*/ 11745 w 276605"/>
              <a:gd name="connsiteY6" fmla="*/ 363114 h 467351"/>
              <a:gd name="connsiteX7" fmla="*/ 38732 w 276605"/>
              <a:gd name="connsiteY7" fmla="*/ 323426 h 467351"/>
              <a:gd name="connsiteX8" fmla="*/ 275270 w 276605"/>
              <a:gd name="connsiteY8" fmla="*/ 2751 h 46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605" h="467351">
                <a:moveTo>
                  <a:pt x="275270" y="2751"/>
                </a:moveTo>
                <a:cubicBezTo>
                  <a:pt x="290616" y="-21061"/>
                  <a:pt x="169436" y="115728"/>
                  <a:pt x="130807" y="180551"/>
                </a:cubicBezTo>
                <a:cubicBezTo>
                  <a:pt x="92178" y="245374"/>
                  <a:pt x="57518" y="354383"/>
                  <a:pt x="43495" y="391689"/>
                </a:cubicBezTo>
                <a:cubicBezTo>
                  <a:pt x="29472" y="428995"/>
                  <a:pt x="38997" y="428995"/>
                  <a:pt x="46670" y="404389"/>
                </a:cubicBezTo>
                <a:cubicBezTo>
                  <a:pt x="54343" y="379783"/>
                  <a:pt x="96411" y="233997"/>
                  <a:pt x="89532" y="244051"/>
                </a:cubicBezTo>
                <a:cubicBezTo>
                  <a:pt x="82653" y="254105"/>
                  <a:pt x="18359" y="444870"/>
                  <a:pt x="5395" y="464714"/>
                </a:cubicBezTo>
                <a:cubicBezTo>
                  <a:pt x="-7569" y="484558"/>
                  <a:pt x="6189" y="386662"/>
                  <a:pt x="11745" y="363114"/>
                </a:cubicBezTo>
                <a:cubicBezTo>
                  <a:pt x="17301" y="339566"/>
                  <a:pt x="-1749" y="379518"/>
                  <a:pt x="38732" y="323426"/>
                </a:cubicBezTo>
                <a:cubicBezTo>
                  <a:pt x="79213" y="267334"/>
                  <a:pt x="259924" y="26563"/>
                  <a:pt x="275270" y="275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: 図形 1470">
            <a:extLst>
              <a:ext uri="{FF2B5EF4-FFF2-40B4-BE49-F238E27FC236}">
                <a16:creationId xmlns:a16="http://schemas.microsoft.com/office/drawing/2014/main" id="{5ED17452-7C19-4190-83CB-C3797BDB9828}"/>
              </a:ext>
            </a:extLst>
          </p:cNvPr>
          <p:cNvSpPr/>
          <p:nvPr/>
        </p:nvSpPr>
        <p:spPr>
          <a:xfrm>
            <a:off x="3746931" y="3280434"/>
            <a:ext cx="99076" cy="516220"/>
          </a:xfrm>
          <a:custGeom>
            <a:avLst/>
            <a:gdLst>
              <a:gd name="connsiteX0" fmla="*/ 37669 w 99076"/>
              <a:gd name="connsiteY0" fmla="*/ 399 h 516220"/>
              <a:gd name="connsiteX1" fmla="*/ 29202 w 99076"/>
              <a:gd name="connsiteY1" fmla="*/ 199366 h 516220"/>
              <a:gd name="connsiteX2" fmla="*/ 99052 w 99076"/>
              <a:gd name="connsiteY2" fmla="*/ 411033 h 516220"/>
              <a:gd name="connsiteX3" fmla="*/ 37669 w 99076"/>
              <a:gd name="connsiteY3" fmla="*/ 228999 h 516220"/>
              <a:gd name="connsiteX4" fmla="*/ 75769 w 99076"/>
              <a:gd name="connsiteY4" fmla="*/ 514749 h 516220"/>
              <a:gd name="connsiteX5" fmla="*/ 14386 w 99076"/>
              <a:gd name="connsiteY5" fmla="*/ 336949 h 516220"/>
              <a:gd name="connsiteX6" fmla="*/ 1686 w 99076"/>
              <a:gd name="connsiteY6" fmla="*/ 252283 h 516220"/>
              <a:gd name="connsiteX7" fmla="*/ 37669 w 99076"/>
              <a:gd name="connsiteY7" fmla="*/ 399 h 51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76" h="516220">
                <a:moveTo>
                  <a:pt x="37669" y="399"/>
                </a:moveTo>
                <a:cubicBezTo>
                  <a:pt x="42255" y="-8421"/>
                  <a:pt x="18971" y="130927"/>
                  <a:pt x="29202" y="199366"/>
                </a:cubicBezTo>
                <a:cubicBezTo>
                  <a:pt x="39433" y="267805"/>
                  <a:pt x="97641" y="406094"/>
                  <a:pt x="99052" y="411033"/>
                </a:cubicBezTo>
                <a:cubicBezTo>
                  <a:pt x="100463" y="415972"/>
                  <a:pt x="41549" y="211713"/>
                  <a:pt x="37669" y="228999"/>
                </a:cubicBezTo>
                <a:cubicBezTo>
                  <a:pt x="33789" y="246285"/>
                  <a:pt x="79650" y="496757"/>
                  <a:pt x="75769" y="514749"/>
                </a:cubicBezTo>
                <a:cubicBezTo>
                  <a:pt x="71889" y="532741"/>
                  <a:pt x="26733" y="380693"/>
                  <a:pt x="14386" y="336949"/>
                </a:cubicBezTo>
                <a:cubicBezTo>
                  <a:pt x="2039" y="293205"/>
                  <a:pt x="-2900" y="304141"/>
                  <a:pt x="1686" y="252283"/>
                </a:cubicBezTo>
                <a:cubicBezTo>
                  <a:pt x="6272" y="200425"/>
                  <a:pt x="33083" y="9219"/>
                  <a:pt x="37669" y="39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5C9B3F9E-3596-4BCF-9C99-BC761C1C12C0}"/>
              </a:ext>
            </a:extLst>
          </p:cNvPr>
          <p:cNvSpPr/>
          <p:nvPr/>
        </p:nvSpPr>
        <p:spPr>
          <a:xfrm>
            <a:off x="3659319" y="3849495"/>
            <a:ext cx="136804" cy="254818"/>
          </a:xfrm>
          <a:custGeom>
            <a:avLst/>
            <a:gdLst>
              <a:gd name="connsiteX0" fmla="*/ 110464 w 136804"/>
              <a:gd name="connsiteY0" fmla="*/ 2838 h 254818"/>
              <a:gd name="connsiteX1" fmla="*/ 44848 w 136804"/>
              <a:gd name="connsiteY1" fmla="*/ 64222 h 254818"/>
              <a:gd name="connsiteX2" fmla="*/ 127398 w 136804"/>
              <a:gd name="connsiteY2" fmla="*/ 233555 h 254818"/>
              <a:gd name="connsiteX3" fmla="*/ 87181 w 136804"/>
              <a:gd name="connsiteY3" fmla="*/ 144655 h 254818"/>
              <a:gd name="connsiteX4" fmla="*/ 135864 w 136804"/>
              <a:gd name="connsiteY4" fmla="*/ 254722 h 254818"/>
              <a:gd name="connsiteX5" fmla="*/ 34264 w 136804"/>
              <a:gd name="connsiteY5" fmla="*/ 163705 h 254818"/>
              <a:gd name="connsiteX6" fmla="*/ 2514 w 136804"/>
              <a:gd name="connsiteY6" fmla="*/ 144655 h 254818"/>
              <a:gd name="connsiteX7" fmla="*/ 110464 w 136804"/>
              <a:gd name="connsiteY7" fmla="*/ 2838 h 25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804" h="254818">
                <a:moveTo>
                  <a:pt x="110464" y="2838"/>
                </a:moveTo>
                <a:cubicBezTo>
                  <a:pt x="117520" y="-10567"/>
                  <a:pt x="42026" y="25769"/>
                  <a:pt x="44848" y="64222"/>
                </a:cubicBezTo>
                <a:cubicBezTo>
                  <a:pt x="47670" y="102675"/>
                  <a:pt x="120343" y="220150"/>
                  <a:pt x="127398" y="233555"/>
                </a:cubicBezTo>
                <a:cubicBezTo>
                  <a:pt x="134453" y="246960"/>
                  <a:pt x="85770" y="141127"/>
                  <a:pt x="87181" y="144655"/>
                </a:cubicBezTo>
                <a:cubicBezTo>
                  <a:pt x="88592" y="148183"/>
                  <a:pt x="144684" y="251547"/>
                  <a:pt x="135864" y="254722"/>
                </a:cubicBezTo>
                <a:cubicBezTo>
                  <a:pt x="127045" y="257897"/>
                  <a:pt x="56489" y="182050"/>
                  <a:pt x="34264" y="163705"/>
                </a:cubicBezTo>
                <a:cubicBezTo>
                  <a:pt x="12039" y="145360"/>
                  <a:pt x="-7011" y="167938"/>
                  <a:pt x="2514" y="144655"/>
                </a:cubicBezTo>
                <a:cubicBezTo>
                  <a:pt x="12039" y="121372"/>
                  <a:pt x="103408" y="16243"/>
                  <a:pt x="110464" y="2838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1D086CBF-A9FE-4AD7-9FEE-BF25DAF0BCCA}"/>
              </a:ext>
            </a:extLst>
          </p:cNvPr>
          <p:cNvSpPr/>
          <p:nvPr/>
        </p:nvSpPr>
        <p:spPr>
          <a:xfrm>
            <a:off x="3715778" y="4324591"/>
            <a:ext cx="355861" cy="709007"/>
          </a:xfrm>
          <a:custGeom>
            <a:avLst/>
            <a:gdLst>
              <a:gd name="connsiteX0" fmla="*/ 219105 w 355861"/>
              <a:gd name="connsiteY0" fmla="*/ 56909 h 709007"/>
              <a:gd name="connsiteX1" fmla="*/ 193705 w 355861"/>
              <a:gd name="connsiteY1" fmla="*/ 186026 h 709007"/>
              <a:gd name="connsiteX2" fmla="*/ 240272 w 355861"/>
              <a:gd name="connsiteY2" fmla="*/ 380759 h 709007"/>
              <a:gd name="connsiteX3" fmla="*/ 183122 w 355861"/>
              <a:gd name="connsiteY3" fmla="*/ 228359 h 709007"/>
              <a:gd name="connsiteX4" fmla="*/ 299539 w 355861"/>
              <a:gd name="connsiteY4" fmla="*/ 567026 h 709007"/>
              <a:gd name="connsiteX5" fmla="*/ 354572 w 355861"/>
              <a:gd name="connsiteY5" fmla="*/ 706726 h 709007"/>
              <a:gd name="connsiteX6" fmla="*/ 248739 w 355861"/>
              <a:gd name="connsiteY6" fmla="*/ 467542 h 709007"/>
              <a:gd name="connsiteX7" fmla="*/ 312239 w 355861"/>
              <a:gd name="connsiteY7" fmla="*/ 645342 h 709007"/>
              <a:gd name="connsiteX8" fmla="*/ 115389 w 355861"/>
              <a:gd name="connsiteY8" fmla="*/ 382876 h 709007"/>
              <a:gd name="connsiteX9" fmla="*/ 85755 w 355861"/>
              <a:gd name="connsiteY9" fmla="*/ 228359 h 709007"/>
              <a:gd name="connsiteX10" fmla="*/ 204289 w 355861"/>
              <a:gd name="connsiteY10" fmla="*/ 495059 h 709007"/>
              <a:gd name="connsiteX11" fmla="*/ 176772 w 355861"/>
              <a:gd name="connsiteY11" fmla="*/ 679209 h 709007"/>
              <a:gd name="connsiteX12" fmla="*/ 164072 w 355861"/>
              <a:gd name="connsiteY12" fmla="*/ 410392 h 709007"/>
              <a:gd name="connsiteX13" fmla="*/ 3205 w 355861"/>
              <a:gd name="connsiteY13" fmla="*/ 10342 h 709007"/>
              <a:gd name="connsiteX14" fmla="*/ 64589 w 355861"/>
              <a:gd name="connsiteY14" fmla="*/ 120409 h 709007"/>
              <a:gd name="connsiteX15" fmla="*/ 159839 w 355861"/>
              <a:gd name="connsiteY15" fmla="*/ 147926 h 709007"/>
              <a:gd name="connsiteX16" fmla="*/ 219105 w 355861"/>
              <a:gd name="connsiteY16" fmla="*/ 56909 h 70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5861" h="709007">
                <a:moveTo>
                  <a:pt x="219105" y="56909"/>
                </a:moveTo>
                <a:cubicBezTo>
                  <a:pt x="224749" y="63259"/>
                  <a:pt x="190177" y="132051"/>
                  <a:pt x="193705" y="186026"/>
                </a:cubicBezTo>
                <a:cubicBezTo>
                  <a:pt x="197233" y="240001"/>
                  <a:pt x="242036" y="373704"/>
                  <a:pt x="240272" y="380759"/>
                </a:cubicBezTo>
                <a:cubicBezTo>
                  <a:pt x="238508" y="387815"/>
                  <a:pt x="173244" y="197315"/>
                  <a:pt x="183122" y="228359"/>
                </a:cubicBezTo>
                <a:cubicBezTo>
                  <a:pt x="193000" y="259403"/>
                  <a:pt x="270964" y="487298"/>
                  <a:pt x="299539" y="567026"/>
                </a:cubicBezTo>
                <a:cubicBezTo>
                  <a:pt x="328114" y="646754"/>
                  <a:pt x="363039" y="723307"/>
                  <a:pt x="354572" y="706726"/>
                </a:cubicBezTo>
                <a:cubicBezTo>
                  <a:pt x="346105" y="690145"/>
                  <a:pt x="255794" y="477773"/>
                  <a:pt x="248739" y="467542"/>
                </a:cubicBezTo>
                <a:cubicBezTo>
                  <a:pt x="241684" y="457311"/>
                  <a:pt x="334464" y="659453"/>
                  <a:pt x="312239" y="645342"/>
                </a:cubicBezTo>
                <a:cubicBezTo>
                  <a:pt x="290014" y="631231"/>
                  <a:pt x="153136" y="452373"/>
                  <a:pt x="115389" y="382876"/>
                </a:cubicBezTo>
                <a:cubicBezTo>
                  <a:pt x="77642" y="313379"/>
                  <a:pt x="70938" y="209662"/>
                  <a:pt x="85755" y="228359"/>
                </a:cubicBezTo>
                <a:cubicBezTo>
                  <a:pt x="100572" y="247056"/>
                  <a:pt x="189120" y="419917"/>
                  <a:pt x="204289" y="495059"/>
                </a:cubicBezTo>
                <a:cubicBezTo>
                  <a:pt x="219458" y="570201"/>
                  <a:pt x="183475" y="693320"/>
                  <a:pt x="176772" y="679209"/>
                </a:cubicBezTo>
                <a:cubicBezTo>
                  <a:pt x="170069" y="665098"/>
                  <a:pt x="193000" y="521870"/>
                  <a:pt x="164072" y="410392"/>
                </a:cubicBezTo>
                <a:cubicBezTo>
                  <a:pt x="135144" y="298914"/>
                  <a:pt x="19785" y="58673"/>
                  <a:pt x="3205" y="10342"/>
                </a:cubicBezTo>
                <a:cubicBezTo>
                  <a:pt x="-13376" y="-37989"/>
                  <a:pt x="38483" y="97478"/>
                  <a:pt x="64589" y="120409"/>
                </a:cubicBezTo>
                <a:cubicBezTo>
                  <a:pt x="90695" y="143340"/>
                  <a:pt x="134439" y="157804"/>
                  <a:pt x="159839" y="147926"/>
                </a:cubicBezTo>
                <a:cubicBezTo>
                  <a:pt x="185239" y="138048"/>
                  <a:pt x="213461" y="50559"/>
                  <a:pt x="219105" y="5690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: 図形 1266">
            <a:extLst>
              <a:ext uri="{FF2B5EF4-FFF2-40B4-BE49-F238E27FC236}">
                <a16:creationId xmlns:a16="http://schemas.microsoft.com/office/drawing/2014/main" id="{280C6880-0E1C-4ACF-BEA6-03132AC75FCA}"/>
              </a:ext>
            </a:extLst>
          </p:cNvPr>
          <p:cNvSpPr/>
          <p:nvPr/>
        </p:nvSpPr>
        <p:spPr>
          <a:xfrm>
            <a:off x="3401403" y="4982172"/>
            <a:ext cx="673885" cy="604296"/>
          </a:xfrm>
          <a:custGeom>
            <a:avLst/>
            <a:gdLst>
              <a:gd name="connsiteX0" fmla="*/ 673180 w 673885"/>
              <a:gd name="connsiteY0" fmla="*/ 19511 h 604296"/>
              <a:gd name="connsiteX1" fmla="*/ 503847 w 673885"/>
              <a:gd name="connsiteY1" fmla="*/ 237528 h 604296"/>
              <a:gd name="connsiteX2" fmla="*/ 527130 w 673885"/>
              <a:gd name="connsiteY2" fmla="*/ 480945 h 604296"/>
              <a:gd name="connsiteX3" fmla="*/ 440347 w 673885"/>
              <a:gd name="connsiteY3" fmla="*/ 588895 h 604296"/>
              <a:gd name="connsiteX4" fmla="*/ 417064 w 673885"/>
              <a:gd name="connsiteY4" fmla="*/ 588895 h 604296"/>
              <a:gd name="connsiteX5" fmla="*/ 491147 w 673885"/>
              <a:gd name="connsiteY5" fmla="*/ 451311 h 604296"/>
              <a:gd name="connsiteX6" fmla="*/ 349330 w 673885"/>
              <a:gd name="connsiteY6" fmla="*/ 360295 h 604296"/>
              <a:gd name="connsiteX7" fmla="*/ 105914 w 673885"/>
              <a:gd name="connsiteY7" fmla="*/ 231178 h 604296"/>
              <a:gd name="connsiteX8" fmla="*/ 302764 w 673885"/>
              <a:gd name="connsiteY8" fmla="*/ 195195 h 604296"/>
              <a:gd name="connsiteX9" fmla="*/ 80 w 673885"/>
              <a:gd name="connsiteY9" fmla="*/ 133811 h 604296"/>
              <a:gd name="connsiteX10" fmla="*/ 271014 w 673885"/>
              <a:gd name="connsiteY10" fmla="*/ 63961 h 604296"/>
              <a:gd name="connsiteX11" fmla="*/ 118614 w 673885"/>
              <a:gd name="connsiteY11" fmla="*/ 461 h 604296"/>
              <a:gd name="connsiteX12" fmla="*/ 271014 w 673885"/>
              <a:gd name="connsiteY12" fmla="*/ 42795 h 604296"/>
              <a:gd name="connsiteX13" fmla="*/ 165180 w 673885"/>
              <a:gd name="connsiteY13" fmla="*/ 174028 h 604296"/>
              <a:gd name="connsiteX14" fmla="*/ 387430 w 673885"/>
              <a:gd name="connsiteY14" fmla="*/ 131695 h 604296"/>
              <a:gd name="connsiteX15" fmla="*/ 556764 w 673885"/>
              <a:gd name="connsiteY15" fmla="*/ 63961 h 604296"/>
              <a:gd name="connsiteX16" fmla="*/ 673180 w 673885"/>
              <a:gd name="connsiteY16" fmla="*/ 19511 h 60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3885" h="604296">
                <a:moveTo>
                  <a:pt x="673180" y="19511"/>
                </a:moveTo>
                <a:cubicBezTo>
                  <a:pt x="664360" y="48439"/>
                  <a:pt x="528189" y="160622"/>
                  <a:pt x="503847" y="237528"/>
                </a:cubicBezTo>
                <a:cubicBezTo>
                  <a:pt x="479505" y="314434"/>
                  <a:pt x="537713" y="422384"/>
                  <a:pt x="527130" y="480945"/>
                </a:cubicBezTo>
                <a:cubicBezTo>
                  <a:pt x="516547" y="539506"/>
                  <a:pt x="458691" y="570903"/>
                  <a:pt x="440347" y="588895"/>
                </a:cubicBezTo>
                <a:cubicBezTo>
                  <a:pt x="422003" y="606887"/>
                  <a:pt x="408597" y="611826"/>
                  <a:pt x="417064" y="588895"/>
                </a:cubicBezTo>
                <a:cubicBezTo>
                  <a:pt x="425531" y="565964"/>
                  <a:pt x="502436" y="489411"/>
                  <a:pt x="491147" y="451311"/>
                </a:cubicBezTo>
                <a:cubicBezTo>
                  <a:pt x="479858" y="413211"/>
                  <a:pt x="413535" y="396984"/>
                  <a:pt x="349330" y="360295"/>
                </a:cubicBezTo>
                <a:cubicBezTo>
                  <a:pt x="285124" y="323606"/>
                  <a:pt x="113675" y="258695"/>
                  <a:pt x="105914" y="231178"/>
                </a:cubicBezTo>
                <a:cubicBezTo>
                  <a:pt x="98153" y="203661"/>
                  <a:pt x="320403" y="211423"/>
                  <a:pt x="302764" y="195195"/>
                </a:cubicBezTo>
                <a:cubicBezTo>
                  <a:pt x="285125" y="178967"/>
                  <a:pt x="5372" y="155683"/>
                  <a:pt x="80" y="133811"/>
                </a:cubicBezTo>
                <a:cubicBezTo>
                  <a:pt x="-5212" y="111939"/>
                  <a:pt x="251258" y="86186"/>
                  <a:pt x="271014" y="63961"/>
                </a:cubicBezTo>
                <a:cubicBezTo>
                  <a:pt x="290770" y="41736"/>
                  <a:pt x="118614" y="3989"/>
                  <a:pt x="118614" y="461"/>
                </a:cubicBezTo>
                <a:cubicBezTo>
                  <a:pt x="118614" y="-3067"/>
                  <a:pt x="263253" y="13867"/>
                  <a:pt x="271014" y="42795"/>
                </a:cubicBezTo>
                <a:cubicBezTo>
                  <a:pt x="278775" y="71723"/>
                  <a:pt x="145777" y="159211"/>
                  <a:pt x="165180" y="174028"/>
                </a:cubicBezTo>
                <a:cubicBezTo>
                  <a:pt x="184583" y="188845"/>
                  <a:pt x="322166" y="150039"/>
                  <a:pt x="387430" y="131695"/>
                </a:cubicBezTo>
                <a:cubicBezTo>
                  <a:pt x="452694" y="113351"/>
                  <a:pt x="507375" y="80542"/>
                  <a:pt x="556764" y="63961"/>
                </a:cubicBezTo>
                <a:cubicBezTo>
                  <a:pt x="606153" y="47380"/>
                  <a:pt x="682000" y="-9417"/>
                  <a:pt x="673180" y="1951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: 図形 1302">
            <a:extLst>
              <a:ext uri="{FF2B5EF4-FFF2-40B4-BE49-F238E27FC236}">
                <a16:creationId xmlns:a16="http://schemas.microsoft.com/office/drawing/2014/main" id="{41EFC3C9-87AB-4328-BD01-AD4979473829}"/>
              </a:ext>
            </a:extLst>
          </p:cNvPr>
          <p:cNvSpPr/>
          <p:nvPr/>
        </p:nvSpPr>
        <p:spPr>
          <a:xfrm>
            <a:off x="2901773" y="5248016"/>
            <a:ext cx="360504" cy="121836"/>
          </a:xfrm>
          <a:custGeom>
            <a:avLst/>
            <a:gdLst>
              <a:gd name="connsiteX0" fmla="*/ 355777 w 360504"/>
              <a:gd name="connsiteY0" fmla="*/ 12959 h 121836"/>
              <a:gd name="connsiteX1" fmla="*/ 303390 w 360504"/>
              <a:gd name="connsiteY1" fmla="*/ 117734 h 121836"/>
              <a:gd name="connsiteX2" fmla="*/ 28752 w 360504"/>
              <a:gd name="connsiteY2" fmla="*/ 100272 h 121836"/>
              <a:gd name="connsiteX3" fmla="*/ 184327 w 360504"/>
              <a:gd name="connsiteY3" fmla="*/ 97097 h 121836"/>
              <a:gd name="connsiteX4" fmla="*/ 177 w 360504"/>
              <a:gd name="connsiteY4" fmla="*/ 84397 h 121836"/>
              <a:gd name="connsiteX5" fmla="*/ 150990 w 360504"/>
              <a:gd name="connsiteY5" fmla="*/ 71697 h 121836"/>
              <a:gd name="connsiteX6" fmla="*/ 177977 w 360504"/>
              <a:gd name="connsiteY6" fmla="*/ 259 h 121836"/>
              <a:gd name="connsiteX7" fmla="*/ 228777 w 360504"/>
              <a:gd name="connsiteY7" fmla="*/ 100272 h 121836"/>
              <a:gd name="connsiteX8" fmla="*/ 355777 w 360504"/>
              <a:gd name="connsiteY8" fmla="*/ 12959 h 12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504" h="121836">
                <a:moveTo>
                  <a:pt x="355777" y="12959"/>
                </a:moveTo>
                <a:cubicBezTo>
                  <a:pt x="368212" y="15869"/>
                  <a:pt x="357894" y="103182"/>
                  <a:pt x="303390" y="117734"/>
                </a:cubicBezTo>
                <a:cubicBezTo>
                  <a:pt x="248886" y="132286"/>
                  <a:pt x="48596" y="103712"/>
                  <a:pt x="28752" y="100272"/>
                </a:cubicBezTo>
                <a:cubicBezTo>
                  <a:pt x="8908" y="96833"/>
                  <a:pt x="189089" y="99743"/>
                  <a:pt x="184327" y="97097"/>
                </a:cubicBezTo>
                <a:cubicBezTo>
                  <a:pt x="179565" y="94451"/>
                  <a:pt x="5733" y="88630"/>
                  <a:pt x="177" y="84397"/>
                </a:cubicBezTo>
                <a:cubicBezTo>
                  <a:pt x="-5379" y="80164"/>
                  <a:pt x="121357" y="85720"/>
                  <a:pt x="150990" y="71697"/>
                </a:cubicBezTo>
                <a:cubicBezTo>
                  <a:pt x="180623" y="57674"/>
                  <a:pt x="165012" y="-4504"/>
                  <a:pt x="177977" y="259"/>
                </a:cubicBezTo>
                <a:cubicBezTo>
                  <a:pt x="190942" y="5022"/>
                  <a:pt x="199408" y="93922"/>
                  <a:pt x="228777" y="100272"/>
                </a:cubicBezTo>
                <a:cubicBezTo>
                  <a:pt x="258146" y="106622"/>
                  <a:pt x="343342" y="10049"/>
                  <a:pt x="355777" y="1295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: 図形 1309">
            <a:extLst>
              <a:ext uri="{FF2B5EF4-FFF2-40B4-BE49-F238E27FC236}">
                <a16:creationId xmlns:a16="http://schemas.microsoft.com/office/drawing/2014/main" id="{4EB7CC90-8D7A-4692-AE03-1E8B20B989BF}"/>
              </a:ext>
            </a:extLst>
          </p:cNvPr>
          <p:cNvSpPr/>
          <p:nvPr/>
        </p:nvSpPr>
        <p:spPr>
          <a:xfrm>
            <a:off x="3589287" y="5361984"/>
            <a:ext cx="99665" cy="337373"/>
          </a:xfrm>
          <a:custGeom>
            <a:avLst/>
            <a:gdLst>
              <a:gd name="connsiteX0" fmla="*/ 51 w 99665"/>
              <a:gd name="connsiteY0" fmla="*/ 2179 h 337373"/>
              <a:gd name="connsiteX1" fmla="*/ 92126 w 99665"/>
              <a:gd name="connsiteY1" fmla="*/ 79966 h 337373"/>
              <a:gd name="connsiteX2" fmla="*/ 87363 w 99665"/>
              <a:gd name="connsiteY2" fmla="*/ 211729 h 337373"/>
              <a:gd name="connsiteX3" fmla="*/ 31801 w 99665"/>
              <a:gd name="connsiteY3" fmla="*/ 337141 h 337373"/>
              <a:gd name="connsiteX4" fmla="*/ 79426 w 99665"/>
              <a:gd name="connsiteY4" fmla="*/ 243479 h 337373"/>
              <a:gd name="connsiteX5" fmla="*/ 33388 w 99665"/>
              <a:gd name="connsiteY5" fmla="*/ 262529 h 337373"/>
              <a:gd name="connsiteX6" fmla="*/ 77838 w 99665"/>
              <a:gd name="connsiteY6" fmla="*/ 164104 h 337373"/>
              <a:gd name="connsiteX7" fmla="*/ 51 w 99665"/>
              <a:gd name="connsiteY7" fmla="*/ 2179 h 33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665" h="337373">
                <a:moveTo>
                  <a:pt x="51" y="2179"/>
                </a:moveTo>
                <a:cubicBezTo>
                  <a:pt x="2432" y="-11844"/>
                  <a:pt x="77574" y="45041"/>
                  <a:pt x="92126" y="79966"/>
                </a:cubicBezTo>
                <a:cubicBezTo>
                  <a:pt x="106678" y="114891"/>
                  <a:pt x="97417" y="168867"/>
                  <a:pt x="87363" y="211729"/>
                </a:cubicBezTo>
                <a:cubicBezTo>
                  <a:pt x="77309" y="254592"/>
                  <a:pt x="33124" y="331849"/>
                  <a:pt x="31801" y="337141"/>
                </a:cubicBezTo>
                <a:cubicBezTo>
                  <a:pt x="30478" y="342433"/>
                  <a:pt x="79162" y="255914"/>
                  <a:pt x="79426" y="243479"/>
                </a:cubicBezTo>
                <a:cubicBezTo>
                  <a:pt x="79690" y="231044"/>
                  <a:pt x="33653" y="275758"/>
                  <a:pt x="33388" y="262529"/>
                </a:cubicBezTo>
                <a:cubicBezTo>
                  <a:pt x="33123" y="249300"/>
                  <a:pt x="76515" y="206966"/>
                  <a:pt x="77838" y="164104"/>
                </a:cubicBezTo>
                <a:cubicBezTo>
                  <a:pt x="79161" y="121242"/>
                  <a:pt x="-2330" y="16202"/>
                  <a:pt x="51" y="217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: 図形 1317">
            <a:extLst>
              <a:ext uri="{FF2B5EF4-FFF2-40B4-BE49-F238E27FC236}">
                <a16:creationId xmlns:a16="http://schemas.microsoft.com/office/drawing/2014/main" id="{2DD545AE-3FBF-452B-806D-29359FEC7454}"/>
              </a:ext>
            </a:extLst>
          </p:cNvPr>
          <p:cNvSpPr/>
          <p:nvPr/>
        </p:nvSpPr>
        <p:spPr>
          <a:xfrm>
            <a:off x="3382169" y="5381381"/>
            <a:ext cx="145265" cy="231986"/>
          </a:xfrm>
          <a:custGeom>
            <a:avLst/>
            <a:gdLst>
              <a:gd name="connsiteX0" fmla="*/ 134144 w 145265"/>
              <a:gd name="connsiteY0" fmla="*/ 244 h 231986"/>
              <a:gd name="connsiteX1" fmla="*/ 143669 w 145265"/>
              <a:gd name="connsiteY1" fmla="*/ 82794 h 231986"/>
              <a:gd name="connsiteX2" fmla="*/ 96044 w 145265"/>
              <a:gd name="connsiteY2" fmla="*/ 205032 h 231986"/>
              <a:gd name="connsiteX3" fmla="*/ 794 w 145265"/>
              <a:gd name="connsiteY3" fmla="*/ 230432 h 231986"/>
              <a:gd name="connsiteX4" fmla="*/ 50006 w 145265"/>
              <a:gd name="connsiteY4" fmla="*/ 176457 h 231986"/>
              <a:gd name="connsiteX5" fmla="*/ 40481 w 145265"/>
              <a:gd name="connsiteY5" fmla="*/ 122482 h 231986"/>
              <a:gd name="connsiteX6" fmla="*/ 135731 w 145265"/>
              <a:gd name="connsiteY6" fmla="*/ 58982 h 231986"/>
              <a:gd name="connsiteX7" fmla="*/ 134144 w 145265"/>
              <a:gd name="connsiteY7" fmla="*/ 244 h 2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265" h="231986">
                <a:moveTo>
                  <a:pt x="134144" y="244"/>
                </a:moveTo>
                <a:cubicBezTo>
                  <a:pt x="135467" y="4213"/>
                  <a:pt x="150019" y="48663"/>
                  <a:pt x="143669" y="82794"/>
                </a:cubicBezTo>
                <a:cubicBezTo>
                  <a:pt x="137319" y="116925"/>
                  <a:pt x="119856" y="180426"/>
                  <a:pt x="96044" y="205032"/>
                </a:cubicBezTo>
                <a:cubicBezTo>
                  <a:pt x="72232" y="229638"/>
                  <a:pt x="8467" y="235194"/>
                  <a:pt x="794" y="230432"/>
                </a:cubicBezTo>
                <a:cubicBezTo>
                  <a:pt x="-6879" y="225670"/>
                  <a:pt x="43392" y="194448"/>
                  <a:pt x="50006" y="176457"/>
                </a:cubicBezTo>
                <a:cubicBezTo>
                  <a:pt x="56620" y="158466"/>
                  <a:pt x="26194" y="142061"/>
                  <a:pt x="40481" y="122482"/>
                </a:cubicBezTo>
                <a:cubicBezTo>
                  <a:pt x="54768" y="102903"/>
                  <a:pt x="121179" y="76180"/>
                  <a:pt x="135731" y="58982"/>
                </a:cubicBezTo>
                <a:cubicBezTo>
                  <a:pt x="150283" y="41784"/>
                  <a:pt x="132821" y="-3725"/>
                  <a:pt x="134144" y="244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: 図形 1471">
            <a:extLst>
              <a:ext uri="{FF2B5EF4-FFF2-40B4-BE49-F238E27FC236}">
                <a16:creationId xmlns:a16="http://schemas.microsoft.com/office/drawing/2014/main" id="{6888CCEC-1D97-401B-95BA-43FAD163DE63}"/>
              </a:ext>
            </a:extLst>
          </p:cNvPr>
          <p:cNvSpPr/>
          <p:nvPr/>
        </p:nvSpPr>
        <p:spPr>
          <a:xfrm>
            <a:off x="3317699" y="5568922"/>
            <a:ext cx="553312" cy="730466"/>
          </a:xfrm>
          <a:custGeom>
            <a:avLst/>
            <a:gdLst>
              <a:gd name="connsiteX0" fmla="*/ 506589 w 553312"/>
              <a:gd name="connsiteY0" fmla="*/ 4791 h 730466"/>
              <a:gd name="connsiteX1" fmla="*/ 552626 w 553312"/>
              <a:gd name="connsiteY1" fmla="*/ 201641 h 730466"/>
              <a:gd name="connsiteX2" fmla="*/ 466901 w 553312"/>
              <a:gd name="connsiteY2" fmla="*/ 685828 h 730466"/>
              <a:gd name="connsiteX3" fmla="*/ 406576 w 553312"/>
              <a:gd name="connsiteY3" fmla="*/ 703291 h 730466"/>
              <a:gd name="connsiteX4" fmla="*/ 176 w 553312"/>
              <a:gd name="connsiteY4" fmla="*/ 636616 h 730466"/>
              <a:gd name="connsiteX5" fmla="*/ 460551 w 553312"/>
              <a:gd name="connsiteY5" fmla="*/ 603278 h 730466"/>
              <a:gd name="connsiteX6" fmla="*/ 495476 w 553312"/>
              <a:gd name="connsiteY6" fmla="*/ 379441 h 730466"/>
              <a:gd name="connsiteX7" fmla="*/ 506589 w 553312"/>
              <a:gd name="connsiteY7" fmla="*/ 4791 h 73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3312" h="730466">
                <a:moveTo>
                  <a:pt x="506589" y="4791"/>
                </a:moveTo>
                <a:cubicBezTo>
                  <a:pt x="516114" y="-24842"/>
                  <a:pt x="559241" y="88135"/>
                  <a:pt x="552626" y="201641"/>
                </a:cubicBezTo>
                <a:cubicBezTo>
                  <a:pt x="546011" y="315147"/>
                  <a:pt x="491243" y="602220"/>
                  <a:pt x="466901" y="685828"/>
                </a:cubicBezTo>
                <a:cubicBezTo>
                  <a:pt x="442559" y="769436"/>
                  <a:pt x="484363" y="711493"/>
                  <a:pt x="406576" y="703291"/>
                </a:cubicBezTo>
                <a:cubicBezTo>
                  <a:pt x="328788" y="695089"/>
                  <a:pt x="-8820" y="653285"/>
                  <a:pt x="176" y="636616"/>
                </a:cubicBezTo>
                <a:cubicBezTo>
                  <a:pt x="9172" y="619947"/>
                  <a:pt x="378001" y="646140"/>
                  <a:pt x="460551" y="603278"/>
                </a:cubicBezTo>
                <a:cubicBezTo>
                  <a:pt x="543101" y="560416"/>
                  <a:pt x="486215" y="474956"/>
                  <a:pt x="495476" y="379441"/>
                </a:cubicBezTo>
                <a:cubicBezTo>
                  <a:pt x="504736" y="283927"/>
                  <a:pt x="497064" y="34424"/>
                  <a:pt x="506589" y="479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: 図形 1472">
            <a:extLst>
              <a:ext uri="{FF2B5EF4-FFF2-40B4-BE49-F238E27FC236}">
                <a16:creationId xmlns:a16="http://schemas.microsoft.com/office/drawing/2014/main" id="{6113A9B7-68A5-447E-8EBA-1E672C9A2C38}"/>
              </a:ext>
            </a:extLst>
          </p:cNvPr>
          <p:cNvSpPr/>
          <p:nvPr/>
        </p:nvSpPr>
        <p:spPr>
          <a:xfrm>
            <a:off x="2749872" y="5371923"/>
            <a:ext cx="162128" cy="596197"/>
          </a:xfrm>
          <a:custGeom>
            <a:avLst/>
            <a:gdLst>
              <a:gd name="connsiteX0" fmla="*/ 52066 w 162128"/>
              <a:gd name="connsiteY0" fmla="*/ 177 h 596197"/>
              <a:gd name="connsiteX1" fmla="*/ 60003 w 162128"/>
              <a:gd name="connsiteY1" fmla="*/ 117652 h 596197"/>
              <a:gd name="connsiteX2" fmla="*/ 66353 w 162128"/>
              <a:gd name="connsiteY2" fmla="*/ 247827 h 596197"/>
              <a:gd name="connsiteX3" fmla="*/ 56828 w 162128"/>
              <a:gd name="connsiteY3" fmla="*/ 374827 h 596197"/>
              <a:gd name="connsiteX4" fmla="*/ 137791 w 162128"/>
              <a:gd name="connsiteY4" fmla="*/ 530402 h 596197"/>
              <a:gd name="connsiteX5" fmla="*/ 110803 w 162128"/>
              <a:gd name="connsiteY5" fmla="*/ 485952 h 596197"/>
              <a:gd name="connsiteX6" fmla="*/ 161603 w 162128"/>
              <a:gd name="connsiteY6" fmla="*/ 563740 h 596197"/>
              <a:gd name="connsiteX7" fmla="*/ 72703 w 162128"/>
              <a:gd name="connsiteY7" fmla="*/ 503415 h 596197"/>
              <a:gd name="connsiteX8" fmla="*/ 86991 w 162128"/>
              <a:gd name="connsiteY8" fmla="*/ 592315 h 596197"/>
              <a:gd name="connsiteX9" fmla="*/ 4441 w 162128"/>
              <a:gd name="connsiteY9" fmla="*/ 349427 h 596197"/>
              <a:gd name="connsiteX10" fmla="*/ 10791 w 162128"/>
              <a:gd name="connsiteY10" fmla="*/ 165277 h 596197"/>
              <a:gd name="connsiteX11" fmla="*/ 7616 w 162128"/>
              <a:gd name="connsiteY11" fmla="*/ 92252 h 596197"/>
              <a:gd name="connsiteX12" fmla="*/ 52066 w 162128"/>
              <a:gd name="connsiteY12" fmla="*/ 177 h 59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2128" h="596197">
                <a:moveTo>
                  <a:pt x="52066" y="177"/>
                </a:moveTo>
                <a:cubicBezTo>
                  <a:pt x="60797" y="4410"/>
                  <a:pt x="57622" y="76377"/>
                  <a:pt x="60003" y="117652"/>
                </a:cubicBezTo>
                <a:cubicBezTo>
                  <a:pt x="62384" y="158927"/>
                  <a:pt x="66882" y="204965"/>
                  <a:pt x="66353" y="247827"/>
                </a:cubicBezTo>
                <a:cubicBezTo>
                  <a:pt x="65824" y="290689"/>
                  <a:pt x="44922" y="327731"/>
                  <a:pt x="56828" y="374827"/>
                </a:cubicBezTo>
                <a:cubicBezTo>
                  <a:pt x="68734" y="421923"/>
                  <a:pt x="128795" y="511881"/>
                  <a:pt x="137791" y="530402"/>
                </a:cubicBezTo>
                <a:cubicBezTo>
                  <a:pt x="146787" y="548923"/>
                  <a:pt x="106834" y="480396"/>
                  <a:pt x="110803" y="485952"/>
                </a:cubicBezTo>
                <a:cubicBezTo>
                  <a:pt x="114772" y="491508"/>
                  <a:pt x="167953" y="560830"/>
                  <a:pt x="161603" y="563740"/>
                </a:cubicBezTo>
                <a:cubicBezTo>
                  <a:pt x="155253" y="566650"/>
                  <a:pt x="85138" y="498652"/>
                  <a:pt x="72703" y="503415"/>
                </a:cubicBezTo>
                <a:cubicBezTo>
                  <a:pt x="60268" y="508178"/>
                  <a:pt x="98368" y="617980"/>
                  <a:pt x="86991" y="592315"/>
                </a:cubicBezTo>
                <a:cubicBezTo>
                  <a:pt x="75614" y="566650"/>
                  <a:pt x="17141" y="420600"/>
                  <a:pt x="4441" y="349427"/>
                </a:cubicBezTo>
                <a:cubicBezTo>
                  <a:pt x="-8259" y="278254"/>
                  <a:pt x="10262" y="208139"/>
                  <a:pt x="10791" y="165277"/>
                </a:cubicBezTo>
                <a:cubicBezTo>
                  <a:pt x="11320" y="122415"/>
                  <a:pt x="208" y="116065"/>
                  <a:pt x="7616" y="92252"/>
                </a:cubicBezTo>
                <a:cubicBezTo>
                  <a:pt x="15024" y="68440"/>
                  <a:pt x="43335" y="-4056"/>
                  <a:pt x="52066" y="177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: 図形 1473">
            <a:extLst>
              <a:ext uri="{FF2B5EF4-FFF2-40B4-BE49-F238E27FC236}">
                <a16:creationId xmlns:a16="http://schemas.microsoft.com/office/drawing/2014/main" id="{7AE2540E-0A99-4DE2-8244-2E5A967F3DD3}"/>
              </a:ext>
            </a:extLst>
          </p:cNvPr>
          <p:cNvSpPr/>
          <p:nvPr/>
        </p:nvSpPr>
        <p:spPr>
          <a:xfrm>
            <a:off x="3092769" y="5735443"/>
            <a:ext cx="473362" cy="763731"/>
          </a:xfrm>
          <a:custGeom>
            <a:avLst/>
            <a:gdLst>
              <a:gd name="connsiteX0" fmla="*/ 136206 w 473362"/>
              <a:gd name="connsiteY0" fmla="*/ 24007 h 763731"/>
              <a:gd name="connsiteX1" fmla="*/ 426719 w 473362"/>
              <a:gd name="connsiteY1" fmla="*/ 58932 h 763731"/>
              <a:gd name="connsiteX2" fmla="*/ 442594 w 473362"/>
              <a:gd name="connsiteY2" fmla="*/ 28770 h 763731"/>
              <a:gd name="connsiteX3" fmla="*/ 407669 w 473362"/>
              <a:gd name="connsiteY3" fmla="*/ 138307 h 763731"/>
              <a:gd name="connsiteX4" fmla="*/ 4444 w 473362"/>
              <a:gd name="connsiteY4" fmla="*/ 752670 h 763731"/>
              <a:gd name="connsiteX5" fmla="*/ 209231 w 473362"/>
              <a:gd name="connsiteY5" fmla="*/ 497082 h 763731"/>
              <a:gd name="connsiteX6" fmla="*/ 472756 w 473362"/>
              <a:gd name="connsiteY6" fmla="*/ 39882 h 763731"/>
              <a:gd name="connsiteX7" fmla="*/ 136206 w 473362"/>
              <a:gd name="connsiteY7" fmla="*/ 24007 h 763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362" h="763731">
                <a:moveTo>
                  <a:pt x="136206" y="24007"/>
                </a:moveTo>
                <a:cubicBezTo>
                  <a:pt x="128533" y="27182"/>
                  <a:pt x="375654" y="58138"/>
                  <a:pt x="426719" y="58932"/>
                </a:cubicBezTo>
                <a:cubicBezTo>
                  <a:pt x="477784" y="59726"/>
                  <a:pt x="445769" y="15541"/>
                  <a:pt x="442594" y="28770"/>
                </a:cubicBezTo>
                <a:cubicBezTo>
                  <a:pt x="439419" y="41999"/>
                  <a:pt x="480694" y="17657"/>
                  <a:pt x="407669" y="138307"/>
                </a:cubicBezTo>
                <a:cubicBezTo>
                  <a:pt x="334644" y="258957"/>
                  <a:pt x="37517" y="692874"/>
                  <a:pt x="4444" y="752670"/>
                </a:cubicBezTo>
                <a:cubicBezTo>
                  <a:pt x="-28629" y="812466"/>
                  <a:pt x="131179" y="615880"/>
                  <a:pt x="209231" y="497082"/>
                </a:cubicBezTo>
                <a:cubicBezTo>
                  <a:pt x="287283" y="378284"/>
                  <a:pt x="485721" y="117140"/>
                  <a:pt x="472756" y="39882"/>
                </a:cubicBezTo>
                <a:cubicBezTo>
                  <a:pt x="459792" y="-37376"/>
                  <a:pt x="143879" y="20832"/>
                  <a:pt x="136206" y="24007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: 図形 1474">
            <a:extLst>
              <a:ext uri="{FF2B5EF4-FFF2-40B4-BE49-F238E27FC236}">
                <a16:creationId xmlns:a16="http://schemas.microsoft.com/office/drawing/2014/main" id="{0BD8CCDB-0508-41B1-98E8-A427B4A336C3}"/>
              </a:ext>
            </a:extLst>
          </p:cNvPr>
          <p:cNvSpPr/>
          <p:nvPr/>
        </p:nvSpPr>
        <p:spPr>
          <a:xfrm>
            <a:off x="2833393" y="6557608"/>
            <a:ext cx="161854" cy="452873"/>
          </a:xfrm>
          <a:custGeom>
            <a:avLst/>
            <a:gdLst>
              <a:gd name="connsiteX0" fmla="*/ 127295 w 161854"/>
              <a:gd name="connsiteY0" fmla="*/ 355 h 452873"/>
              <a:gd name="connsiteX1" fmla="*/ 101895 w 161854"/>
              <a:gd name="connsiteY1" fmla="*/ 101955 h 452873"/>
              <a:gd name="connsiteX2" fmla="*/ 155870 w 161854"/>
              <a:gd name="connsiteY2" fmla="*/ 243242 h 452873"/>
              <a:gd name="connsiteX3" fmla="*/ 143170 w 161854"/>
              <a:gd name="connsiteY3" fmla="*/ 327380 h 452873"/>
              <a:gd name="connsiteX4" fmla="*/ 1882 w 161854"/>
              <a:gd name="connsiteY4" fmla="*/ 452792 h 452873"/>
              <a:gd name="connsiteX5" fmla="*/ 63795 w 161854"/>
              <a:gd name="connsiteY5" fmla="*/ 344842 h 452873"/>
              <a:gd name="connsiteX6" fmla="*/ 90782 w 161854"/>
              <a:gd name="connsiteY6" fmla="*/ 243242 h 452873"/>
              <a:gd name="connsiteX7" fmla="*/ 71732 w 161854"/>
              <a:gd name="connsiteY7" fmla="*/ 136880 h 452873"/>
              <a:gd name="connsiteX8" fmla="*/ 127295 w 161854"/>
              <a:gd name="connsiteY8" fmla="*/ 355 h 45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854" h="452873">
                <a:moveTo>
                  <a:pt x="127295" y="355"/>
                </a:moveTo>
                <a:cubicBezTo>
                  <a:pt x="132322" y="-5466"/>
                  <a:pt x="97133" y="61474"/>
                  <a:pt x="101895" y="101955"/>
                </a:cubicBezTo>
                <a:cubicBezTo>
                  <a:pt x="106657" y="142436"/>
                  <a:pt x="148991" y="205671"/>
                  <a:pt x="155870" y="243242"/>
                </a:cubicBezTo>
                <a:cubicBezTo>
                  <a:pt x="162749" y="280813"/>
                  <a:pt x="168835" y="292455"/>
                  <a:pt x="143170" y="327380"/>
                </a:cubicBezTo>
                <a:cubicBezTo>
                  <a:pt x="117505" y="362305"/>
                  <a:pt x="15111" y="449882"/>
                  <a:pt x="1882" y="452792"/>
                </a:cubicBezTo>
                <a:cubicBezTo>
                  <a:pt x="-11347" y="455702"/>
                  <a:pt x="48978" y="379767"/>
                  <a:pt x="63795" y="344842"/>
                </a:cubicBezTo>
                <a:cubicBezTo>
                  <a:pt x="78612" y="309917"/>
                  <a:pt x="89459" y="277902"/>
                  <a:pt x="90782" y="243242"/>
                </a:cubicBezTo>
                <a:cubicBezTo>
                  <a:pt x="92105" y="208582"/>
                  <a:pt x="68821" y="175509"/>
                  <a:pt x="71732" y="136880"/>
                </a:cubicBezTo>
                <a:cubicBezTo>
                  <a:pt x="74643" y="98251"/>
                  <a:pt x="122268" y="6176"/>
                  <a:pt x="127295" y="355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: 図形 1475">
            <a:extLst>
              <a:ext uri="{FF2B5EF4-FFF2-40B4-BE49-F238E27FC236}">
                <a16:creationId xmlns:a16="http://schemas.microsoft.com/office/drawing/2014/main" id="{80B547DB-8005-4B6B-A8DC-B3B2385F1E4E}"/>
              </a:ext>
            </a:extLst>
          </p:cNvPr>
          <p:cNvSpPr/>
          <p:nvPr/>
        </p:nvSpPr>
        <p:spPr>
          <a:xfrm>
            <a:off x="2510151" y="6838399"/>
            <a:ext cx="174348" cy="277140"/>
          </a:xfrm>
          <a:custGeom>
            <a:avLst/>
            <a:gdLst>
              <a:gd name="connsiteX0" fmla="*/ 174312 w 174348"/>
              <a:gd name="connsiteY0" fmla="*/ 551 h 277140"/>
              <a:gd name="connsiteX1" fmla="*/ 15562 w 174348"/>
              <a:gd name="connsiteY1" fmla="*/ 145014 h 277140"/>
              <a:gd name="connsiteX2" fmla="*/ 6037 w 174348"/>
              <a:gd name="connsiteY2" fmla="*/ 276776 h 277140"/>
              <a:gd name="connsiteX3" fmla="*/ 1274 w 174348"/>
              <a:gd name="connsiteY3" fmla="*/ 181526 h 277140"/>
              <a:gd name="connsiteX4" fmla="*/ 29849 w 174348"/>
              <a:gd name="connsiteY4" fmla="*/ 98976 h 277140"/>
              <a:gd name="connsiteX5" fmla="*/ 174312 w 174348"/>
              <a:gd name="connsiteY5" fmla="*/ 551 h 27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348" h="277140">
                <a:moveTo>
                  <a:pt x="174312" y="551"/>
                </a:moveTo>
                <a:cubicBezTo>
                  <a:pt x="171931" y="8224"/>
                  <a:pt x="43608" y="98976"/>
                  <a:pt x="15562" y="145014"/>
                </a:cubicBezTo>
                <a:cubicBezTo>
                  <a:pt x="-12484" y="191052"/>
                  <a:pt x="8418" y="270691"/>
                  <a:pt x="6037" y="276776"/>
                </a:cubicBezTo>
                <a:cubicBezTo>
                  <a:pt x="3656" y="282861"/>
                  <a:pt x="-2695" y="211159"/>
                  <a:pt x="1274" y="181526"/>
                </a:cubicBezTo>
                <a:cubicBezTo>
                  <a:pt x="5243" y="151893"/>
                  <a:pt x="-843" y="130726"/>
                  <a:pt x="29849" y="98976"/>
                </a:cubicBezTo>
                <a:cubicBezTo>
                  <a:pt x="60541" y="67226"/>
                  <a:pt x="176693" y="-7122"/>
                  <a:pt x="174312" y="55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: 図形 1476">
            <a:extLst>
              <a:ext uri="{FF2B5EF4-FFF2-40B4-BE49-F238E27FC236}">
                <a16:creationId xmlns:a16="http://schemas.microsoft.com/office/drawing/2014/main" id="{59ED04BF-3711-4ADF-9BB9-FC5797D6E942}"/>
              </a:ext>
            </a:extLst>
          </p:cNvPr>
          <p:cNvSpPr/>
          <p:nvPr/>
        </p:nvSpPr>
        <p:spPr>
          <a:xfrm>
            <a:off x="2338178" y="6983403"/>
            <a:ext cx="42135" cy="322312"/>
          </a:xfrm>
          <a:custGeom>
            <a:avLst/>
            <a:gdLst>
              <a:gd name="connsiteX0" fmla="*/ 41485 w 42135"/>
              <a:gd name="connsiteY0" fmla="*/ 10 h 322312"/>
              <a:gd name="connsiteX1" fmla="*/ 25610 w 42135"/>
              <a:gd name="connsiteY1" fmla="*/ 119072 h 322312"/>
              <a:gd name="connsiteX2" fmla="*/ 27197 w 42135"/>
              <a:gd name="connsiteY2" fmla="*/ 319097 h 322312"/>
              <a:gd name="connsiteX3" fmla="*/ 20847 w 42135"/>
              <a:gd name="connsiteY3" fmla="*/ 233372 h 322312"/>
              <a:gd name="connsiteX4" fmla="*/ 210 w 42135"/>
              <a:gd name="connsiteY4" fmla="*/ 112722 h 322312"/>
              <a:gd name="connsiteX5" fmla="*/ 41485 w 42135"/>
              <a:gd name="connsiteY5" fmla="*/ 10 h 32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35" h="322312">
                <a:moveTo>
                  <a:pt x="41485" y="10"/>
                </a:moveTo>
                <a:cubicBezTo>
                  <a:pt x="45718" y="1068"/>
                  <a:pt x="27991" y="65891"/>
                  <a:pt x="25610" y="119072"/>
                </a:cubicBezTo>
                <a:cubicBezTo>
                  <a:pt x="23229" y="172253"/>
                  <a:pt x="27991" y="300047"/>
                  <a:pt x="27197" y="319097"/>
                </a:cubicBezTo>
                <a:cubicBezTo>
                  <a:pt x="26403" y="338147"/>
                  <a:pt x="25345" y="267768"/>
                  <a:pt x="20847" y="233372"/>
                </a:cubicBezTo>
                <a:cubicBezTo>
                  <a:pt x="16349" y="198976"/>
                  <a:pt x="-2171" y="146853"/>
                  <a:pt x="210" y="112722"/>
                </a:cubicBezTo>
                <a:cubicBezTo>
                  <a:pt x="2591" y="78591"/>
                  <a:pt x="37252" y="-1048"/>
                  <a:pt x="41485" y="1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: 図形 1477">
            <a:extLst>
              <a:ext uri="{FF2B5EF4-FFF2-40B4-BE49-F238E27FC236}">
                <a16:creationId xmlns:a16="http://schemas.microsoft.com/office/drawing/2014/main" id="{BECBAEB9-EF6E-4C3D-A5FA-AEF839C21C6D}"/>
              </a:ext>
            </a:extLst>
          </p:cNvPr>
          <p:cNvSpPr/>
          <p:nvPr/>
        </p:nvSpPr>
        <p:spPr>
          <a:xfrm>
            <a:off x="2473070" y="7242066"/>
            <a:ext cx="76662" cy="120806"/>
          </a:xfrm>
          <a:custGeom>
            <a:avLst/>
            <a:gdLst>
              <a:gd name="connsiteX0" fmla="*/ 255 w 76662"/>
              <a:gd name="connsiteY0" fmla="*/ 109 h 120806"/>
              <a:gd name="connsiteX1" fmla="*/ 28830 w 76662"/>
              <a:gd name="connsiteY1" fmla="*/ 49322 h 120806"/>
              <a:gd name="connsiteX2" fmla="*/ 76455 w 76662"/>
              <a:gd name="connsiteY2" fmla="*/ 120759 h 120806"/>
              <a:gd name="connsiteX3" fmla="*/ 44705 w 76662"/>
              <a:gd name="connsiteY3" fmla="*/ 38209 h 120806"/>
              <a:gd name="connsiteX4" fmla="*/ 255 w 76662"/>
              <a:gd name="connsiteY4" fmla="*/ 109 h 12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62" h="120806">
                <a:moveTo>
                  <a:pt x="255" y="109"/>
                </a:moveTo>
                <a:cubicBezTo>
                  <a:pt x="-2391" y="1961"/>
                  <a:pt x="16130" y="29214"/>
                  <a:pt x="28830" y="49322"/>
                </a:cubicBezTo>
                <a:cubicBezTo>
                  <a:pt x="41530" y="69430"/>
                  <a:pt x="73809" y="122611"/>
                  <a:pt x="76455" y="120759"/>
                </a:cubicBezTo>
                <a:cubicBezTo>
                  <a:pt x="79101" y="118907"/>
                  <a:pt x="55817" y="56200"/>
                  <a:pt x="44705" y="38209"/>
                </a:cubicBezTo>
                <a:cubicBezTo>
                  <a:pt x="33593" y="20218"/>
                  <a:pt x="2901" y="-1743"/>
                  <a:pt x="255" y="10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: 図形 1478">
            <a:extLst>
              <a:ext uri="{FF2B5EF4-FFF2-40B4-BE49-F238E27FC236}">
                <a16:creationId xmlns:a16="http://schemas.microsoft.com/office/drawing/2014/main" id="{4E24F715-99B9-48CD-9C4C-44627FA9C824}"/>
              </a:ext>
            </a:extLst>
          </p:cNvPr>
          <p:cNvSpPr/>
          <p:nvPr/>
        </p:nvSpPr>
        <p:spPr>
          <a:xfrm>
            <a:off x="1974826" y="7361160"/>
            <a:ext cx="180818" cy="325557"/>
          </a:xfrm>
          <a:custGeom>
            <a:avLst/>
            <a:gdLst>
              <a:gd name="connsiteX0" fmla="*/ 103212 w 180818"/>
              <a:gd name="connsiteY0" fmla="*/ 78 h 325557"/>
              <a:gd name="connsiteX1" fmla="*/ 179412 w 180818"/>
              <a:gd name="connsiteY1" fmla="*/ 100090 h 325557"/>
              <a:gd name="connsiteX2" fmla="*/ 149249 w 180818"/>
              <a:gd name="connsiteY2" fmla="*/ 122315 h 325557"/>
              <a:gd name="connsiteX3" fmla="*/ 106387 w 180818"/>
              <a:gd name="connsiteY3" fmla="*/ 277890 h 325557"/>
              <a:gd name="connsiteX4" fmla="*/ 24 w 180818"/>
              <a:gd name="connsiteY4" fmla="*/ 323928 h 325557"/>
              <a:gd name="connsiteX5" fmla="*/ 96862 w 180818"/>
              <a:gd name="connsiteY5" fmla="*/ 231853 h 325557"/>
              <a:gd name="connsiteX6" fmla="*/ 128612 w 180818"/>
              <a:gd name="connsiteY6" fmla="*/ 85803 h 325557"/>
              <a:gd name="connsiteX7" fmla="*/ 103212 w 180818"/>
              <a:gd name="connsiteY7" fmla="*/ 78 h 32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818" h="325557">
                <a:moveTo>
                  <a:pt x="103212" y="78"/>
                </a:moveTo>
                <a:cubicBezTo>
                  <a:pt x="111678" y="2459"/>
                  <a:pt x="171739" y="79717"/>
                  <a:pt x="179412" y="100090"/>
                </a:cubicBezTo>
                <a:cubicBezTo>
                  <a:pt x="187085" y="120463"/>
                  <a:pt x="161420" y="92682"/>
                  <a:pt x="149249" y="122315"/>
                </a:cubicBezTo>
                <a:cubicBezTo>
                  <a:pt x="137078" y="151948"/>
                  <a:pt x="131258" y="244288"/>
                  <a:pt x="106387" y="277890"/>
                </a:cubicBezTo>
                <a:cubicBezTo>
                  <a:pt x="81516" y="311492"/>
                  <a:pt x="1611" y="331601"/>
                  <a:pt x="24" y="323928"/>
                </a:cubicBezTo>
                <a:cubicBezTo>
                  <a:pt x="-1563" y="316255"/>
                  <a:pt x="75431" y="271540"/>
                  <a:pt x="96862" y="231853"/>
                </a:cubicBezTo>
                <a:cubicBezTo>
                  <a:pt x="118293" y="192166"/>
                  <a:pt x="125173" y="121257"/>
                  <a:pt x="128612" y="85803"/>
                </a:cubicBezTo>
                <a:cubicBezTo>
                  <a:pt x="132052" y="50349"/>
                  <a:pt x="94746" y="-2303"/>
                  <a:pt x="103212" y="78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: 図形 1479">
            <a:extLst>
              <a:ext uri="{FF2B5EF4-FFF2-40B4-BE49-F238E27FC236}">
                <a16:creationId xmlns:a16="http://schemas.microsoft.com/office/drawing/2014/main" id="{6E4A477A-FDCB-4DB8-B868-A1C29D87229B}"/>
              </a:ext>
            </a:extLst>
          </p:cNvPr>
          <p:cNvSpPr/>
          <p:nvPr/>
        </p:nvSpPr>
        <p:spPr>
          <a:xfrm>
            <a:off x="2344801" y="7957706"/>
            <a:ext cx="375002" cy="1755425"/>
          </a:xfrm>
          <a:custGeom>
            <a:avLst/>
            <a:gdLst>
              <a:gd name="connsiteX0" fmla="*/ 63966 w 375002"/>
              <a:gd name="connsiteY0" fmla="*/ 22127 h 1755425"/>
              <a:gd name="connsiteX1" fmla="*/ 89366 w 375002"/>
              <a:gd name="connsiteY1" fmla="*/ 127961 h 1755425"/>
              <a:gd name="connsiteX2" fmla="*/ 360299 w 375002"/>
              <a:gd name="connsiteY2" fmla="*/ 674061 h 1755425"/>
              <a:gd name="connsiteX3" fmla="*/ 334899 w 375002"/>
              <a:gd name="connsiteY3" fmla="*/ 936527 h 1755425"/>
              <a:gd name="connsiteX4" fmla="*/ 301032 w 375002"/>
              <a:gd name="connsiteY4" fmla="*/ 1736627 h 1755425"/>
              <a:gd name="connsiteX5" fmla="*/ 262932 w 375002"/>
              <a:gd name="connsiteY5" fmla="*/ 1491094 h 1755425"/>
              <a:gd name="connsiteX6" fmla="*/ 258699 w 375002"/>
              <a:gd name="connsiteY6" fmla="*/ 1359861 h 1755425"/>
              <a:gd name="connsiteX7" fmla="*/ 245999 w 375002"/>
              <a:gd name="connsiteY7" fmla="*/ 1325994 h 1755425"/>
              <a:gd name="connsiteX8" fmla="*/ 245999 w 375002"/>
              <a:gd name="connsiteY8" fmla="*/ 1224394 h 1755425"/>
              <a:gd name="connsiteX9" fmla="*/ 233299 w 375002"/>
              <a:gd name="connsiteY9" fmla="*/ 1165127 h 1755425"/>
              <a:gd name="connsiteX10" fmla="*/ 245999 w 375002"/>
              <a:gd name="connsiteY10" fmla="*/ 919594 h 1755425"/>
              <a:gd name="connsiteX11" fmla="*/ 466 w 375002"/>
              <a:gd name="connsiteY11" fmla="*/ 1258261 h 1755425"/>
              <a:gd name="connsiteX12" fmla="*/ 182499 w 375002"/>
              <a:gd name="connsiteY12" fmla="*/ 902661 h 1755425"/>
              <a:gd name="connsiteX13" fmla="*/ 118999 w 375002"/>
              <a:gd name="connsiteY13" fmla="*/ 458161 h 1755425"/>
              <a:gd name="connsiteX14" fmla="*/ 63966 w 375002"/>
              <a:gd name="connsiteY14" fmla="*/ 22127 h 175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5002" h="1755425">
                <a:moveTo>
                  <a:pt x="63966" y="22127"/>
                </a:moveTo>
                <a:cubicBezTo>
                  <a:pt x="59027" y="-32906"/>
                  <a:pt x="39977" y="19305"/>
                  <a:pt x="89366" y="127961"/>
                </a:cubicBezTo>
                <a:cubicBezTo>
                  <a:pt x="138755" y="236617"/>
                  <a:pt x="319377" y="539300"/>
                  <a:pt x="360299" y="674061"/>
                </a:cubicBezTo>
                <a:cubicBezTo>
                  <a:pt x="401221" y="808822"/>
                  <a:pt x="344777" y="759433"/>
                  <a:pt x="334899" y="936527"/>
                </a:cubicBezTo>
                <a:cubicBezTo>
                  <a:pt x="325021" y="1113621"/>
                  <a:pt x="313026" y="1644199"/>
                  <a:pt x="301032" y="1736627"/>
                </a:cubicBezTo>
                <a:cubicBezTo>
                  <a:pt x="289038" y="1829055"/>
                  <a:pt x="269987" y="1553888"/>
                  <a:pt x="262932" y="1491094"/>
                </a:cubicBezTo>
                <a:cubicBezTo>
                  <a:pt x="255877" y="1428300"/>
                  <a:pt x="261521" y="1387378"/>
                  <a:pt x="258699" y="1359861"/>
                </a:cubicBezTo>
                <a:cubicBezTo>
                  <a:pt x="255877" y="1332344"/>
                  <a:pt x="248116" y="1348572"/>
                  <a:pt x="245999" y="1325994"/>
                </a:cubicBezTo>
                <a:cubicBezTo>
                  <a:pt x="243882" y="1303416"/>
                  <a:pt x="248116" y="1251205"/>
                  <a:pt x="245999" y="1224394"/>
                </a:cubicBezTo>
                <a:cubicBezTo>
                  <a:pt x="243882" y="1197583"/>
                  <a:pt x="233299" y="1215927"/>
                  <a:pt x="233299" y="1165127"/>
                </a:cubicBezTo>
                <a:cubicBezTo>
                  <a:pt x="233299" y="1114327"/>
                  <a:pt x="284804" y="904072"/>
                  <a:pt x="245999" y="919594"/>
                </a:cubicBezTo>
                <a:cubicBezTo>
                  <a:pt x="207194" y="935116"/>
                  <a:pt x="11049" y="1261083"/>
                  <a:pt x="466" y="1258261"/>
                </a:cubicBezTo>
                <a:cubicBezTo>
                  <a:pt x="-10117" y="1255439"/>
                  <a:pt x="162744" y="1036011"/>
                  <a:pt x="182499" y="902661"/>
                </a:cubicBezTo>
                <a:cubicBezTo>
                  <a:pt x="202254" y="769311"/>
                  <a:pt x="146516" y="606328"/>
                  <a:pt x="118999" y="458161"/>
                </a:cubicBezTo>
                <a:cubicBezTo>
                  <a:pt x="91482" y="309994"/>
                  <a:pt x="68905" y="77160"/>
                  <a:pt x="63966" y="22127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: 図形 1480">
            <a:extLst>
              <a:ext uri="{FF2B5EF4-FFF2-40B4-BE49-F238E27FC236}">
                <a16:creationId xmlns:a16="http://schemas.microsoft.com/office/drawing/2014/main" id="{19AB723F-536C-4F4B-B79F-A809AAB8C2BB}"/>
              </a:ext>
            </a:extLst>
          </p:cNvPr>
          <p:cNvSpPr/>
          <p:nvPr/>
        </p:nvSpPr>
        <p:spPr>
          <a:xfrm>
            <a:off x="2311251" y="9305372"/>
            <a:ext cx="278017" cy="1555703"/>
          </a:xfrm>
          <a:custGeom>
            <a:avLst/>
            <a:gdLst>
              <a:gd name="connsiteX0" fmla="*/ 8616 w 278017"/>
              <a:gd name="connsiteY0" fmla="*/ 88395 h 1555703"/>
              <a:gd name="connsiteX1" fmla="*/ 80582 w 278017"/>
              <a:gd name="connsiteY1" fmla="*/ 118028 h 1555703"/>
              <a:gd name="connsiteX2" fmla="*/ 232982 w 278017"/>
              <a:gd name="connsiteY2" fmla="*/ 1066295 h 1555703"/>
              <a:gd name="connsiteX3" fmla="*/ 118682 w 278017"/>
              <a:gd name="connsiteY3" fmla="*/ 1548895 h 1555703"/>
              <a:gd name="connsiteX4" fmla="*/ 161016 w 278017"/>
              <a:gd name="connsiteY4" fmla="*/ 1311828 h 1555703"/>
              <a:gd name="connsiteX5" fmla="*/ 275316 w 278017"/>
              <a:gd name="connsiteY5" fmla="*/ 791128 h 1555703"/>
              <a:gd name="connsiteX6" fmla="*/ 8616 w 278017"/>
              <a:gd name="connsiteY6" fmla="*/ 88395 h 1555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017" h="1555703">
                <a:moveTo>
                  <a:pt x="8616" y="88395"/>
                </a:moveTo>
                <a:cubicBezTo>
                  <a:pt x="-23840" y="-23788"/>
                  <a:pt x="43188" y="-44955"/>
                  <a:pt x="80582" y="118028"/>
                </a:cubicBezTo>
                <a:cubicBezTo>
                  <a:pt x="117976" y="281011"/>
                  <a:pt x="226632" y="827817"/>
                  <a:pt x="232982" y="1066295"/>
                </a:cubicBezTo>
                <a:cubicBezTo>
                  <a:pt x="239332" y="1304773"/>
                  <a:pt x="130676" y="1507973"/>
                  <a:pt x="118682" y="1548895"/>
                </a:cubicBezTo>
                <a:cubicBezTo>
                  <a:pt x="106688" y="1589817"/>
                  <a:pt x="134910" y="1438123"/>
                  <a:pt x="161016" y="1311828"/>
                </a:cubicBezTo>
                <a:cubicBezTo>
                  <a:pt x="187122" y="1185534"/>
                  <a:pt x="296483" y="1001384"/>
                  <a:pt x="275316" y="791128"/>
                </a:cubicBezTo>
                <a:cubicBezTo>
                  <a:pt x="254149" y="580873"/>
                  <a:pt x="41072" y="200578"/>
                  <a:pt x="8616" y="88395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: 図形 1481">
            <a:extLst>
              <a:ext uri="{FF2B5EF4-FFF2-40B4-BE49-F238E27FC236}">
                <a16:creationId xmlns:a16="http://schemas.microsoft.com/office/drawing/2014/main" id="{60166C53-EBD2-4668-A075-6295827DA75D}"/>
              </a:ext>
            </a:extLst>
          </p:cNvPr>
          <p:cNvSpPr/>
          <p:nvPr/>
        </p:nvSpPr>
        <p:spPr>
          <a:xfrm>
            <a:off x="1948042" y="10938832"/>
            <a:ext cx="493029" cy="1093350"/>
          </a:xfrm>
          <a:custGeom>
            <a:avLst/>
            <a:gdLst>
              <a:gd name="connsiteX0" fmla="*/ 477658 w 493029"/>
              <a:gd name="connsiteY0" fmla="*/ 101 h 1093350"/>
              <a:gd name="connsiteX1" fmla="*/ 481891 w 493029"/>
              <a:gd name="connsiteY1" fmla="*/ 313368 h 1093350"/>
              <a:gd name="connsiteX2" fmla="*/ 333725 w 493029"/>
              <a:gd name="connsiteY2" fmla="*/ 525035 h 1093350"/>
              <a:gd name="connsiteX3" fmla="*/ 92425 w 493029"/>
              <a:gd name="connsiteY3" fmla="*/ 1011868 h 1093350"/>
              <a:gd name="connsiteX4" fmla="*/ 3525 w 493029"/>
              <a:gd name="connsiteY4" fmla="*/ 1054201 h 1093350"/>
              <a:gd name="connsiteX5" fmla="*/ 198258 w 493029"/>
              <a:gd name="connsiteY5" fmla="*/ 613935 h 1093350"/>
              <a:gd name="connsiteX6" fmla="*/ 439558 w 493029"/>
              <a:gd name="connsiteY6" fmla="*/ 347235 h 1093350"/>
              <a:gd name="connsiteX7" fmla="*/ 477658 w 493029"/>
              <a:gd name="connsiteY7" fmla="*/ 101 h 109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029" h="1093350">
                <a:moveTo>
                  <a:pt x="477658" y="101"/>
                </a:moveTo>
                <a:cubicBezTo>
                  <a:pt x="484713" y="-5543"/>
                  <a:pt x="505880" y="225879"/>
                  <a:pt x="481891" y="313368"/>
                </a:cubicBezTo>
                <a:cubicBezTo>
                  <a:pt x="457902" y="400857"/>
                  <a:pt x="398636" y="408618"/>
                  <a:pt x="333725" y="525035"/>
                </a:cubicBezTo>
                <a:cubicBezTo>
                  <a:pt x="268814" y="641452"/>
                  <a:pt x="147458" y="923674"/>
                  <a:pt x="92425" y="1011868"/>
                </a:cubicBezTo>
                <a:cubicBezTo>
                  <a:pt x="37392" y="1100062"/>
                  <a:pt x="-14114" y="1120523"/>
                  <a:pt x="3525" y="1054201"/>
                </a:cubicBezTo>
                <a:cubicBezTo>
                  <a:pt x="21164" y="987879"/>
                  <a:pt x="125586" y="731763"/>
                  <a:pt x="198258" y="613935"/>
                </a:cubicBezTo>
                <a:cubicBezTo>
                  <a:pt x="270930" y="496107"/>
                  <a:pt x="396519" y="443896"/>
                  <a:pt x="439558" y="347235"/>
                </a:cubicBezTo>
                <a:cubicBezTo>
                  <a:pt x="482597" y="250574"/>
                  <a:pt x="470603" y="5745"/>
                  <a:pt x="477658" y="10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: 図形 1482">
            <a:extLst>
              <a:ext uri="{FF2B5EF4-FFF2-40B4-BE49-F238E27FC236}">
                <a16:creationId xmlns:a16="http://schemas.microsoft.com/office/drawing/2014/main" id="{9EF13C3D-D592-4E4F-98E0-A4A5906213FC}"/>
              </a:ext>
            </a:extLst>
          </p:cNvPr>
          <p:cNvSpPr/>
          <p:nvPr/>
        </p:nvSpPr>
        <p:spPr>
          <a:xfrm>
            <a:off x="2004863" y="10932411"/>
            <a:ext cx="396181" cy="599201"/>
          </a:xfrm>
          <a:custGeom>
            <a:avLst/>
            <a:gdLst>
              <a:gd name="connsiteX0" fmla="*/ 323470 w 396181"/>
              <a:gd name="connsiteY0" fmla="*/ 57322 h 599201"/>
              <a:gd name="connsiteX1" fmla="*/ 22904 w 396181"/>
              <a:gd name="connsiteY1" fmla="*/ 412922 h 599201"/>
              <a:gd name="connsiteX2" fmla="*/ 22904 w 396181"/>
              <a:gd name="connsiteY2" fmla="*/ 599189 h 599201"/>
              <a:gd name="connsiteX3" fmla="*/ 39837 w 396181"/>
              <a:gd name="connsiteY3" fmla="*/ 421389 h 599201"/>
              <a:gd name="connsiteX4" fmla="*/ 52537 w 396181"/>
              <a:gd name="connsiteY4" fmla="*/ 256289 h 599201"/>
              <a:gd name="connsiteX5" fmla="*/ 378504 w 396181"/>
              <a:gd name="connsiteY5" fmla="*/ 19222 h 599201"/>
              <a:gd name="connsiteX6" fmla="*/ 323470 w 396181"/>
              <a:gd name="connsiteY6" fmla="*/ 57322 h 59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181" h="599201">
                <a:moveTo>
                  <a:pt x="323470" y="57322"/>
                </a:moveTo>
                <a:cubicBezTo>
                  <a:pt x="264203" y="122939"/>
                  <a:pt x="72998" y="322611"/>
                  <a:pt x="22904" y="412922"/>
                </a:cubicBezTo>
                <a:cubicBezTo>
                  <a:pt x="-27190" y="503233"/>
                  <a:pt x="20082" y="597778"/>
                  <a:pt x="22904" y="599189"/>
                </a:cubicBezTo>
                <a:cubicBezTo>
                  <a:pt x="25726" y="600600"/>
                  <a:pt x="34898" y="478539"/>
                  <a:pt x="39837" y="421389"/>
                </a:cubicBezTo>
                <a:cubicBezTo>
                  <a:pt x="44776" y="364239"/>
                  <a:pt x="-3908" y="323317"/>
                  <a:pt x="52537" y="256289"/>
                </a:cubicBezTo>
                <a:cubicBezTo>
                  <a:pt x="108981" y="189261"/>
                  <a:pt x="336876" y="50972"/>
                  <a:pt x="378504" y="19222"/>
                </a:cubicBezTo>
                <a:cubicBezTo>
                  <a:pt x="420132" y="-12528"/>
                  <a:pt x="382737" y="-8295"/>
                  <a:pt x="323470" y="57322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: 図形 1483">
            <a:extLst>
              <a:ext uri="{FF2B5EF4-FFF2-40B4-BE49-F238E27FC236}">
                <a16:creationId xmlns:a16="http://schemas.microsoft.com/office/drawing/2014/main" id="{CFCA1C4E-BB79-4EC5-AB05-055D75ACEE5B}"/>
              </a:ext>
            </a:extLst>
          </p:cNvPr>
          <p:cNvSpPr/>
          <p:nvPr/>
        </p:nvSpPr>
        <p:spPr>
          <a:xfrm>
            <a:off x="3201707" y="8195525"/>
            <a:ext cx="587776" cy="1855476"/>
          </a:xfrm>
          <a:custGeom>
            <a:avLst/>
            <a:gdLst>
              <a:gd name="connsiteX0" fmla="*/ 11393 w 587776"/>
              <a:gd name="connsiteY0" fmla="*/ 67942 h 1855476"/>
              <a:gd name="connsiteX1" fmla="*/ 100293 w 587776"/>
              <a:gd name="connsiteY1" fmla="*/ 152608 h 1855476"/>
              <a:gd name="connsiteX2" fmla="*/ 477060 w 587776"/>
              <a:gd name="connsiteY2" fmla="*/ 1261742 h 1855476"/>
              <a:gd name="connsiteX3" fmla="*/ 587126 w 587776"/>
              <a:gd name="connsiteY3" fmla="*/ 1841708 h 1855476"/>
              <a:gd name="connsiteX4" fmla="*/ 519393 w 587776"/>
              <a:gd name="connsiteY4" fmla="*/ 1621575 h 1855476"/>
              <a:gd name="connsiteX5" fmla="*/ 451660 w 587776"/>
              <a:gd name="connsiteY5" fmla="*/ 1045842 h 1855476"/>
              <a:gd name="connsiteX6" fmla="*/ 303493 w 587776"/>
              <a:gd name="connsiteY6" fmla="*/ 702942 h 1855476"/>
              <a:gd name="connsiteX7" fmla="*/ 11393 w 587776"/>
              <a:gd name="connsiteY7" fmla="*/ 67942 h 185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7776" h="1855476">
                <a:moveTo>
                  <a:pt x="11393" y="67942"/>
                </a:moveTo>
                <a:cubicBezTo>
                  <a:pt x="-22474" y="-23780"/>
                  <a:pt x="22682" y="-46359"/>
                  <a:pt x="100293" y="152608"/>
                </a:cubicBezTo>
                <a:cubicBezTo>
                  <a:pt x="177904" y="351575"/>
                  <a:pt x="395921" y="980225"/>
                  <a:pt x="477060" y="1261742"/>
                </a:cubicBezTo>
                <a:cubicBezTo>
                  <a:pt x="558199" y="1543259"/>
                  <a:pt x="580071" y="1781736"/>
                  <a:pt x="587126" y="1841708"/>
                </a:cubicBezTo>
                <a:cubicBezTo>
                  <a:pt x="594181" y="1901680"/>
                  <a:pt x="541971" y="1754219"/>
                  <a:pt x="519393" y="1621575"/>
                </a:cubicBezTo>
                <a:cubicBezTo>
                  <a:pt x="496815" y="1488931"/>
                  <a:pt x="487643" y="1198948"/>
                  <a:pt x="451660" y="1045842"/>
                </a:cubicBezTo>
                <a:cubicBezTo>
                  <a:pt x="415677" y="892736"/>
                  <a:pt x="375460" y="873686"/>
                  <a:pt x="303493" y="702942"/>
                </a:cubicBezTo>
                <a:cubicBezTo>
                  <a:pt x="231526" y="532198"/>
                  <a:pt x="45260" y="159664"/>
                  <a:pt x="11393" y="67942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: 図形 1484">
            <a:extLst>
              <a:ext uri="{FF2B5EF4-FFF2-40B4-BE49-F238E27FC236}">
                <a16:creationId xmlns:a16="http://schemas.microsoft.com/office/drawing/2014/main" id="{A35C5F61-AD9E-49BD-AE23-34E8B5E9DDD9}"/>
              </a:ext>
            </a:extLst>
          </p:cNvPr>
          <p:cNvSpPr/>
          <p:nvPr/>
        </p:nvSpPr>
        <p:spPr>
          <a:xfrm>
            <a:off x="4139941" y="10518200"/>
            <a:ext cx="137146" cy="743024"/>
          </a:xfrm>
          <a:custGeom>
            <a:avLst/>
            <a:gdLst>
              <a:gd name="connsiteX0" fmla="*/ 55292 w 137146"/>
              <a:gd name="connsiteY0" fmla="*/ 1633 h 743024"/>
              <a:gd name="connsiteX1" fmla="*/ 114559 w 137146"/>
              <a:gd name="connsiteY1" fmla="*/ 450367 h 743024"/>
              <a:gd name="connsiteX2" fmla="*/ 259 w 137146"/>
              <a:gd name="connsiteY2" fmla="*/ 742467 h 743024"/>
              <a:gd name="connsiteX3" fmla="*/ 84926 w 137146"/>
              <a:gd name="connsiteY3" fmla="*/ 518100 h 743024"/>
              <a:gd name="connsiteX4" fmla="*/ 135726 w 137146"/>
              <a:gd name="connsiteY4" fmla="*/ 306433 h 743024"/>
              <a:gd name="connsiteX5" fmla="*/ 55292 w 137146"/>
              <a:gd name="connsiteY5" fmla="*/ 1633 h 74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46" h="743024">
                <a:moveTo>
                  <a:pt x="55292" y="1633"/>
                </a:moveTo>
                <a:cubicBezTo>
                  <a:pt x="51764" y="25622"/>
                  <a:pt x="123731" y="326895"/>
                  <a:pt x="114559" y="450367"/>
                </a:cubicBezTo>
                <a:cubicBezTo>
                  <a:pt x="105387" y="573839"/>
                  <a:pt x="5198" y="731178"/>
                  <a:pt x="259" y="742467"/>
                </a:cubicBezTo>
                <a:cubicBezTo>
                  <a:pt x="-4680" y="753756"/>
                  <a:pt x="62348" y="590772"/>
                  <a:pt x="84926" y="518100"/>
                </a:cubicBezTo>
                <a:cubicBezTo>
                  <a:pt x="107504" y="445428"/>
                  <a:pt x="144898" y="388277"/>
                  <a:pt x="135726" y="306433"/>
                </a:cubicBezTo>
                <a:cubicBezTo>
                  <a:pt x="126554" y="224589"/>
                  <a:pt x="58820" y="-22356"/>
                  <a:pt x="55292" y="1633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: 図形 1485">
            <a:extLst>
              <a:ext uri="{FF2B5EF4-FFF2-40B4-BE49-F238E27FC236}">
                <a16:creationId xmlns:a16="http://schemas.microsoft.com/office/drawing/2014/main" id="{6D4ED949-B297-4820-B3EA-3711BEB9FBE2}"/>
              </a:ext>
            </a:extLst>
          </p:cNvPr>
          <p:cNvSpPr/>
          <p:nvPr/>
        </p:nvSpPr>
        <p:spPr>
          <a:xfrm>
            <a:off x="3808038" y="10942270"/>
            <a:ext cx="154409" cy="675491"/>
          </a:xfrm>
          <a:custGeom>
            <a:avLst/>
            <a:gdLst>
              <a:gd name="connsiteX0" fmla="*/ 133195 w 154409"/>
              <a:gd name="connsiteY0" fmla="*/ 897 h 675491"/>
              <a:gd name="connsiteX1" fmla="*/ 48529 w 154409"/>
              <a:gd name="connsiteY1" fmla="*/ 394597 h 675491"/>
              <a:gd name="connsiteX2" fmla="*/ 154362 w 154409"/>
              <a:gd name="connsiteY2" fmla="*/ 673997 h 675491"/>
              <a:gd name="connsiteX3" fmla="*/ 61229 w 154409"/>
              <a:gd name="connsiteY3" fmla="*/ 496197 h 675491"/>
              <a:gd name="connsiteX4" fmla="*/ 1962 w 154409"/>
              <a:gd name="connsiteY4" fmla="*/ 292997 h 675491"/>
              <a:gd name="connsiteX5" fmla="*/ 133195 w 154409"/>
              <a:gd name="connsiteY5" fmla="*/ 897 h 67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409" h="675491">
                <a:moveTo>
                  <a:pt x="133195" y="897"/>
                </a:moveTo>
                <a:cubicBezTo>
                  <a:pt x="140956" y="17830"/>
                  <a:pt x="45001" y="282414"/>
                  <a:pt x="48529" y="394597"/>
                </a:cubicBezTo>
                <a:cubicBezTo>
                  <a:pt x="52057" y="506780"/>
                  <a:pt x="152245" y="657064"/>
                  <a:pt x="154362" y="673997"/>
                </a:cubicBezTo>
                <a:cubicBezTo>
                  <a:pt x="156479" y="690930"/>
                  <a:pt x="86629" y="559697"/>
                  <a:pt x="61229" y="496197"/>
                </a:cubicBezTo>
                <a:cubicBezTo>
                  <a:pt x="35829" y="432697"/>
                  <a:pt x="-10032" y="374841"/>
                  <a:pt x="1962" y="292997"/>
                </a:cubicBezTo>
                <a:cubicBezTo>
                  <a:pt x="13956" y="211153"/>
                  <a:pt x="125434" y="-16036"/>
                  <a:pt x="133195" y="897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: 図形 1486">
            <a:extLst>
              <a:ext uri="{FF2B5EF4-FFF2-40B4-BE49-F238E27FC236}">
                <a16:creationId xmlns:a16="http://schemas.microsoft.com/office/drawing/2014/main" id="{25DB4730-9497-4677-BFD9-1394A4B606BE}"/>
              </a:ext>
            </a:extLst>
          </p:cNvPr>
          <p:cNvSpPr/>
          <p:nvPr/>
        </p:nvSpPr>
        <p:spPr>
          <a:xfrm>
            <a:off x="3917325" y="10934315"/>
            <a:ext cx="411744" cy="97843"/>
          </a:xfrm>
          <a:custGeom>
            <a:avLst/>
            <a:gdLst>
              <a:gd name="connsiteX0" fmla="*/ 6975 w 411744"/>
              <a:gd name="connsiteY0" fmla="*/ 97752 h 97843"/>
              <a:gd name="connsiteX1" fmla="*/ 409142 w 411744"/>
              <a:gd name="connsiteY1" fmla="*/ 21552 h 97843"/>
              <a:gd name="connsiteX2" fmla="*/ 172075 w 411744"/>
              <a:gd name="connsiteY2" fmla="*/ 4618 h 97843"/>
              <a:gd name="connsiteX3" fmla="*/ 6975 w 411744"/>
              <a:gd name="connsiteY3" fmla="*/ 97752 h 9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744" h="97843">
                <a:moveTo>
                  <a:pt x="6975" y="97752"/>
                </a:moveTo>
                <a:cubicBezTo>
                  <a:pt x="46486" y="100574"/>
                  <a:pt x="381625" y="37074"/>
                  <a:pt x="409142" y="21552"/>
                </a:cubicBezTo>
                <a:cubicBezTo>
                  <a:pt x="436659" y="6030"/>
                  <a:pt x="238397" y="-7376"/>
                  <a:pt x="172075" y="4618"/>
                </a:cubicBezTo>
                <a:cubicBezTo>
                  <a:pt x="105753" y="16612"/>
                  <a:pt x="-32536" y="94930"/>
                  <a:pt x="6975" y="97752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: 図形 1487">
            <a:extLst>
              <a:ext uri="{FF2B5EF4-FFF2-40B4-BE49-F238E27FC236}">
                <a16:creationId xmlns:a16="http://schemas.microsoft.com/office/drawing/2014/main" id="{A036CCF6-87A1-4CC2-B3B6-A65306BEB157}"/>
              </a:ext>
            </a:extLst>
          </p:cNvPr>
          <p:cNvSpPr/>
          <p:nvPr/>
        </p:nvSpPr>
        <p:spPr>
          <a:xfrm>
            <a:off x="3175000" y="7957335"/>
            <a:ext cx="1751913" cy="219727"/>
          </a:xfrm>
          <a:custGeom>
            <a:avLst/>
            <a:gdLst>
              <a:gd name="connsiteX0" fmla="*/ 0 w 1751913"/>
              <a:gd name="connsiteY0" fmla="*/ 14032 h 219727"/>
              <a:gd name="connsiteX1" fmla="*/ 334433 w 1751913"/>
              <a:gd name="connsiteY1" fmla="*/ 14032 h 219727"/>
              <a:gd name="connsiteX2" fmla="*/ 1625600 w 1751913"/>
              <a:gd name="connsiteY2" fmla="*/ 9798 h 219727"/>
              <a:gd name="connsiteX3" fmla="*/ 787400 w 1751913"/>
              <a:gd name="connsiteY3" fmla="*/ 157965 h 219727"/>
              <a:gd name="connsiteX4" fmla="*/ 1748367 w 1751913"/>
              <a:gd name="connsiteY4" fmla="*/ 69065 h 219727"/>
              <a:gd name="connsiteX5" fmla="*/ 1113367 w 1751913"/>
              <a:gd name="connsiteY5" fmla="*/ 212998 h 219727"/>
              <a:gd name="connsiteX6" fmla="*/ 1130300 w 1751913"/>
              <a:gd name="connsiteY6" fmla="*/ 196065 h 219727"/>
              <a:gd name="connsiteX7" fmla="*/ 1219200 w 1751913"/>
              <a:gd name="connsiteY7" fmla="*/ 196065 h 219727"/>
              <a:gd name="connsiteX8" fmla="*/ 1083733 w 1751913"/>
              <a:gd name="connsiteY8" fmla="*/ 157965 h 219727"/>
              <a:gd name="connsiteX9" fmla="*/ 668867 w 1751913"/>
              <a:gd name="connsiteY9" fmla="*/ 98698 h 219727"/>
              <a:gd name="connsiteX10" fmla="*/ 0 w 1751913"/>
              <a:gd name="connsiteY10" fmla="*/ 14032 h 21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1913" h="219727">
                <a:moveTo>
                  <a:pt x="0" y="14032"/>
                </a:moveTo>
                <a:lnTo>
                  <a:pt x="334433" y="14032"/>
                </a:lnTo>
                <a:cubicBezTo>
                  <a:pt x="605366" y="13326"/>
                  <a:pt x="1550105" y="-14191"/>
                  <a:pt x="1625600" y="9798"/>
                </a:cubicBezTo>
                <a:cubicBezTo>
                  <a:pt x="1701095" y="33787"/>
                  <a:pt x="766939" y="148087"/>
                  <a:pt x="787400" y="157965"/>
                </a:cubicBezTo>
                <a:cubicBezTo>
                  <a:pt x="807861" y="167843"/>
                  <a:pt x="1694039" y="59893"/>
                  <a:pt x="1748367" y="69065"/>
                </a:cubicBezTo>
                <a:cubicBezTo>
                  <a:pt x="1802695" y="78237"/>
                  <a:pt x="1216378" y="191831"/>
                  <a:pt x="1113367" y="212998"/>
                </a:cubicBezTo>
                <a:cubicBezTo>
                  <a:pt x="1010356" y="234165"/>
                  <a:pt x="1112661" y="198887"/>
                  <a:pt x="1130300" y="196065"/>
                </a:cubicBezTo>
                <a:cubicBezTo>
                  <a:pt x="1147939" y="193243"/>
                  <a:pt x="1226961" y="202415"/>
                  <a:pt x="1219200" y="196065"/>
                </a:cubicBezTo>
                <a:cubicBezTo>
                  <a:pt x="1211439" y="189715"/>
                  <a:pt x="1175455" y="174193"/>
                  <a:pt x="1083733" y="157965"/>
                </a:cubicBezTo>
                <a:cubicBezTo>
                  <a:pt x="992011" y="141737"/>
                  <a:pt x="668867" y="98698"/>
                  <a:pt x="668867" y="98698"/>
                </a:cubicBezTo>
                <a:lnTo>
                  <a:pt x="0" y="14032"/>
                </a:ln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: 図形 1488">
            <a:extLst>
              <a:ext uri="{FF2B5EF4-FFF2-40B4-BE49-F238E27FC236}">
                <a16:creationId xmlns:a16="http://schemas.microsoft.com/office/drawing/2014/main" id="{4E3723B8-77CE-48BC-B6CB-0B1E2056C692}"/>
              </a:ext>
            </a:extLst>
          </p:cNvPr>
          <p:cNvSpPr/>
          <p:nvPr/>
        </p:nvSpPr>
        <p:spPr>
          <a:xfrm>
            <a:off x="2990443" y="7268665"/>
            <a:ext cx="2163118" cy="303025"/>
          </a:xfrm>
          <a:custGeom>
            <a:avLst/>
            <a:gdLst>
              <a:gd name="connsiteX0" fmla="*/ 23690 w 2163118"/>
              <a:gd name="connsiteY0" fmla="*/ 4202 h 303025"/>
              <a:gd name="connsiteX1" fmla="*/ 171857 w 2163118"/>
              <a:gd name="connsiteY1" fmla="*/ 12668 h 303025"/>
              <a:gd name="connsiteX2" fmla="*/ 2110724 w 2163118"/>
              <a:gd name="connsiteY2" fmla="*/ 211635 h 303025"/>
              <a:gd name="connsiteX3" fmla="*/ 1653524 w 2163118"/>
              <a:gd name="connsiteY3" fmla="*/ 203168 h 303025"/>
              <a:gd name="connsiteX4" fmla="*/ 2123424 w 2163118"/>
              <a:gd name="connsiteY4" fmla="*/ 292068 h 303025"/>
              <a:gd name="connsiteX5" fmla="*/ 1120124 w 2163118"/>
              <a:gd name="connsiteY5" fmla="*/ 215868 h 303025"/>
              <a:gd name="connsiteX6" fmla="*/ 1958324 w 2163118"/>
              <a:gd name="connsiteY6" fmla="*/ 296302 h 303025"/>
              <a:gd name="connsiteX7" fmla="*/ 23690 w 2163118"/>
              <a:gd name="connsiteY7" fmla="*/ 4202 h 30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3118" h="303025">
                <a:moveTo>
                  <a:pt x="23690" y="4202"/>
                </a:moveTo>
                <a:cubicBezTo>
                  <a:pt x="-76146" y="-8851"/>
                  <a:pt x="171857" y="12668"/>
                  <a:pt x="171857" y="12668"/>
                </a:cubicBezTo>
                <a:lnTo>
                  <a:pt x="2110724" y="211635"/>
                </a:lnTo>
                <a:cubicBezTo>
                  <a:pt x="2357669" y="243385"/>
                  <a:pt x="1651407" y="189763"/>
                  <a:pt x="1653524" y="203168"/>
                </a:cubicBezTo>
                <a:cubicBezTo>
                  <a:pt x="1655641" y="216574"/>
                  <a:pt x="2212324" y="289951"/>
                  <a:pt x="2123424" y="292068"/>
                </a:cubicBezTo>
                <a:cubicBezTo>
                  <a:pt x="2034524" y="294185"/>
                  <a:pt x="1147641" y="215162"/>
                  <a:pt x="1120124" y="215868"/>
                </a:cubicBezTo>
                <a:cubicBezTo>
                  <a:pt x="1092607" y="216574"/>
                  <a:pt x="2144591" y="331580"/>
                  <a:pt x="1958324" y="296302"/>
                </a:cubicBezTo>
                <a:cubicBezTo>
                  <a:pt x="1772057" y="261024"/>
                  <a:pt x="887290" y="132613"/>
                  <a:pt x="23690" y="4202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: 図形 1489">
            <a:extLst>
              <a:ext uri="{FF2B5EF4-FFF2-40B4-BE49-F238E27FC236}">
                <a16:creationId xmlns:a16="http://schemas.microsoft.com/office/drawing/2014/main" id="{680B0B02-B6AA-4F8F-9F16-F6D998768C3D}"/>
              </a:ext>
            </a:extLst>
          </p:cNvPr>
          <p:cNvSpPr/>
          <p:nvPr/>
        </p:nvSpPr>
        <p:spPr>
          <a:xfrm>
            <a:off x="5224355" y="7012437"/>
            <a:ext cx="1368917" cy="793830"/>
          </a:xfrm>
          <a:custGeom>
            <a:avLst/>
            <a:gdLst>
              <a:gd name="connsiteX0" fmla="*/ 516045 w 1368917"/>
              <a:gd name="connsiteY0" fmla="*/ 19130 h 793830"/>
              <a:gd name="connsiteX1" fmla="*/ 626112 w 1368917"/>
              <a:gd name="connsiteY1" fmla="*/ 57230 h 793830"/>
              <a:gd name="connsiteX2" fmla="*/ 1362712 w 1368917"/>
              <a:gd name="connsiteY2" fmla="*/ 366263 h 793830"/>
              <a:gd name="connsiteX3" fmla="*/ 990178 w 1368917"/>
              <a:gd name="connsiteY3" fmla="*/ 599096 h 793830"/>
              <a:gd name="connsiteX4" fmla="*/ 1184912 w 1368917"/>
              <a:gd name="connsiteY4" fmla="*/ 704930 h 793830"/>
              <a:gd name="connsiteX5" fmla="*/ 1282278 w 1368917"/>
              <a:gd name="connsiteY5" fmla="*/ 743030 h 793830"/>
              <a:gd name="connsiteX6" fmla="*/ 3812 w 1368917"/>
              <a:gd name="connsiteY6" fmla="*/ 793830 h 793830"/>
              <a:gd name="connsiteX7" fmla="*/ 892812 w 1368917"/>
              <a:gd name="connsiteY7" fmla="*/ 717630 h 793830"/>
              <a:gd name="connsiteX8" fmla="*/ 1028278 w 1368917"/>
              <a:gd name="connsiteY8" fmla="*/ 535596 h 793830"/>
              <a:gd name="connsiteX9" fmla="*/ 1235712 w 1368917"/>
              <a:gd name="connsiteY9" fmla="*/ 412830 h 793830"/>
              <a:gd name="connsiteX10" fmla="*/ 516045 w 1368917"/>
              <a:gd name="connsiteY10" fmla="*/ 19130 h 79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8917" h="793830">
                <a:moveTo>
                  <a:pt x="516045" y="19130"/>
                </a:moveTo>
                <a:cubicBezTo>
                  <a:pt x="414445" y="-40137"/>
                  <a:pt x="626112" y="57230"/>
                  <a:pt x="626112" y="57230"/>
                </a:cubicBezTo>
                <a:cubicBezTo>
                  <a:pt x="767223" y="115086"/>
                  <a:pt x="1302034" y="275952"/>
                  <a:pt x="1362712" y="366263"/>
                </a:cubicBezTo>
                <a:cubicBezTo>
                  <a:pt x="1423390" y="456574"/>
                  <a:pt x="1019811" y="542652"/>
                  <a:pt x="990178" y="599096"/>
                </a:cubicBezTo>
                <a:cubicBezTo>
                  <a:pt x="960545" y="655540"/>
                  <a:pt x="1136229" y="680941"/>
                  <a:pt x="1184912" y="704930"/>
                </a:cubicBezTo>
                <a:cubicBezTo>
                  <a:pt x="1233595" y="728919"/>
                  <a:pt x="1479128" y="728213"/>
                  <a:pt x="1282278" y="743030"/>
                </a:cubicBezTo>
                <a:cubicBezTo>
                  <a:pt x="1085428" y="757847"/>
                  <a:pt x="3812" y="793830"/>
                  <a:pt x="3812" y="793830"/>
                </a:cubicBezTo>
                <a:cubicBezTo>
                  <a:pt x="-61099" y="789597"/>
                  <a:pt x="722068" y="760669"/>
                  <a:pt x="892812" y="717630"/>
                </a:cubicBezTo>
                <a:cubicBezTo>
                  <a:pt x="1063556" y="674591"/>
                  <a:pt x="971128" y="586396"/>
                  <a:pt x="1028278" y="535596"/>
                </a:cubicBezTo>
                <a:cubicBezTo>
                  <a:pt x="1085428" y="484796"/>
                  <a:pt x="1318262" y="496791"/>
                  <a:pt x="1235712" y="412830"/>
                </a:cubicBezTo>
                <a:cubicBezTo>
                  <a:pt x="1153162" y="328869"/>
                  <a:pt x="617645" y="78397"/>
                  <a:pt x="516045" y="1913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: 図形 1490">
            <a:extLst>
              <a:ext uri="{FF2B5EF4-FFF2-40B4-BE49-F238E27FC236}">
                <a16:creationId xmlns:a16="http://schemas.microsoft.com/office/drawing/2014/main" id="{37541BFA-1944-44C8-A4F9-73EC9B65556F}"/>
              </a:ext>
            </a:extLst>
          </p:cNvPr>
          <p:cNvSpPr/>
          <p:nvPr/>
        </p:nvSpPr>
        <p:spPr>
          <a:xfrm>
            <a:off x="4360333" y="6540119"/>
            <a:ext cx="1016044" cy="85176"/>
          </a:xfrm>
          <a:custGeom>
            <a:avLst/>
            <a:gdLst>
              <a:gd name="connsiteX0" fmla="*/ 0 w 1016044"/>
              <a:gd name="connsiteY0" fmla="*/ 38481 h 85176"/>
              <a:gd name="connsiteX1" fmla="*/ 812800 w 1016044"/>
              <a:gd name="connsiteY1" fmla="*/ 381 h 85176"/>
              <a:gd name="connsiteX2" fmla="*/ 1011767 w 1016044"/>
              <a:gd name="connsiteY2" fmla="*/ 21548 h 85176"/>
              <a:gd name="connsiteX3" fmla="*/ 690034 w 1016044"/>
              <a:gd name="connsiteY3" fmla="*/ 63881 h 85176"/>
              <a:gd name="connsiteX4" fmla="*/ 469900 w 1016044"/>
              <a:gd name="connsiteY4" fmla="*/ 72348 h 85176"/>
              <a:gd name="connsiteX5" fmla="*/ 829734 w 1016044"/>
              <a:gd name="connsiteY5" fmla="*/ 85048 h 85176"/>
              <a:gd name="connsiteX6" fmla="*/ 524934 w 1016044"/>
              <a:gd name="connsiteY6" fmla="*/ 63881 h 85176"/>
              <a:gd name="connsiteX7" fmla="*/ 0 w 1016044"/>
              <a:gd name="connsiteY7" fmla="*/ 38481 h 8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044" h="85176">
                <a:moveTo>
                  <a:pt x="0" y="38481"/>
                </a:moveTo>
                <a:lnTo>
                  <a:pt x="812800" y="381"/>
                </a:lnTo>
                <a:cubicBezTo>
                  <a:pt x="981428" y="-2441"/>
                  <a:pt x="1032228" y="10965"/>
                  <a:pt x="1011767" y="21548"/>
                </a:cubicBezTo>
                <a:cubicBezTo>
                  <a:pt x="991306" y="32131"/>
                  <a:pt x="780345" y="55414"/>
                  <a:pt x="690034" y="63881"/>
                </a:cubicBezTo>
                <a:cubicBezTo>
                  <a:pt x="599723" y="72348"/>
                  <a:pt x="446617" y="68820"/>
                  <a:pt x="469900" y="72348"/>
                </a:cubicBezTo>
                <a:cubicBezTo>
                  <a:pt x="493183" y="75876"/>
                  <a:pt x="820562" y="86459"/>
                  <a:pt x="829734" y="85048"/>
                </a:cubicBezTo>
                <a:cubicBezTo>
                  <a:pt x="838906" y="83637"/>
                  <a:pt x="524934" y="63881"/>
                  <a:pt x="524934" y="63881"/>
                </a:cubicBezTo>
                <a:lnTo>
                  <a:pt x="0" y="38481"/>
                </a:ln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: 図形 1491">
            <a:extLst>
              <a:ext uri="{FF2B5EF4-FFF2-40B4-BE49-F238E27FC236}">
                <a16:creationId xmlns:a16="http://schemas.microsoft.com/office/drawing/2014/main" id="{A4B3A1D9-506D-4C8D-B524-475168FE423D}"/>
              </a:ext>
            </a:extLst>
          </p:cNvPr>
          <p:cNvSpPr/>
          <p:nvPr/>
        </p:nvSpPr>
        <p:spPr>
          <a:xfrm>
            <a:off x="5316925" y="6616706"/>
            <a:ext cx="1079651" cy="186261"/>
          </a:xfrm>
          <a:custGeom>
            <a:avLst/>
            <a:gdLst>
              <a:gd name="connsiteX0" fmla="*/ 142 w 1079651"/>
              <a:gd name="connsiteY0" fmla="*/ 186261 h 186261"/>
              <a:gd name="connsiteX1" fmla="*/ 749442 w 1079651"/>
              <a:gd name="connsiteY1" fmla="*/ 50794 h 186261"/>
              <a:gd name="connsiteX2" fmla="*/ 1079642 w 1079651"/>
              <a:gd name="connsiteY2" fmla="*/ 8461 h 186261"/>
              <a:gd name="connsiteX3" fmla="*/ 740975 w 1079651"/>
              <a:gd name="connsiteY3" fmla="*/ 8461 h 186261"/>
              <a:gd name="connsiteX4" fmla="*/ 558942 w 1079651"/>
              <a:gd name="connsiteY4" fmla="*/ 4227 h 186261"/>
              <a:gd name="connsiteX5" fmla="*/ 491208 w 1079651"/>
              <a:gd name="connsiteY5" fmla="*/ 76194 h 186261"/>
              <a:gd name="connsiteX6" fmla="*/ 275308 w 1079651"/>
              <a:gd name="connsiteY6" fmla="*/ 169327 h 186261"/>
              <a:gd name="connsiteX7" fmla="*/ 812942 w 1079651"/>
              <a:gd name="connsiteY7" fmla="*/ 50794 h 186261"/>
              <a:gd name="connsiteX8" fmla="*/ 142 w 1079651"/>
              <a:gd name="connsiteY8" fmla="*/ 186261 h 18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9651" h="186261">
                <a:moveTo>
                  <a:pt x="142" y="186261"/>
                </a:moveTo>
                <a:cubicBezTo>
                  <a:pt x="-10441" y="186261"/>
                  <a:pt x="569525" y="80427"/>
                  <a:pt x="749442" y="50794"/>
                </a:cubicBezTo>
                <a:cubicBezTo>
                  <a:pt x="929359" y="21161"/>
                  <a:pt x="1081053" y="15516"/>
                  <a:pt x="1079642" y="8461"/>
                </a:cubicBezTo>
                <a:cubicBezTo>
                  <a:pt x="1078231" y="1405"/>
                  <a:pt x="827758" y="9167"/>
                  <a:pt x="740975" y="8461"/>
                </a:cubicBezTo>
                <a:cubicBezTo>
                  <a:pt x="654192" y="7755"/>
                  <a:pt x="600570" y="-7062"/>
                  <a:pt x="558942" y="4227"/>
                </a:cubicBezTo>
                <a:cubicBezTo>
                  <a:pt x="517314" y="15516"/>
                  <a:pt x="538480" y="48677"/>
                  <a:pt x="491208" y="76194"/>
                </a:cubicBezTo>
                <a:cubicBezTo>
                  <a:pt x="443936" y="103711"/>
                  <a:pt x="221686" y="173560"/>
                  <a:pt x="275308" y="169327"/>
                </a:cubicBezTo>
                <a:cubicBezTo>
                  <a:pt x="328930" y="165094"/>
                  <a:pt x="855275" y="49383"/>
                  <a:pt x="812942" y="50794"/>
                </a:cubicBezTo>
                <a:cubicBezTo>
                  <a:pt x="770609" y="52205"/>
                  <a:pt x="10725" y="186261"/>
                  <a:pt x="142" y="18626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: 図形 1492">
            <a:extLst>
              <a:ext uri="{FF2B5EF4-FFF2-40B4-BE49-F238E27FC236}">
                <a16:creationId xmlns:a16="http://schemas.microsoft.com/office/drawing/2014/main" id="{0F254303-8402-494F-B306-7D35D1372FE2}"/>
              </a:ext>
            </a:extLst>
          </p:cNvPr>
          <p:cNvSpPr/>
          <p:nvPr/>
        </p:nvSpPr>
        <p:spPr>
          <a:xfrm>
            <a:off x="6048753" y="5706094"/>
            <a:ext cx="542604" cy="1119708"/>
          </a:xfrm>
          <a:custGeom>
            <a:avLst/>
            <a:gdLst>
              <a:gd name="connsiteX0" fmla="*/ 59947 w 542604"/>
              <a:gd name="connsiteY0" fmla="*/ 439 h 1119708"/>
              <a:gd name="connsiteX1" fmla="*/ 233514 w 542604"/>
              <a:gd name="connsiteY1" fmla="*/ 237506 h 1119708"/>
              <a:gd name="connsiteX2" fmla="*/ 407080 w 542604"/>
              <a:gd name="connsiteY2" fmla="*/ 783606 h 1119708"/>
              <a:gd name="connsiteX3" fmla="*/ 313947 w 542604"/>
              <a:gd name="connsiteY3" fmla="*/ 508439 h 1119708"/>
              <a:gd name="connsiteX4" fmla="*/ 453647 w 542604"/>
              <a:gd name="connsiteY4" fmla="*/ 800539 h 1119708"/>
              <a:gd name="connsiteX5" fmla="*/ 491747 w 542604"/>
              <a:gd name="connsiteY5" fmla="*/ 834406 h 1119708"/>
              <a:gd name="connsiteX6" fmla="*/ 377447 w 542604"/>
              <a:gd name="connsiteY6" fmla="*/ 855573 h 1119708"/>
              <a:gd name="connsiteX7" fmla="*/ 542547 w 542604"/>
              <a:gd name="connsiteY7" fmla="*/ 1113806 h 1119708"/>
              <a:gd name="connsiteX8" fmla="*/ 356280 w 542604"/>
              <a:gd name="connsiteY8" fmla="*/ 1037606 h 1119708"/>
              <a:gd name="connsiteX9" fmla="*/ 680 w 542604"/>
              <a:gd name="connsiteY9" fmla="*/ 1050306 h 1119708"/>
              <a:gd name="connsiteX10" fmla="*/ 267380 w 542604"/>
              <a:gd name="connsiteY10" fmla="*/ 961406 h 1119708"/>
              <a:gd name="connsiteX11" fmla="*/ 301247 w 542604"/>
              <a:gd name="connsiteY11" fmla="*/ 876739 h 1119708"/>
              <a:gd name="connsiteX12" fmla="*/ 271614 w 542604"/>
              <a:gd name="connsiteY12" fmla="*/ 415306 h 1119708"/>
              <a:gd name="connsiteX13" fmla="*/ 203880 w 542604"/>
              <a:gd name="connsiteY13" fmla="*/ 288306 h 1119708"/>
              <a:gd name="connsiteX14" fmla="*/ 59947 w 542604"/>
              <a:gd name="connsiteY14" fmla="*/ 439 h 111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2604" h="1119708">
                <a:moveTo>
                  <a:pt x="59947" y="439"/>
                </a:moveTo>
                <a:cubicBezTo>
                  <a:pt x="64886" y="-8028"/>
                  <a:pt x="175659" y="106978"/>
                  <a:pt x="233514" y="237506"/>
                </a:cubicBezTo>
                <a:cubicBezTo>
                  <a:pt x="291370" y="368034"/>
                  <a:pt x="393675" y="738451"/>
                  <a:pt x="407080" y="783606"/>
                </a:cubicBezTo>
                <a:cubicBezTo>
                  <a:pt x="420485" y="828761"/>
                  <a:pt x="306186" y="505617"/>
                  <a:pt x="313947" y="508439"/>
                </a:cubicBezTo>
                <a:cubicBezTo>
                  <a:pt x="321708" y="511261"/>
                  <a:pt x="424014" y="746211"/>
                  <a:pt x="453647" y="800539"/>
                </a:cubicBezTo>
                <a:cubicBezTo>
                  <a:pt x="483280" y="854867"/>
                  <a:pt x="504447" y="825234"/>
                  <a:pt x="491747" y="834406"/>
                </a:cubicBezTo>
                <a:cubicBezTo>
                  <a:pt x="479047" y="843578"/>
                  <a:pt x="368980" y="809006"/>
                  <a:pt x="377447" y="855573"/>
                </a:cubicBezTo>
                <a:cubicBezTo>
                  <a:pt x="385914" y="902140"/>
                  <a:pt x="546075" y="1083467"/>
                  <a:pt x="542547" y="1113806"/>
                </a:cubicBezTo>
                <a:cubicBezTo>
                  <a:pt x="539019" y="1144145"/>
                  <a:pt x="446591" y="1048189"/>
                  <a:pt x="356280" y="1037606"/>
                </a:cubicBezTo>
                <a:cubicBezTo>
                  <a:pt x="265969" y="1027023"/>
                  <a:pt x="15497" y="1063006"/>
                  <a:pt x="680" y="1050306"/>
                </a:cubicBezTo>
                <a:cubicBezTo>
                  <a:pt x="-14137" y="1037606"/>
                  <a:pt x="217286" y="990334"/>
                  <a:pt x="267380" y="961406"/>
                </a:cubicBezTo>
                <a:cubicBezTo>
                  <a:pt x="317475" y="932478"/>
                  <a:pt x="300541" y="967756"/>
                  <a:pt x="301247" y="876739"/>
                </a:cubicBezTo>
                <a:cubicBezTo>
                  <a:pt x="301953" y="785722"/>
                  <a:pt x="287842" y="513378"/>
                  <a:pt x="271614" y="415306"/>
                </a:cubicBezTo>
                <a:cubicBezTo>
                  <a:pt x="255386" y="317234"/>
                  <a:pt x="244802" y="353923"/>
                  <a:pt x="203880" y="288306"/>
                </a:cubicBezTo>
                <a:cubicBezTo>
                  <a:pt x="162958" y="222689"/>
                  <a:pt x="55008" y="8906"/>
                  <a:pt x="59947" y="43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: 図形 1493">
            <a:extLst>
              <a:ext uri="{FF2B5EF4-FFF2-40B4-BE49-F238E27FC236}">
                <a16:creationId xmlns:a16="http://schemas.microsoft.com/office/drawing/2014/main" id="{8A01526D-0490-4C4B-833D-811B14FF8C17}"/>
              </a:ext>
            </a:extLst>
          </p:cNvPr>
          <p:cNvSpPr/>
          <p:nvPr/>
        </p:nvSpPr>
        <p:spPr>
          <a:xfrm>
            <a:off x="5261078" y="3717965"/>
            <a:ext cx="974907" cy="2074283"/>
          </a:xfrm>
          <a:custGeom>
            <a:avLst/>
            <a:gdLst>
              <a:gd name="connsiteX0" fmla="*/ 915355 w 974907"/>
              <a:gd name="connsiteY0" fmla="*/ 53935 h 2074283"/>
              <a:gd name="connsiteX1" fmla="*/ 881489 w 974907"/>
              <a:gd name="connsiteY1" fmla="*/ 142835 h 2074283"/>
              <a:gd name="connsiteX2" fmla="*/ 813755 w 974907"/>
              <a:gd name="connsiteY2" fmla="*/ 769368 h 2074283"/>
              <a:gd name="connsiteX3" fmla="*/ 974622 w 974907"/>
              <a:gd name="connsiteY3" fmla="*/ 947168 h 2074283"/>
              <a:gd name="connsiteX4" fmla="*/ 767189 w 974907"/>
              <a:gd name="connsiteY4" fmla="*/ 1158835 h 2074283"/>
              <a:gd name="connsiteX5" fmla="*/ 758722 w 974907"/>
              <a:gd name="connsiteY5" fmla="*/ 1514435 h 2074283"/>
              <a:gd name="connsiteX6" fmla="*/ 805289 w 974907"/>
              <a:gd name="connsiteY6" fmla="*/ 1958935 h 2074283"/>
              <a:gd name="connsiteX7" fmla="*/ 674055 w 974907"/>
              <a:gd name="connsiteY7" fmla="*/ 1683768 h 2074283"/>
              <a:gd name="connsiteX8" fmla="*/ 657122 w 974907"/>
              <a:gd name="connsiteY8" fmla="*/ 1984335 h 2074283"/>
              <a:gd name="connsiteX9" fmla="*/ 623255 w 974907"/>
              <a:gd name="connsiteY9" fmla="*/ 1806535 h 2074283"/>
              <a:gd name="connsiteX10" fmla="*/ 420055 w 974907"/>
              <a:gd name="connsiteY10" fmla="*/ 1967402 h 2074283"/>
              <a:gd name="connsiteX11" fmla="*/ 955 w 974907"/>
              <a:gd name="connsiteY11" fmla="*/ 2073235 h 2074283"/>
              <a:gd name="connsiteX12" fmla="*/ 547055 w 974907"/>
              <a:gd name="connsiteY12" fmla="*/ 1903902 h 2074283"/>
              <a:gd name="connsiteX13" fmla="*/ 403122 w 974907"/>
              <a:gd name="connsiteY13" fmla="*/ 1831935 h 2074283"/>
              <a:gd name="connsiteX14" fmla="*/ 585155 w 974907"/>
              <a:gd name="connsiteY14" fmla="*/ 1472102 h 2074283"/>
              <a:gd name="connsiteX15" fmla="*/ 415822 w 974907"/>
              <a:gd name="connsiteY15" fmla="*/ 1213868 h 2074283"/>
              <a:gd name="connsiteX16" fmla="*/ 470855 w 974907"/>
              <a:gd name="connsiteY16" fmla="*/ 1082635 h 2074283"/>
              <a:gd name="connsiteX17" fmla="*/ 690989 w 974907"/>
              <a:gd name="connsiteY17" fmla="*/ 1027602 h 2074283"/>
              <a:gd name="connsiteX18" fmla="*/ 758722 w 974907"/>
              <a:gd name="connsiteY18" fmla="*/ 887902 h 2074283"/>
              <a:gd name="connsiteX19" fmla="*/ 712155 w 974907"/>
              <a:gd name="connsiteY19" fmla="*/ 824402 h 2074283"/>
              <a:gd name="connsiteX20" fmla="*/ 915355 w 974907"/>
              <a:gd name="connsiteY20" fmla="*/ 53935 h 207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74907" h="2074283">
                <a:moveTo>
                  <a:pt x="915355" y="53935"/>
                </a:moveTo>
                <a:cubicBezTo>
                  <a:pt x="943577" y="-59659"/>
                  <a:pt x="898422" y="23596"/>
                  <a:pt x="881489" y="142835"/>
                </a:cubicBezTo>
                <a:cubicBezTo>
                  <a:pt x="864556" y="262074"/>
                  <a:pt x="798233" y="635313"/>
                  <a:pt x="813755" y="769368"/>
                </a:cubicBezTo>
                <a:cubicBezTo>
                  <a:pt x="829277" y="903424"/>
                  <a:pt x="982383" y="882257"/>
                  <a:pt x="974622" y="947168"/>
                </a:cubicBezTo>
                <a:cubicBezTo>
                  <a:pt x="966861" y="1012079"/>
                  <a:pt x="803172" y="1064290"/>
                  <a:pt x="767189" y="1158835"/>
                </a:cubicBezTo>
                <a:cubicBezTo>
                  <a:pt x="731206" y="1253380"/>
                  <a:pt x="752372" y="1381085"/>
                  <a:pt x="758722" y="1514435"/>
                </a:cubicBezTo>
                <a:cubicBezTo>
                  <a:pt x="765072" y="1647785"/>
                  <a:pt x="819400" y="1930713"/>
                  <a:pt x="805289" y="1958935"/>
                </a:cubicBezTo>
                <a:cubicBezTo>
                  <a:pt x="791178" y="1987157"/>
                  <a:pt x="698749" y="1679535"/>
                  <a:pt x="674055" y="1683768"/>
                </a:cubicBezTo>
                <a:cubicBezTo>
                  <a:pt x="649361" y="1688001"/>
                  <a:pt x="665589" y="1963874"/>
                  <a:pt x="657122" y="1984335"/>
                </a:cubicBezTo>
                <a:cubicBezTo>
                  <a:pt x="648655" y="2004796"/>
                  <a:pt x="662766" y="1809357"/>
                  <a:pt x="623255" y="1806535"/>
                </a:cubicBezTo>
                <a:cubicBezTo>
                  <a:pt x="583744" y="1803713"/>
                  <a:pt x="523772" y="1922952"/>
                  <a:pt x="420055" y="1967402"/>
                </a:cubicBezTo>
                <a:cubicBezTo>
                  <a:pt x="316338" y="2011852"/>
                  <a:pt x="-20212" y="2083818"/>
                  <a:pt x="955" y="2073235"/>
                </a:cubicBezTo>
                <a:cubicBezTo>
                  <a:pt x="22122" y="2062652"/>
                  <a:pt x="480027" y="1944119"/>
                  <a:pt x="547055" y="1903902"/>
                </a:cubicBezTo>
                <a:cubicBezTo>
                  <a:pt x="614083" y="1863685"/>
                  <a:pt x="396772" y="1903902"/>
                  <a:pt x="403122" y="1831935"/>
                </a:cubicBezTo>
                <a:cubicBezTo>
                  <a:pt x="409472" y="1759968"/>
                  <a:pt x="583038" y="1575113"/>
                  <a:pt x="585155" y="1472102"/>
                </a:cubicBezTo>
                <a:cubicBezTo>
                  <a:pt x="587272" y="1369091"/>
                  <a:pt x="434872" y="1278779"/>
                  <a:pt x="415822" y="1213868"/>
                </a:cubicBezTo>
                <a:cubicBezTo>
                  <a:pt x="396772" y="1148957"/>
                  <a:pt x="424994" y="1113679"/>
                  <a:pt x="470855" y="1082635"/>
                </a:cubicBezTo>
                <a:cubicBezTo>
                  <a:pt x="516716" y="1051591"/>
                  <a:pt x="643011" y="1060057"/>
                  <a:pt x="690989" y="1027602"/>
                </a:cubicBezTo>
                <a:cubicBezTo>
                  <a:pt x="738967" y="995147"/>
                  <a:pt x="755194" y="921769"/>
                  <a:pt x="758722" y="887902"/>
                </a:cubicBezTo>
                <a:cubicBezTo>
                  <a:pt x="762250" y="854035"/>
                  <a:pt x="687460" y="959869"/>
                  <a:pt x="712155" y="824402"/>
                </a:cubicBezTo>
                <a:cubicBezTo>
                  <a:pt x="736849" y="688935"/>
                  <a:pt x="887133" y="167529"/>
                  <a:pt x="915355" y="53935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: 図形 1494">
            <a:extLst>
              <a:ext uri="{FF2B5EF4-FFF2-40B4-BE49-F238E27FC236}">
                <a16:creationId xmlns:a16="http://schemas.microsoft.com/office/drawing/2014/main" id="{BDCDCBD8-F88B-449E-9850-5C87E9C6EDD2}"/>
              </a:ext>
            </a:extLst>
          </p:cNvPr>
          <p:cNvSpPr/>
          <p:nvPr/>
        </p:nvSpPr>
        <p:spPr>
          <a:xfrm>
            <a:off x="5542214" y="3577530"/>
            <a:ext cx="702384" cy="891152"/>
          </a:xfrm>
          <a:custGeom>
            <a:avLst/>
            <a:gdLst>
              <a:gd name="connsiteX0" fmla="*/ 701953 w 702384"/>
              <a:gd name="connsiteY0" fmla="*/ 3870 h 891152"/>
              <a:gd name="connsiteX1" fmla="*/ 325186 w 702384"/>
              <a:gd name="connsiteY1" fmla="*/ 643103 h 891152"/>
              <a:gd name="connsiteX2" fmla="*/ 3453 w 702384"/>
              <a:gd name="connsiteY2" fmla="*/ 888637 h 891152"/>
              <a:gd name="connsiteX3" fmla="*/ 147386 w 702384"/>
              <a:gd name="connsiteY3" fmla="*/ 774337 h 891152"/>
              <a:gd name="connsiteX4" fmla="*/ 20386 w 702384"/>
              <a:gd name="connsiteY4" fmla="*/ 837837 h 891152"/>
              <a:gd name="connsiteX5" fmla="*/ 210886 w 702384"/>
              <a:gd name="connsiteY5" fmla="*/ 596537 h 891152"/>
              <a:gd name="connsiteX6" fmla="*/ 397153 w 702384"/>
              <a:gd name="connsiteY6" fmla="*/ 384870 h 891152"/>
              <a:gd name="connsiteX7" fmla="*/ 701953 w 702384"/>
              <a:gd name="connsiteY7" fmla="*/ 3870 h 89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2384" h="891152">
                <a:moveTo>
                  <a:pt x="701953" y="3870"/>
                </a:moveTo>
                <a:cubicBezTo>
                  <a:pt x="689959" y="46909"/>
                  <a:pt x="441603" y="495642"/>
                  <a:pt x="325186" y="643103"/>
                </a:cubicBezTo>
                <a:cubicBezTo>
                  <a:pt x="208769" y="790564"/>
                  <a:pt x="33086" y="866765"/>
                  <a:pt x="3453" y="888637"/>
                </a:cubicBezTo>
                <a:cubicBezTo>
                  <a:pt x="-26180" y="910509"/>
                  <a:pt x="144564" y="782804"/>
                  <a:pt x="147386" y="774337"/>
                </a:cubicBezTo>
                <a:cubicBezTo>
                  <a:pt x="150208" y="765870"/>
                  <a:pt x="9803" y="867470"/>
                  <a:pt x="20386" y="837837"/>
                </a:cubicBezTo>
                <a:cubicBezTo>
                  <a:pt x="30969" y="808204"/>
                  <a:pt x="148092" y="672031"/>
                  <a:pt x="210886" y="596537"/>
                </a:cubicBezTo>
                <a:cubicBezTo>
                  <a:pt x="273680" y="521043"/>
                  <a:pt x="321659" y="480826"/>
                  <a:pt x="397153" y="384870"/>
                </a:cubicBezTo>
                <a:cubicBezTo>
                  <a:pt x="472647" y="288914"/>
                  <a:pt x="713947" y="-39169"/>
                  <a:pt x="701953" y="387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: 図形 1495">
            <a:extLst>
              <a:ext uri="{FF2B5EF4-FFF2-40B4-BE49-F238E27FC236}">
                <a16:creationId xmlns:a16="http://schemas.microsoft.com/office/drawing/2014/main" id="{159DAC36-A3AB-4A0F-8769-9BC669C43A54}"/>
              </a:ext>
            </a:extLst>
          </p:cNvPr>
          <p:cNvSpPr/>
          <p:nvPr/>
        </p:nvSpPr>
        <p:spPr>
          <a:xfrm>
            <a:off x="6460461" y="3140071"/>
            <a:ext cx="686065" cy="2067216"/>
          </a:xfrm>
          <a:custGeom>
            <a:avLst/>
            <a:gdLst>
              <a:gd name="connsiteX0" fmla="*/ 20772 w 686065"/>
              <a:gd name="connsiteY0" fmla="*/ 22229 h 2067216"/>
              <a:gd name="connsiteX1" fmla="*/ 84272 w 686065"/>
              <a:gd name="connsiteY1" fmla="*/ 13762 h 2067216"/>
              <a:gd name="connsiteX2" fmla="*/ 359439 w 686065"/>
              <a:gd name="connsiteY2" fmla="*/ 111129 h 2067216"/>
              <a:gd name="connsiteX3" fmla="*/ 528772 w 686065"/>
              <a:gd name="connsiteY3" fmla="*/ 559862 h 2067216"/>
              <a:gd name="connsiteX4" fmla="*/ 516072 w 686065"/>
              <a:gd name="connsiteY4" fmla="*/ 669929 h 2067216"/>
              <a:gd name="connsiteX5" fmla="*/ 685406 w 686065"/>
              <a:gd name="connsiteY5" fmla="*/ 1482729 h 2067216"/>
              <a:gd name="connsiteX6" fmla="*/ 444106 w 686065"/>
              <a:gd name="connsiteY6" fmla="*/ 1249896 h 2067216"/>
              <a:gd name="connsiteX7" fmla="*/ 579572 w 686065"/>
              <a:gd name="connsiteY7" fmla="*/ 2066929 h 2067216"/>
              <a:gd name="connsiteX8" fmla="*/ 418706 w 686065"/>
              <a:gd name="connsiteY8" fmla="*/ 1148296 h 2067216"/>
              <a:gd name="connsiteX9" fmla="*/ 477972 w 686065"/>
              <a:gd name="connsiteY9" fmla="*/ 724962 h 2067216"/>
              <a:gd name="connsiteX10" fmla="*/ 363672 w 686065"/>
              <a:gd name="connsiteY10" fmla="*/ 352429 h 2067216"/>
              <a:gd name="connsiteX11" fmla="*/ 422939 w 686065"/>
              <a:gd name="connsiteY11" fmla="*/ 432862 h 2067216"/>
              <a:gd name="connsiteX12" fmla="*/ 592272 w 686065"/>
              <a:gd name="connsiteY12" fmla="*/ 733429 h 2067216"/>
              <a:gd name="connsiteX13" fmla="*/ 494906 w 686065"/>
              <a:gd name="connsiteY13" fmla="*/ 458262 h 2067216"/>
              <a:gd name="connsiteX14" fmla="*/ 406006 w 686065"/>
              <a:gd name="connsiteY14" fmla="*/ 212729 h 2067216"/>
              <a:gd name="connsiteX15" fmla="*/ 20772 w 686065"/>
              <a:gd name="connsiteY15" fmla="*/ 22229 h 206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6065" h="2067216">
                <a:moveTo>
                  <a:pt x="20772" y="22229"/>
                </a:moveTo>
                <a:cubicBezTo>
                  <a:pt x="-32850" y="-10932"/>
                  <a:pt x="27828" y="-1055"/>
                  <a:pt x="84272" y="13762"/>
                </a:cubicBezTo>
                <a:cubicBezTo>
                  <a:pt x="140716" y="28579"/>
                  <a:pt x="285356" y="20112"/>
                  <a:pt x="359439" y="111129"/>
                </a:cubicBezTo>
                <a:cubicBezTo>
                  <a:pt x="433522" y="202146"/>
                  <a:pt x="502667" y="466729"/>
                  <a:pt x="528772" y="559862"/>
                </a:cubicBezTo>
                <a:cubicBezTo>
                  <a:pt x="554877" y="652995"/>
                  <a:pt x="489966" y="516118"/>
                  <a:pt x="516072" y="669929"/>
                </a:cubicBezTo>
                <a:cubicBezTo>
                  <a:pt x="542178" y="823740"/>
                  <a:pt x="697400" y="1386068"/>
                  <a:pt x="685406" y="1482729"/>
                </a:cubicBezTo>
                <a:cubicBezTo>
                  <a:pt x="673412" y="1579390"/>
                  <a:pt x="461745" y="1152529"/>
                  <a:pt x="444106" y="1249896"/>
                </a:cubicBezTo>
                <a:cubicBezTo>
                  <a:pt x="426467" y="1347263"/>
                  <a:pt x="583805" y="2083862"/>
                  <a:pt x="579572" y="2066929"/>
                </a:cubicBezTo>
                <a:cubicBezTo>
                  <a:pt x="575339" y="2049996"/>
                  <a:pt x="435639" y="1371957"/>
                  <a:pt x="418706" y="1148296"/>
                </a:cubicBezTo>
                <a:cubicBezTo>
                  <a:pt x="401773" y="924635"/>
                  <a:pt x="487144" y="857607"/>
                  <a:pt x="477972" y="724962"/>
                </a:cubicBezTo>
                <a:cubicBezTo>
                  <a:pt x="468800" y="592318"/>
                  <a:pt x="372844" y="401112"/>
                  <a:pt x="363672" y="352429"/>
                </a:cubicBezTo>
                <a:cubicBezTo>
                  <a:pt x="354500" y="303746"/>
                  <a:pt x="384839" y="369362"/>
                  <a:pt x="422939" y="432862"/>
                </a:cubicBezTo>
                <a:cubicBezTo>
                  <a:pt x="461039" y="496362"/>
                  <a:pt x="580278" y="729196"/>
                  <a:pt x="592272" y="733429"/>
                </a:cubicBezTo>
                <a:cubicBezTo>
                  <a:pt x="604266" y="737662"/>
                  <a:pt x="525950" y="545045"/>
                  <a:pt x="494906" y="458262"/>
                </a:cubicBezTo>
                <a:cubicBezTo>
                  <a:pt x="463862" y="371479"/>
                  <a:pt x="483617" y="286812"/>
                  <a:pt x="406006" y="212729"/>
                </a:cubicBezTo>
                <a:cubicBezTo>
                  <a:pt x="328395" y="138646"/>
                  <a:pt x="74394" y="55390"/>
                  <a:pt x="20772" y="2222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: 図形 1496">
            <a:extLst>
              <a:ext uri="{FF2B5EF4-FFF2-40B4-BE49-F238E27FC236}">
                <a16:creationId xmlns:a16="http://schemas.microsoft.com/office/drawing/2014/main" id="{CE3E1497-1DA0-4C7B-9D41-E73C2D96D31C}"/>
              </a:ext>
            </a:extLst>
          </p:cNvPr>
          <p:cNvSpPr/>
          <p:nvPr/>
        </p:nvSpPr>
        <p:spPr>
          <a:xfrm>
            <a:off x="7014139" y="4635942"/>
            <a:ext cx="428145" cy="1317645"/>
          </a:xfrm>
          <a:custGeom>
            <a:avLst/>
            <a:gdLst>
              <a:gd name="connsiteX0" fmla="*/ 8961 w 428145"/>
              <a:gd name="connsiteY0" fmla="*/ 16491 h 1317645"/>
              <a:gd name="connsiteX1" fmla="*/ 8961 w 428145"/>
              <a:gd name="connsiteY1" fmla="*/ 75758 h 1317645"/>
              <a:gd name="connsiteX2" fmla="*/ 55528 w 428145"/>
              <a:gd name="connsiteY2" fmla="*/ 422891 h 1317645"/>
              <a:gd name="connsiteX3" fmla="*/ 322228 w 428145"/>
              <a:gd name="connsiteY3" fmla="*/ 1011325 h 1317645"/>
              <a:gd name="connsiteX4" fmla="*/ 250261 w 428145"/>
              <a:gd name="connsiteY4" fmla="*/ 808125 h 1317645"/>
              <a:gd name="connsiteX5" fmla="*/ 428061 w 428145"/>
              <a:gd name="connsiteY5" fmla="*/ 1316125 h 1317645"/>
              <a:gd name="connsiteX6" fmla="*/ 271428 w 428145"/>
              <a:gd name="connsiteY6" fmla="*/ 952058 h 1317645"/>
              <a:gd name="connsiteX7" fmla="*/ 110561 w 428145"/>
              <a:gd name="connsiteY7" fmla="*/ 583758 h 1317645"/>
              <a:gd name="connsiteX8" fmla="*/ 102094 w 428145"/>
              <a:gd name="connsiteY8" fmla="*/ 300125 h 1317645"/>
              <a:gd name="connsiteX9" fmla="*/ 8961 w 428145"/>
              <a:gd name="connsiteY9" fmla="*/ 16491 h 131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145" h="1317645">
                <a:moveTo>
                  <a:pt x="8961" y="16491"/>
                </a:moveTo>
                <a:cubicBezTo>
                  <a:pt x="-6561" y="-20904"/>
                  <a:pt x="1200" y="8025"/>
                  <a:pt x="8961" y="75758"/>
                </a:cubicBezTo>
                <a:cubicBezTo>
                  <a:pt x="16722" y="143491"/>
                  <a:pt x="3317" y="266963"/>
                  <a:pt x="55528" y="422891"/>
                </a:cubicBezTo>
                <a:cubicBezTo>
                  <a:pt x="107739" y="578819"/>
                  <a:pt x="289773" y="947119"/>
                  <a:pt x="322228" y="1011325"/>
                </a:cubicBezTo>
                <a:cubicBezTo>
                  <a:pt x="354684" y="1075531"/>
                  <a:pt x="232622" y="757325"/>
                  <a:pt x="250261" y="808125"/>
                </a:cubicBezTo>
                <a:cubicBezTo>
                  <a:pt x="267900" y="858925"/>
                  <a:pt x="424533" y="1292136"/>
                  <a:pt x="428061" y="1316125"/>
                </a:cubicBezTo>
                <a:cubicBezTo>
                  <a:pt x="431589" y="1340114"/>
                  <a:pt x="324345" y="1074119"/>
                  <a:pt x="271428" y="952058"/>
                </a:cubicBezTo>
                <a:cubicBezTo>
                  <a:pt x="218511" y="829997"/>
                  <a:pt x="138783" y="692413"/>
                  <a:pt x="110561" y="583758"/>
                </a:cubicBezTo>
                <a:cubicBezTo>
                  <a:pt x="82339" y="475103"/>
                  <a:pt x="119027" y="389730"/>
                  <a:pt x="102094" y="300125"/>
                </a:cubicBezTo>
                <a:cubicBezTo>
                  <a:pt x="85161" y="210520"/>
                  <a:pt x="24483" y="53886"/>
                  <a:pt x="8961" y="1649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: 図形 1497">
            <a:extLst>
              <a:ext uri="{FF2B5EF4-FFF2-40B4-BE49-F238E27FC236}">
                <a16:creationId xmlns:a16="http://schemas.microsoft.com/office/drawing/2014/main" id="{5E9B36CF-AF1E-4895-B2E0-7854620BBFE5}"/>
              </a:ext>
            </a:extLst>
          </p:cNvPr>
          <p:cNvSpPr/>
          <p:nvPr/>
        </p:nvSpPr>
        <p:spPr>
          <a:xfrm>
            <a:off x="6724650" y="5921233"/>
            <a:ext cx="457185" cy="100155"/>
          </a:xfrm>
          <a:custGeom>
            <a:avLst/>
            <a:gdLst>
              <a:gd name="connsiteX0" fmla="*/ 0 w 457185"/>
              <a:gd name="connsiteY0" fmla="*/ 100155 h 100155"/>
              <a:gd name="connsiteX1" fmla="*/ 136525 w 457185"/>
              <a:gd name="connsiteY1" fmla="*/ 89042 h 100155"/>
              <a:gd name="connsiteX2" fmla="*/ 452438 w 457185"/>
              <a:gd name="connsiteY2" fmla="*/ 1730 h 100155"/>
              <a:gd name="connsiteX3" fmla="*/ 334963 w 457185"/>
              <a:gd name="connsiteY3" fmla="*/ 28717 h 100155"/>
              <a:gd name="connsiteX4" fmla="*/ 0 w 457185"/>
              <a:gd name="connsiteY4" fmla="*/ 100155 h 10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185" h="100155">
                <a:moveTo>
                  <a:pt x="0" y="100155"/>
                </a:moveTo>
                <a:lnTo>
                  <a:pt x="136525" y="89042"/>
                </a:lnTo>
                <a:cubicBezTo>
                  <a:pt x="211931" y="72638"/>
                  <a:pt x="419365" y="11784"/>
                  <a:pt x="452438" y="1730"/>
                </a:cubicBezTo>
                <a:cubicBezTo>
                  <a:pt x="485511" y="-8324"/>
                  <a:pt x="334963" y="28717"/>
                  <a:pt x="334963" y="28717"/>
                </a:cubicBezTo>
                <a:lnTo>
                  <a:pt x="0" y="100155"/>
                </a:ln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: 図形 1498">
            <a:extLst>
              <a:ext uri="{FF2B5EF4-FFF2-40B4-BE49-F238E27FC236}">
                <a16:creationId xmlns:a16="http://schemas.microsoft.com/office/drawing/2014/main" id="{40773B21-CFB8-4559-8183-E304EBBE688B}"/>
              </a:ext>
            </a:extLst>
          </p:cNvPr>
          <p:cNvSpPr/>
          <p:nvPr/>
        </p:nvSpPr>
        <p:spPr>
          <a:xfrm>
            <a:off x="6662506" y="6255906"/>
            <a:ext cx="528953" cy="347477"/>
          </a:xfrm>
          <a:custGeom>
            <a:avLst/>
            <a:gdLst>
              <a:gd name="connsiteX0" fmla="*/ 528869 w 528953"/>
              <a:gd name="connsiteY0" fmla="*/ 2019 h 347477"/>
              <a:gd name="connsiteX1" fmla="*/ 465369 w 528953"/>
              <a:gd name="connsiteY1" fmla="*/ 316344 h 347477"/>
              <a:gd name="connsiteX2" fmla="*/ 451082 w 528953"/>
              <a:gd name="connsiteY2" fmla="*/ 329044 h 347477"/>
              <a:gd name="connsiteX3" fmla="*/ 473307 w 528953"/>
              <a:gd name="connsiteY3" fmla="*/ 254432 h 347477"/>
              <a:gd name="connsiteX4" fmla="*/ 225657 w 528953"/>
              <a:gd name="connsiteY4" fmla="*/ 256019 h 347477"/>
              <a:gd name="connsiteX5" fmla="*/ 217719 w 528953"/>
              <a:gd name="connsiteY5" fmla="*/ 238557 h 347477"/>
              <a:gd name="connsiteX6" fmla="*/ 316144 w 528953"/>
              <a:gd name="connsiteY6" fmla="*/ 214744 h 347477"/>
              <a:gd name="connsiteX7" fmla="*/ 355832 w 528953"/>
              <a:gd name="connsiteY7" fmla="*/ 168707 h 347477"/>
              <a:gd name="connsiteX8" fmla="*/ 157394 w 528953"/>
              <a:gd name="connsiteY8" fmla="*/ 130607 h 347477"/>
              <a:gd name="connsiteX9" fmla="*/ 232 w 528953"/>
              <a:gd name="connsiteY9" fmla="*/ 124257 h 347477"/>
              <a:gd name="connsiteX10" fmla="*/ 125644 w 528953"/>
              <a:gd name="connsiteY10" fmla="*/ 49644 h 347477"/>
              <a:gd name="connsiteX11" fmla="*/ 266932 w 528953"/>
              <a:gd name="connsiteY11" fmla="*/ 216332 h 347477"/>
              <a:gd name="connsiteX12" fmla="*/ 368532 w 528953"/>
              <a:gd name="connsiteY12" fmla="*/ 270307 h 347477"/>
              <a:gd name="connsiteX13" fmla="*/ 476482 w 528953"/>
              <a:gd name="connsiteY13" fmla="*/ 184582 h 347477"/>
              <a:gd name="connsiteX14" fmla="*/ 528869 w 528953"/>
              <a:gd name="connsiteY14" fmla="*/ 2019 h 34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8953" h="347477">
                <a:moveTo>
                  <a:pt x="528869" y="2019"/>
                </a:moveTo>
                <a:cubicBezTo>
                  <a:pt x="527017" y="23979"/>
                  <a:pt x="478333" y="261840"/>
                  <a:pt x="465369" y="316344"/>
                </a:cubicBezTo>
                <a:cubicBezTo>
                  <a:pt x="452405" y="370848"/>
                  <a:pt x="449759" y="339362"/>
                  <a:pt x="451082" y="329044"/>
                </a:cubicBezTo>
                <a:cubicBezTo>
                  <a:pt x="452405" y="318726"/>
                  <a:pt x="510878" y="266603"/>
                  <a:pt x="473307" y="254432"/>
                </a:cubicBezTo>
                <a:cubicBezTo>
                  <a:pt x="435736" y="242261"/>
                  <a:pt x="268255" y="258665"/>
                  <a:pt x="225657" y="256019"/>
                </a:cubicBezTo>
                <a:cubicBezTo>
                  <a:pt x="183059" y="253373"/>
                  <a:pt x="202638" y="245436"/>
                  <a:pt x="217719" y="238557"/>
                </a:cubicBezTo>
                <a:cubicBezTo>
                  <a:pt x="232800" y="231678"/>
                  <a:pt x="293125" y="226386"/>
                  <a:pt x="316144" y="214744"/>
                </a:cubicBezTo>
                <a:cubicBezTo>
                  <a:pt x="339163" y="203102"/>
                  <a:pt x="382290" y="182730"/>
                  <a:pt x="355832" y="168707"/>
                </a:cubicBezTo>
                <a:cubicBezTo>
                  <a:pt x="329374" y="154684"/>
                  <a:pt x="216661" y="138015"/>
                  <a:pt x="157394" y="130607"/>
                </a:cubicBezTo>
                <a:cubicBezTo>
                  <a:pt x="98127" y="123199"/>
                  <a:pt x="5524" y="137751"/>
                  <a:pt x="232" y="124257"/>
                </a:cubicBezTo>
                <a:cubicBezTo>
                  <a:pt x="-5060" y="110763"/>
                  <a:pt x="81194" y="34298"/>
                  <a:pt x="125644" y="49644"/>
                </a:cubicBezTo>
                <a:cubicBezTo>
                  <a:pt x="170094" y="64990"/>
                  <a:pt x="226451" y="179555"/>
                  <a:pt x="266932" y="216332"/>
                </a:cubicBezTo>
                <a:cubicBezTo>
                  <a:pt x="307413" y="253109"/>
                  <a:pt x="333607" y="275599"/>
                  <a:pt x="368532" y="270307"/>
                </a:cubicBezTo>
                <a:cubicBezTo>
                  <a:pt x="403457" y="265015"/>
                  <a:pt x="451347" y="225592"/>
                  <a:pt x="476482" y="184582"/>
                </a:cubicBezTo>
                <a:cubicBezTo>
                  <a:pt x="501617" y="143572"/>
                  <a:pt x="530721" y="-19941"/>
                  <a:pt x="528869" y="201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: 図形 1499">
            <a:extLst>
              <a:ext uri="{FF2B5EF4-FFF2-40B4-BE49-F238E27FC236}">
                <a16:creationId xmlns:a16="http://schemas.microsoft.com/office/drawing/2014/main" id="{AB86E0F0-E406-4D46-BA1D-3D77A68030E2}"/>
              </a:ext>
            </a:extLst>
          </p:cNvPr>
          <p:cNvSpPr/>
          <p:nvPr/>
        </p:nvSpPr>
        <p:spPr>
          <a:xfrm>
            <a:off x="7402196" y="6232507"/>
            <a:ext cx="204220" cy="423216"/>
          </a:xfrm>
          <a:custGeom>
            <a:avLst/>
            <a:gdLst>
              <a:gd name="connsiteX0" fmla="*/ 317 w 204220"/>
              <a:gd name="connsiteY0" fmla="*/ 18 h 423216"/>
              <a:gd name="connsiteX1" fmla="*/ 116204 w 204220"/>
              <a:gd name="connsiteY1" fmla="*/ 154006 h 423216"/>
              <a:gd name="connsiteX2" fmla="*/ 119379 w 204220"/>
              <a:gd name="connsiteY2" fmla="*/ 193693 h 423216"/>
              <a:gd name="connsiteX3" fmla="*/ 160654 w 204220"/>
              <a:gd name="connsiteY3" fmla="*/ 339743 h 423216"/>
              <a:gd name="connsiteX4" fmla="*/ 109854 w 204220"/>
              <a:gd name="connsiteY4" fmla="*/ 422293 h 423216"/>
              <a:gd name="connsiteX5" fmla="*/ 201929 w 204220"/>
              <a:gd name="connsiteY5" fmla="*/ 379431 h 423216"/>
              <a:gd name="connsiteX6" fmla="*/ 168592 w 204220"/>
              <a:gd name="connsiteY6" fmla="*/ 307993 h 423216"/>
              <a:gd name="connsiteX7" fmla="*/ 84454 w 204220"/>
              <a:gd name="connsiteY7" fmla="*/ 144481 h 423216"/>
              <a:gd name="connsiteX8" fmla="*/ 317 w 204220"/>
              <a:gd name="connsiteY8" fmla="*/ 18 h 42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220" h="423216">
                <a:moveTo>
                  <a:pt x="317" y="18"/>
                </a:moveTo>
                <a:cubicBezTo>
                  <a:pt x="5609" y="1605"/>
                  <a:pt x="96360" y="121727"/>
                  <a:pt x="116204" y="154006"/>
                </a:cubicBezTo>
                <a:cubicBezTo>
                  <a:pt x="136048" y="186285"/>
                  <a:pt x="111971" y="162737"/>
                  <a:pt x="119379" y="193693"/>
                </a:cubicBezTo>
                <a:cubicBezTo>
                  <a:pt x="126787" y="224649"/>
                  <a:pt x="162242" y="301643"/>
                  <a:pt x="160654" y="339743"/>
                </a:cubicBezTo>
                <a:cubicBezTo>
                  <a:pt x="159066" y="377843"/>
                  <a:pt x="102975" y="415678"/>
                  <a:pt x="109854" y="422293"/>
                </a:cubicBezTo>
                <a:cubicBezTo>
                  <a:pt x="116733" y="428908"/>
                  <a:pt x="192139" y="398481"/>
                  <a:pt x="201929" y="379431"/>
                </a:cubicBezTo>
                <a:cubicBezTo>
                  <a:pt x="211719" y="360381"/>
                  <a:pt x="188171" y="347151"/>
                  <a:pt x="168592" y="307993"/>
                </a:cubicBezTo>
                <a:cubicBezTo>
                  <a:pt x="149013" y="268835"/>
                  <a:pt x="111706" y="191048"/>
                  <a:pt x="84454" y="144481"/>
                </a:cubicBezTo>
                <a:cubicBezTo>
                  <a:pt x="57202" y="97914"/>
                  <a:pt x="-4975" y="-1569"/>
                  <a:pt x="317" y="18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: 図形 1500">
            <a:extLst>
              <a:ext uri="{FF2B5EF4-FFF2-40B4-BE49-F238E27FC236}">
                <a16:creationId xmlns:a16="http://schemas.microsoft.com/office/drawing/2014/main" id="{57A7996F-E88F-49A2-B0FA-8AB33814905D}"/>
              </a:ext>
            </a:extLst>
          </p:cNvPr>
          <p:cNvSpPr/>
          <p:nvPr/>
        </p:nvSpPr>
        <p:spPr>
          <a:xfrm>
            <a:off x="7511269" y="6180098"/>
            <a:ext cx="316405" cy="477629"/>
          </a:xfrm>
          <a:custGeom>
            <a:avLst/>
            <a:gdLst>
              <a:gd name="connsiteX0" fmla="*/ 781 w 316405"/>
              <a:gd name="connsiteY0" fmla="*/ 40 h 477629"/>
              <a:gd name="connsiteX1" fmla="*/ 145244 w 316405"/>
              <a:gd name="connsiteY1" fmla="*/ 146090 h 477629"/>
              <a:gd name="connsiteX2" fmla="*/ 303994 w 316405"/>
              <a:gd name="connsiteY2" fmla="*/ 265152 h 477629"/>
              <a:gd name="connsiteX3" fmla="*/ 230969 w 316405"/>
              <a:gd name="connsiteY3" fmla="*/ 290552 h 477629"/>
              <a:gd name="connsiteX4" fmla="*/ 105556 w 316405"/>
              <a:gd name="connsiteY4" fmla="*/ 476290 h 477629"/>
              <a:gd name="connsiteX5" fmla="*/ 315106 w 316405"/>
              <a:gd name="connsiteY5" fmla="*/ 376277 h 477629"/>
              <a:gd name="connsiteX6" fmla="*/ 199219 w 316405"/>
              <a:gd name="connsiteY6" fmla="*/ 417552 h 477629"/>
              <a:gd name="connsiteX7" fmla="*/ 307169 w 316405"/>
              <a:gd name="connsiteY7" fmla="*/ 282615 h 477629"/>
              <a:gd name="connsiteX8" fmla="*/ 210331 w 316405"/>
              <a:gd name="connsiteY8" fmla="*/ 160377 h 477629"/>
              <a:gd name="connsiteX9" fmla="*/ 781 w 316405"/>
              <a:gd name="connsiteY9" fmla="*/ 40 h 47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405" h="477629">
                <a:moveTo>
                  <a:pt x="781" y="40"/>
                </a:moveTo>
                <a:cubicBezTo>
                  <a:pt x="-10067" y="-2341"/>
                  <a:pt x="94709" y="101905"/>
                  <a:pt x="145244" y="146090"/>
                </a:cubicBezTo>
                <a:cubicBezTo>
                  <a:pt x="195779" y="190275"/>
                  <a:pt x="289707" y="241075"/>
                  <a:pt x="303994" y="265152"/>
                </a:cubicBezTo>
                <a:cubicBezTo>
                  <a:pt x="318281" y="289229"/>
                  <a:pt x="264042" y="255362"/>
                  <a:pt x="230969" y="290552"/>
                </a:cubicBezTo>
                <a:cubicBezTo>
                  <a:pt x="197896" y="325742"/>
                  <a:pt x="91533" y="462003"/>
                  <a:pt x="105556" y="476290"/>
                </a:cubicBezTo>
                <a:cubicBezTo>
                  <a:pt x="119579" y="490577"/>
                  <a:pt x="299496" y="386067"/>
                  <a:pt x="315106" y="376277"/>
                </a:cubicBezTo>
                <a:cubicBezTo>
                  <a:pt x="330717" y="366487"/>
                  <a:pt x="200542" y="433162"/>
                  <a:pt x="199219" y="417552"/>
                </a:cubicBezTo>
                <a:cubicBezTo>
                  <a:pt x="197896" y="401942"/>
                  <a:pt x="305317" y="325477"/>
                  <a:pt x="307169" y="282615"/>
                </a:cubicBezTo>
                <a:cubicBezTo>
                  <a:pt x="309021" y="239753"/>
                  <a:pt x="257162" y="202446"/>
                  <a:pt x="210331" y="160377"/>
                </a:cubicBezTo>
                <a:cubicBezTo>
                  <a:pt x="163500" y="118308"/>
                  <a:pt x="11629" y="2421"/>
                  <a:pt x="781" y="4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: 図形 1501">
            <a:extLst>
              <a:ext uri="{FF2B5EF4-FFF2-40B4-BE49-F238E27FC236}">
                <a16:creationId xmlns:a16="http://schemas.microsoft.com/office/drawing/2014/main" id="{F9283EBE-2CE3-41D9-A1A1-702E6544BEEC}"/>
              </a:ext>
            </a:extLst>
          </p:cNvPr>
          <p:cNvSpPr/>
          <p:nvPr/>
        </p:nvSpPr>
        <p:spPr>
          <a:xfrm>
            <a:off x="4794020" y="1509400"/>
            <a:ext cx="749241" cy="825018"/>
          </a:xfrm>
          <a:custGeom>
            <a:avLst/>
            <a:gdLst>
              <a:gd name="connsiteX0" fmla="*/ 343130 w 749241"/>
              <a:gd name="connsiteY0" fmla="*/ 65400 h 825018"/>
              <a:gd name="connsiteX1" fmla="*/ 580197 w 749241"/>
              <a:gd name="connsiteY1" fmla="*/ 52700 h 825018"/>
              <a:gd name="connsiteX2" fmla="*/ 372763 w 749241"/>
              <a:gd name="connsiteY2" fmla="*/ 253783 h 825018"/>
              <a:gd name="connsiteX3" fmla="*/ 472247 w 749241"/>
              <a:gd name="connsiteY3" fmla="*/ 251667 h 825018"/>
              <a:gd name="connsiteX4" fmla="*/ 415097 w 749241"/>
              <a:gd name="connsiteY4" fmla="*/ 410417 h 825018"/>
              <a:gd name="connsiteX5" fmla="*/ 442613 w 749241"/>
              <a:gd name="connsiteY5" fmla="*/ 454867 h 825018"/>
              <a:gd name="connsiteX6" fmla="*/ 122997 w 749241"/>
              <a:gd name="connsiteY6" fmla="*/ 814700 h 825018"/>
              <a:gd name="connsiteX7" fmla="*/ 273280 w 749241"/>
              <a:gd name="connsiteY7" fmla="*/ 723683 h 825018"/>
              <a:gd name="connsiteX8" fmla="*/ 106063 w 749241"/>
              <a:gd name="connsiteY8" fmla="*/ 685583 h 825018"/>
              <a:gd name="connsiteX9" fmla="*/ 2347 w 749241"/>
              <a:gd name="connsiteY9" fmla="*/ 782950 h 825018"/>
              <a:gd name="connsiteX10" fmla="*/ 205547 w 749241"/>
              <a:gd name="connsiteY10" fmla="*/ 691933 h 825018"/>
              <a:gd name="connsiteX11" fmla="*/ 569613 w 749241"/>
              <a:gd name="connsiteY11" fmla="*/ 583983 h 825018"/>
              <a:gd name="connsiteX12" fmla="*/ 673330 w 749241"/>
              <a:gd name="connsiteY12" fmla="*/ 463333 h 825018"/>
              <a:gd name="connsiteX13" fmla="*/ 650047 w 749241"/>
              <a:gd name="connsiteY13" fmla="*/ 50583 h 825018"/>
              <a:gd name="connsiteX14" fmla="*/ 738947 w 749241"/>
              <a:gd name="connsiteY14" fmla="*/ 454867 h 825018"/>
              <a:gd name="connsiteX15" fmla="*/ 527280 w 749241"/>
              <a:gd name="connsiteY15" fmla="*/ 605150 h 825018"/>
              <a:gd name="connsiteX16" fmla="*/ 446847 w 749241"/>
              <a:gd name="connsiteY16" fmla="*/ 666533 h 825018"/>
              <a:gd name="connsiteX17" fmla="*/ 743180 w 749241"/>
              <a:gd name="connsiteY17" fmla="*/ 456983 h 825018"/>
              <a:gd name="connsiteX18" fmla="*/ 624647 w 749241"/>
              <a:gd name="connsiteY18" fmla="*/ 20950 h 825018"/>
              <a:gd name="connsiteX19" fmla="*/ 343130 w 749241"/>
              <a:gd name="connsiteY19" fmla="*/ 65400 h 82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241" h="825018">
                <a:moveTo>
                  <a:pt x="343130" y="65400"/>
                </a:moveTo>
                <a:cubicBezTo>
                  <a:pt x="335722" y="70692"/>
                  <a:pt x="575258" y="21303"/>
                  <a:pt x="580197" y="52700"/>
                </a:cubicBezTo>
                <a:cubicBezTo>
                  <a:pt x="585136" y="84097"/>
                  <a:pt x="390755" y="220622"/>
                  <a:pt x="372763" y="253783"/>
                </a:cubicBezTo>
                <a:cubicBezTo>
                  <a:pt x="354771" y="286944"/>
                  <a:pt x="465191" y="225561"/>
                  <a:pt x="472247" y="251667"/>
                </a:cubicBezTo>
                <a:cubicBezTo>
                  <a:pt x="479303" y="277773"/>
                  <a:pt x="420036" y="376550"/>
                  <a:pt x="415097" y="410417"/>
                </a:cubicBezTo>
                <a:cubicBezTo>
                  <a:pt x="410158" y="444284"/>
                  <a:pt x="491296" y="387487"/>
                  <a:pt x="442613" y="454867"/>
                </a:cubicBezTo>
                <a:cubicBezTo>
                  <a:pt x="393930" y="522247"/>
                  <a:pt x="151219" y="769897"/>
                  <a:pt x="122997" y="814700"/>
                </a:cubicBezTo>
                <a:cubicBezTo>
                  <a:pt x="94775" y="859503"/>
                  <a:pt x="276102" y="745202"/>
                  <a:pt x="273280" y="723683"/>
                </a:cubicBezTo>
                <a:cubicBezTo>
                  <a:pt x="270458" y="702164"/>
                  <a:pt x="151218" y="675705"/>
                  <a:pt x="106063" y="685583"/>
                </a:cubicBezTo>
                <a:cubicBezTo>
                  <a:pt x="60908" y="695461"/>
                  <a:pt x="-14234" y="781892"/>
                  <a:pt x="2347" y="782950"/>
                </a:cubicBezTo>
                <a:cubicBezTo>
                  <a:pt x="18928" y="784008"/>
                  <a:pt x="111003" y="725094"/>
                  <a:pt x="205547" y="691933"/>
                </a:cubicBezTo>
                <a:cubicBezTo>
                  <a:pt x="300091" y="658772"/>
                  <a:pt x="491649" y="622083"/>
                  <a:pt x="569613" y="583983"/>
                </a:cubicBezTo>
                <a:cubicBezTo>
                  <a:pt x="647577" y="545883"/>
                  <a:pt x="659924" y="552233"/>
                  <a:pt x="673330" y="463333"/>
                </a:cubicBezTo>
                <a:cubicBezTo>
                  <a:pt x="686736" y="374433"/>
                  <a:pt x="639111" y="51994"/>
                  <a:pt x="650047" y="50583"/>
                </a:cubicBezTo>
                <a:cubicBezTo>
                  <a:pt x="660983" y="49172"/>
                  <a:pt x="759408" y="362439"/>
                  <a:pt x="738947" y="454867"/>
                </a:cubicBezTo>
                <a:cubicBezTo>
                  <a:pt x="718486" y="547295"/>
                  <a:pt x="575963" y="569872"/>
                  <a:pt x="527280" y="605150"/>
                </a:cubicBezTo>
                <a:cubicBezTo>
                  <a:pt x="478597" y="640428"/>
                  <a:pt x="410864" y="691227"/>
                  <a:pt x="446847" y="666533"/>
                </a:cubicBezTo>
                <a:cubicBezTo>
                  <a:pt x="482830" y="641839"/>
                  <a:pt x="713547" y="564580"/>
                  <a:pt x="743180" y="456983"/>
                </a:cubicBezTo>
                <a:cubicBezTo>
                  <a:pt x="772813" y="349386"/>
                  <a:pt x="687441" y="85155"/>
                  <a:pt x="624647" y="20950"/>
                </a:cubicBezTo>
                <a:cubicBezTo>
                  <a:pt x="561853" y="-43255"/>
                  <a:pt x="350538" y="60108"/>
                  <a:pt x="343130" y="6540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: 図形 1502">
            <a:extLst>
              <a:ext uri="{FF2B5EF4-FFF2-40B4-BE49-F238E27FC236}">
                <a16:creationId xmlns:a16="http://schemas.microsoft.com/office/drawing/2014/main" id="{A4F71F31-E370-4779-9C42-56379B414579}"/>
              </a:ext>
            </a:extLst>
          </p:cNvPr>
          <p:cNvSpPr/>
          <p:nvPr/>
        </p:nvSpPr>
        <p:spPr>
          <a:xfrm>
            <a:off x="4769476" y="410513"/>
            <a:ext cx="689872" cy="215467"/>
          </a:xfrm>
          <a:custGeom>
            <a:avLst/>
            <a:gdLst>
              <a:gd name="connsiteX0" fmla="*/ 687291 w 689872"/>
              <a:gd name="connsiteY0" fmla="*/ 148287 h 215467"/>
              <a:gd name="connsiteX1" fmla="*/ 327457 w 689872"/>
              <a:gd name="connsiteY1" fmla="*/ 120 h 215467"/>
              <a:gd name="connsiteX2" fmla="*/ 26891 w 689872"/>
              <a:gd name="connsiteY2" fmla="*/ 177920 h 215467"/>
              <a:gd name="connsiteX3" fmla="*/ 22657 w 689872"/>
              <a:gd name="connsiteY3" fmla="*/ 207554 h 215467"/>
              <a:gd name="connsiteX4" fmla="*/ 98857 w 689872"/>
              <a:gd name="connsiteY4" fmla="*/ 72087 h 215467"/>
              <a:gd name="connsiteX5" fmla="*/ 132724 w 689872"/>
              <a:gd name="connsiteY5" fmla="*/ 25520 h 215467"/>
              <a:gd name="connsiteX6" fmla="*/ 687291 w 689872"/>
              <a:gd name="connsiteY6" fmla="*/ 148287 h 21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9872" h="215467">
                <a:moveTo>
                  <a:pt x="687291" y="148287"/>
                </a:moveTo>
                <a:cubicBezTo>
                  <a:pt x="719747" y="144054"/>
                  <a:pt x="437524" y="-4819"/>
                  <a:pt x="327457" y="120"/>
                </a:cubicBezTo>
                <a:cubicBezTo>
                  <a:pt x="217390" y="5059"/>
                  <a:pt x="77691" y="143348"/>
                  <a:pt x="26891" y="177920"/>
                </a:cubicBezTo>
                <a:cubicBezTo>
                  <a:pt x="-23909" y="212492"/>
                  <a:pt x="10663" y="225193"/>
                  <a:pt x="22657" y="207554"/>
                </a:cubicBezTo>
                <a:cubicBezTo>
                  <a:pt x="34651" y="189915"/>
                  <a:pt x="80513" y="102426"/>
                  <a:pt x="98857" y="72087"/>
                </a:cubicBezTo>
                <a:cubicBezTo>
                  <a:pt x="117201" y="41748"/>
                  <a:pt x="35357" y="14231"/>
                  <a:pt x="132724" y="25520"/>
                </a:cubicBezTo>
                <a:cubicBezTo>
                  <a:pt x="230091" y="36809"/>
                  <a:pt x="654835" y="152520"/>
                  <a:pt x="687291" y="148287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: 図形 1503">
            <a:extLst>
              <a:ext uri="{FF2B5EF4-FFF2-40B4-BE49-F238E27FC236}">
                <a16:creationId xmlns:a16="http://schemas.microsoft.com/office/drawing/2014/main" id="{E6E4BC9B-CDFB-42B6-A170-E5DE91B56D24}"/>
              </a:ext>
            </a:extLst>
          </p:cNvPr>
          <p:cNvSpPr/>
          <p:nvPr/>
        </p:nvSpPr>
        <p:spPr>
          <a:xfrm>
            <a:off x="4374007" y="694186"/>
            <a:ext cx="490501" cy="509527"/>
          </a:xfrm>
          <a:custGeom>
            <a:avLst/>
            <a:gdLst>
              <a:gd name="connsiteX0" fmla="*/ 490093 w 490501"/>
              <a:gd name="connsiteY0" fmla="*/ 81 h 509527"/>
              <a:gd name="connsiteX1" fmla="*/ 134493 w 490501"/>
              <a:gd name="connsiteY1" fmla="*/ 152481 h 509527"/>
              <a:gd name="connsiteX2" fmla="*/ 3260 w 490501"/>
              <a:gd name="connsiteY2" fmla="*/ 503847 h 509527"/>
              <a:gd name="connsiteX3" fmla="*/ 41360 w 490501"/>
              <a:gd name="connsiteY3" fmla="*/ 355681 h 509527"/>
              <a:gd name="connsiteX4" fmla="*/ 58293 w 490501"/>
              <a:gd name="connsiteY4" fmla="*/ 169414 h 509527"/>
              <a:gd name="connsiteX5" fmla="*/ 490093 w 490501"/>
              <a:gd name="connsiteY5" fmla="*/ 81 h 50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501" h="509527">
                <a:moveTo>
                  <a:pt x="490093" y="81"/>
                </a:moveTo>
                <a:cubicBezTo>
                  <a:pt x="502793" y="-2741"/>
                  <a:pt x="215632" y="68520"/>
                  <a:pt x="134493" y="152481"/>
                </a:cubicBezTo>
                <a:cubicBezTo>
                  <a:pt x="53354" y="236442"/>
                  <a:pt x="18782" y="469980"/>
                  <a:pt x="3260" y="503847"/>
                </a:cubicBezTo>
                <a:cubicBezTo>
                  <a:pt x="-12262" y="537714"/>
                  <a:pt x="32188" y="411420"/>
                  <a:pt x="41360" y="355681"/>
                </a:cubicBezTo>
                <a:cubicBezTo>
                  <a:pt x="50532" y="299942"/>
                  <a:pt x="-13674" y="226564"/>
                  <a:pt x="58293" y="169414"/>
                </a:cubicBezTo>
                <a:cubicBezTo>
                  <a:pt x="130260" y="112264"/>
                  <a:pt x="477393" y="2903"/>
                  <a:pt x="490093" y="8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: 図形 1504">
            <a:extLst>
              <a:ext uri="{FF2B5EF4-FFF2-40B4-BE49-F238E27FC236}">
                <a16:creationId xmlns:a16="http://schemas.microsoft.com/office/drawing/2014/main" id="{91BF40D4-C530-450C-B68E-2604CE83A3FF}"/>
              </a:ext>
            </a:extLst>
          </p:cNvPr>
          <p:cNvSpPr/>
          <p:nvPr/>
        </p:nvSpPr>
        <p:spPr>
          <a:xfrm>
            <a:off x="4212705" y="1184851"/>
            <a:ext cx="364112" cy="758273"/>
          </a:xfrm>
          <a:custGeom>
            <a:avLst/>
            <a:gdLst>
              <a:gd name="connsiteX0" fmla="*/ 363528 w 364112"/>
              <a:gd name="connsiteY0" fmla="*/ 482 h 758273"/>
              <a:gd name="connsiteX1" fmla="*/ 71428 w 364112"/>
              <a:gd name="connsiteY1" fmla="*/ 267182 h 758273"/>
              <a:gd name="connsiteX2" fmla="*/ 160328 w 364112"/>
              <a:gd name="connsiteY2" fmla="*/ 381482 h 758273"/>
              <a:gd name="connsiteX3" fmla="*/ 54495 w 364112"/>
              <a:gd name="connsiteY3" fmla="*/ 563516 h 758273"/>
              <a:gd name="connsiteX4" fmla="*/ 3695 w 364112"/>
              <a:gd name="connsiteY4" fmla="*/ 758249 h 758273"/>
              <a:gd name="connsiteX5" fmla="*/ 151862 w 364112"/>
              <a:gd name="connsiteY5" fmla="*/ 550816 h 758273"/>
              <a:gd name="connsiteX6" fmla="*/ 147628 w 364112"/>
              <a:gd name="connsiteY6" fmla="*/ 339149 h 758273"/>
              <a:gd name="connsiteX7" fmla="*/ 363528 w 364112"/>
              <a:gd name="connsiteY7" fmla="*/ 482 h 75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112" h="758273">
                <a:moveTo>
                  <a:pt x="363528" y="482"/>
                </a:moveTo>
                <a:cubicBezTo>
                  <a:pt x="350828" y="-11513"/>
                  <a:pt x="105295" y="203682"/>
                  <a:pt x="71428" y="267182"/>
                </a:cubicBezTo>
                <a:cubicBezTo>
                  <a:pt x="37561" y="330682"/>
                  <a:pt x="163150" y="332093"/>
                  <a:pt x="160328" y="381482"/>
                </a:cubicBezTo>
                <a:cubicBezTo>
                  <a:pt x="157506" y="430871"/>
                  <a:pt x="80601" y="500721"/>
                  <a:pt x="54495" y="563516"/>
                </a:cubicBezTo>
                <a:cubicBezTo>
                  <a:pt x="28389" y="626311"/>
                  <a:pt x="-12533" y="760366"/>
                  <a:pt x="3695" y="758249"/>
                </a:cubicBezTo>
                <a:cubicBezTo>
                  <a:pt x="19923" y="756132"/>
                  <a:pt x="127873" y="620666"/>
                  <a:pt x="151862" y="550816"/>
                </a:cubicBezTo>
                <a:cubicBezTo>
                  <a:pt x="175851" y="480966"/>
                  <a:pt x="117289" y="430871"/>
                  <a:pt x="147628" y="339149"/>
                </a:cubicBezTo>
                <a:cubicBezTo>
                  <a:pt x="177967" y="247427"/>
                  <a:pt x="376228" y="12477"/>
                  <a:pt x="363528" y="482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: 図形 1505">
            <a:extLst>
              <a:ext uri="{FF2B5EF4-FFF2-40B4-BE49-F238E27FC236}">
                <a16:creationId xmlns:a16="http://schemas.microsoft.com/office/drawing/2014/main" id="{97D6F1EE-BD8B-4E6C-BD7A-594403F7FC51}"/>
              </a:ext>
            </a:extLst>
          </p:cNvPr>
          <p:cNvSpPr/>
          <p:nvPr/>
        </p:nvSpPr>
        <p:spPr>
          <a:xfrm>
            <a:off x="5372374" y="476783"/>
            <a:ext cx="601023" cy="264191"/>
          </a:xfrm>
          <a:custGeom>
            <a:avLst/>
            <a:gdLst>
              <a:gd name="connsiteX0" fmla="*/ 8193 w 601023"/>
              <a:gd name="connsiteY0" fmla="*/ 77784 h 264191"/>
              <a:gd name="connsiteX1" fmla="*/ 97093 w 601023"/>
              <a:gd name="connsiteY1" fmla="*/ 77784 h 264191"/>
              <a:gd name="connsiteX2" fmla="*/ 389193 w 601023"/>
              <a:gd name="connsiteY2" fmla="*/ 73550 h 264191"/>
              <a:gd name="connsiteX3" fmla="*/ 600859 w 601023"/>
              <a:gd name="connsiteY3" fmla="*/ 264050 h 264191"/>
              <a:gd name="connsiteX4" fmla="*/ 423059 w 601023"/>
              <a:gd name="connsiteY4" fmla="*/ 39684 h 264191"/>
              <a:gd name="connsiteX5" fmla="*/ 346859 w 601023"/>
              <a:gd name="connsiteY5" fmla="*/ 5817 h 264191"/>
              <a:gd name="connsiteX6" fmla="*/ 8193 w 601023"/>
              <a:gd name="connsiteY6" fmla="*/ 77784 h 26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1023" h="264191">
                <a:moveTo>
                  <a:pt x="8193" y="77784"/>
                </a:moveTo>
                <a:cubicBezTo>
                  <a:pt x="-33435" y="89778"/>
                  <a:pt x="97093" y="77784"/>
                  <a:pt x="97093" y="77784"/>
                </a:cubicBezTo>
                <a:cubicBezTo>
                  <a:pt x="160593" y="77078"/>
                  <a:pt x="305232" y="42506"/>
                  <a:pt x="389193" y="73550"/>
                </a:cubicBezTo>
                <a:cubicBezTo>
                  <a:pt x="473154" y="104594"/>
                  <a:pt x="595215" y="269694"/>
                  <a:pt x="600859" y="264050"/>
                </a:cubicBezTo>
                <a:cubicBezTo>
                  <a:pt x="606503" y="258406"/>
                  <a:pt x="465392" y="82723"/>
                  <a:pt x="423059" y="39684"/>
                </a:cubicBezTo>
                <a:cubicBezTo>
                  <a:pt x="380726" y="-3355"/>
                  <a:pt x="411770" y="-5472"/>
                  <a:pt x="346859" y="5817"/>
                </a:cubicBezTo>
                <a:cubicBezTo>
                  <a:pt x="281948" y="17106"/>
                  <a:pt x="49821" y="65790"/>
                  <a:pt x="8193" y="77784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: 図形 1506">
            <a:extLst>
              <a:ext uri="{FF2B5EF4-FFF2-40B4-BE49-F238E27FC236}">
                <a16:creationId xmlns:a16="http://schemas.microsoft.com/office/drawing/2014/main" id="{4D9DB20D-4041-44B0-98FD-B8FCC6E46AD5}"/>
              </a:ext>
            </a:extLst>
          </p:cNvPr>
          <p:cNvSpPr/>
          <p:nvPr/>
        </p:nvSpPr>
        <p:spPr>
          <a:xfrm>
            <a:off x="5908496" y="864725"/>
            <a:ext cx="337989" cy="646709"/>
          </a:xfrm>
          <a:custGeom>
            <a:avLst/>
            <a:gdLst>
              <a:gd name="connsiteX0" fmla="*/ 1237 w 337989"/>
              <a:gd name="connsiteY0" fmla="*/ 3108 h 646709"/>
              <a:gd name="connsiteX1" fmla="*/ 221371 w 337989"/>
              <a:gd name="connsiteY1" fmla="*/ 350242 h 646709"/>
              <a:gd name="connsiteX2" fmla="*/ 259471 w 337989"/>
              <a:gd name="connsiteY2" fmla="*/ 646575 h 646709"/>
              <a:gd name="connsiteX3" fmla="*/ 225604 w 337989"/>
              <a:gd name="connsiteY3" fmla="*/ 388342 h 646709"/>
              <a:gd name="connsiteX4" fmla="*/ 246771 w 337989"/>
              <a:gd name="connsiteY4" fmla="*/ 379875 h 646709"/>
              <a:gd name="connsiteX5" fmla="*/ 335671 w 337989"/>
              <a:gd name="connsiteY5" fmla="*/ 396808 h 646709"/>
              <a:gd name="connsiteX6" fmla="*/ 140937 w 337989"/>
              <a:gd name="connsiteY6" fmla="*/ 189375 h 646709"/>
              <a:gd name="connsiteX7" fmla="*/ 1237 w 337989"/>
              <a:gd name="connsiteY7" fmla="*/ 3108 h 64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989" h="646709">
                <a:moveTo>
                  <a:pt x="1237" y="3108"/>
                </a:moveTo>
                <a:cubicBezTo>
                  <a:pt x="14643" y="29919"/>
                  <a:pt x="178332" y="242998"/>
                  <a:pt x="221371" y="350242"/>
                </a:cubicBezTo>
                <a:cubicBezTo>
                  <a:pt x="264410" y="457486"/>
                  <a:pt x="258766" y="640225"/>
                  <a:pt x="259471" y="646575"/>
                </a:cubicBezTo>
                <a:cubicBezTo>
                  <a:pt x="260176" y="652925"/>
                  <a:pt x="227721" y="432792"/>
                  <a:pt x="225604" y="388342"/>
                </a:cubicBezTo>
                <a:cubicBezTo>
                  <a:pt x="223487" y="343892"/>
                  <a:pt x="228427" y="378464"/>
                  <a:pt x="246771" y="379875"/>
                </a:cubicBezTo>
                <a:cubicBezTo>
                  <a:pt x="265115" y="381286"/>
                  <a:pt x="353310" y="428558"/>
                  <a:pt x="335671" y="396808"/>
                </a:cubicBezTo>
                <a:cubicBezTo>
                  <a:pt x="318032" y="365058"/>
                  <a:pt x="140937" y="189375"/>
                  <a:pt x="140937" y="189375"/>
                </a:cubicBezTo>
                <a:cubicBezTo>
                  <a:pt x="86609" y="130108"/>
                  <a:pt x="-12169" y="-23703"/>
                  <a:pt x="1237" y="3108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: 図形 1507">
            <a:extLst>
              <a:ext uri="{FF2B5EF4-FFF2-40B4-BE49-F238E27FC236}">
                <a16:creationId xmlns:a16="http://schemas.microsoft.com/office/drawing/2014/main" id="{71CEC47E-29A2-4178-BF5C-644AADBFAB56}"/>
              </a:ext>
            </a:extLst>
          </p:cNvPr>
          <p:cNvSpPr/>
          <p:nvPr/>
        </p:nvSpPr>
        <p:spPr>
          <a:xfrm>
            <a:off x="6188843" y="1434804"/>
            <a:ext cx="250211" cy="1389074"/>
          </a:xfrm>
          <a:custGeom>
            <a:avLst/>
            <a:gdLst>
              <a:gd name="connsiteX0" fmla="*/ 106124 w 250211"/>
              <a:gd name="connsiteY0" fmla="*/ 8763 h 1389074"/>
              <a:gd name="connsiteX1" fmla="*/ 76490 w 250211"/>
              <a:gd name="connsiteY1" fmla="*/ 245829 h 1389074"/>
              <a:gd name="connsiteX2" fmla="*/ 76490 w 250211"/>
              <a:gd name="connsiteY2" fmla="*/ 410929 h 1389074"/>
              <a:gd name="connsiteX3" fmla="*/ 93424 w 250211"/>
              <a:gd name="connsiteY3" fmla="*/ 724196 h 1389074"/>
              <a:gd name="connsiteX4" fmla="*/ 250057 w 250211"/>
              <a:gd name="connsiteY4" fmla="*/ 999363 h 1389074"/>
              <a:gd name="connsiteX5" fmla="*/ 123057 w 250211"/>
              <a:gd name="connsiteY5" fmla="*/ 1079796 h 1389074"/>
              <a:gd name="connsiteX6" fmla="*/ 148457 w 250211"/>
              <a:gd name="connsiteY6" fmla="*/ 1388829 h 1389074"/>
              <a:gd name="connsiteX7" fmla="*/ 148457 w 250211"/>
              <a:gd name="connsiteY7" fmla="*/ 1126363 h 1389074"/>
              <a:gd name="connsiteX8" fmla="*/ 63790 w 250211"/>
              <a:gd name="connsiteY8" fmla="*/ 834263 h 1389074"/>
              <a:gd name="connsiteX9" fmla="*/ 290 w 250211"/>
              <a:gd name="connsiteY9" fmla="*/ 580263 h 1389074"/>
              <a:gd name="connsiteX10" fmla="*/ 106124 w 250211"/>
              <a:gd name="connsiteY10" fmla="*/ 8763 h 138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0211" h="1389074">
                <a:moveTo>
                  <a:pt x="106124" y="8763"/>
                </a:moveTo>
                <a:cubicBezTo>
                  <a:pt x="118824" y="-46976"/>
                  <a:pt x="81429" y="178801"/>
                  <a:pt x="76490" y="245829"/>
                </a:cubicBezTo>
                <a:cubicBezTo>
                  <a:pt x="71551" y="312857"/>
                  <a:pt x="76490" y="410929"/>
                  <a:pt x="76490" y="410929"/>
                </a:cubicBezTo>
                <a:cubicBezTo>
                  <a:pt x="79312" y="490657"/>
                  <a:pt x="64496" y="626124"/>
                  <a:pt x="93424" y="724196"/>
                </a:cubicBezTo>
                <a:cubicBezTo>
                  <a:pt x="122352" y="822268"/>
                  <a:pt x="245118" y="940096"/>
                  <a:pt x="250057" y="999363"/>
                </a:cubicBezTo>
                <a:cubicBezTo>
                  <a:pt x="254996" y="1058630"/>
                  <a:pt x="139990" y="1014885"/>
                  <a:pt x="123057" y="1079796"/>
                </a:cubicBezTo>
                <a:cubicBezTo>
                  <a:pt x="106124" y="1144707"/>
                  <a:pt x="144224" y="1381068"/>
                  <a:pt x="148457" y="1388829"/>
                </a:cubicBezTo>
                <a:cubicBezTo>
                  <a:pt x="152690" y="1396590"/>
                  <a:pt x="162568" y="1218790"/>
                  <a:pt x="148457" y="1126363"/>
                </a:cubicBezTo>
                <a:cubicBezTo>
                  <a:pt x="134346" y="1033936"/>
                  <a:pt x="88484" y="925280"/>
                  <a:pt x="63790" y="834263"/>
                </a:cubicBezTo>
                <a:cubicBezTo>
                  <a:pt x="39095" y="743246"/>
                  <a:pt x="-3943" y="711496"/>
                  <a:pt x="290" y="580263"/>
                </a:cubicBezTo>
                <a:cubicBezTo>
                  <a:pt x="4523" y="449030"/>
                  <a:pt x="93424" y="64502"/>
                  <a:pt x="106124" y="8763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: 図形 1508">
            <a:extLst>
              <a:ext uri="{FF2B5EF4-FFF2-40B4-BE49-F238E27FC236}">
                <a16:creationId xmlns:a16="http://schemas.microsoft.com/office/drawing/2014/main" id="{376ACBCF-1BAD-4155-A7A8-B9B8FB8ACDB9}"/>
              </a:ext>
            </a:extLst>
          </p:cNvPr>
          <p:cNvSpPr/>
          <p:nvPr/>
        </p:nvSpPr>
        <p:spPr>
          <a:xfrm>
            <a:off x="4204147" y="2007253"/>
            <a:ext cx="473730" cy="691767"/>
          </a:xfrm>
          <a:custGeom>
            <a:avLst/>
            <a:gdLst>
              <a:gd name="connsiteX0" fmla="*/ 198520 w 473730"/>
              <a:gd name="connsiteY0" fmla="*/ 3580 h 691767"/>
              <a:gd name="connsiteX1" fmla="*/ 8020 w 473730"/>
              <a:gd name="connsiteY1" fmla="*/ 227947 h 691767"/>
              <a:gd name="connsiteX2" fmla="*/ 79986 w 473730"/>
              <a:gd name="connsiteY2" fmla="*/ 511580 h 691767"/>
              <a:gd name="connsiteX3" fmla="*/ 473686 w 473730"/>
              <a:gd name="connsiteY3" fmla="*/ 689380 h 691767"/>
              <a:gd name="connsiteX4" fmla="*/ 105386 w 473730"/>
              <a:gd name="connsiteY4" fmla="*/ 600480 h 691767"/>
              <a:gd name="connsiteX5" fmla="*/ 20720 w 473730"/>
              <a:gd name="connsiteY5" fmla="*/ 409980 h 691767"/>
              <a:gd name="connsiteX6" fmla="*/ 198520 w 473730"/>
              <a:gd name="connsiteY6" fmla="*/ 3580 h 69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3730" h="691767">
                <a:moveTo>
                  <a:pt x="198520" y="3580"/>
                </a:moveTo>
                <a:cubicBezTo>
                  <a:pt x="196403" y="-26759"/>
                  <a:pt x="27776" y="143281"/>
                  <a:pt x="8020" y="227947"/>
                </a:cubicBezTo>
                <a:cubicBezTo>
                  <a:pt x="-11736" y="312613"/>
                  <a:pt x="2375" y="434675"/>
                  <a:pt x="79986" y="511580"/>
                </a:cubicBezTo>
                <a:cubicBezTo>
                  <a:pt x="157597" y="588485"/>
                  <a:pt x="469453" y="674563"/>
                  <a:pt x="473686" y="689380"/>
                </a:cubicBezTo>
                <a:cubicBezTo>
                  <a:pt x="477919" y="704197"/>
                  <a:pt x="180880" y="647047"/>
                  <a:pt x="105386" y="600480"/>
                </a:cubicBezTo>
                <a:cubicBezTo>
                  <a:pt x="29892" y="553913"/>
                  <a:pt x="964" y="510874"/>
                  <a:pt x="20720" y="409980"/>
                </a:cubicBezTo>
                <a:cubicBezTo>
                  <a:pt x="40476" y="309086"/>
                  <a:pt x="200637" y="33919"/>
                  <a:pt x="198520" y="358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: 図形 1509">
            <a:extLst>
              <a:ext uri="{FF2B5EF4-FFF2-40B4-BE49-F238E27FC236}">
                <a16:creationId xmlns:a16="http://schemas.microsoft.com/office/drawing/2014/main" id="{CA6CD411-6C22-4484-BB73-655D81C45286}"/>
              </a:ext>
            </a:extLst>
          </p:cNvPr>
          <p:cNvSpPr/>
          <p:nvPr/>
        </p:nvSpPr>
        <p:spPr>
          <a:xfrm>
            <a:off x="5478866" y="1442333"/>
            <a:ext cx="534119" cy="632976"/>
          </a:xfrm>
          <a:custGeom>
            <a:avLst/>
            <a:gdLst>
              <a:gd name="connsiteX0" fmla="*/ 274234 w 534119"/>
              <a:gd name="connsiteY0" fmla="*/ 1234 h 632976"/>
              <a:gd name="connsiteX1" fmla="*/ 392767 w 534119"/>
              <a:gd name="connsiteY1" fmla="*/ 238300 h 632976"/>
              <a:gd name="connsiteX2" fmla="*/ 456267 w 534119"/>
              <a:gd name="connsiteY2" fmla="*/ 386467 h 632976"/>
              <a:gd name="connsiteX3" fmla="*/ 143001 w 534119"/>
              <a:gd name="connsiteY3" fmla="*/ 610834 h 632976"/>
              <a:gd name="connsiteX4" fmla="*/ 7534 w 534119"/>
              <a:gd name="connsiteY4" fmla="*/ 610834 h 632976"/>
              <a:gd name="connsiteX5" fmla="*/ 354667 w 534119"/>
              <a:gd name="connsiteY5" fmla="*/ 488067 h 632976"/>
              <a:gd name="connsiteX6" fmla="*/ 532467 w 534119"/>
              <a:gd name="connsiteY6" fmla="*/ 348367 h 632976"/>
              <a:gd name="connsiteX7" fmla="*/ 274234 w 534119"/>
              <a:gd name="connsiteY7" fmla="*/ 1234 h 63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4119" h="632976">
                <a:moveTo>
                  <a:pt x="274234" y="1234"/>
                </a:moveTo>
                <a:cubicBezTo>
                  <a:pt x="250951" y="-17111"/>
                  <a:pt x="362428" y="174095"/>
                  <a:pt x="392767" y="238300"/>
                </a:cubicBezTo>
                <a:cubicBezTo>
                  <a:pt x="423106" y="302505"/>
                  <a:pt x="497895" y="324378"/>
                  <a:pt x="456267" y="386467"/>
                </a:cubicBezTo>
                <a:cubicBezTo>
                  <a:pt x="414639" y="448556"/>
                  <a:pt x="217790" y="573440"/>
                  <a:pt x="143001" y="610834"/>
                </a:cubicBezTo>
                <a:cubicBezTo>
                  <a:pt x="68212" y="648228"/>
                  <a:pt x="-27744" y="631295"/>
                  <a:pt x="7534" y="610834"/>
                </a:cubicBezTo>
                <a:cubicBezTo>
                  <a:pt x="42812" y="590373"/>
                  <a:pt x="267178" y="531811"/>
                  <a:pt x="354667" y="488067"/>
                </a:cubicBezTo>
                <a:cubicBezTo>
                  <a:pt x="442156" y="444323"/>
                  <a:pt x="548695" y="425978"/>
                  <a:pt x="532467" y="348367"/>
                </a:cubicBezTo>
                <a:cubicBezTo>
                  <a:pt x="516239" y="270756"/>
                  <a:pt x="297517" y="19579"/>
                  <a:pt x="274234" y="1234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: 図形 1510">
            <a:extLst>
              <a:ext uri="{FF2B5EF4-FFF2-40B4-BE49-F238E27FC236}">
                <a16:creationId xmlns:a16="http://schemas.microsoft.com/office/drawing/2014/main" id="{13EBE55E-024E-42A0-A263-E554E1140B56}"/>
              </a:ext>
            </a:extLst>
          </p:cNvPr>
          <p:cNvSpPr/>
          <p:nvPr/>
        </p:nvSpPr>
        <p:spPr>
          <a:xfrm>
            <a:off x="5609552" y="1851023"/>
            <a:ext cx="191633" cy="154047"/>
          </a:xfrm>
          <a:custGeom>
            <a:avLst/>
            <a:gdLst>
              <a:gd name="connsiteX0" fmla="*/ 29248 w 191633"/>
              <a:gd name="connsiteY0" fmla="*/ 2 h 154047"/>
              <a:gd name="connsiteX1" fmla="*/ 180061 w 191633"/>
              <a:gd name="connsiteY1" fmla="*/ 103190 h 154047"/>
              <a:gd name="connsiteX2" fmla="*/ 165773 w 191633"/>
              <a:gd name="connsiteY2" fmla="*/ 127002 h 154047"/>
              <a:gd name="connsiteX3" fmla="*/ 41948 w 191633"/>
              <a:gd name="connsiteY3" fmla="*/ 153990 h 154047"/>
              <a:gd name="connsiteX4" fmla="*/ 2261 w 191633"/>
              <a:gd name="connsiteY4" fmla="*/ 133352 h 154047"/>
              <a:gd name="connsiteX5" fmla="*/ 99098 w 191633"/>
              <a:gd name="connsiteY5" fmla="*/ 106365 h 154047"/>
              <a:gd name="connsiteX6" fmla="*/ 29248 w 191633"/>
              <a:gd name="connsiteY6" fmla="*/ 2 h 15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633" h="154047">
                <a:moveTo>
                  <a:pt x="29248" y="2"/>
                </a:moveTo>
                <a:cubicBezTo>
                  <a:pt x="42742" y="-527"/>
                  <a:pt x="157307" y="82023"/>
                  <a:pt x="180061" y="103190"/>
                </a:cubicBezTo>
                <a:cubicBezTo>
                  <a:pt x="202815" y="124357"/>
                  <a:pt x="188792" y="118535"/>
                  <a:pt x="165773" y="127002"/>
                </a:cubicBezTo>
                <a:cubicBezTo>
                  <a:pt x="142754" y="135469"/>
                  <a:pt x="69200" y="152932"/>
                  <a:pt x="41948" y="153990"/>
                </a:cubicBezTo>
                <a:cubicBezTo>
                  <a:pt x="14696" y="155048"/>
                  <a:pt x="-7264" y="141289"/>
                  <a:pt x="2261" y="133352"/>
                </a:cubicBezTo>
                <a:cubicBezTo>
                  <a:pt x="11786" y="125415"/>
                  <a:pt x="91954" y="126738"/>
                  <a:pt x="99098" y="106365"/>
                </a:cubicBezTo>
                <a:cubicBezTo>
                  <a:pt x="106242" y="85992"/>
                  <a:pt x="15754" y="531"/>
                  <a:pt x="29248" y="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: 図形 1511">
            <a:extLst>
              <a:ext uri="{FF2B5EF4-FFF2-40B4-BE49-F238E27FC236}">
                <a16:creationId xmlns:a16="http://schemas.microsoft.com/office/drawing/2014/main" id="{D41ADDA4-0FA5-4F78-B1B5-C447383AA14A}"/>
              </a:ext>
            </a:extLst>
          </p:cNvPr>
          <p:cNvSpPr/>
          <p:nvPr/>
        </p:nvSpPr>
        <p:spPr>
          <a:xfrm>
            <a:off x="5393242" y="1987633"/>
            <a:ext cx="539834" cy="841344"/>
          </a:xfrm>
          <a:custGeom>
            <a:avLst/>
            <a:gdLst>
              <a:gd name="connsiteX0" fmla="*/ 539775 w 539834"/>
              <a:gd name="connsiteY0" fmla="*/ 2034 h 841344"/>
              <a:gd name="connsiteX1" fmla="*/ 107975 w 539834"/>
              <a:gd name="connsiteY1" fmla="*/ 397850 h 841344"/>
              <a:gd name="connsiteX2" fmla="*/ 25 w 539834"/>
              <a:gd name="connsiteY2" fmla="*/ 565067 h 841344"/>
              <a:gd name="connsiteX3" fmla="*/ 97391 w 539834"/>
              <a:gd name="connsiteY3" fmla="*/ 838117 h 841344"/>
              <a:gd name="connsiteX4" fmla="*/ 57175 w 539834"/>
              <a:gd name="connsiteY4" fmla="*/ 706884 h 841344"/>
              <a:gd name="connsiteX5" fmla="*/ 76225 w 539834"/>
              <a:gd name="connsiteY5" fmla="*/ 584117 h 841344"/>
              <a:gd name="connsiteX6" fmla="*/ 539775 w 539834"/>
              <a:gd name="connsiteY6" fmla="*/ 2034 h 84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834" h="841344">
                <a:moveTo>
                  <a:pt x="539775" y="2034"/>
                </a:moveTo>
                <a:cubicBezTo>
                  <a:pt x="545067" y="-29011"/>
                  <a:pt x="197933" y="304011"/>
                  <a:pt x="107975" y="397850"/>
                </a:cubicBezTo>
                <a:cubicBezTo>
                  <a:pt x="18017" y="491689"/>
                  <a:pt x="1789" y="491689"/>
                  <a:pt x="25" y="565067"/>
                </a:cubicBezTo>
                <a:cubicBezTo>
                  <a:pt x="-1739" y="638445"/>
                  <a:pt x="87866" y="814481"/>
                  <a:pt x="97391" y="838117"/>
                </a:cubicBezTo>
                <a:cubicBezTo>
                  <a:pt x="106916" y="861753"/>
                  <a:pt x="60703" y="749217"/>
                  <a:pt x="57175" y="706884"/>
                </a:cubicBezTo>
                <a:cubicBezTo>
                  <a:pt x="53647" y="664551"/>
                  <a:pt x="-1033" y="699123"/>
                  <a:pt x="76225" y="584117"/>
                </a:cubicBezTo>
                <a:cubicBezTo>
                  <a:pt x="153483" y="469111"/>
                  <a:pt x="534483" y="33079"/>
                  <a:pt x="539775" y="2034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: 図形 1512">
            <a:extLst>
              <a:ext uri="{FF2B5EF4-FFF2-40B4-BE49-F238E27FC236}">
                <a16:creationId xmlns:a16="http://schemas.microsoft.com/office/drawing/2014/main" id="{BEF21731-E162-4E2D-AE74-5472CA05E527}"/>
              </a:ext>
            </a:extLst>
          </p:cNvPr>
          <p:cNvSpPr/>
          <p:nvPr/>
        </p:nvSpPr>
        <p:spPr>
          <a:xfrm>
            <a:off x="4794228" y="1252013"/>
            <a:ext cx="404838" cy="82138"/>
          </a:xfrm>
          <a:custGeom>
            <a:avLst/>
            <a:gdLst>
              <a:gd name="connsiteX0" fmla="*/ 22 w 404838"/>
              <a:gd name="connsiteY0" fmla="*/ 2112 h 82138"/>
              <a:gd name="connsiteX1" fmla="*/ 61935 w 404838"/>
              <a:gd name="connsiteY1" fmla="*/ 11637 h 82138"/>
              <a:gd name="connsiteX2" fmla="*/ 323872 w 404838"/>
              <a:gd name="connsiteY2" fmla="*/ 24337 h 82138"/>
              <a:gd name="connsiteX3" fmla="*/ 403247 w 404838"/>
              <a:gd name="connsiteY3" fmla="*/ 44975 h 82138"/>
              <a:gd name="connsiteX4" fmla="*/ 268310 w 404838"/>
              <a:gd name="connsiteY4" fmla="*/ 27512 h 82138"/>
              <a:gd name="connsiteX5" fmla="*/ 120672 w 404838"/>
              <a:gd name="connsiteY5" fmla="*/ 81487 h 82138"/>
              <a:gd name="connsiteX6" fmla="*/ 65110 w 404838"/>
              <a:gd name="connsiteY6" fmla="*/ 54500 h 82138"/>
              <a:gd name="connsiteX7" fmla="*/ 22 w 404838"/>
              <a:gd name="connsiteY7" fmla="*/ 2112 h 8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838" h="82138">
                <a:moveTo>
                  <a:pt x="22" y="2112"/>
                </a:moveTo>
                <a:cubicBezTo>
                  <a:pt x="-507" y="-5032"/>
                  <a:pt x="7960" y="7933"/>
                  <a:pt x="61935" y="11637"/>
                </a:cubicBezTo>
                <a:cubicBezTo>
                  <a:pt x="115910" y="15341"/>
                  <a:pt x="266987" y="18781"/>
                  <a:pt x="323872" y="24337"/>
                </a:cubicBezTo>
                <a:cubicBezTo>
                  <a:pt x="380757" y="29893"/>
                  <a:pt x="412507" y="44446"/>
                  <a:pt x="403247" y="44975"/>
                </a:cubicBezTo>
                <a:cubicBezTo>
                  <a:pt x="393987" y="45504"/>
                  <a:pt x="315406" y="21427"/>
                  <a:pt x="268310" y="27512"/>
                </a:cubicBezTo>
                <a:cubicBezTo>
                  <a:pt x="221214" y="33597"/>
                  <a:pt x="154539" y="76989"/>
                  <a:pt x="120672" y="81487"/>
                </a:cubicBezTo>
                <a:cubicBezTo>
                  <a:pt x="86805" y="85985"/>
                  <a:pt x="84160" y="66142"/>
                  <a:pt x="65110" y="54500"/>
                </a:cubicBezTo>
                <a:cubicBezTo>
                  <a:pt x="46060" y="42858"/>
                  <a:pt x="551" y="9256"/>
                  <a:pt x="22" y="2112"/>
                </a:cubicBezTo>
                <a:close/>
              </a:path>
            </a:pathLst>
          </a:custGeom>
          <a:solidFill>
            <a:srgbClr val="FF33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: 図形 1513">
            <a:extLst>
              <a:ext uri="{FF2B5EF4-FFF2-40B4-BE49-F238E27FC236}">
                <a16:creationId xmlns:a16="http://schemas.microsoft.com/office/drawing/2014/main" id="{1187CEB2-C4FD-40BC-8CEE-798EE2D5FC1A}"/>
              </a:ext>
            </a:extLst>
          </p:cNvPr>
          <p:cNvSpPr/>
          <p:nvPr/>
        </p:nvSpPr>
        <p:spPr>
          <a:xfrm>
            <a:off x="4513270" y="1302649"/>
            <a:ext cx="194919" cy="98657"/>
          </a:xfrm>
          <a:custGeom>
            <a:avLst/>
            <a:gdLst>
              <a:gd name="connsiteX0" fmla="*/ 6343 w 194919"/>
              <a:gd name="connsiteY0" fmla="*/ 689 h 98657"/>
              <a:gd name="connsiteX1" fmla="*/ 142868 w 194919"/>
              <a:gd name="connsiteY1" fmla="*/ 21326 h 98657"/>
              <a:gd name="connsiteX2" fmla="*/ 190493 w 194919"/>
              <a:gd name="connsiteY2" fmla="*/ 95939 h 98657"/>
              <a:gd name="connsiteX3" fmla="*/ 171443 w 194919"/>
              <a:gd name="connsiteY3" fmla="*/ 80064 h 98657"/>
              <a:gd name="connsiteX4" fmla="*/ 1580 w 194919"/>
              <a:gd name="connsiteY4" fmla="*/ 57839 h 98657"/>
              <a:gd name="connsiteX5" fmla="*/ 82543 w 194919"/>
              <a:gd name="connsiteY5" fmla="*/ 40376 h 98657"/>
              <a:gd name="connsiteX6" fmla="*/ 6343 w 194919"/>
              <a:gd name="connsiteY6" fmla="*/ 689 h 98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919" h="98657">
                <a:moveTo>
                  <a:pt x="6343" y="689"/>
                </a:moveTo>
                <a:cubicBezTo>
                  <a:pt x="16397" y="-2486"/>
                  <a:pt x="112176" y="5451"/>
                  <a:pt x="142868" y="21326"/>
                </a:cubicBezTo>
                <a:cubicBezTo>
                  <a:pt x="173560" y="37201"/>
                  <a:pt x="185731" y="86149"/>
                  <a:pt x="190493" y="95939"/>
                </a:cubicBezTo>
                <a:cubicBezTo>
                  <a:pt x="195255" y="105729"/>
                  <a:pt x="202928" y="86414"/>
                  <a:pt x="171443" y="80064"/>
                </a:cubicBezTo>
                <a:cubicBezTo>
                  <a:pt x="139958" y="73714"/>
                  <a:pt x="16397" y="64454"/>
                  <a:pt x="1580" y="57839"/>
                </a:cubicBezTo>
                <a:cubicBezTo>
                  <a:pt x="-13237" y="51224"/>
                  <a:pt x="80956" y="48049"/>
                  <a:pt x="82543" y="40376"/>
                </a:cubicBezTo>
                <a:cubicBezTo>
                  <a:pt x="84130" y="32703"/>
                  <a:pt x="-3711" y="3864"/>
                  <a:pt x="6343" y="689"/>
                </a:cubicBezTo>
                <a:close/>
              </a:path>
            </a:pathLst>
          </a:custGeom>
          <a:solidFill>
            <a:srgbClr val="FF33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: 図形 1514">
            <a:extLst>
              <a:ext uri="{FF2B5EF4-FFF2-40B4-BE49-F238E27FC236}">
                <a16:creationId xmlns:a16="http://schemas.microsoft.com/office/drawing/2014/main" id="{16B58B24-EBF5-4803-9923-0503B76C1356}"/>
              </a:ext>
            </a:extLst>
          </p:cNvPr>
          <p:cNvSpPr/>
          <p:nvPr/>
        </p:nvSpPr>
        <p:spPr>
          <a:xfrm>
            <a:off x="4729823" y="1493368"/>
            <a:ext cx="193115" cy="371984"/>
          </a:xfrm>
          <a:custGeom>
            <a:avLst/>
            <a:gdLst>
              <a:gd name="connsiteX0" fmla="*/ 72365 w 193115"/>
              <a:gd name="connsiteY0" fmla="*/ 470 h 371984"/>
              <a:gd name="connsiteX1" fmla="*/ 150152 w 193115"/>
              <a:gd name="connsiteY1" fmla="*/ 121120 h 371984"/>
              <a:gd name="connsiteX2" fmla="*/ 104115 w 193115"/>
              <a:gd name="connsiteY2" fmla="*/ 83020 h 371984"/>
              <a:gd name="connsiteX3" fmla="*/ 145390 w 193115"/>
              <a:gd name="connsiteY3" fmla="*/ 127470 h 371984"/>
              <a:gd name="connsiteX4" fmla="*/ 75540 w 193115"/>
              <a:gd name="connsiteY4" fmla="*/ 67145 h 371984"/>
              <a:gd name="connsiteX5" fmla="*/ 78715 w 193115"/>
              <a:gd name="connsiteY5" fmla="*/ 105245 h 371984"/>
              <a:gd name="connsiteX6" fmla="*/ 83477 w 193115"/>
              <a:gd name="connsiteY6" fmla="*/ 168745 h 371984"/>
              <a:gd name="connsiteX7" fmla="*/ 37440 w 193115"/>
              <a:gd name="connsiteY7" fmla="*/ 157632 h 371984"/>
              <a:gd name="connsiteX8" fmla="*/ 16802 w 193115"/>
              <a:gd name="connsiteY8" fmla="*/ 173507 h 371984"/>
              <a:gd name="connsiteX9" fmla="*/ 105702 w 193115"/>
              <a:gd name="connsiteY9" fmla="*/ 175095 h 371984"/>
              <a:gd name="connsiteX10" fmla="*/ 148565 w 193115"/>
              <a:gd name="connsiteY10" fmla="*/ 238595 h 371984"/>
              <a:gd name="connsiteX11" fmla="*/ 193015 w 193115"/>
              <a:gd name="connsiteY11" fmla="*/ 330670 h 371984"/>
              <a:gd name="connsiteX12" fmla="*/ 135865 w 193115"/>
              <a:gd name="connsiteY12" fmla="*/ 371945 h 371984"/>
              <a:gd name="connsiteX13" fmla="*/ 169202 w 193115"/>
              <a:gd name="connsiteY13" fmla="*/ 324320 h 371984"/>
              <a:gd name="connsiteX14" fmla="*/ 10452 w 193115"/>
              <a:gd name="connsiteY14" fmla="*/ 203670 h 371984"/>
              <a:gd name="connsiteX15" fmla="*/ 23152 w 193115"/>
              <a:gd name="connsiteY15" fmla="*/ 173507 h 371984"/>
              <a:gd name="connsiteX16" fmla="*/ 72365 w 193115"/>
              <a:gd name="connsiteY16" fmla="*/ 470 h 371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3115" h="371984">
                <a:moveTo>
                  <a:pt x="72365" y="470"/>
                </a:moveTo>
                <a:cubicBezTo>
                  <a:pt x="93532" y="-8261"/>
                  <a:pt x="144860" y="107362"/>
                  <a:pt x="150152" y="121120"/>
                </a:cubicBezTo>
                <a:cubicBezTo>
                  <a:pt x="155444" y="134878"/>
                  <a:pt x="104909" y="81962"/>
                  <a:pt x="104115" y="83020"/>
                </a:cubicBezTo>
                <a:cubicBezTo>
                  <a:pt x="103321" y="84078"/>
                  <a:pt x="150152" y="130116"/>
                  <a:pt x="145390" y="127470"/>
                </a:cubicBezTo>
                <a:cubicBezTo>
                  <a:pt x="140628" y="124824"/>
                  <a:pt x="86652" y="70849"/>
                  <a:pt x="75540" y="67145"/>
                </a:cubicBezTo>
                <a:cubicBezTo>
                  <a:pt x="64428" y="63441"/>
                  <a:pt x="77392" y="88312"/>
                  <a:pt x="78715" y="105245"/>
                </a:cubicBezTo>
                <a:cubicBezTo>
                  <a:pt x="80038" y="122178"/>
                  <a:pt x="90356" y="160014"/>
                  <a:pt x="83477" y="168745"/>
                </a:cubicBezTo>
                <a:cubicBezTo>
                  <a:pt x="76598" y="177476"/>
                  <a:pt x="48552" y="156838"/>
                  <a:pt x="37440" y="157632"/>
                </a:cubicBezTo>
                <a:cubicBezTo>
                  <a:pt x="26328" y="158426"/>
                  <a:pt x="5425" y="170597"/>
                  <a:pt x="16802" y="173507"/>
                </a:cubicBezTo>
                <a:cubicBezTo>
                  <a:pt x="28179" y="176418"/>
                  <a:pt x="83742" y="164247"/>
                  <a:pt x="105702" y="175095"/>
                </a:cubicBezTo>
                <a:cubicBezTo>
                  <a:pt x="127663" y="185943"/>
                  <a:pt x="134013" y="212666"/>
                  <a:pt x="148565" y="238595"/>
                </a:cubicBezTo>
                <a:cubicBezTo>
                  <a:pt x="163117" y="264524"/>
                  <a:pt x="195132" y="308445"/>
                  <a:pt x="193015" y="330670"/>
                </a:cubicBezTo>
                <a:cubicBezTo>
                  <a:pt x="190898" y="352895"/>
                  <a:pt x="139834" y="373003"/>
                  <a:pt x="135865" y="371945"/>
                </a:cubicBezTo>
                <a:cubicBezTo>
                  <a:pt x="131896" y="370887"/>
                  <a:pt x="190104" y="352366"/>
                  <a:pt x="169202" y="324320"/>
                </a:cubicBezTo>
                <a:cubicBezTo>
                  <a:pt x="148300" y="296274"/>
                  <a:pt x="34794" y="228806"/>
                  <a:pt x="10452" y="203670"/>
                </a:cubicBezTo>
                <a:cubicBezTo>
                  <a:pt x="-13890" y="178534"/>
                  <a:pt x="10187" y="201553"/>
                  <a:pt x="23152" y="173507"/>
                </a:cubicBezTo>
                <a:cubicBezTo>
                  <a:pt x="36117" y="145461"/>
                  <a:pt x="51198" y="9201"/>
                  <a:pt x="72365" y="470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: 図形 1515">
            <a:extLst>
              <a:ext uri="{FF2B5EF4-FFF2-40B4-BE49-F238E27FC236}">
                <a16:creationId xmlns:a16="http://schemas.microsoft.com/office/drawing/2014/main" id="{D14FBCD5-30BD-47D0-B7E8-D098CE7FDD04}"/>
              </a:ext>
            </a:extLst>
          </p:cNvPr>
          <p:cNvSpPr/>
          <p:nvPr/>
        </p:nvSpPr>
        <p:spPr>
          <a:xfrm>
            <a:off x="4658538" y="1785905"/>
            <a:ext cx="250590" cy="100962"/>
          </a:xfrm>
          <a:custGeom>
            <a:avLst/>
            <a:gdLst>
              <a:gd name="connsiteX0" fmla="*/ 775 w 250590"/>
              <a:gd name="connsiteY0" fmla="*/ 22258 h 100962"/>
              <a:gd name="connsiteX1" fmla="*/ 99200 w 250590"/>
              <a:gd name="connsiteY1" fmla="*/ 14320 h 100962"/>
              <a:gd name="connsiteX2" fmla="*/ 135712 w 250590"/>
              <a:gd name="connsiteY2" fmla="*/ 60358 h 100962"/>
              <a:gd name="connsiteX3" fmla="*/ 207150 w 250590"/>
              <a:gd name="connsiteY3" fmla="*/ 82583 h 100962"/>
              <a:gd name="connsiteX4" fmla="*/ 137300 w 250590"/>
              <a:gd name="connsiteY4" fmla="*/ 54008 h 100962"/>
              <a:gd name="connsiteX5" fmla="*/ 197625 w 250590"/>
              <a:gd name="connsiteY5" fmla="*/ 82583 h 100962"/>
              <a:gd name="connsiteX6" fmla="*/ 250012 w 250590"/>
              <a:gd name="connsiteY6" fmla="*/ 33 h 100962"/>
              <a:gd name="connsiteX7" fmla="*/ 221437 w 250590"/>
              <a:gd name="connsiteY7" fmla="*/ 93695 h 100962"/>
              <a:gd name="connsiteX8" fmla="*/ 157937 w 250590"/>
              <a:gd name="connsiteY8" fmla="*/ 85758 h 100962"/>
              <a:gd name="connsiteX9" fmla="*/ 775 w 250590"/>
              <a:gd name="connsiteY9" fmla="*/ 22258 h 1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0590" h="100962">
                <a:moveTo>
                  <a:pt x="775" y="22258"/>
                </a:moveTo>
                <a:cubicBezTo>
                  <a:pt x="-9014" y="10352"/>
                  <a:pt x="76711" y="7970"/>
                  <a:pt x="99200" y="14320"/>
                </a:cubicBezTo>
                <a:cubicBezTo>
                  <a:pt x="121689" y="20670"/>
                  <a:pt x="117720" y="48981"/>
                  <a:pt x="135712" y="60358"/>
                </a:cubicBezTo>
                <a:cubicBezTo>
                  <a:pt x="153704" y="71735"/>
                  <a:pt x="206885" y="83641"/>
                  <a:pt x="207150" y="82583"/>
                </a:cubicBezTo>
                <a:cubicBezTo>
                  <a:pt x="207415" y="81525"/>
                  <a:pt x="138887" y="54008"/>
                  <a:pt x="137300" y="54008"/>
                </a:cubicBezTo>
                <a:cubicBezTo>
                  <a:pt x="135713" y="54008"/>
                  <a:pt x="178840" y="91579"/>
                  <a:pt x="197625" y="82583"/>
                </a:cubicBezTo>
                <a:cubicBezTo>
                  <a:pt x="216410" y="73587"/>
                  <a:pt x="246043" y="-1819"/>
                  <a:pt x="250012" y="33"/>
                </a:cubicBezTo>
                <a:cubicBezTo>
                  <a:pt x="253981" y="1885"/>
                  <a:pt x="236783" y="79408"/>
                  <a:pt x="221437" y="93695"/>
                </a:cubicBezTo>
                <a:cubicBezTo>
                  <a:pt x="206091" y="107983"/>
                  <a:pt x="192862" y="98987"/>
                  <a:pt x="157937" y="85758"/>
                </a:cubicBezTo>
                <a:cubicBezTo>
                  <a:pt x="123012" y="72529"/>
                  <a:pt x="10564" y="34164"/>
                  <a:pt x="775" y="22258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: 図形 1516">
            <a:extLst>
              <a:ext uri="{FF2B5EF4-FFF2-40B4-BE49-F238E27FC236}">
                <a16:creationId xmlns:a16="http://schemas.microsoft.com/office/drawing/2014/main" id="{AAA630B3-7D65-41D3-A7E9-27D296E28BDF}"/>
              </a:ext>
            </a:extLst>
          </p:cNvPr>
          <p:cNvSpPr/>
          <p:nvPr/>
        </p:nvSpPr>
        <p:spPr>
          <a:xfrm>
            <a:off x="4806211" y="723392"/>
            <a:ext cx="1259036" cy="264120"/>
          </a:xfrm>
          <a:custGeom>
            <a:avLst/>
            <a:gdLst>
              <a:gd name="connsiteX0" fmla="*/ 57889 w 1259036"/>
              <a:gd name="connsiteY0" fmla="*/ 54483 h 264120"/>
              <a:gd name="connsiteX1" fmla="*/ 172189 w 1259036"/>
              <a:gd name="connsiteY1" fmla="*/ 51308 h 264120"/>
              <a:gd name="connsiteX2" fmla="*/ 867514 w 1259036"/>
              <a:gd name="connsiteY2" fmla="*/ 10033 h 264120"/>
              <a:gd name="connsiteX3" fmla="*/ 1258039 w 1259036"/>
              <a:gd name="connsiteY3" fmla="*/ 264033 h 264120"/>
              <a:gd name="connsiteX4" fmla="*/ 946889 w 1259036"/>
              <a:gd name="connsiteY4" fmla="*/ 38608 h 264120"/>
              <a:gd name="connsiteX5" fmla="*/ 57889 w 1259036"/>
              <a:gd name="connsiteY5" fmla="*/ 54483 h 26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9036" h="264120">
                <a:moveTo>
                  <a:pt x="57889" y="54483"/>
                </a:moveTo>
                <a:cubicBezTo>
                  <a:pt x="-71228" y="56600"/>
                  <a:pt x="37251" y="58716"/>
                  <a:pt x="172189" y="51308"/>
                </a:cubicBezTo>
                <a:cubicBezTo>
                  <a:pt x="307127" y="43900"/>
                  <a:pt x="686539" y="-25421"/>
                  <a:pt x="867514" y="10033"/>
                </a:cubicBezTo>
                <a:cubicBezTo>
                  <a:pt x="1048489" y="45487"/>
                  <a:pt x="1244810" y="259271"/>
                  <a:pt x="1258039" y="264033"/>
                </a:cubicBezTo>
                <a:cubicBezTo>
                  <a:pt x="1271268" y="268795"/>
                  <a:pt x="1152206" y="77237"/>
                  <a:pt x="946889" y="38608"/>
                </a:cubicBezTo>
                <a:cubicBezTo>
                  <a:pt x="741572" y="-21"/>
                  <a:pt x="187006" y="52366"/>
                  <a:pt x="57889" y="54483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: 図形 1517">
            <a:extLst>
              <a:ext uri="{FF2B5EF4-FFF2-40B4-BE49-F238E27FC236}">
                <a16:creationId xmlns:a16="http://schemas.microsoft.com/office/drawing/2014/main" id="{EDD539FE-B98F-4D74-849D-27197F9DB539}"/>
              </a:ext>
            </a:extLst>
          </p:cNvPr>
          <p:cNvSpPr/>
          <p:nvPr/>
        </p:nvSpPr>
        <p:spPr>
          <a:xfrm>
            <a:off x="5500853" y="847716"/>
            <a:ext cx="625966" cy="796040"/>
          </a:xfrm>
          <a:custGeom>
            <a:avLst/>
            <a:gdLst>
              <a:gd name="connsiteX0" fmla="*/ 207797 w 625966"/>
              <a:gd name="connsiteY0" fmla="*/ 9 h 796040"/>
              <a:gd name="connsiteX1" fmla="*/ 93497 w 625966"/>
              <a:gd name="connsiteY1" fmla="*/ 320684 h 796040"/>
              <a:gd name="connsiteX2" fmla="*/ 334797 w 625966"/>
              <a:gd name="connsiteY2" fmla="*/ 415934 h 796040"/>
              <a:gd name="connsiteX3" fmla="*/ 607847 w 625966"/>
              <a:gd name="connsiteY3" fmla="*/ 787409 h 796040"/>
              <a:gd name="connsiteX4" fmla="*/ 534822 w 625966"/>
              <a:gd name="connsiteY4" fmla="*/ 647709 h 796040"/>
              <a:gd name="connsiteX5" fmla="*/ 7772 w 625966"/>
              <a:gd name="connsiteY5" fmla="*/ 311159 h 796040"/>
              <a:gd name="connsiteX6" fmla="*/ 207797 w 625966"/>
              <a:gd name="connsiteY6" fmla="*/ 9 h 79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5966" h="796040">
                <a:moveTo>
                  <a:pt x="207797" y="9"/>
                </a:moveTo>
                <a:cubicBezTo>
                  <a:pt x="222084" y="1596"/>
                  <a:pt x="72330" y="251363"/>
                  <a:pt x="93497" y="320684"/>
                </a:cubicBezTo>
                <a:cubicBezTo>
                  <a:pt x="114664" y="390005"/>
                  <a:pt x="249072" y="338147"/>
                  <a:pt x="334797" y="415934"/>
                </a:cubicBezTo>
                <a:cubicBezTo>
                  <a:pt x="420522" y="493721"/>
                  <a:pt x="574509" y="748780"/>
                  <a:pt x="607847" y="787409"/>
                </a:cubicBezTo>
                <a:cubicBezTo>
                  <a:pt x="641185" y="826038"/>
                  <a:pt x="634835" y="727084"/>
                  <a:pt x="534822" y="647709"/>
                </a:cubicBezTo>
                <a:cubicBezTo>
                  <a:pt x="434809" y="568334"/>
                  <a:pt x="61218" y="415934"/>
                  <a:pt x="7772" y="311159"/>
                </a:cubicBezTo>
                <a:cubicBezTo>
                  <a:pt x="-45674" y="206384"/>
                  <a:pt x="193510" y="-1578"/>
                  <a:pt x="207797" y="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: 図形 1518">
            <a:extLst>
              <a:ext uri="{FF2B5EF4-FFF2-40B4-BE49-F238E27FC236}">
                <a16:creationId xmlns:a16="http://schemas.microsoft.com/office/drawing/2014/main" id="{A6296EDE-7BA5-4C34-803A-DD089632DEC5}"/>
              </a:ext>
            </a:extLst>
          </p:cNvPr>
          <p:cNvSpPr/>
          <p:nvPr/>
        </p:nvSpPr>
        <p:spPr>
          <a:xfrm>
            <a:off x="4641846" y="577276"/>
            <a:ext cx="1009754" cy="315278"/>
          </a:xfrm>
          <a:custGeom>
            <a:avLst/>
            <a:gdLst>
              <a:gd name="connsiteX0" fmla="*/ 1009654 w 1009754"/>
              <a:gd name="connsiteY0" fmla="*/ 79949 h 315278"/>
              <a:gd name="connsiteX1" fmla="*/ 295279 w 1009754"/>
              <a:gd name="connsiteY1" fmla="*/ 64074 h 315278"/>
              <a:gd name="connsiteX2" fmla="*/ 3179 w 1009754"/>
              <a:gd name="connsiteY2" fmla="*/ 314899 h 315278"/>
              <a:gd name="connsiteX3" fmla="*/ 152404 w 1009754"/>
              <a:gd name="connsiteY3" fmla="*/ 118049 h 315278"/>
              <a:gd name="connsiteX4" fmla="*/ 346079 w 1009754"/>
              <a:gd name="connsiteY4" fmla="*/ 574 h 315278"/>
              <a:gd name="connsiteX5" fmla="*/ 1009654 w 1009754"/>
              <a:gd name="connsiteY5" fmla="*/ 79949 h 31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9754" h="315278">
                <a:moveTo>
                  <a:pt x="1009654" y="79949"/>
                </a:moveTo>
                <a:cubicBezTo>
                  <a:pt x="1001187" y="90532"/>
                  <a:pt x="463025" y="24916"/>
                  <a:pt x="295279" y="64074"/>
                </a:cubicBezTo>
                <a:cubicBezTo>
                  <a:pt x="127533" y="103232"/>
                  <a:pt x="26991" y="305903"/>
                  <a:pt x="3179" y="314899"/>
                </a:cubicBezTo>
                <a:cubicBezTo>
                  <a:pt x="-20633" y="323895"/>
                  <a:pt x="95254" y="170437"/>
                  <a:pt x="152404" y="118049"/>
                </a:cubicBezTo>
                <a:cubicBezTo>
                  <a:pt x="209554" y="65661"/>
                  <a:pt x="202675" y="8511"/>
                  <a:pt x="346079" y="574"/>
                </a:cubicBezTo>
                <a:cubicBezTo>
                  <a:pt x="489483" y="-7364"/>
                  <a:pt x="1018121" y="69366"/>
                  <a:pt x="1009654" y="7994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74" name="グループ化 673">
            <a:extLst>
              <a:ext uri="{FF2B5EF4-FFF2-40B4-BE49-F238E27FC236}">
                <a16:creationId xmlns:a16="http://schemas.microsoft.com/office/drawing/2014/main" id="{55F5D275-6967-4B78-B623-877A74C54457}"/>
              </a:ext>
            </a:extLst>
          </p:cNvPr>
          <p:cNvGrpSpPr/>
          <p:nvPr/>
        </p:nvGrpSpPr>
        <p:grpSpPr>
          <a:xfrm>
            <a:off x="-108084" y="193069"/>
            <a:ext cx="2761322" cy="2915050"/>
            <a:chOff x="2970799" y="2045630"/>
            <a:chExt cx="3371923" cy="3559644"/>
          </a:xfrm>
        </p:grpSpPr>
        <p:grpSp>
          <p:nvGrpSpPr>
            <p:cNvPr id="675" name="グループ化 674">
              <a:extLst>
                <a:ext uri="{FF2B5EF4-FFF2-40B4-BE49-F238E27FC236}">
                  <a16:creationId xmlns:a16="http://schemas.microsoft.com/office/drawing/2014/main" id="{5AED7989-143C-4E4D-81B8-C88A6DE3D159}"/>
                </a:ext>
              </a:extLst>
            </p:cNvPr>
            <p:cNvGrpSpPr/>
            <p:nvPr/>
          </p:nvGrpSpPr>
          <p:grpSpPr>
            <a:xfrm>
              <a:off x="3996266" y="2584450"/>
              <a:ext cx="1608667" cy="2526887"/>
              <a:chOff x="1193224" y="974694"/>
              <a:chExt cx="7150755" cy="10823951"/>
            </a:xfrm>
          </p:grpSpPr>
          <p:sp>
            <p:nvSpPr>
              <p:cNvPr id="686" name="フリーフォーム: 図形 685">
                <a:extLst>
                  <a:ext uri="{FF2B5EF4-FFF2-40B4-BE49-F238E27FC236}">
                    <a16:creationId xmlns:a16="http://schemas.microsoft.com/office/drawing/2014/main" id="{88BF4C94-6714-4F5D-9D34-980222B92788}"/>
                  </a:ext>
                </a:extLst>
              </p:cNvPr>
              <p:cNvSpPr/>
              <p:nvPr/>
            </p:nvSpPr>
            <p:spPr>
              <a:xfrm>
                <a:off x="2340734" y="992384"/>
                <a:ext cx="936395" cy="1745657"/>
              </a:xfrm>
              <a:custGeom>
                <a:avLst/>
                <a:gdLst>
                  <a:gd name="connsiteX0" fmla="*/ 1146 w 936395"/>
                  <a:gd name="connsiteY0" fmla="*/ 272536 h 1745657"/>
                  <a:gd name="connsiteX1" fmla="*/ 534546 w 936395"/>
                  <a:gd name="connsiteY1" fmla="*/ 120136 h 1745657"/>
                  <a:gd name="connsiteX2" fmla="*/ 768226 w 936395"/>
                  <a:gd name="connsiteY2" fmla="*/ 313176 h 1745657"/>
                  <a:gd name="connsiteX3" fmla="*/ 808866 w 936395"/>
                  <a:gd name="connsiteY3" fmla="*/ 617976 h 1745657"/>
                  <a:gd name="connsiteX4" fmla="*/ 331346 w 936395"/>
                  <a:gd name="connsiteY4" fmla="*/ 1705096 h 1745657"/>
                  <a:gd name="connsiteX5" fmla="*/ 539626 w 936395"/>
                  <a:gd name="connsiteY5" fmla="*/ 1415536 h 1745657"/>
                  <a:gd name="connsiteX6" fmla="*/ 935866 w 936395"/>
                  <a:gd name="connsiteY6" fmla="*/ 485896 h 1745657"/>
                  <a:gd name="connsiteX7" fmla="*/ 625986 w 936395"/>
                  <a:gd name="connsiteY7" fmla="*/ 140456 h 1745657"/>
                  <a:gd name="connsiteX8" fmla="*/ 692026 w 936395"/>
                  <a:gd name="connsiteY8" fmla="*/ 3296 h 1745657"/>
                  <a:gd name="connsiteX9" fmla="*/ 1146 w 936395"/>
                  <a:gd name="connsiteY9" fmla="*/ 272536 h 174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6395" h="1745657">
                    <a:moveTo>
                      <a:pt x="1146" y="272536"/>
                    </a:moveTo>
                    <a:cubicBezTo>
                      <a:pt x="-25101" y="292009"/>
                      <a:pt x="406699" y="113363"/>
                      <a:pt x="534546" y="120136"/>
                    </a:cubicBezTo>
                    <a:cubicBezTo>
                      <a:pt x="662393" y="126909"/>
                      <a:pt x="722506" y="230203"/>
                      <a:pt x="768226" y="313176"/>
                    </a:cubicBezTo>
                    <a:cubicBezTo>
                      <a:pt x="813946" y="396149"/>
                      <a:pt x="881679" y="385989"/>
                      <a:pt x="808866" y="617976"/>
                    </a:cubicBezTo>
                    <a:cubicBezTo>
                      <a:pt x="736053" y="849963"/>
                      <a:pt x="376219" y="1572169"/>
                      <a:pt x="331346" y="1705096"/>
                    </a:cubicBezTo>
                    <a:cubicBezTo>
                      <a:pt x="286473" y="1838023"/>
                      <a:pt x="438873" y="1618736"/>
                      <a:pt x="539626" y="1415536"/>
                    </a:cubicBezTo>
                    <a:cubicBezTo>
                      <a:pt x="640379" y="1212336"/>
                      <a:pt x="921473" y="698409"/>
                      <a:pt x="935866" y="485896"/>
                    </a:cubicBezTo>
                    <a:cubicBezTo>
                      <a:pt x="950259" y="273383"/>
                      <a:pt x="666626" y="220889"/>
                      <a:pt x="625986" y="140456"/>
                    </a:cubicBezTo>
                    <a:cubicBezTo>
                      <a:pt x="585346" y="60023"/>
                      <a:pt x="799553" y="-17024"/>
                      <a:pt x="692026" y="3296"/>
                    </a:cubicBezTo>
                    <a:cubicBezTo>
                      <a:pt x="584499" y="23616"/>
                      <a:pt x="27393" y="253063"/>
                      <a:pt x="1146" y="27253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7" name="フリーフォーム: 図形 686">
                <a:extLst>
                  <a:ext uri="{FF2B5EF4-FFF2-40B4-BE49-F238E27FC236}">
                    <a16:creationId xmlns:a16="http://schemas.microsoft.com/office/drawing/2014/main" id="{2C34FC67-0E7B-4A41-8378-E76C177A63F3}"/>
                  </a:ext>
                </a:extLst>
              </p:cNvPr>
              <p:cNvSpPr/>
              <p:nvPr/>
            </p:nvSpPr>
            <p:spPr>
              <a:xfrm>
                <a:off x="1193224" y="974694"/>
                <a:ext cx="1265933" cy="2111541"/>
              </a:xfrm>
              <a:custGeom>
                <a:avLst/>
                <a:gdLst>
                  <a:gd name="connsiteX0" fmla="*/ 1133416 w 1265933"/>
                  <a:gd name="connsiteY0" fmla="*/ 290226 h 2111541"/>
                  <a:gd name="connsiteX1" fmla="*/ 1052136 w 1265933"/>
                  <a:gd name="connsiteY1" fmla="*/ 234346 h 2111541"/>
                  <a:gd name="connsiteX2" fmla="*/ 478096 w 1265933"/>
                  <a:gd name="connsiteY2" fmla="*/ 666 h 2111541"/>
                  <a:gd name="connsiteX3" fmla="*/ 224096 w 1265933"/>
                  <a:gd name="connsiteY3" fmla="*/ 183546 h 2111541"/>
                  <a:gd name="connsiteX4" fmla="*/ 132656 w 1265933"/>
                  <a:gd name="connsiteY4" fmla="*/ 711866 h 2111541"/>
                  <a:gd name="connsiteX5" fmla="*/ 945456 w 1265933"/>
                  <a:gd name="connsiteY5" fmla="*/ 1783746 h 2111541"/>
                  <a:gd name="connsiteX6" fmla="*/ 1265496 w 1265933"/>
                  <a:gd name="connsiteY6" fmla="*/ 2108866 h 2111541"/>
                  <a:gd name="connsiteX7" fmla="*/ 889576 w 1265933"/>
                  <a:gd name="connsiteY7" fmla="*/ 1651666 h 2111541"/>
                  <a:gd name="connsiteX8" fmla="*/ 5656 w 1265933"/>
                  <a:gd name="connsiteY8" fmla="*/ 666146 h 2111541"/>
                  <a:gd name="connsiteX9" fmla="*/ 544136 w 1265933"/>
                  <a:gd name="connsiteY9" fmla="*/ 117506 h 2111541"/>
                  <a:gd name="connsiteX10" fmla="*/ 1204536 w 1265933"/>
                  <a:gd name="connsiteY10" fmla="*/ 274986 h 2111541"/>
                  <a:gd name="connsiteX11" fmla="*/ 1133416 w 1265933"/>
                  <a:gd name="connsiteY11" fmla="*/ 290226 h 2111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5933" h="2111541">
                    <a:moveTo>
                      <a:pt x="1133416" y="290226"/>
                    </a:moveTo>
                    <a:cubicBezTo>
                      <a:pt x="1108016" y="283453"/>
                      <a:pt x="1161356" y="282606"/>
                      <a:pt x="1052136" y="234346"/>
                    </a:cubicBezTo>
                    <a:cubicBezTo>
                      <a:pt x="942916" y="186086"/>
                      <a:pt x="616103" y="9133"/>
                      <a:pt x="478096" y="666"/>
                    </a:cubicBezTo>
                    <a:cubicBezTo>
                      <a:pt x="340089" y="-7801"/>
                      <a:pt x="281669" y="65013"/>
                      <a:pt x="224096" y="183546"/>
                    </a:cubicBezTo>
                    <a:cubicBezTo>
                      <a:pt x="166523" y="302079"/>
                      <a:pt x="12429" y="445166"/>
                      <a:pt x="132656" y="711866"/>
                    </a:cubicBezTo>
                    <a:cubicBezTo>
                      <a:pt x="252883" y="978566"/>
                      <a:pt x="756649" y="1550913"/>
                      <a:pt x="945456" y="1783746"/>
                    </a:cubicBezTo>
                    <a:cubicBezTo>
                      <a:pt x="1134263" y="2016579"/>
                      <a:pt x="1274809" y="2130879"/>
                      <a:pt x="1265496" y="2108866"/>
                    </a:cubicBezTo>
                    <a:cubicBezTo>
                      <a:pt x="1256183" y="2086853"/>
                      <a:pt x="1099549" y="1892119"/>
                      <a:pt x="889576" y="1651666"/>
                    </a:cubicBezTo>
                    <a:cubicBezTo>
                      <a:pt x="679603" y="1411213"/>
                      <a:pt x="63229" y="921839"/>
                      <a:pt x="5656" y="666146"/>
                    </a:cubicBezTo>
                    <a:cubicBezTo>
                      <a:pt x="-51917" y="410453"/>
                      <a:pt x="344323" y="182699"/>
                      <a:pt x="544136" y="117506"/>
                    </a:cubicBezTo>
                    <a:cubicBezTo>
                      <a:pt x="743949" y="52313"/>
                      <a:pt x="1105476" y="251279"/>
                      <a:pt x="1204536" y="274986"/>
                    </a:cubicBezTo>
                    <a:cubicBezTo>
                      <a:pt x="1303596" y="298693"/>
                      <a:pt x="1158816" y="296999"/>
                      <a:pt x="1133416" y="29022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8" name="フリーフォーム: 図形 687">
                <a:extLst>
                  <a:ext uri="{FF2B5EF4-FFF2-40B4-BE49-F238E27FC236}">
                    <a16:creationId xmlns:a16="http://schemas.microsoft.com/office/drawing/2014/main" id="{1CDADA38-CFA2-49A9-9CFE-CA817C7E2FEF}"/>
                  </a:ext>
                </a:extLst>
              </p:cNvPr>
              <p:cNvSpPr/>
              <p:nvPr/>
            </p:nvSpPr>
            <p:spPr>
              <a:xfrm>
                <a:off x="2570653" y="2961799"/>
                <a:ext cx="211044" cy="990766"/>
              </a:xfrm>
              <a:custGeom>
                <a:avLst/>
                <a:gdLst>
                  <a:gd name="connsiteX0" fmla="*/ 65867 w 211044"/>
                  <a:gd name="connsiteY0" fmla="*/ 10001 h 990766"/>
                  <a:gd name="connsiteX1" fmla="*/ 20147 w 211044"/>
                  <a:gd name="connsiteY1" fmla="*/ 91281 h 990766"/>
                  <a:gd name="connsiteX2" fmla="*/ 40467 w 211044"/>
                  <a:gd name="connsiteY2" fmla="*/ 309721 h 990766"/>
                  <a:gd name="connsiteX3" fmla="*/ 197947 w 211044"/>
                  <a:gd name="connsiteY3" fmla="*/ 482441 h 990766"/>
                  <a:gd name="connsiteX4" fmla="*/ 197947 w 211044"/>
                  <a:gd name="connsiteY4" fmla="*/ 634841 h 990766"/>
                  <a:gd name="connsiteX5" fmla="*/ 162387 w 211044"/>
                  <a:gd name="connsiteY5" fmla="*/ 939641 h 990766"/>
                  <a:gd name="connsiteX6" fmla="*/ 177627 w 211044"/>
                  <a:gd name="connsiteY6" fmla="*/ 949801 h 990766"/>
                  <a:gd name="connsiteX7" fmla="*/ 25227 w 211044"/>
                  <a:gd name="connsiteY7" fmla="*/ 533241 h 990766"/>
                  <a:gd name="connsiteX8" fmla="*/ 4907 w 211044"/>
                  <a:gd name="connsiteY8" fmla="*/ 304641 h 990766"/>
                  <a:gd name="connsiteX9" fmla="*/ 65867 w 211044"/>
                  <a:gd name="connsiteY9" fmla="*/ 10001 h 990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1044" h="990766">
                    <a:moveTo>
                      <a:pt x="65867" y="10001"/>
                    </a:moveTo>
                    <a:cubicBezTo>
                      <a:pt x="68407" y="-25559"/>
                      <a:pt x="24380" y="41328"/>
                      <a:pt x="20147" y="91281"/>
                    </a:cubicBezTo>
                    <a:cubicBezTo>
                      <a:pt x="15914" y="141234"/>
                      <a:pt x="10834" y="244528"/>
                      <a:pt x="40467" y="309721"/>
                    </a:cubicBezTo>
                    <a:cubicBezTo>
                      <a:pt x="70100" y="374914"/>
                      <a:pt x="171700" y="428254"/>
                      <a:pt x="197947" y="482441"/>
                    </a:cubicBezTo>
                    <a:cubicBezTo>
                      <a:pt x="224194" y="536628"/>
                      <a:pt x="203874" y="558641"/>
                      <a:pt x="197947" y="634841"/>
                    </a:cubicBezTo>
                    <a:cubicBezTo>
                      <a:pt x="192020" y="711041"/>
                      <a:pt x="162387" y="939641"/>
                      <a:pt x="162387" y="939641"/>
                    </a:cubicBezTo>
                    <a:cubicBezTo>
                      <a:pt x="159000" y="992134"/>
                      <a:pt x="200487" y="1017534"/>
                      <a:pt x="177627" y="949801"/>
                    </a:cubicBezTo>
                    <a:cubicBezTo>
                      <a:pt x="154767" y="882068"/>
                      <a:pt x="54014" y="640768"/>
                      <a:pt x="25227" y="533241"/>
                    </a:cubicBezTo>
                    <a:cubicBezTo>
                      <a:pt x="-3560" y="425714"/>
                      <a:pt x="-3560" y="389308"/>
                      <a:pt x="4907" y="304641"/>
                    </a:cubicBezTo>
                    <a:cubicBezTo>
                      <a:pt x="13374" y="219974"/>
                      <a:pt x="63327" y="45561"/>
                      <a:pt x="65867" y="1000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9" name="フリーフォーム: 図形 688">
                <a:extLst>
                  <a:ext uri="{FF2B5EF4-FFF2-40B4-BE49-F238E27FC236}">
                    <a16:creationId xmlns:a16="http://schemas.microsoft.com/office/drawing/2014/main" id="{6EC93F91-ECE0-4AD5-8666-749DD58EF930}"/>
                  </a:ext>
                </a:extLst>
              </p:cNvPr>
              <p:cNvSpPr/>
              <p:nvPr/>
            </p:nvSpPr>
            <p:spPr>
              <a:xfrm>
                <a:off x="2609621" y="2949525"/>
                <a:ext cx="1508320" cy="1668210"/>
              </a:xfrm>
              <a:custGeom>
                <a:avLst/>
                <a:gdLst>
                  <a:gd name="connsiteX0" fmla="*/ 103099 w 1508320"/>
                  <a:gd name="connsiteY0" fmla="*/ 37515 h 1668210"/>
                  <a:gd name="connsiteX1" fmla="*/ 98019 w 1508320"/>
                  <a:gd name="connsiteY1" fmla="*/ 93395 h 1668210"/>
                  <a:gd name="connsiteX2" fmla="*/ 534899 w 1508320"/>
                  <a:gd name="connsiteY2" fmla="*/ 520115 h 1668210"/>
                  <a:gd name="connsiteX3" fmla="*/ 641579 w 1508320"/>
                  <a:gd name="connsiteY3" fmla="*/ 682675 h 1668210"/>
                  <a:gd name="connsiteX4" fmla="*/ 682219 w 1508320"/>
                  <a:gd name="connsiteY4" fmla="*/ 1012875 h 1668210"/>
                  <a:gd name="connsiteX5" fmla="*/ 880339 w 1508320"/>
                  <a:gd name="connsiteY5" fmla="*/ 1327835 h 1668210"/>
                  <a:gd name="connsiteX6" fmla="*/ 1495019 w 1508320"/>
                  <a:gd name="connsiteY6" fmla="*/ 1566595 h 1668210"/>
                  <a:gd name="connsiteX7" fmla="*/ 1271499 w 1508320"/>
                  <a:gd name="connsiteY7" fmla="*/ 1520875 h 1668210"/>
                  <a:gd name="connsiteX8" fmla="*/ 905739 w 1508320"/>
                  <a:gd name="connsiteY8" fmla="*/ 1490395 h 1668210"/>
                  <a:gd name="connsiteX9" fmla="*/ 860019 w 1508320"/>
                  <a:gd name="connsiteY9" fmla="*/ 1500555 h 1668210"/>
                  <a:gd name="connsiteX10" fmla="*/ 1459459 w 1508320"/>
                  <a:gd name="connsiteY10" fmla="*/ 1668195 h 1668210"/>
                  <a:gd name="connsiteX11" fmla="*/ 834619 w 1508320"/>
                  <a:gd name="connsiteY11" fmla="*/ 1490395 h 1668210"/>
                  <a:gd name="connsiteX12" fmla="*/ 697459 w 1508320"/>
                  <a:gd name="connsiteY12" fmla="*/ 1246555 h 1668210"/>
                  <a:gd name="connsiteX13" fmla="*/ 656819 w 1508320"/>
                  <a:gd name="connsiteY13" fmla="*/ 672515 h 1668210"/>
                  <a:gd name="connsiteX14" fmla="*/ 31979 w 1508320"/>
                  <a:gd name="connsiteY14" fmla="*/ 52755 h 1668210"/>
                  <a:gd name="connsiteX15" fmla="*/ 103099 w 1508320"/>
                  <a:gd name="connsiteY15" fmla="*/ 37515 h 166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08320" h="1668210">
                    <a:moveTo>
                      <a:pt x="103099" y="37515"/>
                    </a:moveTo>
                    <a:cubicBezTo>
                      <a:pt x="114106" y="44288"/>
                      <a:pt x="26052" y="12962"/>
                      <a:pt x="98019" y="93395"/>
                    </a:cubicBezTo>
                    <a:cubicBezTo>
                      <a:pt x="169986" y="173828"/>
                      <a:pt x="444306" y="421902"/>
                      <a:pt x="534899" y="520115"/>
                    </a:cubicBezTo>
                    <a:cubicBezTo>
                      <a:pt x="625492" y="618328"/>
                      <a:pt x="617026" y="600548"/>
                      <a:pt x="641579" y="682675"/>
                    </a:cubicBezTo>
                    <a:cubicBezTo>
                      <a:pt x="666132" y="764802"/>
                      <a:pt x="642426" y="905348"/>
                      <a:pt x="682219" y="1012875"/>
                    </a:cubicBezTo>
                    <a:cubicBezTo>
                      <a:pt x="722012" y="1120402"/>
                      <a:pt x="744872" y="1235548"/>
                      <a:pt x="880339" y="1327835"/>
                    </a:cubicBezTo>
                    <a:cubicBezTo>
                      <a:pt x="1015806" y="1420122"/>
                      <a:pt x="1429826" y="1534422"/>
                      <a:pt x="1495019" y="1566595"/>
                    </a:cubicBezTo>
                    <a:cubicBezTo>
                      <a:pt x="1560212" y="1598768"/>
                      <a:pt x="1369712" y="1533575"/>
                      <a:pt x="1271499" y="1520875"/>
                    </a:cubicBezTo>
                    <a:cubicBezTo>
                      <a:pt x="1173286" y="1508175"/>
                      <a:pt x="974319" y="1493782"/>
                      <a:pt x="905739" y="1490395"/>
                    </a:cubicBezTo>
                    <a:cubicBezTo>
                      <a:pt x="837159" y="1487008"/>
                      <a:pt x="767732" y="1470922"/>
                      <a:pt x="860019" y="1500555"/>
                    </a:cubicBezTo>
                    <a:cubicBezTo>
                      <a:pt x="952306" y="1530188"/>
                      <a:pt x="1463692" y="1669888"/>
                      <a:pt x="1459459" y="1668195"/>
                    </a:cubicBezTo>
                    <a:cubicBezTo>
                      <a:pt x="1455226" y="1666502"/>
                      <a:pt x="961619" y="1560668"/>
                      <a:pt x="834619" y="1490395"/>
                    </a:cubicBezTo>
                    <a:cubicBezTo>
                      <a:pt x="707619" y="1420122"/>
                      <a:pt x="727092" y="1382868"/>
                      <a:pt x="697459" y="1246555"/>
                    </a:cubicBezTo>
                    <a:cubicBezTo>
                      <a:pt x="667826" y="1110242"/>
                      <a:pt x="767732" y="871482"/>
                      <a:pt x="656819" y="672515"/>
                    </a:cubicBezTo>
                    <a:cubicBezTo>
                      <a:pt x="545906" y="473548"/>
                      <a:pt x="130192" y="157741"/>
                      <a:pt x="31979" y="52755"/>
                    </a:cubicBezTo>
                    <a:cubicBezTo>
                      <a:pt x="-66234" y="-52231"/>
                      <a:pt x="92092" y="30742"/>
                      <a:pt x="103099" y="375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0" name="フリーフォーム: 図形 689">
                <a:extLst>
                  <a:ext uri="{FF2B5EF4-FFF2-40B4-BE49-F238E27FC236}">
                    <a16:creationId xmlns:a16="http://schemas.microsoft.com/office/drawing/2014/main" id="{9A3DDB55-5EF2-4A61-B318-919DCF18A437}"/>
                  </a:ext>
                </a:extLst>
              </p:cNvPr>
              <p:cNvSpPr/>
              <p:nvPr/>
            </p:nvSpPr>
            <p:spPr>
              <a:xfrm>
                <a:off x="4983980" y="5069048"/>
                <a:ext cx="2227093" cy="1261425"/>
              </a:xfrm>
              <a:custGeom>
                <a:avLst/>
                <a:gdLst>
                  <a:gd name="connsiteX0" fmla="*/ 2138180 w 2227093"/>
                  <a:gd name="connsiteY0" fmla="*/ 1225072 h 1261425"/>
                  <a:gd name="connsiteX1" fmla="*/ 2016260 w 2227093"/>
                  <a:gd name="connsiteY1" fmla="*/ 1174272 h 1261425"/>
                  <a:gd name="connsiteX2" fmla="*/ 1340620 w 2227093"/>
                  <a:gd name="connsiteY2" fmla="*/ 920272 h 1261425"/>
                  <a:gd name="connsiteX3" fmla="*/ 1208540 w 2227093"/>
                  <a:gd name="connsiteY3" fmla="*/ 783112 h 1261425"/>
                  <a:gd name="connsiteX4" fmla="*/ 858020 w 2227093"/>
                  <a:gd name="connsiteY4" fmla="*/ 620552 h 1261425"/>
                  <a:gd name="connsiteX5" fmla="*/ 558300 w 2227093"/>
                  <a:gd name="connsiteY5" fmla="*/ 447832 h 1261425"/>
                  <a:gd name="connsiteX6" fmla="*/ 365260 w 2227093"/>
                  <a:gd name="connsiteY6" fmla="*/ 259872 h 1261425"/>
                  <a:gd name="connsiteX7" fmla="*/ 268740 w 2227093"/>
                  <a:gd name="connsiteY7" fmla="*/ 198912 h 1261425"/>
                  <a:gd name="connsiteX8" fmla="*/ 4580 w 2227093"/>
                  <a:gd name="connsiteY8" fmla="*/ 792 h 1261425"/>
                  <a:gd name="connsiteX9" fmla="*/ 106180 w 2227093"/>
                  <a:gd name="connsiteY9" fmla="*/ 132872 h 1261425"/>
                  <a:gd name="connsiteX10" fmla="*/ 172220 w 2227093"/>
                  <a:gd name="connsiteY10" fmla="*/ 219232 h 1261425"/>
                  <a:gd name="connsiteX11" fmla="*/ 791980 w 2227093"/>
                  <a:gd name="connsiteY11" fmla="*/ 661192 h 1261425"/>
                  <a:gd name="connsiteX12" fmla="*/ 2138180 w 2227093"/>
                  <a:gd name="connsiteY12" fmla="*/ 1225072 h 126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27093" h="1261425">
                    <a:moveTo>
                      <a:pt x="2138180" y="1225072"/>
                    </a:moveTo>
                    <a:cubicBezTo>
                      <a:pt x="2342227" y="1310585"/>
                      <a:pt x="2149187" y="1225072"/>
                      <a:pt x="2016260" y="1174272"/>
                    </a:cubicBezTo>
                    <a:cubicBezTo>
                      <a:pt x="1883333" y="1123472"/>
                      <a:pt x="1475240" y="985465"/>
                      <a:pt x="1340620" y="920272"/>
                    </a:cubicBezTo>
                    <a:cubicBezTo>
                      <a:pt x="1206000" y="855079"/>
                      <a:pt x="1288973" y="833065"/>
                      <a:pt x="1208540" y="783112"/>
                    </a:cubicBezTo>
                    <a:cubicBezTo>
                      <a:pt x="1128107" y="733159"/>
                      <a:pt x="966393" y="676432"/>
                      <a:pt x="858020" y="620552"/>
                    </a:cubicBezTo>
                    <a:cubicBezTo>
                      <a:pt x="749647" y="564672"/>
                      <a:pt x="640427" y="507945"/>
                      <a:pt x="558300" y="447832"/>
                    </a:cubicBezTo>
                    <a:cubicBezTo>
                      <a:pt x="476173" y="387719"/>
                      <a:pt x="413520" y="301359"/>
                      <a:pt x="365260" y="259872"/>
                    </a:cubicBezTo>
                    <a:cubicBezTo>
                      <a:pt x="317000" y="218385"/>
                      <a:pt x="328853" y="242092"/>
                      <a:pt x="268740" y="198912"/>
                    </a:cubicBezTo>
                    <a:cubicBezTo>
                      <a:pt x="208627" y="155732"/>
                      <a:pt x="31673" y="11799"/>
                      <a:pt x="4580" y="792"/>
                    </a:cubicBezTo>
                    <a:cubicBezTo>
                      <a:pt x="-22513" y="-10215"/>
                      <a:pt x="78240" y="96465"/>
                      <a:pt x="106180" y="132872"/>
                    </a:cubicBezTo>
                    <a:cubicBezTo>
                      <a:pt x="134120" y="169279"/>
                      <a:pt x="57920" y="131179"/>
                      <a:pt x="172220" y="219232"/>
                    </a:cubicBezTo>
                    <a:cubicBezTo>
                      <a:pt x="286520" y="307285"/>
                      <a:pt x="463473" y="491012"/>
                      <a:pt x="791980" y="661192"/>
                    </a:cubicBezTo>
                    <a:cubicBezTo>
                      <a:pt x="1120487" y="831372"/>
                      <a:pt x="1934133" y="1139559"/>
                      <a:pt x="2138180" y="122507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1" name="フリーフォーム: 図形 690">
                <a:extLst>
                  <a:ext uri="{FF2B5EF4-FFF2-40B4-BE49-F238E27FC236}">
                    <a16:creationId xmlns:a16="http://schemas.microsoft.com/office/drawing/2014/main" id="{DFD409BF-EC07-4F20-B11A-661E4B53FC6B}"/>
                  </a:ext>
                </a:extLst>
              </p:cNvPr>
              <p:cNvSpPr/>
              <p:nvPr/>
            </p:nvSpPr>
            <p:spPr>
              <a:xfrm>
                <a:off x="4769958" y="5252261"/>
                <a:ext cx="677608" cy="419561"/>
              </a:xfrm>
              <a:custGeom>
                <a:avLst/>
                <a:gdLst>
                  <a:gd name="connsiteX0" fmla="*/ 675802 w 677608"/>
                  <a:gd name="connsiteY0" fmla="*/ 203659 h 419561"/>
                  <a:gd name="connsiteX1" fmla="*/ 264322 w 677608"/>
                  <a:gd name="connsiteY1" fmla="*/ 25859 h 419561"/>
                  <a:gd name="connsiteX2" fmla="*/ 162 w 677608"/>
                  <a:gd name="connsiteY2" fmla="*/ 459 h 419561"/>
                  <a:gd name="connsiteX3" fmla="*/ 299882 w 677608"/>
                  <a:gd name="connsiteY3" fmla="*/ 15699 h 419561"/>
                  <a:gd name="connsiteX4" fmla="*/ 340522 w 677608"/>
                  <a:gd name="connsiteY4" fmla="*/ 86819 h 419561"/>
                  <a:gd name="connsiteX5" fmla="*/ 416722 w 677608"/>
                  <a:gd name="connsiteY5" fmla="*/ 208739 h 419561"/>
                  <a:gd name="connsiteX6" fmla="*/ 350682 w 677608"/>
                  <a:gd name="connsiteY6" fmla="*/ 386539 h 419561"/>
                  <a:gd name="connsiteX7" fmla="*/ 330362 w 677608"/>
                  <a:gd name="connsiteY7" fmla="*/ 406859 h 419561"/>
                  <a:gd name="connsiteX8" fmla="*/ 421802 w 677608"/>
                  <a:gd name="connsiteY8" fmla="*/ 244299 h 419561"/>
                  <a:gd name="connsiteX9" fmla="*/ 335442 w 677608"/>
                  <a:gd name="connsiteY9" fmla="*/ 86819 h 419561"/>
                  <a:gd name="connsiteX10" fmla="*/ 411642 w 677608"/>
                  <a:gd name="connsiteY10" fmla="*/ 127459 h 419561"/>
                  <a:gd name="connsiteX11" fmla="*/ 675802 w 677608"/>
                  <a:gd name="connsiteY11" fmla="*/ 203659 h 419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7608" h="419561">
                    <a:moveTo>
                      <a:pt x="675802" y="203659"/>
                    </a:moveTo>
                    <a:cubicBezTo>
                      <a:pt x="651249" y="186726"/>
                      <a:pt x="376929" y="59726"/>
                      <a:pt x="264322" y="25859"/>
                    </a:cubicBezTo>
                    <a:cubicBezTo>
                      <a:pt x="151715" y="-8008"/>
                      <a:pt x="-5765" y="2152"/>
                      <a:pt x="162" y="459"/>
                    </a:cubicBezTo>
                    <a:cubicBezTo>
                      <a:pt x="6089" y="-1234"/>
                      <a:pt x="243155" y="1306"/>
                      <a:pt x="299882" y="15699"/>
                    </a:cubicBezTo>
                    <a:cubicBezTo>
                      <a:pt x="356609" y="30092"/>
                      <a:pt x="321049" y="54646"/>
                      <a:pt x="340522" y="86819"/>
                    </a:cubicBezTo>
                    <a:cubicBezTo>
                      <a:pt x="359995" y="118992"/>
                      <a:pt x="415029" y="158786"/>
                      <a:pt x="416722" y="208739"/>
                    </a:cubicBezTo>
                    <a:cubicBezTo>
                      <a:pt x="418415" y="258692"/>
                      <a:pt x="365075" y="353519"/>
                      <a:pt x="350682" y="386539"/>
                    </a:cubicBezTo>
                    <a:cubicBezTo>
                      <a:pt x="336289" y="419559"/>
                      <a:pt x="318509" y="430566"/>
                      <a:pt x="330362" y="406859"/>
                    </a:cubicBezTo>
                    <a:cubicBezTo>
                      <a:pt x="342215" y="383152"/>
                      <a:pt x="420955" y="297639"/>
                      <a:pt x="421802" y="244299"/>
                    </a:cubicBezTo>
                    <a:cubicBezTo>
                      <a:pt x="422649" y="190959"/>
                      <a:pt x="337135" y="106292"/>
                      <a:pt x="335442" y="86819"/>
                    </a:cubicBezTo>
                    <a:cubicBezTo>
                      <a:pt x="333749" y="67346"/>
                      <a:pt x="355762" y="108832"/>
                      <a:pt x="411642" y="127459"/>
                    </a:cubicBezTo>
                    <a:cubicBezTo>
                      <a:pt x="467522" y="146086"/>
                      <a:pt x="700355" y="220592"/>
                      <a:pt x="675802" y="20365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2" name="フリーフォーム: 図形 691">
                <a:extLst>
                  <a:ext uri="{FF2B5EF4-FFF2-40B4-BE49-F238E27FC236}">
                    <a16:creationId xmlns:a16="http://schemas.microsoft.com/office/drawing/2014/main" id="{D11DC565-2F7C-4786-B45C-34E4F8C7700D}"/>
                  </a:ext>
                </a:extLst>
              </p:cNvPr>
              <p:cNvSpPr/>
              <p:nvPr/>
            </p:nvSpPr>
            <p:spPr>
              <a:xfrm>
                <a:off x="4941253" y="5291437"/>
                <a:ext cx="448290" cy="484890"/>
              </a:xfrm>
              <a:custGeom>
                <a:avLst/>
                <a:gdLst>
                  <a:gd name="connsiteX0" fmla="*/ 1587 w 448290"/>
                  <a:gd name="connsiteY0" fmla="*/ 1923 h 484890"/>
                  <a:gd name="connsiteX1" fmla="*/ 275907 w 448290"/>
                  <a:gd name="connsiteY1" fmla="*/ 169563 h 484890"/>
                  <a:gd name="connsiteX2" fmla="*/ 296227 w 448290"/>
                  <a:gd name="connsiteY2" fmla="*/ 250843 h 484890"/>
                  <a:gd name="connsiteX3" fmla="*/ 108267 w 448290"/>
                  <a:gd name="connsiteY3" fmla="*/ 454043 h 484890"/>
                  <a:gd name="connsiteX4" fmla="*/ 98107 w 448290"/>
                  <a:gd name="connsiteY4" fmla="*/ 474363 h 484890"/>
                  <a:gd name="connsiteX5" fmla="*/ 382587 w 448290"/>
                  <a:gd name="connsiteY5" fmla="*/ 357523 h 484890"/>
                  <a:gd name="connsiteX6" fmla="*/ 418147 w 448290"/>
                  <a:gd name="connsiteY6" fmla="*/ 291483 h 484890"/>
                  <a:gd name="connsiteX7" fmla="*/ 1587 w 448290"/>
                  <a:gd name="connsiteY7" fmla="*/ 1923 h 48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8290" h="484890">
                    <a:moveTo>
                      <a:pt x="1587" y="1923"/>
                    </a:moveTo>
                    <a:cubicBezTo>
                      <a:pt x="-22120" y="-18397"/>
                      <a:pt x="226801" y="128076"/>
                      <a:pt x="275907" y="169563"/>
                    </a:cubicBezTo>
                    <a:cubicBezTo>
                      <a:pt x="325013" y="211050"/>
                      <a:pt x="324167" y="203430"/>
                      <a:pt x="296227" y="250843"/>
                    </a:cubicBezTo>
                    <a:cubicBezTo>
                      <a:pt x="268287" y="298256"/>
                      <a:pt x="141287" y="416790"/>
                      <a:pt x="108267" y="454043"/>
                    </a:cubicBezTo>
                    <a:cubicBezTo>
                      <a:pt x="75247" y="491296"/>
                      <a:pt x="52387" y="490450"/>
                      <a:pt x="98107" y="474363"/>
                    </a:cubicBezTo>
                    <a:cubicBezTo>
                      <a:pt x="143827" y="458276"/>
                      <a:pt x="329247" y="388003"/>
                      <a:pt x="382587" y="357523"/>
                    </a:cubicBezTo>
                    <a:cubicBezTo>
                      <a:pt x="435927" y="327043"/>
                      <a:pt x="479954" y="349056"/>
                      <a:pt x="418147" y="291483"/>
                    </a:cubicBezTo>
                    <a:cubicBezTo>
                      <a:pt x="356340" y="233910"/>
                      <a:pt x="25294" y="22243"/>
                      <a:pt x="1587" y="19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3" name="フリーフォーム: 図形 692">
                <a:extLst>
                  <a:ext uri="{FF2B5EF4-FFF2-40B4-BE49-F238E27FC236}">
                    <a16:creationId xmlns:a16="http://schemas.microsoft.com/office/drawing/2014/main" id="{41E4723C-34FB-4E25-B341-0DDD60F67632}"/>
                  </a:ext>
                </a:extLst>
              </p:cNvPr>
              <p:cNvSpPr/>
              <p:nvPr/>
            </p:nvSpPr>
            <p:spPr>
              <a:xfrm>
                <a:off x="5275500" y="5647377"/>
                <a:ext cx="1396575" cy="1327181"/>
              </a:xfrm>
              <a:custGeom>
                <a:avLst/>
                <a:gdLst>
                  <a:gd name="connsiteX0" fmla="*/ 33100 w 1396575"/>
                  <a:gd name="connsiteY0" fmla="*/ 21903 h 1327181"/>
                  <a:gd name="connsiteX1" fmla="*/ 185500 w 1396575"/>
                  <a:gd name="connsiteY1" fmla="*/ 118423 h 1327181"/>
                  <a:gd name="connsiteX2" fmla="*/ 845900 w 1396575"/>
                  <a:gd name="connsiteY2" fmla="*/ 519743 h 1327181"/>
                  <a:gd name="connsiteX3" fmla="*/ 1333580 w 1396575"/>
                  <a:gd name="connsiteY3" fmla="*/ 768663 h 1327181"/>
                  <a:gd name="connsiteX4" fmla="*/ 1384380 w 1396575"/>
                  <a:gd name="connsiteY4" fmla="*/ 870263 h 1327181"/>
                  <a:gd name="connsiteX5" fmla="*/ 1277700 w 1396575"/>
                  <a:gd name="connsiteY5" fmla="*/ 1241103 h 1327181"/>
                  <a:gd name="connsiteX6" fmla="*/ 1247220 w 1396575"/>
                  <a:gd name="connsiteY6" fmla="*/ 1302063 h 1327181"/>
                  <a:gd name="connsiteX7" fmla="*/ 1348820 w 1396575"/>
                  <a:gd name="connsiteY7" fmla="*/ 905823 h 1327181"/>
                  <a:gd name="connsiteX8" fmla="*/ 947500 w 1396575"/>
                  <a:gd name="connsiteY8" fmla="*/ 616263 h 1327181"/>
                  <a:gd name="connsiteX9" fmla="*/ 33100 w 1396575"/>
                  <a:gd name="connsiteY9" fmla="*/ 21903 h 132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96575" h="1327181">
                    <a:moveTo>
                      <a:pt x="33100" y="21903"/>
                    </a:moveTo>
                    <a:cubicBezTo>
                      <a:pt x="-93900" y="-61070"/>
                      <a:pt x="185500" y="118423"/>
                      <a:pt x="185500" y="118423"/>
                    </a:cubicBezTo>
                    <a:cubicBezTo>
                      <a:pt x="320967" y="201396"/>
                      <a:pt x="654553" y="411370"/>
                      <a:pt x="845900" y="519743"/>
                    </a:cubicBezTo>
                    <a:cubicBezTo>
                      <a:pt x="1037247" y="628116"/>
                      <a:pt x="1243833" y="710243"/>
                      <a:pt x="1333580" y="768663"/>
                    </a:cubicBezTo>
                    <a:cubicBezTo>
                      <a:pt x="1423327" y="827083"/>
                      <a:pt x="1393693" y="791523"/>
                      <a:pt x="1384380" y="870263"/>
                    </a:cubicBezTo>
                    <a:cubicBezTo>
                      <a:pt x="1375067" y="949003"/>
                      <a:pt x="1300560" y="1169136"/>
                      <a:pt x="1277700" y="1241103"/>
                    </a:cubicBezTo>
                    <a:cubicBezTo>
                      <a:pt x="1254840" y="1313070"/>
                      <a:pt x="1235367" y="1357943"/>
                      <a:pt x="1247220" y="1302063"/>
                    </a:cubicBezTo>
                    <a:cubicBezTo>
                      <a:pt x="1259073" y="1246183"/>
                      <a:pt x="1398773" y="1020123"/>
                      <a:pt x="1348820" y="905823"/>
                    </a:cubicBezTo>
                    <a:cubicBezTo>
                      <a:pt x="1298867" y="791523"/>
                      <a:pt x="1171867" y="761043"/>
                      <a:pt x="947500" y="616263"/>
                    </a:cubicBezTo>
                    <a:lnTo>
                      <a:pt x="33100" y="21903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4" name="フリーフォーム: 図形 693">
                <a:extLst>
                  <a:ext uri="{FF2B5EF4-FFF2-40B4-BE49-F238E27FC236}">
                    <a16:creationId xmlns:a16="http://schemas.microsoft.com/office/drawing/2014/main" id="{5AD68EA4-F6F1-4594-9F64-E283550A187F}"/>
                  </a:ext>
                </a:extLst>
              </p:cNvPr>
              <p:cNvSpPr/>
              <p:nvPr/>
            </p:nvSpPr>
            <p:spPr>
              <a:xfrm>
                <a:off x="6461342" y="6262037"/>
                <a:ext cx="585460" cy="694249"/>
              </a:xfrm>
              <a:custGeom>
                <a:avLst/>
                <a:gdLst>
                  <a:gd name="connsiteX0" fmla="*/ 584618 w 585460"/>
                  <a:gd name="connsiteY0" fmla="*/ 1603 h 694249"/>
                  <a:gd name="connsiteX1" fmla="*/ 162978 w 585460"/>
                  <a:gd name="connsiteY1" fmla="*/ 392763 h 694249"/>
                  <a:gd name="connsiteX2" fmla="*/ 51218 w 585460"/>
                  <a:gd name="connsiteY2" fmla="*/ 687403 h 694249"/>
                  <a:gd name="connsiteX3" fmla="*/ 41058 w 585460"/>
                  <a:gd name="connsiteY3" fmla="*/ 550243 h 694249"/>
                  <a:gd name="connsiteX4" fmla="*/ 584618 w 585460"/>
                  <a:gd name="connsiteY4" fmla="*/ 1603 h 694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5460" h="694249">
                    <a:moveTo>
                      <a:pt x="584618" y="1603"/>
                    </a:moveTo>
                    <a:cubicBezTo>
                      <a:pt x="604938" y="-24643"/>
                      <a:pt x="251878" y="278463"/>
                      <a:pt x="162978" y="392763"/>
                    </a:cubicBezTo>
                    <a:cubicBezTo>
                      <a:pt x="74078" y="507063"/>
                      <a:pt x="71538" y="661157"/>
                      <a:pt x="51218" y="687403"/>
                    </a:cubicBezTo>
                    <a:cubicBezTo>
                      <a:pt x="30898" y="713649"/>
                      <a:pt x="-46995" y="663696"/>
                      <a:pt x="41058" y="550243"/>
                    </a:cubicBezTo>
                    <a:cubicBezTo>
                      <a:pt x="129111" y="436790"/>
                      <a:pt x="564298" y="27849"/>
                      <a:pt x="584618" y="160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5" name="フリーフォーム: 図形 694">
                <a:extLst>
                  <a:ext uri="{FF2B5EF4-FFF2-40B4-BE49-F238E27FC236}">
                    <a16:creationId xmlns:a16="http://schemas.microsoft.com/office/drawing/2014/main" id="{AD1F65E8-D69F-4AC7-822C-EE706C270D3C}"/>
                  </a:ext>
                </a:extLst>
              </p:cNvPr>
              <p:cNvSpPr/>
              <p:nvPr/>
            </p:nvSpPr>
            <p:spPr>
              <a:xfrm>
                <a:off x="6439602" y="7025270"/>
                <a:ext cx="323028" cy="314843"/>
              </a:xfrm>
              <a:custGeom>
                <a:avLst/>
                <a:gdLst>
                  <a:gd name="connsiteX0" fmla="*/ 255838 w 323028"/>
                  <a:gd name="connsiteY0" fmla="*/ 20690 h 314843"/>
                  <a:gd name="connsiteX1" fmla="*/ 62798 w 323028"/>
                  <a:gd name="connsiteY1" fmla="*/ 162930 h 314843"/>
                  <a:gd name="connsiteX2" fmla="*/ 57718 w 323028"/>
                  <a:gd name="connsiteY2" fmla="*/ 310250 h 314843"/>
                  <a:gd name="connsiteX3" fmla="*/ 11998 w 323028"/>
                  <a:gd name="connsiteY3" fmla="*/ 254370 h 314843"/>
                  <a:gd name="connsiteX4" fmla="*/ 306638 w 323028"/>
                  <a:gd name="connsiteY4" fmla="*/ 25770 h 314843"/>
                  <a:gd name="connsiteX5" fmla="*/ 255838 w 323028"/>
                  <a:gd name="connsiteY5" fmla="*/ 20690 h 31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3028" h="314843">
                    <a:moveTo>
                      <a:pt x="255838" y="20690"/>
                    </a:moveTo>
                    <a:cubicBezTo>
                      <a:pt x="215198" y="43550"/>
                      <a:pt x="95818" y="114670"/>
                      <a:pt x="62798" y="162930"/>
                    </a:cubicBezTo>
                    <a:cubicBezTo>
                      <a:pt x="29778" y="211190"/>
                      <a:pt x="66185" y="295010"/>
                      <a:pt x="57718" y="310250"/>
                    </a:cubicBezTo>
                    <a:cubicBezTo>
                      <a:pt x="49251" y="325490"/>
                      <a:pt x="-29489" y="301783"/>
                      <a:pt x="11998" y="254370"/>
                    </a:cubicBezTo>
                    <a:cubicBezTo>
                      <a:pt x="53485" y="206957"/>
                      <a:pt x="262611" y="64717"/>
                      <a:pt x="306638" y="25770"/>
                    </a:cubicBezTo>
                    <a:cubicBezTo>
                      <a:pt x="350665" y="-13177"/>
                      <a:pt x="296478" y="-2170"/>
                      <a:pt x="255838" y="2069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6" name="フリーフォーム: 図形 695">
                <a:extLst>
                  <a:ext uri="{FF2B5EF4-FFF2-40B4-BE49-F238E27FC236}">
                    <a16:creationId xmlns:a16="http://schemas.microsoft.com/office/drawing/2014/main" id="{62D0ACEE-02E3-4DB3-92C2-02E3F77FB3B6}"/>
                  </a:ext>
                </a:extLst>
              </p:cNvPr>
              <p:cNvSpPr/>
              <p:nvPr/>
            </p:nvSpPr>
            <p:spPr>
              <a:xfrm>
                <a:off x="6247010" y="7482840"/>
                <a:ext cx="702455" cy="534977"/>
              </a:xfrm>
              <a:custGeom>
                <a:avLst/>
                <a:gdLst>
                  <a:gd name="connsiteX0" fmla="*/ 702430 w 702455"/>
                  <a:gd name="connsiteY0" fmla="*/ 127000 h 534977"/>
                  <a:gd name="connsiteX1" fmla="*/ 296030 w 702455"/>
                  <a:gd name="connsiteY1" fmla="*/ 0 h 534977"/>
                  <a:gd name="connsiteX2" fmla="*/ 255390 w 702455"/>
                  <a:gd name="connsiteY2" fmla="*/ 127000 h 534977"/>
                  <a:gd name="connsiteX3" fmla="*/ 1390 w 702455"/>
                  <a:gd name="connsiteY3" fmla="*/ 533400 h 534977"/>
                  <a:gd name="connsiteX4" fmla="*/ 158870 w 702455"/>
                  <a:gd name="connsiteY4" fmla="*/ 259080 h 534977"/>
                  <a:gd name="connsiteX5" fmla="*/ 275710 w 702455"/>
                  <a:gd name="connsiteY5" fmla="*/ 40640 h 534977"/>
                  <a:gd name="connsiteX6" fmla="*/ 702430 w 702455"/>
                  <a:gd name="connsiteY6" fmla="*/ 127000 h 534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2455" h="534977">
                    <a:moveTo>
                      <a:pt x="702430" y="127000"/>
                    </a:moveTo>
                    <a:cubicBezTo>
                      <a:pt x="705817" y="120227"/>
                      <a:pt x="370537" y="0"/>
                      <a:pt x="296030" y="0"/>
                    </a:cubicBezTo>
                    <a:cubicBezTo>
                      <a:pt x="221523" y="0"/>
                      <a:pt x="304497" y="38100"/>
                      <a:pt x="255390" y="127000"/>
                    </a:cubicBezTo>
                    <a:cubicBezTo>
                      <a:pt x="206283" y="215900"/>
                      <a:pt x="17477" y="511387"/>
                      <a:pt x="1390" y="533400"/>
                    </a:cubicBezTo>
                    <a:cubicBezTo>
                      <a:pt x="-14697" y="555413"/>
                      <a:pt x="113150" y="341207"/>
                      <a:pt x="158870" y="259080"/>
                    </a:cubicBezTo>
                    <a:cubicBezTo>
                      <a:pt x="204590" y="176953"/>
                      <a:pt x="183423" y="61807"/>
                      <a:pt x="275710" y="40640"/>
                    </a:cubicBezTo>
                    <a:cubicBezTo>
                      <a:pt x="367997" y="19473"/>
                      <a:pt x="699043" y="133773"/>
                      <a:pt x="702430" y="12700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7" name="フリーフォーム: 図形 696">
                <a:extLst>
                  <a:ext uri="{FF2B5EF4-FFF2-40B4-BE49-F238E27FC236}">
                    <a16:creationId xmlns:a16="http://schemas.microsoft.com/office/drawing/2014/main" id="{CCCB4913-ABB1-462A-9749-F2DD8614E6BE}"/>
                  </a:ext>
                </a:extLst>
              </p:cNvPr>
              <p:cNvSpPr/>
              <p:nvPr/>
            </p:nvSpPr>
            <p:spPr>
              <a:xfrm>
                <a:off x="6579146" y="7409747"/>
                <a:ext cx="232451" cy="79034"/>
              </a:xfrm>
              <a:custGeom>
                <a:avLst/>
                <a:gdLst>
                  <a:gd name="connsiteX0" fmla="*/ 3687 w 232451"/>
                  <a:gd name="connsiteY0" fmla="*/ 7053 h 79034"/>
                  <a:gd name="connsiteX1" fmla="*/ 96821 w 232451"/>
                  <a:gd name="connsiteY1" fmla="*/ 703 h 79034"/>
                  <a:gd name="connsiteX2" fmla="*/ 206887 w 232451"/>
                  <a:gd name="connsiteY2" fmla="*/ 4936 h 79034"/>
                  <a:gd name="connsiteX3" fmla="*/ 223821 w 232451"/>
                  <a:gd name="connsiteY3" fmla="*/ 43036 h 79034"/>
                  <a:gd name="connsiteX4" fmla="*/ 94704 w 232451"/>
                  <a:gd name="connsiteY4" fmla="*/ 79020 h 79034"/>
                  <a:gd name="connsiteX5" fmla="*/ 228054 w 232451"/>
                  <a:gd name="connsiteY5" fmla="*/ 38803 h 79034"/>
                  <a:gd name="connsiteX6" fmla="*/ 3687 w 232451"/>
                  <a:gd name="connsiteY6" fmla="*/ 7053 h 79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2451" h="79034">
                    <a:moveTo>
                      <a:pt x="3687" y="7053"/>
                    </a:moveTo>
                    <a:cubicBezTo>
                      <a:pt x="-18185" y="703"/>
                      <a:pt x="62954" y="1056"/>
                      <a:pt x="96821" y="703"/>
                    </a:cubicBezTo>
                    <a:cubicBezTo>
                      <a:pt x="130688" y="350"/>
                      <a:pt x="185720" y="-2119"/>
                      <a:pt x="206887" y="4936"/>
                    </a:cubicBezTo>
                    <a:cubicBezTo>
                      <a:pt x="228054" y="11991"/>
                      <a:pt x="242518" y="30689"/>
                      <a:pt x="223821" y="43036"/>
                    </a:cubicBezTo>
                    <a:cubicBezTo>
                      <a:pt x="205124" y="55383"/>
                      <a:pt x="93999" y="79725"/>
                      <a:pt x="94704" y="79020"/>
                    </a:cubicBezTo>
                    <a:cubicBezTo>
                      <a:pt x="95409" y="78315"/>
                      <a:pt x="238284" y="49739"/>
                      <a:pt x="228054" y="38803"/>
                    </a:cubicBezTo>
                    <a:cubicBezTo>
                      <a:pt x="217824" y="27867"/>
                      <a:pt x="25559" y="13403"/>
                      <a:pt x="3687" y="705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8" name="フリーフォーム: 図形 697">
                <a:extLst>
                  <a:ext uri="{FF2B5EF4-FFF2-40B4-BE49-F238E27FC236}">
                    <a16:creationId xmlns:a16="http://schemas.microsoft.com/office/drawing/2014/main" id="{590835B4-5300-42CA-88E6-EFB261194FEE}"/>
                  </a:ext>
                </a:extLst>
              </p:cNvPr>
              <p:cNvSpPr/>
              <p:nvPr/>
            </p:nvSpPr>
            <p:spPr>
              <a:xfrm>
                <a:off x="6100030" y="7843465"/>
                <a:ext cx="363580" cy="930272"/>
              </a:xfrm>
              <a:custGeom>
                <a:avLst/>
                <a:gdLst>
                  <a:gd name="connsiteX0" fmla="*/ 347337 w 363580"/>
                  <a:gd name="connsiteY0" fmla="*/ 30535 h 930272"/>
                  <a:gd name="connsiteX1" fmla="*/ 305003 w 363580"/>
                  <a:gd name="connsiteY1" fmla="*/ 60168 h 930272"/>
                  <a:gd name="connsiteX2" fmla="*/ 127203 w 363580"/>
                  <a:gd name="connsiteY2" fmla="*/ 394602 h 930272"/>
                  <a:gd name="connsiteX3" fmla="*/ 25603 w 363580"/>
                  <a:gd name="connsiteY3" fmla="*/ 775602 h 930272"/>
                  <a:gd name="connsiteX4" fmla="*/ 203 w 363580"/>
                  <a:gd name="connsiteY4" fmla="*/ 928002 h 930272"/>
                  <a:gd name="connsiteX5" fmla="*/ 34070 w 363580"/>
                  <a:gd name="connsiteY5" fmla="*/ 674002 h 930272"/>
                  <a:gd name="connsiteX6" fmla="*/ 55237 w 363580"/>
                  <a:gd name="connsiteY6" fmla="*/ 386135 h 930272"/>
                  <a:gd name="connsiteX7" fmla="*/ 347337 w 363580"/>
                  <a:gd name="connsiteY7" fmla="*/ 30535 h 930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3580" h="930272">
                    <a:moveTo>
                      <a:pt x="347337" y="30535"/>
                    </a:moveTo>
                    <a:cubicBezTo>
                      <a:pt x="388965" y="-23793"/>
                      <a:pt x="341692" y="-510"/>
                      <a:pt x="305003" y="60168"/>
                    </a:cubicBezTo>
                    <a:cubicBezTo>
                      <a:pt x="268314" y="120846"/>
                      <a:pt x="173770" y="275363"/>
                      <a:pt x="127203" y="394602"/>
                    </a:cubicBezTo>
                    <a:cubicBezTo>
                      <a:pt x="80636" y="513841"/>
                      <a:pt x="46770" y="686702"/>
                      <a:pt x="25603" y="775602"/>
                    </a:cubicBezTo>
                    <a:cubicBezTo>
                      <a:pt x="4436" y="864502"/>
                      <a:pt x="-1208" y="944935"/>
                      <a:pt x="203" y="928002"/>
                    </a:cubicBezTo>
                    <a:cubicBezTo>
                      <a:pt x="1614" y="911069"/>
                      <a:pt x="24898" y="764313"/>
                      <a:pt x="34070" y="674002"/>
                    </a:cubicBezTo>
                    <a:cubicBezTo>
                      <a:pt x="43242" y="583691"/>
                      <a:pt x="3731" y="493380"/>
                      <a:pt x="55237" y="386135"/>
                    </a:cubicBezTo>
                    <a:cubicBezTo>
                      <a:pt x="106742" y="278891"/>
                      <a:pt x="305709" y="84863"/>
                      <a:pt x="347337" y="3053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9" name="フリーフォーム: 図形 698">
                <a:extLst>
                  <a:ext uri="{FF2B5EF4-FFF2-40B4-BE49-F238E27FC236}">
                    <a16:creationId xmlns:a16="http://schemas.microsoft.com/office/drawing/2014/main" id="{7E1652EF-6982-42DA-9532-A22D17128CE9}"/>
                  </a:ext>
                </a:extLst>
              </p:cNvPr>
              <p:cNvSpPr/>
              <p:nvPr/>
            </p:nvSpPr>
            <p:spPr>
              <a:xfrm>
                <a:off x="5668247" y="8562057"/>
                <a:ext cx="476560" cy="569473"/>
              </a:xfrm>
              <a:custGeom>
                <a:avLst/>
                <a:gdLst>
                  <a:gd name="connsiteX0" fmla="*/ 465853 w 476560"/>
                  <a:gd name="connsiteY0" fmla="*/ 1976 h 569473"/>
                  <a:gd name="connsiteX1" fmla="*/ 228786 w 476560"/>
                  <a:gd name="connsiteY1" fmla="*/ 387210 h 569473"/>
                  <a:gd name="connsiteX2" fmla="*/ 186 w 476560"/>
                  <a:gd name="connsiteY2" fmla="*/ 569243 h 569473"/>
                  <a:gd name="connsiteX3" fmla="*/ 266886 w 476560"/>
                  <a:gd name="connsiteY3" fmla="*/ 421076 h 569473"/>
                  <a:gd name="connsiteX4" fmla="*/ 419286 w 476560"/>
                  <a:gd name="connsiteY4" fmla="*/ 243276 h 569473"/>
                  <a:gd name="connsiteX5" fmla="*/ 465853 w 476560"/>
                  <a:gd name="connsiteY5" fmla="*/ 1976 h 569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560" h="569473">
                    <a:moveTo>
                      <a:pt x="465853" y="1976"/>
                    </a:moveTo>
                    <a:cubicBezTo>
                      <a:pt x="434103" y="25965"/>
                      <a:pt x="306397" y="292666"/>
                      <a:pt x="228786" y="387210"/>
                    </a:cubicBezTo>
                    <a:cubicBezTo>
                      <a:pt x="151175" y="481755"/>
                      <a:pt x="-6164" y="563599"/>
                      <a:pt x="186" y="569243"/>
                    </a:cubicBezTo>
                    <a:cubicBezTo>
                      <a:pt x="6536" y="574887"/>
                      <a:pt x="197036" y="475404"/>
                      <a:pt x="266886" y="421076"/>
                    </a:cubicBezTo>
                    <a:cubicBezTo>
                      <a:pt x="336736" y="366748"/>
                      <a:pt x="386830" y="307482"/>
                      <a:pt x="419286" y="243276"/>
                    </a:cubicBezTo>
                    <a:cubicBezTo>
                      <a:pt x="451742" y="179070"/>
                      <a:pt x="497603" y="-22013"/>
                      <a:pt x="465853" y="197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0" name="フリーフォーム: 図形 699">
                <a:extLst>
                  <a:ext uri="{FF2B5EF4-FFF2-40B4-BE49-F238E27FC236}">
                    <a16:creationId xmlns:a16="http://schemas.microsoft.com/office/drawing/2014/main" id="{7767428F-C327-4E69-895C-CF48CF0F9032}"/>
                  </a:ext>
                </a:extLst>
              </p:cNvPr>
              <p:cNvSpPr/>
              <p:nvPr/>
            </p:nvSpPr>
            <p:spPr>
              <a:xfrm>
                <a:off x="5184101" y="9101631"/>
                <a:ext cx="1597493" cy="940248"/>
              </a:xfrm>
              <a:custGeom>
                <a:avLst/>
                <a:gdLst>
                  <a:gd name="connsiteX0" fmla="*/ 687532 w 1597493"/>
                  <a:gd name="connsiteY0" fmla="*/ 59302 h 940248"/>
                  <a:gd name="connsiteX1" fmla="*/ 640966 w 1597493"/>
                  <a:gd name="connsiteY1" fmla="*/ 80469 h 940248"/>
                  <a:gd name="connsiteX2" fmla="*/ 52532 w 1597493"/>
                  <a:gd name="connsiteY2" fmla="*/ 596936 h 940248"/>
                  <a:gd name="connsiteX3" fmla="*/ 179532 w 1597493"/>
                  <a:gd name="connsiteY3" fmla="*/ 711236 h 940248"/>
                  <a:gd name="connsiteX4" fmla="*/ 1386032 w 1597493"/>
                  <a:gd name="connsiteY4" fmla="*/ 914436 h 940248"/>
                  <a:gd name="connsiteX5" fmla="*/ 1491866 w 1597493"/>
                  <a:gd name="connsiteY5" fmla="*/ 935602 h 940248"/>
                  <a:gd name="connsiteX6" fmla="*/ 276899 w 1597493"/>
                  <a:gd name="connsiteY6" fmla="*/ 897502 h 940248"/>
                  <a:gd name="connsiteX7" fmla="*/ 243032 w 1597493"/>
                  <a:gd name="connsiteY7" fmla="*/ 643502 h 940248"/>
                  <a:gd name="connsiteX8" fmla="*/ 687532 w 1597493"/>
                  <a:gd name="connsiteY8" fmla="*/ 59302 h 940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493" h="940248">
                    <a:moveTo>
                      <a:pt x="687532" y="59302"/>
                    </a:moveTo>
                    <a:cubicBezTo>
                      <a:pt x="753854" y="-34537"/>
                      <a:pt x="746799" y="-9137"/>
                      <a:pt x="640966" y="80469"/>
                    </a:cubicBezTo>
                    <a:cubicBezTo>
                      <a:pt x="535133" y="170075"/>
                      <a:pt x="129438" y="491808"/>
                      <a:pt x="52532" y="596936"/>
                    </a:cubicBezTo>
                    <a:cubicBezTo>
                      <a:pt x="-24374" y="702064"/>
                      <a:pt x="-42718" y="658319"/>
                      <a:pt x="179532" y="711236"/>
                    </a:cubicBezTo>
                    <a:cubicBezTo>
                      <a:pt x="401782" y="764153"/>
                      <a:pt x="1167310" y="877042"/>
                      <a:pt x="1386032" y="914436"/>
                    </a:cubicBezTo>
                    <a:cubicBezTo>
                      <a:pt x="1604754" y="951830"/>
                      <a:pt x="1676721" y="938424"/>
                      <a:pt x="1491866" y="935602"/>
                    </a:cubicBezTo>
                    <a:cubicBezTo>
                      <a:pt x="1307011" y="932780"/>
                      <a:pt x="485038" y="946185"/>
                      <a:pt x="276899" y="897502"/>
                    </a:cubicBezTo>
                    <a:cubicBezTo>
                      <a:pt x="68760" y="848819"/>
                      <a:pt x="178121" y="781085"/>
                      <a:pt x="243032" y="643502"/>
                    </a:cubicBezTo>
                    <a:cubicBezTo>
                      <a:pt x="307943" y="505919"/>
                      <a:pt x="621210" y="153141"/>
                      <a:pt x="687532" y="5930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1" name="フリーフォーム: 図形 700">
                <a:extLst>
                  <a:ext uri="{FF2B5EF4-FFF2-40B4-BE49-F238E27FC236}">
                    <a16:creationId xmlns:a16="http://schemas.microsoft.com/office/drawing/2014/main" id="{D3777969-2F8F-4E89-826E-23AE827C0300}"/>
                  </a:ext>
                </a:extLst>
              </p:cNvPr>
              <p:cNvSpPr/>
              <p:nvPr/>
            </p:nvSpPr>
            <p:spPr>
              <a:xfrm>
                <a:off x="6518010" y="4657114"/>
                <a:ext cx="969299" cy="127439"/>
              </a:xfrm>
              <a:custGeom>
                <a:avLst/>
                <a:gdLst>
                  <a:gd name="connsiteX0" fmla="*/ 9790 w 969299"/>
                  <a:gd name="connsiteY0" fmla="*/ 5903 h 127439"/>
                  <a:gd name="connsiteX1" fmla="*/ 136790 w 969299"/>
                  <a:gd name="connsiteY1" fmla="*/ 24953 h 127439"/>
                  <a:gd name="connsiteX2" fmla="*/ 502973 w 969299"/>
                  <a:gd name="connsiteY2" fmla="*/ 86336 h 127439"/>
                  <a:gd name="connsiteX3" fmla="*/ 886090 w 969299"/>
                  <a:gd name="connsiteY3" fmla="*/ 71519 h 127439"/>
                  <a:gd name="connsiteX4" fmla="*/ 945357 w 969299"/>
                  <a:gd name="connsiteY4" fmla="*/ 63053 h 127439"/>
                  <a:gd name="connsiteX5" fmla="*/ 577057 w 969299"/>
                  <a:gd name="connsiteY5" fmla="*/ 90569 h 127439"/>
                  <a:gd name="connsiteX6" fmla="*/ 369623 w 969299"/>
                  <a:gd name="connsiteY6" fmla="*/ 124436 h 127439"/>
                  <a:gd name="connsiteX7" fmla="*/ 9790 w 969299"/>
                  <a:gd name="connsiteY7" fmla="*/ 5903 h 127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9299" h="127439">
                    <a:moveTo>
                      <a:pt x="9790" y="5903"/>
                    </a:moveTo>
                    <a:cubicBezTo>
                      <a:pt x="-29015" y="-10677"/>
                      <a:pt x="54593" y="11548"/>
                      <a:pt x="136790" y="24953"/>
                    </a:cubicBezTo>
                    <a:cubicBezTo>
                      <a:pt x="218987" y="38358"/>
                      <a:pt x="378090" y="78575"/>
                      <a:pt x="502973" y="86336"/>
                    </a:cubicBezTo>
                    <a:cubicBezTo>
                      <a:pt x="627856" y="94097"/>
                      <a:pt x="812359" y="75400"/>
                      <a:pt x="886090" y="71519"/>
                    </a:cubicBezTo>
                    <a:cubicBezTo>
                      <a:pt x="959821" y="67638"/>
                      <a:pt x="996862" y="59878"/>
                      <a:pt x="945357" y="63053"/>
                    </a:cubicBezTo>
                    <a:cubicBezTo>
                      <a:pt x="893852" y="66228"/>
                      <a:pt x="673013" y="80339"/>
                      <a:pt x="577057" y="90569"/>
                    </a:cubicBezTo>
                    <a:cubicBezTo>
                      <a:pt x="481101" y="100799"/>
                      <a:pt x="464167" y="138194"/>
                      <a:pt x="369623" y="124436"/>
                    </a:cubicBezTo>
                    <a:cubicBezTo>
                      <a:pt x="275079" y="110678"/>
                      <a:pt x="48595" y="22483"/>
                      <a:pt x="9790" y="590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2" name="フリーフォーム: 図形 701">
                <a:extLst>
                  <a:ext uri="{FF2B5EF4-FFF2-40B4-BE49-F238E27FC236}">
                    <a16:creationId xmlns:a16="http://schemas.microsoft.com/office/drawing/2014/main" id="{E496D31F-A2CF-459A-8C49-88CC5D275307}"/>
                  </a:ext>
                </a:extLst>
              </p:cNvPr>
              <p:cNvSpPr/>
              <p:nvPr/>
            </p:nvSpPr>
            <p:spPr>
              <a:xfrm>
                <a:off x="6659978" y="4519045"/>
                <a:ext cx="962761" cy="150188"/>
              </a:xfrm>
              <a:custGeom>
                <a:avLst/>
                <a:gdLst>
                  <a:gd name="connsiteX0" fmla="*/ 782222 w 962761"/>
                  <a:gd name="connsiteY0" fmla="*/ 38 h 150188"/>
                  <a:gd name="connsiteX1" fmla="*/ 962139 w 962761"/>
                  <a:gd name="connsiteY1" fmla="*/ 148205 h 150188"/>
                  <a:gd name="connsiteX2" fmla="*/ 706022 w 962761"/>
                  <a:gd name="connsiteY2" fmla="*/ 86822 h 150188"/>
                  <a:gd name="connsiteX3" fmla="*/ 559972 w 962761"/>
                  <a:gd name="connsiteY3" fmla="*/ 107988 h 150188"/>
                  <a:gd name="connsiteX4" fmla="*/ 490122 w 962761"/>
                  <a:gd name="connsiteY4" fmla="*/ 120688 h 150188"/>
                  <a:gd name="connsiteX5" fmla="*/ 303855 w 962761"/>
                  <a:gd name="connsiteY5" fmla="*/ 120688 h 150188"/>
                  <a:gd name="connsiteX6" fmla="*/ 286922 w 962761"/>
                  <a:gd name="connsiteY6" fmla="*/ 129155 h 150188"/>
                  <a:gd name="connsiteX7" fmla="*/ 134522 w 962761"/>
                  <a:gd name="connsiteY7" fmla="*/ 116455 h 150188"/>
                  <a:gd name="connsiteX8" fmla="*/ 5405 w 962761"/>
                  <a:gd name="connsiteY8" fmla="*/ 97405 h 150188"/>
                  <a:gd name="connsiteX9" fmla="*/ 322905 w 962761"/>
                  <a:gd name="connsiteY9" fmla="*/ 93172 h 150188"/>
                  <a:gd name="connsiteX10" fmla="*/ 902872 w 962761"/>
                  <a:gd name="connsiteY10" fmla="*/ 137622 h 150188"/>
                  <a:gd name="connsiteX11" fmla="*/ 921922 w 962761"/>
                  <a:gd name="connsiteY11" fmla="*/ 133388 h 150188"/>
                  <a:gd name="connsiteX12" fmla="*/ 782222 w 962761"/>
                  <a:gd name="connsiteY12" fmla="*/ 38 h 150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62761" h="150188">
                    <a:moveTo>
                      <a:pt x="782222" y="38"/>
                    </a:moveTo>
                    <a:cubicBezTo>
                      <a:pt x="788925" y="2507"/>
                      <a:pt x="974839" y="133741"/>
                      <a:pt x="962139" y="148205"/>
                    </a:cubicBezTo>
                    <a:cubicBezTo>
                      <a:pt x="949439" y="162669"/>
                      <a:pt x="773050" y="93525"/>
                      <a:pt x="706022" y="86822"/>
                    </a:cubicBezTo>
                    <a:cubicBezTo>
                      <a:pt x="638994" y="80119"/>
                      <a:pt x="595955" y="102344"/>
                      <a:pt x="559972" y="107988"/>
                    </a:cubicBezTo>
                    <a:cubicBezTo>
                      <a:pt x="523989" y="113632"/>
                      <a:pt x="532808" y="118571"/>
                      <a:pt x="490122" y="120688"/>
                    </a:cubicBezTo>
                    <a:cubicBezTo>
                      <a:pt x="447436" y="122805"/>
                      <a:pt x="337722" y="119277"/>
                      <a:pt x="303855" y="120688"/>
                    </a:cubicBezTo>
                    <a:cubicBezTo>
                      <a:pt x="269988" y="122099"/>
                      <a:pt x="315144" y="129860"/>
                      <a:pt x="286922" y="129155"/>
                    </a:cubicBezTo>
                    <a:cubicBezTo>
                      <a:pt x="258700" y="128450"/>
                      <a:pt x="181441" y="121747"/>
                      <a:pt x="134522" y="116455"/>
                    </a:cubicBezTo>
                    <a:cubicBezTo>
                      <a:pt x="87603" y="111163"/>
                      <a:pt x="-25992" y="101286"/>
                      <a:pt x="5405" y="97405"/>
                    </a:cubicBezTo>
                    <a:cubicBezTo>
                      <a:pt x="36802" y="93525"/>
                      <a:pt x="173327" y="86469"/>
                      <a:pt x="322905" y="93172"/>
                    </a:cubicBezTo>
                    <a:cubicBezTo>
                      <a:pt x="472483" y="99875"/>
                      <a:pt x="803036" y="130919"/>
                      <a:pt x="902872" y="137622"/>
                    </a:cubicBezTo>
                    <a:cubicBezTo>
                      <a:pt x="1002708" y="144325"/>
                      <a:pt x="938855" y="151027"/>
                      <a:pt x="921922" y="133388"/>
                    </a:cubicBezTo>
                    <a:cubicBezTo>
                      <a:pt x="904989" y="115749"/>
                      <a:pt x="775519" y="-2431"/>
                      <a:pt x="782222" y="3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3" name="フリーフォーム: 図形 702">
                <a:extLst>
                  <a:ext uri="{FF2B5EF4-FFF2-40B4-BE49-F238E27FC236}">
                    <a16:creationId xmlns:a16="http://schemas.microsoft.com/office/drawing/2014/main" id="{C399B429-F6CD-4B81-9218-6D1F66518E48}"/>
                  </a:ext>
                </a:extLst>
              </p:cNvPr>
              <p:cNvSpPr/>
              <p:nvPr/>
            </p:nvSpPr>
            <p:spPr>
              <a:xfrm>
                <a:off x="7804868" y="4623691"/>
                <a:ext cx="330757" cy="203711"/>
              </a:xfrm>
              <a:custGeom>
                <a:avLst/>
                <a:gdLst>
                  <a:gd name="connsiteX0" fmla="*/ 3515 w 330757"/>
                  <a:gd name="connsiteY0" fmla="*/ 1226 h 203711"/>
                  <a:gd name="connsiteX1" fmla="*/ 327365 w 330757"/>
                  <a:gd name="connsiteY1" fmla="*/ 200192 h 203711"/>
                  <a:gd name="connsiteX2" fmla="*/ 164382 w 330757"/>
                  <a:gd name="connsiteY2" fmla="*/ 119759 h 203711"/>
                  <a:gd name="connsiteX3" fmla="*/ 3515 w 330757"/>
                  <a:gd name="connsiteY3" fmla="*/ 1226 h 203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0757" h="203711">
                    <a:moveTo>
                      <a:pt x="3515" y="1226"/>
                    </a:moveTo>
                    <a:cubicBezTo>
                      <a:pt x="30679" y="14631"/>
                      <a:pt x="300554" y="180437"/>
                      <a:pt x="327365" y="200192"/>
                    </a:cubicBezTo>
                    <a:cubicBezTo>
                      <a:pt x="354176" y="219947"/>
                      <a:pt x="214829" y="151509"/>
                      <a:pt x="164382" y="119759"/>
                    </a:cubicBezTo>
                    <a:cubicBezTo>
                      <a:pt x="113935" y="88009"/>
                      <a:pt x="-23649" y="-12179"/>
                      <a:pt x="3515" y="122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4" name="フリーフォーム: 図形 703">
                <a:extLst>
                  <a:ext uri="{FF2B5EF4-FFF2-40B4-BE49-F238E27FC236}">
                    <a16:creationId xmlns:a16="http://schemas.microsoft.com/office/drawing/2014/main" id="{5C8F7BB7-EF80-4F64-ACC9-ACC3845B0CB4}"/>
                  </a:ext>
                </a:extLst>
              </p:cNvPr>
              <p:cNvSpPr/>
              <p:nvPr/>
            </p:nvSpPr>
            <p:spPr>
              <a:xfrm>
                <a:off x="7408308" y="4562700"/>
                <a:ext cx="441943" cy="143538"/>
              </a:xfrm>
              <a:custGeom>
                <a:avLst/>
                <a:gdLst>
                  <a:gd name="connsiteX0" fmla="*/ 201109 w 441943"/>
                  <a:gd name="connsiteY0" fmla="*/ 833 h 143538"/>
                  <a:gd name="connsiteX1" fmla="*/ 400075 w 441943"/>
                  <a:gd name="connsiteY1" fmla="*/ 129950 h 143538"/>
                  <a:gd name="connsiteX2" fmla="*/ 429709 w 441943"/>
                  <a:gd name="connsiteY2" fmla="*/ 134183 h 143538"/>
                  <a:gd name="connsiteX3" fmla="*/ 245559 w 441943"/>
                  <a:gd name="connsiteY3" fmla="*/ 81267 h 143538"/>
                  <a:gd name="connsiteX4" fmla="*/ 25 w 441943"/>
                  <a:gd name="connsiteY4" fmla="*/ 74917 h 143538"/>
                  <a:gd name="connsiteX5" fmla="*/ 260375 w 441943"/>
                  <a:gd name="connsiteY5" fmla="*/ 72800 h 143538"/>
                  <a:gd name="connsiteX6" fmla="*/ 201109 w 441943"/>
                  <a:gd name="connsiteY6" fmla="*/ 833 h 143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943" h="143538">
                    <a:moveTo>
                      <a:pt x="201109" y="833"/>
                    </a:moveTo>
                    <a:cubicBezTo>
                      <a:pt x="224392" y="10358"/>
                      <a:pt x="361975" y="107725"/>
                      <a:pt x="400075" y="129950"/>
                    </a:cubicBezTo>
                    <a:cubicBezTo>
                      <a:pt x="438175" y="152175"/>
                      <a:pt x="455462" y="142297"/>
                      <a:pt x="429709" y="134183"/>
                    </a:cubicBezTo>
                    <a:cubicBezTo>
                      <a:pt x="403956" y="126069"/>
                      <a:pt x="317173" y="91145"/>
                      <a:pt x="245559" y="81267"/>
                    </a:cubicBezTo>
                    <a:cubicBezTo>
                      <a:pt x="173945" y="71389"/>
                      <a:pt x="-2444" y="76328"/>
                      <a:pt x="25" y="74917"/>
                    </a:cubicBezTo>
                    <a:cubicBezTo>
                      <a:pt x="2494" y="73506"/>
                      <a:pt x="224744" y="79150"/>
                      <a:pt x="260375" y="72800"/>
                    </a:cubicBezTo>
                    <a:cubicBezTo>
                      <a:pt x="296006" y="66450"/>
                      <a:pt x="177826" y="-8692"/>
                      <a:pt x="201109" y="83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5" name="フリーフォーム: 図形 704">
                <a:extLst>
                  <a:ext uri="{FF2B5EF4-FFF2-40B4-BE49-F238E27FC236}">
                    <a16:creationId xmlns:a16="http://schemas.microsoft.com/office/drawing/2014/main" id="{3BBEAF99-C7A2-4E09-A975-35F3F470CB58}"/>
                  </a:ext>
                </a:extLst>
              </p:cNvPr>
              <p:cNvSpPr/>
              <p:nvPr/>
            </p:nvSpPr>
            <p:spPr>
              <a:xfrm>
                <a:off x="7278832" y="4749631"/>
                <a:ext cx="492494" cy="652603"/>
              </a:xfrm>
              <a:custGeom>
                <a:avLst/>
                <a:gdLst>
                  <a:gd name="connsiteX0" fmla="*/ 423718 w 492494"/>
                  <a:gd name="connsiteY0" fmla="*/ 169 h 652603"/>
                  <a:gd name="connsiteX1" fmla="*/ 188768 w 492494"/>
                  <a:gd name="connsiteY1" fmla="*/ 59436 h 652603"/>
                  <a:gd name="connsiteX2" fmla="*/ 377151 w 492494"/>
                  <a:gd name="connsiteY2" fmla="*/ 222419 h 652603"/>
                  <a:gd name="connsiteX3" fmla="*/ 142201 w 492494"/>
                  <a:gd name="connsiteY3" fmla="*/ 190669 h 652603"/>
                  <a:gd name="connsiteX4" fmla="*/ 173951 w 492494"/>
                  <a:gd name="connsiteY4" fmla="*/ 254169 h 652603"/>
                  <a:gd name="connsiteX5" fmla="*/ 127385 w 492494"/>
                  <a:gd name="connsiteY5" fmla="*/ 268986 h 652603"/>
                  <a:gd name="connsiteX6" fmla="*/ 275551 w 492494"/>
                  <a:gd name="connsiteY6" fmla="*/ 326136 h 652603"/>
                  <a:gd name="connsiteX7" fmla="*/ 55418 w 492494"/>
                  <a:gd name="connsiteY7" fmla="*/ 389636 h 652603"/>
                  <a:gd name="connsiteX8" fmla="*/ 85051 w 492494"/>
                  <a:gd name="connsiteY8" fmla="*/ 408686 h 652603"/>
                  <a:gd name="connsiteX9" fmla="*/ 74468 w 492494"/>
                  <a:gd name="connsiteY9" fmla="*/ 487002 h 652603"/>
                  <a:gd name="connsiteX10" fmla="*/ 330585 w 492494"/>
                  <a:gd name="connsiteY10" fmla="*/ 451019 h 652603"/>
                  <a:gd name="connsiteX11" fmla="*/ 461818 w 492494"/>
                  <a:gd name="connsiteY11" fmla="*/ 542036 h 652603"/>
                  <a:gd name="connsiteX12" fmla="*/ 472401 w 492494"/>
                  <a:gd name="connsiteY12" fmla="*/ 652102 h 652603"/>
                  <a:gd name="connsiteX13" fmla="*/ 226868 w 492494"/>
                  <a:gd name="connsiteY13" fmla="*/ 495469 h 652603"/>
                  <a:gd name="connsiteX14" fmla="*/ 385 w 492494"/>
                  <a:gd name="connsiteY14" fmla="*/ 427736 h 652603"/>
                  <a:gd name="connsiteX15" fmla="*/ 281901 w 492494"/>
                  <a:gd name="connsiteY15" fmla="*/ 281686 h 652603"/>
                  <a:gd name="connsiteX16" fmla="*/ 216285 w 492494"/>
                  <a:gd name="connsiteY16" fmla="*/ 74252 h 652603"/>
                  <a:gd name="connsiteX17" fmla="*/ 423718 w 492494"/>
                  <a:gd name="connsiteY17" fmla="*/ 169 h 652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2494" h="652603">
                    <a:moveTo>
                      <a:pt x="423718" y="169"/>
                    </a:moveTo>
                    <a:cubicBezTo>
                      <a:pt x="419132" y="-2300"/>
                      <a:pt x="196529" y="22394"/>
                      <a:pt x="188768" y="59436"/>
                    </a:cubicBezTo>
                    <a:cubicBezTo>
                      <a:pt x="181007" y="96478"/>
                      <a:pt x="384912" y="200547"/>
                      <a:pt x="377151" y="222419"/>
                    </a:cubicBezTo>
                    <a:cubicBezTo>
                      <a:pt x="369390" y="244291"/>
                      <a:pt x="176068" y="185377"/>
                      <a:pt x="142201" y="190669"/>
                    </a:cubicBezTo>
                    <a:cubicBezTo>
                      <a:pt x="108334" y="195961"/>
                      <a:pt x="176420" y="241116"/>
                      <a:pt x="173951" y="254169"/>
                    </a:cubicBezTo>
                    <a:cubicBezTo>
                      <a:pt x="171482" y="267222"/>
                      <a:pt x="110452" y="256992"/>
                      <a:pt x="127385" y="268986"/>
                    </a:cubicBezTo>
                    <a:cubicBezTo>
                      <a:pt x="144318" y="280981"/>
                      <a:pt x="287545" y="306028"/>
                      <a:pt x="275551" y="326136"/>
                    </a:cubicBezTo>
                    <a:cubicBezTo>
                      <a:pt x="263556" y="346244"/>
                      <a:pt x="87168" y="375878"/>
                      <a:pt x="55418" y="389636"/>
                    </a:cubicBezTo>
                    <a:cubicBezTo>
                      <a:pt x="23668" y="403394"/>
                      <a:pt x="81876" y="392458"/>
                      <a:pt x="85051" y="408686"/>
                    </a:cubicBezTo>
                    <a:cubicBezTo>
                      <a:pt x="88226" y="424914"/>
                      <a:pt x="33546" y="479947"/>
                      <a:pt x="74468" y="487002"/>
                    </a:cubicBezTo>
                    <a:cubicBezTo>
                      <a:pt x="115390" y="494057"/>
                      <a:pt x="266027" y="441847"/>
                      <a:pt x="330585" y="451019"/>
                    </a:cubicBezTo>
                    <a:cubicBezTo>
                      <a:pt x="395143" y="460191"/>
                      <a:pt x="438182" y="508522"/>
                      <a:pt x="461818" y="542036"/>
                    </a:cubicBezTo>
                    <a:cubicBezTo>
                      <a:pt x="485454" y="575550"/>
                      <a:pt x="511559" y="659863"/>
                      <a:pt x="472401" y="652102"/>
                    </a:cubicBezTo>
                    <a:cubicBezTo>
                      <a:pt x="433243" y="644341"/>
                      <a:pt x="305537" y="532863"/>
                      <a:pt x="226868" y="495469"/>
                    </a:cubicBezTo>
                    <a:cubicBezTo>
                      <a:pt x="148199" y="458075"/>
                      <a:pt x="-8787" y="463367"/>
                      <a:pt x="385" y="427736"/>
                    </a:cubicBezTo>
                    <a:cubicBezTo>
                      <a:pt x="9557" y="392106"/>
                      <a:pt x="245918" y="340600"/>
                      <a:pt x="281901" y="281686"/>
                    </a:cubicBezTo>
                    <a:cubicBezTo>
                      <a:pt x="317884" y="222772"/>
                      <a:pt x="196882" y="121877"/>
                      <a:pt x="216285" y="74252"/>
                    </a:cubicBezTo>
                    <a:cubicBezTo>
                      <a:pt x="235688" y="26627"/>
                      <a:pt x="428304" y="2638"/>
                      <a:pt x="423718" y="16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6" name="フリーフォーム: 図形 705">
                <a:extLst>
                  <a:ext uri="{FF2B5EF4-FFF2-40B4-BE49-F238E27FC236}">
                    <a16:creationId xmlns:a16="http://schemas.microsoft.com/office/drawing/2014/main" id="{6AF54CF3-6F66-449B-A4AC-DD7D72D57297}"/>
                  </a:ext>
                </a:extLst>
              </p:cNvPr>
              <p:cNvSpPr/>
              <p:nvPr/>
            </p:nvSpPr>
            <p:spPr>
              <a:xfrm>
                <a:off x="6588244" y="4802716"/>
                <a:ext cx="773176" cy="356867"/>
              </a:xfrm>
              <a:custGeom>
                <a:avLst/>
                <a:gdLst>
                  <a:gd name="connsiteX0" fmla="*/ 769289 w 773176"/>
                  <a:gd name="connsiteY0" fmla="*/ 1 h 356867"/>
                  <a:gd name="connsiteX1" fmla="*/ 269756 w 773176"/>
                  <a:gd name="connsiteY1" fmla="*/ 76201 h 356867"/>
                  <a:gd name="connsiteX2" fmla="*/ 142756 w 773176"/>
                  <a:gd name="connsiteY2" fmla="*/ 80434 h 356867"/>
                  <a:gd name="connsiteX3" fmla="*/ 494123 w 773176"/>
                  <a:gd name="connsiteY3" fmla="*/ 80434 h 356867"/>
                  <a:gd name="connsiteX4" fmla="*/ 392523 w 773176"/>
                  <a:gd name="connsiteY4" fmla="*/ 112184 h 356867"/>
                  <a:gd name="connsiteX5" fmla="*/ 132173 w 773176"/>
                  <a:gd name="connsiteY5" fmla="*/ 171451 h 356867"/>
                  <a:gd name="connsiteX6" fmla="*/ 115239 w 773176"/>
                  <a:gd name="connsiteY6" fmla="*/ 175684 h 356867"/>
                  <a:gd name="connsiteX7" fmla="*/ 142756 w 773176"/>
                  <a:gd name="connsiteY7" fmla="*/ 198967 h 356867"/>
                  <a:gd name="connsiteX8" fmla="*/ 115239 w 773176"/>
                  <a:gd name="connsiteY8" fmla="*/ 275167 h 356867"/>
                  <a:gd name="connsiteX9" fmla="*/ 115239 w 773176"/>
                  <a:gd name="connsiteY9" fmla="*/ 355601 h 356867"/>
                  <a:gd name="connsiteX10" fmla="*/ 3056 w 773176"/>
                  <a:gd name="connsiteY10" fmla="*/ 325967 h 356867"/>
                  <a:gd name="connsiteX11" fmla="*/ 254939 w 773176"/>
                  <a:gd name="connsiteY11" fmla="*/ 347134 h 356867"/>
                  <a:gd name="connsiteX12" fmla="*/ 225306 w 773176"/>
                  <a:gd name="connsiteY12" fmla="*/ 198967 h 356867"/>
                  <a:gd name="connsiteX13" fmla="*/ 360773 w 773176"/>
                  <a:gd name="connsiteY13" fmla="*/ 112184 h 356867"/>
                  <a:gd name="connsiteX14" fmla="*/ 496239 w 773176"/>
                  <a:gd name="connsiteY14" fmla="*/ 78317 h 356867"/>
                  <a:gd name="connsiteX15" fmla="*/ 769289 w 773176"/>
                  <a:gd name="connsiteY15" fmla="*/ 1 h 35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73176" h="356867">
                    <a:moveTo>
                      <a:pt x="769289" y="1"/>
                    </a:moveTo>
                    <a:cubicBezTo>
                      <a:pt x="731542" y="-352"/>
                      <a:pt x="374178" y="62796"/>
                      <a:pt x="269756" y="76201"/>
                    </a:cubicBezTo>
                    <a:cubicBezTo>
                      <a:pt x="165334" y="89606"/>
                      <a:pt x="105362" y="79729"/>
                      <a:pt x="142756" y="80434"/>
                    </a:cubicBezTo>
                    <a:cubicBezTo>
                      <a:pt x="180150" y="81139"/>
                      <a:pt x="452495" y="75142"/>
                      <a:pt x="494123" y="80434"/>
                    </a:cubicBezTo>
                    <a:cubicBezTo>
                      <a:pt x="535751" y="85726"/>
                      <a:pt x="452848" y="97015"/>
                      <a:pt x="392523" y="112184"/>
                    </a:cubicBezTo>
                    <a:cubicBezTo>
                      <a:pt x="332198" y="127354"/>
                      <a:pt x="178387" y="160868"/>
                      <a:pt x="132173" y="171451"/>
                    </a:cubicBezTo>
                    <a:cubicBezTo>
                      <a:pt x="85959" y="182034"/>
                      <a:pt x="113475" y="171098"/>
                      <a:pt x="115239" y="175684"/>
                    </a:cubicBezTo>
                    <a:cubicBezTo>
                      <a:pt x="117003" y="180270"/>
                      <a:pt x="142756" y="182387"/>
                      <a:pt x="142756" y="198967"/>
                    </a:cubicBezTo>
                    <a:cubicBezTo>
                      <a:pt x="142756" y="215547"/>
                      <a:pt x="119825" y="249061"/>
                      <a:pt x="115239" y="275167"/>
                    </a:cubicBezTo>
                    <a:cubicBezTo>
                      <a:pt x="110653" y="301273"/>
                      <a:pt x="133936" y="347134"/>
                      <a:pt x="115239" y="355601"/>
                    </a:cubicBezTo>
                    <a:cubicBezTo>
                      <a:pt x="96542" y="364068"/>
                      <a:pt x="-20227" y="327378"/>
                      <a:pt x="3056" y="325967"/>
                    </a:cubicBezTo>
                    <a:cubicBezTo>
                      <a:pt x="26339" y="324556"/>
                      <a:pt x="217897" y="368301"/>
                      <a:pt x="254939" y="347134"/>
                    </a:cubicBezTo>
                    <a:cubicBezTo>
                      <a:pt x="291981" y="325967"/>
                      <a:pt x="207667" y="238125"/>
                      <a:pt x="225306" y="198967"/>
                    </a:cubicBezTo>
                    <a:cubicBezTo>
                      <a:pt x="242945" y="159809"/>
                      <a:pt x="315618" y="132292"/>
                      <a:pt x="360773" y="112184"/>
                    </a:cubicBezTo>
                    <a:cubicBezTo>
                      <a:pt x="405928" y="92076"/>
                      <a:pt x="433445" y="96661"/>
                      <a:pt x="496239" y="78317"/>
                    </a:cubicBezTo>
                    <a:cubicBezTo>
                      <a:pt x="559033" y="59973"/>
                      <a:pt x="807036" y="354"/>
                      <a:pt x="769289" y="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7" name="フリーフォーム: 図形 706">
                <a:extLst>
                  <a:ext uri="{FF2B5EF4-FFF2-40B4-BE49-F238E27FC236}">
                    <a16:creationId xmlns:a16="http://schemas.microsoft.com/office/drawing/2014/main" id="{B627F848-3BF7-41D2-8F6B-3220B140D184}"/>
                  </a:ext>
                </a:extLst>
              </p:cNvPr>
              <p:cNvSpPr/>
              <p:nvPr/>
            </p:nvSpPr>
            <p:spPr>
              <a:xfrm>
                <a:off x="6956033" y="4855253"/>
                <a:ext cx="363945" cy="508627"/>
              </a:xfrm>
              <a:custGeom>
                <a:avLst/>
                <a:gdLst>
                  <a:gd name="connsiteX0" fmla="*/ 363400 w 363945"/>
                  <a:gd name="connsiteY0" fmla="*/ 380 h 508627"/>
                  <a:gd name="connsiteX1" fmla="*/ 88234 w 363945"/>
                  <a:gd name="connsiteY1" fmla="*/ 150664 h 508627"/>
                  <a:gd name="connsiteX2" fmla="*/ 58600 w 363945"/>
                  <a:gd name="connsiteY2" fmla="*/ 207814 h 508627"/>
                  <a:gd name="connsiteX3" fmla="*/ 145384 w 363945"/>
                  <a:gd name="connsiteY3" fmla="*/ 491447 h 508627"/>
                  <a:gd name="connsiteX4" fmla="*/ 122100 w 363945"/>
                  <a:gd name="connsiteY4" fmla="*/ 446997 h 508627"/>
                  <a:gd name="connsiteX5" fmla="*/ 7800 w 363945"/>
                  <a:gd name="connsiteY5" fmla="*/ 199347 h 508627"/>
                  <a:gd name="connsiteX6" fmla="*/ 363400 w 363945"/>
                  <a:gd name="connsiteY6" fmla="*/ 380 h 508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3945" h="508627">
                    <a:moveTo>
                      <a:pt x="363400" y="380"/>
                    </a:moveTo>
                    <a:cubicBezTo>
                      <a:pt x="376806" y="-7734"/>
                      <a:pt x="139034" y="116092"/>
                      <a:pt x="88234" y="150664"/>
                    </a:cubicBezTo>
                    <a:cubicBezTo>
                      <a:pt x="37434" y="185236"/>
                      <a:pt x="49075" y="151017"/>
                      <a:pt x="58600" y="207814"/>
                    </a:cubicBezTo>
                    <a:cubicBezTo>
                      <a:pt x="68125" y="264611"/>
                      <a:pt x="134801" y="451583"/>
                      <a:pt x="145384" y="491447"/>
                    </a:cubicBezTo>
                    <a:cubicBezTo>
                      <a:pt x="155967" y="531311"/>
                      <a:pt x="145031" y="495680"/>
                      <a:pt x="122100" y="446997"/>
                    </a:cubicBezTo>
                    <a:cubicBezTo>
                      <a:pt x="99169" y="398314"/>
                      <a:pt x="-33122" y="273430"/>
                      <a:pt x="7800" y="199347"/>
                    </a:cubicBezTo>
                    <a:cubicBezTo>
                      <a:pt x="48722" y="125264"/>
                      <a:pt x="349994" y="8494"/>
                      <a:pt x="363400" y="38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8" name="フリーフォーム: 図形 707">
                <a:extLst>
                  <a:ext uri="{FF2B5EF4-FFF2-40B4-BE49-F238E27FC236}">
                    <a16:creationId xmlns:a16="http://schemas.microsoft.com/office/drawing/2014/main" id="{F8CEE26C-D602-4CD8-A426-957DFDFCAFF2}"/>
                  </a:ext>
                </a:extLst>
              </p:cNvPr>
              <p:cNvSpPr/>
              <p:nvPr/>
            </p:nvSpPr>
            <p:spPr>
              <a:xfrm>
                <a:off x="6732140" y="5189711"/>
                <a:ext cx="450846" cy="178158"/>
              </a:xfrm>
              <a:custGeom>
                <a:avLst/>
                <a:gdLst>
                  <a:gd name="connsiteX0" fmla="*/ 977 w 450846"/>
                  <a:gd name="connsiteY0" fmla="*/ 356 h 178158"/>
                  <a:gd name="connsiteX1" fmla="*/ 102577 w 450846"/>
                  <a:gd name="connsiteY1" fmla="*/ 70206 h 178158"/>
                  <a:gd name="connsiteX2" fmla="*/ 32727 w 450846"/>
                  <a:gd name="connsiteY2" fmla="*/ 163339 h 178158"/>
                  <a:gd name="connsiteX3" fmla="*/ 157610 w 450846"/>
                  <a:gd name="connsiteY3" fmla="*/ 91372 h 178158"/>
                  <a:gd name="connsiteX4" fmla="*/ 305777 w 450846"/>
                  <a:gd name="connsiteY4" fmla="*/ 125239 h 178158"/>
                  <a:gd name="connsiteX5" fmla="*/ 449710 w 450846"/>
                  <a:gd name="connsiteY5" fmla="*/ 178156 h 178158"/>
                  <a:gd name="connsiteX6" fmla="*/ 225343 w 450846"/>
                  <a:gd name="connsiteY6" fmla="*/ 123122 h 178158"/>
                  <a:gd name="connsiteX7" fmla="*/ 47543 w 450846"/>
                  <a:gd name="connsiteY7" fmla="*/ 148522 h 178158"/>
                  <a:gd name="connsiteX8" fmla="*/ 176660 w 450846"/>
                  <a:gd name="connsiteY8" fmla="*/ 99839 h 178158"/>
                  <a:gd name="connsiteX9" fmla="*/ 977 w 450846"/>
                  <a:gd name="connsiteY9" fmla="*/ 356 h 178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0846" h="178158">
                    <a:moveTo>
                      <a:pt x="977" y="356"/>
                    </a:moveTo>
                    <a:cubicBezTo>
                      <a:pt x="-11370" y="-4583"/>
                      <a:pt x="97285" y="43042"/>
                      <a:pt x="102577" y="70206"/>
                    </a:cubicBezTo>
                    <a:cubicBezTo>
                      <a:pt x="107869" y="97370"/>
                      <a:pt x="23555" y="159811"/>
                      <a:pt x="32727" y="163339"/>
                    </a:cubicBezTo>
                    <a:cubicBezTo>
                      <a:pt x="41899" y="166867"/>
                      <a:pt x="112102" y="97722"/>
                      <a:pt x="157610" y="91372"/>
                    </a:cubicBezTo>
                    <a:cubicBezTo>
                      <a:pt x="203118" y="85022"/>
                      <a:pt x="257094" y="110775"/>
                      <a:pt x="305777" y="125239"/>
                    </a:cubicBezTo>
                    <a:cubicBezTo>
                      <a:pt x="354460" y="139703"/>
                      <a:pt x="463116" y="178509"/>
                      <a:pt x="449710" y="178156"/>
                    </a:cubicBezTo>
                    <a:cubicBezTo>
                      <a:pt x="436304" y="177803"/>
                      <a:pt x="292371" y="128061"/>
                      <a:pt x="225343" y="123122"/>
                    </a:cubicBezTo>
                    <a:cubicBezTo>
                      <a:pt x="158315" y="118183"/>
                      <a:pt x="55657" y="152402"/>
                      <a:pt x="47543" y="148522"/>
                    </a:cubicBezTo>
                    <a:cubicBezTo>
                      <a:pt x="39429" y="144642"/>
                      <a:pt x="180893" y="121358"/>
                      <a:pt x="176660" y="99839"/>
                    </a:cubicBezTo>
                    <a:cubicBezTo>
                      <a:pt x="172427" y="78320"/>
                      <a:pt x="13324" y="5295"/>
                      <a:pt x="977" y="35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9" name="フリーフォーム: 図形 708">
                <a:extLst>
                  <a:ext uri="{FF2B5EF4-FFF2-40B4-BE49-F238E27FC236}">
                    <a16:creationId xmlns:a16="http://schemas.microsoft.com/office/drawing/2014/main" id="{D8B2AE5B-57F4-40B1-ADD7-45D303D57558}"/>
                  </a:ext>
                </a:extLst>
              </p:cNvPr>
              <p:cNvSpPr/>
              <p:nvPr/>
            </p:nvSpPr>
            <p:spPr>
              <a:xfrm>
                <a:off x="6739386" y="5402250"/>
                <a:ext cx="192459" cy="120666"/>
              </a:xfrm>
              <a:custGeom>
                <a:avLst/>
                <a:gdLst>
                  <a:gd name="connsiteX0" fmla="*/ 20189 w 192459"/>
                  <a:gd name="connsiteY0" fmla="*/ 13 h 120666"/>
                  <a:gd name="connsiteX1" fmla="*/ 120202 w 192459"/>
                  <a:gd name="connsiteY1" fmla="*/ 73038 h 120666"/>
                  <a:gd name="connsiteX2" fmla="*/ 183702 w 192459"/>
                  <a:gd name="connsiteY2" fmla="*/ 76213 h 120666"/>
                  <a:gd name="connsiteX3" fmla="*/ 104327 w 192459"/>
                  <a:gd name="connsiteY3" fmla="*/ 98438 h 120666"/>
                  <a:gd name="connsiteX4" fmla="*/ 1139 w 192459"/>
                  <a:gd name="connsiteY4" fmla="*/ 120663 h 120666"/>
                  <a:gd name="connsiteX5" fmla="*/ 175764 w 192459"/>
                  <a:gd name="connsiteY5" fmla="*/ 100025 h 120666"/>
                  <a:gd name="connsiteX6" fmla="*/ 169414 w 192459"/>
                  <a:gd name="connsiteY6" fmla="*/ 79388 h 120666"/>
                  <a:gd name="connsiteX7" fmla="*/ 20189 w 192459"/>
                  <a:gd name="connsiteY7" fmla="*/ 13 h 120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2459" h="120666">
                    <a:moveTo>
                      <a:pt x="20189" y="13"/>
                    </a:moveTo>
                    <a:cubicBezTo>
                      <a:pt x="11987" y="-1045"/>
                      <a:pt x="92950" y="60338"/>
                      <a:pt x="120202" y="73038"/>
                    </a:cubicBezTo>
                    <a:cubicBezTo>
                      <a:pt x="147454" y="85738"/>
                      <a:pt x="186348" y="71980"/>
                      <a:pt x="183702" y="76213"/>
                    </a:cubicBezTo>
                    <a:cubicBezTo>
                      <a:pt x="181056" y="80446"/>
                      <a:pt x="134754" y="91030"/>
                      <a:pt x="104327" y="98438"/>
                    </a:cubicBezTo>
                    <a:cubicBezTo>
                      <a:pt x="73900" y="105846"/>
                      <a:pt x="-10767" y="120399"/>
                      <a:pt x="1139" y="120663"/>
                    </a:cubicBezTo>
                    <a:cubicBezTo>
                      <a:pt x="13045" y="120927"/>
                      <a:pt x="147718" y="106904"/>
                      <a:pt x="175764" y="100025"/>
                    </a:cubicBezTo>
                    <a:cubicBezTo>
                      <a:pt x="203810" y="93146"/>
                      <a:pt x="192962" y="93411"/>
                      <a:pt x="169414" y="79388"/>
                    </a:cubicBezTo>
                    <a:cubicBezTo>
                      <a:pt x="145866" y="65365"/>
                      <a:pt x="28391" y="1071"/>
                      <a:pt x="20189" y="1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0" name="フリーフォーム: 図形 709">
                <a:extLst>
                  <a:ext uri="{FF2B5EF4-FFF2-40B4-BE49-F238E27FC236}">
                    <a16:creationId xmlns:a16="http://schemas.microsoft.com/office/drawing/2014/main" id="{5FF08941-A0FE-454F-A779-EEFE5FA71F99}"/>
                  </a:ext>
                </a:extLst>
              </p:cNvPr>
              <p:cNvSpPr/>
              <p:nvPr/>
            </p:nvSpPr>
            <p:spPr>
              <a:xfrm>
                <a:off x="6772006" y="5509690"/>
                <a:ext cx="267032" cy="135527"/>
              </a:xfrm>
              <a:custGeom>
                <a:avLst/>
                <a:gdLst>
                  <a:gd name="connsiteX0" fmla="*/ 269 w 267032"/>
                  <a:gd name="connsiteY0" fmla="*/ 523 h 135527"/>
                  <a:gd name="connsiteX1" fmla="*/ 41544 w 267032"/>
                  <a:gd name="connsiteY1" fmla="*/ 71960 h 135527"/>
                  <a:gd name="connsiteX2" fmla="*/ 138382 w 267032"/>
                  <a:gd name="connsiteY2" fmla="*/ 121173 h 135527"/>
                  <a:gd name="connsiteX3" fmla="*/ 266969 w 267032"/>
                  <a:gd name="connsiteY3" fmla="*/ 135460 h 135527"/>
                  <a:gd name="connsiteX4" fmla="*/ 154257 w 267032"/>
                  <a:gd name="connsiteY4" fmla="*/ 125935 h 135527"/>
                  <a:gd name="connsiteX5" fmla="*/ 59007 w 267032"/>
                  <a:gd name="connsiteY5" fmla="*/ 111648 h 135527"/>
                  <a:gd name="connsiteX6" fmla="*/ 269 w 267032"/>
                  <a:gd name="connsiteY6" fmla="*/ 523 h 135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032" h="135527">
                    <a:moveTo>
                      <a:pt x="269" y="523"/>
                    </a:moveTo>
                    <a:cubicBezTo>
                      <a:pt x="-2642" y="-6092"/>
                      <a:pt x="18525" y="51852"/>
                      <a:pt x="41544" y="71960"/>
                    </a:cubicBezTo>
                    <a:cubicBezTo>
                      <a:pt x="64563" y="92068"/>
                      <a:pt x="100811" y="110590"/>
                      <a:pt x="138382" y="121173"/>
                    </a:cubicBezTo>
                    <a:cubicBezTo>
                      <a:pt x="175953" y="131756"/>
                      <a:pt x="264323" y="134666"/>
                      <a:pt x="266969" y="135460"/>
                    </a:cubicBezTo>
                    <a:cubicBezTo>
                      <a:pt x="269615" y="136254"/>
                      <a:pt x="188917" y="129904"/>
                      <a:pt x="154257" y="125935"/>
                    </a:cubicBezTo>
                    <a:cubicBezTo>
                      <a:pt x="119597" y="121966"/>
                      <a:pt x="83613" y="128052"/>
                      <a:pt x="59007" y="111648"/>
                    </a:cubicBezTo>
                    <a:cubicBezTo>
                      <a:pt x="34401" y="95244"/>
                      <a:pt x="3180" y="7138"/>
                      <a:pt x="269" y="5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1" name="フリーフォーム: 図形 710">
                <a:extLst>
                  <a:ext uri="{FF2B5EF4-FFF2-40B4-BE49-F238E27FC236}">
                    <a16:creationId xmlns:a16="http://schemas.microsoft.com/office/drawing/2014/main" id="{279239A7-6AA1-4FEE-8835-B5AA4DA46729}"/>
                  </a:ext>
                </a:extLst>
              </p:cNvPr>
              <p:cNvSpPr/>
              <p:nvPr/>
            </p:nvSpPr>
            <p:spPr>
              <a:xfrm>
                <a:off x="6734398" y="5622833"/>
                <a:ext cx="138205" cy="180119"/>
              </a:xfrm>
              <a:custGeom>
                <a:avLst/>
                <a:gdLst>
                  <a:gd name="connsiteX0" fmla="*/ 31527 w 138205"/>
                  <a:gd name="connsiteY0" fmla="*/ 92 h 180119"/>
                  <a:gd name="connsiteX1" fmla="*/ 137890 w 138205"/>
                  <a:gd name="connsiteY1" fmla="*/ 73117 h 180119"/>
                  <a:gd name="connsiteX2" fmla="*/ 63277 w 138205"/>
                  <a:gd name="connsiteY2" fmla="*/ 85817 h 180119"/>
                  <a:gd name="connsiteX3" fmla="*/ 34702 w 138205"/>
                  <a:gd name="connsiteY3" fmla="*/ 179480 h 180119"/>
                  <a:gd name="connsiteX4" fmla="*/ 2952 w 138205"/>
                  <a:gd name="connsiteY4" fmla="*/ 123917 h 180119"/>
                  <a:gd name="connsiteX5" fmla="*/ 114077 w 138205"/>
                  <a:gd name="connsiteY5" fmla="*/ 63592 h 180119"/>
                  <a:gd name="connsiteX6" fmla="*/ 107727 w 138205"/>
                  <a:gd name="connsiteY6" fmla="*/ 57242 h 180119"/>
                  <a:gd name="connsiteX7" fmla="*/ 31527 w 138205"/>
                  <a:gd name="connsiteY7" fmla="*/ 92 h 180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205" h="180119">
                    <a:moveTo>
                      <a:pt x="31527" y="92"/>
                    </a:moveTo>
                    <a:cubicBezTo>
                      <a:pt x="36554" y="2738"/>
                      <a:pt x="132598" y="58830"/>
                      <a:pt x="137890" y="73117"/>
                    </a:cubicBezTo>
                    <a:cubicBezTo>
                      <a:pt x="143182" y="87404"/>
                      <a:pt x="80475" y="68090"/>
                      <a:pt x="63277" y="85817"/>
                    </a:cubicBezTo>
                    <a:cubicBezTo>
                      <a:pt x="46079" y="103544"/>
                      <a:pt x="44756" y="173130"/>
                      <a:pt x="34702" y="179480"/>
                    </a:cubicBezTo>
                    <a:cubicBezTo>
                      <a:pt x="24648" y="185830"/>
                      <a:pt x="-10277" y="143232"/>
                      <a:pt x="2952" y="123917"/>
                    </a:cubicBezTo>
                    <a:cubicBezTo>
                      <a:pt x="16181" y="104602"/>
                      <a:pt x="96615" y="74704"/>
                      <a:pt x="114077" y="63592"/>
                    </a:cubicBezTo>
                    <a:cubicBezTo>
                      <a:pt x="131539" y="52480"/>
                      <a:pt x="119369" y="62004"/>
                      <a:pt x="107727" y="57242"/>
                    </a:cubicBezTo>
                    <a:cubicBezTo>
                      <a:pt x="96085" y="52480"/>
                      <a:pt x="26500" y="-2554"/>
                      <a:pt x="31527" y="9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2" name="フリーフォーム: 図形 711">
                <a:extLst>
                  <a:ext uri="{FF2B5EF4-FFF2-40B4-BE49-F238E27FC236}">
                    <a16:creationId xmlns:a16="http://schemas.microsoft.com/office/drawing/2014/main" id="{619BE731-62BD-4D8F-ABCA-A7D88D4F56BC}"/>
                  </a:ext>
                </a:extLst>
              </p:cNvPr>
              <p:cNvSpPr/>
              <p:nvPr/>
            </p:nvSpPr>
            <p:spPr>
              <a:xfrm>
                <a:off x="6713532" y="5666225"/>
                <a:ext cx="282454" cy="192785"/>
              </a:xfrm>
              <a:custGeom>
                <a:avLst/>
                <a:gdLst>
                  <a:gd name="connsiteX0" fmla="*/ 241306 w 282454"/>
                  <a:gd name="connsiteY0" fmla="*/ 1150 h 192785"/>
                  <a:gd name="connsiteX1" fmla="*/ 266706 w 282454"/>
                  <a:gd name="connsiteY1" fmla="*/ 77350 h 192785"/>
                  <a:gd name="connsiteX2" fmla="*/ 168281 w 282454"/>
                  <a:gd name="connsiteY2" fmla="*/ 186888 h 192785"/>
                  <a:gd name="connsiteX3" fmla="*/ 6 w 282454"/>
                  <a:gd name="connsiteY3" fmla="*/ 175775 h 192785"/>
                  <a:gd name="connsiteX4" fmla="*/ 174631 w 282454"/>
                  <a:gd name="connsiteY4" fmla="*/ 156725 h 192785"/>
                  <a:gd name="connsiteX5" fmla="*/ 280993 w 282454"/>
                  <a:gd name="connsiteY5" fmla="*/ 136088 h 192785"/>
                  <a:gd name="connsiteX6" fmla="*/ 241306 w 282454"/>
                  <a:gd name="connsiteY6" fmla="*/ 1150 h 19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454" h="192785">
                    <a:moveTo>
                      <a:pt x="241306" y="1150"/>
                    </a:moveTo>
                    <a:cubicBezTo>
                      <a:pt x="238925" y="-8640"/>
                      <a:pt x="278877" y="46394"/>
                      <a:pt x="266706" y="77350"/>
                    </a:cubicBezTo>
                    <a:cubicBezTo>
                      <a:pt x="254535" y="108306"/>
                      <a:pt x="212731" y="170484"/>
                      <a:pt x="168281" y="186888"/>
                    </a:cubicBezTo>
                    <a:cubicBezTo>
                      <a:pt x="123831" y="203292"/>
                      <a:pt x="-1052" y="180802"/>
                      <a:pt x="6" y="175775"/>
                    </a:cubicBezTo>
                    <a:cubicBezTo>
                      <a:pt x="1064" y="170748"/>
                      <a:pt x="174631" y="156725"/>
                      <a:pt x="174631" y="156725"/>
                    </a:cubicBezTo>
                    <a:cubicBezTo>
                      <a:pt x="221462" y="150110"/>
                      <a:pt x="270674" y="163869"/>
                      <a:pt x="280993" y="136088"/>
                    </a:cubicBezTo>
                    <a:cubicBezTo>
                      <a:pt x="291312" y="108307"/>
                      <a:pt x="243687" y="10940"/>
                      <a:pt x="241306" y="115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3" name="フリーフォーム: 図形 712">
                <a:extLst>
                  <a:ext uri="{FF2B5EF4-FFF2-40B4-BE49-F238E27FC236}">
                    <a16:creationId xmlns:a16="http://schemas.microsoft.com/office/drawing/2014/main" id="{F17ADF38-0460-4197-A1CA-1246052B547E}"/>
                  </a:ext>
                </a:extLst>
              </p:cNvPr>
              <p:cNvSpPr/>
              <p:nvPr/>
            </p:nvSpPr>
            <p:spPr>
              <a:xfrm>
                <a:off x="8005925" y="4858832"/>
                <a:ext cx="338054" cy="1205428"/>
              </a:xfrm>
              <a:custGeom>
                <a:avLst/>
                <a:gdLst>
                  <a:gd name="connsiteX0" fmla="*/ 105142 w 338054"/>
                  <a:gd name="connsiteY0" fmla="*/ 1035 h 1205428"/>
                  <a:gd name="connsiteX1" fmla="*/ 337975 w 338054"/>
                  <a:gd name="connsiteY1" fmla="*/ 525968 h 1205428"/>
                  <a:gd name="connsiteX2" fmla="*/ 75508 w 338054"/>
                  <a:gd name="connsiteY2" fmla="*/ 1038201 h 1205428"/>
                  <a:gd name="connsiteX3" fmla="*/ 12008 w 338054"/>
                  <a:gd name="connsiteY3" fmla="*/ 1186368 h 1205428"/>
                  <a:gd name="connsiteX4" fmla="*/ 278708 w 338054"/>
                  <a:gd name="connsiteY4" fmla="*/ 665668 h 1205428"/>
                  <a:gd name="connsiteX5" fmla="*/ 105142 w 338054"/>
                  <a:gd name="connsiteY5" fmla="*/ 1035 h 120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8054" h="1205428">
                    <a:moveTo>
                      <a:pt x="105142" y="1035"/>
                    </a:moveTo>
                    <a:cubicBezTo>
                      <a:pt x="115020" y="-22248"/>
                      <a:pt x="342914" y="353107"/>
                      <a:pt x="337975" y="525968"/>
                    </a:cubicBezTo>
                    <a:cubicBezTo>
                      <a:pt x="333036" y="698829"/>
                      <a:pt x="129836" y="928134"/>
                      <a:pt x="75508" y="1038201"/>
                    </a:cubicBezTo>
                    <a:cubicBezTo>
                      <a:pt x="21180" y="1148268"/>
                      <a:pt x="-21859" y="1248457"/>
                      <a:pt x="12008" y="1186368"/>
                    </a:cubicBezTo>
                    <a:cubicBezTo>
                      <a:pt x="45875" y="1124279"/>
                      <a:pt x="261775" y="857579"/>
                      <a:pt x="278708" y="665668"/>
                    </a:cubicBezTo>
                    <a:cubicBezTo>
                      <a:pt x="295641" y="473757"/>
                      <a:pt x="95264" y="24318"/>
                      <a:pt x="105142" y="103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4" name="フリーフォーム: 図形 713">
                <a:extLst>
                  <a:ext uri="{FF2B5EF4-FFF2-40B4-BE49-F238E27FC236}">
                    <a16:creationId xmlns:a16="http://schemas.microsoft.com/office/drawing/2014/main" id="{0BBD4483-2359-4040-B01B-A2805B534680}"/>
                  </a:ext>
                </a:extLst>
              </p:cNvPr>
              <p:cNvSpPr/>
              <p:nvPr/>
            </p:nvSpPr>
            <p:spPr>
              <a:xfrm>
                <a:off x="6774184" y="5863337"/>
                <a:ext cx="693430" cy="396593"/>
              </a:xfrm>
              <a:custGeom>
                <a:avLst/>
                <a:gdLst>
                  <a:gd name="connsiteX0" fmla="*/ 3383 w 693430"/>
                  <a:gd name="connsiteY0" fmla="*/ 1946 h 396593"/>
                  <a:gd name="connsiteX1" fmla="*/ 176949 w 693430"/>
                  <a:gd name="connsiteY1" fmla="*/ 128946 h 396593"/>
                  <a:gd name="connsiteX2" fmla="*/ 276433 w 693430"/>
                  <a:gd name="connsiteY2" fmla="*/ 200913 h 396593"/>
                  <a:gd name="connsiteX3" fmla="*/ 335699 w 693430"/>
                  <a:gd name="connsiteY3" fmla="*/ 323680 h 396593"/>
                  <a:gd name="connsiteX4" fmla="*/ 342049 w 693430"/>
                  <a:gd name="connsiteY4" fmla="*/ 395646 h 396593"/>
                  <a:gd name="connsiteX5" fmla="*/ 405549 w 693430"/>
                  <a:gd name="connsiteY5" fmla="*/ 366013 h 396593"/>
                  <a:gd name="connsiteX6" fmla="*/ 693416 w 693430"/>
                  <a:gd name="connsiteY6" fmla="*/ 382946 h 396593"/>
                  <a:gd name="connsiteX7" fmla="*/ 392849 w 693430"/>
                  <a:gd name="connsiteY7" fmla="*/ 372363 h 396593"/>
                  <a:gd name="connsiteX8" fmla="*/ 346283 w 693430"/>
                  <a:gd name="connsiteY8" fmla="*/ 236896 h 396593"/>
                  <a:gd name="connsiteX9" fmla="*/ 3383 w 693430"/>
                  <a:gd name="connsiteY9" fmla="*/ 1946 h 39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3430" h="396593">
                    <a:moveTo>
                      <a:pt x="3383" y="1946"/>
                    </a:moveTo>
                    <a:cubicBezTo>
                      <a:pt x="-24839" y="-16046"/>
                      <a:pt x="131441" y="95785"/>
                      <a:pt x="176949" y="128946"/>
                    </a:cubicBezTo>
                    <a:cubicBezTo>
                      <a:pt x="222457" y="162107"/>
                      <a:pt x="249975" y="168457"/>
                      <a:pt x="276433" y="200913"/>
                    </a:cubicBezTo>
                    <a:cubicBezTo>
                      <a:pt x="302891" y="233369"/>
                      <a:pt x="324763" y="291225"/>
                      <a:pt x="335699" y="323680"/>
                    </a:cubicBezTo>
                    <a:cubicBezTo>
                      <a:pt x="346635" y="356135"/>
                      <a:pt x="330407" y="388591"/>
                      <a:pt x="342049" y="395646"/>
                    </a:cubicBezTo>
                    <a:cubicBezTo>
                      <a:pt x="353691" y="402701"/>
                      <a:pt x="346988" y="368130"/>
                      <a:pt x="405549" y="366013"/>
                    </a:cubicBezTo>
                    <a:cubicBezTo>
                      <a:pt x="464110" y="363896"/>
                      <a:pt x="695533" y="381888"/>
                      <a:pt x="693416" y="382946"/>
                    </a:cubicBezTo>
                    <a:cubicBezTo>
                      <a:pt x="691299" y="384004"/>
                      <a:pt x="450705" y="396705"/>
                      <a:pt x="392849" y="372363"/>
                    </a:cubicBezTo>
                    <a:cubicBezTo>
                      <a:pt x="334993" y="348021"/>
                      <a:pt x="411900" y="297926"/>
                      <a:pt x="346283" y="236896"/>
                    </a:cubicBezTo>
                    <a:cubicBezTo>
                      <a:pt x="280666" y="175866"/>
                      <a:pt x="31605" y="19938"/>
                      <a:pt x="3383" y="194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5" name="フリーフォーム: 図形 714">
                <a:extLst>
                  <a:ext uri="{FF2B5EF4-FFF2-40B4-BE49-F238E27FC236}">
                    <a16:creationId xmlns:a16="http://schemas.microsoft.com/office/drawing/2014/main" id="{59B96519-B6D6-4566-AFFF-BE1D20D0000D}"/>
                  </a:ext>
                </a:extLst>
              </p:cNvPr>
              <p:cNvSpPr/>
              <p:nvPr/>
            </p:nvSpPr>
            <p:spPr>
              <a:xfrm>
                <a:off x="7717270" y="5928750"/>
                <a:ext cx="383300" cy="271078"/>
              </a:xfrm>
              <a:custGeom>
                <a:avLst/>
                <a:gdLst>
                  <a:gd name="connsiteX0" fmla="*/ 383213 w 383300"/>
                  <a:gd name="connsiteY0" fmla="*/ 33 h 271078"/>
                  <a:gd name="connsiteX1" fmla="*/ 196947 w 383300"/>
                  <a:gd name="connsiteY1" fmla="*/ 177833 h 271078"/>
                  <a:gd name="connsiteX2" fmla="*/ 97 w 383300"/>
                  <a:gd name="connsiteY2" fmla="*/ 270967 h 271078"/>
                  <a:gd name="connsiteX3" fmla="*/ 173663 w 383300"/>
                  <a:gd name="connsiteY3" fmla="*/ 192650 h 271078"/>
                  <a:gd name="connsiteX4" fmla="*/ 383213 w 383300"/>
                  <a:gd name="connsiteY4" fmla="*/ 33 h 27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3300" h="271078">
                    <a:moveTo>
                      <a:pt x="383213" y="33"/>
                    </a:moveTo>
                    <a:cubicBezTo>
                      <a:pt x="387094" y="-2437"/>
                      <a:pt x="260800" y="132677"/>
                      <a:pt x="196947" y="177833"/>
                    </a:cubicBezTo>
                    <a:cubicBezTo>
                      <a:pt x="133094" y="222989"/>
                      <a:pt x="3978" y="268498"/>
                      <a:pt x="97" y="270967"/>
                    </a:cubicBezTo>
                    <a:cubicBezTo>
                      <a:pt x="-3784" y="273437"/>
                      <a:pt x="109105" y="234631"/>
                      <a:pt x="173663" y="192650"/>
                    </a:cubicBezTo>
                    <a:cubicBezTo>
                      <a:pt x="238221" y="150669"/>
                      <a:pt x="379332" y="2503"/>
                      <a:pt x="383213" y="3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6" name="フリーフォーム: 図形 715">
                <a:extLst>
                  <a:ext uri="{FF2B5EF4-FFF2-40B4-BE49-F238E27FC236}">
                    <a16:creationId xmlns:a16="http://schemas.microsoft.com/office/drawing/2014/main" id="{92193167-8E07-4480-95B5-EF65C8406AF3}"/>
                  </a:ext>
                </a:extLst>
              </p:cNvPr>
              <p:cNvSpPr/>
              <p:nvPr/>
            </p:nvSpPr>
            <p:spPr>
              <a:xfrm>
                <a:off x="7661629" y="6173594"/>
                <a:ext cx="404996" cy="487257"/>
              </a:xfrm>
              <a:custGeom>
                <a:avLst/>
                <a:gdLst>
                  <a:gd name="connsiteX0" fmla="*/ 704 w 404996"/>
                  <a:gd name="connsiteY0" fmla="*/ 2839 h 487257"/>
                  <a:gd name="connsiteX1" fmla="*/ 121354 w 404996"/>
                  <a:gd name="connsiteY1" fmla="*/ 136189 h 487257"/>
                  <a:gd name="connsiteX2" fmla="*/ 203904 w 404996"/>
                  <a:gd name="connsiteY2" fmla="*/ 182756 h 487257"/>
                  <a:gd name="connsiteX3" fmla="*/ 398638 w 404996"/>
                  <a:gd name="connsiteY3" fmla="*/ 474856 h 487257"/>
                  <a:gd name="connsiteX4" fmla="*/ 341488 w 404996"/>
                  <a:gd name="connsiteY4" fmla="*/ 417706 h 487257"/>
                  <a:gd name="connsiteX5" fmla="*/ 180621 w 404996"/>
                  <a:gd name="connsiteY5" fmla="*/ 275889 h 487257"/>
                  <a:gd name="connsiteX6" fmla="*/ 704 w 404996"/>
                  <a:gd name="connsiteY6" fmla="*/ 2839 h 48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4996" h="487257">
                    <a:moveTo>
                      <a:pt x="704" y="2839"/>
                    </a:moveTo>
                    <a:cubicBezTo>
                      <a:pt x="-9174" y="-20444"/>
                      <a:pt x="87487" y="106203"/>
                      <a:pt x="121354" y="136189"/>
                    </a:cubicBezTo>
                    <a:cubicBezTo>
                      <a:pt x="155221" y="166175"/>
                      <a:pt x="157690" y="126312"/>
                      <a:pt x="203904" y="182756"/>
                    </a:cubicBezTo>
                    <a:cubicBezTo>
                      <a:pt x="250118" y="239200"/>
                      <a:pt x="375707" y="435698"/>
                      <a:pt x="398638" y="474856"/>
                    </a:cubicBezTo>
                    <a:cubicBezTo>
                      <a:pt x="421569" y="514014"/>
                      <a:pt x="377824" y="450867"/>
                      <a:pt x="341488" y="417706"/>
                    </a:cubicBezTo>
                    <a:cubicBezTo>
                      <a:pt x="305152" y="384545"/>
                      <a:pt x="232832" y="341153"/>
                      <a:pt x="180621" y="275889"/>
                    </a:cubicBezTo>
                    <a:cubicBezTo>
                      <a:pt x="128410" y="210625"/>
                      <a:pt x="10582" y="26122"/>
                      <a:pt x="704" y="283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7" name="フリーフォーム: 図形 716">
                <a:extLst>
                  <a:ext uri="{FF2B5EF4-FFF2-40B4-BE49-F238E27FC236}">
                    <a16:creationId xmlns:a16="http://schemas.microsoft.com/office/drawing/2014/main" id="{ED70CD11-6E53-4F9A-9818-5EBA62F3F175}"/>
                  </a:ext>
                </a:extLst>
              </p:cNvPr>
              <p:cNvSpPr/>
              <p:nvPr/>
            </p:nvSpPr>
            <p:spPr>
              <a:xfrm>
                <a:off x="7111247" y="6216500"/>
                <a:ext cx="504583" cy="500745"/>
              </a:xfrm>
              <a:custGeom>
                <a:avLst/>
                <a:gdLst>
                  <a:gd name="connsiteX0" fmla="*/ 76953 w 504583"/>
                  <a:gd name="connsiteY0" fmla="*/ 150 h 500745"/>
                  <a:gd name="connsiteX1" fmla="*/ 409270 w 504583"/>
                  <a:gd name="connsiteY1" fmla="*/ 99633 h 500745"/>
                  <a:gd name="connsiteX2" fmla="*/ 430436 w 504583"/>
                  <a:gd name="connsiteY2" fmla="*/ 105983 h 500745"/>
                  <a:gd name="connsiteX3" fmla="*/ 352120 w 504583"/>
                  <a:gd name="connsiteY3" fmla="*/ 209700 h 500745"/>
                  <a:gd name="connsiteX4" fmla="*/ 79070 w 504583"/>
                  <a:gd name="connsiteY4" fmla="*/ 275317 h 500745"/>
                  <a:gd name="connsiteX5" fmla="*/ 4986 w 504583"/>
                  <a:gd name="connsiteY5" fmla="*/ 451000 h 500745"/>
                  <a:gd name="connsiteX6" fmla="*/ 15570 w 504583"/>
                  <a:gd name="connsiteY6" fmla="*/ 499683 h 500745"/>
                  <a:gd name="connsiteX7" fmla="*/ 43086 w 504583"/>
                  <a:gd name="connsiteY7" fmla="*/ 417133 h 500745"/>
                  <a:gd name="connsiteX8" fmla="*/ 504520 w 504583"/>
                  <a:gd name="connsiteY8" fmla="*/ 125033 h 500745"/>
                  <a:gd name="connsiteX9" fmla="*/ 76953 w 504583"/>
                  <a:gd name="connsiteY9" fmla="*/ 150 h 500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583" h="500745">
                    <a:moveTo>
                      <a:pt x="76953" y="150"/>
                    </a:moveTo>
                    <a:cubicBezTo>
                      <a:pt x="61078" y="-4083"/>
                      <a:pt x="350356" y="81994"/>
                      <a:pt x="409270" y="99633"/>
                    </a:cubicBezTo>
                    <a:cubicBezTo>
                      <a:pt x="468184" y="117272"/>
                      <a:pt x="439961" y="87639"/>
                      <a:pt x="430436" y="105983"/>
                    </a:cubicBezTo>
                    <a:cubicBezTo>
                      <a:pt x="420911" y="124327"/>
                      <a:pt x="410681" y="181478"/>
                      <a:pt x="352120" y="209700"/>
                    </a:cubicBezTo>
                    <a:cubicBezTo>
                      <a:pt x="293559" y="237922"/>
                      <a:pt x="136926" y="235100"/>
                      <a:pt x="79070" y="275317"/>
                    </a:cubicBezTo>
                    <a:cubicBezTo>
                      <a:pt x="21214" y="315534"/>
                      <a:pt x="15569" y="413606"/>
                      <a:pt x="4986" y="451000"/>
                    </a:cubicBezTo>
                    <a:cubicBezTo>
                      <a:pt x="-5597" y="488394"/>
                      <a:pt x="9220" y="505327"/>
                      <a:pt x="15570" y="499683"/>
                    </a:cubicBezTo>
                    <a:cubicBezTo>
                      <a:pt x="21920" y="494039"/>
                      <a:pt x="-38406" y="479575"/>
                      <a:pt x="43086" y="417133"/>
                    </a:cubicBezTo>
                    <a:cubicBezTo>
                      <a:pt x="124578" y="354691"/>
                      <a:pt x="498523" y="192061"/>
                      <a:pt x="504520" y="125033"/>
                    </a:cubicBezTo>
                    <a:cubicBezTo>
                      <a:pt x="510517" y="58005"/>
                      <a:pt x="92828" y="4383"/>
                      <a:pt x="76953" y="15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8" name="フリーフォーム: 図形 717">
                <a:extLst>
                  <a:ext uri="{FF2B5EF4-FFF2-40B4-BE49-F238E27FC236}">
                    <a16:creationId xmlns:a16="http://schemas.microsoft.com/office/drawing/2014/main" id="{4AF33F75-0C4B-4069-B3A3-4EED944BF010}"/>
                  </a:ext>
                </a:extLst>
              </p:cNvPr>
              <p:cNvSpPr/>
              <p:nvPr/>
            </p:nvSpPr>
            <p:spPr>
              <a:xfrm>
                <a:off x="7929944" y="6599647"/>
                <a:ext cx="90243" cy="613960"/>
              </a:xfrm>
              <a:custGeom>
                <a:avLst/>
                <a:gdLst>
                  <a:gd name="connsiteX0" fmla="*/ 90106 w 90243"/>
                  <a:gd name="connsiteY0" fmla="*/ 82670 h 613960"/>
                  <a:gd name="connsiteX1" fmla="*/ 28723 w 90243"/>
                  <a:gd name="connsiteY1" fmla="*/ 127120 h 613960"/>
                  <a:gd name="connsiteX2" fmla="*/ 18139 w 90243"/>
                  <a:gd name="connsiteY2" fmla="*/ 605486 h 613960"/>
                  <a:gd name="connsiteX3" fmla="*/ 3323 w 90243"/>
                  <a:gd name="connsiteY3" fmla="*/ 402286 h 613960"/>
                  <a:gd name="connsiteX4" fmla="*/ 9673 w 90243"/>
                  <a:gd name="connsiteY4" fmla="*/ 14936 h 613960"/>
                  <a:gd name="connsiteX5" fmla="*/ 90106 w 90243"/>
                  <a:gd name="connsiteY5" fmla="*/ 82670 h 613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243" h="613960">
                    <a:moveTo>
                      <a:pt x="90106" y="82670"/>
                    </a:moveTo>
                    <a:cubicBezTo>
                      <a:pt x="93281" y="101367"/>
                      <a:pt x="40717" y="39984"/>
                      <a:pt x="28723" y="127120"/>
                    </a:cubicBezTo>
                    <a:cubicBezTo>
                      <a:pt x="16729" y="214256"/>
                      <a:pt x="22372" y="559625"/>
                      <a:pt x="18139" y="605486"/>
                    </a:cubicBezTo>
                    <a:cubicBezTo>
                      <a:pt x="13906" y="651347"/>
                      <a:pt x="4734" y="500711"/>
                      <a:pt x="3323" y="402286"/>
                    </a:cubicBezTo>
                    <a:cubicBezTo>
                      <a:pt x="1912" y="303861"/>
                      <a:pt x="-6202" y="67500"/>
                      <a:pt x="9673" y="14936"/>
                    </a:cubicBezTo>
                    <a:cubicBezTo>
                      <a:pt x="25548" y="-37628"/>
                      <a:pt x="86931" y="63973"/>
                      <a:pt x="90106" y="8267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9" name="フリーフォーム: 図形 718">
                <a:extLst>
                  <a:ext uri="{FF2B5EF4-FFF2-40B4-BE49-F238E27FC236}">
                    <a16:creationId xmlns:a16="http://schemas.microsoft.com/office/drawing/2014/main" id="{07CCA357-9EF9-4B8F-A7D9-3E165EB9A3A3}"/>
                  </a:ext>
                </a:extLst>
              </p:cNvPr>
              <p:cNvSpPr/>
              <p:nvPr/>
            </p:nvSpPr>
            <p:spPr>
              <a:xfrm>
                <a:off x="7289138" y="6562219"/>
                <a:ext cx="431093" cy="847219"/>
              </a:xfrm>
              <a:custGeom>
                <a:avLst/>
                <a:gdLst>
                  <a:gd name="connsiteX0" fmla="*/ 2779 w 431093"/>
                  <a:gd name="connsiteY0" fmla="*/ 84114 h 847219"/>
                  <a:gd name="connsiteX1" fmla="*/ 155179 w 431093"/>
                  <a:gd name="connsiteY1" fmla="*/ 1564 h 847219"/>
                  <a:gd name="connsiteX2" fmla="*/ 256779 w 431093"/>
                  <a:gd name="connsiteY2" fmla="*/ 173014 h 847219"/>
                  <a:gd name="connsiteX3" fmla="*/ 299112 w 431093"/>
                  <a:gd name="connsiteY3" fmla="*/ 407964 h 847219"/>
                  <a:gd name="connsiteX4" fmla="*/ 364729 w 431093"/>
                  <a:gd name="connsiteY4" fmla="*/ 554014 h 847219"/>
                  <a:gd name="connsiteX5" fmla="*/ 430345 w 431093"/>
                  <a:gd name="connsiteY5" fmla="*/ 841881 h 847219"/>
                  <a:gd name="connsiteX6" fmla="*/ 396479 w 431093"/>
                  <a:gd name="connsiteY6" fmla="*/ 704298 h 847219"/>
                  <a:gd name="connsiteX7" fmla="*/ 339329 w 431093"/>
                  <a:gd name="connsiteY7" fmla="*/ 261914 h 847219"/>
                  <a:gd name="connsiteX8" fmla="*/ 296995 w 431093"/>
                  <a:gd name="connsiteY8" fmla="*/ 14264 h 847219"/>
                  <a:gd name="connsiteX9" fmla="*/ 2779 w 431093"/>
                  <a:gd name="connsiteY9" fmla="*/ 84114 h 847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1093" h="847219">
                    <a:moveTo>
                      <a:pt x="2779" y="84114"/>
                    </a:moveTo>
                    <a:cubicBezTo>
                      <a:pt x="-20857" y="81997"/>
                      <a:pt x="112846" y="-13253"/>
                      <a:pt x="155179" y="1564"/>
                    </a:cubicBezTo>
                    <a:cubicBezTo>
                      <a:pt x="197512" y="16381"/>
                      <a:pt x="232790" y="105281"/>
                      <a:pt x="256779" y="173014"/>
                    </a:cubicBezTo>
                    <a:cubicBezTo>
                      <a:pt x="280768" y="240747"/>
                      <a:pt x="281120" y="344464"/>
                      <a:pt x="299112" y="407964"/>
                    </a:cubicBezTo>
                    <a:cubicBezTo>
                      <a:pt x="317104" y="471464"/>
                      <a:pt x="342857" y="481695"/>
                      <a:pt x="364729" y="554014"/>
                    </a:cubicBezTo>
                    <a:cubicBezTo>
                      <a:pt x="386601" y="626333"/>
                      <a:pt x="425053" y="816834"/>
                      <a:pt x="430345" y="841881"/>
                    </a:cubicBezTo>
                    <a:cubicBezTo>
                      <a:pt x="435637" y="866928"/>
                      <a:pt x="411648" y="800959"/>
                      <a:pt x="396479" y="704298"/>
                    </a:cubicBezTo>
                    <a:cubicBezTo>
                      <a:pt x="381310" y="607637"/>
                      <a:pt x="355910" y="376920"/>
                      <a:pt x="339329" y="261914"/>
                    </a:cubicBezTo>
                    <a:cubicBezTo>
                      <a:pt x="322748" y="146908"/>
                      <a:pt x="358026" y="43192"/>
                      <a:pt x="296995" y="14264"/>
                    </a:cubicBezTo>
                    <a:cubicBezTo>
                      <a:pt x="235964" y="-14664"/>
                      <a:pt x="26415" y="86231"/>
                      <a:pt x="2779" y="8411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0" name="フリーフォーム: 図形 719">
                <a:extLst>
                  <a:ext uri="{FF2B5EF4-FFF2-40B4-BE49-F238E27FC236}">
                    <a16:creationId xmlns:a16="http://schemas.microsoft.com/office/drawing/2014/main" id="{52477A59-57C1-42B2-B8FC-37F13C351E24}"/>
                  </a:ext>
                </a:extLst>
              </p:cNvPr>
              <p:cNvSpPr/>
              <p:nvPr/>
            </p:nvSpPr>
            <p:spPr>
              <a:xfrm>
                <a:off x="7964446" y="7213578"/>
                <a:ext cx="82195" cy="760980"/>
              </a:xfrm>
              <a:custGeom>
                <a:avLst/>
                <a:gdLst>
                  <a:gd name="connsiteX0" fmla="*/ 571 w 82195"/>
                  <a:gd name="connsiteY0" fmla="*/ 22 h 760980"/>
                  <a:gd name="connsiteX1" fmla="*/ 45021 w 82195"/>
                  <a:gd name="connsiteY1" fmla="*/ 256139 h 760980"/>
                  <a:gd name="connsiteX2" fmla="*/ 45021 w 82195"/>
                  <a:gd name="connsiteY2" fmla="*/ 508022 h 760980"/>
                  <a:gd name="connsiteX3" fmla="*/ 17504 w 82195"/>
                  <a:gd name="connsiteY3" fmla="*/ 759905 h 760980"/>
                  <a:gd name="connsiteX4" fmla="*/ 36554 w 82195"/>
                  <a:gd name="connsiteY4" fmla="*/ 584222 h 760980"/>
                  <a:gd name="connsiteX5" fmla="*/ 81004 w 82195"/>
                  <a:gd name="connsiteY5" fmla="*/ 243439 h 760980"/>
                  <a:gd name="connsiteX6" fmla="*/ 571 w 82195"/>
                  <a:gd name="connsiteY6" fmla="*/ 22 h 76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195" h="760980">
                    <a:moveTo>
                      <a:pt x="571" y="22"/>
                    </a:moveTo>
                    <a:cubicBezTo>
                      <a:pt x="-5426" y="2139"/>
                      <a:pt x="37613" y="171472"/>
                      <a:pt x="45021" y="256139"/>
                    </a:cubicBezTo>
                    <a:cubicBezTo>
                      <a:pt x="52429" y="340806"/>
                      <a:pt x="49607" y="424061"/>
                      <a:pt x="45021" y="508022"/>
                    </a:cubicBezTo>
                    <a:cubicBezTo>
                      <a:pt x="40435" y="591983"/>
                      <a:pt x="18915" y="747205"/>
                      <a:pt x="17504" y="759905"/>
                    </a:cubicBezTo>
                    <a:cubicBezTo>
                      <a:pt x="16093" y="772605"/>
                      <a:pt x="25971" y="670300"/>
                      <a:pt x="36554" y="584222"/>
                    </a:cubicBezTo>
                    <a:cubicBezTo>
                      <a:pt x="47137" y="498144"/>
                      <a:pt x="89823" y="341864"/>
                      <a:pt x="81004" y="243439"/>
                    </a:cubicBezTo>
                    <a:cubicBezTo>
                      <a:pt x="72185" y="145014"/>
                      <a:pt x="6568" y="-2095"/>
                      <a:pt x="571" y="2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1" name="フリーフォーム: 図形 720">
                <a:extLst>
                  <a:ext uri="{FF2B5EF4-FFF2-40B4-BE49-F238E27FC236}">
                    <a16:creationId xmlns:a16="http://schemas.microsoft.com/office/drawing/2014/main" id="{71037907-157A-43C7-8C20-B2508F11466D}"/>
                  </a:ext>
                </a:extLst>
              </p:cNvPr>
              <p:cNvSpPr/>
              <p:nvPr/>
            </p:nvSpPr>
            <p:spPr>
              <a:xfrm>
                <a:off x="7058463" y="6725585"/>
                <a:ext cx="587870" cy="796518"/>
              </a:xfrm>
              <a:custGeom>
                <a:avLst/>
                <a:gdLst>
                  <a:gd name="connsiteX0" fmla="*/ 620 w 587870"/>
                  <a:gd name="connsiteY0" fmla="*/ 123948 h 796518"/>
                  <a:gd name="connsiteX1" fmla="*/ 239804 w 587870"/>
                  <a:gd name="connsiteY1" fmla="*/ 9648 h 796518"/>
                  <a:gd name="connsiteX2" fmla="*/ 269437 w 587870"/>
                  <a:gd name="connsiteY2" fmla="*/ 20232 h 796518"/>
                  <a:gd name="connsiteX3" fmla="*/ 320237 w 587870"/>
                  <a:gd name="connsiteY3" fmla="*/ 132415 h 796518"/>
                  <a:gd name="connsiteX4" fmla="*/ 394320 w 587870"/>
                  <a:gd name="connsiteY4" fmla="*/ 191682 h 796518"/>
                  <a:gd name="connsiteX5" fmla="*/ 510737 w 587870"/>
                  <a:gd name="connsiteY5" fmla="*/ 456265 h 796518"/>
                  <a:gd name="connsiteX6" fmla="*/ 531904 w 587870"/>
                  <a:gd name="connsiteY6" fmla="*/ 538815 h 796518"/>
                  <a:gd name="connsiteX7" fmla="*/ 500154 w 587870"/>
                  <a:gd name="connsiteY7" fmla="*/ 528232 h 796518"/>
                  <a:gd name="connsiteX8" fmla="*/ 586937 w 587870"/>
                  <a:gd name="connsiteY8" fmla="*/ 794932 h 796518"/>
                  <a:gd name="connsiteX9" fmla="*/ 434537 w 587870"/>
                  <a:gd name="connsiteY9" fmla="*/ 386415 h 796518"/>
                  <a:gd name="connsiteX10" fmla="*/ 320237 w 587870"/>
                  <a:gd name="connsiteY10" fmla="*/ 45632 h 796518"/>
                  <a:gd name="connsiteX11" fmla="*/ 620 w 587870"/>
                  <a:gd name="connsiteY11" fmla="*/ 123948 h 79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7870" h="796518">
                    <a:moveTo>
                      <a:pt x="620" y="123948"/>
                    </a:moveTo>
                    <a:cubicBezTo>
                      <a:pt x="-12785" y="117951"/>
                      <a:pt x="195001" y="26934"/>
                      <a:pt x="239804" y="9648"/>
                    </a:cubicBezTo>
                    <a:cubicBezTo>
                      <a:pt x="284607" y="-7638"/>
                      <a:pt x="256032" y="-229"/>
                      <a:pt x="269437" y="20232"/>
                    </a:cubicBezTo>
                    <a:cubicBezTo>
                      <a:pt x="282843" y="40693"/>
                      <a:pt x="299423" y="103840"/>
                      <a:pt x="320237" y="132415"/>
                    </a:cubicBezTo>
                    <a:cubicBezTo>
                      <a:pt x="341051" y="160990"/>
                      <a:pt x="362570" y="137707"/>
                      <a:pt x="394320" y="191682"/>
                    </a:cubicBezTo>
                    <a:cubicBezTo>
                      <a:pt x="426070" y="245657"/>
                      <a:pt x="487806" y="398410"/>
                      <a:pt x="510737" y="456265"/>
                    </a:cubicBezTo>
                    <a:cubicBezTo>
                      <a:pt x="533668" y="514121"/>
                      <a:pt x="533668" y="526820"/>
                      <a:pt x="531904" y="538815"/>
                    </a:cubicBezTo>
                    <a:cubicBezTo>
                      <a:pt x="530140" y="550810"/>
                      <a:pt x="490982" y="485546"/>
                      <a:pt x="500154" y="528232"/>
                    </a:cubicBezTo>
                    <a:cubicBezTo>
                      <a:pt x="509326" y="570918"/>
                      <a:pt x="597873" y="818568"/>
                      <a:pt x="586937" y="794932"/>
                    </a:cubicBezTo>
                    <a:cubicBezTo>
                      <a:pt x="576001" y="771296"/>
                      <a:pt x="478987" y="511298"/>
                      <a:pt x="434537" y="386415"/>
                    </a:cubicBezTo>
                    <a:cubicBezTo>
                      <a:pt x="390087" y="261532"/>
                      <a:pt x="389029" y="89729"/>
                      <a:pt x="320237" y="45632"/>
                    </a:cubicBezTo>
                    <a:cubicBezTo>
                      <a:pt x="251445" y="1535"/>
                      <a:pt x="14025" y="129945"/>
                      <a:pt x="620" y="12394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2" name="フリーフォーム: 図形 721">
                <a:extLst>
                  <a:ext uri="{FF2B5EF4-FFF2-40B4-BE49-F238E27FC236}">
                    <a16:creationId xmlns:a16="http://schemas.microsoft.com/office/drawing/2014/main" id="{40645148-6D9D-4E5E-A2EF-38D56A83D436}"/>
                  </a:ext>
                </a:extLst>
              </p:cNvPr>
              <p:cNvSpPr/>
              <p:nvPr/>
            </p:nvSpPr>
            <p:spPr>
              <a:xfrm>
                <a:off x="6927650" y="6881199"/>
                <a:ext cx="399279" cy="268151"/>
              </a:xfrm>
              <a:custGeom>
                <a:avLst/>
                <a:gdLst>
                  <a:gd name="connsiteX0" fmla="*/ 165300 w 399279"/>
                  <a:gd name="connsiteY0" fmla="*/ 84 h 268151"/>
                  <a:gd name="connsiteX1" fmla="*/ 305000 w 399279"/>
                  <a:gd name="connsiteY1" fmla="*/ 110151 h 268151"/>
                  <a:gd name="connsiteX2" fmla="*/ 200 w 399279"/>
                  <a:gd name="connsiteY2" fmla="*/ 266784 h 268151"/>
                  <a:gd name="connsiteX3" fmla="*/ 254200 w 399279"/>
                  <a:gd name="connsiteY3" fmla="*/ 190584 h 268151"/>
                  <a:gd name="connsiteX4" fmla="*/ 398133 w 399279"/>
                  <a:gd name="connsiteY4" fmla="*/ 127084 h 268151"/>
                  <a:gd name="connsiteX5" fmla="*/ 165300 w 399279"/>
                  <a:gd name="connsiteY5" fmla="*/ 84 h 268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279" h="268151">
                    <a:moveTo>
                      <a:pt x="165300" y="84"/>
                    </a:moveTo>
                    <a:cubicBezTo>
                      <a:pt x="149778" y="-2738"/>
                      <a:pt x="332517" y="65701"/>
                      <a:pt x="305000" y="110151"/>
                    </a:cubicBezTo>
                    <a:cubicBezTo>
                      <a:pt x="277483" y="154601"/>
                      <a:pt x="8667" y="253379"/>
                      <a:pt x="200" y="266784"/>
                    </a:cubicBezTo>
                    <a:cubicBezTo>
                      <a:pt x="-8267" y="280190"/>
                      <a:pt x="254200" y="190584"/>
                      <a:pt x="254200" y="190584"/>
                    </a:cubicBezTo>
                    <a:cubicBezTo>
                      <a:pt x="320522" y="167301"/>
                      <a:pt x="410480" y="157776"/>
                      <a:pt x="398133" y="127084"/>
                    </a:cubicBezTo>
                    <a:cubicBezTo>
                      <a:pt x="385786" y="96392"/>
                      <a:pt x="180822" y="2906"/>
                      <a:pt x="165300" y="8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3" name="フリーフォーム: 図形 722">
                <a:extLst>
                  <a:ext uri="{FF2B5EF4-FFF2-40B4-BE49-F238E27FC236}">
                    <a16:creationId xmlns:a16="http://schemas.microsoft.com/office/drawing/2014/main" id="{FC169367-5889-439A-861B-6C08B7246712}"/>
                  </a:ext>
                </a:extLst>
              </p:cNvPr>
              <p:cNvSpPr/>
              <p:nvPr/>
            </p:nvSpPr>
            <p:spPr>
              <a:xfrm>
                <a:off x="7675390" y="7392417"/>
                <a:ext cx="178627" cy="675551"/>
              </a:xfrm>
              <a:custGeom>
                <a:avLst/>
                <a:gdLst>
                  <a:gd name="connsiteX0" fmla="*/ 1760 w 178627"/>
                  <a:gd name="connsiteY0" fmla="*/ 1100 h 675551"/>
                  <a:gd name="connsiteX1" fmla="*/ 90660 w 178627"/>
                  <a:gd name="connsiteY1" fmla="*/ 47666 h 675551"/>
                  <a:gd name="connsiteX2" fmla="*/ 149927 w 178627"/>
                  <a:gd name="connsiteY2" fmla="*/ 43433 h 675551"/>
                  <a:gd name="connsiteX3" fmla="*/ 137227 w 178627"/>
                  <a:gd name="connsiteY3" fmla="*/ 257216 h 675551"/>
                  <a:gd name="connsiteX4" fmla="*/ 22927 w 178627"/>
                  <a:gd name="connsiteY4" fmla="*/ 667850 h 675551"/>
                  <a:gd name="connsiteX5" fmla="*/ 94893 w 178627"/>
                  <a:gd name="connsiteY5" fmla="*/ 490050 h 675551"/>
                  <a:gd name="connsiteX6" fmla="*/ 177443 w 178627"/>
                  <a:gd name="connsiteY6" fmla="*/ 60366 h 675551"/>
                  <a:gd name="connsiteX7" fmla="*/ 1760 w 178627"/>
                  <a:gd name="connsiteY7" fmla="*/ 1100 h 67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627" h="675551">
                    <a:moveTo>
                      <a:pt x="1760" y="1100"/>
                    </a:moveTo>
                    <a:cubicBezTo>
                      <a:pt x="-12704" y="-1017"/>
                      <a:pt x="65966" y="40611"/>
                      <a:pt x="90660" y="47666"/>
                    </a:cubicBezTo>
                    <a:cubicBezTo>
                      <a:pt x="115355" y="54722"/>
                      <a:pt x="142166" y="8508"/>
                      <a:pt x="149927" y="43433"/>
                    </a:cubicBezTo>
                    <a:cubicBezTo>
                      <a:pt x="157688" y="78358"/>
                      <a:pt x="158394" y="153147"/>
                      <a:pt x="137227" y="257216"/>
                    </a:cubicBezTo>
                    <a:cubicBezTo>
                      <a:pt x="116060" y="361285"/>
                      <a:pt x="29983" y="629044"/>
                      <a:pt x="22927" y="667850"/>
                    </a:cubicBezTo>
                    <a:cubicBezTo>
                      <a:pt x="15871" y="706656"/>
                      <a:pt x="69140" y="591297"/>
                      <a:pt x="94893" y="490050"/>
                    </a:cubicBezTo>
                    <a:cubicBezTo>
                      <a:pt x="120646" y="388803"/>
                      <a:pt x="188379" y="138683"/>
                      <a:pt x="177443" y="60366"/>
                    </a:cubicBezTo>
                    <a:cubicBezTo>
                      <a:pt x="166507" y="-17951"/>
                      <a:pt x="16224" y="3217"/>
                      <a:pt x="1760" y="110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4" name="フリーフォーム: 図形 723">
                <a:extLst>
                  <a:ext uri="{FF2B5EF4-FFF2-40B4-BE49-F238E27FC236}">
                    <a16:creationId xmlns:a16="http://schemas.microsoft.com/office/drawing/2014/main" id="{11DF2106-6DC0-4F65-8869-EEF2271A206D}"/>
                  </a:ext>
                </a:extLst>
              </p:cNvPr>
              <p:cNvSpPr/>
              <p:nvPr/>
            </p:nvSpPr>
            <p:spPr>
              <a:xfrm>
                <a:off x="7343469" y="7454882"/>
                <a:ext cx="335971" cy="812864"/>
              </a:xfrm>
              <a:custGeom>
                <a:avLst/>
                <a:gdLst>
                  <a:gd name="connsiteX0" fmla="*/ 320981 w 335971"/>
                  <a:gd name="connsiteY0" fmla="*/ 14835 h 812864"/>
                  <a:gd name="connsiteX1" fmla="*/ 335798 w 335971"/>
                  <a:gd name="connsiteY1" fmla="*/ 129135 h 812864"/>
                  <a:gd name="connsiteX2" fmla="*/ 312514 w 335971"/>
                  <a:gd name="connsiteY2" fmla="*/ 237085 h 812864"/>
                  <a:gd name="connsiteX3" fmla="*/ 301931 w 335971"/>
                  <a:gd name="connsiteY3" fmla="*/ 524951 h 812864"/>
                  <a:gd name="connsiteX4" fmla="*/ 189748 w 335971"/>
                  <a:gd name="connsiteY4" fmla="*/ 637135 h 812864"/>
                  <a:gd name="connsiteX5" fmla="*/ 50048 w 335971"/>
                  <a:gd name="connsiteY5" fmla="*/ 692168 h 812864"/>
                  <a:gd name="connsiteX6" fmla="*/ 22531 w 335971"/>
                  <a:gd name="connsiteY6" fmla="*/ 723918 h 812864"/>
                  <a:gd name="connsiteX7" fmla="*/ 1364 w 335971"/>
                  <a:gd name="connsiteY7" fmla="*/ 812818 h 812864"/>
                  <a:gd name="connsiteX8" fmla="*/ 62748 w 335971"/>
                  <a:gd name="connsiteY8" fmla="*/ 711218 h 812864"/>
                  <a:gd name="connsiteX9" fmla="*/ 282881 w 335971"/>
                  <a:gd name="connsiteY9" fmla="*/ 486851 h 812864"/>
                  <a:gd name="connsiteX10" fmla="*/ 320981 w 335971"/>
                  <a:gd name="connsiteY10" fmla="*/ 14835 h 81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5971" h="812864">
                    <a:moveTo>
                      <a:pt x="320981" y="14835"/>
                    </a:moveTo>
                    <a:cubicBezTo>
                      <a:pt x="329800" y="-44784"/>
                      <a:pt x="337209" y="92093"/>
                      <a:pt x="335798" y="129135"/>
                    </a:cubicBezTo>
                    <a:cubicBezTo>
                      <a:pt x="334387" y="166177"/>
                      <a:pt x="318158" y="171116"/>
                      <a:pt x="312514" y="237085"/>
                    </a:cubicBezTo>
                    <a:cubicBezTo>
                      <a:pt x="306870" y="303054"/>
                      <a:pt x="322392" y="458276"/>
                      <a:pt x="301931" y="524951"/>
                    </a:cubicBezTo>
                    <a:cubicBezTo>
                      <a:pt x="281470" y="591626"/>
                      <a:pt x="231728" y="609266"/>
                      <a:pt x="189748" y="637135"/>
                    </a:cubicBezTo>
                    <a:cubicBezTo>
                      <a:pt x="147768" y="665004"/>
                      <a:pt x="77917" y="677704"/>
                      <a:pt x="50048" y="692168"/>
                    </a:cubicBezTo>
                    <a:cubicBezTo>
                      <a:pt x="22179" y="706632"/>
                      <a:pt x="30645" y="703810"/>
                      <a:pt x="22531" y="723918"/>
                    </a:cubicBezTo>
                    <a:cubicBezTo>
                      <a:pt x="14417" y="744026"/>
                      <a:pt x="-5339" y="814935"/>
                      <a:pt x="1364" y="812818"/>
                    </a:cubicBezTo>
                    <a:cubicBezTo>
                      <a:pt x="8067" y="810701"/>
                      <a:pt x="15829" y="765546"/>
                      <a:pt x="62748" y="711218"/>
                    </a:cubicBezTo>
                    <a:cubicBezTo>
                      <a:pt x="109667" y="656890"/>
                      <a:pt x="241606" y="605384"/>
                      <a:pt x="282881" y="486851"/>
                    </a:cubicBezTo>
                    <a:cubicBezTo>
                      <a:pt x="324156" y="368318"/>
                      <a:pt x="312162" y="74454"/>
                      <a:pt x="320981" y="1483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5" name="フリーフォーム: 図形 724">
                <a:extLst>
                  <a:ext uri="{FF2B5EF4-FFF2-40B4-BE49-F238E27FC236}">
                    <a16:creationId xmlns:a16="http://schemas.microsoft.com/office/drawing/2014/main" id="{E07C836D-89E1-4652-9B98-E0F33E842FC5}"/>
                  </a:ext>
                </a:extLst>
              </p:cNvPr>
              <p:cNvSpPr/>
              <p:nvPr/>
            </p:nvSpPr>
            <p:spPr>
              <a:xfrm>
                <a:off x="7537414" y="8003085"/>
                <a:ext cx="178002" cy="199168"/>
              </a:xfrm>
              <a:custGeom>
                <a:avLst/>
                <a:gdLst>
                  <a:gd name="connsiteX0" fmla="*/ 177836 w 178002"/>
                  <a:gd name="connsiteY0" fmla="*/ 32 h 199168"/>
                  <a:gd name="connsiteX1" fmla="*/ 38136 w 178002"/>
                  <a:gd name="connsiteY1" fmla="*/ 150315 h 199168"/>
                  <a:gd name="connsiteX2" fmla="*/ 44486 w 178002"/>
                  <a:gd name="connsiteY2" fmla="*/ 198998 h 199168"/>
                  <a:gd name="connsiteX3" fmla="*/ 6386 w 178002"/>
                  <a:gd name="connsiteY3" fmla="*/ 137615 h 199168"/>
                  <a:gd name="connsiteX4" fmla="*/ 177836 w 178002"/>
                  <a:gd name="connsiteY4" fmla="*/ 32 h 199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002" h="199168">
                    <a:moveTo>
                      <a:pt x="177836" y="32"/>
                    </a:moveTo>
                    <a:cubicBezTo>
                      <a:pt x="183128" y="2149"/>
                      <a:pt x="60361" y="117154"/>
                      <a:pt x="38136" y="150315"/>
                    </a:cubicBezTo>
                    <a:cubicBezTo>
                      <a:pt x="15911" y="183476"/>
                      <a:pt x="49778" y="201115"/>
                      <a:pt x="44486" y="198998"/>
                    </a:cubicBezTo>
                    <a:cubicBezTo>
                      <a:pt x="39194" y="196881"/>
                      <a:pt x="-19014" y="175009"/>
                      <a:pt x="6386" y="137615"/>
                    </a:cubicBezTo>
                    <a:cubicBezTo>
                      <a:pt x="31786" y="100221"/>
                      <a:pt x="172544" y="-2085"/>
                      <a:pt x="177836" y="3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6" name="フリーフォーム: 図形 725">
                <a:extLst>
                  <a:ext uri="{FF2B5EF4-FFF2-40B4-BE49-F238E27FC236}">
                    <a16:creationId xmlns:a16="http://schemas.microsoft.com/office/drawing/2014/main" id="{391AB419-7731-4F4D-8682-EB27267CF054}"/>
                  </a:ext>
                </a:extLst>
              </p:cNvPr>
              <p:cNvSpPr/>
              <p:nvPr/>
            </p:nvSpPr>
            <p:spPr>
              <a:xfrm>
                <a:off x="7177510" y="8185107"/>
                <a:ext cx="392067" cy="260515"/>
              </a:xfrm>
              <a:custGeom>
                <a:avLst/>
                <a:gdLst>
                  <a:gd name="connsiteX0" fmla="*/ 391690 w 392067"/>
                  <a:gd name="connsiteY0" fmla="*/ 43 h 260515"/>
                  <a:gd name="connsiteX1" fmla="*/ 304907 w 392067"/>
                  <a:gd name="connsiteY1" fmla="*/ 167260 h 260515"/>
                  <a:gd name="connsiteX2" fmla="*/ 237173 w 392067"/>
                  <a:gd name="connsiteY2" fmla="*/ 201126 h 260515"/>
                  <a:gd name="connsiteX3" fmla="*/ 107 w 392067"/>
                  <a:gd name="connsiteY3" fmla="*/ 260393 h 260515"/>
                  <a:gd name="connsiteX4" fmla="*/ 268923 w 392067"/>
                  <a:gd name="connsiteY4" fmla="*/ 184193 h 260515"/>
                  <a:gd name="connsiteX5" fmla="*/ 391690 w 392067"/>
                  <a:gd name="connsiteY5" fmla="*/ 43 h 260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2067" h="260515">
                    <a:moveTo>
                      <a:pt x="391690" y="43"/>
                    </a:moveTo>
                    <a:cubicBezTo>
                      <a:pt x="397687" y="-2779"/>
                      <a:pt x="330660" y="133746"/>
                      <a:pt x="304907" y="167260"/>
                    </a:cubicBezTo>
                    <a:cubicBezTo>
                      <a:pt x="279154" y="200774"/>
                      <a:pt x="287973" y="185604"/>
                      <a:pt x="237173" y="201126"/>
                    </a:cubicBezTo>
                    <a:cubicBezTo>
                      <a:pt x="186373" y="216648"/>
                      <a:pt x="-5185" y="263215"/>
                      <a:pt x="107" y="260393"/>
                    </a:cubicBezTo>
                    <a:cubicBezTo>
                      <a:pt x="5399" y="257571"/>
                      <a:pt x="203306" y="221940"/>
                      <a:pt x="268923" y="184193"/>
                    </a:cubicBezTo>
                    <a:cubicBezTo>
                      <a:pt x="334540" y="146446"/>
                      <a:pt x="385693" y="2865"/>
                      <a:pt x="391690" y="4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7" name="フリーフォーム: 図形 726">
                <a:extLst>
                  <a:ext uri="{FF2B5EF4-FFF2-40B4-BE49-F238E27FC236}">
                    <a16:creationId xmlns:a16="http://schemas.microsoft.com/office/drawing/2014/main" id="{F990D0D2-A0FB-4ABD-8243-01510F38A2EF}"/>
                  </a:ext>
                </a:extLst>
              </p:cNvPr>
              <p:cNvSpPr/>
              <p:nvPr/>
            </p:nvSpPr>
            <p:spPr>
              <a:xfrm>
                <a:off x="7343710" y="8169777"/>
                <a:ext cx="136681" cy="98178"/>
              </a:xfrm>
              <a:custGeom>
                <a:avLst/>
                <a:gdLst>
                  <a:gd name="connsiteX0" fmla="*/ 65 w 136681"/>
                  <a:gd name="connsiteY0" fmla="*/ 97923 h 98178"/>
                  <a:gd name="connsiteX1" fmla="*/ 81028 w 136681"/>
                  <a:gd name="connsiteY1" fmla="*/ 42361 h 98178"/>
                  <a:gd name="connsiteX2" fmla="*/ 136590 w 136681"/>
                  <a:gd name="connsiteY2" fmla="*/ 1086 h 98178"/>
                  <a:gd name="connsiteX3" fmla="*/ 68328 w 136681"/>
                  <a:gd name="connsiteY3" fmla="*/ 18548 h 98178"/>
                  <a:gd name="connsiteX4" fmla="*/ 65 w 136681"/>
                  <a:gd name="connsiteY4" fmla="*/ 97923 h 98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81" h="98178">
                    <a:moveTo>
                      <a:pt x="65" y="97923"/>
                    </a:moveTo>
                    <a:cubicBezTo>
                      <a:pt x="2182" y="101892"/>
                      <a:pt x="58274" y="58500"/>
                      <a:pt x="81028" y="42361"/>
                    </a:cubicBezTo>
                    <a:cubicBezTo>
                      <a:pt x="103782" y="26222"/>
                      <a:pt x="138707" y="5055"/>
                      <a:pt x="136590" y="1086"/>
                    </a:cubicBezTo>
                    <a:cubicBezTo>
                      <a:pt x="134473" y="-2883"/>
                      <a:pt x="88965" y="4261"/>
                      <a:pt x="68328" y="18548"/>
                    </a:cubicBezTo>
                    <a:cubicBezTo>
                      <a:pt x="47691" y="32835"/>
                      <a:pt x="-2052" y="93954"/>
                      <a:pt x="65" y="979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8" name="フリーフォーム: 図形 727">
                <a:extLst>
                  <a:ext uri="{FF2B5EF4-FFF2-40B4-BE49-F238E27FC236}">
                    <a16:creationId xmlns:a16="http://schemas.microsoft.com/office/drawing/2014/main" id="{873987BD-6F4B-4837-BDBE-047619C5F72E}"/>
                  </a:ext>
                </a:extLst>
              </p:cNvPr>
              <p:cNvSpPr/>
              <p:nvPr/>
            </p:nvSpPr>
            <p:spPr>
              <a:xfrm>
                <a:off x="7439010" y="8165710"/>
                <a:ext cx="34095" cy="114398"/>
              </a:xfrm>
              <a:custGeom>
                <a:avLst/>
                <a:gdLst>
                  <a:gd name="connsiteX0" fmla="*/ 33353 w 34095"/>
                  <a:gd name="connsiteY0" fmla="*/ 390 h 114398"/>
                  <a:gd name="connsiteX1" fmla="*/ 23828 w 34095"/>
                  <a:gd name="connsiteY1" fmla="*/ 97228 h 114398"/>
                  <a:gd name="connsiteX2" fmla="*/ 31765 w 34095"/>
                  <a:gd name="connsiteY2" fmla="*/ 111515 h 114398"/>
                  <a:gd name="connsiteX3" fmla="*/ 15 w 34095"/>
                  <a:gd name="connsiteY3" fmla="*/ 63890 h 114398"/>
                  <a:gd name="connsiteX4" fmla="*/ 33353 w 34095"/>
                  <a:gd name="connsiteY4" fmla="*/ 390 h 114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95" h="114398">
                    <a:moveTo>
                      <a:pt x="33353" y="390"/>
                    </a:moveTo>
                    <a:cubicBezTo>
                      <a:pt x="37322" y="5946"/>
                      <a:pt x="24093" y="78707"/>
                      <a:pt x="23828" y="97228"/>
                    </a:cubicBezTo>
                    <a:cubicBezTo>
                      <a:pt x="23563" y="115749"/>
                      <a:pt x="35734" y="117071"/>
                      <a:pt x="31765" y="111515"/>
                    </a:cubicBezTo>
                    <a:cubicBezTo>
                      <a:pt x="27796" y="105959"/>
                      <a:pt x="809" y="77648"/>
                      <a:pt x="15" y="63890"/>
                    </a:cubicBezTo>
                    <a:cubicBezTo>
                      <a:pt x="-779" y="50132"/>
                      <a:pt x="29384" y="-5166"/>
                      <a:pt x="33353" y="39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9" name="フリーフォーム: 図形 728">
                <a:extLst>
                  <a:ext uri="{FF2B5EF4-FFF2-40B4-BE49-F238E27FC236}">
                    <a16:creationId xmlns:a16="http://schemas.microsoft.com/office/drawing/2014/main" id="{310F60B4-5474-457A-97AF-6A3DC3D419E5}"/>
                  </a:ext>
                </a:extLst>
              </p:cNvPr>
              <p:cNvSpPr/>
              <p:nvPr/>
            </p:nvSpPr>
            <p:spPr>
              <a:xfrm>
                <a:off x="7361874" y="8256538"/>
                <a:ext cx="113664" cy="173122"/>
              </a:xfrm>
              <a:custGeom>
                <a:avLst/>
                <a:gdLst>
                  <a:gd name="connsiteX0" fmla="*/ 113664 w 113664"/>
                  <a:gd name="connsiteY0" fmla="*/ 50 h 173122"/>
                  <a:gd name="connsiteX1" fmla="*/ 59689 w 113664"/>
                  <a:gd name="connsiteY1" fmla="*/ 63550 h 173122"/>
                  <a:gd name="connsiteX2" fmla="*/ 43814 w 113664"/>
                  <a:gd name="connsiteY2" fmla="*/ 96887 h 173122"/>
                  <a:gd name="connsiteX3" fmla="*/ 2539 w 113664"/>
                  <a:gd name="connsiteY3" fmla="*/ 173087 h 173122"/>
                  <a:gd name="connsiteX4" fmla="*/ 10476 w 113664"/>
                  <a:gd name="connsiteY4" fmla="*/ 106412 h 173122"/>
                  <a:gd name="connsiteX5" fmla="*/ 59689 w 113664"/>
                  <a:gd name="connsiteY5" fmla="*/ 74662 h 173122"/>
                  <a:gd name="connsiteX6" fmla="*/ 113664 w 113664"/>
                  <a:gd name="connsiteY6" fmla="*/ 50 h 173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664" h="173122">
                    <a:moveTo>
                      <a:pt x="113664" y="50"/>
                    </a:moveTo>
                    <a:cubicBezTo>
                      <a:pt x="113664" y="-1802"/>
                      <a:pt x="71331" y="47411"/>
                      <a:pt x="59689" y="63550"/>
                    </a:cubicBezTo>
                    <a:cubicBezTo>
                      <a:pt x="48047" y="79690"/>
                      <a:pt x="53339" y="78631"/>
                      <a:pt x="43814" y="96887"/>
                    </a:cubicBezTo>
                    <a:cubicBezTo>
                      <a:pt x="34289" y="115143"/>
                      <a:pt x="8095" y="171500"/>
                      <a:pt x="2539" y="173087"/>
                    </a:cubicBezTo>
                    <a:cubicBezTo>
                      <a:pt x="-3017" y="174674"/>
                      <a:pt x="951" y="122816"/>
                      <a:pt x="10476" y="106412"/>
                    </a:cubicBezTo>
                    <a:cubicBezTo>
                      <a:pt x="20001" y="90008"/>
                      <a:pt x="43285" y="88950"/>
                      <a:pt x="59689" y="74662"/>
                    </a:cubicBezTo>
                    <a:cubicBezTo>
                      <a:pt x="76093" y="60374"/>
                      <a:pt x="113664" y="1902"/>
                      <a:pt x="113664" y="5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0" name="フリーフォーム: 図形 729">
                <a:extLst>
                  <a:ext uri="{FF2B5EF4-FFF2-40B4-BE49-F238E27FC236}">
                    <a16:creationId xmlns:a16="http://schemas.microsoft.com/office/drawing/2014/main" id="{4CD8B19C-C2A3-446D-B276-D8E7A3B8E901}"/>
                  </a:ext>
                </a:extLst>
              </p:cNvPr>
              <p:cNvSpPr/>
              <p:nvPr/>
            </p:nvSpPr>
            <p:spPr>
              <a:xfrm>
                <a:off x="6755153" y="7468417"/>
                <a:ext cx="185177" cy="581266"/>
              </a:xfrm>
              <a:custGeom>
                <a:avLst/>
                <a:gdLst>
                  <a:gd name="connsiteX0" fmla="*/ 153647 w 185177"/>
                  <a:gd name="connsiteY0" fmla="*/ 1300 h 581266"/>
                  <a:gd name="connsiteX1" fmla="*/ 181164 w 185177"/>
                  <a:gd name="connsiteY1" fmla="*/ 136766 h 581266"/>
                  <a:gd name="connsiteX2" fmla="*/ 60514 w 185177"/>
                  <a:gd name="connsiteY2" fmla="*/ 392883 h 581266"/>
                  <a:gd name="connsiteX3" fmla="*/ 1247 w 185177"/>
                  <a:gd name="connsiteY3" fmla="*/ 581266 h 581266"/>
                  <a:gd name="connsiteX4" fmla="*/ 28764 w 185177"/>
                  <a:gd name="connsiteY4" fmla="*/ 395000 h 581266"/>
                  <a:gd name="connsiteX5" fmla="*/ 126130 w 185177"/>
                  <a:gd name="connsiteY5" fmla="*/ 212966 h 581266"/>
                  <a:gd name="connsiteX6" fmla="*/ 153647 w 185177"/>
                  <a:gd name="connsiteY6" fmla="*/ 1300 h 581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177" h="581266">
                    <a:moveTo>
                      <a:pt x="153647" y="1300"/>
                    </a:moveTo>
                    <a:cubicBezTo>
                      <a:pt x="162819" y="-11400"/>
                      <a:pt x="196686" y="71502"/>
                      <a:pt x="181164" y="136766"/>
                    </a:cubicBezTo>
                    <a:cubicBezTo>
                      <a:pt x="165642" y="202030"/>
                      <a:pt x="90500" y="318800"/>
                      <a:pt x="60514" y="392883"/>
                    </a:cubicBezTo>
                    <a:cubicBezTo>
                      <a:pt x="30528" y="466966"/>
                      <a:pt x="6539" y="580913"/>
                      <a:pt x="1247" y="581266"/>
                    </a:cubicBezTo>
                    <a:cubicBezTo>
                      <a:pt x="-4045" y="581619"/>
                      <a:pt x="7950" y="456383"/>
                      <a:pt x="28764" y="395000"/>
                    </a:cubicBezTo>
                    <a:cubicBezTo>
                      <a:pt x="49578" y="333617"/>
                      <a:pt x="102847" y="272938"/>
                      <a:pt x="126130" y="212966"/>
                    </a:cubicBezTo>
                    <a:cubicBezTo>
                      <a:pt x="149413" y="152994"/>
                      <a:pt x="144475" y="14000"/>
                      <a:pt x="153647" y="130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1" name="フリーフォーム: 図形 730">
                <a:extLst>
                  <a:ext uri="{FF2B5EF4-FFF2-40B4-BE49-F238E27FC236}">
                    <a16:creationId xmlns:a16="http://schemas.microsoft.com/office/drawing/2014/main" id="{C3DEF4C9-50CB-4FD7-95E4-5CA8D75E0AF8}"/>
                  </a:ext>
                </a:extLst>
              </p:cNvPr>
              <p:cNvSpPr/>
              <p:nvPr/>
            </p:nvSpPr>
            <p:spPr>
              <a:xfrm>
                <a:off x="6636572" y="7607703"/>
                <a:ext cx="248568" cy="241056"/>
              </a:xfrm>
              <a:custGeom>
                <a:avLst/>
                <a:gdLst>
                  <a:gd name="connsiteX0" fmla="*/ 246828 w 248568"/>
                  <a:gd name="connsiteY0" fmla="*/ 1714 h 241056"/>
                  <a:gd name="connsiteX1" fmla="*/ 39395 w 248568"/>
                  <a:gd name="connsiteY1" fmla="*/ 137180 h 241056"/>
                  <a:gd name="connsiteX2" fmla="*/ 3411 w 248568"/>
                  <a:gd name="connsiteY2" fmla="*/ 240897 h 241056"/>
                  <a:gd name="connsiteX3" fmla="*/ 16111 w 248568"/>
                  <a:gd name="connsiteY3" fmla="*/ 113897 h 241056"/>
                  <a:gd name="connsiteX4" fmla="*/ 132528 w 248568"/>
                  <a:gd name="connsiteY4" fmla="*/ 63097 h 241056"/>
                  <a:gd name="connsiteX5" fmla="*/ 246828 w 248568"/>
                  <a:gd name="connsiteY5" fmla="*/ 1714 h 241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8568" h="241056">
                    <a:moveTo>
                      <a:pt x="246828" y="1714"/>
                    </a:moveTo>
                    <a:cubicBezTo>
                      <a:pt x="231306" y="14061"/>
                      <a:pt x="79964" y="97316"/>
                      <a:pt x="39395" y="137180"/>
                    </a:cubicBezTo>
                    <a:cubicBezTo>
                      <a:pt x="-1174" y="177044"/>
                      <a:pt x="7292" y="244777"/>
                      <a:pt x="3411" y="240897"/>
                    </a:cubicBezTo>
                    <a:cubicBezTo>
                      <a:pt x="-470" y="237017"/>
                      <a:pt x="-5408" y="143530"/>
                      <a:pt x="16111" y="113897"/>
                    </a:cubicBezTo>
                    <a:cubicBezTo>
                      <a:pt x="37630" y="84264"/>
                      <a:pt x="95133" y="78972"/>
                      <a:pt x="132528" y="63097"/>
                    </a:cubicBezTo>
                    <a:cubicBezTo>
                      <a:pt x="169922" y="47222"/>
                      <a:pt x="262350" y="-10633"/>
                      <a:pt x="246828" y="171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2" name="フリーフォーム: 図形 731">
                <a:extLst>
                  <a:ext uri="{FF2B5EF4-FFF2-40B4-BE49-F238E27FC236}">
                    <a16:creationId xmlns:a16="http://schemas.microsoft.com/office/drawing/2014/main" id="{4277618C-B14B-4FAC-A5C1-1E124980AD43}"/>
                  </a:ext>
                </a:extLst>
              </p:cNvPr>
              <p:cNvSpPr/>
              <p:nvPr/>
            </p:nvSpPr>
            <p:spPr>
              <a:xfrm>
                <a:off x="6306080" y="7879468"/>
                <a:ext cx="430978" cy="782807"/>
              </a:xfrm>
              <a:custGeom>
                <a:avLst/>
                <a:gdLst>
                  <a:gd name="connsiteX0" fmla="*/ 422803 w 430978"/>
                  <a:gd name="connsiteY0" fmla="*/ 19932 h 782807"/>
                  <a:gd name="connsiteX1" fmla="*/ 270403 w 430978"/>
                  <a:gd name="connsiteY1" fmla="*/ 259115 h 782807"/>
                  <a:gd name="connsiteX2" fmla="*/ 20637 w 430978"/>
                  <a:gd name="connsiteY2" fmla="*/ 764999 h 782807"/>
                  <a:gd name="connsiteX3" fmla="*/ 54503 w 430978"/>
                  <a:gd name="connsiteY3" fmla="*/ 612599 h 782807"/>
                  <a:gd name="connsiteX4" fmla="*/ 374120 w 430978"/>
                  <a:gd name="connsiteY4" fmla="*/ 77082 h 782807"/>
                  <a:gd name="connsiteX5" fmla="*/ 422803 w 430978"/>
                  <a:gd name="connsiteY5" fmla="*/ 19932 h 782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0978" h="782807">
                    <a:moveTo>
                      <a:pt x="422803" y="19932"/>
                    </a:moveTo>
                    <a:cubicBezTo>
                      <a:pt x="405517" y="50271"/>
                      <a:pt x="337431" y="134937"/>
                      <a:pt x="270403" y="259115"/>
                    </a:cubicBezTo>
                    <a:cubicBezTo>
                      <a:pt x="203375" y="383293"/>
                      <a:pt x="56620" y="706085"/>
                      <a:pt x="20637" y="764999"/>
                    </a:cubicBezTo>
                    <a:cubicBezTo>
                      <a:pt x="-15346" y="823913"/>
                      <a:pt x="-4411" y="727252"/>
                      <a:pt x="54503" y="612599"/>
                    </a:cubicBezTo>
                    <a:cubicBezTo>
                      <a:pt x="113417" y="497946"/>
                      <a:pt x="315559" y="170568"/>
                      <a:pt x="374120" y="77082"/>
                    </a:cubicBezTo>
                    <a:cubicBezTo>
                      <a:pt x="432681" y="-16404"/>
                      <a:pt x="440089" y="-10407"/>
                      <a:pt x="422803" y="1993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3" name="フリーフォーム: 図形 732">
                <a:extLst>
                  <a:ext uri="{FF2B5EF4-FFF2-40B4-BE49-F238E27FC236}">
                    <a16:creationId xmlns:a16="http://schemas.microsoft.com/office/drawing/2014/main" id="{A1DDB220-2A33-4656-B279-5C2C303BFE60}"/>
                  </a:ext>
                </a:extLst>
              </p:cNvPr>
              <p:cNvSpPr/>
              <p:nvPr/>
            </p:nvSpPr>
            <p:spPr>
              <a:xfrm>
                <a:off x="6336782" y="7862846"/>
                <a:ext cx="315573" cy="639133"/>
              </a:xfrm>
              <a:custGeom>
                <a:avLst/>
                <a:gdLst>
                  <a:gd name="connsiteX0" fmla="*/ 313785 w 315573"/>
                  <a:gd name="connsiteY0" fmla="*/ 2687 h 639133"/>
                  <a:gd name="connsiteX1" fmla="*/ 180435 w 315573"/>
                  <a:gd name="connsiteY1" fmla="*/ 119104 h 639133"/>
                  <a:gd name="connsiteX2" fmla="*/ 114818 w 315573"/>
                  <a:gd name="connsiteY2" fmla="*/ 370987 h 639133"/>
                  <a:gd name="connsiteX3" fmla="*/ 2635 w 315573"/>
                  <a:gd name="connsiteY3" fmla="*/ 637687 h 639133"/>
                  <a:gd name="connsiteX4" fmla="*/ 38618 w 315573"/>
                  <a:gd name="connsiteY4" fmla="*/ 466237 h 639133"/>
                  <a:gd name="connsiteX5" fmla="*/ 74601 w 315573"/>
                  <a:gd name="connsiteY5" fmla="*/ 224937 h 639133"/>
                  <a:gd name="connsiteX6" fmla="*/ 313785 w 315573"/>
                  <a:gd name="connsiteY6" fmla="*/ 2687 h 639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5573" h="639133">
                    <a:moveTo>
                      <a:pt x="313785" y="2687"/>
                    </a:moveTo>
                    <a:cubicBezTo>
                      <a:pt x="331424" y="-14952"/>
                      <a:pt x="213596" y="57721"/>
                      <a:pt x="180435" y="119104"/>
                    </a:cubicBezTo>
                    <a:cubicBezTo>
                      <a:pt x="147274" y="180487"/>
                      <a:pt x="144451" y="284557"/>
                      <a:pt x="114818" y="370987"/>
                    </a:cubicBezTo>
                    <a:cubicBezTo>
                      <a:pt x="85185" y="457418"/>
                      <a:pt x="15335" y="621812"/>
                      <a:pt x="2635" y="637687"/>
                    </a:cubicBezTo>
                    <a:cubicBezTo>
                      <a:pt x="-10065" y="653562"/>
                      <a:pt x="26624" y="535029"/>
                      <a:pt x="38618" y="466237"/>
                    </a:cubicBezTo>
                    <a:cubicBezTo>
                      <a:pt x="50612" y="397445"/>
                      <a:pt x="34737" y="298667"/>
                      <a:pt x="74601" y="224937"/>
                    </a:cubicBezTo>
                    <a:cubicBezTo>
                      <a:pt x="114465" y="151207"/>
                      <a:pt x="296146" y="20326"/>
                      <a:pt x="313785" y="268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4" name="フリーフォーム: 図形 733">
                <a:extLst>
                  <a:ext uri="{FF2B5EF4-FFF2-40B4-BE49-F238E27FC236}">
                    <a16:creationId xmlns:a16="http://schemas.microsoft.com/office/drawing/2014/main" id="{F0B4BD23-1296-418B-954F-3248369BE80F}"/>
                  </a:ext>
                </a:extLst>
              </p:cNvPr>
              <p:cNvSpPr/>
              <p:nvPr/>
            </p:nvSpPr>
            <p:spPr>
              <a:xfrm>
                <a:off x="6620107" y="8023725"/>
                <a:ext cx="149670" cy="322294"/>
              </a:xfrm>
              <a:custGeom>
                <a:avLst/>
                <a:gdLst>
                  <a:gd name="connsiteX0" fmla="*/ 148993 w 149670"/>
                  <a:gd name="connsiteY0" fmla="*/ 9025 h 322294"/>
                  <a:gd name="connsiteX1" fmla="*/ 2943 w 149670"/>
                  <a:gd name="connsiteY1" fmla="*/ 322292 h 322294"/>
                  <a:gd name="connsiteX2" fmla="*/ 51626 w 149670"/>
                  <a:gd name="connsiteY2" fmla="*/ 2675 h 322294"/>
                  <a:gd name="connsiteX3" fmla="*/ 57976 w 149670"/>
                  <a:gd name="connsiteY3" fmla="*/ 161425 h 322294"/>
                  <a:gd name="connsiteX4" fmla="*/ 148993 w 149670"/>
                  <a:gd name="connsiteY4" fmla="*/ 9025 h 322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670" h="322294">
                    <a:moveTo>
                      <a:pt x="148993" y="9025"/>
                    </a:moveTo>
                    <a:cubicBezTo>
                      <a:pt x="139821" y="35836"/>
                      <a:pt x="19171" y="323350"/>
                      <a:pt x="2943" y="322292"/>
                    </a:cubicBezTo>
                    <a:cubicBezTo>
                      <a:pt x="-13285" y="321234"/>
                      <a:pt x="42454" y="29486"/>
                      <a:pt x="51626" y="2675"/>
                    </a:cubicBezTo>
                    <a:cubicBezTo>
                      <a:pt x="60798" y="-24136"/>
                      <a:pt x="44570" y="159308"/>
                      <a:pt x="57976" y="161425"/>
                    </a:cubicBezTo>
                    <a:cubicBezTo>
                      <a:pt x="71382" y="163542"/>
                      <a:pt x="158165" y="-17786"/>
                      <a:pt x="148993" y="902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5" name="フリーフォーム: 図形 734">
                <a:extLst>
                  <a:ext uri="{FF2B5EF4-FFF2-40B4-BE49-F238E27FC236}">
                    <a16:creationId xmlns:a16="http://schemas.microsoft.com/office/drawing/2014/main" id="{5B73A725-85C4-4A18-B99F-A1227399B86D}"/>
                  </a:ext>
                </a:extLst>
              </p:cNvPr>
              <p:cNvSpPr/>
              <p:nvPr/>
            </p:nvSpPr>
            <p:spPr>
              <a:xfrm>
                <a:off x="7894320" y="7731747"/>
                <a:ext cx="269291" cy="1251263"/>
              </a:xfrm>
              <a:custGeom>
                <a:avLst/>
                <a:gdLst>
                  <a:gd name="connsiteX0" fmla="*/ 208280 w 269291"/>
                  <a:gd name="connsiteY0" fmla="*/ 13 h 1251263"/>
                  <a:gd name="connsiteX1" fmla="*/ 71120 w 269291"/>
                  <a:gd name="connsiteY1" fmla="*/ 320053 h 1251263"/>
                  <a:gd name="connsiteX2" fmla="*/ 132080 w 269291"/>
                  <a:gd name="connsiteY2" fmla="*/ 452133 h 1251263"/>
                  <a:gd name="connsiteX3" fmla="*/ 264160 w 269291"/>
                  <a:gd name="connsiteY3" fmla="*/ 1234453 h 1251263"/>
                  <a:gd name="connsiteX4" fmla="*/ 218440 w 269291"/>
                  <a:gd name="connsiteY4" fmla="*/ 934733 h 1251263"/>
                  <a:gd name="connsiteX5" fmla="*/ 0 w 269291"/>
                  <a:gd name="connsiteY5" fmla="*/ 309893 h 1251263"/>
                  <a:gd name="connsiteX6" fmla="*/ 208280 w 269291"/>
                  <a:gd name="connsiteY6" fmla="*/ 13 h 1251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9291" h="1251263">
                    <a:moveTo>
                      <a:pt x="208280" y="13"/>
                    </a:moveTo>
                    <a:cubicBezTo>
                      <a:pt x="220133" y="1706"/>
                      <a:pt x="83820" y="244700"/>
                      <a:pt x="71120" y="320053"/>
                    </a:cubicBezTo>
                    <a:cubicBezTo>
                      <a:pt x="58420" y="395406"/>
                      <a:pt x="99907" y="299733"/>
                      <a:pt x="132080" y="452133"/>
                    </a:cubicBezTo>
                    <a:cubicBezTo>
                      <a:pt x="164253" y="604533"/>
                      <a:pt x="249767" y="1154020"/>
                      <a:pt x="264160" y="1234453"/>
                    </a:cubicBezTo>
                    <a:cubicBezTo>
                      <a:pt x="278553" y="1314886"/>
                      <a:pt x="262467" y="1088826"/>
                      <a:pt x="218440" y="934733"/>
                    </a:cubicBezTo>
                    <a:cubicBezTo>
                      <a:pt x="174413" y="780640"/>
                      <a:pt x="0" y="464833"/>
                      <a:pt x="0" y="309893"/>
                    </a:cubicBezTo>
                    <a:cubicBezTo>
                      <a:pt x="0" y="154953"/>
                      <a:pt x="196427" y="-1680"/>
                      <a:pt x="208280" y="1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6" name="フリーフォーム: 図形 735">
                <a:extLst>
                  <a:ext uri="{FF2B5EF4-FFF2-40B4-BE49-F238E27FC236}">
                    <a16:creationId xmlns:a16="http://schemas.microsoft.com/office/drawing/2014/main" id="{18017174-4BE4-44EA-A5CF-AF05768432F4}"/>
                  </a:ext>
                </a:extLst>
              </p:cNvPr>
              <p:cNvSpPr/>
              <p:nvPr/>
            </p:nvSpPr>
            <p:spPr>
              <a:xfrm>
                <a:off x="7975352" y="8662678"/>
                <a:ext cx="316883" cy="1166792"/>
              </a:xfrm>
              <a:custGeom>
                <a:avLst/>
                <a:gdLst>
                  <a:gd name="connsiteX0" fmla="*/ 178048 w 316883"/>
                  <a:gd name="connsiteY0" fmla="*/ 8882 h 1166792"/>
                  <a:gd name="connsiteX1" fmla="*/ 91688 w 316883"/>
                  <a:gd name="connsiteY1" fmla="*/ 308602 h 1166792"/>
                  <a:gd name="connsiteX2" fmla="*/ 162808 w 316883"/>
                  <a:gd name="connsiteY2" fmla="*/ 775962 h 1166792"/>
                  <a:gd name="connsiteX3" fmla="*/ 315208 w 316883"/>
                  <a:gd name="connsiteY3" fmla="*/ 1156962 h 1166792"/>
                  <a:gd name="connsiteX4" fmla="*/ 228848 w 316883"/>
                  <a:gd name="connsiteY4" fmla="*/ 1019802 h 1166792"/>
                  <a:gd name="connsiteX5" fmla="*/ 248 w 316883"/>
                  <a:gd name="connsiteY5" fmla="*/ 648962 h 1166792"/>
                  <a:gd name="connsiteX6" fmla="*/ 178048 w 316883"/>
                  <a:gd name="connsiteY6" fmla="*/ 8882 h 116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6883" h="1166792">
                    <a:moveTo>
                      <a:pt x="178048" y="8882"/>
                    </a:moveTo>
                    <a:cubicBezTo>
                      <a:pt x="193288" y="-47845"/>
                      <a:pt x="94228" y="180755"/>
                      <a:pt x="91688" y="308602"/>
                    </a:cubicBezTo>
                    <a:cubicBezTo>
                      <a:pt x="89148" y="436449"/>
                      <a:pt x="125555" y="634569"/>
                      <a:pt x="162808" y="775962"/>
                    </a:cubicBezTo>
                    <a:cubicBezTo>
                      <a:pt x="200061" y="917355"/>
                      <a:pt x="304201" y="1116322"/>
                      <a:pt x="315208" y="1156962"/>
                    </a:cubicBezTo>
                    <a:cubicBezTo>
                      <a:pt x="326215" y="1197602"/>
                      <a:pt x="281341" y="1104469"/>
                      <a:pt x="228848" y="1019802"/>
                    </a:cubicBezTo>
                    <a:cubicBezTo>
                      <a:pt x="176355" y="935135"/>
                      <a:pt x="7868" y="814062"/>
                      <a:pt x="248" y="648962"/>
                    </a:cubicBezTo>
                    <a:cubicBezTo>
                      <a:pt x="-7372" y="483862"/>
                      <a:pt x="162808" y="65609"/>
                      <a:pt x="178048" y="888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7" name="フリーフォーム: 図形 736">
                <a:extLst>
                  <a:ext uri="{FF2B5EF4-FFF2-40B4-BE49-F238E27FC236}">
                    <a16:creationId xmlns:a16="http://schemas.microsoft.com/office/drawing/2014/main" id="{39A8A5D9-C657-4DBB-98AD-FC8F18D2FE91}"/>
                  </a:ext>
                </a:extLst>
              </p:cNvPr>
              <p:cNvSpPr/>
              <p:nvPr/>
            </p:nvSpPr>
            <p:spPr>
              <a:xfrm>
                <a:off x="7420428" y="9842966"/>
                <a:ext cx="922863" cy="202039"/>
              </a:xfrm>
              <a:custGeom>
                <a:avLst/>
                <a:gdLst>
                  <a:gd name="connsiteX0" fmla="*/ 1452 w 922863"/>
                  <a:gd name="connsiteY0" fmla="*/ 169714 h 202039"/>
                  <a:gd name="connsiteX1" fmla="*/ 148772 w 922863"/>
                  <a:gd name="connsiteY1" fmla="*/ 179874 h 202039"/>
                  <a:gd name="connsiteX2" fmla="*/ 702492 w 922863"/>
                  <a:gd name="connsiteY2" fmla="*/ 113834 h 202039"/>
                  <a:gd name="connsiteX3" fmla="*/ 920932 w 922863"/>
                  <a:gd name="connsiteY3" fmla="*/ 2074 h 202039"/>
                  <a:gd name="connsiteX4" fmla="*/ 595812 w 922863"/>
                  <a:gd name="connsiteY4" fmla="*/ 52874 h 202039"/>
                  <a:gd name="connsiteX5" fmla="*/ 47172 w 922863"/>
                  <a:gd name="connsiteY5" fmla="*/ 195114 h 202039"/>
                  <a:gd name="connsiteX6" fmla="*/ 72572 w 922863"/>
                  <a:gd name="connsiteY6" fmla="*/ 179874 h 202039"/>
                  <a:gd name="connsiteX7" fmla="*/ 1452 w 922863"/>
                  <a:gd name="connsiteY7" fmla="*/ 169714 h 20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2863" h="202039">
                    <a:moveTo>
                      <a:pt x="1452" y="169714"/>
                    </a:moveTo>
                    <a:cubicBezTo>
                      <a:pt x="14152" y="169714"/>
                      <a:pt x="31932" y="189187"/>
                      <a:pt x="148772" y="179874"/>
                    </a:cubicBezTo>
                    <a:cubicBezTo>
                      <a:pt x="265612" y="170561"/>
                      <a:pt x="573799" y="143467"/>
                      <a:pt x="702492" y="113834"/>
                    </a:cubicBezTo>
                    <a:cubicBezTo>
                      <a:pt x="831185" y="84201"/>
                      <a:pt x="938712" y="12234"/>
                      <a:pt x="920932" y="2074"/>
                    </a:cubicBezTo>
                    <a:cubicBezTo>
                      <a:pt x="903152" y="-8086"/>
                      <a:pt x="741439" y="20701"/>
                      <a:pt x="595812" y="52874"/>
                    </a:cubicBezTo>
                    <a:cubicBezTo>
                      <a:pt x="450185" y="85047"/>
                      <a:pt x="134379" y="173947"/>
                      <a:pt x="47172" y="195114"/>
                    </a:cubicBezTo>
                    <a:cubicBezTo>
                      <a:pt x="-40035" y="216281"/>
                      <a:pt x="81885" y="182414"/>
                      <a:pt x="72572" y="179874"/>
                    </a:cubicBezTo>
                    <a:cubicBezTo>
                      <a:pt x="63259" y="177334"/>
                      <a:pt x="-11248" y="169714"/>
                      <a:pt x="1452" y="16971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8" name="フリーフォーム: 図形 737">
                <a:extLst>
                  <a:ext uri="{FF2B5EF4-FFF2-40B4-BE49-F238E27FC236}">
                    <a16:creationId xmlns:a16="http://schemas.microsoft.com/office/drawing/2014/main" id="{B6063384-1DA7-4883-A859-544F80AEF8CC}"/>
                  </a:ext>
                </a:extLst>
              </p:cNvPr>
              <p:cNvSpPr/>
              <p:nvPr/>
            </p:nvSpPr>
            <p:spPr>
              <a:xfrm>
                <a:off x="6860583" y="10008605"/>
                <a:ext cx="171979" cy="1062796"/>
              </a:xfrm>
              <a:custGeom>
                <a:avLst/>
                <a:gdLst>
                  <a:gd name="connsiteX0" fmla="*/ 2497 w 171979"/>
                  <a:gd name="connsiteY0" fmla="*/ 9155 h 1062796"/>
                  <a:gd name="connsiteX1" fmla="*/ 53297 w 171979"/>
                  <a:gd name="connsiteY1" fmla="*/ 339355 h 1062796"/>
                  <a:gd name="connsiteX2" fmla="*/ 43137 w 171979"/>
                  <a:gd name="connsiteY2" fmla="*/ 359675 h 1062796"/>
                  <a:gd name="connsiteX3" fmla="*/ 159977 w 171979"/>
                  <a:gd name="connsiteY3" fmla="*/ 1045475 h 1062796"/>
                  <a:gd name="connsiteX4" fmla="*/ 149817 w 171979"/>
                  <a:gd name="connsiteY4" fmla="*/ 786395 h 1062796"/>
                  <a:gd name="connsiteX5" fmla="*/ 2497 w 171979"/>
                  <a:gd name="connsiteY5" fmla="*/ 9155 h 106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979" h="1062796">
                    <a:moveTo>
                      <a:pt x="2497" y="9155"/>
                    </a:moveTo>
                    <a:cubicBezTo>
                      <a:pt x="-13590" y="-65352"/>
                      <a:pt x="53297" y="339355"/>
                      <a:pt x="53297" y="339355"/>
                    </a:cubicBezTo>
                    <a:cubicBezTo>
                      <a:pt x="60070" y="397775"/>
                      <a:pt x="25357" y="241988"/>
                      <a:pt x="43137" y="359675"/>
                    </a:cubicBezTo>
                    <a:cubicBezTo>
                      <a:pt x="60917" y="477362"/>
                      <a:pt x="142197" y="974355"/>
                      <a:pt x="159977" y="1045475"/>
                    </a:cubicBezTo>
                    <a:cubicBezTo>
                      <a:pt x="177757" y="1116595"/>
                      <a:pt x="176910" y="956575"/>
                      <a:pt x="149817" y="786395"/>
                    </a:cubicBezTo>
                    <a:cubicBezTo>
                      <a:pt x="122724" y="616215"/>
                      <a:pt x="18584" y="83662"/>
                      <a:pt x="2497" y="915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9" name="フリーフォーム: 図形 738">
                <a:extLst>
                  <a:ext uri="{FF2B5EF4-FFF2-40B4-BE49-F238E27FC236}">
                    <a16:creationId xmlns:a16="http://schemas.microsoft.com/office/drawing/2014/main" id="{8D03BDB4-682F-4F52-ADCB-F3D1A2D0D214}"/>
                  </a:ext>
                </a:extLst>
              </p:cNvPr>
              <p:cNvSpPr/>
              <p:nvPr/>
            </p:nvSpPr>
            <p:spPr>
              <a:xfrm>
                <a:off x="7321292" y="9941996"/>
                <a:ext cx="838327" cy="1818213"/>
              </a:xfrm>
              <a:custGeom>
                <a:avLst/>
                <a:gdLst>
                  <a:gd name="connsiteX0" fmla="*/ 435868 w 838327"/>
                  <a:gd name="connsiteY0" fmla="*/ 35124 h 1818213"/>
                  <a:gd name="connsiteX1" fmla="*/ 395228 w 838327"/>
                  <a:gd name="connsiteY1" fmla="*/ 360244 h 1818213"/>
                  <a:gd name="connsiteX2" fmla="*/ 512068 w 838327"/>
                  <a:gd name="connsiteY2" fmla="*/ 731084 h 1818213"/>
                  <a:gd name="connsiteX3" fmla="*/ 354588 w 838327"/>
                  <a:gd name="connsiteY3" fmla="*/ 1294964 h 1818213"/>
                  <a:gd name="connsiteX4" fmla="*/ 451108 w 838327"/>
                  <a:gd name="connsiteY4" fmla="*/ 1620084 h 1818213"/>
                  <a:gd name="connsiteX5" fmla="*/ 303788 w 838327"/>
                  <a:gd name="connsiteY5" fmla="*/ 1777564 h 1818213"/>
                  <a:gd name="connsiteX6" fmla="*/ 821948 w 838327"/>
                  <a:gd name="connsiteY6" fmla="*/ 1813124 h 1818213"/>
                  <a:gd name="connsiteX7" fmla="*/ 644148 w 838327"/>
                  <a:gd name="connsiteY7" fmla="*/ 1802964 h 1818213"/>
                  <a:gd name="connsiteX8" fmla="*/ 4068 w 838327"/>
                  <a:gd name="connsiteY8" fmla="*/ 1675964 h 1818213"/>
                  <a:gd name="connsiteX9" fmla="*/ 374908 w 838327"/>
                  <a:gd name="connsiteY9" fmla="*/ 1244164 h 1818213"/>
                  <a:gd name="connsiteX10" fmla="*/ 435868 w 838327"/>
                  <a:gd name="connsiteY10" fmla="*/ 35124 h 1818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8327" h="1818213">
                    <a:moveTo>
                      <a:pt x="435868" y="35124"/>
                    </a:moveTo>
                    <a:cubicBezTo>
                      <a:pt x="439255" y="-112196"/>
                      <a:pt x="382528" y="244251"/>
                      <a:pt x="395228" y="360244"/>
                    </a:cubicBezTo>
                    <a:cubicBezTo>
                      <a:pt x="407928" y="476237"/>
                      <a:pt x="518841" y="575297"/>
                      <a:pt x="512068" y="731084"/>
                    </a:cubicBezTo>
                    <a:cubicBezTo>
                      <a:pt x="505295" y="886871"/>
                      <a:pt x="364748" y="1146797"/>
                      <a:pt x="354588" y="1294964"/>
                    </a:cubicBezTo>
                    <a:cubicBezTo>
                      <a:pt x="344428" y="1443131"/>
                      <a:pt x="459575" y="1539651"/>
                      <a:pt x="451108" y="1620084"/>
                    </a:cubicBezTo>
                    <a:cubicBezTo>
                      <a:pt x="442641" y="1700517"/>
                      <a:pt x="241981" y="1745391"/>
                      <a:pt x="303788" y="1777564"/>
                    </a:cubicBezTo>
                    <a:cubicBezTo>
                      <a:pt x="365595" y="1809737"/>
                      <a:pt x="765221" y="1808891"/>
                      <a:pt x="821948" y="1813124"/>
                    </a:cubicBezTo>
                    <a:cubicBezTo>
                      <a:pt x="878675" y="1817357"/>
                      <a:pt x="780461" y="1825824"/>
                      <a:pt x="644148" y="1802964"/>
                    </a:cubicBezTo>
                    <a:cubicBezTo>
                      <a:pt x="507835" y="1780104"/>
                      <a:pt x="48941" y="1769097"/>
                      <a:pt x="4068" y="1675964"/>
                    </a:cubicBezTo>
                    <a:cubicBezTo>
                      <a:pt x="-40805" y="1582831"/>
                      <a:pt x="298708" y="1513404"/>
                      <a:pt x="374908" y="1244164"/>
                    </a:cubicBezTo>
                    <a:cubicBezTo>
                      <a:pt x="451108" y="974924"/>
                      <a:pt x="432481" y="182444"/>
                      <a:pt x="435868" y="3512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0" name="フリーフォーム: 図形 739">
                <a:extLst>
                  <a:ext uri="{FF2B5EF4-FFF2-40B4-BE49-F238E27FC236}">
                    <a16:creationId xmlns:a16="http://schemas.microsoft.com/office/drawing/2014/main" id="{F31E86FE-95F7-480E-8744-E227C0CD910C}"/>
                  </a:ext>
                </a:extLst>
              </p:cNvPr>
              <p:cNvSpPr/>
              <p:nvPr/>
            </p:nvSpPr>
            <p:spPr>
              <a:xfrm>
                <a:off x="6683533" y="11085148"/>
                <a:ext cx="336944" cy="593081"/>
              </a:xfrm>
              <a:custGeom>
                <a:avLst/>
                <a:gdLst>
                  <a:gd name="connsiteX0" fmla="*/ 330042 w 336944"/>
                  <a:gd name="connsiteY0" fmla="*/ 9890 h 593081"/>
                  <a:gd name="connsiteX1" fmla="*/ 325280 w 336944"/>
                  <a:gd name="connsiteY1" fmla="*/ 197215 h 593081"/>
                  <a:gd name="connsiteX2" fmla="*/ 326867 w 336944"/>
                  <a:gd name="connsiteY2" fmla="*/ 421052 h 593081"/>
                  <a:gd name="connsiteX3" fmla="*/ 182405 w 336944"/>
                  <a:gd name="connsiteY3" fmla="*/ 524240 h 593081"/>
                  <a:gd name="connsiteX4" fmla="*/ 60167 w 336944"/>
                  <a:gd name="connsiteY4" fmla="*/ 578215 h 593081"/>
                  <a:gd name="connsiteX5" fmla="*/ 10955 w 336944"/>
                  <a:gd name="connsiteY5" fmla="*/ 563927 h 593081"/>
                  <a:gd name="connsiteX6" fmla="*/ 266542 w 336944"/>
                  <a:gd name="connsiteY6" fmla="*/ 271827 h 593081"/>
                  <a:gd name="connsiteX7" fmla="*/ 91917 w 336944"/>
                  <a:gd name="connsiteY7" fmla="*/ 419465 h 593081"/>
                  <a:gd name="connsiteX8" fmla="*/ 44292 w 336944"/>
                  <a:gd name="connsiteY8" fmla="*/ 503602 h 593081"/>
                  <a:gd name="connsiteX9" fmla="*/ 261780 w 336944"/>
                  <a:gd name="connsiteY9" fmla="*/ 513127 h 593081"/>
                  <a:gd name="connsiteX10" fmla="*/ 330042 w 336944"/>
                  <a:gd name="connsiteY10" fmla="*/ 9890 h 593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6944" h="593081">
                    <a:moveTo>
                      <a:pt x="330042" y="9890"/>
                    </a:moveTo>
                    <a:cubicBezTo>
                      <a:pt x="340625" y="-42762"/>
                      <a:pt x="325809" y="128688"/>
                      <a:pt x="325280" y="197215"/>
                    </a:cubicBezTo>
                    <a:cubicBezTo>
                      <a:pt x="324751" y="265742"/>
                      <a:pt x="350679" y="366548"/>
                      <a:pt x="326867" y="421052"/>
                    </a:cubicBezTo>
                    <a:cubicBezTo>
                      <a:pt x="303055" y="475556"/>
                      <a:pt x="226855" y="498046"/>
                      <a:pt x="182405" y="524240"/>
                    </a:cubicBezTo>
                    <a:cubicBezTo>
                      <a:pt x="137955" y="550434"/>
                      <a:pt x="88742" y="571601"/>
                      <a:pt x="60167" y="578215"/>
                    </a:cubicBezTo>
                    <a:cubicBezTo>
                      <a:pt x="31592" y="584829"/>
                      <a:pt x="-23441" y="614992"/>
                      <a:pt x="10955" y="563927"/>
                    </a:cubicBezTo>
                    <a:cubicBezTo>
                      <a:pt x="45351" y="512862"/>
                      <a:pt x="253048" y="295904"/>
                      <a:pt x="266542" y="271827"/>
                    </a:cubicBezTo>
                    <a:cubicBezTo>
                      <a:pt x="280036" y="247750"/>
                      <a:pt x="128959" y="380836"/>
                      <a:pt x="91917" y="419465"/>
                    </a:cubicBezTo>
                    <a:cubicBezTo>
                      <a:pt x="54875" y="458094"/>
                      <a:pt x="15982" y="487992"/>
                      <a:pt x="44292" y="503602"/>
                    </a:cubicBezTo>
                    <a:cubicBezTo>
                      <a:pt x="72602" y="519212"/>
                      <a:pt x="215478" y="590650"/>
                      <a:pt x="261780" y="513127"/>
                    </a:cubicBezTo>
                    <a:cubicBezTo>
                      <a:pt x="308082" y="435604"/>
                      <a:pt x="319459" y="62542"/>
                      <a:pt x="330042" y="989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1" name="フリーフォーム: 図形 740">
                <a:extLst>
                  <a:ext uri="{FF2B5EF4-FFF2-40B4-BE49-F238E27FC236}">
                    <a16:creationId xmlns:a16="http://schemas.microsoft.com/office/drawing/2014/main" id="{FCD78F0C-47F5-42E3-AFCF-48AE503121AA}"/>
                  </a:ext>
                </a:extLst>
              </p:cNvPr>
              <p:cNvSpPr/>
              <p:nvPr/>
            </p:nvSpPr>
            <p:spPr>
              <a:xfrm>
                <a:off x="6442042" y="11547444"/>
                <a:ext cx="1440093" cy="251201"/>
              </a:xfrm>
              <a:custGeom>
                <a:avLst/>
                <a:gdLst>
                  <a:gd name="connsiteX0" fmla="*/ 479458 w 1440093"/>
                  <a:gd name="connsiteY0" fmla="*/ 31 h 251201"/>
                  <a:gd name="connsiteX1" fmla="*/ 171483 w 1440093"/>
                  <a:gd name="connsiteY1" fmla="*/ 66706 h 251201"/>
                  <a:gd name="connsiteX2" fmla="*/ 100046 w 1440093"/>
                  <a:gd name="connsiteY2" fmla="*/ 160369 h 251201"/>
                  <a:gd name="connsiteX3" fmla="*/ 4796 w 1440093"/>
                  <a:gd name="connsiteY3" fmla="*/ 247681 h 251201"/>
                  <a:gd name="connsiteX4" fmla="*/ 261971 w 1440093"/>
                  <a:gd name="connsiteY4" fmla="*/ 233394 h 251201"/>
                  <a:gd name="connsiteX5" fmla="*/ 1366871 w 1440093"/>
                  <a:gd name="connsiteY5" fmla="*/ 227044 h 251201"/>
                  <a:gd name="connsiteX6" fmla="*/ 1290671 w 1440093"/>
                  <a:gd name="connsiteY6" fmla="*/ 119094 h 251201"/>
                  <a:gd name="connsiteX7" fmla="*/ 922371 w 1440093"/>
                  <a:gd name="connsiteY7" fmla="*/ 209581 h 251201"/>
                  <a:gd name="connsiteX8" fmla="*/ 63533 w 1440093"/>
                  <a:gd name="connsiteY8" fmla="*/ 195294 h 251201"/>
                  <a:gd name="connsiteX9" fmla="*/ 281021 w 1440093"/>
                  <a:gd name="connsiteY9" fmla="*/ 74644 h 251201"/>
                  <a:gd name="connsiteX10" fmla="*/ 479458 w 1440093"/>
                  <a:gd name="connsiteY10" fmla="*/ 31 h 25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40093" h="251201">
                    <a:moveTo>
                      <a:pt x="479458" y="31"/>
                    </a:moveTo>
                    <a:cubicBezTo>
                      <a:pt x="461202" y="-1292"/>
                      <a:pt x="234718" y="39983"/>
                      <a:pt x="171483" y="66706"/>
                    </a:cubicBezTo>
                    <a:cubicBezTo>
                      <a:pt x="108248" y="93429"/>
                      <a:pt x="127827" y="130207"/>
                      <a:pt x="100046" y="160369"/>
                    </a:cubicBezTo>
                    <a:cubicBezTo>
                      <a:pt x="72265" y="190531"/>
                      <a:pt x="-22192" y="235510"/>
                      <a:pt x="4796" y="247681"/>
                    </a:cubicBezTo>
                    <a:cubicBezTo>
                      <a:pt x="31783" y="259852"/>
                      <a:pt x="34959" y="236833"/>
                      <a:pt x="261971" y="233394"/>
                    </a:cubicBezTo>
                    <a:lnTo>
                      <a:pt x="1366871" y="227044"/>
                    </a:lnTo>
                    <a:cubicBezTo>
                      <a:pt x="1538321" y="207994"/>
                      <a:pt x="1364754" y="122004"/>
                      <a:pt x="1290671" y="119094"/>
                    </a:cubicBezTo>
                    <a:cubicBezTo>
                      <a:pt x="1216588" y="116184"/>
                      <a:pt x="1126894" y="196881"/>
                      <a:pt x="922371" y="209581"/>
                    </a:cubicBezTo>
                    <a:cubicBezTo>
                      <a:pt x="717848" y="222281"/>
                      <a:pt x="170425" y="217783"/>
                      <a:pt x="63533" y="195294"/>
                    </a:cubicBezTo>
                    <a:cubicBezTo>
                      <a:pt x="-43359" y="172805"/>
                      <a:pt x="209848" y="102690"/>
                      <a:pt x="281021" y="74644"/>
                    </a:cubicBezTo>
                    <a:cubicBezTo>
                      <a:pt x="352194" y="46598"/>
                      <a:pt x="497714" y="1354"/>
                      <a:pt x="479458" y="3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76" name="フリーフォーム: 図形 675">
              <a:extLst>
                <a:ext uri="{FF2B5EF4-FFF2-40B4-BE49-F238E27FC236}">
                  <a16:creationId xmlns:a16="http://schemas.microsoft.com/office/drawing/2014/main" id="{089BD1A5-CD6F-4197-A277-54A3F5842A8A}"/>
                </a:ext>
              </a:extLst>
            </p:cNvPr>
            <p:cNvSpPr/>
            <p:nvPr/>
          </p:nvSpPr>
          <p:spPr>
            <a:xfrm>
              <a:off x="3657039" y="2315751"/>
              <a:ext cx="2226703" cy="196209"/>
            </a:xfrm>
            <a:custGeom>
              <a:avLst/>
              <a:gdLst>
                <a:gd name="connsiteX0" fmla="*/ 6911 w 2226703"/>
                <a:gd name="connsiteY0" fmla="*/ 1999 h 196209"/>
                <a:gd name="connsiteX1" fmla="*/ 254561 w 2226703"/>
                <a:gd name="connsiteY1" fmla="*/ 14699 h 196209"/>
                <a:gd name="connsiteX2" fmla="*/ 2165911 w 2226703"/>
                <a:gd name="connsiteY2" fmla="*/ 179799 h 196209"/>
                <a:gd name="connsiteX3" fmla="*/ 1689661 w 2226703"/>
                <a:gd name="connsiteY3" fmla="*/ 135349 h 196209"/>
                <a:gd name="connsiteX4" fmla="*/ 1061011 w 2226703"/>
                <a:gd name="connsiteY4" fmla="*/ 192499 h 196209"/>
                <a:gd name="connsiteX5" fmla="*/ 6911 w 2226703"/>
                <a:gd name="connsiteY5" fmla="*/ 1999 h 19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6703" h="196209">
                  <a:moveTo>
                    <a:pt x="6911" y="1999"/>
                  </a:moveTo>
                  <a:cubicBezTo>
                    <a:pt x="-49181" y="-6468"/>
                    <a:pt x="254561" y="14699"/>
                    <a:pt x="254561" y="14699"/>
                  </a:cubicBezTo>
                  <a:lnTo>
                    <a:pt x="2165911" y="179799"/>
                  </a:lnTo>
                  <a:cubicBezTo>
                    <a:pt x="2405094" y="199907"/>
                    <a:pt x="1873811" y="133232"/>
                    <a:pt x="1689661" y="135349"/>
                  </a:cubicBezTo>
                  <a:cubicBezTo>
                    <a:pt x="1505511" y="137466"/>
                    <a:pt x="1336178" y="213666"/>
                    <a:pt x="1061011" y="192499"/>
                  </a:cubicBezTo>
                  <a:cubicBezTo>
                    <a:pt x="785844" y="171332"/>
                    <a:pt x="412252" y="89840"/>
                    <a:pt x="6911" y="1999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7" name="フリーフォーム: 図形 676">
              <a:extLst>
                <a:ext uri="{FF2B5EF4-FFF2-40B4-BE49-F238E27FC236}">
                  <a16:creationId xmlns:a16="http://schemas.microsoft.com/office/drawing/2014/main" id="{EC332693-D8E1-457A-81F7-1D7B01667060}"/>
                </a:ext>
              </a:extLst>
            </p:cNvPr>
            <p:cNvSpPr/>
            <p:nvPr/>
          </p:nvSpPr>
          <p:spPr>
            <a:xfrm>
              <a:off x="3643689" y="2215941"/>
              <a:ext cx="253623" cy="3200011"/>
            </a:xfrm>
            <a:custGeom>
              <a:avLst/>
              <a:gdLst>
                <a:gd name="connsiteX0" fmla="*/ 1211 w 253623"/>
                <a:gd name="connsiteY0" fmla="*/ 82759 h 3200011"/>
                <a:gd name="connsiteX1" fmla="*/ 153611 w 253623"/>
                <a:gd name="connsiteY1" fmla="*/ 432009 h 3200011"/>
                <a:gd name="connsiteX2" fmla="*/ 140911 w 253623"/>
                <a:gd name="connsiteY2" fmla="*/ 3099009 h 3200011"/>
                <a:gd name="connsiteX3" fmla="*/ 172661 w 253623"/>
                <a:gd name="connsiteY3" fmla="*/ 2508459 h 3200011"/>
                <a:gd name="connsiteX4" fmla="*/ 248861 w 253623"/>
                <a:gd name="connsiteY4" fmla="*/ 1257509 h 3200011"/>
                <a:gd name="connsiteX5" fmla="*/ 1211 w 253623"/>
                <a:gd name="connsiteY5" fmla="*/ 82759 h 320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623" h="3200011">
                  <a:moveTo>
                    <a:pt x="1211" y="82759"/>
                  </a:moveTo>
                  <a:cubicBezTo>
                    <a:pt x="-14664" y="-54824"/>
                    <a:pt x="130328" y="-70699"/>
                    <a:pt x="153611" y="432009"/>
                  </a:cubicBezTo>
                  <a:cubicBezTo>
                    <a:pt x="176894" y="934717"/>
                    <a:pt x="137736" y="2752934"/>
                    <a:pt x="140911" y="3099009"/>
                  </a:cubicBezTo>
                  <a:cubicBezTo>
                    <a:pt x="144086" y="3445084"/>
                    <a:pt x="154669" y="2815376"/>
                    <a:pt x="172661" y="2508459"/>
                  </a:cubicBezTo>
                  <a:cubicBezTo>
                    <a:pt x="190653" y="2201542"/>
                    <a:pt x="274261" y="1667084"/>
                    <a:pt x="248861" y="1257509"/>
                  </a:cubicBezTo>
                  <a:cubicBezTo>
                    <a:pt x="223461" y="847934"/>
                    <a:pt x="17086" y="220342"/>
                    <a:pt x="1211" y="82759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8" name="フリーフォーム: 図形 677">
              <a:extLst>
                <a:ext uri="{FF2B5EF4-FFF2-40B4-BE49-F238E27FC236}">
                  <a16:creationId xmlns:a16="http://schemas.microsoft.com/office/drawing/2014/main" id="{0D42211E-4CD5-4A19-8F70-D0E1A990D18A}"/>
                </a:ext>
              </a:extLst>
            </p:cNvPr>
            <p:cNvSpPr/>
            <p:nvPr/>
          </p:nvSpPr>
          <p:spPr>
            <a:xfrm>
              <a:off x="5753090" y="2226672"/>
              <a:ext cx="98117" cy="3258572"/>
            </a:xfrm>
            <a:custGeom>
              <a:avLst/>
              <a:gdLst>
                <a:gd name="connsiteX0" fmla="*/ 88910 w 98117"/>
                <a:gd name="connsiteY0" fmla="*/ 97428 h 3258572"/>
                <a:gd name="connsiteX1" fmla="*/ 10 w 98117"/>
                <a:gd name="connsiteY1" fmla="*/ 745128 h 3258572"/>
                <a:gd name="connsiteX2" fmla="*/ 95260 w 98117"/>
                <a:gd name="connsiteY2" fmla="*/ 3158128 h 3258572"/>
                <a:gd name="connsiteX3" fmla="*/ 76210 w 98117"/>
                <a:gd name="connsiteY3" fmla="*/ 2535828 h 3258572"/>
                <a:gd name="connsiteX4" fmla="*/ 88910 w 98117"/>
                <a:gd name="connsiteY4" fmla="*/ 97428 h 325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17" h="3258572">
                  <a:moveTo>
                    <a:pt x="88910" y="97428"/>
                  </a:moveTo>
                  <a:cubicBezTo>
                    <a:pt x="76210" y="-201022"/>
                    <a:pt x="-1048" y="235011"/>
                    <a:pt x="10" y="745128"/>
                  </a:cubicBezTo>
                  <a:cubicBezTo>
                    <a:pt x="1068" y="1255245"/>
                    <a:pt x="82560" y="2859678"/>
                    <a:pt x="95260" y="3158128"/>
                  </a:cubicBezTo>
                  <a:cubicBezTo>
                    <a:pt x="107960" y="3456578"/>
                    <a:pt x="74093" y="3042770"/>
                    <a:pt x="76210" y="2535828"/>
                  </a:cubicBezTo>
                  <a:cubicBezTo>
                    <a:pt x="78327" y="2028886"/>
                    <a:pt x="101610" y="395878"/>
                    <a:pt x="88910" y="97428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9" name="フリーフォーム: 図形 678">
              <a:extLst>
                <a:ext uri="{FF2B5EF4-FFF2-40B4-BE49-F238E27FC236}">
                  <a16:creationId xmlns:a16="http://schemas.microsoft.com/office/drawing/2014/main" id="{421EB740-BA2F-49A1-9CD6-34ACED07C5EE}"/>
                </a:ext>
              </a:extLst>
            </p:cNvPr>
            <p:cNvSpPr/>
            <p:nvPr/>
          </p:nvSpPr>
          <p:spPr>
            <a:xfrm>
              <a:off x="3562350" y="5314950"/>
              <a:ext cx="2688277" cy="140335"/>
            </a:xfrm>
            <a:custGeom>
              <a:avLst/>
              <a:gdLst>
                <a:gd name="connsiteX0" fmla="*/ 0 w 2688277"/>
                <a:gd name="connsiteY0" fmla="*/ 0 h 140335"/>
                <a:gd name="connsiteX1" fmla="*/ 158750 w 2688277"/>
                <a:gd name="connsiteY1" fmla="*/ 19050 h 140335"/>
                <a:gd name="connsiteX2" fmla="*/ 2546350 w 2688277"/>
                <a:gd name="connsiteY2" fmla="*/ 139700 h 140335"/>
                <a:gd name="connsiteX3" fmla="*/ 2152650 w 2688277"/>
                <a:gd name="connsiteY3" fmla="*/ 63500 h 140335"/>
                <a:gd name="connsiteX4" fmla="*/ 0 w 2688277"/>
                <a:gd name="connsiteY4" fmla="*/ 0 h 14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8277" h="140335">
                  <a:moveTo>
                    <a:pt x="0" y="0"/>
                  </a:moveTo>
                  <a:lnTo>
                    <a:pt x="158750" y="19050"/>
                  </a:lnTo>
                  <a:lnTo>
                    <a:pt x="2546350" y="139700"/>
                  </a:lnTo>
                  <a:cubicBezTo>
                    <a:pt x="2878667" y="147108"/>
                    <a:pt x="2578100" y="87842"/>
                    <a:pt x="2152650" y="63500"/>
                  </a:cubicBezTo>
                  <a:cubicBezTo>
                    <a:pt x="1727200" y="39158"/>
                    <a:pt x="860425" y="16404"/>
                    <a:pt x="0" y="0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0" name="フリーフォーム: 図形 679">
              <a:extLst>
                <a:ext uri="{FF2B5EF4-FFF2-40B4-BE49-F238E27FC236}">
                  <a16:creationId xmlns:a16="http://schemas.microsoft.com/office/drawing/2014/main" id="{0AF4EF83-4AC2-464E-9E32-BCA6E192709B}"/>
                </a:ext>
              </a:extLst>
            </p:cNvPr>
            <p:cNvSpPr/>
            <p:nvPr/>
          </p:nvSpPr>
          <p:spPr>
            <a:xfrm>
              <a:off x="3288314" y="2045630"/>
              <a:ext cx="2715956" cy="221630"/>
            </a:xfrm>
            <a:custGeom>
              <a:avLst/>
              <a:gdLst>
                <a:gd name="connsiteX0" fmla="*/ 280386 w 2715956"/>
                <a:gd name="connsiteY0" fmla="*/ 11770 h 221630"/>
                <a:gd name="connsiteX1" fmla="*/ 2210786 w 2715956"/>
                <a:gd name="connsiteY1" fmla="*/ 176870 h 221630"/>
                <a:gd name="connsiteX2" fmla="*/ 2699736 w 2715956"/>
                <a:gd name="connsiteY2" fmla="*/ 183220 h 221630"/>
                <a:gd name="connsiteX3" fmla="*/ 2363186 w 2715956"/>
                <a:gd name="connsiteY3" fmla="*/ 214970 h 221630"/>
                <a:gd name="connsiteX4" fmla="*/ 235936 w 2715956"/>
                <a:gd name="connsiteY4" fmla="*/ 37170 h 221630"/>
                <a:gd name="connsiteX5" fmla="*/ 280386 w 2715956"/>
                <a:gd name="connsiteY5" fmla="*/ 11770 h 22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5956" h="221630">
                  <a:moveTo>
                    <a:pt x="280386" y="11770"/>
                  </a:moveTo>
                  <a:cubicBezTo>
                    <a:pt x="609528" y="35053"/>
                    <a:pt x="1807561" y="148295"/>
                    <a:pt x="2210786" y="176870"/>
                  </a:cubicBezTo>
                  <a:cubicBezTo>
                    <a:pt x="2614011" y="205445"/>
                    <a:pt x="2674336" y="176870"/>
                    <a:pt x="2699736" y="183220"/>
                  </a:cubicBezTo>
                  <a:cubicBezTo>
                    <a:pt x="2725136" y="189570"/>
                    <a:pt x="2773819" y="239312"/>
                    <a:pt x="2363186" y="214970"/>
                  </a:cubicBezTo>
                  <a:cubicBezTo>
                    <a:pt x="1952553" y="190628"/>
                    <a:pt x="590478" y="73153"/>
                    <a:pt x="235936" y="37170"/>
                  </a:cubicBezTo>
                  <a:cubicBezTo>
                    <a:pt x="-118606" y="1187"/>
                    <a:pt x="-48756" y="-11513"/>
                    <a:pt x="280386" y="11770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1" name="フリーフォーム: 図形 680">
              <a:extLst>
                <a:ext uri="{FF2B5EF4-FFF2-40B4-BE49-F238E27FC236}">
                  <a16:creationId xmlns:a16="http://schemas.microsoft.com/office/drawing/2014/main" id="{4EFCFA13-1E3C-4768-95B4-68CF942780C6}"/>
                </a:ext>
              </a:extLst>
            </p:cNvPr>
            <p:cNvSpPr/>
            <p:nvPr/>
          </p:nvSpPr>
          <p:spPr>
            <a:xfrm>
              <a:off x="5924541" y="2266905"/>
              <a:ext cx="104043" cy="2153625"/>
            </a:xfrm>
            <a:custGeom>
              <a:avLst/>
              <a:gdLst>
                <a:gd name="connsiteX0" fmla="*/ 95259 w 104043"/>
                <a:gd name="connsiteY0" fmla="*/ 12745 h 2153625"/>
                <a:gd name="connsiteX1" fmla="*/ 9 w 104043"/>
                <a:gd name="connsiteY1" fmla="*/ 1098595 h 2153625"/>
                <a:gd name="connsiteX2" fmla="*/ 101609 w 104043"/>
                <a:gd name="connsiteY2" fmla="*/ 2070145 h 2153625"/>
                <a:gd name="connsiteX3" fmla="*/ 76209 w 104043"/>
                <a:gd name="connsiteY3" fmla="*/ 1866945 h 2153625"/>
                <a:gd name="connsiteX4" fmla="*/ 95259 w 104043"/>
                <a:gd name="connsiteY4" fmla="*/ 12745 h 2153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43" h="2153625">
                  <a:moveTo>
                    <a:pt x="95259" y="12745"/>
                  </a:moveTo>
                  <a:cubicBezTo>
                    <a:pt x="82559" y="-115313"/>
                    <a:pt x="-1049" y="755695"/>
                    <a:pt x="9" y="1098595"/>
                  </a:cubicBezTo>
                  <a:cubicBezTo>
                    <a:pt x="1067" y="1441495"/>
                    <a:pt x="88909" y="1942087"/>
                    <a:pt x="101609" y="2070145"/>
                  </a:cubicBezTo>
                  <a:cubicBezTo>
                    <a:pt x="114309" y="2198203"/>
                    <a:pt x="73034" y="2213020"/>
                    <a:pt x="76209" y="1866945"/>
                  </a:cubicBezTo>
                  <a:cubicBezTo>
                    <a:pt x="79384" y="1520870"/>
                    <a:pt x="107959" y="140803"/>
                    <a:pt x="95259" y="12745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2" name="フリーフォーム: 図形 681">
              <a:extLst>
                <a:ext uri="{FF2B5EF4-FFF2-40B4-BE49-F238E27FC236}">
                  <a16:creationId xmlns:a16="http://schemas.microsoft.com/office/drawing/2014/main" id="{AAA68B36-D1B6-42E0-AE32-69B684D974AF}"/>
                </a:ext>
              </a:extLst>
            </p:cNvPr>
            <p:cNvSpPr/>
            <p:nvPr/>
          </p:nvSpPr>
          <p:spPr>
            <a:xfrm>
              <a:off x="3498398" y="2129579"/>
              <a:ext cx="152852" cy="1986836"/>
            </a:xfrm>
            <a:custGeom>
              <a:avLst/>
              <a:gdLst>
                <a:gd name="connsiteX0" fmla="*/ 452 w 152852"/>
                <a:gd name="connsiteY0" fmla="*/ 86571 h 1986836"/>
                <a:gd name="connsiteX1" fmla="*/ 95702 w 152852"/>
                <a:gd name="connsiteY1" fmla="*/ 505671 h 1986836"/>
                <a:gd name="connsiteX2" fmla="*/ 63952 w 152852"/>
                <a:gd name="connsiteY2" fmla="*/ 1966171 h 1986836"/>
                <a:gd name="connsiteX3" fmla="*/ 152852 w 152852"/>
                <a:gd name="connsiteY3" fmla="*/ 1280371 h 1986836"/>
                <a:gd name="connsiteX4" fmla="*/ 63952 w 152852"/>
                <a:gd name="connsiteY4" fmla="*/ 111971 h 1986836"/>
                <a:gd name="connsiteX5" fmla="*/ 452 w 152852"/>
                <a:gd name="connsiteY5" fmla="*/ 86571 h 198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52" h="1986836">
                  <a:moveTo>
                    <a:pt x="452" y="86571"/>
                  </a:moveTo>
                  <a:cubicBezTo>
                    <a:pt x="5744" y="152188"/>
                    <a:pt x="85119" y="192404"/>
                    <a:pt x="95702" y="505671"/>
                  </a:cubicBezTo>
                  <a:cubicBezTo>
                    <a:pt x="106285" y="818938"/>
                    <a:pt x="54427" y="1837054"/>
                    <a:pt x="63952" y="1966171"/>
                  </a:cubicBezTo>
                  <a:cubicBezTo>
                    <a:pt x="73477" y="2095288"/>
                    <a:pt x="152852" y="1589404"/>
                    <a:pt x="152852" y="1280371"/>
                  </a:cubicBezTo>
                  <a:cubicBezTo>
                    <a:pt x="152852" y="971338"/>
                    <a:pt x="90410" y="305646"/>
                    <a:pt x="63952" y="111971"/>
                  </a:cubicBezTo>
                  <a:cubicBezTo>
                    <a:pt x="37494" y="-81704"/>
                    <a:pt x="-4840" y="20954"/>
                    <a:pt x="452" y="86571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3" name="フリーフォーム: 図形 682">
              <a:extLst>
                <a:ext uri="{FF2B5EF4-FFF2-40B4-BE49-F238E27FC236}">
                  <a16:creationId xmlns:a16="http://schemas.microsoft.com/office/drawing/2014/main" id="{52252D1D-1E56-4EEA-A494-E7A1CC497636}"/>
                </a:ext>
              </a:extLst>
            </p:cNvPr>
            <p:cNvSpPr/>
            <p:nvPr/>
          </p:nvSpPr>
          <p:spPr>
            <a:xfrm>
              <a:off x="5272690" y="2285977"/>
              <a:ext cx="813138" cy="202258"/>
            </a:xfrm>
            <a:custGeom>
              <a:avLst/>
              <a:gdLst>
                <a:gd name="connsiteX0" fmla="*/ 23210 w 813138"/>
                <a:gd name="connsiteY0" fmla="*/ 171473 h 202258"/>
                <a:gd name="connsiteX1" fmla="*/ 810610 w 813138"/>
                <a:gd name="connsiteY1" fmla="*/ 23 h 202258"/>
                <a:gd name="connsiteX2" fmla="*/ 264510 w 813138"/>
                <a:gd name="connsiteY2" fmla="*/ 184173 h 202258"/>
                <a:gd name="connsiteX3" fmla="*/ 23210 w 813138"/>
                <a:gd name="connsiteY3" fmla="*/ 171473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3138" h="202258">
                  <a:moveTo>
                    <a:pt x="23210" y="171473"/>
                  </a:moveTo>
                  <a:cubicBezTo>
                    <a:pt x="114227" y="140781"/>
                    <a:pt x="770393" y="-2094"/>
                    <a:pt x="810610" y="23"/>
                  </a:cubicBezTo>
                  <a:cubicBezTo>
                    <a:pt x="850827" y="2140"/>
                    <a:pt x="399977" y="152423"/>
                    <a:pt x="264510" y="184173"/>
                  </a:cubicBezTo>
                  <a:cubicBezTo>
                    <a:pt x="129043" y="215923"/>
                    <a:pt x="-67807" y="202165"/>
                    <a:pt x="23210" y="171473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4" name="フリーフォーム: 図形 683">
              <a:extLst>
                <a:ext uri="{FF2B5EF4-FFF2-40B4-BE49-F238E27FC236}">
                  <a16:creationId xmlns:a16="http://schemas.microsoft.com/office/drawing/2014/main" id="{63361972-21C5-408A-8997-A2AEE9C7C73B}"/>
                </a:ext>
              </a:extLst>
            </p:cNvPr>
            <p:cNvSpPr/>
            <p:nvPr/>
          </p:nvSpPr>
          <p:spPr>
            <a:xfrm>
              <a:off x="3987763" y="4933936"/>
              <a:ext cx="2354959" cy="671338"/>
            </a:xfrm>
            <a:custGeom>
              <a:avLst/>
              <a:gdLst>
                <a:gd name="connsiteX0" fmla="*/ 2184437 w 2354959"/>
                <a:gd name="connsiteY0" fmla="*/ 14 h 671338"/>
                <a:gd name="connsiteX1" fmla="*/ 2139987 w 2354959"/>
                <a:gd name="connsiteY1" fmla="*/ 641364 h 671338"/>
                <a:gd name="connsiteX2" fmla="*/ 37 w 2354959"/>
                <a:gd name="connsiteY2" fmla="*/ 571514 h 671338"/>
                <a:gd name="connsiteX3" fmla="*/ 2197137 w 2354959"/>
                <a:gd name="connsiteY3" fmla="*/ 622314 h 671338"/>
                <a:gd name="connsiteX4" fmla="*/ 2184437 w 2354959"/>
                <a:gd name="connsiteY4" fmla="*/ 14 h 67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959" h="671338">
                  <a:moveTo>
                    <a:pt x="2184437" y="14"/>
                  </a:moveTo>
                  <a:cubicBezTo>
                    <a:pt x="2174912" y="3189"/>
                    <a:pt x="2504054" y="546114"/>
                    <a:pt x="2139987" y="641364"/>
                  </a:cubicBezTo>
                  <a:cubicBezTo>
                    <a:pt x="1775920" y="736614"/>
                    <a:pt x="-9488" y="574689"/>
                    <a:pt x="37" y="571514"/>
                  </a:cubicBezTo>
                  <a:cubicBezTo>
                    <a:pt x="9562" y="568339"/>
                    <a:pt x="1839420" y="714389"/>
                    <a:pt x="2197137" y="622314"/>
                  </a:cubicBezTo>
                  <a:cubicBezTo>
                    <a:pt x="2554854" y="530239"/>
                    <a:pt x="2193962" y="-3161"/>
                    <a:pt x="2184437" y="14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5" name="フリーフォーム: 図形 684">
              <a:extLst>
                <a:ext uri="{FF2B5EF4-FFF2-40B4-BE49-F238E27FC236}">
                  <a16:creationId xmlns:a16="http://schemas.microsoft.com/office/drawing/2014/main" id="{17E05E25-32EB-4DAA-A417-6C38980181B3}"/>
                </a:ext>
              </a:extLst>
            </p:cNvPr>
            <p:cNvSpPr/>
            <p:nvPr/>
          </p:nvSpPr>
          <p:spPr>
            <a:xfrm>
              <a:off x="2970799" y="4242564"/>
              <a:ext cx="1441723" cy="1315489"/>
            </a:xfrm>
            <a:custGeom>
              <a:avLst/>
              <a:gdLst>
                <a:gd name="connsiteX0" fmla="*/ 680451 w 1441723"/>
                <a:gd name="connsiteY0" fmla="*/ 69086 h 1315489"/>
                <a:gd name="connsiteX1" fmla="*/ 648701 w 1441723"/>
                <a:gd name="connsiteY1" fmla="*/ 189736 h 1315489"/>
                <a:gd name="connsiteX2" fmla="*/ 591551 w 1441723"/>
                <a:gd name="connsiteY2" fmla="*/ 792986 h 1315489"/>
                <a:gd name="connsiteX3" fmla="*/ 1001 w 1441723"/>
                <a:gd name="connsiteY3" fmla="*/ 1154936 h 1315489"/>
                <a:gd name="connsiteX4" fmla="*/ 477251 w 1441723"/>
                <a:gd name="connsiteY4" fmla="*/ 983486 h 1315489"/>
                <a:gd name="connsiteX5" fmla="*/ 1436101 w 1441723"/>
                <a:gd name="connsiteY5" fmla="*/ 1281936 h 1315489"/>
                <a:gd name="connsiteX6" fmla="*/ 864601 w 1441723"/>
                <a:gd name="connsiteY6" fmla="*/ 1173986 h 1315489"/>
                <a:gd name="connsiteX7" fmla="*/ 680451 w 1441723"/>
                <a:gd name="connsiteY7" fmla="*/ 69086 h 131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1723" h="1315489">
                  <a:moveTo>
                    <a:pt x="680451" y="69086"/>
                  </a:moveTo>
                  <a:cubicBezTo>
                    <a:pt x="644468" y="-94956"/>
                    <a:pt x="663518" y="69086"/>
                    <a:pt x="648701" y="189736"/>
                  </a:cubicBezTo>
                  <a:cubicBezTo>
                    <a:pt x="633884" y="310386"/>
                    <a:pt x="699501" y="632119"/>
                    <a:pt x="591551" y="792986"/>
                  </a:cubicBezTo>
                  <a:cubicBezTo>
                    <a:pt x="483601" y="953853"/>
                    <a:pt x="20051" y="1123186"/>
                    <a:pt x="1001" y="1154936"/>
                  </a:cubicBezTo>
                  <a:cubicBezTo>
                    <a:pt x="-18049" y="1186686"/>
                    <a:pt x="238068" y="962319"/>
                    <a:pt x="477251" y="983486"/>
                  </a:cubicBezTo>
                  <a:cubicBezTo>
                    <a:pt x="716434" y="1004653"/>
                    <a:pt x="1371543" y="1250186"/>
                    <a:pt x="1436101" y="1281936"/>
                  </a:cubicBezTo>
                  <a:cubicBezTo>
                    <a:pt x="1500659" y="1313686"/>
                    <a:pt x="990543" y="1372953"/>
                    <a:pt x="864601" y="1173986"/>
                  </a:cubicBezTo>
                  <a:cubicBezTo>
                    <a:pt x="738659" y="975019"/>
                    <a:pt x="716434" y="233128"/>
                    <a:pt x="680451" y="69086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20" name="フリーフォーム: 図形 1519">
            <a:extLst>
              <a:ext uri="{FF2B5EF4-FFF2-40B4-BE49-F238E27FC236}">
                <a16:creationId xmlns:a16="http://schemas.microsoft.com/office/drawing/2014/main" id="{9F75A7BD-ACB1-494C-B04A-D3253B142279}"/>
              </a:ext>
            </a:extLst>
          </p:cNvPr>
          <p:cNvSpPr/>
          <p:nvPr/>
        </p:nvSpPr>
        <p:spPr>
          <a:xfrm>
            <a:off x="700513" y="565771"/>
            <a:ext cx="413378" cy="479164"/>
          </a:xfrm>
          <a:custGeom>
            <a:avLst/>
            <a:gdLst>
              <a:gd name="connsiteX0" fmla="*/ 110566 w 413378"/>
              <a:gd name="connsiteY0" fmla="*/ 69212 h 479164"/>
              <a:gd name="connsiteX1" fmla="*/ 286778 w 413378"/>
              <a:gd name="connsiteY1" fmla="*/ 107312 h 479164"/>
              <a:gd name="connsiteX2" fmla="*/ 367741 w 413378"/>
              <a:gd name="connsiteY2" fmla="*/ 93024 h 479164"/>
              <a:gd name="connsiteX3" fmla="*/ 412191 w 413378"/>
              <a:gd name="connsiteY3" fmla="*/ 143824 h 479164"/>
              <a:gd name="connsiteX4" fmla="*/ 321703 w 413378"/>
              <a:gd name="connsiteY4" fmla="*/ 310512 h 479164"/>
              <a:gd name="connsiteX5" fmla="*/ 321703 w 413378"/>
              <a:gd name="connsiteY5" fmla="*/ 466087 h 479164"/>
              <a:gd name="connsiteX6" fmla="*/ 247091 w 413378"/>
              <a:gd name="connsiteY6" fmla="*/ 432749 h 479164"/>
              <a:gd name="connsiteX7" fmla="*/ 10553 w 413378"/>
              <a:gd name="connsiteY7" fmla="*/ 132712 h 479164"/>
              <a:gd name="connsiteX8" fmla="*/ 55003 w 413378"/>
              <a:gd name="connsiteY8" fmla="*/ 949 h 479164"/>
              <a:gd name="connsiteX9" fmla="*/ 178828 w 413378"/>
              <a:gd name="connsiteY9" fmla="*/ 73974 h 479164"/>
              <a:gd name="connsiteX10" fmla="*/ 110566 w 413378"/>
              <a:gd name="connsiteY10" fmla="*/ 69212 h 47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3378" h="479164">
                <a:moveTo>
                  <a:pt x="110566" y="69212"/>
                </a:moveTo>
                <a:cubicBezTo>
                  <a:pt x="128558" y="74768"/>
                  <a:pt x="243916" y="103343"/>
                  <a:pt x="286778" y="107312"/>
                </a:cubicBezTo>
                <a:cubicBezTo>
                  <a:pt x="329640" y="111281"/>
                  <a:pt x="346839" y="86939"/>
                  <a:pt x="367741" y="93024"/>
                </a:cubicBezTo>
                <a:cubicBezTo>
                  <a:pt x="388643" y="99109"/>
                  <a:pt x="419864" y="107576"/>
                  <a:pt x="412191" y="143824"/>
                </a:cubicBezTo>
                <a:cubicBezTo>
                  <a:pt x="404518" y="180072"/>
                  <a:pt x="336784" y="256802"/>
                  <a:pt x="321703" y="310512"/>
                </a:cubicBezTo>
                <a:cubicBezTo>
                  <a:pt x="306622" y="364223"/>
                  <a:pt x="334138" y="445714"/>
                  <a:pt x="321703" y="466087"/>
                </a:cubicBezTo>
                <a:cubicBezTo>
                  <a:pt x="309268" y="486460"/>
                  <a:pt x="298949" y="488311"/>
                  <a:pt x="247091" y="432749"/>
                </a:cubicBezTo>
                <a:cubicBezTo>
                  <a:pt x="195233" y="377187"/>
                  <a:pt x="42568" y="204679"/>
                  <a:pt x="10553" y="132712"/>
                </a:cubicBezTo>
                <a:cubicBezTo>
                  <a:pt x="-21462" y="60745"/>
                  <a:pt x="26957" y="10739"/>
                  <a:pt x="55003" y="949"/>
                </a:cubicBezTo>
                <a:cubicBezTo>
                  <a:pt x="83049" y="-8841"/>
                  <a:pt x="164011" y="59951"/>
                  <a:pt x="178828" y="73974"/>
                </a:cubicBezTo>
                <a:cubicBezTo>
                  <a:pt x="193645" y="87997"/>
                  <a:pt x="92574" y="63656"/>
                  <a:pt x="110566" y="692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: 図形 1520">
            <a:extLst>
              <a:ext uri="{FF2B5EF4-FFF2-40B4-BE49-F238E27FC236}">
                <a16:creationId xmlns:a16="http://schemas.microsoft.com/office/drawing/2014/main" id="{7419DE25-04B0-4A14-8C58-4CCC48E56170}"/>
              </a:ext>
            </a:extLst>
          </p:cNvPr>
          <p:cNvSpPr/>
          <p:nvPr/>
        </p:nvSpPr>
        <p:spPr>
          <a:xfrm>
            <a:off x="5863413" y="4709443"/>
            <a:ext cx="270697" cy="655824"/>
          </a:xfrm>
          <a:custGeom>
            <a:avLst/>
            <a:gdLst>
              <a:gd name="connsiteX0" fmla="*/ 270687 w 270697"/>
              <a:gd name="connsiteY0" fmla="*/ 140 h 655824"/>
              <a:gd name="connsiteX1" fmla="*/ 25154 w 270697"/>
              <a:gd name="connsiteY1" fmla="*/ 192757 h 655824"/>
              <a:gd name="connsiteX2" fmla="*/ 71720 w 270697"/>
              <a:gd name="connsiteY2" fmla="*/ 311290 h 655824"/>
              <a:gd name="connsiteX3" fmla="*/ 78070 w 270697"/>
              <a:gd name="connsiteY3" fmla="*/ 654190 h 655824"/>
              <a:gd name="connsiteX4" fmla="*/ 37854 w 270697"/>
              <a:gd name="connsiteY4" fmla="*/ 431940 h 655824"/>
              <a:gd name="connsiteX5" fmla="*/ 14570 w 270697"/>
              <a:gd name="connsiteY5" fmla="*/ 224507 h 655824"/>
              <a:gd name="connsiteX6" fmla="*/ 270687 w 270697"/>
              <a:gd name="connsiteY6" fmla="*/ 140 h 65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697" h="655824">
                <a:moveTo>
                  <a:pt x="270687" y="140"/>
                </a:moveTo>
                <a:cubicBezTo>
                  <a:pt x="272451" y="-5152"/>
                  <a:pt x="58315" y="140899"/>
                  <a:pt x="25154" y="192757"/>
                </a:cubicBezTo>
                <a:cubicBezTo>
                  <a:pt x="-8007" y="244615"/>
                  <a:pt x="62901" y="234385"/>
                  <a:pt x="71720" y="311290"/>
                </a:cubicBezTo>
                <a:cubicBezTo>
                  <a:pt x="80539" y="388196"/>
                  <a:pt x="83714" y="634082"/>
                  <a:pt x="78070" y="654190"/>
                </a:cubicBezTo>
                <a:cubicBezTo>
                  <a:pt x="72426" y="674298"/>
                  <a:pt x="48437" y="503554"/>
                  <a:pt x="37854" y="431940"/>
                </a:cubicBezTo>
                <a:cubicBezTo>
                  <a:pt x="27271" y="360326"/>
                  <a:pt x="-24941" y="290124"/>
                  <a:pt x="14570" y="224507"/>
                </a:cubicBezTo>
                <a:cubicBezTo>
                  <a:pt x="54081" y="158890"/>
                  <a:pt x="268923" y="5432"/>
                  <a:pt x="270687" y="14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44" name="グループ化 743">
            <a:extLst>
              <a:ext uri="{FF2B5EF4-FFF2-40B4-BE49-F238E27FC236}">
                <a16:creationId xmlns:a16="http://schemas.microsoft.com/office/drawing/2014/main" id="{26C1FF03-7C1F-4772-B250-3ACA8A91B747}"/>
              </a:ext>
            </a:extLst>
          </p:cNvPr>
          <p:cNvGrpSpPr/>
          <p:nvPr/>
        </p:nvGrpSpPr>
        <p:grpSpPr>
          <a:xfrm>
            <a:off x="5599241" y="11147849"/>
            <a:ext cx="3789947" cy="1471770"/>
            <a:chOff x="1356402" y="6102754"/>
            <a:chExt cx="4356547" cy="1691801"/>
          </a:xfrm>
          <a:solidFill>
            <a:srgbClr val="FF33CC"/>
          </a:solidFill>
        </p:grpSpPr>
        <p:grpSp>
          <p:nvGrpSpPr>
            <p:cNvPr id="745" name="グループ化 744">
              <a:extLst>
                <a:ext uri="{FF2B5EF4-FFF2-40B4-BE49-F238E27FC236}">
                  <a16:creationId xmlns:a16="http://schemas.microsoft.com/office/drawing/2014/main" id="{52FF2657-BD1C-464D-B309-082756B53272}"/>
                </a:ext>
              </a:extLst>
            </p:cNvPr>
            <p:cNvGrpSpPr/>
            <p:nvPr/>
          </p:nvGrpSpPr>
          <p:grpSpPr>
            <a:xfrm>
              <a:off x="1356402" y="6147860"/>
              <a:ext cx="1572913" cy="1564678"/>
              <a:chOff x="1356402" y="6147860"/>
              <a:chExt cx="1572913" cy="1564678"/>
            </a:xfrm>
            <a:grpFill/>
          </p:grpSpPr>
          <p:sp>
            <p:nvSpPr>
              <p:cNvPr id="760" name="フリーフォーム: 図形 759">
                <a:extLst>
                  <a:ext uri="{FF2B5EF4-FFF2-40B4-BE49-F238E27FC236}">
                    <a16:creationId xmlns:a16="http://schemas.microsoft.com/office/drawing/2014/main" id="{355DD65B-5405-400A-9ECA-57A5D9DCA333}"/>
                  </a:ext>
                </a:extLst>
              </p:cNvPr>
              <p:cNvSpPr/>
              <p:nvPr/>
            </p:nvSpPr>
            <p:spPr>
              <a:xfrm>
                <a:off x="1715685" y="6147860"/>
                <a:ext cx="1182203" cy="535139"/>
              </a:xfrm>
              <a:custGeom>
                <a:avLst/>
                <a:gdLst>
                  <a:gd name="connsiteX0" fmla="*/ 15748 w 1182203"/>
                  <a:gd name="connsiteY0" fmla="*/ 109007 h 535139"/>
                  <a:gd name="connsiteX1" fmla="*/ 117348 w 1182203"/>
                  <a:gd name="connsiteY1" fmla="*/ 96307 h 535139"/>
                  <a:gd name="connsiteX2" fmla="*/ 608415 w 1182203"/>
                  <a:gd name="connsiteY2" fmla="*/ 53973 h 535139"/>
                  <a:gd name="connsiteX3" fmla="*/ 938615 w 1182203"/>
                  <a:gd name="connsiteY3" fmla="*/ 236007 h 535139"/>
                  <a:gd name="connsiteX4" fmla="*/ 1158748 w 1182203"/>
                  <a:gd name="connsiteY4" fmla="*/ 532340 h 535139"/>
                  <a:gd name="connsiteX5" fmla="*/ 1103715 w 1182203"/>
                  <a:gd name="connsiteY5" fmla="*/ 363007 h 535139"/>
                  <a:gd name="connsiteX6" fmla="*/ 519515 w 1182203"/>
                  <a:gd name="connsiteY6" fmla="*/ 7407 h 535139"/>
                  <a:gd name="connsiteX7" fmla="*/ 15748 w 1182203"/>
                  <a:gd name="connsiteY7" fmla="*/ 109007 h 535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2203" h="535139">
                    <a:moveTo>
                      <a:pt x="15748" y="109007"/>
                    </a:moveTo>
                    <a:cubicBezTo>
                      <a:pt x="-51280" y="123824"/>
                      <a:pt x="117348" y="96307"/>
                      <a:pt x="117348" y="96307"/>
                    </a:cubicBezTo>
                    <a:cubicBezTo>
                      <a:pt x="216126" y="87135"/>
                      <a:pt x="471537" y="30690"/>
                      <a:pt x="608415" y="53973"/>
                    </a:cubicBezTo>
                    <a:cubicBezTo>
                      <a:pt x="745293" y="77256"/>
                      <a:pt x="846893" y="156279"/>
                      <a:pt x="938615" y="236007"/>
                    </a:cubicBezTo>
                    <a:cubicBezTo>
                      <a:pt x="1030337" y="315735"/>
                      <a:pt x="1131231" y="511173"/>
                      <a:pt x="1158748" y="532340"/>
                    </a:cubicBezTo>
                    <a:cubicBezTo>
                      <a:pt x="1186265" y="553507"/>
                      <a:pt x="1210254" y="450496"/>
                      <a:pt x="1103715" y="363007"/>
                    </a:cubicBezTo>
                    <a:cubicBezTo>
                      <a:pt x="997176" y="275518"/>
                      <a:pt x="699432" y="46213"/>
                      <a:pt x="519515" y="7407"/>
                    </a:cubicBezTo>
                    <a:cubicBezTo>
                      <a:pt x="339598" y="-31399"/>
                      <a:pt x="82776" y="94190"/>
                      <a:pt x="15748" y="1090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1" name="フリーフォーム: 図形 760">
                <a:extLst>
                  <a:ext uri="{FF2B5EF4-FFF2-40B4-BE49-F238E27FC236}">
                    <a16:creationId xmlns:a16="http://schemas.microsoft.com/office/drawing/2014/main" id="{D223AFD0-C126-44FF-A697-A092EBE57B10}"/>
                  </a:ext>
                </a:extLst>
              </p:cNvPr>
              <p:cNvSpPr/>
              <p:nvPr/>
            </p:nvSpPr>
            <p:spPr>
              <a:xfrm>
                <a:off x="1356402" y="6259545"/>
                <a:ext cx="419002" cy="1342329"/>
              </a:xfrm>
              <a:custGeom>
                <a:avLst/>
                <a:gdLst>
                  <a:gd name="connsiteX0" fmla="*/ 417365 w 419002"/>
                  <a:gd name="connsiteY0" fmla="*/ 10022 h 1342329"/>
                  <a:gd name="connsiteX1" fmla="*/ 159131 w 419002"/>
                  <a:gd name="connsiteY1" fmla="*/ 259788 h 1342329"/>
                  <a:gd name="connsiteX2" fmla="*/ 36365 w 419002"/>
                  <a:gd name="connsiteY2" fmla="*/ 484155 h 1342329"/>
                  <a:gd name="connsiteX3" fmla="*/ 27898 w 419002"/>
                  <a:gd name="connsiteY3" fmla="*/ 805888 h 1342329"/>
                  <a:gd name="connsiteX4" fmla="*/ 362331 w 419002"/>
                  <a:gd name="connsiteY4" fmla="*/ 1335055 h 1342329"/>
                  <a:gd name="connsiteX5" fmla="*/ 91398 w 419002"/>
                  <a:gd name="connsiteY5" fmla="*/ 1081055 h 1342329"/>
                  <a:gd name="connsiteX6" fmla="*/ 23665 w 419002"/>
                  <a:gd name="connsiteY6" fmla="*/ 623855 h 1342329"/>
                  <a:gd name="connsiteX7" fmla="*/ 417365 w 419002"/>
                  <a:gd name="connsiteY7" fmla="*/ 10022 h 1342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002" h="1342329">
                    <a:moveTo>
                      <a:pt x="417365" y="10022"/>
                    </a:moveTo>
                    <a:cubicBezTo>
                      <a:pt x="439943" y="-50656"/>
                      <a:pt x="222631" y="180766"/>
                      <a:pt x="159131" y="259788"/>
                    </a:cubicBezTo>
                    <a:cubicBezTo>
                      <a:pt x="95631" y="338810"/>
                      <a:pt x="58237" y="393138"/>
                      <a:pt x="36365" y="484155"/>
                    </a:cubicBezTo>
                    <a:cubicBezTo>
                      <a:pt x="14493" y="575172"/>
                      <a:pt x="-26430" y="664071"/>
                      <a:pt x="27898" y="805888"/>
                    </a:cubicBezTo>
                    <a:cubicBezTo>
                      <a:pt x="82226" y="947705"/>
                      <a:pt x="351748" y="1289194"/>
                      <a:pt x="362331" y="1335055"/>
                    </a:cubicBezTo>
                    <a:cubicBezTo>
                      <a:pt x="372914" y="1380916"/>
                      <a:pt x="147842" y="1199588"/>
                      <a:pt x="91398" y="1081055"/>
                    </a:cubicBezTo>
                    <a:cubicBezTo>
                      <a:pt x="34954" y="962522"/>
                      <a:pt x="-38424" y="802361"/>
                      <a:pt x="23665" y="623855"/>
                    </a:cubicBezTo>
                    <a:cubicBezTo>
                      <a:pt x="85754" y="445350"/>
                      <a:pt x="394787" y="70700"/>
                      <a:pt x="417365" y="100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2" name="フリーフォーム: 図形 761">
                <a:extLst>
                  <a:ext uri="{FF2B5EF4-FFF2-40B4-BE49-F238E27FC236}">
                    <a16:creationId xmlns:a16="http://schemas.microsoft.com/office/drawing/2014/main" id="{D259874F-6954-4B7D-B01B-ECCF97EB9F2F}"/>
                  </a:ext>
                </a:extLst>
              </p:cNvPr>
              <p:cNvSpPr/>
              <p:nvPr/>
            </p:nvSpPr>
            <p:spPr>
              <a:xfrm>
                <a:off x="1699835" y="6720332"/>
                <a:ext cx="1229480" cy="992206"/>
              </a:xfrm>
              <a:custGeom>
                <a:avLst/>
                <a:gdLst>
                  <a:gd name="connsiteX0" fmla="*/ 1216932 w 1229480"/>
                  <a:gd name="connsiteY0" fmla="*/ 2201 h 992206"/>
                  <a:gd name="connsiteX1" fmla="*/ 1208465 w 1229480"/>
                  <a:gd name="connsiteY1" fmla="*/ 489035 h 992206"/>
                  <a:gd name="connsiteX2" fmla="*/ 1140732 w 1229480"/>
                  <a:gd name="connsiteY2" fmla="*/ 645668 h 992206"/>
                  <a:gd name="connsiteX3" fmla="*/ 941765 w 1229480"/>
                  <a:gd name="connsiteY3" fmla="*/ 836168 h 992206"/>
                  <a:gd name="connsiteX4" fmla="*/ 738565 w 1229480"/>
                  <a:gd name="connsiteY4" fmla="*/ 929301 h 992206"/>
                  <a:gd name="connsiteX5" fmla="*/ 526898 w 1229480"/>
                  <a:gd name="connsiteY5" fmla="*/ 988568 h 992206"/>
                  <a:gd name="connsiteX6" fmla="*/ 230565 w 1229480"/>
                  <a:gd name="connsiteY6" fmla="*/ 980101 h 992206"/>
                  <a:gd name="connsiteX7" fmla="*/ 18898 w 1229480"/>
                  <a:gd name="connsiteY7" fmla="*/ 933535 h 992206"/>
                  <a:gd name="connsiteX8" fmla="*/ 725865 w 1229480"/>
                  <a:gd name="connsiteY8" fmla="*/ 920835 h 992206"/>
                  <a:gd name="connsiteX9" fmla="*/ 1047598 w 1229480"/>
                  <a:gd name="connsiteY9" fmla="*/ 704935 h 992206"/>
                  <a:gd name="connsiteX10" fmla="*/ 1216932 w 1229480"/>
                  <a:gd name="connsiteY10" fmla="*/ 2201 h 992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29480" h="992206">
                    <a:moveTo>
                      <a:pt x="1216932" y="2201"/>
                    </a:moveTo>
                    <a:cubicBezTo>
                      <a:pt x="1243743" y="-33782"/>
                      <a:pt x="1221165" y="381791"/>
                      <a:pt x="1208465" y="489035"/>
                    </a:cubicBezTo>
                    <a:cubicBezTo>
                      <a:pt x="1195765" y="596279"/>
                      <a:pt x="1185182" y="587813"/>
                      <a:pt x="1140732" y="645668"/>
                    </a:cubicBezTo>
                    <a:cubicBezTo>
                      <a:pt x="1096282" y="703523"/>
                      <a:pt x="1008793" y="788896"/>
                      <a:pt x="941765" y="836168"/>
                    </a:cubicBezTo>
                    <a:cubicBezTo>
                      <a:pt x="874737" y="883440"/>
                      <a:pt x="807709" y="903901"/>
                      <a:pt x="738565" y="929301"/>
                    </a:cubicBezTo>
                    <a:cubicBezTo>
                      <a:pt x="669421" y="954701"/>
                      <a:pt x="611565" y="980101"/>
                      <a:pt x="526898" y="988568"/>
                    </a:cubicBezTo>
                    <a:cubicBezTo>
                      <a:pt x="442231" y="997035"/>
                      <a:pt x="315232" y="989273"/>
                      <a:pt x="230565" y="980101"/>
                    </a:cubicBezTo>
                    <a:cubicBezTo>
                      <a:pt x="145898" y="970929"/>
                      <a:pt x="-63652" y="943413"/>
                      <a:pt x="18898" y="933535"/>
                    </a:cubicBezTo>
                    <a:cubicBezTo>
                      <a:pt x="101448" y="923657"/>
                      <a:pt x="554415" y="958935"/>
                      <a:pt x="725865" y="920835"/>
                    </a:cubicBezTo>
                    <a:cubicBezTo>
                      <a:pt x="897315" y="882735"/>
                      <a:pt x="967870" y="860863"/>
                      <a:pt x="1047598" y="704935"/>
                    </a:cubicBezTo>
                    <a:cubicBezTo>
                      <a:pt x="1127326" y="549007"/>
                      <a:pt x="1190121" y="38184"/>
                      <a:pt x="1216932" y="2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3" name="フリーフォーム: 図形 762">
                <a:extLst>
                  <a:ext uri="{FF2B5EF4-FFF2-40B4-BE49-F238E27FC236}">
                    <a16:creationId xmlns:a16="http://schemas.microsoft.com/office/drawing/2014/main" id="{28315F62-F95C-4986-A622-350CF78C6931}"/>
                  </a:ext>
                </a:extLst>
              </p:cNvPr>
              <p:cNvSpPr/>
              <p:nvPr/>
            </p:nvSpPr>
            <p:spPr>
              <a:xfrm>
                <a:off x="1426385" y="6302940"/>
                <a:ext cx="717789" cy="1362541"/>
              </a:xfrm>
              <a:custGeom>
                <a:avLst/>
                <a:gdLst>
                  <a:gd name="connsiteX0" fmla="*/ 504015 w 717789"/>
                  <a:gd name="connsiteY0" fmla="*/ 17427 h 1362541"/>
                  <a:gd name="connsiteX1" fmla="*/ 178048 w 717789"/>
                  <a:gd name="connsiteY1" fmla="*/ 262960 h 1362541"/>
                  <a:gd name="connsiteX2" fmla="*/ 59515 w 717789"/>
                  <a:gd name="connsiteY2" fmla="*/ 516960 h 1362541"/>
                  <a:gd name="connsiteX3" fmla="*/ 67982 w 717789"/>
                  <a:gd name="connsiteY3" fmla="*/ 834460 h 1362541"/>
                  <a:gd name="connsiteX4" fmla="*/ 233082 w 717789"/>
                  <a:gd name="connsiteY4" fmla="*/ 1050360 h 1362541"/>
                  <a:gd name="connsiteX5" fmla="*/ 698748 w 717789"/>
                  <a:gd name="connsiteY5" fmla="*/ 1342460 h 1362541"/>
                  <a:gd name="connsiteX6" fmla="*/ 592915 w 717789"/>
                  <a:gd name="connsiteY6" fmla="*/ 1317060 h 1362541"/>
                  <a:gd name="connsiteX7" fmla="*/ 271182 w 717789"/>
                  <a:gd name="connsiteY7" fmla="*/ 1156193 h 1362541"/>
                  <a:gd name="connsiteX8" fmla="*/ 4482 w 717789"/>
                  <a:gd name="connsiteY8" fmla="*/ 770960 h 1362541"/>
                  <a:gd name="connsiteX9" fmla="*/ 504015 w 717789"/>
                  <a:gd name="connsiteY9" fmla="*/ 17427 h 136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7789" h="1362541">
                    <a:moveTo>
                      <a:pt x="504015" y="17427"/>
                    </a:moveTo>
                    <a:cubicBezTo>
                      <a:pt x="532943" y="-67240"/>
                      <a:pt x="252131" y="179705"/>
                      <a:pt x="178048" y="262960"/>
                    </a:cubicBezTo>
                    <a:cubicBezTo>
                      <a:pt x="103965" y="346216"/>
                      <a:pt x="77859" y="421710"/>
                      <a:pt x="59515" y="516960"/>
                    </a:cubicBezTo>
                    <a:cubicBezTo>
                      <a:pt x="41171" y="612210"/>
                      <a:pt x="39054" y="745560"/>
                      <a:pt x="67982" y="834460"/>
                    </a:cubicBezTo>
                    <a:cubicBezTo>
                      <a:pt x="96910" y="923360"/>
                      <a:pt x="127954" y="965693"/>
                      <a:pt x="233082" y="1050360"/>
                    </a:cubicBezTo>
                    <a:cubicBezTo>
                      <a:pt x="338210" y="1135027"/>
                      <a:pt x="638776" y="1298010"/>
                      <a:pt x="698748" y="1342460"/>
                    </a:cubicBezTo>
                    <a:cubicBezTo>
                      <a:pt x="758720" y="1386910"/>
                      <a:pt x="664176" y="1348104"/>
                      <a:pt x="592915" y="1317060"/>
                    </a:cubicBezTo>
                    <a:cubicBezTo>
                      <a:pt x="521654" y="1286016"/>
                      <a:pt x="369254" y="1247210"/>
                      <a:pt x="271182" y="1156193"/>
                    </a:cubicBezTo>
                    <a:cubicBezTo>
                      <a:pt x="173110" y="1065176"/>
                      <a:pt x="-32912" y="961460"/>
                      <a:pt x="4482" y="770960"/>
                    </a:cubicBezTo>
                    <a:cubicBezTo>
                      <a:pt x="41876" y="580460"/>
                      <a:pt x="475087" y="102094"/>
                      <a:pt x="504015" y="174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4" name="フリーフォーム: 図形 763">
                <a:extLst>
                  <a:ext uri="{FF2B5EF4-FFF2-40B4-BE49-F238E27FC236}">
                    <a16:creationId xmlns:a16="http://schemas.microsoft.com/office/drawing/2014/main" id="{0C59E83D-5C7E-4EA6-AD3F-5EB664FC0E04}"/>
                  </a:ext>
                </a:extLst>
              </p:cNvPr>
              <p:cNvSpPr/>
              <p:nvPr/>
            </p:nvSpPr>
            <p:spPr>
              <a:xfrm>
                <a:off x="1938058" y="6240114"/>
                <a:ext cx="944516" cy="1376837"/>
              </a:xfrm>
              <a:custGeom>
                <a:avLst/>
                <a:gdLst>
                  <a:gd name="connsiteX0" fmla="*/ 38909 w 944516"/>
                  <a:gd name="connsiteY0" fmla="*/ 29453 h 1376837"/>
                  <a:gd name="connsiteX1" fmla="*/ 178609 w 944516"/>
                  <a:gd name="connsiteY1" fmla="*/ 33686 h 1376837"/>
                  <a:gd name="connsiteX2" fmla="*/ 517275 w 944516"/>
                  <a:gd name="connsiteY2" fmla="*/ 122586 h 1376837"/>
                  <a:gd name="connsiteX3" fmla="*/ 779742 w 944516"/>
                  <a:gd name="connsiteY3" fmla="*/ 401986 h 1376837"/>
                  <a:gd name="connsiteX4" fmla="*/ 872875 w 944516"/>
                  <a:gd name="connsiteY4" fmla="*/ 520519 h 1376837"/>
                  <a:gd name="connsiteX5" fmla="*/ 868642 w 944516"/>
                  <a:gd name="connsiteY5" fmla="*/ 655986 h 1376837"/>
                  <a:gd name="connsiteX6" fmla="*/ 813609 w 944516"/>
                  <a:gd name="connsiteY6" fmla="*/ 956553 h 1376837"/>
                  <a:gd name="connsiteX7" fmla="*/ 623109 w 944516"/>
                  <a:gd name="connsiteY7" fmla="*/ 1185153 h 1376837"/>
                  <a:gd name="connsiteX8" fmla="*/ 284442 w 944516"/>
                  <a:gd name="connsiteY8" fmla="*/ 1371419 h 1376837"/>
                  <a:gd name="connsiteX9" fmla="*/ 585009 w 944516"/>
                  <a:gd name="connsiteY9" fmla="*/ 1295219 h 1376837"/>
                  <a:gd name="connsiteX10" fmla="*/ 855942 w 944516"/>
                  <a:gd name="connsiteY10" fmla="*/ 977719 h 1376837"/>
                  <a:gd name="connsiteX11" fmla="*/ 881342 w 944516"/>
                  <a:gd name="connsiteY11" fmla="*/ 397753 h 1376837"/>
                  <a:gd name="connsiteX12" fmla="*/ 38909 w 944516"/>
                  <a:gd name="connsiteY12" fmla="*/ 29453 h 1376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44516" h="1376837">
                    <a:moveTo>
                      <a:pt x="38909" y="29453"/>
                    </a:moveTo>
                    <a:cubicBezTo>
                      <a:pt x="-78213" y="-31225"/>
                      <a:pt x="98881" y="18164"/>
                      <a:pt x="178609" y="33686"/>
                    </a:cubicBezTo>
                    <a:cubicBezTo>
                      <a:pt x="258337" y="49208"/>
                      <a:pt x="417086" y="61203"/>
                      <a:pt x="517275" y="122586"/>
                    </a:cubicBezTo>
                    <a:cubicBezTo>
                      <a:pt x="617464" y="183969"/>
                      <a:pt x="720475" y="335664"/>
                      <a:pt x="779742" y="401986"/>
                    </a:cubicBezTo>
                    <a:cubicBezTo>
                      <a:pt x="839009" y="468308"/>
                      <a:pt x="858058" y="478186"/>
                      <a:pt x="872875" y="520519"/>
                    </a:cubicBezTo>
                    <a:cubicBezTo>
                      <a:pt x="887692" y="562852"/>
                      <a:pt x="878520" y="583314"/>
                      <a:pt x="868642" y="655986"/>
                    </a:cubicBezTo>
                    <a:cubicBezTo>
                      <a:pt x="858764" y="728658"/>
                      <a:pt x="854531" y="868359"/>
                      <a:pt x="813609" y="956553"/>
                    </a:cubicBezTo>
                    <a:cubicBezTo>
                      <a:pt x="772687" y="1044747"/>
                      <a:pt x="711303" y="1116009"/>
                      <a:pt x="623109" y="1185153"/>
                    </a:cubicBezTo>
                    <a:cubicBezTo>
                      <a:pt x="534915" y="1254297"/>
                      <a:pt x="290792" y="1353075"/>
                      <a:pt x="284442" y="1371419"/>
                    </a:cubicBezTo>
                    <a:cubicBezTo>
                      <a:pt x="278092" y="1389763"/>
                      <a:pt x="489759" y="1360836"/>
                      <a:pt x="585009" y="1295219"/>
                    </a:cubicBezTo>
                    <a:cubicBezTo>
                      <a:pt x="680259" y="1229602"/>
                      <a:pt x="806553" y="1127297"/>
                      <a:pt x="855942" y="977719"/>
                    </a:cubicBezTo>
                    <a:cubicBezTo>
                      <a:pt x="905331" y="828141"/>
                      <a:pt x="1013281" y="559325"/>
                      <a:pt x="881342" y="397753"/>
                    </a:cubicBezTo>
                    <a:cubicBezTo>
                      <a:pt x="749403" y="236181"/>
                      <a:pt x="156031" y="90131"/>
                      <a:pt x="38909" y="294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46" name="グループ化 745">
              <a:extLst>
                <a:ext uri="{FF2B5EF4-FFF2-40B4-BE49-F238E27FC236}">
                  <a16:creationId xmlns:a16="http://schemas.microsoft.com/office/drawing/2014/main" id="{A288547B-89E3-4F5C-B910-4C910400B069}"/>
                </a:ext>
              </a:extLst>
            </p:cNvPr>
            <p:cNvGrpSpPr/>
            <p:nvPr/>
          </p:nvGrpSpPr>
          <p:grpSpPr>
            <a:xfrm>
              <a:off x="3153833" y="6157787"/>
              <a:ext cx="281582" cy="1636768"/>
              <a:chOff x="3153833" y="6157787"/>
              <a:chExt cx="281582" cy="1636768"/>
            </a:xfrm>
            <a:grpFill/>
          </p:grpSpPr>
          <p:sp>
            <p:nvSpPr>
              <p:cNvPr id="757" name="フリーフォーム: 図形 756">
                <a:extLst>
                  <a:ext uri="{FF2B5EF4-FFF2-40B4-BE49-F238E27FC236}">
                    <a16:creationId xmlns:a16="http://schemas.microsoft.com/office/drawing/2014/main" id="{41CCD2FD-6C1A-4DE8-9A6E-36B3A65D223B}"/>
                  </a:ext>
                </a:extLst>
              </p:cNvPr>
              <p:cNvSpPr/>
              <p:nvPr/>
            </p:nvSpPr>
            <p:spPr>
              <a:xfrm>
                <a:off x="3207199" y="6205752"/>
                <a:ext cx="73639" cy="1588803"/>
              </a:xfrm>
              <a:custGeom>
                <a:avLst/>
                <a:gdLst>
                  <a:gd name="connsiteX0" fmla="*/ 1668 w 73639"/>
                  <a:gd name="connsiteY0" fmla="*/ 315 h 1588803"/>
                  <a:gd name="connsiteX1" fmla="*/ 27068 w 73639"/>
                  <a:gd name="connsiteY1" fmla="*/ 1469281 h 1588803"/>
                  <a:gd name="connsiteX2" fmla="*/ 73634 w 73639"/>
                  <a:gd name="connsiteY2" fmla="*/ 1338048 h 1588803"/>
                  <a:gd name="connsiteX3" fmla="*/ 1668 w 73639"/>
                  <a:gd name="connsiteY3" fmla="*/ 315 h 158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639" h="1588803">
                    <a:moveTo>
                      <a:pt x="1668" y="315"/>
                    </a:moveTo>
                    <a:cubicBezTo>
                      <a:pt x="-6093" y="22187"/>
                      <a:pt x="15074" y="1246326"/>
                      <a:pt x="27068" y="1469281"/>
                    </a:cubicBezTo>
                    <a:cubicBezTo>
                      <a:pt x="39062" y="1692237"/>
                      <a:pt x="72929" y="1577231"/>
                      <a:pt x="73634" y="1338048"/>
                    </a:cubicBezTo>
                    <a:cubicBezTo>
                      <a:pt x="74340" y="1098865"/>
                      <a:pt x="9429" y="-21557"/>
                      <a:pt x="1668" y="3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8" name="フリーフォーム: 図形 757">
                <a:extLst>
                  <a:ext uri="{FF2B5EF4-FFF2-40B4-BE49-F238E27FC236}">
                    <a16:creationId xmlns:a16="http://schemas.microsoft.com/office/drawing/2014/main" id="{4BA5F6B6-A3DB-4C51-BBA2-119D0BFC58AE}"/>
                  </a:ext>
                </a:extLst>
              </p:cNvPr>
              <p:cNvSpPr/>
              <p:nvPr/>
            </p:nvSpPr>
            <p:spPr>
              <a:xfrm>
                <a:off x="3158059" y="6157787"/>
                <a:ext cx="224183" cy="1620230"/>
              </a:xfrm>
              <a:custGeom>
                <a:avLst/>
                <a:gdLst>
                  <a:gd name="connsiteX0" fmla="*/ 8 w 224183"/>
                  <a:gd name="connsiteY0" fmla="*/ 48280 h 1620230"/>
                  <a:gd name="connsiteX1" fmla="*/ 207441 w 224183"/>
                  <a:gd name="connsiteY1" fmla="*/ 86380 h 1620230"/>
                  <a:gd name="connsiteX2" fmla="*/ 148174 w 224183"/>
                  <a:gd name="connsiteY2" fmla="*/ 179513 h 1620230"/>
                  <a:gd name="connsiteX3" fmla="*/ 177808 w 224183"/>
                  <a:gd name="connsiteY3" fmla="*/ 1563813 h 1620230"/>
                  <a:gd name="connsiteX4" fmla="*/ 220141 w 224183"/>
                  <a:gd name="connsiteY4" fmla="*/ 1229380 h 1620230"/>
                  <a:gd name="connsiteX5" fmla="*/ 198974 w 224183"/>
                  <a:gd name="connsiteY5" fmla="*/ 103313 h 1620230"/>
                  <a:gd name="connsiteX6" fmla="*/ 8 w 224183"/>
                  <a:gd name="connsiteY6" fmla="*/ 48280 h 162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183" h="1620230">
                    <a:moveTo>
                      <a:pt x="8" y="48280"/>
                    </a:moveTo>
                    <a:cubicBezTo>
                      <a:pt x="1419" y="45458"/>
                      <a:pt x="182747" y="64508"/>
                      <a:pt x="207441" y="86380"/>
                    </a:cubicBezTo>
                    <a:cubicBezTo>
                      <a:pt x="232135" y="108252"/>
                      <a:pt x="153113" y="-66726"/>
                      <a:pt x="148174" y="179513"/>
                    </a:cubicBezTo>
                    <a:cubicBezTo>
                      <a:pt x="143235" y="425752"/>
                      <a:pt x="165813" y="1388835"/>
                      <a:pt x="177808" y="1563813"/>
                    </a:cubicBezTo>
                    <a:cubicBezTo>
                      <a:pt x="189803" y="1738791"/>
                      <a:pt x="216613" y="1472797"/>
                      <a:pt x="220141" y="1229380"/>
                    </a:cubicBezTo>
                    <a:cubicBezTo>
                      <a:pt x="223669" y="985963"/>
                      <a:pt x="233546" y="299457"/>
                      <a:pt x="198974" y="103313"/>
                    </a:cubicBezTo>
                    <a:cubicBezTo>
                      <a:pt x="164402" y="-92831"/>
                      <a:pt x="-1403" y="51102"/>
                      <a:pt x="8" y="482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9" name="フリーフォーム: 図形 758">
                <a:extLst>
                  <a:ext uri="{FF2B5EF4-FFF2-40B4-BE49-F238E27FC236}">
                    <a16:creationId xmlns:a16="http://schemas.microsoft.com/office/drawing/2014/main" id="{53246177-0351-4DA9-AE4D-073F6B67DAE4}"/>
                  </a:ext>
                </a:extLst>
              </p:cNvPr>
              <p:cNvSpPr/>
              <p:nvPr/>
            </p:nvSpPr>
            <p:spPr>
              <a:xfrm>
                <a:off x="3153833" y="7643205"/>
                <a:ext cx="281582" cy="32582"/>
              </a:xfrm>
              <a:custGeom>
                <a:avLst/>
                <a:gdLst>
                  <a:gd name="connsiteX0" fmla="*/ 0 w 281582"/>
                  <a:gd name="connsiteY0" fmla="*/ 19128 h 32582"/>
                  <a:gd name="connsiteX1" fmla="*/ 50800 w 281582"/>
                  <a:gd name="connsiteY1" fmla="*/ 23362 h 32582"/>
                  <a:gd name="connsiteX2" fmla="*/ 279400 w 281582"/>
                  <a:gd name="connsiteY2" fmla="*/ 31828 h 32582"/>
                  <a:gd name="connsiteX3" fmla="*/ 160867 w 281582"/>
                  <a:gd name="connsiteY3" fmla="*/ 2195 h 32582"/>
                  <a:gd name="connsiteX4" fmla="*/ 71967 w 281582"/>
                  <a:gd name="connsiteY4" fmla="*/ 2195 h 32582"/>
                  <a:gd name="connsiteX5" fmla="*/ 0 w 281582"/>
                  <a:gd name="connsiteY5" fmla="*/ 19128 h 3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582" h="32582">
                    <a:moveTo>
                      <a:pt x="0" y="19128"/>
                    </a:moveTo>
                    <a:cubicBezTo>
                      <a:pt x="2116" y="20186"/>
                      <a:pt x="50800" y="23362"/>
                      <a:pt x="50800" y="23362"/>
                    </a:cubicBezTo>
                    <a:cubicBezTo>
                      <a:pt x="97367" y="25479"/>
                      <a:pt x="261056" y="35356"/>
                      <a:pt x="279400" y="31828"/>
                    </a:cubicBezTo>
                    <a:cubicBezTo>
                      <a:pt x="297744" y="28300"/>
                      <a:pt x="195439" y="7134"/>
                      <a:pt x="160867" y="2195"/>
                    </a:cubicBezTo>
                    <a:cubicBezTo>
                      <a:pt x="126295" y="-2744"/>
                      <a:pt x="71967" y="2195"/>
                      <a:pt x="71967" y="2195"/>
                    </a:cubicBezTo>
                    <a:lnTo>
                      <a:pt x="0" y="191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47" name="グループ化 746">
              <a:extLst>
                <a:ext uri="{FF2B5EF4-FFF2-40B4-BE49-F238E27FC236}">
                  <a16:creationId xmlns:a16="http://schemas.microsoft.com/office/drawing/2014/main" id="{619A93EC-1716-4333-A1C4-2B9AE575D990}"/>
                </a:ext>
              </a:extLst>
            </p:cNvPr>
            <p:cNvGrpSpPr/>
            <p:nvPr/>
          </p:nvGrpSpPr>
          <p:grpSpPr>
            <a:xfrm rot="10800000">
              <a:off x="5431367" y="6102754"/>
              <a:ext cx="281582" cy="1636768"/>
              <a:chOff x="3153833" y="6157787"/>
              <a:chExt cx="281582" cy="1636768"/>
            </a:xfrm>
            <a:grpFill/>
          </p:grpSpPr>
          <p:sp>
            <p:nvSpPr>
              <p:cNvPr id="754" name="フリーフォーム: 図形 753">
                <a:extLst>
                  <a:ext uri="{FF2B5EF4-FFF2-40B4-BE49-F238E27FC236}">
                    <a16:creationId xmlns:a16="http://schemas.microsoft.com/office/drawing/2014/main" id="{D91CB8B2-33AA-45A3-AABD-DC14D5BB522C}"/>
                  </a:ext>
                </a:extLst>
              </p:cNvPr>
              <p:cNvSpPr/>
              <p:nvPr/>
            </p:nvSpPr>
            <p:spPr>
              <a:xfrm>
                <a:off x="3207199" y="6205752"/>
                <a:ext cx="73639" cy="1588803"/>
              </a:xfrm>
              <a:custGeom>
                <a:avLst/>
                <a:gdLst>
                  <a:gd name="connsiteX0" fmla="*/ 1668 w 73639"/>
                  <a:gd name="connsiteY0" fmla="*/ 315 h 1588803"/>
                  <a:gd name="connsiteX1" fmla="*/ 27068 w 73639"/>
                  <a:gd name="connsiteY1" fmla="*/ 1469281 h 1588803"/>
                  <a:gd name="connsiteX2" fmla="*/ 73634 w 73639"/>
                  <a:gd name="connsiteY2" fmla="*/ 1338048 h 1588803"/>
                  <a:gd name="connsiteX3" fmla="*/ 1668 w 73639"/>
                  <a:gd name="connsiteY3" fmla="*/ 315 h 158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639" h="1588803">
                    <a:moveTo>
                      <a:pt x="1668" y="315"/>
                    </a:moveTo>
                    <a:cubicBezTo>
                      <a:pt x="-6093" y="22187"/>
                      <a:pt x="15074" y="1246326"/>
                      <a:pt x="27068" y="1469281"/>
                    </a:cubicBezTo>
                    <a:cubicBezTo>
                      <a:pt x="39062" y="1692237"/>
                      <a:pt x="72929" y="1577231"/>
                      <a:pt x="73634" y="1338048"/>
                    </a:cubicBezTo>
                    <a:cubicBezTo>
                      <a:pt x="74340" y="1098865"/>
                      <a:pt x="9429" y="-21557"/>
                      <a:pt x="1668" y="3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5" name="フリーフォーム: 図形 754">
                <a:extLst>
                  <a:ext uri="{FF2B5EF4-FFF2-40B4-BE49-F238E27FC236}">
                    <a16:creationId xmlns:a16="http://schemas.microsoft.com/office/drawing/2014/main" id="{F4B191C2-1FF7-468D-804C-921A25195F5D}"/>
                  </a:ext>
                </a:extLst>
              </p:cNvPr>
              <p:cNvSpPr/>
              <p:nvPr/>
            </p:nvSpPr>
            <p:spPr>
              <a:xfrm>
                <a:off x="3158059" y="6157787"/>
                <a:ext cx="224183" cy="1620230"/>
              </a:xfrm>
              <a:custGeom>
                <a:avLst/>
                <a:gdLst>
                  <a:gd name="connsiteX0" fmla="*/ 8 w 224183"/>
                  <a:gd name="connsiteY0" fmla="*/ 48280 h 1620230"/>
                  <a:gd name="connsiteX1" fmla="*/ 207441 w 224183"/>
                  <a:gd name="connsiteY1" fmla="*/ 86380 h 1620230"/>
                  <a:gd name="connsiteX2" fmla="*/ 148174 w 224183"/>
                  <a:gd name="connsiteY2" fmla="*/ 179513 h 1620230"/>
                  <a:gd name="connsiteX3" fmla="*/ 177808 w 224183"/>
                  <a:gd name="connsiteY3" fmla="*/ 1563813 h 1620230"/>
                  <a:gd name="connsiteX4" fmla="*/ 220141 w 224183"/>
                  <a:gd name="connsiteY4" fmla="*/ 1229380 h 1620230"/>
                  <a:gd name="connsiteX5" fmla="*/ 198974 w 224183"/>
                  <a:gd name="connsiteY5" fmla="*/ 103313 h 1620230"/>
                  <a:gd name="connsiteX6" fmla="*/ 8 w 224183"/>
                  <a:gd name="connsiteY6" fmla="*/ 48280 h 162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183" h="1620230">
                    <a:moveTo>
                      <a:pt x="8" y="48280"/>
                    </a:moveTo>
                    <a:cubicBezTo>
                      <a:pt x="1419" y="45458"/>
                      <a:pt x="182747" y="64508"/>
                      <a:pt x="207441" y="86380"/>
                    </a:cubicBezTo>
                    <a:cubicBezTo>
                      <a:pt x="232135" y="108252"/>
                      <a:pt x="153113" y="-66726"/>
                      <a:pt x="148174" y="179513"/>
                    </a:cubicBezTo>
                    <a:cubicBezTo>
                      <a:pt x="143235" y="425752"/>
                      <a:pt x="165813" y="1388835"/>
                      <a:pt x="177808" y="1563813"/>
                    </a:cubicBezTo>
                    <a:cubicBezTo>
                      <a:pt x="189803" y="1738791"/>
                      <a:pt x="216613" y="1472797"/>
                      <a:pt x="220141" y="1229380"/>
                    </a:cubicBezTo>
                    <a:cubicBezTo>
                      <a:pt x="223669" y="985963"/>
                      <a:pt x="233546" y="299457"/>
                      <a:pt x="198974" y="103313"/>
                    </a:cubicBezTo>
                    <a:cubicBezTo>
                      <a:pt x="164402" y="-92831"/>
                      <a:pt x="-1403" y="51102"/>
                      <a:pt x="8" y="482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6" name="フリーフォーム: 図形 755">
                <a:extLst>
                  <a:ext uri="{FF2B5EF4-FFF2-40B4-BE49-F238E27FC236}">
                    <a16:creationId xmlns:a16="http://schemas.microsoft.com/office/drawing/2014/main" id="{1309D72D-65FE-40C0-BCB1-0ABEE3F3E93D}"/>
                  </a:ext>
                </a:extLst>
              </p:cNvPr>
              <p:cNvSpPr/>
              <p:nvPr/>
            </p:nvSpPr>
            <p:spPr>
              <a:xfrm>
                <a:off x="3153833" y="7643205"/>
                <a:ext cx="281582" cy="32582"/>
              </a:xfrm>
              <a:custGeom>
                <a:avLst/>
                <a:gdLst>
                  <a:gd name="connsiteX0" fmla="*/ 0 w 281582"/>
                  <a:gd name="connsiteY0" fmla="*/ 19128 h 32582"/>
                  <a:gd name="connsiteX1" fmla="*/ 50800 w 281582"/>
                  <a:gd name="connsiteY1" fmla="*/ 23362 h 32582"/>
                  <a:gd name="connsiteX2" fmla="*/ 279400 w 281582"/>
                  <a:gd name="connsiteY2" fmla="*/ 31828 h 32582"/>
                  <a:gd name="connsiteX3" fmla="*/ 160867 w 281582"/>
                  <a:gd name="connsiteY3" fmla="*/ 2195 h 32582"/>
                  <a:gd name="connsiteX4" fmla="*/ 71967 w 281582"/>
                  <a:gd name="connsiteY4" fmla="*/ 2195 h 32582"/>
                  <a:gd name="connsiteX5" fmla="*/ 0 w 281582"/>
                  <a:gd name="connsiteY5" fmla="*/ 19128 h 3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582" h="32582">
                    <a:moveTo>
                      <a:pt x="0" y="19128"/>
                    </a:moveTo>
                    <a:cubicBezTo>
                      <a:pt x="2116" y="20186"/>
                      <a:pt x="50800" y="23362"/>
                      <a:pt x="50800" y="23362"/>
                    </a:cubicBezTo>
                    <a:cubicBezTo>
                      <a:pt x="97367" y="25479"/>
                      <a:pt x="261056" y="35356"/>
                      <a:pt x="279400" y="31828"/>
                    </a:cubicBezTo>
                    <a:cubicBezTo>
                      <a:pt x="297744" y="28300"/>
                      <a:pt x="195439" y="7134"/>
                      <a:pt x="160867" y="2195"/>
                    </a:cubicBezTo>
                    <a:cubicBezTo>
                      <a:pt x="126295" y="-2744"/>
                      <a:pt x="71967" y="2195"/>
                      <a:pt x="71967" y="2195"/>
                    </a:cubicBezTo>
                    <a:lnTo>
                      <a:pt x="0" y="191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48" name="グループ化 747">
              <a:extLst>
                <a:ext uri="{FF2B5EF4-FFF2-40B4-BE49-F238E27FC236}">
                  <a16:creationId xmlns:a16="http://schemas.microsoft.com/office/drawing/2014/main" id="{26129442-55C1-4673-87EB-8093A4C5ACE2}"/>
                </a:ext>
              </a:extLst>
            </p:cNvPr>
            <p:cNvGrpSpPr/>
            <p:nvPr/>
          </p:nvGrpSpPr>
          <p:grpSpPr>
            <a:xfrm flipV="1">
              <a:off x="3629702" y="6194427"/>
              <a:ext cx="1572913" cy="1564678"/>
              <a:chOff x="1356402" y="6147860"/>
              <a:chExt cx="1572913" cy="1564678"/>
            </a:xfrm>
            <a:grpFill/>
          </p:grpSpPr>
          <p:sp>
            <p:nvSpPr>
              <p:cNvPr id="749" name="フリーフォーム: 図形 748">
                <a:extLst>
                  <a:ext uri="{FF2B5EF4-FFF2-40B4-BE49-F238E27FC236}">
                    <a16:creationId xmlns:a16="http://schemas.microsoft.com/office/drawing/2014/main" id="{04F649F9-3496-463B-BC0A-F553DC5D9494}"/>
                  </a:ext>
                </a:extLst>
              </p:cNvPr>
              <p:cNvSpPr/>
              <p:nvPr/>
            </p:nvSpPr>
            <p:spPr>
              <a:xfrm>
                <a:off x="1715685" y="6147860"/>
                <a:ext cx="1182203" cy="535139"/>
              </a:xfrm>
              <a:custGeom>
                <a:avLst/>
                <a:gdLst>
                  <a:gd name="connsiteX0" fmla="*/ 15748 w 1182203"/>
                  <a:gd name="connsiteY0" fmla="*/ 109007 h 535139"/>
                  <a:gd name="connsiteX1" fmla="*/ 117348 w 1182203"/>
                  <a:gd name="connsiteY1" fmla="*/ 96307 h 535139"/>
                  <a:gd name="connsiteX2" fmla="*/ 608415 w 1182203"/>
                  <a:gd name="connsiteY2" fmla="*/ 53973 h 535139"/>
                  <a:gd name="connsiteX3" fmla="*/ 938615 w 1182203"/>
                  <a:gd name="connsiteY3" fmla="*/ 236007 h 535139"/>
                  <a:gd name="connsiteX4" fmla="*/ 1158748 w 1182203"/>
                  <a:gd name="connsiteY4" fmla="*/ 532340 h 535139"/>
                  <a:gd name="connsiteX5" fmla="*/ 1103715 w 1182203"/>
                  <a:gd name="connsiteY5" fmla="*/ 363007 h 535139"/>
                  <a:gd name="connsiteX6" fmla="*/ 519515 w 1182203"/>
                  <a:gd name="connsiteY6" fmla="*/ 7407 h 535139"/>
                  <a:gd name="connsiteX7" fmla="*/ 15748 w 1182203"/>
                  <a:gd name="connsiteY7" fmla="*/ 109007 h 535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2203" h="535139">
                    <a:moveTo>
                      <a:pt x="15748" y="109007"/>
                    </a:moveTo>
                    <a:cubicBezTo>
                      <a:pt x="-51280" y="123824"/>
                      <a:pt x="117348" y="96307"/>
                      <a:pt x="117348" y="96307"/>
                    </a:cubicBezTo>
                    <a:cubicBezTo>
                      <a:pt x="216126" y="87135"/>
                      <a:pt x="471537" y="30690"/>
                      <a:pt x="608415" y="53973"/>
                    </a:cubicBezTo>
                    <a:cubicBezTo>
                      <a:pt x="745293" y="77256"/>
                      <a:pt x="846893" y="156279"/>
                      <a:pt x="938615" y="236007"/>
                    </a:cubicBezTo>
                    <a:cubicBezTo>
                      <a:pt x="1030337" y="315735"/>
                      <a:pt x="1131231" y="511173"/>
                      <a:pt x="1158748" y="532340"/>
                    </a:cubicBezTo>
                    <a:cubicBezTo>
                      <a:pt x="1186265" y="553507"/>
                      <a:pt x="1210254" y="450496"/>
                      <a:pt x="1103715" y="363007"/>
                    </a:cubicBezTo>
                    <a:cubicBezTo>
                      <a:pt x="997176" y="275518"/>
                      <a:pt x="699432" y="46213"/>
                      <a:pt x="519515" y="7407"/>
                    </a:cubicBezTo>
                    <a:cubicBezTo>
                      <a:pt x="339598" y="-31399"/>
                      <a:pt x="82776" y="94190"/>
                      <a:pt x="15748" y="1090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0" name="フリーフォーム: 図形 749">
                <a:extLst>
                  <a:ext uri="{FF2B5EF4-FFF2-40B4-BE49-F238E27FC236}">
                    <a16:creationId xmlns:a16="http://schemas.microsoft.com/office/drawing/2014/main" id="{CC703CBE-1480-4A53-BF70-71F54AE773F3}"/>
                  </a:ext>
                </a:extLst>
              </p:cNvPr>
              <p:cNvSpPr/>
              <p:nvPr/>
            </p:nvSpPr>
            <p:spPr>
              <a:xfrm>
                <a:off x="1356402" y="6259545"/>
                <a:ext cx="419002" cy="1342329"/>
              </a:xfrm>
              <a:custGeom>
                <a:avLst/>
                <a:gdLst>
                  <a:gd name="connsiteX0" fmla="*/ 417365 w 419002"/>
                  <a:gd name="connsiteY0" fmla="*/ 10022 h 1342329"/>
                  <a:gd name="connsiteX1" fmla="*/ 159131 w 419002"/>
                  <a:gd name="connsiteY1" fmla="*/ 259788 h 1342329"/>
                  <a:gd name="connsiteX2" fmla="*/ 36365 w 419002"/>
                  <a:gd name="connsiteY2" fmla="*/ 484155 h 1342329"/>
                  <a:gd name="connsiteX3" fmla="*/ 27898 w 419002"/>
                  <a:gd name="connsiteY3" fmla="*/ 805888 h 1342329"/>
                  <a:gd name="connsiteX4" fmla="*/ 362331 w 419002"/>
                  <a:gd name="connsiteY4" fmla="*/ 1335055 h 1342329"/>
                  <a:gd name="connsiteX5" fmla="*/ 91398 w 419002"/>
                  <a:gd name="connsiteY5" fmla="*/ 1081055 h 1342329"/>
                  <a:gd name="connsiteX6" fmla="*/ 23665 w 419002"/>
                  <a:gd name="connsiteY6" fmla="*/ 623855 h 1342329"/>
                  <a:gd name="connsiteX7" fmla="*/ 417365 w 419002"/>
                  <a:gd name="connsiteY7" fmla="*/ 10022 h 1342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002" h="1342329">
                    <a:moveTo>
                      <a:pt x="417365" y="10022"/>
                    </a:moveTo>
                    <a:cubicBezTo>
                      <a:pt x="439943" y="-50656"/>
                      <a:pt x="222631" y="180766"/>
                      <a:pt x="159131" y="259788"/>
                    </a:cubicBezTo>
                    <a:cubicBezTo>
                      <a:pt x="95631" y="338810"/>
                      <a:pt x="58237" y="393138"/>
                      <a:pt x="36365" y="484155"/>
                    </a:cubicBezTo>
                    <a:cubicBezTo>
                      <a:pt x="14493" y="575172"/>
                      <a:pt x="-26430" y="664071"/>
                      <a:pt x="27898" y="805888"/>
                    </a:cubicBezTo>
                    <a:cubicBezTo>
                      <a:pt x="82226" y="947705"/>
                      <a:pt x="351748" y="1289194"/>
                      <a:pt x="362331" y="1335055"/>
                    </a:cubicBezTo>
                    <a:cubicBezTo>
                      <a:pt x="372914" y="1380916"/>
                      <a:pt x="147842" y="1199588"/>
                      <a:pt x="91398" y="1081055"/>
                    </a:cubicBezTo>
                    <a:cubicBezTo>
                      <a:pt x="34954" y="962522"/>
                      <a:pt x="-38424" y="802361"/>
                      <a:pt x="23665" y="623855"/>
                    </a:cubicBezTo>
                    <a:cubicBezTo>
                      <a:pt x="85754" y="445350"/>
                      <a:pt x="394787" y="70700"/>
                      <a:pt x="417365" y="100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1" name="フリーフォーム: 図形 750">
                <a:extLst>
                  <a:ext uri="{FF2B5EF4-FFF2-40B4-BE49-F238E27FC236}">
                    <a16:creationId xmlns:a16="http://schemas.microsoft.com/office/drawing/2014/main" id="{446FA126-125C-486F-8825-E3E1146FA87B}"/>
                  </a:ext>
                </a:extLst>
              </p:cNvPr>
              <p:cNvSpPr/>
              <p:nvPr/>
            </p:nvSpPr>
            <p:spPr>
              <a:xfrm>
                <a:off x="1699835" y="6720332"/>
                <a:ext cx="1229480" cy="992206"/>
              </a:xfrm>
              <a:custGeom>
                <a:avLst/>
                <a:gdLst>
                  <a:gd name="connsiteX0" fmla="*/ 1216932 w 1229480"/>
                  <a:gd name="connsiteY0" fmla="*/ 2201 h 992206"/>
                  <a:gd name="connsiteX1" fmla="*/ 1208465 w 1229480"/>
                  <a:gd name="connsiteY1" fmla="*/ 489035 h 992206"/>
                  <a:gd name="connsiteX2" fmla="*/ 1140732 w 1229480"/>
                  <a:gd name="connsiteY2" fmla="*/ 645668 h 992206"/>
                  <a:gd name="connsiteX3" fmla="*/ 941765 w 1229480"/>
                  <a:gd name="connsiteY3" fmla="*/ 836168 h 992206"/>
                  <a:gd name="connsiteX4" fmla="*/ 738565 w 1229480"/>
                  <a:gd name="connsiteY4" fmla="*/ 929301 h 992206"/>
                  <a:gd name="connsiteX5" fmla="*/ 526898 w 1229480"/>
                  <a:gd name="connsiteY5" fmla="*/ 988568 h 992206"/>
                  <a:gd name="connsiteX6" fmla="*/ 230565 w 1229480"/>
                  <a:gd name="connsiteY6" fmla="*/ 980101 h 992206"/>
                  <a:gd name="connsiteX7" fmla="*/ 18898 w 1229480"/>
                  <a:gd name="connsiteY7" fmla="*/ 933535 h 992206"/>
                  <a:gd name="connsiteX8" fmla="*/ 725865 w 1229480"/>
                  <a:gd name="connsiteY8" fmla="*/ 920835 h 992206"/>
                  <a:gd name="connsiteX9" fmla="*/ 1047598 w 1229480"/>
                  <a:gd name="connsiteY9" fmla="*/ 704935 h 992206"/>
                  <a:gd name="connsiteX10" fmla="*/ 1216932 w 1229480"/>
                  <a:gd name="connsiteY10" fmla="*/ 2201 h 992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29480" h="992206">
                    <a:moveTo>
                      <a:pt x="1216932" y="2201"/>
                    </a:moveTo>
                    <a:cubicBezTo>
                      <a:pt x="1243743" y="-33782"/>
                      <a:pt x="1221165" y="381791"/>
                      <a:pt x="1208465" y="489035"/>
                    </a:cubicBezTo>
                    <a:cubicBezTo>
                      <a:pt x="1195765" y="596279"/>
                      <a:pt x="1185182" y="587813"/>
                      <a:pt x="1140732" y="645668"/>
                    </a:cubicBezTo>
                    <a:cubicBezTo>
                      <a:pt x="1096282" y="703523"/>
                      <a:pt x="1008793" y="788896"/>
                      <a:pt x="941765" y="836168"/>
                    </a:cubicBezTo>
                    <a:cubicBezTo>
                      <a:pt x="874737" y="883440"/>
                      <a:pt x="807709" y="903901"/>
                      <a:pt x="738565" y="929301"/>
                    </a:cubicBezTo>
                    <a:cubicBezTo>
                      <a:pt x="669421" y="954701"/>
                      <a:pt x="611565" y="980101"/>
                      <a:pt x="526898" y="988568"/>
                    </a:cubicBezTo>
                    <a:cubicBezTo>
                      <a:pt x="442231" y="997035"/>
                      <a:pt x="315232" y="989273"/>
                      <a:pt x="230565" y="980101"/>
                    </a:cubicBezTo>
                    <a:cubicBezTo>
                      <a:pt x="145898" y="970929"/>
                      <a:pt x="-63652" y="943413"/>
                      <a:pt x="18898" y="933535"/>
                    </a:cubicBezTo>
                    <a:cubicBezTo>
                      <a:pt x="101448" y="923657"/>
                      <a:pt x="554415" y="958935"/>
                      <a:pt x="725865" y="920835"/>
                    </a:cubicBezTo>
                    <a:cubicBezTo>
                      <a:pt x="897315" y="882735"/>
                      <a:pt x="967870" y="860863"/>
                      <a:pt x="1047598" y="704935"/>
                    </a:cubicBezTo>
                    <a:cubicBezTo>
                      <a:pt x="1127326" y="549007"/>
                      <a:pt x="1190121" y="38184"/>
                      <a:pt x="1216932" y="2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2" name="フリーフォーム: 図形 751">
                <a:extLst>
                  <a:ext uri="{FF2B5EF4-FFF2-40B4-BE49-F238E27FC236}">
                    <a16:creationId xmlns:a16="http://schemas.microsoft.com/office/drawing/2014/main" id="{F85CC818-F1A9-49C4-9038-77914C358833}"/>
                  </a:ext>
                </a:extLst>
              </p:cNvPr>
              <p:cNvSpPr/>
              <p:nvPr/>
            </p:nvSpPr>
            <p:spPr>
              <a:xfrm>
                <a:off x="1426385" y="6302940"/>
                <a:ext cx="717789" cy="1362541"/>
              </a:xfrm>
              <a:custGeom>
                <a:avLst/>
                <a:gdLst>
                  <a:gd name="connsiteX0" fmla="*/ 504015 w 717789"/>
                  <a:gd name="connsiteY0" fmla="*/ 17427 h 1362541"/>
                  <a:gd name="connsiteX1" fmla="*/ 178048 w 717789"/>
                  <a:gd name="connsiteY1" fmla="*/ 262960 h 1362541"/>
                  <a:gd name="connsiteX2" fmla="*/ 59515 w 717789"/>
                  <a:gd name="connsiteY2" fmla="*/ 516960 h 1362541"/>
                  <a:gd name="connsiteX3" fmla="*/ 67982 w 717789"/>
                  <a:gd name="connsiteY3" fmla="*/ 834460 h 1362541"/>
                  <a:gd name="connsiteX4" fmla="*/ 233082 w 717789"/>
                  <a:gd name="connsiteY4" fmla="*/ 1050360 h 1362541"/>
                  <a:gd name="connsiteX5" fmla="*/ 698748 w 717789"/>
                  <a:gd name="connsiteY5" fmla="*/ 1342460 h 1362541"/>
                  <a:gd name="connsiteX6" fmla="*/ 592915 w 717789"/>
                  <a:gd name="connsiteY6" fmla="*/ 1317060 h 1362541"/>
                  <a:gd name="connsiteX7" fmla="*/ 271182 w 717789"/>
                  <a:gd name="connsiteY7" fmla="*/ 1156193 h 1362541"/>
                  <a:gd name="connsiteX8" fmla="*/ 4482 w 717789"/>
                  <a:gd name="connsiteY8" fmla="*/ 770960 h 1362541"/>
                  <a:gd name="connsiteX9" fmla="*/ 504015 w 717789"/>
                  <a:gd name="connsiteY9" fmla="*/ 17427 h 136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7789" h="1362541">
                    <a:moveTo>
                      <a:pt x="504015" y="17427"/>
                    </a:moveTo>
                    <a:cubicBezTo>
                      <a:pt x="532943" y="-67240"/>
                      <a:pt x="252131" y="179705"/>
                      <a:pt x="178048" y="262960"/>
                    </a:cubicBezTo>
                    <a:cubicBezTo>
                      <a:pt x="103965" y="346216"/>
                      <a:pt x="77859" y="421710"/>
                      <a:pt x="59515" y="516960"/>
                    </a:cubicBezTo>
                    <a:cubicBezTo>
                      <a:pt x="41171" y="612210"/>
                      <a:pt x="39054" y="745560"/>
                      <a:pt x="67982" y="834460"/>
                    </a:cubicBezTo>
                    <a:cubicBezTo>
                      <a:pt x="96910" y="923360"/>
                      <a:pt x="127954" y="965693"/>
                      <a:pt x="233082" y="1050360"/>
                    </a:cubicBezTo>
                    <a:cubicBezTo>
                      <a:pt x="338210" y="1135027"/>
                      <a:pt x="638776" y="1298010"/>
                      <a:pt x="698748" y="1342460"/>
                    </a:cubicBezTo>
                    <a:cubicBezTo>
                      <a:pt x="758720" y="1386910"/>
                      <a:pt x="664176" y="1348104"/>
                      <a:pt x="592915" y="1317060"/>
                    </a:cubicBezTo>
                    <a:cubicBezTo>
                      <a:pt x="521654" y="1286016"/>
                      <a:pt x="369254" y="1247210"/>
                      <a:pt x="271182" y="1156193"/>
                    </a:cubicBezTo>
                    <a:cubicBezTo>
                      <a:pt x="173110" y="1065176"/>
                      <a:pt x="-32912" y="961460"/>
                      <a:pt x="4482" y="770960"/>
                    </a:cubicBezTo>
                    <a:cubicBezTo>
                      <a:pt x="41876" y="580460"/>
                      <a:pt x="475087" y="102094"/>
                      <a:pt x="504015" y="174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3" name="フリーフォーム: 図形 752">
                <a:extLst>
                  <a:ext uri="{FF2B5EF4-FFF2-40B4-BE49-F238E27FC236}">
                    <a16:creationId xmlns:a16="http://schemas.microsoft.com/office/drawing/2014/main" id="{23298667-E9BE-413D-9F1D-349CD243106C}"/>
                  </a:ext>
                </a:extLst>
              </p:cNvPr>
              <p:cNvSpPr/>
              <p:nvPr/>
            </p:nvSpPr>
            <p:spPr>
              <a:xfrm>
                <a:off x="1938058" y="6240114"/>
                <a:ext cx="944516" cy="1376837"/>
              </a:xfrm>
              <a:custGeom>
                <a:avLst/>
                <a:gdLst>
                  <a:gd name="connsiteX0" fmla="*/ 38909 w 944516"/>
                  <a:gd name="connsiteY0" fmla="*/ 29453 h 1376837"/>
                  <a:gd name="connsiteX1" fmla="*/ 178609 w 944516"/>
                  <a:gd name="connsiteY1" fmla="*/ 33686 h 1376837"/>
                  <a:gd name="connsiteX2" fmla="*/ 517275 w 944516"/>
                  <a:gd name="connsiteY2" fmla="*/ 122586 h 1376837"/>
                  <a:gd name="connsiteX3" fmla="*/ 779742 w 944516"/>
                  <a:gd name="connsiteY3" fmla="*/ 401986 h 1376837"/>
                  <a:gd name="connsiteX4" fmla="*/ 872875 w 944516"/>
                  <a:gd name="connsiteY4" fmla="*/ 520519 h 1376837"/>
                  <a:gd name="connsiteX5" fmla="*/ 868642 w 944516"/>
                  <a:gd name="connsiteY5" fmla="*/ 655986 h 1376837"/>
                  <a:gd name="connsiteX6" fmla="*/ 813609 w 944516"/>
                  <a:gd name="connsiteY6" fmla="*/ 956553 h 1376837"/>
                  <a:gd name="connsiteX7" fmla="*/ 623109 w 944516"/>
                  <a:gd name="connsiteY7" fmla="*/ 1185153 h 1376837"/>
                  <a:gd name="connsiteX8" fmla="*/ 284442 w 944516"/>
                  <a:gd name="connsiteY8" fmla="*/ 1371419 h 1376837"/>
                  <a:gd name="connsiteX9" fmla="*/ 585009 w 944516"/>
                  <a:gd name="connsiteY9" fmla="*/ 1295219 h 1376837"/>
                  <a:gd name="connsiteX10" fmla="*/ 855942 w 944516"/>
                  <a:gd name="connsiteY10" fmla="*/ 977719 h 1376837"/>
                  <a:gd name="connsiteX11" fmla="*/ 881342 w 944516"/>
                  <a:gd name="connsiteY11" fmla="*/ 397753 h 1376837"/>
                  <a:gd name="connsiteX12" fmla="*/ 38909 w 944516"/>
                  <a:gd name="connsiteY12" fmla="*/ 29453 h 1376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44516" h="1376837">
                    <a:moveTo>
                      <a:pt x="38909" y="29453"/>
                    </a:moveTo>
                    <a:cubicBezTo>
                      <a:pt x="-78213" y="-31225"/>
                      <a:pt x="98881" y="18164"/>
                      <a:pt x="178609" y="33686"/>
                    </a:cubicBezTo>
                    <a:cubicBezTo>
                      <a:pt x="258337" y="49208"/>
                      <a:pt x="417086" y="61203"/>
                      <a:pt x="517275" y="122586"/>
                    </a:cubicBezTo>
                    <a:cubicBezTo>
                      <a:pt x="617464" y="183969"/>
                      <a:pt x="720475" y="335664"/>
                      <a:pt x="779742" y="401986"/>
                    </a:cubicBezTo>
                    <a:cubicBezTo>
                      <a:pt x="839009" y="468308"/>
                      <a:pt x="858058" y="478186"/>
                      <a:pt x="872875" y="520519"/>
                    </a:cubicBezTo>
                    <a:cubicBezTo>
                      <a:pt x="887692" y="562852"/>
                      <a:pt x="878520" y="583314"/>
                      <a:pt x="868642" y="655986"/>
                    </a:cubicBezTo>
                    <a:cubicBezTo>
                      <a:pt x="858764" y="728658"/>
                      <a:pt x="854531" y="868359"/>
                      <a:pt x="813609" y="956553"/>
                    </a:cubicBezTo>
                    <a:cubicBezTo>
                      <a:pt x="772687" y="1044747"/>
                      <a:pt x="711303" y="1116009"/>
                      <a:pt x="623109" y="1185153"/>
                    </a:cubicBezTo>
                    <a:cubicBezTo>
                      <a:pt x="534915" y="1254297"/>
                      <a:pt x="290792" y="1353075"/>
                      <a:pt x="284442" y="1371419"/>
                    </a:cubicBezTo>
                    <a:cubicBezTo>
                      <a:pt x="278092" y="1389763"/>
                      <a:pt x="489759" y="1360836"/>
                      <a:pt x="585009" y="1295219"/>
                    </a:cubicBezTo>
                    <a:cubicBezTo>
                      <a:pt x="680259" y="1229602"/>
                      <a:pt x="806553" y="1127297"/>
                      <a:pt x="855942" y="977719"/>
                    </a:cubicBezTo>
                    <a:cubicBezTo>
                      <a:pt x="905331" y="828141"/>
                      <a:pt x="1013281" y="559325"/>
                      <a:pt x="881342" y="397753"/>
                    </a:cubicBezTo>
                    <a:cubicBezTo>
                      <a:pt x="749403" y="236181"/>
                      <a:pt x="156031" y="90131"/>
                      <a:pt x="38909" y="294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2234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内田有紀、同い年の米倉涼子は「楽しいだけじゃなく緊張感を持てる相手」…インタビュー完全版〈２〉 : スポーツ報知" hidden="1">
            <a:extLst>
              <a:ext uri="{FF2B5EF4-FFF2-40B4-BE49-F238E27FC236}">
                <a16:creationId xmlns:a16="http://schemas.microsoft.com/office/drawing/2014/main" id="{3DE77460-C41A-412A-8F40-0F900AFFD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4167" r="9000" b="5667"/>
          <a:stretch/>
        </p:blipFill>
        <p:spPr bwMode="auto">
          <a:xfrm>
            <a:off x="509915" y="99677"/>
            <a:ext cx="8581369" cy="1272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6D101D77-AF4C-412C-9C4F-CCD6B44854D0}"/>
              </a:ext>
            </a:extLst>
          </p:cNvPr>
          <p:cNvSpPr/>
          <p:nvPr/>
        </p:nvSpPr>
        <p:spPr>
          <a:xfrm>
            <a:off x="4849776" y="1263558"/>
            <a:ext cx="146532" cy="22735"/>
          </a:xfrm>
          <a:custGeom>
            <a:avLst/>
            <a:gdLst>
              <a:gd name="connsiteX0" fmla="*/ 37 w 146532"/>
              <a:gd name="connsiteY0" fmla="*/ 14380 h 22735"/>
              <a:gd name="connsiteX1" fmla="*/ 109574 w 146532"/>
              <a:gd name="connsiteY1" fmla="*/ 92 h 22735"/>
              <a:gd name="connsiteX2" fmla="*/ 146087 w 146532"/>
              <a:gd name="connsiteY2" fmla="*/ 22317 h 22735"/>
              <a:gd name="connsiteX3" fmla="*/ 122274 w 146532"/>
              <a:gd name="connsiteY3" fmla="*/ 14380 h 22735"/>
              <a:gd name="connsiteX4" fmla="*/ 37 w 146532"/>
              <a:gd name="connsiteY4" fmla="*/ 14380 h 2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532" h="22735">
                <a:moveTo>
                  <a:pt x="37" y="14380"/>
                </a:moveTo>
                <a:cubicBezTo>
                  <a:pt x="-2080" y="11999"/>
                  <a:pt x="85232" y="-1231"/>
                  <a:pt x="109574" y="92"/>
                </a:cubicBezTo>
                <a:cubicBezTo>
                  <a:pt x="133916" y="1415"/>
                  <a:pt x="143970" y="19936"/>
                  <a:pt x="146087" y="22317"/>
                </a:cubicBezTo>
                <a:cubicBezTo>
                  <a:pt x="148204" y="24698"/>
                  <a:pt x="143176" y="16232"/>
                  <a:pt x="122274" y="14380"/>
                </a:cubicBezTo>
                <a:cubicBezTo>
                  <a:pt x="101372" y="12528"/>
                  <a:pt x="2154" y="16761"/>
                  <a:pt x="37" y="14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13843FA9-E071-4450-A5EC-AC34FB54825E}"/>
              </a:ext>
            </a:extLst>
          </p:cNvPr>
          <p:cNvSpPr/>
          <p:nvPr/>
        </p:nvSpPr>
        <p:spPr>
          <a:xfrm>
            <a:off x="4987744" y="1266821"/>
            <a:ext cx="236811" cy="59054"/>
          </a:xfrm>
          <a:custGeom>
            <a:avLst/>
            <a:gdLst>
              <a:gd name="connsiteX0" fmla="*/ 181 w 236811"/>
              <a:gd name="connsiteY0" fmla="*/ 12704 h 59054"/>
              <a:gd name="connsiteX1" fmla="*/ 100194 w 236811"/>
              <a:gd name="connsiteY1" fmla="*/ 4 h 59054"/>
              <a:gd name="connsiteX2" fmla="*/ 146231 w 236811"/>
              <a:gd name="connsiteY2" fmla="*/ 14292 h 59054"/>
              <a:gd name="connsiteX3" fmla="*/ 235131 w 236811"/>
              <a:gd name="connsiteY3" fmla="*/ 57154 h 59054"/>
              <a:gd name="connsiteX4" fmla="*/ 198619 w 236811"/>
              <a:gd name="connsiteY4" fmla="*/ 47629 h 59054"/>
              <a:gd name="connsiteX5" fmla="*/ 127181 w 236811"/>
              <a:gd name="connsiteY5" fmla="*/ 12704 h 59054"/>
              <a:gd name="connsiteX6" fmla="*/ 181 w 236811"/>
              <a:gd name="connsiteY6" fmla="*/ 12704 h 5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811" h="59054">
                <a:moveTo>
                  <a:pt x="181" y="12704"/>
                </a:moveTo>
                <a:cubicBezTo>
                  <a:pt x="-4317" y="10587"/>
                  <a:pt x="75852" y="-261"/>
                  <a:pt x="100194" y="4"/>
                </a:cubicBezTo>
                <a:cubicBezTo>
                  <a:pt x="124536" y="269"/>
                  <a:pt x="123741" y="4767"/>
                  <a:pt x="146231" y="14292"/>
                </a:cubicBezTo>
                <a:cubicBezTo>
                  <a:pt x="168721" y="23817"/>
                  <a:pt x="226400" y="51598"/>
                  <a:pt x="235131" y="57154"/>
                </a:cubicBezTo>
                <a:cubicBezTo>
                  <a:pt x="243862" y="62710"/>
                  <a:pt x="216611" y="55037"/>
                  <a:pt x="198619" y="47629"/>
                </a:cubicBezTo>
                <a:cubicBezTo>
                  <a:pt x="180627" y="40221"/>
                  <a:pt x="157608" y="19318"/>
                  <a:pt x="127181" y="12704"/>
                </a:cubicBezTo>
                <a:cubicBezTo>
                  <a:pt x="96754" y="6090"/>
                  <a:pt x="4679" y="14821"/>
                  <a:pt x="181" y="12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4EB8307F-17FB-4D96-B7B8-0401F885CB80}"/>
              </a:ext>
            </a:extLst>
          </p:cNvPr>
          <p:cNvSpPr/>
          <p:nvPr/>
        </p:nvSpPr>
        <p:spPr>
          <a:xfrm>
            <a:off x="5014910" y="1379498"/>
            <a:ext cx="93813" cy="97075"/>
          </a:xfrm>
          <a:custGeom>
            <a:avLst/>
            <a:gdLst>
              <a:gd name="connsiteX0" fmla="*/ 3 w 93813"/>
              <a:gd name="connsiteY0" fmla="*/ 40 h 97075"/>
              <a:gd name="connsiteX1" fmla="*/ 73028 w 93813"/>
              <a:gd name="connsiteY1" fmla="*/ 63540 h 97075"/>
              <a:gd name="connsiteX2" fmla="*/ 58740 w 93813"/>
              <a:gd name="connsiteY2" fmla="*/ 87352 h 97075"/>
              <a:gd name="connsiteX3" fmla="*/ 23815 w 93813"/>
              <a:gd name="connsiteY3" fmla="*/ 96877 h 97075"/>
              <a:gd name="connsiteX4" fmla="*/ 68265 w 93813"/>
              <a:gd name="connsiteY4" fmla="*/ 92115 h 97075"/>
              <a:gd name="connsiteX5" fmla="*/ 93665 w 93813"/>
              <a:gd name="connsiteY5" fmla="*/ 73065 h 97075"/>
              <a:gd name="connsiteX6" fmla="*/ 76203 w 93813"/>
              <a:gd name="connsiteY6" fmla="*/ 54015 h 97075"/>
              <a:gd name="connsiteX7" fmla="*/ 3 w 93813"/>
              <a:gd name="connsiteY7" fmla="*/ 40 h 9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813" h="97075">
                <a:moveTo>
                  <a:pt x="3" y="40"/>
                </a:moveTo>
                <a:cubicBezTo>
                  <a:pt x="-526" y="1627"/>
                  <a:pt x="63239" y="48988"/>
                  <a:pt x="73028" y="63540"/>
                </a:cubicBezTo>
                <a:cubicBezTo>
                  <a:pt x="82817" y="78092"/>
                  <a:pt x="66942" y="81796"/>
                  <a:pt x="58740" y="87352"/>
                </a:cubicBezTo>
                <a:cubicBezTo>
                  <a:pt x="50538" y="92908"/>
                  <a:pt x="22228" y="96083"/>
                  <a:pt x="23815" y="96877"/>
                </a:cubicBezTo>
                <a:cubicBezTo>
                  <a:pt x="25402" y="97671"/>
                  <a:pt x="56623" y="96084"/>
                  <a:pt x="68265" y="92115"/>
                </a:cubicBezTo>
                <a:cubicBezTo>
                  <a:pt x="79907" y="88146"/>
                  <a:pt x="92342" y="79415"/>
                  <a:pt x="93665" y="73065"/>
                </a:cubicBezTo>
                <a:cubicBezTo>
                  <a:pt x="94988" y="66715"/>
                  <a:pt x="87315" y="64598"/>
                  <a:pt x="76203" y="54015"/>
                </a:cubicBezTo>
                <a:cubicBezTo>
                  <a:pt x="65091" y="43432"/>
                  <a:pt x="532" y="-1547"/>
                  <a:pt x="3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18168C46-E78F-4BB4-BEAB-B731AC50E77E}"/>
              </a:ext>
            </a:extLst>
          </p:cNvPr>
          <p:cNvSpPr/>
          <p:nvPr/>
        </p:nvSpPr>
        <p:spPr>
          <a:xfrm>
            <a:off x="4973422" y="1291457"/>
            <a:ext cx="230409" cy="39044"/>
          </a:xfrm>
          <a:custGeom>
            <a:avLst/>
            <a:gdLst>
              <a:gd name="connsiteX0" fmla="*/ 216 w 230409"/>
              <a:gd name="connsiteY0" fmla="*/ 8706 h 39044"/>
              <a:gd name="connsiteX1" fmla="*/ 109753 w 230409"/>
              <a:gd name="connsiteY1" fmla="*/ 5531 h 39044"/>
              <a:gd name="connsiteX2" fmla="*/ 128803 w 230409"/>
              <a:gd name="connsiteY2" fmla="*/ 10293 h 39044"/>
              <a:gd name="connsiteX3" fmla="*/ 182778 w 230409"/>
              <a:gd name="connsiteY3" fmla="*/ 26168 h 39044"/>
              <a:gd name="connsiteX4" fmla="*/ 230403 w 230409"/>
              <a:gd name="connsiteY4" fmla="*/ 38868 h 39044"/>
              <a:gd name="connsiteX5" fmla="*/ 185953 w 230409"/>
              <a:gd name="connsiteY5" fmla="*/ 16643 h 39044"/>
              <a:gd name="connsiteX6" fmla="*/ 141503 w 230409"/>
              <a:gd name="connsiteY6" fmla="*/ 768 h 39044"/>
              <a:gd name="connsiteX7" fmla="*/ 216 w 230409"/>
              <a:gd name="connsiteY7" fmla="*/ 8706 h 3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409" h="39044">
                <a:moveTo>
                  <a:pt x="216" y="8706"/>
                </a:moveTo>
                <a:cubicBezTo>
                  <a:pt x="-5076" y="9500"/>
                  <a:pt x="88322" y="5266"/>
                  <a:pt x="109753" y="5531"/>
                </a:cubicBezTo>
                <a:cubicBezTo>
                  <a:pt x="131184" y="5795"/>
                  <a:pt x="116632" y="6853"/>
                  <a:pt x="128803" y="10293"/>
                </a:cubicBezTo>
                <a:cubicBezTo>
                  <a:pt x="140974" y="13733"/>
                  <a:pt x="165845" y="21406"/>
                  <a:pt x="182778" y="26168"/>
                </a:cubicBezTo>
                <a:cubicBezTo>
                  <a:pt x="199711" y="30930"/>
                  <a:pt x="229874" y="40455"/>
                  <a:pt x="230403" y="38868"/>
                </a:cubicBezTo>
                <a:cubicBezTo>
                  <a:pt x="230932" y="37281"/>
                  <a:pt x="200770" y="22993"/>
                  <a:pt x="185953" y="16643"/>
                </a:cubicBezTo>
                <a:cubicBezTo>
                  <a:pt x="171136" y="10293"/>
                  <a:pt x="171136" y="4472"/>
                  <a:pt x="141503" y="768"/>
                </a:cubicBezTo>
                <a:cubicBezTo>
                  <a:pt x="111870" y="-2936"/>
                  <a:pt x="5508" y="7912"/>
                  <a:pt x="216" y="8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FC9333AB-96D5-4298-90BD-5DAA07044311}"/>
              </a:ext>
            </a:extLst>
          </p:cNvPr>
          <p:cNvSpPr/>
          <p:nvPr/>
        </p:nvSpPr>
        <p:spPr>
          <a:xfrm>
            <a:off x="4837078" y="1296948"/>
            <a:ext cx="155640" cy="47370"/>
          </a:xfrm>
          <a:custGeom>
            <a:avLst/>
            <a:gdLst>
              <a:gd name="connsiteX0" fmla="*/ 35 w 155640"/>
              <a:gd name="connsiteY0" fmla="*/ 4802 h 47370"/>
              <a:gd name="connsiteX1" fmla="*/ 47660 w 155640"/>
              <a:gd name="connsiteY1" fmla="*/ 44490 h 47370"/>
              <a:gd name="connsiteX2" fmla="*/ 77822 w 155640"/>
              <a:gd name="connsiteY2" fmla="*/ 42902 h 47370"/>
              <a:gd name="connsiteX3" fmla="*/ 128622 w 155640"/>
              <a:gd name="connsiteY3" fmla="*/ 31790 h 47370"/>
              <a:gd name="connsiteX4" fmla="*/ 155610 w 155640"/>
              <a:gd name="connsiteY4" fmla="*/ 40 h 47370"/>
              <a:gd name="connsiteX5" fmla="*/ 123860 w 155640"/>
              <a:gd name="connsiteY5" fmla="*/ 25440 h 47370"/>
              <a:gd name="connsiteX6" fmla="*/ 79410 w 155640"/>
              <a:gd name="connsiteY6" fmla="*/ 39727 h 47370"/>
              <a:gd name="connsiteX7" fmla="*/ 55597 w 155640"/>
              <a:gd name="connsiteY7" fmla="*/ 39727 h 47370"/>
              <a:gd name="connsiteX8" fmla="*/ 35 w 155640"/>
              <a:gd name="connsiteY8" fmla="*/ 4802 h 4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640" h="47370">
                <a:moveTo>
                  <a:pt x="35" y="4802"/>
                </a:moveTo>
                <a:cubicBezTo>
                  <a:pt x="-1288" y="5596"/>
                  <a:pt x="34696" y="38140"/>
                  <a:pt x="47660" y="44490"/>
                </a:cubicBezTo>
                <a:cubicBezTo>
                  <a:pt x="60624" y="50840"/>
                  <a:pt x="64328" y="45019"/>
                  <a:pt x="77822" y="42902"/>
                </a:cubicBezTo>
                <a:cubicBezTo>
                  <a:pt x="91316" y="40785"/>
                  <a:pt x="115657" y="38934"/>
                  <a:pt x="128622" y="31790"/>
                </a:cubicBezTo>
                <a:cubicBezTo>
                  <a:pt x="141587" y="24646"/>
                  <a:pt x="156404" y="1098"/>
                  <a:pt x="155610" y="40"/>
                </a:cubicBezTo>
                <a:cubicBezTo>
                  <a:pt x="154816" y="-1018"/>
                  <a:pt x="136560" y="18826"/>
                  <a:pt x="123860" y="25440"/>
                </a:cubicBezTo>
                <a:cubicBezTo>
                  <a:pt x="111160" y="32054"/>
                  <a:pt x="90787" y="37346"/>
                  <a:pt x="79410" y="39727"/>
                </a:cubicBezTo>
                <a:cubicBezTo>
                  <a:pt x="68033" y="42108"/>
                  <a:pt x="64328" y="42902"/>
                  <a:pt x="55597" y="39727"/>
                </a:cubicBezTo>
                <a:cubicBezTo>
                  <a:pt x="46866" y="36552"/>
                  <a:pt x="1358" y="4008"/>
                  <a:pt x="35" y="4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76D0B6F1-C691-4B25-BA88-9F5A95CF656F}"/>
              </a:ext>
            </a:extLst>
          </p:cNvPr>
          <p:cNvSpPr/>
          <p:nvPr/>
        </p:nvSpPr>
        <p:spPr>
          <a:xfrm>
            <a:off x="4521198" y="1318827"/>
            <a:ext cx="141767" cy="45332"/>
          </a:xfrm>
          <a:custGeom>
            <a:avLst/>
            <a:gdLst>
              <a:gd name="connsiteX0" fmla="*/ 2 w 141767"/>
              <a:gd name="connsiteY0" fmla="*/ 386 h 45332"/>
              <a:gd name="connsiteX1" fmla="*/ 119065 w 141767"/>
              <a:gd name="connsiteY1" fmla="*/ 6736 h 45332"/>
              <a:gd name="connsiteX2" fmla="*/ 141290 w 141767"/>
              <a:gd name="connsiteY2" fmla="*/ 44836 h 45332"/>
              <a:gd name="connsiteX3" fmla="*/ 133352 w 141767"/>
              <a:gd name="connsiteY3" fmla="*/ 27373 h 45332"/>
              <a:gd name="connsiteX4" fmla="*/ 122240 w 141767"/>
              <a:gd name="connsiteY4" fmla="*/ 11498 h 45332"/>
              <a:gd name="connsiteX5" fmla="*/ 2 w 141767"/>
              <a:gd name="connsiteY5" fmla="*/ 386 h 4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767" h="45332">
                <a:moveTo>
                  <a:pt x="2" y="386"/>
                </a:moveTo>
                <a:cubicBezTo>
                  <a:pt x="-527" y="-408"/>
                  <a:pt x="95517" y="-672"/>
                  <a:pt x="119065" y="6736"/>
                </a:cubicBezTo>
                <a:cubicBezTo>
                  <a:pt x="142613" y="14144"/>
                  <a:pt x="138909" y="41397"/>
                  <a:pt x="141290" y="44836"/>
                </a:cubicBezTo>
                <a:cubicBezTo>
                  <a:pt x="143671" y="48275"/>
                  <a:pt x="136527" y="32929"/>
                  <a:pt x="133352" y="27373"/>
                </a:cubicBezTo>
                <a:cubicBezTo>
                  <a:pt x="130177" y="21817"/>
                  <a:pt x="142613" y="16525"/>
                  <a:pt x="122240" y="11498"/>
                </a:cubicBezTo>
                <a:cubicBezTo>
                  <a:pt x="101867" y="6471"/>
                  <a:pt x="531" y="1180"/>
                  <a:pt x="2" y="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C39B17FC-5B32-4A0C-8BE6-B95CDB8AD133}"/>
              </a:ext>
            </a:extLst>
          </p:cNvPr>
          <p:cNvSpPr/>
          <p:nvPr/>
        </p:nvSpPr>
        <p:spPr>
          <a:xfrm>
            <a:off x="4519611" y="1347834"/>
            <a:ext cx="154025" cy="30183"/>
          </a:xfrm>
          <a:custGeom>
            <a:avLst/>
            <a:gdLst>
              <a:gd name="connsiteX0" fmla="*/ 153989 w 154025"/>
              <a:gd name="connsiteY0" fmla="*/ 30116 h 30183"/>
              <a:gd name="connsiteX1" fmla="*/ 66677 w 154025"/>
              <a:gd name="connsiteY1" fmla="*/ 9479 h 30183"/>
              <a:gd name="connsiteX2" fmla="*/ 28577 w 154025"/>
              <a:gd name="connsiteY2" fmla="*/ 9479 h 30183"/>
              <a:gd name="connsiteX3" fmla="*/ 2 w 154025"/>
              <a:gd name="connsiteY3" fmla="*/ 23766 h 30183"/>
              <a:gd name="connsiteX4" fmla="*/ 30164 w 154025"/>
              <a:gd name="connsiteY4" fmla="*/ 3129 h 30183"/>
              <a:gd name="connsiteX5" fmla="*/ 55564 w 154025"/>
              <a:gd name="connsiteY5" fmla="*/ 1541 h 30183"/>
              <a:gd name="connsiteX6" fmla="*/ 153989 w 154025"/>
              <a:gd name="connsiteY6" fmla="*/ 30116 h 3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025" h="30183">
                <a:moveTo>
                  <a:pt x="153989" y="30116"/>
                </a:moveTo>
                <a:cubicBezTo>
                  <a:pt x="155841" y="31439"/>
                  <a:pt x="87579" y="12918"/>
                  <a:pt x="66677" y="9479"/>
                </a:cubicBezTo>
                <a:cubicBezTo>
                  <a:pt x="45775" y="6039"/>
                  <a:pt x="39689" y="7098"/>
                  <a:pt x="28577" y="9479"/>
                </a:cubicBezTo>
                <a:cubicBezTo>
                  <a:pt x="17464" y="11860"/>
                  <a:pt x="-263" y="24824"/>
                  <a:pt x="2" y="23766"/>
                </a:cubicBezTo>
                <a:cubicBezTo>
                  <a:pt x="266" y="22708"/>
                  <a:pt x="20904" y="6833"/>
                  <a:pt x="30164" y="3129"/>
                </a:cubicBezTo>
                <a:cubicBezTo>
                  <a:pt x="39424" y="-575"/>
                  <a:pt x="40218" y="-840"/>
                  <a:pt x="55564" y="1541"/>
                </a:cubicBezTo>
                <a:cubicBezTo>
                  <a:pt x="70910" y="3922"/>
                  <a:pt x="152137" y="28793"/>
                  <a:pt x="153989" y="30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30E50CD2-6A77-49F3-A19F-104CA6415A03}"/>
              </a:ext>
            </a:extLst>
          </p:cNvPr>
          <p:cNvSpPr/>
          <p:nvPr/>
        </p:nvSpPr>
        <p:spPr>
          <a:xfrm>
            <a:off x="4889468" y="1359293"/>
            <a:ext cx="314612" cy="140638"/>
          </a:xfrm>
          <a:custGeom>
            <a:avLst/>
            <a:gdLst>
              <a:gd name="connsiteX0" fmla="*/ 32 w 314612"/>
              <a:gd name="connsiteY0" fmla="*/ 139307 h 140638"/>
              <a:gd name="connsiteX1" fmla="*/ 55595 w 314612"/>
              <a:gd name="connsiteY1" fmla="*/ 74220 h 140638"/>
              <a:gd name="connsiteX2" fmla="*/ 107982 w 314612"/>
              <a:gd name="connsiteY2" fmla="*/ 34532 h 140638"/>
              <a:gd name="connsiteX3" fmla="*/ 168307 w 314612"/>
              <a:gd name="connsiteY3" fmla="*/ 44057 h 140638"/>
              <a:gd name="connsiteX4" fmla="*/ 227045 w 314612"/>
              <a:gd name="connsiteY4" fmla="*/ 82157 h 140638"/>
              <a:gd name="connsiteX5" fmla="*/ 314357 w 314612"/>
              <a:gd name="connsiteY5" fmla="*/ 125020 h 140638"/>
              <a:gd name="connsiteX6" fmla="*/ 249270 w 314612"/>
              <a:gd name="connsiteY6" fmla="*/ 77395 h 140638"/>
              <a:gd name="connsiteX7" fmla="*/ 125445 w 314612"/>
              <a:gd name="connsiteY7" fmla="*/ 12307 h 140638"/>
              <a:gd name="connsiteX8" fmla="*/ 63532 w 314612"/>
              <a:gd name="connsiteY8" fmla="*/ 9132 h 140638"/>
              <a:gd name="connsiteX9" fmla="*/ 32 w 314612"/>
              <a:gd name="connsiteY9" fmla="*/ 139307 h 14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612" h="140638">
                <a:moveTo>
                  <a:pt x="32" y="139307"/>
                </a:moveTo>
                <a:cubicBezTo>
                  <a:pt x="-1291" y="150155"/>
                  <a:pt x="37603" y="91682"/>
                  <a:pt x="55595" y="74220"/>
                </a:cubicBezTo>
                <a:cubicBezTo>
                  <a:pt x="73587" y="56758"/>
                  <a:pt x="89197" y="39559"/>
                  <a:pt x="107982" y="34532"/>
                </a:cubicBezTo>
                <a:cubicBezTo>
                  <a:pt x="126767" y="29505"/>
                  <a:pt x="148463" y="36120"/>
                  <a:pt x="168307" y="44057"/>
                </a:cubicBezTo>
                <a:cubicBezTo>
                  <a:pt x="188151" y="51994"/>
                  <a:pt x="202703" y="68663"/>
                  <a:pt x="227045" y="82157"/>
                </a:cubicBezTo>
                <a:cubicBezTo>
                  <a:pt x="251387" y="95651"/>
                  <a:pt x="310653" y="125814"/>
                  <a:pt x="314357" y="125020"/>
                </a:cubicBezTo>
                <a:cubicBezTo>
                  <a:pt x="318061" y="124226"/>
                  <a:pt x="280755" y="96180"/>
                  <a:pt x="249270" y="77395"/>
                </a:cubicBezTo>
                <a:cubicBezTo>
                  <a:pt x="217785" y="58609"/>
                  <a:pt x="156401" y="23684"/>
                  <a:pt x="125445" y="12307"/>
                </a:cubicBezTo>
                <a:cubicBezTo>
                  <a:pt x="94489" y="930"/>
                  <a:pt x="81523" y="-7007"/>
                  <a:pt x="63532" y="9132"/>
                </a:cubicBezTo>
                <a:cubicBezTo>
                  <a:pt x="45541" y="25271"/>
                  <a:pt x="1355" y="128459"/>
                  <a:pt x="32" y="139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82B12DCA-0BD0-4CA8-A0DC-85AC47836BA9}"/>
              </a:ext>
            </a:extLst>
          </p:cNvPr>
          <p:cNvSpPr/>
          <p:nvPr/>
        </p:nvSpPr>
        <p:spPr>
          <a:xfrm>
            <a:off x="4935538" y="1528763"/>
            <a:ext cx="187710" cy="19083"/>
          </a:xfrm>
          <a:custGeom>
            <a:avLst/>
            <a:gdLst>
              <a:gd name="connsiteX0" fmla="*/ 0 w 187710"/>
              <a:gd name="connsiteY0" fmla="*/ 0 h 19083"/>
              <a:gd name="connsiteX1" fmla="*/ 88900 w 187710"/>
              <a:gd name="connsiteY1" fmla="*/ 19050 h 19083"/>
              <a:gd name="connsiteX2" fmla="*/ 187325 w 187710"/>
              <a:gd name="connsiteY2" fmla="*/ 4762 h 19083"/>
              <a:gd name="connsiteX3" fmla="*/ 125412 w 187710"/>
              <a:gd name="connsiteY3" fmla="*/ 11112 h 19083"/>
              <a:gd name="connsiteX4" fmla="*/ 0 w 187710"/>
              <a:gd name="connsiteY4" fmla="*/ 0 h 1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710" h="19083">
                <a:moveTo>
                  <a:pt x="0" y="0"/>
                </a:moveTo>
                <a:cubicBezTo>
                  <a:pt x="28839" y="9128"/>
                  <a:pt x="57679" y="18256"/>
                  <a:pt x="88900" y="19050"/>
                </a:cubicBezTo>
                <a:cubicBezTo>
                  <a:pt x="120121" y="19844"/>
                  <a:pt x="181240" y="6085"/>
                  <a:pt x="187325" y="4762"/>
                </a:cubicBezTo>
                <a:cubicBezTo>
                  <a:pt x="193410" y="3439"/>
                  <a:pt x="125412" y="11112"/>
                  <a:pt x="125412" y="11112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9D94ACEA-F453-465A-9582-D1F89ABA79FE}"/>
              </a:ext>
            </a:extLst>
          </p:cNvPr>
          <p:cNvSpPr/>
          <p:nvPr/>
        </p:nvSpPr>
        <p:spPr>
          <a:xfrm>
            <a:off x="4909921" y="1479164"/>
            <a:ext cx="287887" cy="21166"/>
          </a:xfrm>
          <a:custGeom>
            <a:avLst/>
            <a:gdLst>
              <a:gd name="connsiteX0" fmla="*/ 217 w 287887"/>
              <a:gd name="connsiteY0" fmla="*/ 21024 h 21166"/>
              <a:gd name="connsiteX1" fmla="*/ 178017 w 287887"/>
              <a:gd name="connsiteY1" fmla="*/ 9911 h 21166"/>
              <a:gd name="connsiteX2" fmla="*/ 287554 w 287887"/>
              <a:gd name="connsiteY2" fmla="*/ 17849 h 21166"/>
              <a:gd name="connsiteX3" fmla="*/ 214529 w 287887"/>
              <a:gd name="connsiteY3" fmla="*/ 8324 h 21166"/>
              <a:gd name="connsiteX4" fmla="*/ 143092 w 287887"/>
              <a:gd name="connsiteY4" fmla="*/ 386 h 21166"/>
              <a:gd name="connsiteX5" fmla="*/ 217 w 287887"/>
              <a:gd name="connsiteY5" fmla="*/ 21024 h 2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887" h="21166">
                <a:moveTo>
                  <a:pt x="217" y="21024"/>
                </a:moveTo>
                <a:cubicBezTo>
                  <a:pt x="6038" y="22612"/>
                  <a:pt x="130128" y="10440"/>
                  <a:pt x="178017" y="9911"/>
                </a:cubicBezTo>
                <a:cubicBezTo>
                  <a:pt x="225906" y="9382"/>
                  <a:pt x="281469" y="18113"/>
                  <a:pt x="287554" y="17849"/>
                </a:cubicBezTo>
                <a:cubicBezTo>
                  <a:pt x="293639" y="17584"/>
                  <a:pt x="214529" y="8324"/>
                  <a:pt x="214529" y="8324"/>
                </a:cubicBezTo>
                <a:cubicBezTo>
                  <a:pt x="190452" y="5413"/>
                  <a:pt x="179075" y="-1731"/>
                  <a:pt x="143092" y="386"/>
                </a:cubicBezTo>
                <a:cubicBezTo>
                  <a:pt x="107109" y="2503"/>
                  <a:pt x="-5604" y="19436"/>
                  <a:pt x="217" y="21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3541676C-2A2F-4AA6-BE27-C6D40D3BB9A2}"/>
              </a:ext>
            </a:extLst>
          </p:cNvPr>
          <p:cNvSpPr/>
          <p:nvPr/>
        </p:nvSpPr>
        <p:spPr>
          <a:xfrm>
            <a:off x="4894229" y="1390586"/>
            <a:ext cx="68598" cy="104852"/>
          </a:xfrm>
          <a:custGeom>
            <a:avLst/>
            <a:gdLst>
              <a:gd name="connsiteX0" fmla="*/ 68296 w 68598"/>
              <a:gd name="connsiteY0" fmla="*/ 64 h 104852"/>
              <a:gd name="connsiteX1" fmla="*/ 41309 w 68598"/>
              <a:gd name="connsiteY1" fmla="*/ 71502 h 104852"/>
              <a:gd name="connsiteX2" fmla="*/ 47659 w 68598"/>
              <a:gd name="connsiteY2" fmla="*/ 84202 h 104852"/>
              <a:gd name="connsiteX3" fmla="*/ 34 w 68598"/>
              <a:gd name="connsiteY3" fmla="*/ 104839 h 104852"/>
              <a:gd name="connsiteX4" fmla="*/ 39721 w 68598"/>
              <a:gd name="connsiteY4" fmla="*/ 81027 h 104852"/>
              <a:gd name="connsiteX5" fmla="*/ 20671 w 68598"/>
              <a:gd name="connsiteY5" fmla="*/ 58802 h 104852"/>
              <a:gd name="connsiteX6" fmla="*/ 68296 w 68598"/>
              <a:gd name="connsiteY6" fmla="*/ 64 h 10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98" h="104852">
                <a:moveTo>
                  <a:pt x="68296" y="64"/>
                </a:moveTo>
                <a:cubicBezTo>
                  <a:pt x="71736" y="2181"/>
                  <a:pt x="44748" y="57479"/>
                  <a:pt x="41309" y="71502"/>
                </a:cubicBezTo>
                <a:cubicBezTo>
                  <a:pt x="37870" y="85525"/>
                  <a:pt x="54538" y="78646"/>
                  <a:pt x="47659" y="84202"/>
                </a:cubicBezTo>
                <a:cubicBezTo>
                  <a:pt x="40780" y="89758"/>
                  <a:pt x="1357" y="105368"/>
                  <a:pt x="34" y="104839"/>
                </a:cubicBezTo>
                <a:cubicBezTo>
                  <a:pt x="-1289" y="104310"/>
                  <a:pt x="36282" y="88700"/>
                  <a:pt x="39721" y="81027"/>
                </a:cubicBezTo>
                <a:cubicBezTo>
                  <a:pt x="43160" y="73354"/>
                  <a:pt x="18819" y="69121"/>
                  <a:pt x="20671" y="58802"/>
                </a:cubicBezTo>
                <a:cubicBezTo>
                  <a:pt x="22523" y="48483"/>
                  <a:pt x="64856" y="-2053"/>
                  <a:pt x="68296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9BC101E2-7C96-4901-8E72-9D876064BCE1}"/>
              </a:ext>
            </a:extLst>
          </p:cNvPr>
          <p:cNvSpPr/>
          <p:nvPr/>
        </p:nvSpPr>
        <p:spPr>
          <a:xfrm>
            <a:off x="4956000" y="1372023"/>
            <a:ext cx="86434" cy="118469"/>
          </a:xfrm>
          <a:custGeom>
            <a:avLst/>
            <a:gdLst>
              <a:gd name="connsiteX0" fmla="*/ 28750 w 86434"/>
              <a:gd name="connsiteY0" fmla="*/ 1165 h 118469"/>
              <a:gd name="connsiteX1" fmla="*/ 79550 w 86434"/>
              <a:gd name="connsiteY1" fmla="*/ 47202 h 118469"/>
              <a:gd name="connsiteX2" fmla="*/ 82725 w 86434"/>
              <a:gd name="connsiteY2" fmla="*/ 88477 h 118469"/>
              <a:gd name="connsiteX3" fmla="*/ 49388 w 86434"/>
              <a:gd name="connsiteY3" fmla="*/ 113877 h 118469"/>
              <a:gd name="connsiteX4" fmla="*/ 11288 w 86434"/>
              <a:gd name="connsiteY4" fmla="*/ 117052 h 118469"/>
              <a:gd name="connsiteX5" fmla="*/ 175 w 86434"/>
              <a:gd name="connsiteY5" fmla="*/ 98002 h 118469"/>
              <a:gd name="connsiteX6" fmla="*/ 28750 w 86434"/>
              <a:gd name="connsiteY6" fmla="*/ 1165 h 11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434" h="118469">
                <a:moveTo>
                  <a:pt x="28750" y="1165"/>
                </a:moveTo>
                <a:cubicBezTo>
                  <a:pt x="41979" y="-7302"/>
                  <a:pt x="70554" y="32650"/>
                  <a:pt x="79550" y="47202"/>
                </a:cubicBezTo>
                <a:cubicBezTo>
                  <a:pt x="88546" y="61754"/>
                  <a:pt x="87752" y="77365"/>
                  <a:pt x="82725" y="88477"/>
                </a:cubicBezTo>
                <a:cubicBezTo>
                  <a:pt x="77698" y="99589"/>
                  <a:pt x="61294" y="109115"/>
                  <a:pt x="49388" y="113877"/>
                </a:cubicBezTo>
                <a:cubicBezTo>
                  <a:pt x="37482" y="118640"/>
                  <a:pt x="19490" y="119698"/>
                  <a:pt x="11288" y="117052"/>
                </a:cubicBezTo>
                <a:cubicBezTo>
                  <a:pt x="3086" y="114406"/>
                  <a:pt x="2292" y="114141"/>
                  <a:pt x="175" y="98002"/>
                </a:cubicBezTo>
                <a:cubicBezTo>
                  <a:pt x="-1942" y="81863"/>
                  <a:pt x="15521" y="9632"/>
                  <a:pt x="28750" y="11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A1F67A81-4431-4132-AEA5-0BC2F08DD8FA}"/>
              </a:ext>
            </a:extLst>
          </p:cNvPr>
          <p:cNvSpPr/>
          <p:nvPr/>
        </p:nvSpPr>
        <p:spPr>
          <a:xfrm>
            <a:off x="4967288" y="141287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3ED6C257-7B1B-4537-AA4D-7827804833A7}"/>
              </a:ext>
            </a:extLst>
          </p:cNvPr>
          <p:cNvSpPr/>
          <p:nvPr/>
        </p:nvSpPr>
        <p:spPr>
          <a:xfrm>
            <a:off x="4541036" y="1409876"/>
            <a:ext cx="177016" cy="123663"/>
          </a:xfrm>
          <a:custGeom>
            <a:avLst/>
            <a:gdLst>
              <a:gd name="connsiteX0" fmla="*/ 802 w 177016"/>
              <a:gd name="connsiteY0" fmla="*/ 123649 h 123663"/>
              <a:gd name="connsiteX1" fmla="*/ 10327 w 177016"/>
              <a:gd name="connsiteY1" fmla="*/ 14112 h 123663"/>
              <a:gd name="connsiteX2" fmla="*/ 35727 w 177016"/>
              <a:gd name="connsiteY2" fmla="*/ 1412 h 123663"/>
              <a:gd name="connsiteX3" fmla="*/ 64302 w 177016"/>
              <a:gd name="connsiteY3" fmla="*/ 9349 h 123663"/>
              <a:gd name="connsiteX4" fmla="*/ 134152 w 177016"/>
              <a:gd name="connsiteY4" fmla="*/ 63324 h 123663"/>
              <a:gd name="connsiteX5" fmla="*/ 177014 w 177016"/>
              <a:gd name="connsiteY5" fmla="*/ 90312 h 123663"/>
              <a:gd name="connsiteX6" fmla="*/ 132564 w 177016"/>
              <a:gd name="connsiteY6" fmla="*/ 55387 h 123663"/>
              <a:gd name="connsiteX7" fmla="*/ 62714 w 177016"/>
              <a:gd name="connsiteY7" fmla="*/ 12524 h 123663"/>
              <a:gd name="connsiteX8" fmla="*/ 29377 w 177016"/>
              <a:gd name="connsiteY8" fmla="*/ 6174 h 123663"/>
              <a:gd name="connsiteX9" fmla="*/ 802 w 177016"/>
              <a:gd name="connsiteY9" fmla="*/ 123649 h 12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016" h="123663">
                <a:moveTo>
                  <a:pt x="802" y="123649"/>
                </a:moveTo>
                <a:cubicBezTo>
                  <a:pt x="-2373" y="124972"/>
                  <a:pt x="4506" y="34485"/>
                  <a:pt x="10327" y="14112"/>
                </a:cubicBezTo>
                <a:cubicBezTo>
                  <a:pt x="16148" y="-6261"/>
                  <a:pt x="26731" y="2206"/>
                  <a:pt x="35727" y="1412"/>
                </a:cubicBezTo>
                <a:cubicBezTo>
                  <a:pt x="44723" y="618"/>
                  <a:pt x="47898" y="-970"/>
                  <a:pt x="64302" y="9349"/>
                </a:cubicBezTo>
                <a:cubicBezTo>
                  <a:pt x="80706" y="19668"/>
                  <a:pt x="115367" y="49830"/>
                  <a:pt x="134152" y="63324"/>
                </a:cubicBezTo>
                <a:cubicBezTo>
                  <a:pt x="152937" y="76818"/>
                  <a:pt x="177279" y="91635"/>
                  <a:pt x="177014" y="90312"/>
                </a:cubicBezTo>
                <a:cubicBezTo>
                  <a:pt x="176749" y="88989"/>
                  <a:pt x="151614" y="68352"/>
                  <a:pt x="132564" y="55387"/>
                </a:cubicBezTo>
                <a:cubicBezTo>
                  <a:pt x="113514" y="42422"/>
                  <a:pt x="79912" y="20726"/>
                  <a:pt x="62714" y="12524"/>
                </a:cubicBezTo>
                <a:cubicBezTo>
                  <a:pt x="45516" y="4322"/>
                  <a:pt x="40225" y="-7320"/>
                  <a:pt x="29377" y="6174"/>
                </a:cubicBezTo>
                <a:cubicBezTo>
                  <a:pt x="18529" y="19668"/>
                  <a:pt x="3977" y="122326"/>
                  <a:pt x="802" y="123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BEDEB19F-7AA1-404A-AE8D-CCFFCB4C5818}"/>
              </a:ext>
            </a:extLst>
          </p:cNvPr>
          <p:cNvSpPr/>
          <p:nvPr/>
        </p:nvSpPr>
        <p:spPr>
          <a:xfrm>
            <a:off x="4554371" y="1431156"/>
            <a:ext cx="82381" cy="18134"/>
          </a:xfrm>
          <a:custGeom>
            <a:avLst/>
            <a:gdLst>
              <a:gd name="connsiteX0" fmla="*/ 167 w 82381"/>
              <a:gd name="connsiteY0" fmla="*/ 769 h 18134"/>
              <a:gd name="connsiteX1" fmla="*/ 68429 w 82381"/>
              <a:gd name="connsiteY1" fmla="*/ 3944 h 18134"/>
              <a:gd name="connsiteX2" fmla="*/ 81129 w 82381"/>
              <a:gd name="connsiteY2" fmla="*/ 16644 h 18134"/>
              <a:gd name="connsiteX3" fmla="*/ 49379 w 82381"/>
              <a:gd name="connsiteY3" fmla="*/ 16644 h 18134"/>
              <a:gd name="connsiteX4" fmla="*/ 167 w 82381"/>
              <a:gd name="connsiteY4" fmla="*/ 769 h 18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81" h="18134">
                <a:moveTo>
                  <a:pt x="167" y="769"/>
                </a:moveTo>
                <a:cubicBezTo>
                  <a:pt x="3342" y="-1348"/>
                  <a:pt x="54935" y="1298"/>
                  <a:pt x="68429" y="3944"/>
                </a:cubicBezTo>
                <a:cubicBezTo>
                  <a:pt x="81923" y="6590"/>
                  <a:pt x="84304" y="14527"/>
                  <a:pt x="81129" y="16644"/>
                </a:cubicBezTo>
                <a:cubicBezTo>
                  <a:pt x="77954" y="18761"/>
                  <a:pt x="58904" y="18496"/>
                  <a:pt x="49379" y="16644"/>
                </a:cubicBezTo>
                <a:cubicBezTo>
                  <a:pt x="39854" y="14792"/>
                  <a:pt x="-3008" y="2886"/>
                  <a:pt x="167" y="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078CB6FD-DECC-4554-9993-979A101ED00E}"/>
              </a:ext>
            </a:extLst>
          </p:cNvPr>
          <p:cNvSpPr/>
          <p:nvPr/>
        </p:nvSpPr>
        <p:spPr>
          <a:xfrm>
            <a:off x="4564346" y="1442369"/>
            <a:ext cx="68754" cy="75741"/>
          </a:xfrm>
          <a:custGeom>
            <a:avLst/>
            <a:gdLst>
              <a:gd name="connsiteX0" fmla="*/ 6067 w 68754"/>
              <a:gd name="connsiteY0" fmla="*/ 669 h 75741"/>
              <a:gd name="connsiteX1" fmla="*/ 4479 w 68754"/>
              <a:gd name="connsiteY1" fmla="*/ 64169 h 75741"/>
              <a:gd name="connsiteX2" fmla="*/ 25117 w 68754"/>
              <a:gd name="connsiteY2" fmla="*/ 75281 h 75741"/>
              <a:gd name="connsiteX3" fmla="*/ 56867 w 68754"/>
              <a:gd name="connsiteY3" fmla="*/ 57819 h 75741"/>
              <a:gd name="connsiteX4" fmla="*/ 67979 w 68754"/>
              <a:gd name="connsiteY4" fmla="*/ 32419 h 75741"/>
              <a:gd name="connsiteX5" fmla="*/ 6067 w 68754"/>
              <a:gd name="connsiteY5" fmla="*/ 669 h 7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54" h="75741">
                <a:moveTo>
                  <a:pt x="6067" y="669"/>
                </a:moveTo>
                <a:cubicBezTo>
                  <a:pt x="-4516" y="5961"/>
                  <a:pt x="1304" y="51734"/>
                  <a:pt x="4479" y="64169"/>
                </a:cubicBezTo>
                <a:cubicBezTo>
                  <a:pt x="7654" y="76604"/>
                  <a:pt x="16386" y="76339"/>
                  <a:pt x="25117" y="75281"/>
                </a:cubicBezTo>
                <a:cubicBezTo>
                  <a:pt x="33848" y="74223"/>
                  <a:pt x="49723" y="64963"/>
                  <a:pt x="56867" y="57819"/>
                </a:cubicBezTo>
                <a:cubicBezTo>
                  <a:pt x="64011" y="50675"/>
                  <a:pt x="71154" y="41944"/>
                  <a:pt x="67979" y="32419"/>
                </a:cubicBezTo>
                <a:cubicBezTo>
                  <a:pt x="64804" y="22894"/>
                  <a:pt x="16650" y="-4623"/>
                  <a:pt x="6067" y="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7BF01FD8-776A-4318-BA97-3DB77765311A}"/>
              </a:ext>
            </a:extLst>
          </p:cNvPr>
          <p:cNvSpPr/>
          <p:nvPr/>
        </p:nvSpPr>
        <p:spPr>
          <a:xfrm>
            <a:off x="4570414" y="145732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D4755356-F94D-4FFA-8270-7749E504BE0C}"/>
              </a:ext>
            </a:extLst>
          </p:cNvPr>
          <p:cNvSpPr/>
          <p:nvPr/>
        </p:nvSpPr>
        <p:spPr>
          <a:xfrm>
            <a:off x="4778228" y="1317525"/>
            <a:ext cx="32007" cy="132647"/>
          </a:xfrm>
          <a:custGeom>
            <a:avLst/>
            <a:gdLst>
              <a:gd name="connsiteX0" fmla="*/ 31897 w 32007"/>
              <a:gd name="connsiteY0" fmla="*/ 100 h 132647"/>
              <a:gd name="connsiteX1" fmla="*/ 11260 w 32007"/>
              <a:gd name="connsiteY1" fmla="*/ 69950 h 132647"/>
              <a:gd name="connsiteX2" fmla="*/ 28722 w 32007"/>
              <a:gd name="connsiteY2" fmla="*/ 131863 h 132647"/>
              <a:gd name="connsiteX3" fmla="*/ 19197 w 32007"/>
              <a:gd name="connsiteY3" fmla="*/ 101700 h 132647"/>
              <a:gd name="connsiteX4" fmla="*/ 147 w 32007"/>
              <a:gd name="connsiteY4" fmla="*/ 55663 h 132647"/>
              <a:gd name="connsiteX5" fmla="*/ 31897 w 32007"/>
              <a:gd name="connsiteY5" fmla="*/ 100 h 13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7" h="132647">
                <a:moveTo>
                  <a:pt x="31897" y="100"/>
                </a:moveTo>
                <a:cubicBezTo>
                  <a:pt x="33749" y="2481"/>
                  <a:pt x="11789" y="47990"/>
                  <a:pt x="11260" y="69950"/>
                </a:cubicBezTo>
                <a:cubicBezTo>
                  <a:pt x="10731" y="91910"/>
                  <a:pt x="27399" y="126571"/>
                  <a:pt x="28722" y="131863"/>
                </a:cubicBezTo>
                <a:cubicBezTo>
                  <a:pt x="30045" y="137155"/>
                  <a:pt x="23960" y="114400"/>
                  <a:pt x="19197" y="101700"/>
                </a:cubicBezTo>
                <a:cubicBezTo>
                  <a:pt x="14434" y="89000"/>
                  <a:pt x="-1705" y="73125"/>
                  <a:pt x="147" y="55663"/>
                </a:cubicBezTo>
                <a:cubicBezTo>
                  <a:pt x="1999" y="38201"/>
                  <a:pt x="30045" y="-2281"/>
                  <a:pt x="31897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DA3A87FA-A42F-4DBF-9610-0A38B3445EA7}"/>
              </a:ext>
            </a:extLst>
          </p:cNvPr>
          <p:cNvSpPr/>
          <p:nvPr/>
        </p:nvSpPr>
        <p:spPr>
          <a:xfrm>
            <a:off x="4617617" y="1506526"/>
            <a:ext cx="110004" cy="309636"/>
          </a:xfrm>
          <a:custGeom>
            <a:avLst/>
            <a:gdLst>
              <a:gd name="connsiteX0" fmla="*/ 109958 w 110004"/>
              <a:gd name="connsiteY0" fmla="*/ 12 h 309636"/>
              <a:gd name="connsiteX1" fmla="*/ 30583 w 110004"/>
              <a:gd name="connsiteY1" fmla="*/ 185749 h 309636"/>
              <a:gd name="connsiteX2" fmla="*/ 9946 w 110004"/>
              <a:gd name="connsiteY2" fmla="*/ 220674 h 309636"/>
              <a:gd name="connsiteX3" fmla="*/ 3596 w 110004"/>
              <a:gd name="connsiteY3" fmla="*/ 242899 h 309636"/>
              <a:gd name="connsiteX4" fmla="*/ 2008 w 110004"/>
              <a:gd name="connsiteY4" fmla="*/ 260362 h 309636"/>
              <a:gd name="connsiteX5" fmla="*/ 32171 w 110004"/>
              <a:gd name="connsiteY5" fmla="*/ 309574 h 309636"/>
              <a:gd name="connsiteX6" fmla="*/ 14708 w 110004"/>
              <a:gd name="connsiteY6" fmla="*/ 249249 h 309636"/>
              <a:gd name="connsiteX7" fmla="*/ 41696 w 110004"/>
              <a:gd name="connsiteY7" fmla="*/ 195274 h 309636"/>
              <a:gd name="connsiteX8" fmla="*/ 109958 w 110004"/>
              <a:gd name="connsiteY8" fmla="*/ 12 h 30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004" h="309636">
                <a:moveTo>
                  <a:pt x="109958" y="12"/>
                </a:moveTo>
                <a:cubicBezTo>
                  <a:pt x="108106" y="-1575"/>
                  <a:pt x="47252" y="148972"/>
                  <a:pt x="30583" y="185749"/>
                </a:cubicBezTo>
                <a:cubicBezTo>
                  <a:pt x="13914" y="222526"/>
                  <a:pt x="14444" y="211149"/>
                  <a:pt x="9946" y="220674"/>
                </a:cubicBezTo>
                <a:cubicBezTo>
                  <a:pt x="5448" y="230199"/>
                  <a:pt x="4919" y="236284"/>
                  <a:pt x="3596" y="242899"/>
                </a:cubicBezTo>
                <a:cubicBezTo>
                  <a:pt x="2273" y="249514"/>
                  <a:pt x="-2754" y="249250"/>
                  <a:pt x="2008" y="260362"/>
                </a:cubicBezTo>
                <a:cubicBezTo>
                  <a:pt x="6770" y="271474"/>
                  <a:pt x="30054" y="311426"/>
                  <a:pt x="32171" y="309574"/>
                </a:cubicBezTo>
                <a:cubicBezTo>
                  <a:pt x="34288" y="307722"/>
                  <a:pt x="13121" y="268299"/>
                  <a:pt x="14708" y="249249"/>
                </a:cubicBezTo>
                <a:cubicBezTo>
                  <a:pt x="16295" y="230199"/>
                  <a:pt x="25821" y="235226"/>
                  <a:pt x="41696" y="195274"/>
                </a:cubicBezTo>
                <a:cubicBezTo>
                  <a:pt x="57571" y="155322"/>
                  <a:pt x="111810" y="1599"/>
                  <a:pt x="109958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FDE98372-00F9-48E5-95EF-27873BC82F6C}"/>
              </a:ext>
            </a:extLst>
          </p:cNvPr>
          <p:cNvSpPr/>
          <p:nvPr/>
        </p:nvSpPr>
        <p:spPr>
          <a:xfrm>
            <a:off x="4563995" y="1469918"/>
            <a:ext cx="101784" cy="89007"/>
          </a:xfrm>
          <a:custGeom>
            <a:avLst/>
            <a:gdLst>
              <a:gd name="connsiteX0" fmla="*/ 101668 w 101784"/>
              <a:gd name="connsiteY0" fmla="*/ 107 h 89007"/>
              <a:gd name="connsiteX1" fmla="*/ 88968 w 101784"/>
              <a:gd name="connsiteY1" fmla="*/ 57257 h 89007"/>
              <a:gd name="connsiteX2" fmla="*/ 39755 w 101784"/>
              <a:gd name="connsiteY2" fmla="*/ 76307 h 89007"/>
              <a:gd name="connsiteX3" fmla="*/ 68 w 101784"/>
              <a:gd name="connsiteY3" fmla="*/ 89007 h 89007"/>
              <a:gd name="connsiteX4" fmla="*/ 49280 w 101784"/>
              <a:gd name="connsiteY4" fmla="*/ 76307 h 89007"/>
              <a:gd name="connsiteX5" fmla="*/ 84205 w 101784"/>
              <a:gd name="connsiteY5" fmla="*/ 73132 h 89007"/>
              <a:gd name="connsiteX6" fmla="*/ 101668 w 101784"/>
              <a:gd name="connsiteY6" fmla="*/ 107 h 8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84" h="89007">
                <a:moveTo>
                  <a:pt x="101668" y="107"/>
                </a:moveTo>
                <a:cubicBezTo>
                  <a:pt x="102462" y="-2539"/>
                  <a:pt x="99287" y="44557"/>
                  <a:pt x="88968" y="57257"/>
                </a:cubicBezTo>
                <a:cubicBezTo>
                  <a:pt x="78649" y="69957"/>
                  <a:pt x="54572" y="71015"/>
                  <a:pt x="39755" y="76307"/>
                </a:cubicBezTo>
                <a:cubicBezTo>
                  <a:pt x="24938" y="81599"/>
                  <a:pt x="-1519" y="89007"/>
                  <a:pt x="68" y="89007"/>
                </a:cubicBezTo>
                <a:cubicBezTo>
                  <a:pt x="1655" y="89007"/>
                  <a:pt x="35257" y="78953"/>
                  <a:pt x="49280" y="76307"/>
                </a:cubicBezTo>
                <a:cubicBezTo>
                  <a:pt x="63303" y="73661"/>
                  <a:pt x="73886" y="82392"/>
                  <a:pt x="84205" y="73132"/>
                </a:cubicBezTo>
                <a:cubicBezTo>
                  <a:pt x="94524" y="63872"/>
                  <a:pt x="100874" y="2753"/>
                  <a:pt x="101668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B334E337-1454-41E9-A87F-6BE51D5B5499}"/>
              </a:ext>
            </a:extLst>
          </p:cNvPr>
          <p:cNvSpPr/>
          <p:nvPr/>
        </p:nvSpPr>
        <p:spPr>
          <a:xfrm>
            <a:off x="4549339" y="1422969"/>
            <a:ext cx="79527" cy="97903"/>
          </a:xfrm>
          <a:custGeom>
            <a:avLst/>
            <a:gdLst>
              <a:gd name="connsiteX0" fmla="*/ 3611 w 79527"/>
              <a:gd name="connsiteY0" fmla="*/ 97856 h 97903"/>
              <a:gd name="connsiteX1" fmla="*/ 6786 w 79527"/>
              <a:gd name="connsiteY1" fmla="*/ 16894 h 97903"/>
              <a:gd name="connsiteX2" fmla="*/ 19486 w 79527"/>
              <a:gd name="connsiteY2" fmla="*/ 18481 h 97903"/>
              <a:gd name="connsiteX3" fmla="*/ 68699 w 79527"/>
              <a:gd name="connsiteY3" fmla="*/ 43881 h 97903"/>
              <a:gd name="connsiteX4" fmla="*/ 76636 w 79527"/>
              <a:gd name="connsiteY4" fmla="*/ 20069 h 97903"/>
              <a:gd name="connsiteX5" fmla="*/ 30599 w 79527"/>
              <a:gd name="connsiteY5" fmla="*/ 10544 h 97903"/>
              <a:gd name="connsiteX6" fmla="*/ 2024 w 79527"/>
              <a:gd name="connsiteY6" fmla="*/ 4194 h 97903"/>
              <a:gd name="connsiteX7" fmla="*/ 3611 w 79527"/>
              <a:gd name="connsiteY7" fmla="*/ 97856 h 9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527" h="97903">
                <a:moveTo>
                  <a:pt x="3611" y="97856"/>
                </a:moveTo>
                <a:cubicBezTo>
                  <a:pt x="4405" y="99973"/>
                  <a:pt x="4140" y="30123"/>
                  <a:pt x="6786" y="16894"/>
                </a:cubicBezTo>
                <a:cubicBezTo>
                  <a:pt x="9432" y="3665"/>
                  <a:pt x="9167" y="13983"/>
                  <a:pt x="19486" y="18481"/>
                </a:cubicBezTo>
                <a:cubicBezTo>
                  <a:pt x="29805" y="22979"/>
                  <a:pt x="59174" y="43616"/>
                  <a:pt x="68699" y="43881"/>
                </a:cubicBezTo>
                <a:cubicBezTo>
                  <a:pt x="78224" y="44146"/>
                  <a:pt x="82986" y="25625"/>
                  <a:pt x="76636" y="20069"/>
                </a:cubicBezTo>
                <a:cubicBezTo>
                  <a:pt x="70286" y="14513"/>
                  <a:pt x="43034" y="13190"/>
                  <a:pt x="30599" y="10544"/>
                </a:cubicBezTo>
                <a:cubicBezTo>
                  <a:pt x="18164" y="7898"/>
                  <a:pt x="7051" y="-7183"/>
                  <a:pt x="2024" y="4194"/>
                </a:cubicBezTo>
                <a:cubicBezTo>
                  <a:pt x="-3003" y="15571"/>
                  <a:pt x="2817" y="95739"/>
                  <a:pt x="3611" y="97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1B86D942-956B-4D5D-969B-3575410CB3D1}"/>
              </a:ext>
            </a:extLst>
          </p:cNvPr>
          <p:cNvSpPr/>
          <p:nvPr/>
        </p:nvSpPr>
        <p:spPr>
          <a:xfrm rot="13500000" flipH="1">
            <a:off x="4544380" y="1429729"/>
            <a:ext cx="45719" cy="62521"/>
          </a:xfrm>
          <a:custGeom>
            <a:avLst/>
            <a:gdLst>
              <a:gd name="connsiteX0" fmla="*/ 43495 w 43496"/>
              <a:gd name="connsiteY0" fmla="*/ 608 h 104431"/>
              <a:gd name="connsiteX1" fmla="*/ 2220 w 43496"/>
              <a:gd name="connsiteY1" fmla="*/ 94271 h 104431"/>
              <a:gd name="connsiteX2" fmla="*/ 5395 w 43496"/>
              <a:gd name="connsiteY2" fmla="*/ 97446 h 104431"/>
              <a:gd name="connsiteX3" fmla="*/ 3807 w 43496"/>
              <a:gd name="connsiteY3" fmla="*/ 54583 h 104431"/>
              <a:gd name="connsiteX4" fmla="*/ 43495 w 43496"/>
              <a:gd name="connsiteY4" fmla="*/ 608 h 10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96" h="104431">
                <a:moveTo>
                  <a:pt x="43495" y="608"/>
                </a:moveTo>
                <a:cubicBezTo>
                  <a:pt x="43231" y="7223"/>
                  <a:pt x="8570" y="78132"/>
                  <a:pt x="2220" y="94271"/>
                </a:cubicBezTo>
                <a:cubicBezTo>
                  <a:pt x="-4130" y="110410"/>
                  <a:pt x="5131" y="104061"/>
                  <a:pt x="5395" y="97446"/>
                </a:cubicBezTo>
                <a:cubicBezTo>
                  <a:pt x="5659" y="90831"/>
                  <a:pt x="1955" y="65960"/>
                  <a:pt x="3807" y="54583"/>
                </a:cubicBezTo>
                <a:cubicBezTo>
                  <a:pt x="5659" y="43206"/>
                  <a:pt x="43759" y="-6007"/>
                  <a:pt x="43495" y="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14DFA7F4-3CFA-4A06-877D-57441B35A8C2}"/>
              </a:ext>
            </a:extLst>
          </p:cNvPr>
          <p:cNvSpPr/>
          <p:nvPr/>
        </p:nvSpPr>
        <p:spPr>
          <a:xfrm>
            <a:off x="4578151" y="1514398"/>
            <a:ext cx="124026" cy="88977"/>
          </a:xfrm>
          <a:custGeom>
            <a:avLst/>
            <a:gdLst>
              <a:gd name="connsiteX0" fmla="*/ 124024 w 124026"/>
              <a:gd name="connsiteY0" fmla="*/ 77 h 88977"/>
              <a:gd name="connsiteX1" fmla="*/ 85924 w 124026"/>
              <a:gd name="connsiteY1" fmla="*/ 60402 h 88977"/>
              <a:gd name="connsiteX2" fmla="*/ 199 w 124026"/>
              <a:gd name="connsiteY2" fmla="*/ 88977 h 88977"/>
              <a:gd name="connsiteX3" fmla="*/ 60524 w 124026"/>
              <a:gd name="connsiteY3" fmla="*/ 60402 h 88977"/>
              <a:gd name="connsiteX4" fmla="*/ 84337 w 124026"/>
              <a:gd name="connsiteY4" fmla="*/ 47702 h 88977"/>
              <a:gd name="connsiteX5" fmla="*/ 124024 w 124026"/>
              <a:gd name="connsiteY5" fmla="*/ 77 h 8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26" h="88977">
                <a:moveTo>
                  <a:pt x="124024" y="77"/>
                </a:moveTo>
                <a:cubicBezTo>
                  <a:pt x="124288" y="2194"/>
                  <a:pt x="106561" y="45585"/>
                  <a:pt x="85924" y="60402"/>
                </a:cubicBezTo>
                <a:cubicBezTo>
                  <a:pt x="65287" y="75219"/>
                  <a:pt x="4432" y="88977"/>
                  <a:pt x="199" y="88977"/>
                </a:cubicBezTo>
                <a:cubicBezTo>
                  <a:pt x="-4034" y="88977"/>
                  <a:pt x="60524" y="60402"/>
                  <a:pt x="60524" y="60402"/>
                </a:cubicBezTo>
                <a:cubicBezTo>
                  <a:pt x="74547" y="53523"/>
                  <a:pt x="75341" y="55640"/>
                  <a:pt x="84337" y="47702"/>
                </a:cubicBezTo>
                <a:cubicBezTo>
                  <a:pt x="93333" y="39765"/>
                  <a:pt x="123760" y="-2040"/>
                  <a:pt x="124024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00745B6E-4C16-4303-86B3-33B6B7AE474B}"/>
              </a:ext>
            </a:extLst>
          </p:cNvPr>
          <p:cNvSpPr/>
          <p:nvPr/>
        </p:nvSpPr>
        <p:spPr>
          <a:xfrm>
            <a:off x="4554514" y="1424821"/>
            <a:ext cx="80089" cy="23075"/>
          </a:xfrm>
          <a:custGeom>
            <a:avLst/>
            <a:gdLst>
              <a:gd name="connsiteX0" fmla="*/ 24 w 80089"/>
              <a:gd name="connsiteY0" fmla="*/ 5517 h 23075"/>
              <a:gd name="connsiteX1" fmla="*/ 68286 w 80089"/>
              <a:gd name="connsiteY1" fmla="*/ 8692 h 23075"/>
              <a:gd name="connsiteX2" fmla="*/ 79399 w 80089"/>
              <a:gd name="connsiteY2" fmla="*/ 22979 h 23075"/>
              <a:gd name="connsiteX3" fmla="*/ 60349 w 80089"/>
              <a:gd name="connsiteY3" fmla="*/ 754 h 23075"/>
              <a:gd name="connsiteX4" fmla="*/ 24 w 80089"/>
              <a:gd name="connsiteY4" fmla="*/ 5517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89" h="23075">
                <a:moveTo>
                  <a:pt x="24" y="5517"/>
                </a:moveTo>
                <a:cubicBezTo>
                  <a:pt x="1347" y="6840"/>
                  <a:pt x="55057" y="5782"/>
                  <a:pt x="68286" y="8692"/>
                </a:cubicBezTo>
                <a:cubicBezTo>
                  <a:pt x="81515" y="11602"/>
                  <a:pt x="80722" y="24302"/>
                  <a:pt x="79399" y="22979"/>
                </a:cubicBezTo>
                <a:cubicBezTo>
                  <a:pt x="78076" y="21656"/>
                  <a:pt x="68551" y="3664"/>
                  <a:pt x="60349" y="754"/>
                </a:cubicBezTo>
                <a:cubicBezTo>
                  <a:pt x="52147" y="-2156"/>
                  <a:pt x="-1299" y="4194"/>
                  <a:pt x="24" y="5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018674D5-AF0C-4E39-8F52-13CAA006A3C5}"/>
              </a:ext>
            </a:extLst>
          </p:cNvPr>
          <p:cNvSpPr/>
          <p:nvPr/>
        </p:nvSpPr>
        <p:spPr>
          <a:xfrm>
            <a:off x="4694238" y="1377917"/>
            <a:ext cx="27019" cy="71682"/>
          </a:xfrm>
          <a:custGeom>
            <a:avLst/>
            <a:gdLst>
              <a:gd name="connsiteX0" fmla="*/ 0 w 27019"/>
              <a:gd name="connsiteY0" fmla="*/ 33 h 71682"/>
              <a:gd name="connsiteX1" fmla="*/ 25400 w 27019"/>
              <a:gd name="connsiteY1" fmla="*/ 68296 h 71682"/>
              <a:gd name="connsiteX2" fmla="*/ 25400 w 27019"/>
              <a:gd name="connsiteY2" fmla="*/ 58771 h 71682"/>
              <a:gd name="connsiteX3" fmla="*/ 0 w 27019"/>
              <a:gd name="connsiteY3" fmla="*/ 33 h 7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19" h="71682">
                <a:moveTo>
                  <a:pt x="0" y="33"/>
                </a:moveTo>
                <a:cubicBezTo>
                  <a:pt x="0" y="1620"/>
                  <a:pt x="21167" y="58506"/>
                  <a:pt x="25400" y="68296"/>
                </a:cubicBezTo>
                <a:cubicBezTo>
                  <a:pt x="29633" y="78086"/>
                  <a:pt x="24077" y="64063"/>
                  <a:pt x="25400" y="58771"/>
                </a:cubicBezTo>
                <a:cubicBezTo>
                  <a:pt x="26723" y="53479"/>
                  <a:pt x="0" y="-1554"/>
                  <a:pt x="0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2B0FCF7A-3EA4-4E08-93B2-DA4192F3CAF6}"/>
              </a:ext>
            </a:extLst>
          </p:cNvPr>
          <p:cNvSpPr/>
          <p:nvPr/>
        </p:nvSpPr>
        <p:spPr>
          <a:xfrm>
            <a:off x="4830188" y="1387456"/>
            <a:ext cx="46758" cy="154800"/>
          </a:xfrm>
          <a:custGeom>
            <a:avLst/>
            <a:gdLst>
              <a:gd name="connsiteX0" fmla="*/ 46612 w 46758"/>
              <a:gd name="connsiteY0" fmla="*/ 19 h 154800"/>
              <a:gd name="connsiteX1" fmla="*/ 6925 w 46758"/>
              <a:gd name="connsiteY1" fmla="*/ 93682 h 154800"/>
              <a:gd name="connsiteX2" fmla="*/ 46612 w 46758"/>
              <a:gd name="connsiteY2" fmla="*/ 154007 h 154800"/>
              <a:gd name="connsiteX3" fmla="*/ 19625 w 46758"/>
              <a:gd name="connsiteY3" fmla="*/ 125432 h 154800"/>
              <a:gd name="connsiteX4" fmla="*/ 575 w 46758"/>
              <a:gd name="connsiteY4" fmla="*/ 85744 h 154800"/>
              <a:gd name="connsiteX5" fmla="*/ 46612 w 46758"/>
              <a:gd name="connsiteY5" fmla="*/ 19 h 1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58" h="154800">
                <a:moveTo>
                  <a:pt x="46612" y="19"/>
                </a:moveTo>
                <a:cubicBezTo>
                  <a:pt x="47670" y="1342"/>
                  <a:pt x="6925" y="68017"/>
                  <a:pt x="6925" y="93682"/>
                </a:cubicBezTo>
                <a:cubicBezTo>
                  <a:pt x="6925" y="119347"/>
                  <a:pt x="44495" y="148715"/>
                  <a:pt x="46612" y="154007"/>
                </a:cubicBezTo>
                <a:cubicBezTo>
                  <a:pt x="48729" y="159299"/>
                  <a:pt x="27298" y="136809"/>
                  <a:pt x="19625" y="125432"/>
                </a:cubicBezTo>
                <a:cubicBezTo>
                  <a:pt x="11952" y="114055"/>
                  <a:pt x="-3129" y="105058"/>
                  <a:pt x="575" y="85744"/>
                </a:cubicBezTo>
                <a:cubicBezTo>
                  <a:pt x="4279" y="66430"/>
                  <a:pt x="45554" y="-1304"/>
                  <a:pt x="46612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7AED1D92-0BEC-451C-AB06-7CBDBC265B6E}"/>
              </a:ext>
            </a:extLst>
          </p:cNvPr>
          <p:cNvSpPr/>
          <p:nvPr/>
        </p:nvSpPr>
        <p:spPr>
          <a:xfrm>
            <a:off x="4700487" y="1443470"/>
            <a:ext cx="85913" cy="267430"/>
          </a:xfrm>
          <a:custGeom>
            <a:avLst/>
            <a:gdLst>
              <a:gd name="connsiteX0" fmla="*/ 71538 w 85913"/>
              <a:gd name="connsiteY0" fmla="*/ 1155 h 267430"/>
              <a:gd name="connsiteX1" fmla="*/ 82651 w 85913"/>
              <a:gd name="connsiteY1" fmla="*/ 63068 h 267430"/>
              <a:gd name="connsiteX2" fmla="*/ 8038 w 85913"/>
              <a:gd name="connsiteY2" fmla="*/ 242455 h 267430"/>
              <a:gd name="connsiteX3" fmla="*/ 15976 w 85913"/>
              <a:gd name="connsiteY3" fmla="*/ 266268 h 267430"/>
              <a:gd name="connsiteX4" fmla="*/ 1688 w 85913"/>
              <a:gd name="connsiteY4" fmla="*/ 245630 h 267430"/>
              <a:gd name="connsiteX5" fmla="*/ 62013 w 85913"/>
              <a:gd name="connsiteY5" fmla="*/ 107518 h 267430"/>
              <a:gd name="connsiteX6" fmla="*/ 71538 w 85913"/>
              <a:gd name="connsiteY6" fmla="*/ 1155 h 26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913" h="267430">
                <a:moveTo>
                  <a:pt x="71538" y="1155"/>
                </a:moveTo>
                <a:cubicBezTo>
                  <a:pt x="74978" y="-6253"/>
                  <a:pt x="93234" y="22851"/>
                  <a:pt x="82651" y="63068"/>
                </a:cubicBezTo>
                <a:cubicBezTo>
                  <a:pt x="72068" y="103285"/>
                  <a:pt x="19150" y="208588"/>
                  <a:pt x="8038" y="242455"/>
                </a:cubicBezTo>
                <a:cubicBezTo>
                  <a:pt x="-3075" y="276322"/>
                  <a:pt x="17034" y="265739"/>
                  <a:pt x="15976" y="266268"/>
                </a:cubicBezTo>
                <a:cubicBezTo>
                  <a:pt x="14918" y="266797"/>
                  <a:pt x="-5985" y="272088"/>
                  <a:pt x="1688" y="245630"/>
                </a:cubicBezTo>
                <a:cubicBezTo>
                  <a:pt x="9361" y="219172"/>
                  <a:pt x="48784" y="145618"/>
                  <a:pt x="62013" y="107518"/>
                </a:cubicBezTo>
                <a:cubicBezTo>
                  <a:pt x="75242" y="69418"/>
                  <a:pt x="68098" y="8563"/>
                  <a:pt x="71538" y="1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D479D9D0-AC21-4C93-8E56-87B6089435C6}"/>
              </a:ext>
            </a:extLst>
          </p:cNvPr>
          <p:cNvSpPr/>
          <p:nvPr/>
        </p:nvSpPr>
        <p:spPr>
          <a:xfrm>
            <a:off x="4596980" y="1763679"/>
            <a:ext cx="57827" cy="100383"/>
          </a:xfrm>
          <a:custGeom>
            <a:avLst/>
            <a:gdLst>
              <a:gd name="connsiteX0" fmla="*/ 30583 w 57827"/>
              <a:gd name="connsiteY0" fmla="*/ 34 h 100383"/>
              <a:gd name="connsiteX1" fmla="*/ 420 w 57827"/>
              <a:gd name="connsiteY1" fmla="*/ 52421 h 100383"/>
              <a:gd name="connsiteX2" fmla="*/ 57570 w 57827"/>
              <a:gd name="connsiteY2" fmla="*/ 100046 h 100383"/>
              <a:gd name="connsiteX3" fmla="*/ 21058 w 57827"/>
              <a:gd name="connsiteY3" fmla="*/ 73059 h 100383"/>
              <a:gd name="connsiteX4" fmla="*/ 9945 w 57827"/>
              <a:gd name="connsiteY4" fmla="*/ 60359 h 100383"/>
              <a:gd name="connsiteX5" fmla="*/ 30583 w 57827"/>
              <a:gd name="connsiteY5" fmla="*/ 34 h 10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827" h="100383">
                <a:moveTo>
                  <a:pt x="30583" y="34"/>
                </a:moveTo>
                <a:cubicBezTo>
                  <a:pt x="28996" y="-1289"/>
                  <a:pt x="-4078" y="35752"/>
                  <a:pt x="420" y="52421"/>
                </a:cubicBezTo>
                <a:cubicBezTo>
                  <a:pt x="4918" y="69090"/>
                  <a:pt x="54130" y="96606"/>
                  <a:pt x="57570" y="100046"/>
                </a:cubicBezTo>
                <a:cubicBezTo>
                  <a:pt x="61010" y="103486"/>
                  <a:pt x="28995" y="79673"/>
                  <a:pt x="21058" y="73059"/>
                </a:cubicBezTo>
                <a:cubicBezTo>
                  <a:pt x="13121" y="66445"/>
                  <a:pt x="10474" y="69355"/>
                  <a:pt x="9945" y="60359"/>
                </a:cubicBezTo>
                <a:cubicBezTo>
                  <a:pt x="9416" y="51363"/>
                  <a:pt x="32170" y="1357"/>
                  <a:pt x="30583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587EC516-CC23-48B4-92B2-C044A796DEC6}"/>
              </a:ext>
            </a:extLst>
          </p:cNvPr>
          <p:cNvSpPr/>
          <p:nvPr/>
        </p:nvSpPr>
        <p:spPr>
          <a:xfrm>
            <a:off x="4748207" y="1705411"/>
            <a:ext cx="140463" cy="137685"/>
          </a:xfrm>
          <a:custGeom>
            <a:avLst/>
            <a:gdLst>
              <a:gd name="connsiteX0" fmla="*/ 6 w 140463"/>
              <a:gd name="connsiteY0" fmla="*/ 15439 h 137685"/>
              <a:gd name="connsiteX1" fmla="*/ 98431 w 140463"/>
              <a:gd name="connsiteY1" fmla="*/ 1152 h 137685"/>
              <a:gd name="connsiteX2" fmla="*/ 128593 w 140463"/>
              <a:gd name="connsiteY2" fmla="*/ 48777 h 137685"/>
              <a:gd name="connsiteX3" fmla="*/ 139706 w 140463"/>
              <a:gd name="connsiteY3" fmla="*/ 82114 h 137685"/>
              <a:gd name="connsiteX4" fmla="*/ 109543 w 140463"/>
              <a:gd name="connsiteY4" fmla="*/ 104339 h 137685"/>
              <a:gd name="connsiteX5" fmla="*/ 101606 w 140463"/>
              <a:gd name="connsiteY5" fmla="*/ 137677 h 137685"/>
              <a:gd name="connsiteX6" fmla="*/ 106368 w 140463"/>
              <a:gd name="connsiteY6" fmla="*/ 101164 h 137685"/>
              <a:gd name="connsiteX7" fmla="*/ 130181 w 140463"/>
              <a:gd name="connsiteY7" fmla="*/ 74177 h 137685"/>
              <a:gd name="connsiteX8" fmla="*/ 120656 w 140463"/>
              <a:gd name="connsiteY8" fmla="*/ 47189 h 137685"/>
              <a:gd name="connsiteX9" fmla="*/ 103193 w 140463"/>
              <a:gd name="connsiteY9" fmla="*/ 23377 h 137685"/>
              <a:gd name="connsiteX10" fmla="*/ 6 w 140463"/>
              <a:gd name="connsiteY10" fmla="*/ 15439 h 13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463" h="137685">
                <a:moveTo>
                  <a:pt x="6" y="15439"/>
                </a:moveTo>
                <a:cubicBezTo>
                  <a:pt x="-788" y="11735"/>
                  <a:pt x="77000" y="-4404"/>
                  <a:pt x="98431" y="1152"/>
                </a:cubicBezTo>
                <a:cubicBezTo>
                  <a:pt x="119862" y="6708"/>
                  <a:pt x="121714" y="35283"/>
                  <a:pt x="128593" y="48777"/>
                </a:cubicBezTo>
                <a:cubicBezTo>
                  <a:pt x="135472" y="62271"/>
                  <a:pt x="142881" y="72854"/>
                  <a:pt x="139706" y="82114"/>
                </a:cubicBezTo>
                <a:cubicBezTo>
                  <a:pt x="136531" y="91374"/>
                  <a:pt x="115893" y="95079"/>
                  <a:pt x="109543" y="104339"/>
                </a:cubicBezTo>
                <a:cubicBezTo>
                  <a:pt x="103193" y="113600"/>
                  <a:pt x="102135" y="138206"/>
                  <a:pt x="101606" y="137677"/>
                </a:cubicBezTo>
                <a:cubicBezTo>
                  <a:pt x="101077" y="137148"/>
                  <a:pt x="101606" y="111747"/>
                  <a:pt x="106368" y="101164"/>
                </a:cubicBezTo>
                <a:cubicBezTo>
                  <a:pt x="111131" y="90581"/>
                  <a:pt x="127800" y="83173"/>
                  <a:pt x="130181" y="74177"/>
                </a:cubicBezTo>
                <a:cubicBezTo>
                  <a:pt x="132562" y="65181"/>
                  <a:pt x="125154" y="55656"/>
                  <a:pt x="120656" y="47189"/>
                </a:cubicBezTo>
                <a:cubicBezTo>
                  <a:pt x="116158" y="38722"/>
                  <a:pt x="122508" y="30256"/>
                  <a:pt x="103193" y="23377"/>
                </a:cubicBezTo>
                <a:cubicBezTo>
                  <a:pt x="83878" y="16498"/>
                  <a:pt x="800" y="19143"/>
                  <a:pt x="6" y="15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B2190AC9-D7CC-44E9-82A2-6ACB226B41B6}"/>
              </a:ext>
            </a:extLst>
          </p:cNvPr>
          <p:cNvSpPr/>
          <p:nvPr/>
        </p:nvSpPr>
        <p:spPr>
          <a:xfrm>
            <a:off x="4671778" y="1709561"/>
            <a:ext cx="27224" cy="78252"/>
          </a:xfrm>
          <a:custGeom>
            <a:avLst/>
            <a:gdLst>
              <a:gd name="connsiteX0" fmla="*/ 1822 w 27224"/>
              <a:gd name="connsiteY0" fmla="*/ 177 h 78252"/>
              <a:gd name="connsiteX1" fmla="*/ 27222 w 27224"/>
              <a:gd name="connsiteY1" fmla="*/ 57327 h 78252"/>
              <a:gd name="connsiteX2" fmla="*/ 3410 w 27224"/>
              <a:gd name="connsiteY2" fmla="*/ 77964 h 78252"/>
              <a:gd name="connsiteX3" fmla="*/ 1822 w 27224"/>
              <a:gd name="connsiteY3" fmla="*/ 177 h 7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24" h="78252">
                <a:moveTo>
                  <a:pt x="1822" y="177"/>
                </a:moveTo>
                <a:cubicBezTo>
                  <a:pt x="5791" y="-3262"/>
                  <a:pt x="26957" y="44363"/>
                  <a:pt x="27222" y="57327"/>
                </a:cubicBezTo>
                <a:cubicBezTo>
                  <a:pt x="27487" y="70291"/>
                  <a:pt x="5527" y="80081"/>
                  <a:pt x="3410" y="77964"/>
                </a:cubicBezTo>
                <a:cubicBezTo>
                  <a:pt x="1293" y="75847"/>
                  <a:pt x="-2147" y="3616"/>
                  <a:pt x="1822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D65B4BDA-2CCC-4A67-89B6-F3CC35A4209D}"/>
              </a:ext>
            </a:extLst>
          </p:cNvPr>
          <p:cNvSpPr/>
          <p:nvPr/>
        </p:nvSpPr>
        <p:spPr>
          <a:xfrm>
            <a:off x="4717829" y="1784303"/>
            <a:ext cx="102700" cy="54099"/>
          </a:xfrm>
          <a:custGeom>
            <a:avLst/>
            <a:gdLst>
              <a:gd name="connsiteX0" fmla="*/ 221 w 102700"/>
              <a:gd name="connsiteY0" fmla="*/ 47 h 54099"/>
              <a:gd name="connsiteX1" fmla="*/ 98646 w 102700"/>
              <a:gd name="connsiteY1" fmla="*/ 17510 h 54099"/>
              <a:gd name="connsiteX2" fmla="*/ 84359 w 102700"/>
              <a:gd name="connsiteY2" fmla="*/ 54022 h 54099"/>
              <a:gd name="connsiteX3" fmla="*/ 89121 w 102700"/>
              <a:gd name="connsiteY3" fmla="*/ 27035 h 54099"/>
              <a:gd name="connsiteX4" fmla="*/ 71659 w 102700"/>
              <a:gd name="connsiteY4" fmla="*/ 22272 h 54099"/>
              <a:gd name="connsiteX5" fmla="*/ 221 w 102700"/>
              <a:gd name="connsiteY5" fmla="*/ 47 h 5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700" h="54099">
                <a:moveTo>
                  <a:pt x="221" y="47"/>
                </a:moveTo>
                <a:cubicBezTo>
                  <a:pt x="4719" y="-747"/>
                  <a:pt x="84623" y="8514"/>
                  <a:pt x="98646" y="17510"/>
                </a:cubicBezTo>
                <a:cubicBezTo>
                  <a:pt x="112669" y="26506"/>
                  <a:pt x="85946" y="52435"/>
                  <a:pt x="84359" y="54022"/>
                </a:cubicBezTo>
                <a:cubicBezTo>
                  <a:pt x="82772" y="55609"/>
                  <a:pt x="91238" y="32327"/>
                  <a:pt x="89121" y="27035"/>
                </a:cubicBezTo>
                <a:cubicBezTo>
                  <a:pt x="87004" y="21743"/>
                  <a:pt x="82242" y="24653"/>
                  <a:pt x="71659" y="22272"/>
                </a:cubicBezTo>
                <a:cubicBezTo>
                  <a:pt x="61076" y="19891"/>
                  <a:pt x="-4277" y="841"/>
                  <a:pt x="221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D6D7771B-EC17-4D61-B137-BA465FFBE401}"/>
              </a:ext>
            </a:extLst>
          </p:cNvPr>
          <p:cNvSpPr/>
          <p:nvPr/>
        </p:nvSpPr>
        <p:spPr>
          <a:xfrm>
            <a:off x="4730694" y="1749183"/>
            <a:ext cx="100183" cy="6821"/>
          </a:xfrm>
          <a:custGeom>
            <a:avLst/>
            <a:gdLst>
              <a:gd name="connsiteX0" fmla="*/ 56 w 100183"/>
              <a:gd name="connsiteY0" fmla="*/ 242 h 6821"/>
              <a:gd name="connsiteX1" fmla="*/ 95306 w 100183"/>
              <a:gd name="connsiteY1" fmla="*/ 1830 h 6821"/>
              <a:gd name="connsiteX2" fmla="*/ 81019 w 100183"/>
              <a:gd name="connsiteY2" fmla="*/ 6592 h 6821"/>
              <a:gd name="connsiteX3" fmla="*/ 56 w 100183"/>
              <a:gd name="connsiteY3" fmla="*/ 242 h 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83" h="6821">
                <a:moveTo>
                  <a:pt x="56" y="242"/>
                </a:moveTo>
                <a:cubicBezTo>
                  <a:pt x="2437" y="-552"/>
                  <a:pt x="81812" y="772"/>
                  <a:pt x="95306" y="1830"/>
                </a:cubicBezTo>
                <a:cubicBezTo>
                  <a:pt x="108800" y="2888"/>
                  <a:pt x="91073" y="5005"/>
                  <a:pt x="81019" y="6592"/>
                </a:cubicBezTo>
                <a:cubicBezTo>
                  <a:pt x="70965" y="8179"/>
                  <a:pt x="-2325" y="1036"/>
                  <a:pt x="56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F61DDB17-1D82-484F-909D-D46D58E52FE5}"/>
              </a:ext>
            </a:extLst>
          </p:cNvPr>
          <p:cNvSpPr/>
          <p:nvPr/>
        </p:nvSpPr>
        <p:spPr>
          <a:xfrm>
            <a:off x="4741687" y="1869818"/>
            <a:ext cx="11549" cy="79778"/>
          </a:xfrm>
          <a:custGeom>
            <a:avLst/>
            <a:gdLst>
              <a:gd name="connsiteX0" fmla="*/ 4938 w 11549"/>
              <a:gd name="connsiteY0" fmla="*/ 257 h 79778"/>
              <a:gd name="connsiteX1" fmla="*/ 176 w 11549"/>
              <a:gd name="connsiteY1" fmla="*/ 78045 h 79778"/>
              <a:gd name="connsiteX2" fmla="*/ 11288 w 11549"/>
              <a:gd name="connsiteY2" fmla="*/ 52645 h 79778"/>
              <a:gd name="connsiteX3" fmla="*/ 4938 w 11549"/>
              <a:gd name="connsiteY3" fmla="*/ 257 h 7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49" h="79778">
                <a:moveTo>
                  <a:pt x="4938" y="257"/>
                </a:moveTo>
                <a:cubicBezTo>
                  <a:pt x="3086" y="4490"/>
                  <a:pt x="-882" y="69314"/>
                  <a:pt x="176" y="78045"/>
                </a:cubicBezTo>
                <a:cubicBezTo>
                  <a:pt x="1234" y="86776"/>
                  <a:pt x="9701" y="60053"/>
                  <a:pt x="11288" y="52645"/>
                </a:cubicBezTo>
                <a:cubicBezTo>
                  <a:pt x="12875" y="45237"/>
                  <a:pt x="6790" y="-3976"/>
                  <a:pt x="4938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2BBFA88C-4450-4517-89B2-DBDEF6316153}"/>
              </a:ext>
            </a:extLst>
          </p:cNvPr>
          <p:cNvSpPr/>
          <p:nvPr/>
        </p:nvSpPr>
        <p:spPr>
          <a:xfrm>
            <a:off x="4714633" y="1866691"/>
            <a:ext cx="9804" cy="83247"/>
          </a:xfrm>
          <a:custGeom>
            <a:avLst/>
            <a:gdLst>
              <a:gd name="connsiteX0" fmla="*/ 3417 w 9804"/>
              <a:gd name="connsiteY0" fmla="*/ 209 h 83247"/>
              <a:gd name="connsiteX1" fmla="*/ 9767 w 9804"/>
              <a:gd name="connsiteY1" fmla="*/ 81172 h 83247"/>
              <a:gd name="connsiteX2" fmla="*/ 242 w 9804"/>
              <a:gd name="connsiteY2" fmla="*/ 57359 h 83247"/>
              <a:gd name="connsiteX3" fmla="*/ 3417 w 9804"/>
              <a:gd name="connsiteY3" fmla="*/ 209 h 8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4" h="83247">
                <a:moveTo>
                  <a:pt x="3417" y="209"/>
                </a:moveTo>
                <a:cubicBezTo>
                  <a:pt x="5005" y="4178"/>
                  <a:pt x="10296" y="71647"/>
                  <a:pt x="9767" y="81172"/>
                </a:cubicBezTo>
                <a:cubicBezTo>
                  <a:pt x="9238" y="90697"/>
                  <a:pt x="1300" y="64767"/>
                  <a:pt x="242" y="57359"/>
                </a:cubicBezTo>
                <a:cubicBezTo>
                  <a:pt x="-816" y="49951"/>
                  <a:pt x="1829" y="-3760"/>
                  <a:pt x="3417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B2F1B8E9-59F5-41A1-9214-9811CC5D53DA}"/>
              </a:ext>
            </a:extLst>
          </p:cNvPr>
          <p:cNvSpPr/>
          <p:nvPr/>
        </p:nvSpPr>
        <p:spPr>
          <a:xfrm>
            <a:off x="4637081" y="1986722"/>
            <a:ext cx="95271" cy="81868"/>
          </a:xfrm>
          <a:custGeom>
            <a:avLst/>
            <a:gdLst>
              <a:gd name="connsiteX0" fmla="*/ 7 w 95271"/>
              <a:gd name="connsiteY0" fmla="*/ 81791 h 81868"/>
              <a:gd name="connsiteX1" fmla="*/ 38107 w 95271"/>
              <a:gd name="connsiteY1" fmla="*/ 7178 h 81868"/>
              <a:gd name="connsiteX2" fmla="*/ 49219 w 95271"/>
              <a:gd name="connsiteY2" fmla="*/ 2416 h 81868"/>
              <a:gd name="connsiteX3" fmla="*/ 95257 w 95271"/>
              <a:gd name="connsiteY3" fmla="*/ 2416 h 81868"/>
              <a:gd name="connsiteX4" fmla="*/ 53982 w 95271"/>
              <a:gd name="connsiteY4" fmla="*/ 7178 h 81868"/>
              <a:gd name="connsiteX5" fmla="*/ 34932 w 95271"/>
              <a:gd name="connsiteY5" fmla="*/ 21466 h 81868"/>
              <a:gd name="connsiteX6" fmla="*/ 7 w 95271"/>
              <a:gd name="connsiteY6" fmla="*/ 81791 h 8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71" h="81868">
                <a:moveTo>
                  <a:pt x="7" y="81791"/>
                </a:moveTo>
                <a:cubicBezTo>
                  <a:pt x="536" y="79410"/>
                  <a:pt x="29905" y="20407"/>
                  <a:pt x="38107" y="7178"/>
                </a:cubicBezTo>
                <a:cubicBezTo>
                  <a:pt x="46309" y="-6051"/>
                  <a:pt x="39694" y="3210"/>
                  <a:pt x="49219" y="2416"/>
                </a:cubicBezTo>
                <a:cubicBezTo>
                  <a:pt x="58744" y="1622"/>
                  <a:pt x="94463" y="1622"/>
                  <a:pt x="95257" y="2416"/>
                </a:cubicBezTo>
                <a:cubicBezTo>
                  <a:pt x="96051" y="3210"/>
                  <a:pt x="64036" y="4003"/>
                  <a:pt x="53982" y="7178"/>
                </a:cubicBezTo>
                <a:cubicBezTo>
                  <a:pt x="43928" y="10353"/>
                  <a:pt x="41282" y="12205"/>
                  <a:pt x="34932" y="21466"/>
                </a:cubicBezTo>
                <a:cubicBezTo>
                  <a:pt x="28582" y="30726"/>
                  <a:pt x="-522" y="84172"/>
                  <a:pt x="7" y="81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ECD7C83F-ED4E-498E-822B-FE0C6A205DC6}"/>
              </a:ext>
            </a:extLst>
          </p:cNvPr>
          <p:cNvSpPr/>
          <p:nvPr/>
        </p:nvSpPr>
        <p:spPr>
          <a:xfrm>
            <a:off x="4727421" y="1968263"/>
            <a:ext cx="260154" cy="51095"/>
          </a:xfrm>
          <a:custGeom>
            <a:avLst/>
            <a:gdLst>
              <a:gd name="connsiteX0" fmla="*/ 258917 w 260154"/>
              <a:gd name="connsiteY0" fmla="*/ 51037 h 51095"/>
              <a:gd name="connsiteX1" fmla="*/ 141442 w 260154"/>
              <a:gd name="connsiteY1" fmla="*/ 22462 h 51095"/>
              <a:gd name="connsiteX2" fmla="*/ 30317 w 260154"/>
              <a:gd name="connsiteY2" fmla="*/ 237 h 51095"/>
              <a:gd name="connsiteX3" fmla="*/ 154 w 260154"/>
              <a:gd name="connsiteY3" fmla="*/ 36750 h 51095"/>
              <a:gd name="connsiteX4" fmla="*/ 19204 w 260154"/>
              <a:gd name="connsiteY4" fmla="*/ 16112 h 51095"/>
              <a:gd name="connsiteX5" fmla="*/ 33492 w 260154"/>
              <a:gd name="connsiteY5" fmla="*/ 14525 h 51095"/>
              <a:gd name="connsiteX6" fmla="*/ 63654 w 260154"/>
              <a:gd name="connsiteY6" fmla="*/ 14525 h 51095"/>
              <a:gd name="connsiteX7" fmla="*/ 258917 w 260154"/>
              <a:gd name="connsiteY7" fmla="*/ 51037 h 5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154" h="51095">
                <a:moveTo>
                  <a:pt x="258917" y="51037"/>
                </a:moveTo>
                <a:cubicBezTo>
                  <a:pt x="271882" y="52360"/>
                  <a:pt x="179542" y="30929"/>
                  <a:pt x="141442" y="22462"/>
                </a:cubicBezTo>
                <a:cubicBezTo>
                  <a:pt x="103342" y="13995"/>
                  <a:pt x="53865" y="-2144"/>
                  <a:pt x="30317" y="237"/>
                </a:cubicBezTo>
                <a:cubicBezTo>
                  <a:pt x="6769" y="2618"/>
                  <a:pt x="2006" y="34104"/>
                  <a:pt x="154" y="36750"/>
                </a:cubicBezTo>
                <a:cubicBezTo>
                  <a:pt x="-1698" y="39396"/>
                  <a:pt x="13648" y="19816"/>
                  <a:pt x="19204" y="16112"/>
                </a:cubicBezTo>
                <a:cubicBezTo>
                  <a:pt x="24760" y="12408"/>
                  <a:pt x="26084" y="14789"/>
                  <a:pt x="33492" y="14525"/>
                </a:cubicBezTo>
                <a:cubicBezTo>
                  <a:pt x="40900" y="14260"/>
                  <a:pt x="29523" y="8704"/>
                  <a:pt x="63654" y="14525"/>
                </a:cubicBezTo>
                <a:cubicBezTo>
                  <a:pt x="97785" y="20346"/>
                  <a:pt x="245952" y="49714"/>
                  <a:pt x="258917" y="51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B2EACDEE-EDF0-42CE-AA8F-38B349C5EAF6}"/>
              </a:ext>
            </a:extLst>
          </p:cNvPr>
          <p:cNvSpPr/>
          <p:nvPr/>
        </p:nvSpPr>
        <p:spPr>
          <a:xfrm>
            <a:off x="4633099" y="2026703"/>
            <a:ext cx="112972" cy="40273"/>
          </a:xfrm>
          <a:custGeom>
            <a:avLst/>
            <a:gdLst>
              <a:gd name="connsiteX0" fmla="*/ 814 w 112972"/>
              <a:gd name="connsiteY0" fmla="*/ 40222 h 40273"/>
              <a:gd name="connsiteX1" fmla="*/ 104001 w 112972"/>
              <a:gd name="connsiteY1" fmla="*/ 3710 h 40273"/>
              <a:gd name="connsiteX2" fmla="*/ 102414 w 112972"/>
              <a:gd name="connsiteY2" fmla="*/ 2122 h 40273"/>
              <a:gd name="connsiteX3" fmla="*/ 57964 w 112972"/>
              <a:gd name="connsiteY3" fmla="*/ 11647 h 40273"/>
              <a:gd name="connsiteX4" fmla="*/ 814 w 112972"/>
              <a:gd name="connsiteY4" fmla="*/ 40222 h 4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972" h="40273">
                <a:moveTo>
                  <a:pt x="814" y="40222"/>
                </a:moveTo>
                <a:cubicBezTo>
                  <a:pt x="8487" y="38899"/>
                  <a:pt x="104001" y="3710"/>
                  <a:pt x="104001" y="3710"/>
                </a:cubicBezTo>
                <a:cubicBezTo>
                  <a:pt x="120934" y="-2640"/>
                  <a:pt x="110087" y="799"/>
                  <a:pt x="102414" y="2122"/>
                </a:cubicBezTo>
                <a:cubicBezTo>
                  <a:pt x="94741" y="3445"/>
                  <a:pt x="74104" y="6355"/>
                  <a:pt x="57964" y="11647"/>
                </a:cubicBezTo>
                <a:cubicBezTo>
                  <a:pt x="41824" y="16939"/>
                  <a:pt x="-6859" y="41545"/>
                  <a:pt x="814" y="40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A394B59C-2EEB-4016-8028-43321D6DA849}"/>
              </a:ext>
            </a:extLst>
          </p:cNvPr>
          <p:cNvSpPr/>
          <p:nvPr/>
        </p:nvSpPr>
        <p:spPr>
          <a:xfrm>
            <a:off x="4745038" y="2003386"/>
            <a:ext cx="255652" cy="31956"/>
          </a:xfrm>
          <a:custGeom>
            <a:avLst/>
            <a:gdLst>
              <a:gd name="connsiteX0" fmla="*/ 0 w 255652"/>
              <a:gd name="connsiteY0" fmla="*/ 23852 h 31956"/>
              <a:gd name="connsiteX1" fmla="*/ 133350 w 255652"/>
              <a:gd name="connsiteY1" fmla="*/ 15914 h 31956"/>
              <a:gd name="connsiteX2" fmla="*/ 165100 w 255652"/>
              <a:gd name="connsiteY2" fmla="*/ 27027 h 31956"/>
              <a:gd name="connsiteX3" fmla="*/ 206375 w 255652"/>
              <a:gd name="connsiteY3" fmla="*/ 30202 h 31956"/>
              <a:gd name="connsiteX4" fmla="*/ 255587 w 255652"/>
              <a:gd name="connsiteY4" fmla="*/ 39 h 31956"/>
              <a:gd name="connsiteX5" fmla="*/ 215900 w 255652"/>
              <a:gd name="connsiteY5" fmla="*/ 23852 h 31956"/>
              <a:gd name="connsiteX6" fmla="*/ 174625 w 255652"/>
              <a:gd name="connsiteY6" fmla="*/ 25439 h 31956"/>
              <a:gd name="connsiteX7" fmla="*/ 0 w 255652"/>
              <a:gd name="connsiteY7" fmla="*/ 23852 h 3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652" h="31956">
                <a:moveTo>
                  <a:pt x="0" y="23852"/>
                </a:moveTo>
                <a:cubicBezTo>
                  <a:pt x="52916" y="19618"/>
                  <a:pt x="105833" y="15385"/>
                  <a:pt x="133350" y="15914"/>
                </a:cubicBezTo>
                <a:cubicBezTo>
                  <a:pt x="160867" y="16443"/>
                  <a:pt x="152929" y="24646"/>
                  <a:pt x="165100" y="27027"/>
                </a:cubicBezTo>
                <a:cubicBezTo>
                  <a:pt x="177271" y="29408"/>
                  <a:pt x="191294" y="34700"/>
                  <a:pt x="206375" y="30202"/>
                </a:cubicBezTo>
                <a:cubicBezTo>
                  <a:pt x="221456" y="25704"/>
                  <a:pt x="253999" y="1097"/>
                  <a:pt x="255587" y="39"/>
                </a:cubicBezTo>
                <a:cubicBezTo>
                  <a:pt x="257175" y="-1019"/>
                  <a:pt x="229394" y="19619"/>
                  <a:pt x="215900" y="23852"/>
                </a:cubicBezTo>
                <a:cubicBezTo>
                  <a:pt x="202406" y="28085"/>
                  <a:pt x="174625" y="25439"/>
                  <a:pt x="174625" y="25439"/>
                </a:cubicBezTo>
                <a:lnTo>
                  <a:pt x="0" y="2385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A99B7929-9B84-4268-A86E-28E8EB4673C0}"/>
              </a:ext>
            </a:extLst>
          </p:cNvPr>
          <p:cNvSpPr/>
          <p:nvPr/>
        </p:nvSpPr>
        <p:spPr>
          <a:xfrm>
            <a:off x="4662257" y="2038780"/>
            <a:ext cx="212169" cy="37685"/>
          </a:xfrm>
          <a:custGeom>
            <a:avLst/>
            <a:gdLst>
              <a:gd name="connsiteX0" fmla="*/ 231 w 212169"/>
              <a:gd name="connsiteY0" fmla="*/ 37670 h 37685"/>
              <a:gd name="connsiteX1" fmla="*/ 85956 w 212169"/>
              <a:gd name="connsiteY1" fmla="*/ 1158 h 37685"/>
              <a:gd name="connsiteX2" fmla="*/ 211368 w 212169"/>
              <a:gd name="connsiteY2" fmla="*/ 9095 h 37685"/>
              <a:gd name="connsiteX3" fmla="*/ 138343 w 212169"/>
              <a:gd name="connsiteY3" fmla="*/ 9095 h 37685"/>
              <a:gd name="connsiteX4" fmla="*/ 111356 w 212169"/>
              <a:gd name="connsiteY4" fmla="*/ 5920 h 37685"/>
              <a:gd name="connsiteX5" fmla="*/ 231 w 212169"/>
              <a:gd name="connsiteY5" fmla="*/ 37670 h 3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169" h="37685">
                <a:moveTo>
                  <a:pt x="231" y="37670"/>
                </a:moveTo>
                <a:cubicBezTo>
                  <a:pt x="-4002" y="36876"/>
                  <a:pt x="50767" y="5920"/>
                  <a:pt x="85956" y="1158"/>
                </a:cubicBezTo>
                <a:cubicBezTo>
                  <a:pt x="121145" y="-3604"/>
                  <a:pt x="202637" y="7772"/>
                  <a:pt x="211368" y="9095"/>
                </a:cubicBezTo>
                <a:cubicBezTo>
                  <a:pt x="220099" y="10418"/>
                  <a:pt x="155012" y="9624"/>
                  <a:pt x="138343" y="9095"/>
                </a:cubicBezTo>
                <a:cubicBezTo>
                  <a:pt x="121674" y="8566"/>
                  <a:pt x="132787" y="2480"/>
                  <a:pt x="111356" y="5920"/>
                </a:cubicBezTo>
                <a:cubicBezTo>
                  <a:pt x="89925" y="9360"/>
                  <a:pt x="4464" y="38464"/>
                  <a:pt x="231" y="37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40F07227-BA0A-46F8-BF7D-73D44D7DEF7C}"/>
              </a:ext>
            </a:extLst>
          </p:cNvPr>
          <p:cNvSpPr/>
          <p:nvPr/>
        </p:nvSpPr>
        <p:spPr>
          <a:xfrm>
            <a:off x="4662486" y="2050965"/>
            <a:ext cx="219353" cy="39775"/>
          </a:xfrm>
          <a:custGeom>
            <a:avLst/>
            <a:gdLst>
              <a:gd name="connsiteX0" fmla="*/ 2 w 219353"/>
              <a:gd name="connsiteY0" fmla="*/ 20723 h 39775"/>
              <a:gd name="connsiteX1" fmla="*/ 93664 w 219353"/>
              <a:gd name="connsiteY1" fmla="*/ 39773 h 39775"/>
              <a:gd name="connsiteX2" fmla="*/ 138114 w 219353"/>
              <a:gd name="connsiteY2" fmla="*/ 19135 h 39775"/>
              <a:gd name="connsiteX3" fmla="*/ 219077 w 219353"/>
              <a:gd name="connsiteY3" fmla="*/ 85 h 39775"/>
              <a:gd name="connsiteX4" fmla="*/ 163514 w 219353"/>
              <a:gd name="connsiteY4" fmla="*/ 12785 h 39775"/>
              <a:gd name="connsiteX5" fmla="*/ 133352 w 219353"/>
              <a:gd name="connsiteY5" fmla="*/ 28660 h 39775"/>
              <a:gd name="connsiteX6" fmla="*/ 90489 w 219353"/>
              <a:gd name="connsiteY6" fmla="*/ 31835 h 39775"/>
              <a:gd name="connsiteX7" fmla="*/ 2 w 219353"/>
              <a:gd name="connsiteY7" fmla="*/ 20723 h 3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353" h="39775">
                <a:moveTo>
                  <a:pt x="2" y="20723"/>
                </a:moveTo>
                <a:cubicBezTo>
                  <a:pt x="531" y="22046"/>
                  <a:pt x="70645" y="40038"/>
                  <a:pt x="93664" y="39773"/>
                </a:cubicBezTo>
                <a:cubicBezTo>
                  <a:pt x="116683" y="39508"/>
                  <a:pt x="117212" y="25750"/>
                  <a:pt x="138114" y="19135"/>
                </a:cubicBezTo>
                <a:cubicBezTo>
                  <a:pt x="159016" y="12520"/>
                  <a:pt x="219077" y="85"/>
                  <a:pt x="219077" y="85"/>
                </a:cubicBezTo>
                <a:cubicBezTo>
                  <a:pt x="223310" y="-973"/>
                  <a:pt x="177802" y="8022"/>
                  <a:pt x="163514" y="12785"/>
                </a:cubicBezTo>
                <a:cubicBezTo>
                  <a:pt x="149226" y="17548"/>
                  <a:pt x="145523" y="25485"/>
                  <a:pt x="133352" y="28660"/>
                </a:cubicBezTo>
                <a:cubicBezTo>
                  <a:pt x="121181" y="31835"/>
                  <a:pt x="108216" y="32364"/>
                  <a:pt x="90489" y="31835"/>
                </a:cubicBezTo>
                <a:cubicBezTo>
                  <a:pt x="72762" y="31306"/>
                  <a:pt x="-527" y="19400"/>
                  <a:pt x="2" y="20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6EF77AAA-D5A8-44EC-A6C3-B50530646E98}"/>
              </a:ext>
            </a:extLst>
          </p:cNvPr>
          <p:cNvSpPr/>
          <p:nvPr/>
        </p:nvSpPr>
        <p:spPr>
          <a:xfrm>
            <a:off x="4493420" y="994699"/>
            <a:ext cx="516721" cy="393411"/>
          </a:xfrm>
          <a:custGeom>
            <a:avLst/>
            <a:gdLst>
              <a:gd name="connsiteX0" fmla="*/ 508793 w 516721"/>
              <a:gd name="connsiteY0" fmla="*/ 2251 h 393411"/>
              <a:gd name="connsiteX1" fmla="*/ 407193 w 516721"/>
              <a:gd name="connsiteY1" fmla="*/ 65751 h 393411"/>
              <a:gd name="connsiteX2" fmla="*/ 311943 w 516721"/>
              <a:gd name="connsiteY2" fmla="*/ 110201 h 393411"/>
              <a:gd name="connsiteX3" fmla="*/ 129380 w 516721"/>
              <a:gd name="connsiteY3" fmla="*/ 202276 h 393411"/>
              <a:gd name="connsiteX4" fmla="*/ 5555 w 516721"/>
              <a:gd name="connsiteY4" fmla="*/ 384839 h 393411"/>
              <a:gd name="connsiteX5" fmla="*/ 26193 w 516721"/>
              <a:gd name="connsiteY5" fmla="*/ 349914 h 393411"/>
              <a:gd name="connsiteX6" fmla="*/ 69055 w 516721"/>
              <a:gd name="connsiteY6" fmla="*/ 229264 h 393411"/>
              <a:gd name="connsiteX7" fmla="*/ 181768 w 516721"/>
              <a:gd name="connsiteY7" fmla="*/ 153064 h 393411"/>
              <a:gd name="connsiteX8" fmla="*/ 508793 w 516721"/>
              <a:gd name="connsiteY8" fmla="*/ 2251 h 39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721" h="393411">
                <a:moveTo>
                  <a:pt x="508793" y="2251"/>
                </a:moveTo>
                <a:cubicBezTo>
                  <a:pt x="546364" y="-12301"/>
                  <a:pt x="440001" y="47759"/>
                  <a:pt x="407193" y="65751"/>
                </a:cubicBezTo>
                <a:cubicBezTo>
                  <a:pt x="374385" y="83743"/>
                  <a:pt x="358245" y="87447"/>
                  <a:pt x="311943" y="110201"/>
                </a:cubicBezTo>
                <a:cubicBezTo>
                  <a:pt x="265641" y="132955"/>
                  <a:pt x="180445" y="156503"/>
                  <a:pt x="129380" y="202276"/>
                </a:cubicBezTo>
                <a:cubicBezTo>
                  <a:pt x="78315" y="248049"/>
                  <a:pt x="22753" y="360233"/>
                  <a:pt x="5555" y="384839"/>
                </a:cubicBezTo>
                <a:cubicBezTo>
                  <a:pt x="-11643" y="409445"/>
                  <a:pt x="15610" y="375843"/>
                  <a:pt x="26193" y="349914"/>
                </a:cubicBezTo>
                <a:cubicBezTo>
                  <a:pt x="36776" y="323985"/>
                  <a:pt x="43126" y="262072"/>
                  <a:pt x="69055" y="229264"/>
                </a:cubicBezTo>
                <a:cubicBezTo>
                  <a:pt x="94984" y="196456"/>
                  <a:pt x="111389" y="188254"/>
                  <a:pt x="181768" y="153064"/>
                </a:cubicBezTo>
                <a:cubicBezTo>
                  <a:pt x="252147" y="117874"/>
                  <a:pt x="471222" y="16803"/>
                  <a:pt x="508793" y="2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C7C3A23C-4EEA-4908-8002-6CB562468ECA}"/>
              </a:ext>
            </a:extLst>
          </p:cNvPr>
          <p:cNvSpPr/>
          <p:nvPr/>
        </p:nvSpPr>
        <p:spPr>
          <a:xfrm>
            <a:off x="4667696" y="915767"/>
            <a:ext cx="356187" cy="226558"/>
          </a:xfrm>
          <a:custGeom>
            <a:avLst/>
            <a:gdLst>
              <a:gd name="connsiteX0" fmla="*/ 355154 w 356187"/>
              <a:gd name="connsiteY0" fmla="*/ 221 h 226558"/>
              <a:gd name="connsiteX1" fmla="*/ 156717 w 356187"/>
              <a:gd name="connsiteY1" fmla="*/ 95471 h 226558"/>
              <a:gd name="connsiteX2" fmla="*/ 47179 w 356187"/>
              <a:gd name="connsiteY2" fmla="*/ 149446 h 226558"/>
              <a:gd name="connsiteX3" fmla="*/ 1142 w 356187"/>
              <a:gd name="connsiteY3" fmla="*/ 225646 h 226558"/>
              <a:gd name="connsiteX4" fmla="*/ 17017 w 356187"/>
              <a:gd name="connsiteY4" fmla="*/ 187546 h 226558"/>
              <a:gd name="connsiteX5" fmla="*/ 50354 w 356187"/>
              <a:gd name="connsiteY5" fmla="*/ 128808 h 226558"/>
              <a:gd name="connsiteX6" fmla="*/ 355154 w 356187"/>
              <a:gd name="connsiteY6" fmla="*/ 221 h 226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187" h="226558">
                <a:moveTo>
                  <a:pt x="355154" y="221"/>
                </a:moveTo>
                <a:cubicBezTo>
                  <a:pt x="372881" y="-5335"/>
                  <a:pt x="156717" y="95471"/>
                  <a:pt x="156717" y="95471"/>
                </a:cubicBezTo>
                <a:cubicBezTo>
                  <a:pt x="105388" y="120342"/>
                  <a:pt x="73108" y="127750"/>
                  <a:pt x="47179" y="149446"/>
                </a:cubicBezTo>
                <a:cubicBezTo>
                  <a:pt x="21250" y="171142"/>
                  <a:pt x="6169" y="219296"/>
                  <a:pt x="1142" y="225646"/>
                </a:cubicBezTo>
                <a:cubicBezTo>
                  <a:pt x="-3885" y="231996"/>
                  <a:pt x="8815" y="203686"/>
                  <a:pt x="17017" y="187546"/>
                </a:cubicBezTo>
                <a:cubicBezTo>
                  <a:pt x="25219" y="171406"/>
                  <a:pt x="-6796" y="160029"/>
                  <a:pt x="50354" y="128808"/>
                </a:cubicBezTo>
                <a:cubicBezTo>
                  <a:pt x="107504" y="97587"/>
                  <a:pt x="337427" y="5777"/>
                  <a:pt x="355154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7E5A94B2-29AE-41F1-A4DE-4B4F34BAF41C}"/>
              </a:ext>
            </a:extLst>
          </p:cNvPr>
          <p:cNvSpPr/>
          <p:nvPr/>
        </p:nvSpPr>
        <p:spPr>
          <a:xfrm>
            <a:off x="5046574" y="989013"/>
            <a:ext cx="204634" cy="195565"/>
          </a:xfrm>
          <a:custGeom>
            <a:avLst/>
            <a:gdLst>
              <a:gd name="connsiteX0" fmla="*/ 89 w 204634"/>
              <a:gd name="connsiteY0" fmla="*/ 0 h 195565"/>
              <a:gd name="connsiteX1" fmla="*/ 158839 w 204634"/>
              <a:gd name="connsiteY1" fmla="*/ 103187 h 195565"/>
              <a:gd name="connsiteX2" fmla="*/ 203289 w 204634"/>
              <a:gd name="connsiteY2" fmla="*/ 195262 h 195565"/>
              <a:gd name="connsiteX3" fmla="*/ 192176 w 204634"/>
              <a:gd name="connsiteY3" fmla="*/ 131762 h 195565"/>
              <a:gd name="connsiteX4" fmla="*/ 182651 w 204634"/>
              <a:gd name="connsiteY4" fmla="*/ 101600 h 195565"/>
              <a:gd name="connsiteX5" fmla="*/ 89 w 204634"/>
              <a:gd name="connsiteY5" fmla="*/ 0 h 19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634" h="195565">
                <a:moveTo>
                  <a:pt x="89" y="0"/>
                </a:moveTo>
                <a:cubicBezTo>
                  <a:pt x="-3880" y="264"/>
                  <a:pt x="124972" y="70643"/>
                  <a:pt x="158839" y="103187"/>
                </a:cubicBezTo>
                <a:cubicBezTo>
                  <a:pt x="192706" y="135731"/>
                  <a:pt x="197733" y="190500"/>
                  <a:pt x="203289" y="195262"/>
                </a:cubicBezTo>
                <a:cubicBezTo>
                  <a:pt x="208845" y="200024"/>
                  <a:pt x="195616" y="147372"/>
                  <a:pt x="192176" y="131762"/>
                </a:cubicBezTo>
                <a:cubicBezTo>
                  <a:pt x="188736" y="116152"/>
                  <a:pt x="212813" y="123825"/>
                  <a:pt x="182651" y="101600"/>
                </a:cubicBezTo>
                <a:cubicBezTo>
                  <a:pt x="152489" y="79375"/>
                  <a:pt x="4058" y="-264"/>
                  <a:pt x="8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C0F54950-23F4-49FC-9167-164691BAD531}"/>
              </a:ext>
            </a:extLst>
          </p:cNvPr>
          <p:cNvSpPr/>
          <p:nvPr/>
        </p:nvSpPr>
        <p:spPr>
          <a:xfrm>
            <a:off x="5191551" y="921488"/>
            <a:ext cx="203799" cy="304083"/>
          </a:xfrm>
          <a:custGeom>
            <a:avLst/>
            <a:gdLst>
              <a:gd name="connsiteX0" fmla="*/ 5924 w 203799"/>
              <a:gd name="connsiteY0" fmla="*/ 850 h 304083"/>
              <a:gd name="connsiteX1" fmla="*/ 15449 w 203799"/>
              <a:gd name="connsiteY1" fmla="*/ 132612 h 304083"/>
              <a:gd name="connsiteX2" fmla="*/ 158324 w 203799"/>
              <a:gd name="connsiteY2" fmla="*/ 243737 h 304083"/>
              <a:gd name="connsiteX3" fmla="*/ 202774 w 203799"/>
              <a:gd name="connsiteY3" fmla="*/ 304062 h 304083"/>
              <a:gd name="connsiteX4" fmla="*/ 185312 w 203799"/>
              <a:gd name="connsiteY4" fmla="*/ 250087 h 304083"/>
              <a:gd name="connsiteX5" fmla="*/ 137687 w 203799"/>
              <a:gd name="connsiteY5" fmla="*/ 204050 h 304083"/>
              <a:gd name="connsiteX6" fmla="*/ 42437 w 203799"/>
              <a:gd name="connsiteY6" fmla="*/ 151662 h 304083"/>
              <a:gd name="connsiteX7" fmla="*/ 2749 w 203799"/>
              <a:gd name="connsiteY7" fmla="*/ 78637 h 304083"/>
              <a:gd name="connsiteX8" fmla="*/ 5924 w 203799"/>
              <a:gd name="connsiteY8" fmla="*/ 850 h 3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799" h="304083">
                <a:moveTo>
                  <a:pt x="5924" y="850"/>
                </a:moveTo>
                <a:cubicBezTo>
                  <a:pt x="8041" y="9846"/>
                  <a:pt x="-9951" y="92131"/>
                  <a:pt x="15449" y="132612"/>
                </a:cubicBezTo>
                <a:cubicBezTo>
                  <a:pt x="40849" y="173093"/>
                  <a:pt x="127103" y="215162"/>
                  <a:pt x="158324" y="243737"/>
                </a:cubicBezTo>
                <a:cubicBezTo>
                  <a:pt x="189545" y="272312"/>
                  <a:pt x="198276" y="303004"/>
                  <a:pt x="202774" y="304062"/>
                </a:cubicBezTo>
                <a:cubicBezTo>
                  <a:pt x="207272" y="305120"/>
                  <a:pt x="196160" y="266756"/>
                  <a:pt x="185312" y="250087"/>
                </a:cubicBezTo>
                <a:cubicBezTo>
                  <a:pt x="174464" y="233418"/>
                  <a:pt x="161499" y="220454"/>
                  <a:pt x="137687" y="204050"/>
                </a:cubicBezTo>
                <a:cubicBezTo>
                  <a:pt x="113875" y="187646"/>
                  <a:pt x="64927" y="172564"/>
                  <a:pt x="42437" y="151662"/>
                </a:cubicBezTo>
                <a:cubicBezTo>
                  <a:pt x="19947" y="130760"/>
                  <a:pt x="9628" y="100597"/>
                  <a:pt x="2749" y="78637"/>
                </a:cubicBezTo>
                <a:cubicBezTo>
                  <a:pt x="-4130" y="56677"/>
                  <a:pt x="3807" y="-8146"/>
                  <a:pt x="5924" y="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FFEAB56C-7F22-4F4C-BA04-23E25C4548D1}"/>
              </a:ext>
            </a:extLst>
          </p:cNvPr>
          <p:cNvSpPr/>
          <p:nvPr/>
        </p:nvSpPr>
        <p:spPr>
          <a:xfrm>
            <a:off x="5287748" y="1204733"/>
            <a:ext cx="176178" cy="226462"/>
          </a:xfrm>
          <a:custGeom>
            <a:avLst/>
            <a:gdLst>
              <a:gd name="connsiteX0" fmla="*/ 3390 w 176178"/>
              <a:gd name="connsiteY0" fmla="*/ 180 h 226462"/>
              <a:gd name="connsiteX1" fmla="*/ 6565 w 176178"/>
              <a:gd name="connsiteY1" fmla="*/ 87492 h 226462"/>
              <a:gd name="connsiteX2" fmla="*/ 66890 w 176178"/>
              <a:gd name="connsiteY2" fmla="*/ 160517 h 226462"/>
              <a:gd name="connsiteX3" fmla="*/ 173252 w 176178"/>
              <a:gd name="connsiteY3" fmla="*/ 224017 h 226462"/>
              <a:gd name="connsiteX4" fmla="*/ 138327 w 176178"/>
              <a:gd name="connsiteY4" fmla="*/ 206555 h 226462"/>
              <a:gd name="connsiteX5" fmla="*/ 54190 w 176178"/>
              <a:gd name="connsiteY5" fmla="*/ 143055 h 226462"/>
              <a:gd name="connsiteX6" fmla="*/ 39902 w 176178"/>
              <a:gd name="connsiteY6" fmla="*/ 109717 h 226462"/>
              <a:gd name="connsiteX7" fmla="*/ 22440 w 176178"/>
              <a:gd name="connsiteY7" fmla="*/ 65267 h 226462"/>
              <a:gd name="connsiteX8" fmla="*/ 3390 w 176178"/>
              <a:gd name="connsiteY8" fmla="*/ 180 h 22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178" h="226462">
                <a:moveTo>
                  <a:pt x="3390" y="180"/>
                </a:moveTo>
                <a:cubicBezTo>
                  <a:pt x="744" y="3884"/>
                  <a:pt x="-4018" y="60769"/>
                  <a:pt x="6565" y="87492"/>
                </a:cubicBezTo>
                <a:cubicBezTo>
                  <a:pt x="17148" y="114215"/>
                  <a:pt x="39109" y="137763"/>
                  <a:pt x="66890" y="160517"/>
                </a:cubicBezTo>
                <a:cubicBezTo>
                  <a:pt x="94671" y="183271"/>
                  <a:pt x="161346" y="216344"/>
                  <a:pt x="173252" y="224017"/>
                </a:cubicBezTo>
                <a:cubicBezTo>
                  <a:pt x="185158" y="231690"/>
                  <a:pt x="158171" y="220049"/>
                  <a:pt x="138327" y="206555"/>
                </a:cubicBezTo>
                <a:cubicBezTo>
                  <a:pt x="118483" y="193061"/>
                  <a:pt x="70594" y="159195"/>
                  <a:pt x="54190" y="143055"/>
                </a:cubicBezTo>
                <a:cubicBezTo>
                  <a:pt x="37786" y="126915"/>
                  <a:pt x="45194" y="122682"/>
                  <a:pt x="39902" y="109717"/>
                </a:cubicBezTo>
                <a:cubicBezTo>
                  <a:pt x="34610" y="96752"/>
                  <a:pt x="28261" y="79819"/>
                  <a:pt x="22440" y="65267"/>
                </a:cubicBezTo>
                <a:cubicBezTo>
                  <a:pt x="16619" y="50715"/>
                  <a:pt x="6036" y="-3524"/>
                  <a:pt x="3390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299AB826-9AD7-4D73-B2E4-8474493EADC4}"/>
              </a:ext>
            </a:extLst>
          </p:cNvPr>
          <p:cNvSpPr/>
          <p:nvPr/>
        </p:nvSpPr>
        <p:spPr>
          <a:xfrm>
            <a:off x="4515328" y="1360002"/>
            <a:ext cx="34489" cy="276836"/>
          </a:xfrm>
          <a:custGeom>
            <a:avLst/>
            <a:gdLst>
              <a:gd name="connsiteX0" fmla="*/ 1110 w 34489"/>
              <a:gd name="connsiteY0" fmla="*/ 486 h 276836"/>
              <a:gd name="connsiteX1" fmla="*/ 1110 w 34489"/>
              <a:gd name="connsiteY1" fmla="*/ 63986 h 276836"/>
              <a:gd name="connsiteX2" fmla="*/ 7460 w 34489"/>
              <a:gd name="connsiteY2" fmla="*/ 102086 h 276836"/>
              <a:gd name="connsiteX3" fmla="*/ 34447 w 34489"/>
              <a:gd name="connsiteY3" fmla="*/ 183048 h 276836"/>
              <a:gd name="connsiteX4" fmla="*/ 13810 w 34489"/>
              <a:gd name="connsiteY4" fmla="*/ 276711 h 276836"/>
              <a:gd name="connsiteX5" fmla="*/ 18572 w 34489"/>
              <a:gd name="connsiteY5" fmla="*/ 162411 h 276836"/>
              <a:gd name="connsiteX6" fmla="*/ 12222 w 34489"/>
              <a:gd name="connsiteY6" fmla="*/ 100498 h 276836"/>
              <a:gd name="connsiteX7" fmla="*/ 1110 w 34489"/>
              <a:gd name="connsiteY7" fmla="*/ 486 h 27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89" h="276836">
                <a:moveTo>
                  <a:pt x="1110" y="486"/>
                </a:moveTo>
                <a:cubicBezTo>
                  <a:pt x="-742" y="-5599"/>
                  <a:pt x="52" y="47053"/>
                  <a:pt x="1110" y="63986"/>
                </a:cubicBezTo>
                <a:cubicBezTo>
                  <a:pt x="2168" y="80919"/>
                  <a:pt x="1904" y="82242"/>
                  <a:pt x="7460" y="102086"/>
                </a:cubicBezTo>
                <a:cubicBezTo>
                  <a:pt x="13016" y="121930"/>
                  <a:pt x="33389" y="153944"/>
                  <a:pt x="34447" y="183048"/>
                </a:cubicBezTo>
                <a:cubicBezTo>
                  <a:pt x="35505" y="212152"/>
                  <a:pt x="16456" y="280151"/>
                  <a:pt x="13810" y="276711"/>
                </a:cubicBezTo>
                <a:cubicBezTo>
                  <a:pt x="11164" y="273271"/>
                  <a:pt x="18837" y="191780"/>
                  <a:pt x="18572" y="162411"/>
                </a:cubicBezTo>
                <a:cubicBezTo>
                  <a:pt x="18307" y="133042"/>
                  <a:pt x="14074" y="124575"/>
                  <a:pt x="12222" y="100498"/>
                </a:cubicBezTo>
                <a:cubicBezTo>
                  <a:pt x="10370" y="76421"/>
                  <a:pt x="2962" y="6571"/>
                  <a:pt x="1110" y="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6EF91CCA-EB63-47C7-8DBD-7377DAC2B6EA}"/>
              </a:ext>
            </a:extLst>
          </p:cNvPr>
          <p:cNvSpPr/>
          <p:nvPr/>
        </p:nvSpPr>
        <p:spPr>
          <a:xfrm>
            <a:off x="4482422" y="1637781"/>
            <a:ext cx="111880" cy="486882"/>
          </a:xfrm>
          <a:custGeom>
            <a:avLst/>
            <a:gdLst>
              <a:gd name="connsiteX0" fmla="*/ 48303 w 111880"/>
              <a:gd name="connsiteY0" fmla="*/ 519 h 486882"/>
              <a:gd name="connsiteX1" fmla="*/ 22903 w 111880"/>
              <a:gd name="connsiteY1" fmla="*/ 83069 h 486882"/>
              <a:gd name="connsiteX2" fmla="*/ 16553 w 111880"/>
              <a:gd name="connsiteY2" fmla="*/ 127519 h 486882"/>
              <a:gd name="connsiteX3" fmla="*/ 26078 w 111880"/>
              <a:gd name="connsiteY3" fmla="*/ 233882 h 486882"/>
              <a:gd name="connsiteX4" fmla="*/ 105453 w 111880"/>
              <a:gd name="connsiteY4" fmla="*/ 473594 h 486882"/>
              <a:gd name="connsiteX5" fmla="*/ 95928 w 111880"/>
              <a:gd name="connsiteY5" fmla="*/ 429144 h 486882"/>
              <a:gd name="connsiteX6" fmla="*/ 7028 w 111880"/>
              <a:gd name="connsiteY6" fmla="*/ 203719 h 486882"/>
              <a:gd name="connsiteX7" fmla="*/ 10203 w 111880"/>
              <a:gd name="connsiteY7" fmla="*/ 125932 h 486882"/>
              <a:gd name="connsiteX8" fmla="*/ 48303 w 111880"/>
              <a:gd name="connsiteY8" fmla="*/ 519 h 48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880" h="486882">
                <a:moveTo>
                  <a:pt x="48303" y="519"/>
                </a:moveTo>
                <a:cubicBezTo>
                  <a:pt x="50420" y="-6625"/>
                  <a:pt x="28195" y="61903"/>
                  <a:pt x="22903" y="83069"/>
                </a:cubicBezTo>
                <a:cubicBezTo>
                  <a:pt x="17611" y="104235"/>
                  <a:pt x="16024" y="102384"/>
                  <a:pt x="16553" y="127519"/>
                </a:cubicBezTo>
                <a:cubicBezTo>
                  <a:pt x="17082" y="152654"/>
                  <a:pt x="11261" y="176203"/>
                  <a:pt x="26078" y="233882"/>
                </a:cubicBezTo>
                <a:cubicBezTo>
                  <a:pt x="40895" y="291561"/>
                  <a:pt x="93811" y="441050"/>
                  <a:pt x="105453" y="473594"/>
                </a:cubicBezTo>
                <a:cubicBezTo>
                  <a:pt x="117095" y="506138"/>
                  <a:pt x="112332" y="474123"/>
                  <a:pt x="95928" y="429144"/>
                </a:cubicBezTo>
                <a:cubicBezTo>
                  <a:pt x="79524" y="384165"/>
                  <a:pt x="21315" y="254254"/>
                  <a:pt x="7028" y="203719"/>
                </a:cubicBezTo>
                <a:cubicBezTo>
                  <a:pt x="-7260" y="153184"/>
                  <a:pt x="3588" y="159269"/>
                  <a:pt x="10203" y="125932"/>
                </a:cubicBezTo>
                <a:cubicBezTo>
                  <a:pt x="16818" y="92595"/>
                  <a:pt x="46186" y="7663"/>
                  <a:pt x="48303" y="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9BC8ACAE-FC22-41B4-9BF2-03F7BC9306B9}"/>
              </a:ext>
            </a:extLst>
          </p:cNvPr>
          <p:cNvSpPr/>
          <p:nvPr/>
        </p:nvSpPr>
        <p:spPr>
          <a:xfrm>
            <a:off x="4598787" y="2127248"/>
            <a:ext cx="125615" cy="274870"/>
          </a:xfrm>
          <a:custGeom>
            <a:avLst/>
            <a:gdLst>
              <a:gd name="connsiteX0" fmla="*/ 201 w 125615"/>
              <a:gd name="connsiteY0" fmla="*/ 2 h 274870"/>
              <a:gd name="connsiteX1" fmla="*/ 51001 w 125615"/>
              <a:gd name="connsiteY1" fmla="*/ 125415 h 274870"/>
              <a:gd name="connsiteX2" fmla="*/ 76401 w 125615"/>
              <a:gd name="connsiteY2" fmla="*/ 193677 h 274870"/>
              <a:gd name="connsiteX3" fmla="*/ 95451 w 125615"/>
              <a:gd name="connsiteY3" fmla="*/ 228602 h 274870"/>
              <a:gd name="connsiteX4" fmla="*/ 125613 w 125615"/>
              <a:gd name="connsiteY4" fmla="*/ 274640 h 274870"/>
              <a:gd name="connsiteX5" fmla="*/ 97038 w 125615"/>
              <a:gd name="connsiteY5" fmla="*/ 207965 h 274870"/>
              <a:gd name="connsiteX6" fmla="*/ 71638 w 125615"/>
              <a:gd name="connsiteY6" fmla="*/ 128590 h 274870"/>
              <a:gd name="connsiteX7" fmla="*/ 201 w 125615"/>
              <a:gd name="connsiteY7" fmla="*/ 2 h 27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615" h="274870">
                <a:moveTo>
                  <a:pt x="201" y="2"/>
                </a:moveTo>
                <a:cubicBezTo>
                  <a:pt x="-3238" y="-527"/>
                  <a:pt x="38301" y="93136"/>
                  <a:pt x="51001" y="125415"/>
                </a:cubicBezTo>
                <a:cubicBezTo>
                  <a:pt x="63701" y="157694"/>
                  <a:pt x="68993" y="176479"/>
                  <a:pt x="76401" y="193677"/>
                </a:cubicBezTo>
                <a:cubicBezTo>
                  <a:pt x="83809" y="210875"/>
                  <a:pt x="87249" y="215108"/>
                  <a:pt x="95451" y="228602"/>
                </a:cubicBezTo>
                <a:cubicBezTo>
                  <a:pt x="103653" y="242096"/>
                  <a:pt x="125349" y="278079"/>
                  <a:pt x="125613" y="274640"/>
                </a:cubicBezTo>
                <a:cubicBezTo>
                  <a:pt x="125877" y="271201"/>
                  <a:pt x="106034" y="232307"/>
                  <a:pt x="97038" y="207965"/>
                </a:cubicBezTo>
                <a:cubicBezTo>
                  <a:pt x="88042" y="183623"/>
                  <a:pt x="85661" y="160076"/>
                  <a:pt x="71638" y="128590"/>
                </a:cubicBezTo>
                <a:cubicBezTo>
                  <a:pt x="57615" y="97104"/>
                  <a:pt x="3640" y="531"/>
                  <a:pt x="20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806FFEBE-5B10-4A7D-88E9-C3BF99FB2664}"/>
              </a:ext>
            </a:extLst>
          </p:cNvPr>
          <p:cNvSpPr/>
          <p:nvPr/>
        </p:nvSpPr>
        <p:spPr>
          <a:xfrm>
            <a:off x="4755797" y="2282356"/>
            <a:ext cx="367572" cy="97393"/>
          </a:xfrm>
          <a:custGeom>
            <a:avLst/>
            <a:gdLst>
              <a:gd name="connsiteX0" fmla="*/ 353 w 367572"/>
              <a:gd name="connsiteY0" fmla="*/ 97307 h 97393"/>
              <a:gd name="connsiteX1" fmla="*/ 178153 w 367572"/>
              <a:gd name="connsiteY1" fmla="*/ 73494 h 97393"/>
              <a:gd name="connsiteX2" fmla="*/ 367066 w 367572"/>
              <a:gd name="connsiteY2" fmla="*/ 469 h 97393"/>
              <a:gd name="connsiteX3" fmla="*/ 230541 w 367572"/>
              <a:gd name="connsiteY3" fmla="*/ 43332 h 97393"/>
              <a:gd name="connsiteX4" fmla="*/ 135291 w 367572"/>
              <a:gd name="connsiteY4" fmla="*/ 67144 h 97393"/>
              <a:gd name="connsiteX5" fmla="*/ 353 w 367572"/>
              <a:gd name="connsiteY5" fmla="*/ 97307 h 9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572" h="97393">
                <a:moveTo>
                  <a:pt x="353" y="97307"/>
                </a:moveTo>
                <a:cubicBezTo>
                  <a:pt x="7497" y="98365"/>
                  <a:pt x="117034" y="89634"/>
                  <a:pt x="178153" y="73494"/>
                </a:cubicBezTo>
                <a:cubicBezTo>
                  <a:pt x="239272" y="57354"/>
                  <a:pt x="358335" y="5496"/>
                  <a:pt x="367066" y="469"/>
                </a:cubicBezTo>
                <a:cubicBezTo>
                  <a:pt x="375797" y="-4558"/>
                  <a:pt x="269170" y="32220"/>
                  <a:pt x="230541" y="43332"/>
                </a:cubicBezTo>
                <a:cubicBezTo>
                  <a:pt x="191912" y="54444"/>
                  <a:pt x="174185" y="58677"/>
                  <a:pt x="135291" y="67144"/>
                </a:cubicBezTo>
                <a:cubicBezTo>
                  <a:pt x="96397" y="75611"/>
                  <a:pt x="-6791" y="96249"/>
                  <a:pt x="353" y="97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AED4312D-1CD0-46B7-92D2-5AECA13649FE}"/>
              </a:ext>
            </a:extLst>
          </p:cNvPr>
          <p:cNvSpPr/>
          <p:nvPr/>
        </p:nvSpPr>
        <p:spPr>
          <a:xfrm>
            <a:off x="5128073" y="1893824"/>
            <a:ext cx="459308" cy="378118"/>
          </a:xfrm>
          <a:custGeom>
            <a:avLst/>
            <a:gdLst>
              <a:gd name="connsiteX0" fmla="*/ 458340 w 459308"/>
              <a:gd name="connsiteY0" fmla="*/ 64 h 378118"/>
              <a:gd name="connsiteX1" fmla="*/ 437702 w 459308"/>
              <a:gd name="connsiteY1" fmla="*/ 146114 h 378118"/>
              <a:gd name="connsiteX2" fmla="*/ 378965 w 459308"/>
              <a:gd name="connsiteY2" fmla="*/ 208026 h 378118"/>
              <a:gd name="connsiteX3" fmla="*/ 263077 w 459308"/>
              <a:gd name="connsiteY3" fmla="*/ 263589 h 378118"/>
              <a:gd name="connsiteX4" fmla="*/ 1140 w 459308"/>
              <a:gd name="connsiteY4" fmla="*/ 377889 h 378118"/>
              <a:gd name="connsiteX5" fmla="*/ 161477 w 459308"/>
              <a:gd name="connsiteY5" fmla="*/ 295339 h 378118"/>
              <a:gd name="connsiteX6" fmla="*/ 410715 w 459308"/>
              <a:gd name="connsiteY6" fmla="*/ 165164 h 378118"/>
              <a:gd name="connsiteX7" fmla="*/ 458340 w 459308"/>
              <a:gd name="connsiteY7" fmla="*/ 64 h 37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308" h="378118">
                <a:moveTo>
                  <a:pt x="458340" y="64"/>
                </a:moveTo>
                <a:cubicBezTo>
                  <a:pt x="462838" y="-3111"/>
                  <a:pt x="450931" y="111454"/>
                  <a:pt x="437702" y="146114"/>
                </a:cubicBezTo>
                <a:cubicBezTo>
                  <a:pt x="424473" y="180774"/>
                  <a:pt x="408069" y="188447"/>
                  <a:pt x="378965" y="208026"/>
                </a:cubicBezTo>
                <a:cubicBezTo>
                  <a:pt x="349861" y="227605"/>
                  <a:pt x="263077" y="263589"/>
                  <a:pt x="263077" y="263589"/>
                </a:cubicBezTo>
                <a:cubicBezTo>
                  <a:pt x="200106" y="291899"/>
                  <a:pt x="18073" y="372597"/>
                  <a:pt x="1140" y="377889"/>
                </a:cubicBezTo>
                <a:cubicBezTo>
                  <a:pt x="-15793" y="383181"/>
                  <a:pt x="161477" y="295339"/>
                  <a:pt x="161477" y="295339"/>
                </a:cubicBezTo>
                <a:cubicBezTo>
                  <a:pt x="229739" y="259885"/>
                  <a:pt x="360973" y="210408"/>
                  <a:pt x="410715" y="165164"/>
                </a:cubicBezTo>
                <a:cubicBezTo>
                  <a:pt x="460457" y="119920"/>
                  <a:pt x="453842" y="3239"/>
                  <a:pt x="458340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19093FE9-1039-4460-B97B-C361C6C01C5A}"/>
              </a:ext>
            </a:extLst>
          </p:cNvPr>
          <p:cNvSpPr/>
          <p:nvPr/>
        </p:nvSpPr>
        <p:spPr>
          <a:xfrm>
            <a:off x="4938696" y="1952409"/>
            <a:ext cx="100029" cy="99618"/>
          </a:xfrm>
          <a:custGeom>
            <a:avLst/>
            <a:gdLst>
              <a:gd name="connsiteX0" fmla="*/ 17 w 100029"/>
              <a:gd name="connsiteY0" fmla="*/ 46254 h 99618"/>
              <a:gd name="connsiteX1" fmla="*/ 92092 w 100029"/>
              <a:gd name="connsiteY1" fmla="*/ 216 h 99618"/>
              <a:gd name="connsiteX2" fmla="*/ 87329 w 100029"/>
              <a:gd name="connsiteY2" fmla="*/ 31966 h 99618"/>
              <a:gd name="connsiteX3" fmla="*/ 100029 w 100029"/>
              <a:gd name="connsiteY3" fmla="*/ 98641 h 99618"/>
              <a:gd name="connsiteX4" fmla="*/ 87329 w 100029"/>
              <a:gd name="connsiteY4" fmla="*/ 68479 h 99618"/>
              <a:gd name="connsiteX5" fmla="*/ 84154 w 100029"/>
              <a:gd name="connsiteY5" fmla="*/ 24029 h 99618"/>
              <a:gd name="connsiteX6" fmla="*/ 17 w 100029"/>
              <a:gd name="connsiteY6" fmla="*/ 46254 h 9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29" h="99618">
                <a:moveTo>
                  <a:pt x="17" y="46254"/>
                </a:moveTo>
                <a:cubicBezTo>
                  <a:pt x="1340" y="42285"/>
                  <a:pt x="77540" y="2597"/>
                  <a:pt x="92092" y="216"/>
                </a:cubicBezTo>
                <a:cubicBezTo>
                  <a:pt x="106644" y="-2165"/>
                  <a:pt x="86006" y="15562"/>
                  <a:pt x="87329" y="31966"/>
                </a:cubicBezTo>
                <a:cubicBezTo>
                  <a:pt x="88652" y="48370"/>
                  <a:pt x="100029" y="92556"/>
                  <a:pt x="100029" y="98641"/>
                </a:cubicBezTo>
                <a:cubicBezTo>
                  <a:pt x="100029" y="104726"/>
                  <a:pt x="89975" y="80914"/>
                  <a:pt x="87329" y="68479"/>
                </a:cubicBezTo>
                <a:cubicBezTo>
                  <a:pt x="84683" y="56044"/>
                  <a:pt x="96854" y="30644"/>
                  <a:pt x="84154" y="24029"/>
                </a:cubicBezTo>
                <a:cubicBezTo>
                  <a:pt x="71454" y="17414"/>
                  <a:pt x="-1306" y="50223"/>
                  <a:pt x="17" y="462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23E1A596-3FFD-4DDE-804B-234790682DF4}"/>
              </a:ext>
            </a:extLst>
          </p:cNvPr>
          <p:cNvSpPr/>
          <p:nvPr/>
        </p:nvSpPr>
        <p:spPr>
          <a:xfrm>
            <a:off x="4989487" y="2081195"/>
            <a:ext cx="54287" cy="100065"/>
          </a:xfrm>
          <a:custGeom>
            <a:avLst/>
            <a:gdLst>
              <a:gd name="connsiteX0" fmla="*/ 54001 w 54287"/>
              <a:gd name="connsiteY0" fmla="*/ 18 h 100065"/>
              <a:gd name="connsiteX1" fmla="*/ 44476 w 54287"/>
              <a:gd name="connsiteY1" fmla="*/ 61930 h 100065"/>
              <a:gd name="connsiteX2" fmla="*/ 26 w 54287"/>
              <a:gd name="connsiteY2" fmla="*/ 100030 h 100065"/>
              <a:gd name="connsiteX3" fmla="*/ 38126 w 54287"/>
              <a:gd name="connsiteY3" fmla="*/ 55580 h 100065"/>
              <a:gd name="connsiteX4" fmla="*/ 54001 w 54287"/>
              <a:gd name="connsiteY4" fmla="*/ 18 h 10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87" h="100065">
                <a:moveTo>
                  <a:pt x="54001" y="18"/>
                </a:moveTo>
                <a:cubicBezTo>
                  <a:pt x="55059" y="1076"/>
                  <a:pt x="53472" y="45261"/>
                  <a:pt x="44476" y="61930"/>
                </a:cubicBezTo>
                <a:cubicBezTo>
                  <a:pt x="35480" y="78599"/>
                  <a:pt x="1084" y="101088"/>
                  <a:pt x="26" y="100030"/>
                </a:cubicBezTo>
                <a:cubicBezTo>
                  <a:pt x="-1032" y="98972"/>
                  <a:pt x="29395" y="67751"/>
                  <a:pt x="38126" y="55580"/>
                </a:cubicBezTo>
                <a:cubicBezTo>
                  <a:pt x="46857" y="43409"/>
                  <a:pt x="52943" y="-1040"/>
                  <a:pt x="54001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DA8EA731-9873-4249-946A-E74BE90FE6ED}"/>
              </a:ext>
            </a:extLst>
          </p:cNvPr>
          <p:cNvSpPr/>
          <p:nvPr/>
        </p:nvSpPr>
        <p:spPr>
          <a:xfrm>
            <a:off x="4985647" y="2058987"/>
            <a:ext cx="22974" cy="60062"/>
          </a:xfrm>
          <a:custGeom>
            <a:avLst/>
            <a:gdLst>
              <a:gd name="connsiteX0" fmla="*/ 691 w 22974"/>
              <a:gd name="connsiteY0" fmla="*/ 1 h 60062"/>
              <a:gd name="connsiteX1" fmla="*/ 22916 w 22974"/>
              <a:gd name="connsiteY1" fmla="*/ 55563 h 60062"/>
              <a:gd name="connsiteX2" fmla="*/ 7041 w 22974"/>
              <a:gd name="connsiteY2" fmla="*/ 53976 h 60062"/>
              <a:gd name="connsiteX3" fmla="*/ 691 w 22974"/>
              <a:gd name="connsiteY3" fmla="*/ 1 h 6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74" h="60062">
                <a:moveTo>
                  <a:pt x="691" y="1"/>
                </a:moveTo>
                <a:cubicBezTo>
                  <a:pt x="3337" y="265"/>
                  <a:pt x="21858" y="46567"/>
                  <a:pt x="22916" y="55563"/>
                </a:cubicBezTo>
                <a:cubicBezTo>
                  <a:pt x="23974" y="64559"/>
                  <a:pt x="10481" y="57945"/>
                  <a:pt x="7041" y="53976"/>
                </a:cubicBezTo>
                <a:cubicBezTo>
                  <a:pt x="3601" y="50007"/>
                  <a:pt x="-1955" y="-263"/>
                  <a:pt x="691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AD9A0631-7492-4A9C-9573-0882BABBB596}"/>
              </a:ext>
            </a:extLst>
          </p:cNvPr>
          <p:cNvSpPr/>
          <p:nvPr/>
        </p:nvSpPr>
        <p:spPr>
          <a:xfrm>
            <a:off x="4767196" y="2125659"/>
            <a:ext cx="153795" cy="50806"/>
          </a:xfrm>
          <a:custGeom>
            <a:avLst/>
            <a:gdLst>
              <a:gd name="connsiteX0" fmla="*/ 67 w 153795"/>
              <a:gd name="connsiteY0" fmla="*/ 50804 h 50806"/>
              <a:gd name="connsiteX1" fmla="*/ 130242 w 153795"/>
              <a:gd name="connsiteY1" fmla="*/ 20641 h 50806"/>
              <a:gd name="connsiteX2" fmla="*/ 152467 w 153795"/>
              <a:gd name="connsiteY2" fmla="*/ 4 h 50806"/>
              <a:gd name="connsiteX3" fmla="*/ 112779 w 153795"/>
              <a:gd name="connsiteY3" fmla="*/ 19054 h 50806"/>
              <a:gd name="connsiteX4" fmla="*/ 67 w 153795"/>
              <a:gd name="connsiteY4" fmla="*/ 50804 h 5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95" h="50806">
                <a:moveTo>
                  <a:pt x="67" y="50804"/>
                </a:moveTo>
                <a:cubicBezTo>
                  <a:pt x="2977" y="51068"/>
                  <a:pt x="104842" y="29108"/>
                  <a:pt x="130242" y="20641"/>
                </a:cubicBezTo>
                <a:cubicBezTo>
                  <a:pt x="155642" y="12174"/>
                  <a:pt x="155377" y="268"/>
                  <a:pt x="152467" y="4"/>
                </a:cubicBezTo>
                <a:cubicBezTo>
                  <a:pt x="149557" y="-260"/>
                  <a:pt x="135798" y="11910"/>
                  <a:pt x="112779" y="19054"/>
                </a:cubicBezTo>
                <a:cubicBezTo>
                  <a:pt x="89760" y="26198"/>
                  <a:pt x="-2843" y="50540"/>
                  <a:pt x="67" y="5080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166233CB-9803-4286-A63C-F54D9275E8C3}"/>
              </a:ext>
            </a:extLst>
          </p:cNvPr>
          <p:cNvSpPr/>
          <p:nvPr/>
        </p:nvSpPr>
        <p:spPr>
          <a:xfrm>
            <a:off x="5475114" y="1540085"/>
            <a:ext cx="43588" cy="318272"/>
          </a:xfrm>
          <a:custGeom>
            <a:avLst/>
            <a:gdLst>
              <a:gd name="connsiteX0" fmla="*/ 19224 w 43588"/>
              <a:gd name="connsiteY0" fmla="*/ 1378 h 318272"/>
              <a:gd name="connsiteX1" fmla="*/ 20811 w 43588"/>
              <a:gd name="connsiteY1" fmla="*/ 77578 h 318272"/>
              <a:gd name="connsiteX2" fmla="*/ 41449 w 43588"/>
              <a:gd name="connsiteY2" fmla="*/ 309353 h 318272"/>
              <a:gd name="connsiteX3" fmla="*/ 38274 w 43588"/>
              <a:gd name="connsiteY3" fmla="*/ 256965 h 318272"/>
              <a:gd name="connsiteX4" fmla="*/ 174 w 43588"/>
              <a:gd name="connsiteY4" fmla="*/ 129965 h 318272"/>
              <a:gd name="connsiteX5" fmla="*/ 19224 w 43588"/>
              <a:gd name="connsiteY5" fmla="*/ 1378 h 31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88" h="318272">
                <a:moveTo>
                  <a:pt x="19224" y="1378"/>
                </a:moveTo>
                <a:cubicBezTo>
                  <a:pt x="22664" y="-7353"/>
                  <a:pt x="17107" y="26249"/>
                  <a:pt x="20811" y="77578"/>
                </a:cubicBezTo>
                <a:cubicBezTo>
                  <a:pt x="24515" y="128907"/>
                  <a:pt x="38539" y="279455"/>
                  <a:pt x="41449" y="309353"/>
                </a:cubicBezTo>
                <a:cubicBezTo>
                  <a:pt x="44360" y="339251"/>
                  <a:pt x="45153" y="286863"/>
                  <a:pt x="38274" y="256965"/>
                </a:cubicBezTo>
                <a:cubicBezTo>
                  <a:pt x="31395" y="227067"/>
                  <a:pt x="2291" y="170711"/>
                  <a:pt x="174" y="129965"/>
                </a:cubicBezTo>
                <a:cubicBezTo>
                  <a:pt x="-1943" y="89219"/>
                  <a:pt x="15784" y="10109"/>
                  <a:pt x="19224" y="1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4557533F-0289-43CA-AB55-237EBEEC6587}"/>
              </a:ext>
            </a:extLst>
          </p:cNvPr>
          <p:cNvSpPr/>
          <p:nvPr/>
        </p:nvSpPr>
        <p:spPr>
          <a:xfrm>
            <a:off x="5754923" y="1593579"/>
            <a:ext cx="120793" cy="370460"/>
          </a:xfrm>
          <a:custGeom>
            <a:avLst/>
            <a:gdLst>
              <a:gd name="connsiteX0" fmla="*/ 77552 w 120793"/>
              <a:gd name="connsiteY0" fmla="*/ 271 h 370460"/>
              <a:gd name="connsiteX1" fmla="*/ 118827 w 120793"/>
              <a:gd name="connsiteY1" fmla="*/ 197121 h 370460"/>
              <a:gd name="connsiteX2" fmla="*/ 1352 w 120793"/>
              <a:gd name="connsiteY2" fmla="*/ 365396 h 370460"/>
              <a:gd name="connsiteX3" fmla="*/ 58502 w 120793"/>
              <a:gd name="connsiteY3" fmla="*/ 311421 h 370460"/>
              <a:gd name="connsiteX4" fmla="*/ 112477 w 120793"/>
              <a:gd name="connsiteY4" fmla="*/ 157434 h 370460"/>
              <a:gd name="connsiteX5" fmla="*/ 77552 w 120793"/>
              <a:gd name="connsiteY5" fmla="*/ 271 h 37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793" h="370460">
                <a:moveTo>
                  <a:pt x="77552" y="271"/>
                </a:moveTo>
                <a:cubicBezTo>
                  <a:pt x="78610" y="6885"/>
                  <a:pt x="131527" y="136267"/>
                  <a:pt x="118827" y="197121"/>
                </a:cubicBezTo>
                <a:cubicBezTo>
                  <a:pt x="106127" y="257975"/>
                  <a:pt x="11406" y="346346"/>
                  <a:pt x="1352" y="365396"/>
                </a:cubicBezTo>
                <a:cubicBezTo>
                  <a:pt x="-8702" y="384446"/>
                  <a:pt x="39981" y="346081"/>
                  <a:pt x="58502" y="311421"/>
                </a:cubicBezTo>
                <a:cubicBezTo>
                  <a:pt x="77023" y="276761"/>
                  <a:pt x="106656" y="205324"/>
                  <a:pt x="112477" y="157434"/>
                </a:cubicBezTo>
                <a:cubicBezTo>
                  <a:pt x="118298" y="109544"/>
                  <a:pt x="76494" y="-6343"/>
                  <a:pt x="77552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BAE7296C-5403-4044-92BA-633D193698C7}"/>
              </a:ext>
            </a:extLst>
          </p:cNvPr>
          <p:cNvSpPr/>
          <p:nvPr/>
        </p:nvSpPr>
        <p:spPr>
          <a:xfrm>
            <a:off x="5710174" y="1528695"/>
            <a:ext cx="138452" cy="300262"/>
          </a:xfrm>
          <a:custGeom>
            <a:avLst/>
            <a:gdLst>
              <a:gd name="connsiteX0" fmla="*/ 64 w 138452"/>
              <a:gd name="connsiteY0" fmla="*/ 68 h 300262"/>
              <a:gd name="connsiteX1" fmla="*/ 109601 w 138452"/>
              <a:gd name="connsiteY1" fmla="*/ 225493 h 300262"/>
              <a:gd name="connsiteX2" fmla="*/ 95314 w 138452"/>
              <a:gd name="connsiteY2" fmla="*/ 252480 h 300262"/>
              <a:gd name="connsiteX3" fmla="*/ 3239 w 138452"/>
              <a:gd name="connsiteY3" fmla="*/ 300105 h 300262"/>
              <a:gd name="connsiteX4" fmla="*/ 119126 w 138452"/>
              <a:gd name="connsiteY4" fmla="*/ 235018 h 300262"/>
              <a:gd name="connsiteX5" fmla="*/ 127064 w 138452"/>
              <a:gd name="connsiteY5" fmla="*/ 201680 h 300262"/>
              <a:gd name="connsiteX6" fmla="*/ 64 w 138452"/>
              <a:gd name="connsiteY6" fmla="*/ 68 h 30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452" h="300262">
                <a:moveTo>
                  <a:pt x="64" y="68"/>
                </a:moveTo>
                <a:cubicBezTo>
                  <a:pt x="-2846" y="4037"/>
                  <a:pt x="93726" y="183424"/>
                  <a:pt x="109601" y="225493"/>
                </a:cubicBezTo>
                <a:cubicBezTo>
                  <a:pt x="125476" y="267562"/>
                  <a:pt x="113041" y="240045"/>
                  <a:pt x="95314" y="252480"/>
                </a:cubicBezTo>
                <a:cubicBezTo>
                  <a:pt x="77587" y="264915"/>
                  <a:pt x="-730" y="303015"/>
                  <a:pt x="3239" y="300105"/>
                </a:cubicBezTo>
                <a:cubicBezTo>
                  <a:pt x="7208" y="297195"/>
                  <a:pt x="98489" y="251422"/>
                  <a:pt x="119126" y="235018"/>
                </a:cubicBezTo>
                <a:cubicBezTo>
                  <a:pt x="139763" y="218614"/>
                  <a:pt x="146114" y="238192"/>
                  <a:pt x="127064" y="201680"/>
                </a:cubicBezTo>
                <a:cubicBezTo>
                  <a:pt x="108014" y="165168"/>
                  <a:pt x="2974" y="-3901"/>
                  <a:pt x="64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2084F297-4F43-451D-92AF-0E4037726F8C}"/>
              </a:ext>
            </a:extLst>
          </p:cNvPr>
          <p:cNvSpPr/>
          <p:nvPr/>
        </p:nvSpPr>
        <p:spPr>
          <a:xfrm>
            <a:off x="5534019" y="1428055"/>
            <a:ext cx="41501" cy="247318"/>
          </a:xfrm>
          <a:custGeom>
            <a:avLst/>
            <a:gdLst>
              <a:gd name="connsiteX0" fmla="*/ 6 w 41501"/>
              <a:gd name="connsiteY0" fmla="*/ 3870 h 247318"/>
              <a:gd name="connsiteX1" fmla="*/ 39694 w 41501"/>
              <a:gd name="connsiteY1" fmla="*/ 238820 h 247318"/>
              <a:gd name="connsiteX2" fmla="*/ 34931 w 41501"/>
              <a:gd name="connsiteY2" fmla="*/ 186433 h 247318"/>
              <a:gd name="connsiteX3" fmla="*/ 36519 w 41501"/>
              <a:gd name="connsiteY3" fmla="*/ 97533 h 247318"/>
              <a:gd name="connsiteX4" fmla="*/ 6 w 41501"/>
              <a:gd name="connsiteY4" fmla="*/ 3870 h 24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01" h="247318">
                <a:moveTo>
                  <a:pt x="6" y="3870"/>
                </a:moveTo>
                <a:cubicBezTo>
                  <a:pt x="535" y="27418"/>
                  <a:pt x="33873" y="208393"/>
                  <a:pt x="39694" y="238820"/>
                </a:cubicBezTo>
                <a:cubicBezTo>
                  <a:pt x="45515" y="269247"/>
                  <a:pt x="35460" y="209981"/>
                  <a:pt x="34931" y="186433"/>
                </a:cubicBezTo>
                <a:cubicBezTo>
                  <a:pt x="34402" y="162885"/>
                  <a:pt x="42075" y="124256"/>
                  <a:pt x="36519" y="97533"/>
                </a:cubicBezTo>
                <a:cubicBezTo>
                  <a:pt x="30963" y="70810"/>
                  <a:pt x="-523" y="-19678"/>
                  <a:pt x="6" y="3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8AA73314-46D5-4E70-A474-0AA645996B12}"/>
              </a:ext>
            </a:extLst>
          </p:cNvPr>
          <p:cNvSpPr/>
          <p:nvPr/>
        </p:nvSpPr>
        <p:spPr>
          <a:xfrm>
            <a:off x="5601204" y="1779434"/>
            <a:ext cx="211173" cy="61584"/>
          </a:xfrm>
          <a:custGeom>
            <a:avLst/>
            <a:gdLst>
              <a:gd name="connsiteX0" fmla="*/ 210634 w 211173"/>
              <a:gd name="connsiteY0" fmla="*/ 4916 h 61584"/>
              <a:gd name="connsiteX1" fmla="*/ 32834 w 211173"/>
              <a:gd name="connsiteY1" fmla="*/ 43016 h 61584"/>
              <a:gd name="connsiteX2" fmla="*/ 1084 w 211173"/>
              <a:gd name="connsiteY2" fmla="*/ 60479 h 61584"/>
              <a:gd name="connsiteX3" fmla="*/ 48709 w 211173"/>
              <a:gd name="connsiteY3" fmla="*/ 12854 h 61584"/>
              <a:gd name="connsiteX4" fmla="*/ 86809 w 211173"/>
              <a:gd name="connsiteY4" fmla="*/ 154 h 61584"/>
              <a:gd name="connsiteX5" fmla="*/ 210634 w 211173"/>
              <a:gd name="connsiteY5" fmla="*/ 4916 h 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173" h="61584">
                <a:moveTo>
                  <a:pt x="210634" y="4916"/>
                </a:moveTo>
                <a:cubicBezTo>
                  <a:pt x="201638" y="12060"/>
                  <a:pt x="67759" y="33756"/>
                  <a:pt x="32834" y="43016"/>
                </a:cubicBezTo>
                <a:cubicBezTo>
                  <a:pt x="-2091" y="52277"/>
                  <a:pt x="-1562" y="65506"/>
                  <a:pt x="1084" y="60479"/>
                </a:cubicBezTo>
                <a:cubicBezTo>
                  <a:pt x="3730" y="55452"/>
                  <a:pt x="34422" y="22908"/>
                  <a:pt x="48709" y="12854"/>
                </a:cubicBezTo>
                <a:cubicBezTo>
                  <a:pt x="62996" y="2800"/>
                  <a:pt x="60086" y="-375"/>
                  <a:pt x="86809" y="154"/>
                </a:cubicBezTo>
                <a:cubicBezTo>
                  <a:pt x="113532" y="683"/>
                  <a:pt x="219630" y="-2228"/>
                  <a:pt x="210634" y="4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AECAAF9B-4407-4782-8290-DD5120B12013}"/>
              </a:ext>
            </a:extLst>
          </p:cNvPr>
          <p:cNvSpPr/>
          <p:nvPr/>
        </p:nvSpPr>
        <p:spPr>
          <a:xfrm>
            <a:off x="5592394" y="1952598"/>
            <a:ext cx="190871" cy="55929"/>
          </a:xfrm>
          <a:custGeom>
            <a:avLst/>
            <a:gdLst>
              <a:gd name="connsiteX0" fmla="*/ 369 w 190871"/>
              <a:gd name="connsiteY0" fmla="*/ 15902 h 55929"/>
              <a:gd name="connsiteX1" fmla="*/ 151181 w 190871"/>
              <a:gd name="connsiteY1" fmla="*/ 44477 h 55929"/>
              <a:gd name="connsiteX2" fmla="*/ 190869 w 190871"/>
              <a:gd name="connsiteY2" fmla="*/ 27 h 55929"/>
              <a:gd name="connsiteX3" fmla="*/ 152769 w 190871"/>
              <a:gd name="connsiteY3" fmla="*/ 38127 h 55929"/>
              <a:gd name="connsiteX4" fmla="*/ 109906 w 190871"/>
              <a:gd name="connsiteY4" fmla="*/ 55590 h 55929"/>
              <a:gd name="connsiteX5" fmla="*/ 369 w 190871"/>
              <a:gd name="connsiteY5" fmla="*/ 15902 h 5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871" h="55929">
                <a:moveTo>
                  <a:pt x="369" y="15902"/>
                </a:moveTo>
                <a:cubicBezTo>
                  <a:pt x="7248" y="14050"/>
                  <a:pt x="119431" y="47123"/>
                  <a:pt x="151181" y="44477"/>
                </a:cubicBezTo>
                <a:cubicBezTo>
                  <a:pt x="182931" y="41831"/>
                  <a:pt x="190604" y="1085"/>
                  <a:pt x="190869" y="27"/>
                </a:cubicBezTo>
                <a:cubicBezTo>
                  <a:pt x="191134" y="-1031"/>
                  <a:pt x="166263" y="28866"/>
                  <a:pt x="152769" y="38127"/>
                </a:cubicBezTo>
                <a:cubicBezTo>
                  <a:pt x="139275" y="47388"/>
                  <a:pt x="135306" y="57971"/>
                  <a:pt x="109906" y="55590"/>
                </a:cubicBezTo>
                <a:cubicBezTo>
                  <a:pt x="84506" y="53209"/>
                  <a:pt x="-6510" y="17754"/>
                  <a:pt x="369" y="15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7C4701F3-0F84-441F-801D-28443B7606CE}"/>
              </a:ext>
            </a:extLst>
          </p:cNvPr>
          <p:cNvSpPr/>
          <p:nvPr/>
        </p:nvSpPr>
        <p:spPr>
          <a:xfrm>
            <a:off x="4705877" y="378820"/>
            <a:ext cx="731933" cy="245853"/>
          </a:xfrm>
          <a:custGeom>
            <a:avLst/>
            <a:gdLst>
              <a:gd name="connsiteX0" fmla="*/ 731311 w 731933"/>
              <a:gd name="connsiteY0" fmla="*/ 195855 h 245853"/>
              <a:gd name="connsiteX1" fmla="*/ 539223 w 731933"/>
              <a:gd name="connsiteY1" fmla="*/ 18055 h 245853"/>
              <a:gd name="connsiteX2" fmla="*/ 437623 w 731933"/>
              <a:gd name="connsiteY2" fmla="*/ 30755 h 245853"/>
              <a:gd name="connsiteX3" fmla="*/ 20111 w 731933"/>
              <a:gd name="connsiteY3" fmla="*/ 237130 h 245853"/>
              <a:gd name="connsiteX4" fmla="*/ 107423 w 731933"/>
              <a:gd name="connsiteY4" fmla="*/ 191093 h 245853"/>
              <a:gd name="connsiteX5" fmla="*/ 469373 w 731933"/>
              <a:gd name="connsiteY5" fmla="*/ 41868 h 245853"/>
              <a:gd name="connsiteX6" fmla="*/ 731311 w 731933"/>
              <a:gd name="connsiteY6" fmla="*/ 195855 h 245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933" h="245853">
                <a:moveTo>
                  <a:pt x="731311" y="195855"/>
                </a:moveTo>
                <a:cubicBezTo>
                  <a:pt x="742953" y="191886"/>
                  <a:pt x="588171" y="45572"/>
                  <a:pt x="539223" y="18055"/>
                </a:cubicBezTo>
                <a:cubicBezTo>
                  <a:pt x="490275" y="-9462"/>
                  <a:pt x="524142" y="-5757"/>
                  <a:pt x="437623" y="30755"/>
                </a:cubicBezTo>
                <a:cubicBezTo>
                  <a:pt x="351104" y="67267"/>
                  <a:pt x="75144" y="210407"/>
                  <a:pt x="20111" y="237130"/>
                </a:cubicBezTo>
                <a:cubicBezTo>
                  <a:pt x="-34922" y="263853"/>
                  <a:pt x="32546" y="223637"/>
                  <a:pt x="107423" y="191093"/>
                </a:cubicBezTo>
                <a:cubicBezTo>
                  <a:pt x="182300" y="158549"/>
                  <a:pt x="367244" y="41339"/>
                  <a:pt x="469373" y="41868"/>
                </a:cubicBezTo>
                <a:cubicBezTo>
                  <a:pt x="571502" y="42397"/>
                  <a:pt x="719669" y="199824"/>
                  <a:pt x="731311" y="195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DD973AA0-E5C1-4A03-99DD-4C9EAED1E5EE}"/>
              </a:ext>
            </a:extLst>
          </p:cNvPr>
          <p:cNvSpPr/>
          <p:nvPr/>
        </p:nvSpPr>
        <p:spPr>
          <a:xfrm>
            <a:off x="4364589" y="555079"/>
            <a:ext cx="1005924" cy="517057"/>
          </a:xfrm>
          <a:custGeom>
            <a:avLst/>
            <a:gdLst>
              <a:gd name="connsiteX0" fmla="*/ 1005924 w 1005924"/>
              <a:gd name="connsiteY0" fmla="*/ 154534 h 517057"/>
              <a:gd name="connsiteX1" fmla="*/ 783674 w 1005924"/>
              <a:gd name="connsiteY1" fmla="*/ 6896 h 517057"/>
              <a:gd name="connsiteX2" fmla="*/ 661436 w 1005924"/>
              <a:gd name="connsiteY2" fmla="*/ 37059 h 517057"/>
              <a:gd name="connsiteX3" fmla="*/ 331236 w 1005924"/>
              <a:gd name="connsiteY3" fmla="*/ 149771 h 517057"/>
              <a:gd name="connsiteX4" fmla="*/ 205824 w 1005924"/>
              <a:gd name="connsiteY4" fmla="*/ 192634 h 517057"/>
              <a:gd name="connsiteX5" fmla="*/ 7386 w 1005924"/>
              <a:gd name="connsiteY5" fmla="*/ 503784 h 517057"/>
              <a:gd name="connsiteX6" fmla="*/ 39136 w 1005924"/>
              <a:gd name="connsiteY6" fmla="*/ 464096 h 517057"/>
              <a:gd name="connsiteX7" fmla="*/ 275674 w 1005924"/>
              <a:gd name="connsiteY7" fmla="*/ 191046 h 517057"/>
              <a:gd name="connsiteX8" fmla="*/ 785261 w 1005924"/>
              <a:gd name="connsiteY8" fmla="*/ 33884 h 517057"/>
              <a:gd name="connsiteX9" fmla="*/ 1005924 w 1005924"/>
              <a:gd name="connsiteY9" fmla="*/ 154534 h 51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924" h="517057">
                <a:moveTo>
                  <a:pt x="1005924" y="154534"/>
                </a:moveTo>
                <a:cubicBezTo>
                  <a:pt x="1005659" y="150036"/>
                  <a:pt x="841089" y="26475"/>
                  <a:pt x="783674" y="6896"/>
                </a:cubicBezTo>
                <a:cubicBezTo>
                  <a:pt x="726259" y="-12683"/>
                  <a:pt x="736842" y="13246"/>
                  <a:pt x="661436" y="37059"/>
                </a:cubicBezTo>
                <a:cubicBezTo>
                  <a:pt x="586030" y="60871"/>
                  <a:pt x="331236" y="149771"/>
                  <a:pt x="331236" y="149771"/>
                </a:cubicBezTo>
                <a:cubicBezTo>
                  <a:pt x="255301" y="175700"/>
                  <a:pt x="259799" y="133632"/>
                  <a:pt x="205824" y="192634"/>
                </a:cubicBezTo>
                <a:cubicBezTo>
                  <a:pt x="151849" y="251636"/>
                  <a:pt x="35167" y="458540"/>
                  <a:pt x="7386" y="503784"/>
                </a:cubicBezTo>
                <a:cubicBezTo>
                  <a:pt x="-20395" y="549028"/>
                  <a:pt x="39136" y="464096"/>
                  <a:pt x="39136" y="464096"/>
                </a:cubicBezTo>
                <a:cubicBezTo>
                  <a:pt x="83851" y="411973"/>
                  <a:pt x="151320" y="262748"/>
                  <a:pt x="275674" y="191046"/>
                </a:cubicBezTo>
                <a:cubicBezTo>
                  <a:pt x="400028" y="119344"/>
                  <a:pt x="665670" y="38646"/>
                  <a:pt x="785261" y="33884"/>
                </a:cubicBezTo>
                <a:cubicBezTo>
                  <a:pt x="904852" y="29122"/>
                  <a:pt x="1006189" y="159032"/>
                  <a:pt x="1005924" y="154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8C6AB7EC-CCC0-4F11-861A-C9A3714178C1}"/>
              </a:ext>
            </a:extLst>
          </p:cNvPr>
          <p:cNvSpPr/>
          <p:nvPr/>
        </p:nvSpPr>
        <p:spPr>
          <a:xfrm>
            <a:off x="4280183" y="1104817"/>
            <a:ext cx="343213" cy="585896"/>
          </a:xfrm>
          <a:custGeom>
            <a:avLst/>
            <a:gdLst>
              <a:gd name="connsiteX0" fmla="*/ 342617 w 343213"/>
              <a:gd name="connsiteY0" fmla="*/ 83 h 585896"/>
              <a:gd name="connsiteX1" fmla="*/ 25117 w 343213"/>
              <a:gd name="connsiteY1" fmla="*/ 335046 h 585896"/>
              <a:gd name="connsiteX2" fmla="*/ 23530 w 343213"/>
              <a:gd name="connsiteY2" fmla="*/ 373146 h 585896"/>
              <a:gd name="connsiteX3" fmla="*/ 52105 w 343213"/>
              <a:gd name="connsiteY3" fmla="*/ 511258 h 585896"/>
              <a:gd name="connsiteX4" fmla="*/ 60042 w 343213"/>
              <a:gd name="connsiteY4" fmla="*/ 585871 h 585896"/>
              <a:gd name="connsiteX5" fmla="*/ 60042 w 343213"/>
              <a:gd name="connsiteY5" fmla="*/ 517608 h 585896"/>
              <a:gd name="connsiteX6" fmla="*/ 39405 w 343213"/>
              <a:gd name="connsiteY6" fmla="*/ 363621 h 585896"/>
              <a:gd name="connsiteX7" fmla="*/ 102905 w 343213"/>
              <a:gd name="connsiteY7" fmla="*/ 303296 h 585896"/>
              <a:gd name="connsiteX8" fmla="*/ 342617 w 343213"/>
              <a:gd name="connsiteY8" fmla="*/ 83 h 58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213" h="585896">
                <a:moveTo>
                  <a:pt x="342617" y="83"/>
                </a:moveTo>
                <a:cubicBezTo>
                  <a:pt x="329652" y="5375"/>
                  <a:pt x="78298" y="272869"/>
                  <a:pt x="25117" y="335046"/>
                </a:cubicBezTo>
                <a:cubicBezTo>
                  <a:pt x="-28064" y="397223"/>
                  <a:pt x="19032" y="343777"/>
                  <a:pt x="23530" y="373146"/>
                </a:cubicBezTo>
                <a:cubicBezTo>
                  <a:pt x="28028" y="402515"/>
                  <a:pt x="46020" y="475804"/>
                  <a:pt x="52105" y="511258"/>
                </a:cubicBezTo>
                <a:cubicBezTo>
                  <a:pt x="58190" y="546712"/>
                  <a:pt x="58719" y="584813"/>
                  <a:pt x="60042" y="585871"/>
                </a:cubicBezTo>
                <a:cubicBezTo>
                  <a:pt x="61365" y="586929"/>
                  <a:pt x="63481" y="554650"/>
                  <a:pt x="60042" y="517608"/>
                </a:cubicBezTo>
                <a:cubicBezTo>
                  <a:pt x="56602" y="480566"/>
                  <a:pt x="32261" y="399340"/>
                  <a:pt x="39405" y="363621"/>
                </a:cubicBezTo>
                <a:cubicBezTo>
                  <a:pt x="46549" y="327902"/>
                  <a:pt x="52370" y="365473"/>
                  <a:pt x="102905" y="303296"/>
                </a:cubicBezTo>
                <a:cubicBezTo>
                  <a:pt x="153440" y="241119"/>
                  <a:pt x="355582" y="-5209"/>
                  <a:pt x="342617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3CB7ADCB-A561-47EB-8575-4E6C280A195D}"/>
              </a:ext>
            </a:extLst>
          </p:cNvPr>
          <p:cNvSpPr/>
          <p:nvPr/>
        </p:nvSpPr>
        <p:spPr>
          <a:xfrm>
            <a:off x="4248625" y="1459407"/>
            <a:ext cx="218807" cy="775425"/>
          </a:xfrm>
          <a:custGeom>
            <a:avLst/>
            <a:gdLst>
              <a:gd name="connsiteX0" fmla="*/ 210663 w 218807"/>
              <a:gd name="connsiteY0" fmla="*/ 1093 h 775425"/>
              <a:gd name="connsiteX1" fmla="*/ 177325 w 218807"/>
              <a:gd name="connsiteY1" fmla="*/ 174131 h 775425"/>
              <a:gd name="connsiteX2" fmla="*/ 123350 w 218807"/>
              <a:gd name="connsiteY2" fmla="*/ 251918 h 775425"/>
              <a:gd name="connsiteX3" fmla="*/ 4288 w 218807"/>
              <a:gd name="connsiteY3" fmla="*/ 520206 h 775425"/>
              <a:gd name="connsiteX4" fmla="*/ 28100 w 218807"/>
              <a:gd name="connsiteY4" fmla="*/ 566243 h 775425"/>
              <a:gd name="connsiteX5" fmla="*/ 45563 w 218807"/>
              <a:gd name="connsiteY5" fmla="*/ 698006 h 775425"/>
              <a:gd name="connsiteX6" fmla="*/ 1113 w 218807"/>
              <a:gd name="connsiteY6" fmla="*/ 774206 h 775425"/>
              <a:gd name="connsiteX7" fmla="*/ 66200 w 218807"/>
              <a:gd name="connsiteY7" fmla="*/ 639268 h 775425"/>
              <a:gd name="connsiteX8" fmla="*/ 67788 w 218807"/>
              <a:gd name="connsiteY8" fmla="*/ 551956 h 775425"/>
              <a:gd name="connsiteX9" fmla="*/ 12225 w 218807"/>
              <a:gd name="connsiteY9" fmla="*/ 507506 h 775425"/>
              <a:gd name="connsiteX10" fmla="*/ 199550 w 218807"/>
              <a:gd name="connsiteY10" fmla="*/ 120156 h 775425"/>
              <a:gd name="connsiteX11" fmla="*/ 210663 w 218807"/>
              <a:gd name="connsiteY11" fmla="*/ 1093 h 77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807" h="775425">
                <a:moveTo>
                  <a:pt x="210663" y="1093"/>
                </a:moveTo>
                <a:cubicBezTo>
                  <a:pt x="206959" y="10089"/>
                  <a:pt x="191877" y="132327"/>
                  <a:pt x="177325" y="174131"/>
                </a:cubicBezTo>
                <a:cubicBezTo>
                  <a:pt x="162773" y="215935"/>
                  <a:pt x="152189" y="194239"/>
                  <a:pt x="123350" y="251918"/>
                </a:cubicBezTo>
                <a:cubicBezTo>
                  <a:pt x="94511" y="309597"/>
                  <a:pt x="20163" y="467819"/>
                  <a:pt x="4288" y="520206"/>
                </a:cubicBezTo>
                <a:cubicBezTo>
                  <a:pt x="-11587" y="572593"/>
                  <a:pt x="21221" y="536610"/>
                  <a:pt x="28100" y="566243"/>
                </a:cubicBezTo>
                <a:cubicBezTo>
                  <a:pt x="34979" y="595876"/>
                  <a:pt x="50061" y="663346"/>
                  <a:pt x="45563" y="698006"/>
                </a:cubicBezTo>
                <a:cubicBezTo>
                  <a:pt x="41065" y="732666"/>
                  <a:pt x="-2326" y="783996"/>
                  <a:pt x="1113" y="774206"/>
                </a:cubicBezTo>
                <a:cubicBezTo>
                  <a:pt x="4552" y="764416"/>
                  <a:pt x="55088" y="676310"/>
                  <a:pt x="66200" y="639268"/>
                </a:cubicBezTo>
                <a:cubicBezTo>
                  <a:pt x="77312" y="602226"/>
                  <a:pt x="76784" y="573916"/>
                  <a:pt x="67788" y="551956"/>
                </a:cubicBezTo>
                <a:cubicBezTo>
                  <a:pt x="58792" y="529996"/>
                  <a:pt x="-9735" y="579473"/>
                  <a:pt x="12225" y="507506"/>
                </a:cubicBezTo>
                <a:cubicBezTo>
                  <a:pt x="34185" y="435539"/>
                  <a:pt x="167006" y="201119"/>
                  <a:pt x="199550" y="120156"/>
                </a:cubicBezTo>
                <a:cubicBezTo>
                  <a:pt x="232094" y="39194"/>
                  <a:pt x="214367" y="-7903"/>
                  <a:pt x="210663" y="1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BA1041E2-4DDB-4509-A69D-53EBE692E51E}"/>
              </a:ext>
            </a:extLst>
          </p:cNvPr>
          <p:cNvSpPr/>
          <p:nvPr/>
        </p:nvSpPr>
        <p:spPr>
          <a:xfrm>
            <a:off x="4215125" y="2144681"/>
            <a:ext cx="259411" cy="590043"/>
          </a:xfrm>
          <a:custGeom>
            <a:avLst/>
            <a:gdLst>
              <a:gd name="connsiteX0" fmla="*/ 115575 w 259411"/>
              <a:gd name="connsiteY0" fmla="*/ 1619 h 590043"/>
              <a:gd name="connsiteX1" fmla="*/ 18738 w 259411"/>
              <a:gd name="connsiteY1" fmla="*/ 146082 h 590043"/>
              <a:gd name="connsiteX2" fmla="*/ 2863 w 259411"/>
              <a:gd name="connsiteY2" fmla="*/ 223869 h 590043"/>
              <a:gd name="connsiteX3" fmla="*/ 26675 w 259411"/>
              <a:gd name="connsiteY3" fmla="*/ 323882 h 590043"/>
              <a:gd name="connsiteX4" fmla="*/ 245750 w 259411"/>
              <a:gd name="connsiteY4" fmla="*/ 576294 h 590043"/>
              <a:gd name="connsiteX5" fmla="*/ 229875 w 259411"/>
              <a:gd name="connsiteY5" fmla="*/ 549307 h 590043"/>
              <a:gd name="connsiteX6" fmla="*/ 177488 w 259411"/>
              <a:gd name="connsiteY6" fmla="*/ 487394 h 590043"/>
              <a:gd name="connsiteX7" fmla="*/ 21913 w 259411"/>
              <a:gd name="connsiteY7" fmla="*/ 342932 h 590043"/>
              <a:gd name="connsiteX8" fmla="*/ 33025 w 259411"/>
              <a:gd name="connsiteY8" fmla="*/ 249269 h 590043"/>
              <a:gd name="connsiteX9" fmla="*/ 115575 w 259411"/>
              <a:gd name="connsiteY9" fmla="*/ 1619 h 59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411" h="590043">
                <a:moveTo>
                  <a:pt x="115575" y="1619"/>
                </a:moveTo>
                <a:cubicBezTo>
                  <a:pt x="113194" y="-15579"/>
                  <a:pt x="37523" y="109040"/>
                  <a:pt x="18738" y="146082"/>
                </a:cubicBezTo>
                <a:cubicBezTo>
                  <a:pt x="-47" y="183124"/>
                  <a:pt x="1540" y="194236"/>
                  <a:pt x="2863" y="223869"/>
                </a:cubicBezTo>
                <a:cubicBezTo>
                  <a:pt x="4186" y="253502"/>
                  <a:pt x="-13806" y="265145"/>
                  <a:pt x="26675" y="323882"/>
                </a:cubicBezTo>
                <a:cubicBezTo>
                  <a:pt x="67156" y="382619"/>
                  <a:pt x="211883" y="538723"/>
                  <a:pt x="245750" y="576294"/>
                </a:cubicBezTo>
                <a:cubicBezTo>
                  <a:pt x="279617" y="613865"/>
                  <a:pt x="241252" y="564124"/>
                  <a:pt x="229875" y="549307"/>
                </a:cubicBezTo>
                <a:cubicBezTo>
                  <a:pt x="218498" y="534490"/>
                  <a:pt x="212148" y="521790"/>
                  <a:pt x="177488" y="487394"/>
                </a:cubicBezTo>
                <a:cubicBezTo>
                  <a:pt x="142828" y="452998"/>
                  <a:pt x="45990" y="382620"/>
                  <a:pt x="21913" y="342932"/>
                </a:cubicBezTo>
                <a:cubicBezTo>
                  <a:pt x="-2164" y="303245"/>
                  <a:pt x="19267" y="304567"/>
                  <a:pt x="33025" y="249269"/>
                </a:cubicBezTo>
                <a:cubicBezTo>
                  <a:pt x="46783" y="193971"/>
                  <a:pt x="117956" y="18817"/>
                  <a:pt x="115575" y="1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0F848A86-9503-4C53-8912-DB992E8D1C99}"/>
              </a:ext>
            </a:extLst>
          </p:cNvPr>
          <p:cNvSpPr/>
          <p:nvPr/>
        </p:nvSpPr>
        <p:spPr>
          <a:xfrm>
            <a:off x="4362290" y="2477591"/>
            <a:ext cx="463786" cy="408931"/>
          </a:xfrm>
          <a:custGeom>
            <a:avLst/>
            <a:gdLst>
              <a:gd name="connsiteX0" fmla="*/ 454185 w 463786"/>
              <a:gd name="connsiteY0" fmla="*/ 497 h 408931"/>
              <a:gd name="connsiteX1" fmla="*/ 393860 w 463786"/>
              <a:gd name="connsiteY1" fmla="*/ 186234 h 408931"/>
              <a:gd name="connsiteX2" fmla="*/ 11273 w 463786"/>
              <a:gd name="connsiteY2" fmla="*/ 400547 h 408931"/>
              <a:gd name="connsiteX3" fmla="*/ 93823 w 463786"/>
              <a:gd name="connsiteY3" fmla="*/ 368797 h 408931"/>
              <a:gd name="connsiteX4" fmla="*/ 354173 w 463786"/>
              <a:gd name="connsiteY4" fmla="*/ 262434 h 408931"/>
              <a:gd name="connsiteX5" fmla="*/ 452598 w 463786"/>
              <a:gd name="connsiteY5" fmla="*/ 135434 h 408931"/>
              <a:gd name="connsiteX6" fmla="*/ 454185 w 463786"/>
              <a:gd name="connsiteY6" fmla="*/ 497 h 40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786" h="408931">
                <a:moveTo>
                  <a:pt x="454185" y="497"/>
                </a:moveTo>
                <a:cubicBezTo>
                  <a:pt x="444395" y="8964"/>
                  <a:pt x="467679" y="119559"/>
                  <a:pt x="393860" y="186234"/>
                </a:cubicBezTo>
                <a:cubicBezTo>
                  <a:pt x="320041" y="252909"/>
                  <a:pt x="61279" y="370120"/>
                  <a:pt x="11273" y="400547"/>
                </a:cubicBezTo>
                <a:cubicBezTo>
                  <a:pt x="-38733" y="430974"/>
                  <a:pt x="93823" y="368797"/>
                  <a:pt x="93823" y="368797"/>
                </a:cubicBezTo>
                <a:cubicBezTo>
                  <a:pt x="150973" y="345778"/>
                  <a:pt x="294377" y="301328"/>
                  <a:pt x="354173" y="262434"/>
                </a:cubicBezTo>
                <a:cubicBezTo>
                  <a:pt x="413969" y="223540"/>
                  <a:pt x="434871" y="176973"/>
                  <a:pt x="452598" y="135434"/>
                </a:cubicBezTo>
                <a:cubicBezTo>
                  <a:pt x="470325" y="93895"/>
                  <a:pt x="463975" y="-7970"/>
                  <a:pt x="454185" y="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CA59CFCE-FA04-461C-A77D-E36F9E97A9DE}"/>
              </a:ext>
            </a:extLst>
          </p:cNvPr>
          <p:cNvSpPr/>
          <p:nvPr/>
        </p:nvSpPr>
        <p:spPr>
          <a:xfrm>
            <a:off x="4424102" y="2832667"/>
            <a:ext cx="226166" cy="550919"/>
          </a:xfrm>
          <a:custGeom>
            <a:avLst/>
            <a:gdLst>
              <a:gd name="connsiteX0" fmla="*/ 225686 w 226166"/>
              <a:gd name="connsiteY0" fmla="*/ 2608 h 550919"/>
              <a:gd name="connsiteX1" fmla="*/ 89161 w 226166"/>
              <a:gd name="connsiteY1" fmla="*/ 94683 h 550919"/>
              <a:gd name="connsiteX2" fmla="*/ 30423 w 226166"/>
              <a:gd name="connsiteY2" fmla="*/ 197871 h 550919"/>
              <a:gd name="connsiteX3" fmla="*/ 261 w 226166"/>
              <a:gd name="connsiteY3" fmla="*/ 285183 h 550919"/>
              <a:gd name="connsiteX4" fmla="*/ 46298 w 226166"/>
              <a:gd name="connsiteY4" fmla="*/ 399483 h 550919"/>
              <a:gd name="connsiteX5" fmla="*/ 170123 w 226166"/>
              <a:gd name="connsiteY5" fmla="*/ 545533 h 550919"/>
              <a:gd name="connsiteX6" fmla="*/ 151073 w 226166"/>
              <a:gd name="connsiteY6" fmla="*/ 510608 h 550919"/>
              <a:gd name="connsiteX7" fmla="*/ 81223 w 226166"/>
              <a:gd name="connsiteY7" fmla="*/ 426471 h 550919"/>
              <a:gd name="connsiteX8" fmla="*/ 22486 w 226166"/>
              <a:gd name="connsiteY8" fmla="*/ 247083 h 550919"/>
              <a:gd name="connsiteX9" fmla="*/ 36773 w 226166"/>
              <a:gd name="connsiteY9" fmla="*/ 201046 h 550919"/>
              <a:gd name="connsiteX10" fmla="*/ 225686 w 226166"/>
              <a:gd name="connsiteY10" fmla="*/ 2608 h 55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166" h="550919">
                <a:moveTo>
                  <a:pt x="225686" y="2608"/>
                </a:moveTo>
                <a:cubicBezTo>
                  <a:pt x="234417" y="-15119"/>
                  <a:pt x="121705" y="62139"/>
                  <a:pt x="89161" y="94683"/>
                </a:cubicBezTo>
                <a:cubicBezTo>
                  <a:pt x="56617" y="127227"/>
                  <a:pt x="45240" y="166121"/>
                  <a:pt x="30423" y="197871"/>
                </a:cubicBezTo>
                <a:cubicBezTo>
                  <a:pt x="15606" y="229621"/>
                  <a:pt x="-2385" y="251581"/>
                  <a:pt x="261" y="285183"/>
                </a:cubicBezTo>
                <a:cubicBezTo>
                  <a:pt x="2907" y="318785"/>
                  <a:pt x="17988" y="356091"/>
                  <a:pt x="46298" y="399483"/>
                </a:cubicBezTo>
                <a:cubicBezTo>
                  <a:pt x="74608" y="442875"/>
                  <a:pt x="152660" y="527012"/>
                  <a:pt x="170123" y="545533"/>
                </a:cubicBezTo>
                <a:cubicBezTo>
                  <a:pt x="187585" y="564054"/>
                  <a:pt x="165890" y="530452"/>
                  <a:pt x="151073" y="510608"/>
                </a:cubicBezTo>
                <a:cubicBezTo>
                  <a:pt x="136256" y="490764"/>
                  <a:pt x="102654" y="470392"/>
                  <a:pt x="81223" y="426471"/>
                </a:cubicBezTo>
                <a:cubicBezTo>
                  <a:pt x="59792" y="382550"/>
                  <a:pt x="29894" y="284654"/>
                  <a:pt x="22486" y="247083"/>
                </a:cubicBezTo>
                <a:cubicBezTo>
                  <a:pt x="15078" y="209512"/>
                  <a:pt x="5817" y="243379"/>
                  <a:pt x="36773" y="201046"/>
                </a:cubicBezTo>
                <a:cubicBezTo>
                  <a:pt x="67729" y="158713"/>
                  <a:pt x="216955" y="20335"/>
                  <a:pt x="225686" y="2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503FD4C9-DD7F-4B7B-80EB-3792C439E1CC}"/>
              </a:ext>
            </a:extLst>
          </p:cNvPr>
          <p:cNvSpPr/>
          <p:nvPr/>
        </p:nvSpPr>
        <p:spPr>
          <a:xfrm>
            <a:off x="4555618" y="2812896"/>
            <a:ext cx="380517" cy="577294"/>
          </a:xfrm>
          <a:custGeom>
            <a:avLst/>
            <a:gdLst>
              <a:gd name="connsiteX0" fmla="*/ 379920 w 380517"/>
              <a:gd name="connsiteY0" fmla="*/ 154 h 577294"/>
              <a:gd name="connsiteX1" fmla="*/ 103695 w 380517"/>
              <a:gd name="connsiteY1" fmla="*/ 206529 h 577294"/>
              <a:gd name="connsiteX2" fmla="*/ 60832 w 380517"/>
              <a:gd name="connsiteY2" fmla="*/ 309717 h 577294"/>
              <a:gd name="connsiteX3" fmla="*/ 56070 w 380517"/>
              <a:gd name="connsiteY3" fmla="*/ 563717 h 577294"/>
              <a:gd name="connsiteX4" fmla="*/ 59245 w 380517"/>
              <a:gd name="connsiteY4" fmla="*/ 527204 h 577294"/>
              <a:gd name="connsiteX5" fmla="*/ 49720 w 380517"/>
              <a:gd name="connsiteY5" fmla="*/ 395442 h 577294"/>
              <a:gd name="connsiteX6" fmla="*/ 19557 w 380517"/>
              <a:gd name="connsiteY6" fmla="*/ 241454 h 577294"/>
              <a:gd name="connsiteX7" fmla="*/ 379920 w 380517"/>
              <a:gd name="connsiteY7" fmla="*/ 154 h 57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517" h="577294">
                <a:moveTo>
                  <a:pt x="379920" y="154"/>
                </a:moveTo>
                <a:cubicBezTo>
                  <a:pt x="393943" y="-5667"/>
                  <a:pt x="156876" y="154935"/>
                  <a:pt x="103695" y="206529"/>
                </a:cubicBezTo>
                <a:cubicBezTo>
                  <a:pt x="50514" y="258123"/>
                  <a:pt x="68769" y="250186"/>
                  <a:pt x="60832" y="309717"/>
                </a:cubicBezTo>
                <a:cubicBezTo>
                  <a:pt x="52895" y="369248"/>
                  <a:pt x="56334" y="527469"/>
                  <a:pt x="56070" y="563717"/>
                </a:cubicBezTo>
                <a:cubicBezTo>
                  <a:pt x="55805" y="599965"/>
                  <a:pt x="60303" y="555250"/>
                  <a:pt x="59245" y="527204"/>
                </a:cubicBezTo>
                <a:cubicBezTo>
                  <a:pt x="58187" y="499158"/>
                  <a:pt x="56335" y="443067"/>
                  <a:pt x="49720" y="395442"/>
                </a:cubicBezTo>
                <a:cubicBezTo>
                  <a:pt x="43105" y="347817"/>
                  <a:pt x="-35741" y="306542"/>
                  <a:pt x="19557" y="241454"/>
                </a:cubicBezTo>
                <a:cubicBezTo>
                  <a:pt x="74855" y="176367"/>
                  <a:pt x="365897" y="5975"/>
                  <a:pt x="379920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87FD26A4-8B89-44E5-B186-451CC0A54E68}"/>
              </a:ext>
            </a:extLst>
          </p:cNvPr>
          <p:cNvSpPr/>
          <p:nvPr/>
        </p:nvSpPr>
        <p:spPr>
          <a:xfrm>
            <a:off x="5344314" y="517717"/>
            <a:ext cx="845369" cy="877583"/>
          </a:xfrm>
          <a:custGeom>
            <a:avLst/>
            <a:gdLst>
              <a:gd name="connsiteX0" fmla="*/ 269 w 845369"/>
              <a:gd name="connsiteY0" fmla="*/ 100350 h 877583"/>
              <a:gd name="connsiteX1" fmla="*/ 211936 w 845369"/>
              <a:gd name="connsiteY1" fmla="*/ 5100 h 877583"/>
              <a:gd name="connsiteX2" fmla="*/ 345286 w 845369"/>
              <a:gd name="connsiteY2" fmla="*/ 19916 h 877583"/>
              <a:gd name="connsiteX3" fmla="*/ 440536 w 845369"/>
              <a:gd name="connsiteY3" fmla="*/ 79183 h 877583"/>
              <a:gd name="connsiteX4" fmla="*/ 491336 w 845369"/>
              <a:gd name="connsiteY4" fmla="*/ 136333 h 877583"/>
              <a:gd name="connsiteX5" fmla="*/ 779203 w 845369"/>
              <a:gd name="connsiteY5" fmla="*/ 589300 h 877583"/>
              <a:gd name="connsiteX6" fmla="*/ 779203 w 845369"/>
              <a:gd name="connsiteY6" fmla="*/ 650683 h 877583"/>
              <a:gd name="connsiteX7" fmla="*/ 844819 w 845369"/>
              <a:gd name="connsiteY7" fmla="*/ 875050 h 877583"/>
              <a:gd name="connsiteX8" fmla="*/ 806719 w 845369"/>
              <a:gd name="connsiteY8" fmla="*/ 760750 h 877583"/>
              <a:gd name="connsiteX9" fmla="*/ 738986 w 845369"/>
              <a:gd name="connsiteY9" fmla="*/ 593533 h 877583"/>
              <a:gd name="connsiteX10" fmla="*/ 717819 w 845369"/>
              <a:gd name="connsiteY10" fmla="*/ 494050 h 877583"/>
              <a:gd name="connsiteX11" fmla="*/ 410903 w 845369"/>
              <a:gd name="connsiteY11" fmla="*/ 74950 h 877583"/>
              <a:gd name="connsiteX12" fmla="*/ 355869 w 845369"/>
              <a:gd name="connsiteY12" fmla="*/ 41083 h 877583"/>
              <a:gd name="connsiteX13" fmla="*/ 258503 w 845369"/>
              <a:gd name="connsiteY13" fmla="*/ 30500 h 877583"/>
              <a:gd name="connsiteX14" fmla="*/ 269 w 845369"/>
              <a:gd name="connsiteY14" fmla="*/ 100350 h 87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5369" h="877583">
                <a:moveTo>
                  <a:pt x="269" y="100350"/>
                </a:moveTo>
                <a:cubicBezTo>
                  <a:pt x="-7492" y="96117"/>
                  <a:pt x="154433" y="18506"/>
                  <a:pt x="211936" y="5100"/>
                </a:cubicBezTo>
                <a:cubicBezTo>
                  <a:pt x="269439" y="-8306"/>
                  <a:pt x="307186" y="7569"/>
                  <a:pt x="345286" y="19916"/>
                </a:cubicBezTo>
                <a:cubicBezTo>
                  <a:pt x="383386" y="32263"/>
                  <a:pt x="416194" y="59780"/>
                  <a:pt x="440536" y="79183"/>
                </a:cubicBezTo>
                <a:cubicBezTo>
                  <a:pt x="464878" y="98586"/>
                  <a:pt x="434892" y="51314"/>
                  <a:pt x="491336" y="136333"/>
                </a:cubicBezTo>
                <a:cubicBezTo>
                  <a:pt x="547780" y="221352"/>
                  <a:pt x="731225" y="503575"/>
                  <a:pt x="779203" y="589300"/>
                </a:cubicBezTo>
                <a:cubicBezTo>
                  <a:pt x="827181" y="675025"/>
                  <a:pt x="768267" y="603058"/>
                  <a:pt x="779203" y="650683"/>
                </a:cubicBezTo>
                <a:cubicBezTo>
                  <a:pt x="790139" y="698308"/>
                  <a:pt x="840233" y="856706"/>
                  <a:pt x="844819" y="875050"/>
                </a:cubicBezTo>
                <a:cubicBezTo>
                  <a:pt x="849405" y="893394"/>
                  <a:pt x="824358" y="807669"/>
                  <a:pt x="806719" y="760750"/>
                </a:cubicBezTo>
                <a:cubicBezTo>
                  <a:pt x="789080" y="713831"/>
                  <a:pt x="753803" y="637983"/>
                  <a:pt x="738986" y="593533"/>
                </a:cubicBezTo>
                <a:cubicBezTo>
                  <a:pt x="724169" y="549083"/>
                  <a:pt x="772499" y="580480"/>
                  <a:pt x="717819" y="494050"/>
                </a:cubicBezTo>
                <a:cubicBezTo>
                  <a:pt x="663139" y="407620"/>
                  <a:pt x="471228" y="150445"/>
                  <a:pt x="410903" y="74950"/>
                </a:cubicBezTo>
                <a:cubicBezTo>
                  <a:pt x="350578" y="-545"/>
                  <a:pt x="381269" y="48491"/>
                  <a:pt x="355869" y="41083"/>
                </a:cubicBezTo>
                <a:cubicBezTo>
                  <a:pt x="330469" y="33675"/>
                  <a:pt x="318475" y="22033"/>
                  <a:pt x="258503" y="30500"/>
                </a:cubicBezTo>
                <a:cubicBezTo>
                  <a:pt x="198531" y="38967"/>
                  <a:pt x="8030" y="104583"/>
                  <a:pt x="269" y="100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C2687229-C393-4FB1-82B2-42239EDB1CE0}"/>
              </a:ext>
            </a:extLst>
          </p:cNvPr>
          <p:cNvSpPr/>
          <p:nvPr/>
        </p:nvSpPr>
        <p:spPr>
          <a:xfrm>
            <a:off x="6227312" y="1438150"/>
            <a:ext cx="107868" cy="701497"/>
          </a:xfrm>
          <a:custGeom>
            <a:avLst/>
            <a:gdLst>
              <a:gd name="connsiteX0" fmla="*/ 2038 w 107868"/>
              <a:gd name="connsiteY0" fmla="*/ 3300 h 701497"/>
              <a:gd name="connsiteX1" fmla="*/ 10505 w 107868"/>
              <a:gd name="connsiteY1" fmla="*/ 132417 h 701497"/>
              <a:gd name="connsiteX2" fmla="*/ 69771 w 107868"/>
              <a:gd name="connsiteY2" fmla="*/ 301750 h 701497"/>
              <a:gd name="connsiteX3" fmla="*/ 105755 w 107868"/>
              <a:gd name="connsiteY3" fmla="*/ 405467 h 701497"/>
              <a:gd name="connsiteX4" fmla="*/ 103638 w 107868"/>
              <a:gd name="connsiteY4" fmla="*/ 689100 h 701497"/>
              <a:gd name="connsiteX5" fmla="*/ 103638 w 107868"/>
              <a:gd name="connsiteY5" fmla="*/ 623483 h 701497"/>
              <a:gd name="connsiteX6" fmla="*/ 82471 w 107868"/>
              <a:gd name="connsiteY6" fmla="*/ 377950 h 701497"/>
              <a:gd name="connsiteX7" fmla="*/ 33788 w 107868"/>
              <a:gd name="connsiteY7" fmla="*/ 270000 h 701497"/>
              <a:gd name="connsiteX8" fmla="*/ 2038 w 107868"/>
              <a:gd name="connsiteY8" fmla="*/ 3300 h 70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868" h="701497">
                <a:moveTo>
                  <a:pt x="2038" y="3300"/>
                </a:moveTo>
                <a:cubicBezTo>
                  <a:pt x="-1843" y="-19631"/>
                  <a:pt x="-784" y="82675"/>
                  <a:pt x="10505" y="132417"/>
                </a:cubicBezTo>
                <a:cubicBezTo>
                  <a:pt x="21794" y="182159"/>
                  <a:pt x="53896" y="256242"/>
                  <a:pt x="69771" y="301750"/>
                </a:cubicBezTo>
                <a:cubicBezTo>
                  <a:pt x="85646" y="347258"/>
                  <a:pt x="100110" y="340909"/>
                  <a:pt x="105755" y="405467"/>
                </a:cubicBezTo>
                <a:cubicBezTo>
                  <a:pt x="111400" y="470025"/>
                  <a:pt x="103991" y="652764"/>
                  <a:pt x="103638" y="689100"/>
                </a:cubicBezTo>
                <a:cubicBezTo>
                  <a:pt x="103285" y="725436"/>
                  <a:pt x="107166" y="675341"/>
                  <a:pt x="103638" y="623483"/>
                </a:cubicBezTo>
                <a:cubicBezTo>
                  <a:pt x="100110" y="571625"/>
                  <a:pt x="94113" y="436864"/>
                  <a:pt x="82471" y="377950"/>
                </a:cubicBezTo>
                <a:cubicBezTo>
                  <a:pt x="70829" y="319036"/>
                  <a:pt x="46488" y="328561"/>
                  <a:pt x="33788" y="270000"/>
                </a:cubicBezTo>
                <a:cubicBezTo>
                  <a:pt x="21088" y="211439"/>
                  <a:pt x="5919" y="26231"/>
                  <a:pt x="2038" y="3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9D097D44-4BFA-4A0E-87C4-76227B50B0BC}"/>
              </a:ext>
            </a:extLst>
          </p:cNvPr>
          <p:cNvSpPr/>
          <p:nvPr/>
        </p:nvSpPr>
        <p:spPr>
          <a:xfrm>
            <a:off x="6259394" y="1918546"/>
            <a:ext cx="169728" cy="593555"/>
          </a:xfrm>
          <a:custGeom>
            <a:avLst/>
            <a:gdLst>
              <a:gd name="connsiteX0" fmla="*/ 48273 w 169728"/>
              <a:gd name="connsiteY0" fmla="*/ 1271 h 593555"/>
              <a:gd name="connsiteX1" fmla="*/ 22873 w 169728"/>
              <a:gd name="connsiteY1" fmla="*/ 181187 h 593555"/>
              <a:gd name="connsiteX2" fmla="*/ 63089 w 169728"/>
              <a:gd name="connsiteY2" fmla="*/ 354754 h 593555"/>
              <a:gd name="connsiteX3" fmla="*/ 162573 w 169728"/>
              <a:gd name="connsiteY3" fmla="*/ 460587 h 593555"/>
              <a:gd name="connsiteX4" fmla="*/ 137173 w 169728"/>
              <a:gd name="connsiteY4" fmla="*/ 545254 h 593555"/>
              <a:gd name="connsiteX5" fmla="*/ 58856 w 169728"/>
              <a:gd name="connsiteY5" fmla="*/ 591821 h 593555"/>
              <a:gd name="connsiteX6" fmla="*/ 164689 w 169728"/>
              <a:gd name="connsiteY6" fmla="*/ 485987 h 593555"/>
              <a:gd name="connsiteX7" fmla="*/ 137173 w 169728"/>
              <a:gd name="connsiteY7" fmla="*/ 443654 h 593555"/>
              <a:gd name="connsiteX8" fmla="*/ 1706 w 169728"/>
              <a:gd name="connsiteY8" fmla="*/ 276437 h 593555"/>
              <a:gd name="connsiteX9" fmla="*/ 48273 w 169728"/>
              <a:gd name="connsiteY9" fmla="*/ 1271 h 59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728" h="593555">
                <a:moveTo>
                  <a:pt x="48273" y="1271"/>
                </a:moveTo>
                <a:cubicBezTo>
                  <a:pt x="51801" y="-14604"/>
                  <a:pt x="20404" y="122273"/>
                  <a:pt x="22873" y="181187"/>
                </a:cubicBezTo>
                <a:cubicBezTo>
                  <a:pt x="25342" y="240101"/>
                  <a:pt x="39806" y="308187"/>
                  <a:pt x="63089" y="354754"/>
                </a:cubicBezTo>
                <a:cubicBezTo>
                  <a:pt x="86372" y="401321"/>
                  <a:pt x="150226" y="428837"/>
                  <a:pt x="162573" y="460587"/>
                </a:cubicBezTo>
                <a:cubicBezTo>
                  <a:pt x="174920" y="492337"/>
                  <a:pt x="154459" y="523382"/>
                  <a:pt x="137173" y="545254"/>
                </a:cubicBezTo>
                <a:cubicBezTo>
                  <a:pt x="119887" y="567126"/>
                  <a:pt x="54270" y="601699"/>
                  <a:pt x="58856" y="591821"/>
                </a:cubicBezTo>
                <a:cubicBezTo>
                  <a:pt x="63442" y="581943"/>
                  <a:pt x="151636" y="510681"/>
                  <a:pt x="164689" y="485987"/>
                </a:cubicBezTo>
                <a:cubicBezTo>
                  <a:pt x="177742" y="461293"/>
                  <a:pt x="164337" y="478579"/>
                  <a:pt x="137173" y="443654"/>
                </a:cubicBezTo>
                <a:cubicBezTo>
                  <a:pt x="110009" y="408729"/>
                  <a:pt x="13700" y="349462"/>
                  <a:pt x="1706" y="276437"/>
                </a:cubicBezTo>
                <a:cubicBezTo>
                  <a:pt x="-10288" y="203412"/>
                  <a:pt x="44745" y="17146"/>
                  <a:pt x="48273" y="1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DF28487B-39E3-42BB-A50B-3DF1F79F9CAC}"/>
              </a:ext>
            </a:extLst>
          </p:cNvPr>
          <p:cNvSpPr/>
          <p:nvPr/>
        </p:nvSpPr>
        <p:spPr>
          <a:xfrm>
            <a:off x="5481305" y="2048402"/>
            <a:ext cx="208304" cy="449156"/>
          </a:xfrm>
          <a:custGeom>
            <a:avLst/>
            <a:gdLst>
              <a:gd name="connsiteX0" fmla="*/ 208295 w 208304"/>
              <a:gd name="connsiteY0" fmla="*/ 531 h 449156"/>
              <a:gd name="connsiteX1" fmla="*/ 22028 w 208304"/>
              <a:gd name="connsiteY1" fmla="*/ 195265 h 449156"/>
              <a:gd name="connsiteX2" fmla="*/ 9328 w 208304"/>
              <a:gd name="connsiteY2" fmla="*/ 447148 h 449156"/>
              <a:gd name="connsiteX3" fmla="*/ 9328 w 208304"/>
              <a:gd name="connsiteY3" fmla="*/ 320148 h 449156"/>
              <a:gd name="connsiteX4" fmla="*/ 13562 w 208304"/>
              <a:gd name="connsiteY4" fmla="*/ 254531 h 449156"/>
              <a:gd name="connsiteX5" fmla="*/ 208295 w 208304"/>
              <a:gd name="connsiteY5" fmla="*/ 531 h 44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304" h="449156">
                <a:moveTo>
                  <a:pt x="208295" y="531"/>
                </a:moveTo>
                <a:cubicBezTo>
                  <a:pt x="209706" y="-9347"/>
                  <a:pt x="55189" y="120829"/>
                  <a:pt x="22028" y="195265"/>
                </a:cubicBezTo>
                <a:cubicBezTo>
                  <a:pt x="-11133" y="269701"/>
                  <a:pt x="11445" y="426334"/>
                  <a:pt x="9328" y="447148"/>
                </a:cubicBezTo>
                <a:cubicBezTo>
                  <a:pt x="7211" y="467962"/>
                  <a:pt x="9328" y="320148"/>
                  <a:pt x="9328" y="320148"/>
                </a:cubicBezTo>
                <a:cubicBezTo>
                  <a:pt x="10034" y="288045"/>
                  <a:pt x="-14660" y="306389"/>
                  <a:pt x="13562" y="254531"/>
                </a:cubicBezTo>
                <a:cubicBezTo>
                  <a:pt x="41784" y="202673"/>
                  <a:pt x="206884" y="10409"/>
                  <a:pt x="208295" y="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60FF2DE8-DA93-4228-8A32-B36743A5E7D2}"/>
              </a:ext>
            </a:extLst>
          </p:cNvPr>
          <p:cNvSpPr/>
          <p:nvPr/>
        </p:nvSpPr>
        <p:spPr>
          <a:xfrm>
            <a:off x="6199399" y="2347383"/>
            <a:ext cx="123174" cy="441826"/>
          </a:xfrm>
          <a:custGeom>
            <a:avLst/>
            <a:gdLst>
              <a:gd name="connsiteX0" fmla="*/ 318 w 123174"/>
              <a:gd name="connsiteY0" fmla="*/ 0 h 441826"/>
              <a:gd name="connsiteX1" fmla="*/ 74401 w 123174"/>
              <a:gd name="connsiteY1" fmla="*/ 198967 h 441826"/>
              <a:gd name="connsiteX2" fmla="*/ 114618 w 123174"/>
              <a:gd name="connsiteY2" fmla="*/ 239184 h 441826"/>
              <a:gd name="connsiteX3" fmla="*/ 101918 w 123174"/>
              <a:gd name="connsiteY3" fmla="*/ 317500 h 441826"/>
              <a:gd name="connsiteX4" fmla="*/ 123084 w 123174"/>
              <a:gd name="connsiteY4" fmla="*/ 440267 h 441826"/>
              <a:gd name="connsiteX5" fmla="*/ 108268 w 123174"/>
              <a:gd name="connsiteY5" fmla="*/ 381000 h 441826"/>
              <a:gd name="connsiteX6" fmla="*/ 78634 w 123174"/>
              <a:gd name="connsiteY6" fmla="*/ 296334 h 441826"/>
              <a:gd name="connsiteX7" fmla="*/ 95568 w 123174"/>
              <a:gd name="connsiteY7" fmla="*/ 254000 h 441826"/>
              <a:gd name="connsiteX8" fmla="*/ 49001 w 123174"/>
              <a:gd name="connsiteY8" fmla="*/ 201084 h 441826"/>
              <a:gd name="connsiteX9" fmla="*/ 318 w 123174"/>
              <a:gd name="connsiteY9" fmla="*/ 0 h 44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174" h="441826">
                <a:moveTo>
                  <a:pt x="318" y="0"/>
                </a:moveTo>
                <a:cubicBezTo>
                  <a:pt x="4551" y="-353"/>
                  <a:pt x="55351" y="159103"/>
                  <a:pt x="74401" y="198967"/>
                </a:cubicBezTo>
                <a:cubicBezTo>
                  <a:pt x="93451" y="238831"/>
                  <a:pt x="110032" y="219429"/>
                  <a:pt x="114618" y="239184"/>
                </a:cubicBezTo>
                <a:cubicBezTo>
                  <a:pt x="119204" y="258940"/>
                  <a:pt x="100507" y="283986"/>
                  <a:pt x="101918" y="317500"/>
                </a:cubicBezTo>
                <a:cubicBezTo>
                  <a:pt x="103329" y="351014"/>
                  <a:pt x="122026" y="429684"/>
                  <a:pt x="123084" y="440267"/>
                </a:cubicBezTo>
                <a:cubicBezTo>
                  <a:pt x="124142" y="450850"/>
                  <a:pt x="115676" y="404989"/>
                  <a:pt x="108268" y="381000"/>
                </a:cubicBezTo>
                <a:cubicBezTo>
                  <a:pt x="100860" y="357011"/>
                  <a:pt x="80751" y="317501"/>
                  <a:pt x="78634" y="296334"/>
                </a:cubicBezTo>
                <a:cubicBezTo>
                  <a:pt x="76517" y="275167"/>
                  <a:pt x="100507" y="269875"/>
                  <a:pt x="95568" y="254000"/>
                </a:cubicBezTo>
                <a:cubicBezTo>
                  <a:pt x="90629" y="238125"/>
                  <a:pt x="62759" y="240595"/>
                  <a:pt x="49001" y="201084"/>
                </a:cubicBezTo>
                <a:cubicBezTo>
                  <a:pt x="35243" y="161573"/>
                  <a:pt x="-3915" y="353"/>
                  <a:pt x="31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10E10CD9-9D43-4B8D-8480-8D633D279584}"/>
              </a:ext>
            </a:extLst>
          </p:cNvPr>
          <p:cNvSpPr/>
          <p:nvPr/>
        </p:nvSpPr>
        <p:spPr>
          <a:xfrm>
            <a:off x="6123723" y="2681708"/>
            <a:ext cx="150591" cy="341589"/>
          </a:xfrm>
          <a:custGeom>
            <a:avLst/>
            <a:gdLst>
              <a:gd name="connsiteX0" fmla="*/ 150077 w 150591"/>
              <a:gd name="connsiteY0" fmla="*/ 109 h 341589"/>
              <a:gd name="connsiteX1" fmla="*/ 52710 w 150591"/>
              <a:gd name="connsiteY1" fmla="*/ 105942 h 341589"/>
              <a:gd name="connsiteX2" fmla="*/ 12494 w 150591"/>
              <a:gd name="connsiteY2" fmla="*/ 338775 h 341589"/>
              <a:gd name="connsiteX3" fmla="*/ 27310 w 150591"/>
              <a:gd name="connsiteY3" fmla="*/ 230825 h 341589"/>
              <a:gd name="connsiteX4" fmla="*/ 27310 w 150591"/>
              <a:gd name="connsiteY4" fmla="*/ 169442 h 341589"/>
              <a:gd name="connsiteX5" fmla="*/ 6144 w 150591"/>
              <a:gd name="connsiteY5" fmla="*/ 122875 h 341589"/>
              <a:gd name="connsiteX6" fmla="*/ 150077 w 150591"/>
              <a:gd name="connsiteY6" fmla="*/ 109 h 34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591" h="341589">
                <a:moveTo>
                  <a:pt x="150077" y="109"/>
                </a:moveTo>
                <a:cubicBezTo>
                  <a:pt x="157838" y="-2713"/>
                  <a:pt x="75640" y="49498"/>
                  <a:pt x="52710" y="105942"/>
                </a:cubicBezTo>
                <a:cubicBezTo>
                  <a:pt x="29779" y="162386"/>
                  <a:pt x="16727" y="317961"/>
                  <a:pt x="12494" y="338775"/>
                </a:cubicBezTo>
                <a:cubicBezTo>
                  <a:pt x="8261" y="359589"/>
                  <a:pt x="24841" y="259047"/>
                  <a:pt x="27310" y="230825"/>
                </a:cubicBezTo>
                <a:cubicBezTo>
                  <a:pt x="29779" y="202603"/>
                  <a:pt x="30838" y="187434"/>
                  <a:pt x="27310" y="169442"/>
                </a:cubicBezTo>
                <a:cubicBezTo>
                  <a:pt x="23782" y="151450"/>
                  <a:pt x="-14670" y="153567"/>
                  <a:pt x="6144" y="122875"/>
                </a:cubicBezTo>
                <a:cubicBezTo>
                  <a:pt x="26958" y="92183"/>
                  <a:pt x="142316" y="2931"/>
                  <a:pt x="150077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4E596961-6B33-40C6-8721-BDB2EFF22DEA}"/>
              </a:ext>
            </a:extLst>
          </p:cNvPr>
          <p:cNvSpPr/>
          <p:nvPr/>
        </p:nvSpPr>
        <p:spPr>
          <a:xfrm>
            <a:off x="5808132" y="2611898"/>
            <a:ext cx="272608" cy="144053"/>
          </a:xfrm>
          <a:custGeom>
            <a:avLst/>
            <a:gdLst>
              <a:gd name="connsiteX0" fmla="*/ 1 w 272608"/>
              <a:gd name="connsiteY0" fmla="*/ 69 h 144053"/>
              <a:gd name="connsiteX1" fmla="*/ 247651 w 272608"/>
              <a:gd name="connsiteY1" fmla="*/ 114369 h 144053"/>
              <a:gd name="connsiteX2" fmla="*/ 264585 w 272608"/>
              <a:gd name="connsiteY2" fmla="*/ 144002 h 144053"/>
              <a:gd name="connsiteX3" fmla="*/ 260351 w 272608"/>
              <a:gd name="connsiteY3" fmla="*/ 110135 h 144053"/>
              <a:gd name="connsiteX4" fmla="*/ 251885 w 272608"/>
              <a:gd name="connsiteY4" fmla="*/ 97435 h 144053"/>
              <a:gd name="connsiteX5" fmla="*/ 1 w 272608"/>
              <a:gd name="connsiteY5" fmla="*/ 69 h 144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608" h="144053">
                <a:moveTo>
                  <a:pt x="1" y="69"/>
                </a:moveTo>
                <a:cubicBezTo>
                  <a:pt x="-705" y="2891"/>
                  <a:pt x="203554" y="90380"/>
                  <a:pt x="247651" y="114369"/>
                </a:cubicBezTo>
                <a:cubicBezTo>
                  <a:pt x="291748" y="138358"/>
                  <a:pt x="262468" y="144708"/>
                  <a:pt x="264585" y="144002"/>
                </a:cubicBezTo>
                <a:cubicBezTo>
                  <a:pt x="266702" y="143296"/>
                  <a:pt x="262468" y="117896"/>
                  <a:pt x="260351" y="110135"/>
                </a:cubicBezTo>
                <a:cubicBezTo>
                  <a:pt x="258234" y="102374"/>
                  <a:pt x="294218" y="113310"/>
                  <a:pt x="251885" y="97435"/>
                </a:cubicBezTo>
                <a:cubicBezTo>
                  <a:pt x="209552" y="81560"/>
                  <a:pt x="707" y="-2753"/>
                  <a:pt x="1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AE71AF99-AB54-47F6-B69E-A139506D09B3}"/>
              </a:ext>
            </a:extLst>
          </p:cNvPr>
          <p:cNvSpPr/>
          <p:nvPr/>
        </p:nvSpPr>
        <p:spPr>
          <a:xfrm>
            <a:off x="5839540" y="2677141"/>
            <a:ext cx="167102" cy="457196"/>
          </a:xfrm>
          <a:custGeom>
            <a:avLst/>
            <a:gdLst>
              <a:gd name="connsiteX0" fmla="*/ 343 w 167102"/>
              <a:gd name="connsiteY0" fmla="*/ 442 h 457196"/>
              <a:gd name="connsiteX1" fmla="*/ 150627 w 167102"/>
              <a:gd name="connsiteY1" fmla="*/ 104159 h 457196"/>
              <a:gd name="connsiteX2" fmla="*/ 152743 w 167102"/>
              <a:gd name="connsiteY2" fmla="*/ 269259 h 457196"/>
              <a:gd name="connsiteX3" fmla="*/ 57493 w 167102"/>
              <a:gd name="connsiteY3" fmla="*/ 455526 h 457196"/>
              <a:gd name="connsiteX4" fmla="*/ 108293 w 167102"/>
              <a:gd name="connsiteY4" fmla="*/ 349692 h 457196"/>
              <a:gd name="connsiteX5" fmla="*/ 148510 w 167102"/>
              <a:gd name="connsiteY5" fmla="*/ 161309 h 457196"/>
              <a:gd name="connsiteX6" fmla="*/ 110410 w 167102"/>
              <a:gd name="connsiteY6" fmla="*/ 70292 h 457196"/>
              <a:gd name="connsiteX7" fmla="*/ 343 w 167102"/>
              <a:gd name="connsiteY7" fmla="*/ 442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102" h="457196">
                <a:moveTo>
                  <a:pt x="343" y="442"/>
                </a:moveTo>
                <a:cubicBezTo>
                  <a:pt x="7046" y="6087"/>
                  <a:pt x="125227" y="59356"/>
                  <a:pt x="150627" y="104159"/>
                </a:cubicBezTo>
                <a:cubicBezTo>
                  <a:pt x="176027" y="148962"/>
                  <a:pt x="168265" y="210698"/>
                  <a:pt x="152743" y="269259"/>
                </a:cubicBezTo>
                <a:cubicBezTo>
                  <a:pt x="137221" y="327820"/>
                  <a:pt x="57493" y="455526"/>
                  <a:pt x="57493" y="455526"/>
                </a:cubicBezTo>
                <a:cubicBezTo>
                  <a:pt x="50085" y="468931"/>
                  <a:pt x="93124" y="398728"/>
                  <a:pt x="108293" y="349692"/>
                </a:cubicBezTo>
                <a:cubicBezTo>
                  <a:pt x="123462" y="300656"/>
                  <a:pt x="148157" y="207876"/>
                  <a:pt x="148510" y="161309"/>
                </a:cubicBezTo>
                <a:cubicBezTo>
                  <a:pt x="148863" y="114742"/>
                  <a:pt x="133693" y="96045"/>
                  <a:pt x="110410" y="70292"/>
                </a:cubicBezTo>
                <a:cubicBezTo>
                  <a:pt x="87127" y="44539"/>
                  <a:pt x="-6360" y="-5203"/>
                  <a:pt x="343" y="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27ACFEEA-A7EC-44E2-A05D-E3D2FCD1D11D}"/>
              </a:ext>
            </a:extLst>
          </p:cNvPr>
          <p:cNvSpPr/>
          <p:nvPr/>
        </p:nvSpPr>
        <p:spPr>
          <a:xfrm>
            <a:off x="5213397" y="2700470"/>
            <a:ext cx="673236" cy="396453"/>
          </a:xfrm>
          <a:custGeom>
            <a:avLst/>
            <a:gdLst>
              <a:gd name="connsiteX0" fmla="*/ 550286 w 673236"/>
              <a:gd name="connsiteY0" fmla="*/ 397 h 396453"/>
              <a:gd name="connsiteX1" fmla="*/ 662470 w 673236"/>
              <a:gd name="connsiteY1" fmla="*/ 248047 h 396453"/>
              <a:gd name="connsiteX2" fmla="*/ 507953 w 673236"/>
              <a:gd name="connsiteY2" fmla="*/ 355997 h 396453"/>
              <a:gd name="connsiteX3" fmla="*/ 368253 w 673236"/>
              <a:gd name="connsiteY3" fmla="*/ 372930 h 396453"/>
              <a:gd name="connsiteX4" fmla="*/ 4186 w 673236"/>
              <a:gd name="connsiteY4" fmla="*/ 292497 h 396453"/>
              <a:gd name="connsiteX5" fmla="*/ 192570 w 673236"/>
              <a:gd name="connsiteY5" fmla="*/ 345413 h 396453"/>
              <a:gd name="connsiteX6" fmla="*/ 524886 w 673236"/>
              <a:gd name="connsiteY6" fmla="*/ 389863 h 396453"/>
              <a:gd name="connsiteX7" fmla="*/ 673053 w 673236"/>
              <a:gd name="connsiteY7" fmla="*/ 195130 h 396453"/>
              <a:gd name="connsiteX8" fmla="*/ 550286 w 673236"/>
              <a:gd name="connsiteY8" fmla="*/ 397 h 3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3236" h="396453">
                <a:moveTo>
                  <a:pt x="550286" y="397"/>
                </a:moveTo>
                <a:cubicBezTo>
                  <a:pt x="548522" y="9216"/>
                  <a:pt x="669526" y="188780"/>
                  <a:pt x="662470" y="248047"/>
                </a:cubicBezTo>
                <a:cubicBezTo>
                  <a:pt x="655414" y="307314"/>
                  <a:pt x="556989" y="335183"/>
                  <a:pt x="507953" y="355997"/>
                </a:cubicBezTo>
                <a:cubicBezTo>
                  <a:pt x="458917" y="376811"/>
                  <a:pt x="452214" y="383513"/>
                  <a:pt x="368253" y="372930"/>
                </a:cubicBezTo>
                <a:cubicBezTo>
                  <a:pt x="284292" y="362347"/>
                  <a:pt x="33466" y="297083"/>
                  <a:pt x="4186" y="292497"/>
                </a:cubicBezTo>
                <a:cubicBezTo>
                  <a:pt x="-25094" y="287911"/>
                  <a:pt x="105787" y="329185"/>
                  <a:pt x="192570" y="345413"/>
                </a:cubicBezTo>
                <a:cubicBezTo>
                  <a:pt x="279353" y="361641"/>
                  <a:pt x="444806" y="414910"/>
                  <a:pt x="524886" y="389863"/>
                </a:cubicBezTo>
                <a:cubicBezTo>
                  <a:pt x="604966" y="364816"/>
                  <a:pt x="667409" y="258630"/>
                  <a:pt x="673053" y="195130"/>
                </a:cubicBezTo>
                <a:cubicBezTo>
                  <a:pt x="678697" y="131630"/>
                  <a:pt x="552050" y="-8422"/>
                  <a:pt x="550286" y="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CCE7E939-5740-4166-BDE7-51C86CD8883B}"/>
              </a:ext>
            </a:extLst>
          </p:cNvPr>
          <p:cNvSpPr/>
          <p:nvPr/>
        </p:nvSpPr>
        <p:spPr>
          <a:xfrm>
            <a:off x="5193086" y="2628900"/>
            <a:ext cx="468542" cy="604570"/>
          </a:xfrm>
          <a:custGeom>
            <a:avLst/>
            <a:gdLst>
              <a:gd name="connsiteX0" fmla="*/ 365281 w 468542"/>
              <a:gd name="connsiteY0" fmla="*/ 0 h 604570"/>
              <a:gd name="connsiteX1" fmla="*/ 435131 w 468542"/>
              <a:gd name="connsiteY1" fmla="*/ 228600 h 604570"/>
              <a:gd name="connsiteX2" fmla="*/ 318714 w 468542"/>
              <a:gd name="connsiteY2" fmla="*/ 368300 h 604570"/>
              <a:gd name="connsiteX3" fmla="*/ 1214 w 468542"/>
              <a:gd name="connsiteY3" fmla="*/ 603250 h 604570"/>
              <a:gd name="connsiteX4" fmla="*/ 219231 w 468542"/>
              <a:gd name="connsiteY4" fmla="*/ 452967 h 604570"/>
              <a:gd name="connsiteX5" fmla="*/ 464764 w 468542"/>
              <a:gd name="connsiteY5" fmla="*/ 230717 h 604570"/>
              <a:gd name="connsiteX6" fmla="*/ 365281 w 468542"/>
              <a:gd name="connsiteY6" fmla="*/ 0 h 60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542" h="604570">
                <a:moveTo>
                  <a:pt x="365281" y="0"/>
                </a:moveTo>
                <a:cubicBezTo>
                  <a:pt x="360342" y="-353"/>
                  <a:pt x="442892" y="167217"/>
                  <a:pt x="435131" y="228600"/>
                </a:cubicBezTo>
                <a:cubicBezTo>
                  <a:pt x="427370" y="289983"/>
                  <a:pt x="391033" y="305858"/>
                  <a:pt x="318714" y="368300"/>
                </a:cubicBezTo>
                <a:cubicBezTo>
                  <a:pt x="246395" y="430742"/>
                  <a:pt x="17795" y="589139"/>
                  <a:pt x="1214" y="603250"/>
                </a:cubicBezTo>
                <a:cubicBezTo>
                  <a:pt x="-15367" y="617361"/>
                  <a:pt x="141973" y="515056"/>
                  <a:pt x="219231" y="452967"/>
                </a:cubicBezTo>
                <a:cubicBezTo>
                  <a:pt x="296489" y="390878"/>
                  <a:pt x="438306" y="304448"/>
                  <a:pt x="464764" y="230717"/>
                </a:cubicBezTo>
                <a:cubicBezTo>
                  <a:pt x="491222" y="156986"/>
                  <a:pt x="370220" y="353"/>
                  <a:pt x="36528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648390E4-5AF3-4B61-83B1-4BEADD150356}"/>
              </a:ext>
            </a:extLst>
          </p:cNvPr>
          <p:cNvSpPr/>
          <p:nvPr/>
        </p:nvSpPr>
        <p:spPr>
          <a:xfrm>
            <a:off x="5246580" y="1354094"/>
            <a:ext cx="44659" cy="123975"/>
          </a:xfrm>
          <a:custGeom>
            <a:avLst/>
            <a:gdLst>
              <a:gd name="connsiteX0" fmla="*/ 12808 w 44659"/>
              <a:gd name="connsiteY0" fmla="*/ 44 h 123975"/>
              <a:gd name="connsiteX1" fmla="*/ 44558 w 44659"/>
              <a:gd name="connsiteY1" fmla="*/ 74656 h 123975"/>
              <a:gd name="connsiteX2" fmla="*/ 108 w 44659"/>
              <a:gd name="connsiteY2" fmla="*/ 123869 h 123975"/>
              <a:gd name="connsiteX3" fmla="*/ 31858 w 44659"/>
              <a:gd name="connsiteY3" fmla="*/ 85769 h 123975"/>
              <a:gd name="connsiteX4" fmla="*/ 12808 w 44659"/>
              <a:gd name="connsiteY4" fmla="*/ 44 h 1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59" h="123975">
                <a:moveTo>
                  <a:pt x="12808" y="44"/>
                </a:moveTo>
                <a:cubicBezTo>
                  <a:pt x="14925" y="-1808"/>
                  <a:pt x="46675" y="54019"/>
                  <a:pt x="44558" y="74656"/>
                </a:cubicBezTo>
                <a:cubicBezTo>
                  <a:pt x="42441" y="95293"/>
                  <a:pt x="108" y="123869"/>
                  <a:pt x="108" y="123869"/>
                </a:cubicBezTo>
                <a:cubicBezTo>
                  <a:pt x="-2009" y="125721"/>
                  <a:pt x="27360" y="102967"/>
                  <a:pt x="31858" y="85769"/>
                </a:cubicBezTo>
                <a:cubicBezTo>
                  <a:pt x="36356" y="68571"/>
                  <a:pt x="10691" y="1896"/>
                  <a:pt x="12808" y="4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F2D1D347-2457-4603-8EFE-F841AE95894C}"/>
              </a:ext>
            </a:extLst>
          </p:cNvPr>
          <p:cNvSpPr/>
          <p:nvPr/>
        </p:nvSpPr>
        <p:spPr>
          <a:xfrm>
            <a:off x="5080960" y="1611042"/>
            <a:ext cx="189559" cy="120984"/>
          </a:xfrm>
          <a:custGeom>
            <a:avLst/>
            <a:gdLst>
              <a:gd name="connsiteX0" fmla="*/ 189540 w 189559"/>
              <a:gd name="connsiteY0" fmla="*/ 271 h 120984"/>
              <a:gd name="connsiteX1" fmla="*/ 22853 w 189559"/>
              <a:gd name="connsiteY1" fmla="*/ 59008 h 120984"/>
              <a:gd name="connsiteX2" fmla="*/ 628 w 189559"/>
              <a:gd name="connsiteY2" fmla="*/ 120921 h 120984"/>
              <a:gd name="connsiteX3" fmla="*/ 8565 w 189559"/>
              <a:gd name="connsiteY3" fmla="*/ 70121 h 120984"/>
              <a:gd name="connsiteX4" fmla="*/ 33965 w 189559"/>
              <a:gd name="connsiteY4" fmla="*/ 38371 h 120984"/>
              <a:gd name="connsiteX5" fmla="*/ 189540 w 189559"/>
              <a:gd name="connsiteY5" fmla="*/ 271 h 12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559" h="120984">
                <a:moveTo>
                  <a:pt x="189540" y="271"/>
                </a:moveTo>
                <a:cubicBezTo>
                  <a:pt x="187688" y="3710"/>
                  <a:pt x="54338" y="38900"/>
                  <a:pt x="22853" y="59008"/>
                </a:cubicBezTo>
                <a:cubicBezTo>
                  <a:pt x="-8632" y="79116"/>
                  <a:pt x="3009" y="119069"/>
                  <a:pt x="628" y="120921"/>
                </a:cubicBezTo>
                <a:cubicBezTo>
                  <a:pt x="-1753" y="122773"/>
                  <a:pt x="3009" y="83879"/>
                  <a:pt x="8565" y="70121"/>
                </a:cubicBezTo>
                <a:cubicBezTo>
                  <a:pt x="14121" y="56363"/>
                  <a:pt x="7507" y="49748"/>
                  <a:pt x="33965" y="38371"/>
                </a:cubicBezTo>
                <a:cubicBezTo>
                  <a:pt x="60423" y="26994"/>
                  <a:pt x="191392" y="-3168"/>
                  <a:pt x="189540" y="27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47129272-D4E7-4F06-8694-FF1A01CC24C0}"/>
              </a:ext>
            </a:extLst>
          </p:cNvPr>
          <p:cNvSpPr/>
          <p:nvPr/>
        </p:nvSpPr>
        <p:spPr>
          <a:xfrm>
            <a:off x="4781499" y="2359983"/>
            <a:ext cx="211957" cy="779447"/>
          </a:xfrm>
          <a:custGeom>
            <a:avLst/>
            <a:gdLst>
              <a:gd name="connsiteX0" fmla="*/ 182084 w 211957"/>
              <a:gd name="connsiteY0" fmla="*/ 100 h 779447"/>
              <a:gd name="connsiteX1" fmla="*/ 182084 w 211957"/>
              <a:gd name="connsiteY1" fmla="*/ 577950 h 779447"/>
              <a:gd name="connsiteX2" fmla="*/ 169384 w 211957"/>
              <a:gd name="connsiteY2" fmla="*/ 584300 h 779447"/>
              <a:gd name="connsiteX3" fmla="*/ 2168 w 211957"/>
              <a:gd name="connsiteY3" fmla="*/ 776917 h 779447"/>
              <a:gd name="connsiteX4" fmla="*/ 82601 w 211957"/>
              <a:gd name="connsiteY4" fmla="*/ 688017 h 779447"/>
              <a:gd name="connsiteX5" fmla="*/ 203251 w 211957"/>
              <a:gd name="connsiteY5" fmla="*/ 594884 h 779447"/>
              <a:gd name="connsiteX6" fmla="*/ 203251 w 211957"/>
              <a:gd name="connsiteY6" fmla="*/ 531384 h 779447"/>
              <a:gd name="connsiteX7" fmla="*/ 182084 w 211957"/>
              <a:gd name="connsiteY7" fmla="*/ 100 h 77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57" h="779447">
                <a:moveTo>
                  <a:pt x="182084" y="100"/>
                </a:moveTo>
                <a:cubicBezTo>
                  <a:pt x="178556" y="7861"/>
                  <a:pt x="184201" y="480583"/>
                  <a:pt x="182084" y="577950"/>
                </a:cubicBezTo>
                <a:cubicBezTo>
                  <a:pt x="179967" y="675317"/>
                  <a:pt x="199370" y="551139"/>
                  <a:pt x="169384" y="584300"/>
                </a:cubicBezTo>
                <a:cubicBezTo>
                  <a:pt x="139398" y="617461"/>
                  <a:pt x="16632" y="759631"/>
                  <a:pt x="2168" y="776917"/>
                </a:cubicBezTo>
                <a:cubicBezTo>
                  <a:pt x="-12296" y="794203"/>
                  <a:pt x="49087" y="718356"/>
                  <a:pt x="82601" y="688017"/>
                </a:cubicBezTo>
                <a:cubicBezTo>
                  <a:pt x="116115" y="657678"/>
                  <a:pt x="183143" y="620990"/>
                  <a:pt x="203251" y="594884"/>
                </a:cubicBezTo>
                <a:cubicBezTo>
                  <a:pt x="223359" y="568778"/>
                  <a:pt x="202193" y="628398"/>
                  <a:pt x="203251" y="531384"/>
                </a:cubicBezTo>
                <a:cubicBezTo>
                  <a:pt x="204309" y="434370"/>
                  <a:pt x="185612" y="-7661"/>
                  <a:pt x="182084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43F196BE-8326-42BB-B442-98C60BF775B3}"/>
              </a:ext>
            </a:extLst>
          </p:cNvPr>
          <p:cNvSpPr/>
          <p:nvPr/>
        </p:nvSpPr>
        <p:spPr>
          <a:xfrm>
            <a:off x="4903742" y="3109913"/>
            <a:ext cx="654096" cy="898094"/>
          </a:xfrm>
          <a:custGeom>
            <a:avLst/>
            <a:gdLst>
              <a:gd name="connsiteX0" fmla="*/ 654096 w 654096"/>
              <a:gd name="connsiteY0" fmla="*/ 0 h 898094"/>
              <a:gd name="connsiteX1" fmla="*/ 382633 w 654096"/>
              <a:gd name="connsiteY1" fmla="*/ 320675 h 898094"/>
              <a:gd name="connsiteX2" fmla="*/ 23858 w 654096"/>
              <a:gd name="connsiteY2" fmla="*/ 857250 h 898094"/>
              <a:gd name="connsiteX3" fmla="*/ 61958 w 654096"/>
              <a:gd name="connsiteY3" fmla="*/ 820737 h 898094"/>
              <a:gd name="connsiteX4" fmla="*/ 292146 w 654096"/>
              <a:gd name="connsiteY4" fmla="*/ 501650 h 898094"/>
              <a:gd name="connsiteX5" fmla="*/ 654096 w 654096"/>
              <a:gd name="connsiteY5" fmla="*/ 0 h 898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096" h="898094">
                <a:moveTo>
                  <a:pt x="654096" y="0"/>
                </a:moveTo>
                <a:cubicBezTo>
                  <a:pt x="570884" y="88900"/>
                  <a:pt x="487673" y="177800"/>
                  <a:pt x="382633" y="320675"/>
                </a:cubicBezTo>
                <a:cubicBezTo>
                  <a:pt x="277593" y="463550"/>
                  <a:pt x="77304" y="773906"/>
                  <a:pt x="23858" y="857250"/>
                </a:cubicBezTo>
                <a:cubicBezTo>
                  <a:pt x="-29588" y="940594"/>
                  <a:pt x="17243" y="880004"/>
                  <a:pt x="61958" y="820737"/>
                </a:cubicBezTo>
                <a:cubicBezTo>
                  <a:pt x="106673" y="761470"/>
                  <a:pt x="292146" y="501650"/>
                  <a:pt x="292146" y="501650"/>
                </a:cubicBezTo>
                <a:lnTo>
                  <a:pt x="65409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66AAC461-9A1E-4A06-99B5-0F664930CFA4}"/>
              </a:ext>
            </a:extLst>
          </p:cNvPr>
          <p:cNvSpPr/>
          <p:nvPr/>
        </p:nvSpPr>
        <p:spPr>
          <a:xfrm>
            <a:off x="4698980" y="3023752"/>
            <a:ext cx="119638" cy="758594"/>
          </a:xfrm>
          <a:custGeom>
            <a:avLst/>
            <a:gdLst>
              <a:gd name="connsiteX0" fmla="*/ 93683 w 119638"/>
              <a:gd name="connsiteY0" fmla="*/ 436 h 758594"/>
              <a:gd name="connsiteX1" fmla="*/ 20658 w 119638"/>
              <a:gd name="connsiteY1" fmla="*/ 338573 h 758594"/>
              <a:gd name="connsiteX2" fmla="*/ 111145 w 119638"/>
              <a:gd name="connsiteY2" fmla="*/ 725923 h 758594"/>
              <a:gd name="connsiteX3" fmla="*/ 103208 w 119638"/>
              <a:gd name="connsiteY3" fmla="*/ 686236 h 758594"/>
              <a:gd name="connsiteX4" fmla="*/ 20 w 119638"/>
              <a:gd name="connsiteY4" fmla="*/ 276661 h 758594"/>
              <a:gd name="connsiteX5" fmla="*/ 93683 w 119638"/>
              <a:gd name="connsiteY5" fmla="*/ 436 h 7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638" h="758594">
                <a:moveTo>
                  <a:pt x="93683" y="436"/>
                </a:moveTo>
                <a:cubicBezTo>
                  <a:pt x="97123" y="10755"/>
                  <a:pt x="17748" y="217659"/>
                  <a:pt x="20658" y="338573"/>
                </a:cubicBezTo>
                <a:cubicBezTo>
                  <a:pt x="23568" y="459487"/>
                  <a:pt x="97387" y="667979"/>
                  <a:pt x="111145" y="725923"/>
                </a:cubicBezTo>
                <a:cubicBezTo>
                  <a:pt x="124903" y="783867"/>
                  <a:pt x="121729" y="761113"/>
                  <a:pt x="103208" y="686236"/>
                </a:cubicBezTo>
                <a:cubicBezTo>
                  <a:pt x="84687" y="611359"/>
                  <a:pt x="1608" y="388051"/>
                  <a:pt x="20" y="276661"/>
                </a:cubicBezTo>
                <a:cubicBezTo>
                  <a:pt x="-1568" y="165271"/>
                  <a:pt x="90243" y="-9883"/>
                  <a:pt x="93683" y="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40921D06-BEC4-4C68-9ED2-8403963FC72C}"/>
              </a:ext>
            </a:extLst>
          </p:cNvPr>
          <p:cNvSpPr/>
          <p:nvPr/>
        </p:nvSpPr>
        <p:spPr>
          <a:xfrm>
            <a:off x="4754782" y="3546200"/>
            <a:ext cx="149670" cy="476221"/>
          </a:xfrm>
          <a:custGeom>
            <a:avLst/>
            <a:gdLst>
              <a:gd name="connsiteX0" fmla="*/ 2956 w 149670"/>
              <a:gd name="connsiteY0" fmla="*/ 5038 h 476221"/>
              <a:gd name="connsiteX1" fmla="*/ 144243 w 149670"/>
              <a:gd name="connsiteY1" fmla="*/ 454300 h 476221"/>
              <a:gd name="connsiteX2" fmla="*/ 114081 w 149670"/>
              <a:gd name="connsiteY2" fmla="*/ 387625 h 476221"/>
              <a:gd name="connsiteX3" fmla="*/ 53756 w 149670"/>
              <a:gd name="connsiteY3" fmla="*/ 222525 h 476221"/>
              <a:gd name="connsiteX4" fmla="*/ 2956 w 149670"/>
              <a:gd name="connsiteY4" fmla="*/ 5038 h 47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670" h="476221">
                <a:moveTo>
                  <a:pt x="2956" y="5038"/>
                </a:moveTo>
                <a:cubicBezTo>
                  <a:pt x="18037" y="43667"/>
                  <a:pt x="125722" y="390536"/>
                  <a:pt x="144243" y="454300"/>
                </a:cubicBezTo>
                <a:cubicBezTo>
                  <a:pt x="162764" y="518065"/>
                  <a:pt x="129162" y="426254"/>
                  <a:pt x="114081" y="387625"/>
                </a:cubicBezTo>
                <a:cubicBezTo>
                  <a:pt x="99000" y="348996"/>
                  <a:pt x="73071" y="284438"/>
                  <a:pt x="53756" y="222525"/>
                </a:cubicBezTo>
                <a:cubicBezTo>
                  <a:pt x="34441" y="160612"/>
                  <a:pt x="-12125" y="-33591"/>
                  <a:pt x="2956" y="5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A93C7C8E-7848-4B63-B957-ECEB9980D6FD}"/>
              </a:ext>
            </a:extLst>
          </p:cNvPr>
          <p:cNvSpPr/>
          <p:nvPr/>
        </p:nvSpPr>
        <p:spPr>
          <a:xfrm>
            <a:off x="4204264" y="2891506"/>
            <a:ext cx="278986" cy="88722"/>
          </a:xfrm>
          <a:custGeom>
            <a:avLst/>
            <a:gdLst>
              <a:gd name="connsiteX0" fmla="*/ 1024 w 278986"/>
              <a:gd name="connsiteY0" fmla="*/ 86644 h 88722"/>
              <a:gd name="connsiteX1" fmla="*/ 270899 w 278986"/>
              <a:gd name="connsiteY1" fmla="*/ 919 h 88722"/>
              <a:gd name="connsiteX2" fmla="*/ 213749 w 278986"/>
              <a:gd name="connsiteY2" fmla="*/ 39019 h 88722"/>
              <a:gd name="connsiteX3" fmla="*/ 180411 w 278986"/>
              <a:gd name="connsiteY3" fmla="*/ 61244 h 88722"/>
              <a:gd name="connsiteX4" fmla="*/ 1024 w 278986"/>
              <a:gd name="connsiteY4" fmla="*/ 86644 h 8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86" h="88722">
                <a:moveTo>
                  <a:pt x="1024" y="86644"/>
                </a:moveTo>
                <a:cubicBezTo>
                  <a:pt x="16105" y="76590"/>
                  <a:pt x="235445" y="8856"/>
                  <a:pt x="270899" y="919"/>
                </a:cubicBezTo>
                <a:cubicBezTo>
                  <a:pt x="306353" y="-7018"/>
                  <a:pt x="213749" y="39019"/>
                  <a:pt x="213749" y="39019"/>
                </a:cubicBezTo>
                <a:cubicBezTo>
                  <a:pt x="198668" y="49073"/>
                  <a:pt x="219040" y="55158"/>
                  <a:pt x="180411" y="61244"/>
                </a:cubicBezTo>
                <a:cubicBezTo>
                  <a:pt x="141782" y="67329"/>
                  <a:pt x="-14057" y="96698"/>
                  <a:pt x="1024" y="86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86133A60-B054-4005-A564-AD37914A51B8}"/>
              </a:ext>
            </a:extLst>
          </p:cNvPr>
          <p:cNvSpPr/>
          <p:nvPr/>
        </p:nvSpPr>
        <p:spPr>
          <a:xfrm>
            <a:off x="4019547" y="2902913"/>
            <a:ext cx="265128" cy="72596"/>
          </a:xfrm>
          <a:custGeom>
            <a:avLst/>
            <a:gdLst>
              <a:gd name="connsiteX0" fmla="*/ 265116 w 265128"/>
              <a:gd name="connsiteY0" fmla="*/ 72062 h 72596"/>
              <a:gd name="connsiteX1" fmla="*/ 184153 w 265128"/>
              <a:gd name="connsiteY1" fmla="*/ 45075 h 72596"/>
              <a:gd name="connsiteX2" fmla="*/ 3 w 265128"/>
              <a:gd name="connsiteY2" fmla="*/ 625 h 72596"/>
              <a:gd name="connsiteX3" fmla="*/ 179391 w 265128"/>
              <a:gd name="connsiteY3" fmla="*/ 21262 h 72596"/>
              <a:gd name="connsiteX4" fmla="*/ 265116 w 265128"/>
              <a:gd name="connsiteY4" fmla="*/ 72062 h 7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128" h="72596">
                <a:moveTo>
                  <a:pt x="265116" y="72062"/>
                </a:moveTo>
                <a:cubicBezTo>
                  <a:pt x="265910" y="76031"/>
                  <a:pt x="228338" y="56981"/>
                  <a:pt x="184153" y="45075"/>
                </a:cubicBezTo>
                <a:cubicBezTo>
                  <a:pt x="139968" y="33169"/>
                  <a:pt x="797" y="4594"/>
                  <a:pt x="3" y="625"/>
                </a:cubicBezTo>
                <a:cubicBezTo>
                  <a:pt x="-791" y="-3344"/>
                  <a:pt x="139174" y="12531"/>
                  <a:pt x="179391" y="21262"/>
                </a:cubicBezTo>
                <a:cubicBezTo>
                  <a:pt x="219608" y="29993"/>
                  <a:pt x="264322" y="68093"/>
                  <a:pt x="265116" y="72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AF5EEDC2-43F4-43C9-933D-72DD98F1DE52}"/>
              </a:ext>
            </a:extLst>
          </p:cNvPr>
          <p:cNvSpPr/>
          <p:nvPr/>
        </p:nvSpPr>
        <p:spPr>
          <a:xfrm>
            <a:off x="3866180" y="2958557"/>
            <a:ext cx="380887" cy="627690"/>
          </a:xfrm>
          <a:custGeom>
            <a:avLst/>
            <a:gdLst>
              <a:gd name="connsiteX0" fmla="*/ 380383 w 380887"/>
              <a:gd name="connsiteY0" fmla="*/ 543 h 627690"/>
              <a:gd name="connsiteX1" fmla="*/ 166070 w 380887"/>
              <a:gd name="connsiteY1" fmla="*/ 238668 h 627690"/>
              <a:gd name="connsiteX2" fmla="*/ 81933 w 380887"/>
              <a:gd name="connsiteY2" fmla="*/ 378368 h 627690"/>
              <a:gd name="connsiteX3" fmla="*/ 4145 w 380887"/>
              <a:gd name="connsiteY3" fmla="*/ 614906 h 627690"/>
              <a:gd name="connsiteX4" fmla="*/ 20020 w 380887"/>
              <a:gd name="connsiteY4" fmla="*/ 565693 h 627690"/>
              <a:gd name="connsiteX5" fmla="*/ 99395 w 380887"/>
              <a:gd name="connsiteY5" fmla="*/ 310106 h 627690"/>
              <a:gd name="connsiteX6" fmla="*/ 380383 w 380887"/>
              <a:gd name="connsiteY6" fmla="*/ 543 h 627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887" h="627690">
                <a:moveTo>
                  <a:pt x="380383" y="543"/>
                </a:moveTo>
                <a:cubicBezTo>
                  <a:pt x="391495" y="-11363"/>
                  <a:pt x="215812" y="175697"/>
                  <a:pt x="166070" y="238668"/>
                </a:cubicBezTo>
                <a:cubicBezTo>
                  <a:pt x="116328" y="301639"/>
                  <a:pt x="108920" y="315662"/>
                  <a:pt x="81933" y="378368"/>
                </a:cubicBezTo>
                <a:cubicBezTo>
                  <a:pt x="54946" y="441074"/>
                  <a:pt x="14464" y="583685"/>
                  <a:pt x="4145" y="614906"/>
                </a:cubicBezTo>
                <a:cubicBezTo>
                  <a:pt x="-6174" y="646127"/>
                  <a:pt x="4145" y="616493"/>
                  <a:pt x="20020" y="565693"/>
                </a:cubicBezTo>
                <a:cubicBezTo>
                  <a:pt x="35895" y="514893"/>
                  <a:pt x="43568" y="403239"/>
                  <a:pt x="99395" y="310106"/>
                </a:cubicBezTo>
                <a:cubicBezTo>
                  <a:pt x="155222" y="216973"/>
                  <a:pt x="369271" y="12449"/>
                  <a:pt x="380383" y="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EFE7971C-FC78-4944-A1C2-ADE704A99130}"/>
              </a:ext>
            </a:extLst>
          </p:cNvPr>
          <p:cNvSpPr/>
          <p:nvPr/>
        </p:nvSpPr>
        <p:spPr>
          <a:xfrm>
            <a:off x="3779945" y="2922477"/>
            <a:ext cx="257352" cy="653428"/>
          </a:xfrm>
          <a:custGeom>
            <a:avLst/>
            <a:gdLst>
              <a:gd name="connsiteX0" fmla="*/ 257068 w 257352"/>
              <a:gd name="connsiteY0" fmla="*/ 111 h 653428"/>
              <a:gd name="connsiteX1" fmla="*/ 55455 w 257352"/>
              <a:gd name="connsiteY1" fmla="*/ 273161 h 653428"/>
              <a:gd name="connsiteX2" fmla="*/ 28468 w 257352"/>
              <a:gd name="connsiteY2" fmla="*/ 325548 h 653428"/>
              <a:gd name="connsiteX3" fmla="*/ 30055 w 257352"/>
              <a:gd name="connsiteY3" fmla="*/ 363648 h 653428"/>
              <a:gd name="connsiteX4" fmla="*/ 87205 w 257352"/>
              <a:gd name="connsiteY4" fmla="*/ 639873 h 653428"/>
              <a:gd name="connsiteX5" fmla="*/ 79268 w 257352"/>
              <a:gd name="connsiteY5" fmla="*/ 579548 h 653428"/>
              <a:gd name="connsiteX6" fmla="*/ 6243 w 257352"/>
              <a:gd name="connsiteY6" fmla="*/ 308086 h 653428"/>
              <a:gd name="connsiteX7" fmla="*/ 257068 w 257352"/>
              <a:gd name="connsiteY7" fmla="*/ 111 h 65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352" h="653428">
                <a:moveTo>
                  <a:pt x="257068" y="111"/>
                </a:moveTo>
                <a:cubicBezTo>
                  <a:pt x="265270" y="-5710"/>
                  <a:pt x="93555" y="218922"/>
                  <a:pt x="55455" y="273161"/>
                </a:cubicBezTo>
                <a:cubicBezTo>
                  <a:pt x="17355" y="327400"/>
                  <a:pt x="32701" y="310467"/>
                  <a:pt x="28468" y="325548"/>
                </a:cubicBezTo>
                <a:cubicBezTo>
                  <a:pt x="24235" y="340629"/>
                  <a:pt x="20265" y="311260"/>
                  <a:pt x="30055" y="363648"/>
                </a:cubicBezTo>
                <a:cubicBezTo>
                  <a:pt x="39845" y="416036"/>
                  <a:pt x="79003" y="603890"/>
                  <a:pt x="87205" y="639873"/>
                </a:cubicBezTo>
                <a:cubicBezTo>
                  <a:pt x="95407" y="675856"/>
                  <a:pt x="92762" y="634846"/>
                  <a:pt x="79268" y="579548"/>
                </a:cubicBezTo>
                <a:cubicBezTo>
                  <a:pt x="65774" y="524250"/>
                  <a:pt x="-24184" y="406511"/>
                  <a:pt x="6243" y="308086"/>
                </a:cubicBezTo>
                <a:cubicBezTo>
                  <a:pt x="36670" y="209661"/>
                  <a:pt x="248866" y="5932"/>
                  <a:pt x="257068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D4997D0E-ED1C-4C81-82E1-1643AB499CC0}"/>
              </a:ext>
            </a:extLst>
          </p:cNvPr>
          <p:cNvSpPr/>
          <p:nvPr/>
        </p:nvSpPr>
        <p:spPr>
          <a:xfrm>
            <a:off x="3735155" y="3284304"/>
            <a:ext cx="57490" cy="753695"/>
          </a:xfrm>
          <a:custGeom>
            <a:avLst/>
            <a:gdLst>
              <a:gd name="connsiteX0" fmla="*/ 57383 w 57490"/>
              <a:gd name="connsiteY0" fmla="*/ 234 h 753695"/>
              <a:gd name="connsiteX1" fmla="*/ 20870 w 57490"/>
              <a:gd name="connsiteY1" fmla="*/ 179621 h 753695"/>
              <a:gd name="connsiteX2" fmla="*/ 51033 w 57490"/>
              <a:gd name="connsiteY2" fmla="*/ 432034 h 753695"/>
              <a:gd name="connsiteX3" fmla="*/ 43095 w 57490"/>
              <a:gd name="connsiteY3" fmla="*/ 497121 h 753695"/>
              <a:gd name="connsiteX4" fmla="*/ 1820 w 57490"/>
              <a:gd name="connsiteY4" fmla="*/ 741596 h 753695"/>
              <a:gd name="connsiteX5" fmla="*/ 9758 w 57490"/>
              <a:gd name="connsiteY5" fmla="*/ 684446 h 753695"/>
              <a:gd name="connsiteX6" fmla="*/ 31983 w 57490"/>
              <a:gd name="connsiteY6" fmla="*/ 408221 h 753695"/>
              <a:gd name="connsiteX7" fmla="*/ 14520 w 57490"/>
              <a:gd name="connsiteY7" fmla="*/ 319321 h 753695"/>
              <a:gd name="connsiteX8" fmla="*/ 6583 w 57490"/>
              <a:gd name="connsiteY8" fmla="*/ 216134 h 753695"/>
              <a:gd name="connsiteX9" fmla="*/ 57383 w 57490"/>
              <a:gd name="connsiteY9" fmla="*/ 234 h 75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490" h="753695">
                <a:moveTo>
                  <a:pt x="57383" y="234"/>
                </a:moveTo>
                <a:cubicBezTo>
                  <a:pt x="59764" y="-5851"/>
                  <a:pt x="21928" y="107654"/>
                  <a:pt x="20870" y="179621"/>
                </a:cubicBezTo>
                <a:cubicBezTo>
                  <a:pt x="19812" y="251588"/>
                  <a:pt x="47329" y="379117"/>
                  <a:pt x="51033" y="432034"/>
                </a:cubicBezTo>
                <a:cubicBezTo>
                  <a:pt x="54737" y="484951"/>
                  <a:pt x="51297" y="445527"/>
                  <a:pt x="43095" y="497121"/>
                </a:cubicBezTo>
                <a:cubicBezTo>
                  <a:pt x="34893" y="548715"/>
                  <a:pt x="7376" y="710375"/>
                  <a:pt x="1820" y="741596"/>
                </a:cubicBezTo>
                <a:cubicBezTo>
                  <a:pt x="-3736" y="772817"/>
                  <a:pt x="4731" y="740009"/>
                  <a:pt x="9758" y="684446"/>
                </a:cubicBezTo>
                <a:cubicBezTo>
                  <a:pt x="14785" y="628883"/>
                  <a:pt x="31189" y="469075"/>
                  <a:pt x="31983" y="408221"/>
                </a:cubicBezTo>
                <a:cubicBezTo>
                  <a:pt x="32777" y="347367"/>
                  <a:pt x="18753" y="351336"/>
                  <a:pt x="14520" y="319321"/>
                </a:cubicBezTo>
                <a:cubicBezTo>
                  <a:pt x="10287" y="287306"/>
                  <a:pt x="1027" y="266405"/>
                  <a:pt x="6583" y="216134"/>
                </a:cubicBezTo>
                <a:cubicBezTo>
                  <a:pt x="12139" y="165863"/>
                  <a:pt x="55002" y="6319"/>
                  <a:pt x="57383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71199F11-DCAE-4B3C-8588-BAED72A67E17}"/>
              </a:ext>
            </a:extLst>
          </p:cNvPr>
          <p:cNvSpPr/>
          <p:nvPr/>
        </p:nvSpPr>
        <p:spPr>
          <a:xfrm>
            <a:off x="3644455" y="3852776"/>
            <a:ext cx="141736" cy="190674"/>
          </a:xfrm>
          <a:custGeom>
            <a:avLst/>
            <a:gdLst>
              <a:gd name="connsiteX0" fmla="*/ 116333 w 141736"/>
              <a:gd name="connsiteY0" fmla="*/ 87 h 190674"/>
              <a:gd name="connsiteX1" fmla="*/ 5208 w 141736"/>
              <a:gd name="connsiteY1" fmla="*/ 77874 h 190674"/>
              <a:gd name="connsiteX2" fmla="*/ 22670 w 141736"/>
              <a:gd name="connsiteY2" fmla="*/ 133437 h 190674"/>
              <a:gd name="connsiteX3" fmla="*/ 62358 w 141736"/>
              <a:gd name="connsiteY3" fmla="*/ 168362 h 190674"/>
              <a:gd name="connsiteX4" fmla="*/ 141733 w 141736"/>
              <a:gd name="connsiteY4" fmla="*/ 190587 h 190674"/>
              <a:gd name="connsiteX5" fmla="*/ 65533 w 141736"/>
              <a:gd name="connsiteY5" fmla="*/ 160424 h 190674"/>
              <a:gd name="connsiteX6" fmla="*/ 19495 w 141736"/>
              <a:gd name="connsiteY6" fmla="*/ 93749 h 190674"/>
              <a:gd name="connsiteX7" fmla="*/ 116333 w 141736"/>
              <a:gd name="connsiteY7" fmla="*/ 87 h 19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736" h="190674">
                <a:moveTo>
                  <a:pt x="116333" y="87"/>
                </a:moveTo>
                <a:cubicBezTo>
                  <a:pt x="113952" y="-2559"/>
                  <a:pt x="20818" y="55649"/>
                  <a:pt x="5208" y="77874"/>
                </a:cubicBezTo>
                <a:cubicBezTo>
                  <a:pt x="-10402" y="100099"/>
                  <a:pt x="13145" y="118356"/>
                  <a:pt x="22670" y="133437"/>
                </a:cubicBezTo>
                <a:cubicBezTo>
                  <a:pt x="32195" y="148518"/>
                  <a:pt x="42514" y="158837"/>
                  <a:pt x="62358" y="168362"/>
                </a:cubicBezTo>
                <a:cubicBezTo>
                  <a:pt x="82202" y="177887"/>
                  <a:pt x="141204" y="191910"/>
                  <a:pt x="141733" y="190587"/>
                </a:cubicBezTo>
                <a:cubicBezTo>
                  <a:pt x="142262" y="189264"/>
                  <a:pt x="85906" y="176564"/>
                  <a:pt x="65533" y="160424"/>
                </a:cubicBezTo>
                <a:cubicBezTo>
                  <a:pt x="45160" y="144284"/>
                  <a:pt x="15526" y="117561"/>
                  <a:pt x="19495" y="93749"/>
                </a:cubicBezTo>
                <a:cubicBezTo>
                  <a:pt x="23464" y="69937"/>
                  <a:pt x="118714" y="2733"/>
                  <a:pt x="116333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F3A28021-5BE5-4F5A-8542-BB6EBFEA67C0}"/>
              </a:ext>
            </a:extLst>
          </p:cNvPr>
          <p:cNvSpPr/>
          <p:nvPr/>
        </p:nvSpPr>
        <p:spPr>
          <a:xfrm>
            <a:off x="3591783" y="3860669"/>
            <a:ext cx="169125" cy="193423"/>
          </a:xfrm>
          <a:custGeom>
            <a:avLst/>
            <a:gdLst>
              <a:gd name="connsiteX0" fmla="*/ 169005 w 169125"/>
              <a:gd name="connsiteY0" fmla="*/ 131 h 193423"/>
              <a:gd name="connsiteX1" fmla="*/ 27717 w 169125"/>
              <a:gd name="connsiteY1" fmla="*/ 92206 h 193423"/>
              <a:gd name="connsiteX2" fmla="*/ 34067 w 169125"/>
              <a:gd name="connsiteY2" fmla="*/ 122369 h 193423"/>
              <a:gd name="connsiteX3" fmla="*/ 159480 w 169125"/>
              <a:gd name="connsiteY3" fmla="*/ 192219 h 193423"/>
              <a:gd name="connsiteX4" fmla="*/ 103917 w 169125"/>
              <a:gd name="connsiteY4" fmla="*/ 168406 h 193423"/>
              <a:gd name="connsiteX5" fmla="*/ 730 w 169125"/>
              <a:gd name="connsiteY5" fmla="*/ 114431 h 193423"/>
              <a:gd name="connsiteX6" fmla="*/ 169005 w 169125"/>
              <a:gd name="connsiteY6" fmla="*/ 131 h 19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125" h="193423">
                <a:moveTo>
                  <a:pt x="169005" y="131"/>
                </a:moveTo>
                <a:cubicBezTo>
                  <a:pt x="173503" y="-3573"/>
                  <a:pt x="50207" y="71833"/>
                  <a:pt x="27717" y="92206"/>
                </a:cubicBezTo>
                <a:cubicBezTo>
                  <a:pt x="5227" y="112579"/>
                  <a:pt x="12107" y="105700"/>
                  <a:pt x="34067" y="122369"/>
                </a:cubicBezTo>
                <a:cubicBezTo>
                  <a:pt x="56027" y="139038"/>
                  <a:pt x="147838" y="184546"/>
                  <a:pt x="159480" y="192219"/>
                </a:cubicBezTo>
                <a:cubicBezTo>
                  <a:pt x="171122" y="199892"/>
                  <a:pt x="103917" y="168406"/>
                  <a:pt x="103917" y="168406"/>
                </a:cubicBezTo>
                <a:cubicBezTo>
                  <a:pt x="77459" y="155441"/>
                  <a:pt x="-8795" y="141154"/>
                  <a:pt x="730" y="114431"/>
                </a:cubicBezTo>
                <a:cubicBezTo>
                  <a:pt x="10255" y="87708"/>
                  <a:pt x="164507" y="3835"/>
                  <a:pt x="169005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C49C8B3B-B45C-469F-B6DD-861EB0175A70}"/>
              </a:ext>
            </a:extLst>
          </p:cNvPr>
          <p:cNvSpPr/>
          <p:nvPr/>
        </p:nvSpPr>
        <p:spPr>
          <a:xfrm>
            <a:off x="3405643" y="3991731"/>
            <a:ext cx="209652" cy="571803"/>
          </a:xfrm>
          <a:custGeom>
            <a:avLst/>
            <a:gdLst>
              <a:gd name="connsiteX0" fmla="*/ 209624 w 209652"/>
              <a:gd name="connsiteY0" fmla="*/ 302 h 571803"/>
              <a:gd name="connsiteX1" fmla="*/ 163057 w 209652"/>
              <a:gd name="connsiteY1" fmla="*/ 161169 h 571803"/>
              <a:gd name="connsiteX2" fmla="*/ 93207 w 209652"/>
              <a:gd name="connsiteY2" fmla="*/ 264886 h 571803"/>
              <a:gd name="connsiteX3" fmla="*/ 57224 w 209652"/>
              <a:gd name="connsiteY3" fmla="*/ 353786 h 571803"/>
              <a:gd name="connsiteX4" fmla="*/ 19124 w 209652"/>
              <a:gd name="connsiteY4" fmla="*/ 468086 h 571803"/>
              <a:gd name="connsiteX5" fmla="*/ 74 w 209652"/>
              <a:gd name="connsiteY5" fmla="*/ 571802 h 571803"/>
              <a:gd name="connsiteX6" fmla="*/ 14890 w 209652"/>
              <a:gd name="connsiteY6" fmla="*/ 470202 h 571803"/>
              <a:gd name="connsiteX7" fmla="*/ 67807 w 209652"/>
              <a:gd name="connsiteY7" fmla="*/ 271236 h 571803"/>
              <a:gd name="connsiteX8" fmla="*/ 156707 w 209652"/>
              <a:gd name="connsiteY8" fmla="*/ 125186 h 571803"/>
              <a:gd name="connsiteX9" fmla="*/ 209624 w 209652"/>
              <a:gd name="connsiteY9" fmla="*/ 302 h 57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652" h="571803">
                <a:moveTo>
                  <a:pt x="209624" y="302"/>
                </a:moveTo>
                <a:cubicBezTo>
                  <a:pt x="210682" y="6299"/>
                  <a:pt x="182460" y="117072"/>
                  <a:pt x="163057" y="161169"/>
                </a:cubicBezTo>
                <a:cubicBezTo>
                  <a:pt x="143654" y="205266"/>
                  <a:pt x="110846" y="232783"/>
                  <a:pt x="93207" y="264886"/>
                </a:cubicBezTo>
                <a:cubicBezTo>
                  <a:pt x="75568" y="296989"/>
                  <a:pt x="69571" y="319919"/>
                  <a:pt x="57224" y="353786"/>
                </a:cubicBezTo>
                <a:cubicBezTo>
                  <a:pt x="44877" y="387653"/>
                  <a:pt x="28649" y="431750"/>
                  <a:pt x="19124" y="468086"/>
                </a:cubicBezTo>
                <a:cubicBezTo>
                  <a:pt x="9599" y="504422"/>
                  <a:pt x="780" y="571449"/>
                  <a:pt x="74" y="571802"/>
                </a:cubicBezTo>
                <a:cubicBezTo>
                  <a:pt x="-632" y="572155"/>
                  <a:pt x="3601" y="520296"/>
                  <a:pt x="14890" y="470202"/>
                </a:cubicBezTo>
                <a:cubicBezTo>
                  <a:pt x="26179" y="420108"/>
                  <a:pt x="44171" y="328739"/>
                  <a:pt x="67807" y="271236"/>
                </a:cubicBezTo>
                <a:cubicBezTo>
                  <a:pt x="91443" y="213733"/>
                  <a:pt x="134129" y="171400"/>
                  <a:pt x="156707" y="125186"/>
                </a:cubicBezTo>
                <a:cubicBezTo>
                  <a:pt x="179285" y="78972"/>
                  <a:pt x="208566" y="-5695"/>
                  <a:pt x="209624" y="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38DD9DD5-62E9-4072-8FF4-F46B292D0D42}"/>
              </a:ext>
            </a:extLst>
          </p:cNvPr>
          <p:cNvSpPr/>
          <p:nvPr/>
        </p:nvSpPr>
        <p:spPr>
          <a:xfrm>
            <a:off x="3180235" y="4516942"/>
            <a:ext cx="225696" cy="773401"/>
          </a:xfrm>
          <a:custGeom>
            <a:avLst/>
            <a:gdLst>
              <a:gd name="connsiteX0" fmla="*/ 225482 w 225696"/>
              <a:gd name="connsiteY0" fmla="*/ 25 h 773401"/>
              <a:gd name="connsiteX1" fmla="*/ 100598 w 225696"/>
              <a:gd name="connsiteY1" fmla="*/ 408541 h 773401"/>
              <a:gd name="connsiteX2" fmla="*/ 9582 w 225696"/>
              <a:gd name="connsiteY2" fmla="*/ 721808 h 773401"/>
              <a:gd name="connsiteX3" fmla="*/ 5348 w 225696"/>
              <a:gd name="connsiteY3" fmla="*/ 770491 h 773401"/>
              <a:gd name="connsiteX4" fmla="*/ 32865 w 225696"/>
              <a:gd name="connsiteY4" fmla="*/ 694291 h 773401"/>
              <a:gd name="connsiteX5" fmla="*/ 128115 w 225696"/>
              <a:gd name="connsiteY5" fmla="*/ 427591 h 773401"/>
              <a:gd name="connsiteX6" fmla="*/ 225482 w 225696"/>
              <a:gd name="connsiteY6" fmla="*/ 25 h 77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696" h="773401">
                <a:moveTo>
                  <a:pt x="225482" y="25"/>
                </a:moveTo>
                <a:cubicBezTo>
                  <a:pt x="220896" y="-3150"/>
                  <a:pt x="136581" y="288244"/>
                  <a:pt x="100598" y="408541"/>
                </a:cubicBezTo>
                <a:cubicBezTo>
                  <a:pt x="64615" y="528838"/>
                  <a:pt x="25457" y="661483"/>
                  <a:pt x="9582" y="721808"/>
                </a:cubicBezTo>
                <a:cubicBezTo>
                  <a:pt x="-6293" y="782133"/>
                  <a:pt x="1467" y="775077"/>
                  <a:pt x="5348" y="770491"/>
                </a:cubicBezTo>
                <a:cubicBezTo>
                  <a:pt x="9229" y="765905"/>
                  <a:pt x="12404" y="751441"/>
                  <a:pt x="32865" y="694291"/>
                </a:cubicBezTo>
                <a:cubicBezTo>
                  <a:pt x="53326" y="637141"/>
                  <a:pt x="96365" y="541891"/>
                  <a:pt x="128115" y="427591"/>
                </a:cubicBezTo>
                <a:cubicBezTo>
                  <a:pt x="159865" y="313291"/>
                  <a:pt x="230068" y="3200"/>
                  <a:pt x="225482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1D04E3A5-B3CC-4705-92DF-4E95C7E6B2E4}"/>
              </a:ext>
            </a:extLst>
          </p:cNvPr>
          <p:cNvSpPr/>
          <p:nvPr/>
        </p:nvSpPr>
        <p:spPr>
          <a:xfrm>
            <a:off x="3891990" y="3551673"/>
            <a:ext cx="37630" cy="555912"/>
          </a:xfrm>
          <a:custGeom>
            <a:avLst/>
            <a:gdLst>
              <a:gd name="connsiteX0" fmla="*/ 15377 w 37630"/>
              <a:gd name="connsiteY0" fmla="*/ 94 h 555912"/>
              <a:gd name="connsiteX1" fmla="*/ 560 w 37630"/>
              <a:gd name="connsiteY1" fmla="*/ 336644 h 555912"/>
              <a:gd name="connsiteX2" fmla="*/ 36543 w 37630"/>
              <a:gd name="connsiteY2" fmla="*/ 554660 h 555912"/>
              <a:gd name="connsiteX3" fmla="*/ 28077 w 37630"/>
              <a:gd name="connsiteY3" fmla="*/ 423427 h 555912"/>
              <a:gd name="connsiteX4" fmla="*/ 25960 w 37630"/>
              <a:gd name="connsiteY4" fmla="*/ 370510 h 555912"/>
              <a:gd name="connsiteX5" fmla="*/ 15377 w 37630"/>
              <a:gd name="connsiteY5" fmla="*/ 94 h 5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30" h="555912">
                <a:moveTo>
                  <a:pt x="15377" y="94"/>
                </a:moveTo>
                <a:cubicBezTo>
                  <a:pt x="11144" y="-5550"/>
                  <a:pt x="-2968" y="244216"/>
                  <a:pt x="560" y="336644"/>
                </a:cubicBezTo>
                <a:cubicBezTo>
                  <a:pt x="4088" y="429072"/>
                  <a:pt x="31957" y="540196"/>
                  <a:pt x="36543" y="554660"/>
                </a:cubicBezTo>
                <a:cubicBezTo>
                  <a:pt x="41129" y="569124"/>
                  <a:pt x="29841" y="454119"/>
                  <a:pt x="28077" y="423427"/>
                </a:cubicBezTo>
                <a:cubicBezTo>
                  <a:pt x="26313" y="392735"/>
                  <a:pt x="27724" y="440713"/>
                  <a:pt x="25960" y="370510"/>
                </a:cubicBezTo>
                <a:cubicBezTo>
                  <a:pt x="24196" y="300307"/>
                  <a:pt x="19610" y="5738"/>
                  <a:pt x="15377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8A32B8DC-5D14-4347-A355-2DD51D551F24}"/>
              </a:ext>
            </a:extLst>
          </p:cNvPr>
          <p:cNvSpPr/>
          <p:nvPr/>
        </p:nvSpPr>
        <p:spPr>
          <a:xfrm>
            <a:off x="3894275" y="4055301"/>
            <a:ext cx="199832" cy="1005869"/>
          </a:xfrm>
          <a:custGeom>
            <a:avLst/>
            <a:gdLst>
              <a:gd name="connsiteX0" fmla="*/ 2508 w 199832"/>
              <a:gd name="connsiteY0" fmla="*/ 232 h 1005869"/>
              <a:gd name="connsiteX1" fmla="*/ 6742 w 199832"/>
              <a:gd name="connsiteY1" fmla="*/ 222482 h 1005869"/>
              <a:gd name="connsiteX2" fmla="*/ 36375 w 199832"/>
              <a:gd name="connsiteY2" fmla="*/ 349482 h 1005869"/>
              <a:gd name="connsiteX3" fmla="*/ 46958 w 199832"/>
              <a:gd name="connsiteY3" fmla="*/ 484949 h 1005869"/>
              <a:gd name="connsiteX4" fmla="*/ 46958 w 199832"/>
              <a:gd name="connsiteY4" fmla="*/ 607716 h 1005869"/>
              <a:gd name="connsiteX5" fmla="*/ 59658 w 199832"/>
              <a:gd name="connsiteY5" fmla="*/ 673332 h 1005869"/>
              <a:gd name="connsiteX6" fmla="*/ 195125 w 199832"/>
              <a:gd name="connsiteY6" fmla="*/ 992949 h 1005869"/>
              <a:gd name="connsiteX7" fmla="*/ 157025 w 199832"/>
              <a:gd name="connsiteY7" fmla="*/ 912516 h 1005869"/>
              <a:gd name="connsiteX8" fmla="*/ 42725 w 199832"/>
              <a:gd name="connsiteY8" fmla="*/ 628882 h 1005869"/>
              <a:gd name="connsiteX9" fmla="*/ 38492 w 199832"/>
              <a:gd name="connsiteY9" fmla="*/ 266932 h 1005869"/>
              <a:gd name="connsiteX10" fmla="*/ 2508 w 199832"/>
              <a:gd name="connsiteY10" fmla="*/ 232 h 1005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9832" h="1005869">
                <a:moveTo>
                  <a:pt x="2508" y="232"/>
                </a:moveTo>
                <a:cubicBezTo>
                  <a:pt x="-2784" y="-7176"/>
                  <a:pt x="1097" y="164274"/>
                  <a:pt x="6742" y="222482"/>
                </a:cubicBezTo>
                <a:cubicBezTo>
                  <a:pt x="12387" y="280690"/>
                  <a:pt x="29672" y="305738"/>
                  <a:pt x="36375" y="349482"/>
                </a:cubicBezTo>
                <a:cubicBezTo>
                  <a:pt x="43078" y="393226"/>
                  <a:pt x="45194" y="441910"/>
                  <a:pt x="46958" y="484949"/>
                </a:cubicBezTo>
                <a:cubicBezTo>
                  <a:pt x="48722" y="527988"/>
                  <a:pt x="44841" y="576319"/>
                  <a:pt x="46958" y="607716"/>
                </a:cubicBezTo>
                <a:cubicBezTo>
                  <a:pt x="49075" y="639113"/>
                  <a:pt x="34964" y="609127"/>
                  <a:pt x="59658" y="673332"/>
                </a:cubicBezTo>
                <a:cubicBezTo>
                  <a:pt x="84352" y="737537"/>
                  <a:pt x="178897" y="953085"/>
                  <a:pt x="195125" y="992949"/>
                </a:cubicBezTo>
                <a:cubicBezTo>
                  <a:pt x="211353" y="1032813"/>
                  <a:pt x="182425" y="973194"/>
                  <a:pt x="157025" y="912516"/>
                </a:cubicBezTo>
                <a:cubicBezTo>
                  <a:pt x="131625" y="851838"/>
                  <a:pt x="62480" y="736479"/>
                  <a:pt x="42725" y="628882"/>
                </a:cubicBezTo>
                <a:cubicBezTo>
                  <a:pt x="22970" y="521285"/>
                  <a:pt x="46959" y="367826"/>
                  <a:pt x="38492" y="266932"/>
                </a:cubicBezTo>
                <a:cubicBezTo>
                  <a:pt x="30025" y="166038"/>
                  <a:pt x="7800" y="7640"/>
                  <a:pt x="2508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83C6B783-C25F-4E88-95D7-3146F9F849E1}"/>
              </a:ext>
            </a:extLst>
          </p:cNvPr>
          <p:cNvSpPr/>
          <p:nvPr/>
        </p:nvSpPr>
        <p:spPr>
          <a:xfrm>
            <a:off x="6218392" y="2842674"/>
            <a:ext cx="276602" cy="121509"/>
          </a:xfrm>
          <a:custGeom>
            <a:avLst/>
            <a:gdLst>
              <a:gd name="connsiteX0" fmla="*/ 375 w 276602"/>
              <a:gd name="connsiteY0" fmla="*/ 9 h 121509"/>
              <a:gd name="connsiteX1" fmla="*/ 264958 w 276602"/>
              <a:gd name="connsiteY1" fmla="*/ 105843 h 121509"/>
              <a:gd name="connsiteX2" fmla="*/ 207808 w 276602"/>
              <a:gd name="connsiteY2" fmla="*/ 112193 h 121509"/>
              <a:gd name="connsiteX3" fmla="*/ 375 w 276602"/>
              <a:gd name="connsiteY3" fmla="*/ 9 h 12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602" h="121509">
                <a:moveTo>
                  <a:pt x="375" y="9"/>
                </a:moveTo>
                <a:cubicBezTo>
                  <a:pt x="9900" y="-1049"/>
                  <a:pt x="230386" y="87146"/>
                  <a:pt x="264958" y="105843"/>
                </a:cubicBezTo>
                <a:cubicBezTo>
                  <a:pt x="299530" y="124540"/>
                  <a:pt x="250141" y="126304"/>
                  <a:pt x="207808" y="112193"/>
                </a:cubicBezTo>
                <a:cubicBezTo>
                  <a:pt x="165475" y="98082"/>
                  <a:pt x="-9150" y="1067"/>
                  <a:pt x="375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A4CACDD3-4BCF-44A0-AF33-A2B903572D4F}"/>
              </a:ext>
            </a:extLst>
          </p:cNvPr>
          <p:cNvSpPr/>
          <p:nvPr/>
        </p:nvSpPr>
        <p:spPr>
          <a:xfrm>
            <a:off x="6314013" y="2960857"/>
            <a:ext cx="197744" cy="246008"/>
          </a:xfrm>
          <a:custGeom>
            <a:avLst/>
            <a:gdLst>
              <a:gd name="connsiteX0" fmla="*/ 196854 w 197744"/>
              <a:gd name="connsiteY0" fmla="*/ 2476 h 246008"/>
              <a:gd name="connsiteX1" fmla="*/ 38104 w 197744"/>
              <a:gd name="connsiteY1" fmla="*/ 180276 h 246008"/>
              <a:gd name="connsiteX2" fmla="*/ 4 w 197744"/>
              <a:gd name="connsiteY2" fmla="*/ 245893 h 246008"/>
              <a:gd name="connsiteX3" fmla="*/ 35987 w 197744"/>
              <a:gd name="connsiteY3" fmla="*/ 167576 h 246008"/>
              <a:gd name="connsiteX4" fmla="*/ 99487 w 197744"/>
              <a:gd name="connsiteY4" fmla="*/ 82910 h 246008"/>
              <a:gd name="connsiteX5" fmla="*/ 196854 w 197744"/>
              <a:gd name="connsiteY5" fmla="*/ 2476 h 24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744" h="246008">
                <a:moveTo>
                  <a:pt x="196854" y="2476"/>
                </a:moveTo>
                <a:cubicBezTo>
                  <a:pt x="186624" y="18704"/>
                  <a:pt x="70912" y="139707"/>
                  <a:pt x="38104" y="180276"/>
                </a:cubicBezTo>
                <a:cubicBezTo>
                  <a:pt x="5296" y="220845"/>
                  <a:pt x="357" y="248010"/>
                  <a:pt x="4" y="245893"/>
                </a:cubicBezTo>
                <a:cubicBezTo>
                  <a:pt x="-349" y="243776"/>
                  <a:pt x="19406" y="194740"/>
                  <a:pt x="35987" y="167576"/>
                </a:cubicBezTo>
                <a:cubicBezTo>
                  <a:pt x="52567" y="140412"/>
                  <a:pt x="72676" y="111838"/>
                  <a:pt x="99487" y="82910"/>
                </a:cubicBezTo>
                <a:cubicBezTo>
                  <a:pt x="126298" y="53982"/>
                  <a:pt x="207084" y="-13752"/>
                  <a:pt x="196854" y="2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DBE378ED-0AC7-47E4-9F2B-C4B2D6D10999}"/>
              </a:ext>
            </a:extLst>
          </p:cNvPr>
          <p:cNvSpPr/>
          <p:nvPr/>
        </p:nvSpPr>
        <p:spPr>
          <a:xfrm>
            <a:off x="6256372" y="3196107"/>
            <a:ext cx="114847" cy="402382"/>
          </a:xfrm>
          <a:custGeom>
            <a:avLst/>
            <a:gdLst>
              <a:gd name="connsiteX0" fmla="*/ 114795 w 114847"/>
              <a:gd name="connsiteY0" fmla="*/ 60 h 402382"/>
              <a:gd name="connsiteX1" fmla="*/ 21661 w 114847"/>
              <a:gd name="connsiteY1" fmla="*/ 247710 h 402382"/>
              <a:gd name="connsiteX2" fmla="*/ 495 w 114847"/>
              <a:gd name="connsiteY2" fmla="*/ 402226 h 402382"/>
              <a:gd name="connsiteX3" fmla="*/ 34361 w 114847"/>
              <a:gd name="connsiteY3" fmla="*/ 270993 h 402382"/>
              <a:gd name="connsiteX4" fmla="*/ 114795 w 114847"/>
              <a:gd name="connsiteY4" fmla="*/ 60 h 40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847" h="402382">
                <a:moveTo>
                  <a:pt x="114795" y="60"/>
                </a:moveTo>
                <a:cubicBezTo>
                  <a:pt x="112678" y="-3820"/>
                  <a:pt x="40711" y="180682"/>
                  <a:pt x="21661" y="247710"/>
                </a:cubicBezTo>
                <a:cubicBezTo>
                  <a:pt x="2611" y="314738"/>
                  <a:pt x="-1622" y="398346"/>
                  <a:pt x="495" y="402226"/>
                </a:cubicBezTo>
                <a:cubicBezTo>
                  <a:pt x="2612" y="406106"/>
                  <a:pt x="14605" y="336962"/>
                  <a:pt x="34361" y="270993"/>
                </a:cubicBezTo>
                <a:cubicBezTo>
                  <a:pt x="54116" y="205024"/>
                  <a:pt x="116912" y="3940"/>
                  <a:pt x="114795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C5DA087B-66D8-4B81-84F9-07CC959E6E75}"/>
              </a:ext>
            </a:extLst>
          </p:cNvPr>
          <p:cNvSpPr/>
          <p:nvPr/>
        </p:nvSpPr>
        <p:spPr>
          <a:xfrm>
            <a:off x="6206673" y="3202517"/>
            <a:ext cx="109543" cy="561718"/>
          </a:xfrm>
          <a:custGeom>
            <a:avLst/>
            <a:gdLst>
              <a:gd name="connsiteX0" fmla="*/ 109460 w 109543"/>
              <a:gd name="connsiteY0" fmla="*/ 0 h 561718"/>
              <a:gd name="connsiteX1" fmla="*/ 12094 w 109543"/>
              <a:gd name="connsiteY1" fmla="*/ 325966 h 561718"/>
              <a:gd name="connsiteX2" fmla="*/ 1510 w 109543"/>
              <a:gd name="connsiteY2" fmla="*/ 560916 h 561718"/>
              <a:gd name="connsiteX3" fmla="*/ 12094 w 109543"/>
              <a:gd name="connsiteY3" fmla="*/ 400050 h 561718"/>
              <a:gd name="connsiteX4" fmla="*/ 29027 w 109543"/>
              <a:gd name="connsiteY4" fmla="*/ 323850 h 561718"/>
              <a:gd name="connsiteX5" fmla="*/ 109460 w 109543"/>
              <a:gd name="connsiteY5" fmla="*/ 0 h 56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543" h="561718">
                <a:moveTo>
                  <a:pt x="109460" y="0"/>
                </a:moveTo>
                <a:cubicBezTo>
                  <a:pt x="106638" y="353"/>
                  <a:pt x="30086" y="232480"/>
                  <a:pt x="12094" y="325966"/>
                </a:cubicBezTo>
                <a:cubicBezTo>
                  <a:pt x="-5898" y="419452"/>
                  <a:pt x="1510" y="548569"/>
                  <a:pt x="1510" y="560916"/>
                </a:cubicBezTo>
                <a:cubicBezTo>
                  <a:pt x="1510" y="573263"/>
                  <a:pt x="7508" y="439561"/>
                  <a:pt x="12094" y="400050"/>
                </a:cubicBezTo>
                <a:cubicBezTo>
                  <a:pt x="16680" y="360539"/>
                  <a:pt x="29027" y="323850"/>
                  <a:pt x="29027" y="323850"/>
                </a:cubicBezTo>
                <a:cubicBezTo>
                  <a:pt x="43138" y="262819"/>
                  <a:pt x="112282" y="-353"/>
                  <a:pt x="10946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011D1327-39D2-4C3F-8ACD-C66EF9D836E8}"/>
              </a:ext>
            </a:extLst>
          </p:cNvPr>
          <p:cNvSpPr/>
          <p:nvPr/>
        </p:nvSpPr>
        <p:spPr>
          <a:xfrm>
            <a:off x="6563568" y="2977991"/>
            <a:ext cx="320138" cy="206875"/>
          </a:xfrm>
          <a:custGeom>
            <a:avLst/>
            <a:gdLst>
              <a:gd name="connsiteX0" fmla="*/ 745 w 320138"/>
              <a:gd name="connsiteY0" fmla="*/ 30322 h 206875"/>
              <a:gd name="connsiteX1" fmla="*/ 126157 w 320138"/>
              <a:gd name="connsiteY1" fmla="*/ 1747 h 206875"/>
              <a:gd name="connsiteX2" fmla="*/ 248395 w 320138"/>
              <a:gd name="connsiteY2" fmla="*/ 90647 h 206875"/>
              <a:gd name="connsiteX3" fmla="*/ 319832 w 320138"/>
              <a:gd name="connsiteY3" fmla="*/ 206534 h 206875"/>
              <a:gd name="connsiteX4" fmla="*/ 270620 w 320138"/>
              <a:gd name="connsiteY4" fmla="*/ 122397 h 206875"/>
              <a:gd name="connsiteX5" fmla="*/ 186482 w 320138"/>
              <a:gd name="connsiteY5" fmla="*/ 14447 h 206875"/>
              <a:gd name="connsiteX6" fmla="*/ 745 w 320138"/>
              <a:gd name="connsiteY6" fmla="*/ 30322 h 20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138" h="206875">
                <a:moveTo>
                  <a:pt x="745" y="30322"/>
                </a:moveTo>
                <a:cubicBezTo>
                  <a:pt x="-9309" y="28205"/>
                  <a:pt x="84882" y="-8307"/>
                  <a:pt x="126157" y="1747"/>
                </a:cubicBezTo>
                <a:cubicBezTo>
                  <a:pt x="167432" y="11801"/>
                  <a:pt x="216116" y="56516"/>
                  <a:pt x="248395" y="90647"/>
                </a:cubicBezTo>
                <a:cubicBezTo>
                  <a:pt x="280674" y="124778"/>
                  <a:pt x="316128" y="201242"/>
                  <a:pt x="319832" y="206534"/>
                </a:cubicBezTo>
                <a:cubicBezTo>
                  <a:pt x="323536" y="211826"/>
                  <a:pt x="292845" y="154411"/>
                  <a:pt x="270620" y="122397"/>
                </a:cubicBezTo>
                <a:cubicBezTo>
                  <a:pt x="248395" y="90383"/>
                  <a:pt x="232255" y="29793"/>
                  <a:pt x="186482" y="14447"/>
                </a:cubicBezTo>
                <a:cubicBezTo>
                  <a:pt x="140709" y="-899"/>
                  <a:pt x="10799" y="32439"/>
                  <a:pt x="745" y="30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877717CB-2621-43F2-A700-E21FA34D86C1}"/>
              </a:ext>
            </a:extLst>
          </p:cNvPr>
          <p:cNvSpPr/>
          <p:nvPr/>
        </p:nvSpPr>
        <p:spPr>
          <a:xfrm>
            <a:off x="6587916" y="3050055"/>
            <a:ext cx="338731" cy="400436"/>
          </a:xfrm>
          <a:custGeom>
            <a:avLst/>
            <a:gdLst>
              <a:gd name="connsiteX0" fmla="*/ 209 w 338731"/>
              <a:gd name="connsiteY0" fmla="*/ 13820 h 400436"/>
              <a:gd name="connsiteX1" fmla="*/ 158959 w 338731"/>
              <a:gd name="connsiteY1" fmla="*/ 10645 h 400436"/>
              <a:gd name="connsiteX2" fmla="*/ 220872 w 338731"/>
              <a:gd name="connsiteY2" fmla="*/ 83670 h 400436"/>
              <a:gd name="connsiteX3" fmla="*/ 331997 w 338731"/>
              <a:gd name="connsiteY3" fmla="*/ 386883 h 400436"/>
              <a:gd name="connsiteX4" fmla="*/ 324059 w 338731"/>
              <a:gd name="connsiteY4" fmla="*/ 336083 h 400436"/>
              <a:gd name="connsiteX5" fmla="*/ 305009 w 338731"/>
              <a:gd name="connsiteY5" fmla="*/ 231308 h 400436"/>
              <a:gd name="connsiteX6" fmla="*/ 273259 w 338731"/>
              <a:gd name="connsiteY6" fmla="*/ 142408 h 400436"/>
              <a:gd name="connsiteX7" fmla="*/ 195472 w 338731"/>
              <a:gd name="connsiteY7" fmla="*/ 9058 h 400436"/>
              <a:gd name="connsiteX8" fmla="*/ 209 w 338731"/>
              <a:gd name="connsiteY8" fmla="*/ 13820 h 40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731" h="400436">
                <a:moveTo>
                  <a:pt x="209" y="13820"/>
                </a:moveTo>
                <a:cubicBezTo>
                  <a:pt x="-5876" y="14084"/>
                  <a:pt x="122182" y="-997"/>
                  <a:pt x="158959" y="10645"/>
                </a:cubicBezTo>
                <a:cubicBezTo>
                  <a:pt x="195736" y="22287"/>
                  <a:pt x="192032" y="20964"/>
                  <a:pt x="220872" y="83670"/>
                </a:cubicBezTo>
                <a:cubicBezTo>
                  <a:pt x="249712" y="146376"/>
                  <a:pt x="314799" y="344814"/>
                  <a:pt x="331997" y="386883"/>
                </a:cubicBezTo>
                <a:cubicBezTo>
                  <a:pt x="349195" y="428952"/>
                  <a:pt x="328557" y="362012"/>
                  <a:pt x="324059" y="336083"/>
                </a:cubicBezTo>
                <a:cubicBezTo>
                  <a:pt x="319561" y="310154"/>
                  <a:pt x="313476" y="263587"/>
                  <a:pt x="305009" y="231308"/>
                </a:cubicBezTo>
                <a:cubicBezTo>
                  <a:pt x="296542" y="199029"/>
                  <a:pt x="291515" y="179450"/>
                  <a:pt x="273259" y="142408"/>
                </a:cubicBezTo>
                <a:cubicBezTo>
                  <a:pt x="255003" y="105366"/>
                  <a:pt x="240186" y="31812"/>
                  <a:pt x="195472" y="9058"/>
                </a:cubicBezTo>
                <a:cubicBezTo>
                  <a:pt x="150758" y="-13696"/>
                  <a:pt x="6294" y="13556"/>
                  <a:pt x="209" y="13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083F2F0B-9196-44C7-8B5B-1F4E999C0C57}"/>
              </a:ext>
            </a:extLst>
          </p:cNvPr>
          <p:cNvSpPr/>
          <p:nvPr/>
        </p:nvSpPr>
        <p:spPr>
          <a:xfrm>
            <a:off x="6940334" y="3471625"/>
            <a:ext cx="90380" cy="752854"/>
          </a:xfrm>
          <a:custGeom>
            <a:avLst/>
            <a:gdLst>
              <a:gd name="connsiteX0" fmla="*/ 216 w 90380"/>
              <a:gd name="connsiteY0" fmla="*/ 238 h 752854"/>
              <a:gd name="connsiteX1" fmla="*/ 22441 w 90380"/>
              <a:gd name="connsiteY1" fmla="*/ 360600 h 752854"/>
              <a:gd name="connsiteX2" fmla="*/ 84354 w 90380"/>
              <a:gd name="connsiteY2" fmla="*/ 732075 h 752854"/>
              <a:gd name="connsiteX3" fmla="*/ 81179 w 90380"/>
              <a:gd name="connsiteY3" fmla="*/ 686038 h 752854"/>
              <a:gd name="connsiteX4" fmla="*/ 24029 w 90380"/>
              <a:gd name="connsiteY4" fmla="*/ 520938 h 752854"/>
              <a:gd name="connsiteX5" fmla="*/ 11329 w 90380"/>
              <a:gd name="connsiteY5" fmla="*/ 414575 h 752854"/>
              <a:gd name="connsiteX6" fmla="*/ 216 w 90380"/>
              <a:gd name="connsiteY6" fmla="*/ 238 h 75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380" h="752854">
                <a:moveTo>
                  <a:pt x="216" y="238"/>
                </a:moveTo>
                <a:cubicBezTo>
                  <a:pt x="2068" y="-8758"/>
                  <a:pt x="8418" y="238627"/>
                  <a:pt x="22441" y="360600"/>
                </a:cubicBezTo>
                <a:cubicBezTo>
                  <a:pt x="36464" y="482573"/>
                  <a:pt x="74564" y="677835"/>
                  <a:pt x="84354" y="732075"/>
                </a:cubicBezTo>
                <a:cubicBezTo>
                  <a:pt x="94144" y="786315"/>
                  <a:pt x="91233" y="721228"/>
                  <a:pt x="81179" y="686038"/>
                </a:cubicBezTo>
                <a:cubicBezTo>
                  <a:pt x="71125" y="650849"/>
                  <a:pt x="35671" y="566182"/>
                  <a:pt x="24029" y="520938"/>
                </a:cubicBezTo>
                <a:cubicBezTo>
                  <a:pt x="12387" y="475694"/>
                  <a:pt x="13710" y="497654"/>
                  <a:pt x="11329" y="414575"/>
                </a:cubicBezTo>
                <a:cubicBezTo>
                  <a:pt x="8948" y="331496"/>
                  <a:pt x="-1636" y="9234"/>
                  <a:pt x="216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82BC4BC4-5E1B-4DB5-9727-D55836B99936}"/>
              </a:ext>
            </a:extLst>
          </p:cNvPr>
          <p:cNvSpPr/>
          <p:nvPr/>
        </p:nvSpPr>
        <p:spPr>
          <a:xfrm>
            <a:off x="7035454" y="4219567"/>
            <a:ext cx="76562" cy="922546"/>
          </a:xfrm>
          <a:custGeom>
            <a:avLst/>
            <a:gdLst>
              <a:gd name="connsiteX0" fmla="*/ 346 w 76562"/>
              <a:gd name="connsiteY0" fmla="*/ 8 h 922546"/>
              <a:gd name="connsiteX1" fmla="*/ 54321 w 76562"/>
              <a:gd name="connsiteY1" fmla="*/ 530233 h 922546"/>
              <a:gd name="connsiteX2" fmla="*/ 76546 w 76562"/>
              <a:gd name="connsiteY2" fmla="*/ 908058 h 922546"/>
              <a:gd name="connsiteX3" fmla="*/ 57496 w 76562"/>
              <a:gd name="connsiteY3" fmla="*/ 812808 h 922546"/>
              <a:gd name="connsiteX4" fmla="*/ 32096 w 76562"/>
              <a:gd name="connsiteY4" fmla="*/ 517533 h 922546"/>
              <a:gd name="connsiteX5" fmla="*/ 346 w 76562"/>
              <a:gd name="connsiteY5" fmla="*/ 8 h 922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562" h="922546">
                <a:moveTo>
                  <a:pt x="346" y="8"/>
                </a:moveTo>
                <a:cubicBezTo>
                  <a:pt x="4050" y="2125"/>
                  <a:pt x="41621" y="378891"/>
                  <a:pt x="54321" y="530233"/>
                </a:cubicBezTo>
                <a:cubicBezTo>
                  <a:pt x="67021" y="681575"/>
                  <a:pt x="76017" y="860962"/>
                  <a:pt x="76546" y="908058"/>
                </a:cubicBezTo>
                <a:cubicBezTo>
                  <a:pt x="77075" y="955154"/>
                  <a:pt x="64904" y="877895"/>
                  <a:pt x="57496" y="812808"/>
                </a:cubicBezTo>
                <a:cubicBezTo>
                  <a:pt x="50088" y="747721"/>
                  <a:pt x="40563" y="647179"/>
                  <a:pt x="32096" y="517533"/>
                </a:cubicBezTo>
                <a:cubicBezTo>
                  <a:pt x="23629" y="387887"/>
                  <a:pt x="-3358" y="-2109"/>
                  <a:pt x="346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DEA74D29-4DE4-4872-8992-7B43EE8E20C0}"/>
              </a:ext>
            </a:extLst>
          </p:cNvPr>
          <p:cNvSpPr/>
          <p:nvPr/>
        </p:nvSpPr>
        <p:spPr>
          <a:xfrm>
            <a:off x="6204264" y="3748837"/>
            <a:ext cx="105377" cy="1038090"/>
          </a:xfrm>
          <a:custGeom>
            <a:avLst/>
            <a:gdLst>
              <a:gd name="connsiteX0" fmla="*/ 1803 w 105377"/>
              <a:gd name="connsiteY0" fmla="*/ 1896 h 1038090"/>
              <a:gd name="connsiteX1" fmla="*/ 3919 w 105377"/>
              <a:gd name="connsiteY1" fmla="*/ 363846 h 1038090"/>
              <a:gd name="connsiteX2" fmla="*/ 18736 w 105377"/>
              <a:gd name="connsiteY2" fmla="*/ 619963 h 1038090"/>
              <a:gd name="connsiteX3" fmla="*/ 103403 w 105377"/>
              <a:gd name="connsiteY3" fmla="*/ 1020013 h 1038090"/>
              <a:gd name="connsiteX4" fmla="*/ 75886 w 105377"/>
              <a:gd name="connsiteY4" fmla="*/ 958630 h 1038090"/>
              <a:gd name="connsiteX5" fmla="*/ 46253 w 105377"/>
              <a:gd name="connsiteY5" fmla="*/ 861263 h 1038090"/>
              <a:gd name="connsiteX6" fmla="*/ 27203 w 105377"/>
              <a:gd name="connsiteY6" fmla="*/ 531063 h 1038090"/>
              <a:gd name="connsiteX7" fmla="*/ 1803 w 105377"/>
              <a:gd name="connsiteY7" fmla="*/ 1896 h 103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377" h="1038090">
                <a:moveTo>
                  <a:pt x="1803" y="1896"/>
                </a:moveTo>
                <a:cubicBezTo>
                  <a:pt x="-2078" y="-25973"/>
                  <a:pt x="1097" y="260835"/>
                  <a:pt x="3919" y="363846"/>
                </a:cubicBezTo>
                <a:cubicBezTo>
                  <a:pt x="6741" y="466857"/>
                  <a:pt x="2155" y="510602"/>
                  <a:pt x="18736" y="619963"/>
                </a:cubicBezTo>
                <a:cubicBezTo>
                  <a:pt x="35317" y="729324"/>
                  <a:pt x="93878" y="963568"/>
                  <a:pt x="103403" y="1020013"/>
                </a:cubicBezTo>
                <a:cubicBezTo>
                  <a:pt x="112928" y="1076458"/>
                  <a:pt x="85411" y="985088"/>
                  <a:pt x="75886" y="958630"/>
                </a:cubicBezTo>
                <a:cubicBezTo>
                  <a:pt x="66361" y="932172"/>
                  <a:pt x="54367" y="932524"/>
                  <a:pt x="46253" y="861263"/>
                </a:cubicBezTo>
                <a:cubicBezTo>
                  <a:pt x="38139" y="790002"/>
                  <a:pt x="35317" y="674291"/>
                  <a:pt x="27203" y="531063"/>
                </a:cubicBezTo>
                <a:cubicBezTo>
                  <a:pt x="19089" y="387835"/>
                  <a:pt x="5684" y="29765"/>
                  <a:pt x="1803" y="1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AB18645B-8AD4-4829-BD61-26D075406F4D}"/>
              </a:ext>
            </a:extLst>
          </p:cNvPr>
          <p:cNvSpPr/>
          <p:nvPr/>
        </p:nvSpPr>
        <p:spPr>
          <a:xfrm>
            <a:off x="6351811" y="4799897"/>
            <a:ext cx="284027" cy="756767"/>
          </a:xfrm>
          <a:custGeom>
            <a:avLst/>
            <a:gdLst>
              <a:gd name="connsiteX0" fmla="*/ 306 w 284027"/>
              <a:gd name="connsiteY0" fmla="*/ 2820 h 756767"/>
              <a:gd name="connsiteX1" fmla="*/ 218322 w 284027"/>
              <a:gd name="connsiteY1" fmla="*/ 582786 h 756767"/>
              <a:gd name="connsiteX2" fmla="*/ 283939 w 284027"/>
              <a:gd name="connsiteY2" fmla="*/ 756353 h 756767"/>
              <a:gd name="connsiteX3" fmla="*/ 231022 w 284027"/>
              <a:gd name="connsiteY3" fmla="*/ 623003 h 756767"/>
              <a:gd name="connsiteX4" fmla="*/ 171756 w 284027"/>
              <a:gd name="connsiteY4" fmla="*/ 371120 h 756767"/>
              <a:gd name="connsiteX5" fmla="*/ 306 w 284027"/>
              <a:gd name="connsiteY5" fmla="*/ 2820 h 75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027" h="756767">
                <a:moveTo>
                  <a:pt x="306" y="2820"/>
                </a:moveTo>
                <a:cubicBezTo>
                  <a:pt x="8067" y="38098"/>
                  <a:pt x="171050" y="457197"/>
                  <a:pt x="218322" y="582786"/>
                </a:cubicBezTo>
                <a:cubicBezTo>
                  <a:pt x="265594" y="708375"/>
                  <a:pt x="281822" y="749650"/>
                  <a:pt x="283939" y="756353"/>
                </a:cubicBezTo>
                <a:cubicBezTo>
                  <a:pt x="286056" y="763056"/>
                  <a:pt x="249719" y="687209"/>
                  <a:pt x="231022" y="623003"/>
                </a:cubicBezTo>
                <a:cubicBezTo>
                  <a:pt x="212325" y="558798"/>
                  <a:pt x="209150" y="469192"/>
                  <a:pt x="171756" y="371120"/>
                </a:cubicBezTo>
                <a:cubicBezTo>
                  <a:pt x="134362" y="273048"/>
                  <a:pt x="-7455" y="-32458"/>
                  <a:pt x="306" y="2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4BD25756-59A8-41C2-A22B-146B9A05CC63}"/>
              </a:ext>
            </a:extLst>
          </p:cNvPr>
          <p:cNvSpPr/>
          <p:nvPr/>
        </p:nvSpPr>
        <p:spPr>
          <a:xfrm>
            <a:off x="7144293" y="5181689"/>
            <a:ext cx="245568" cy="820793"/>
          </a:xfrm>
          <a:custGeom>
            <a:avLst/>
            <a:gdLst>
              <a:gd name="connsiteX0" fmla="*/ 1574 w 245568"/>
              <a:gd name="connsiteY0" fmla="*/ 2028 h 820793"/>
              <a:gd name="connsiteX1" fmla="*/ 158207 w 245568"/>
              <a:gd name="connsiteY1" fmla="*/ 609511 h 820793"/>
              <a:gd name="connsiteX2" fmla="*/ 240757 w 245568"/>
              <a:gd name="connsiteY2" fmla="*/ 812711 h 820793"/>
              <a:gd name="connsiteX3" fmla="*/ 219590 w 245568"/>
              <a:gd name="connsiteY3" fmla="*/ 744978 h 820793"/>
              <a:gd name="connsiteX4" fmla="*/ 86240 w 245568"/>
              <a:gd name="connsiteY4" fmla="*/ 423244 h 820793"/>
              <a:gd name="connsiteX5" fmla="*/ 1574 w 245568"/>
              <a:gd name="connsiteY5" fmla="*/ 2028 h 82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568" h="820793">
                <a:moveTo>
                  <a:pt x="1574" y="2028"/>
                </a:moveTo>
                <a:cubicBezTo>
                  <a:pt x="13568" y="33072"/>
                  <a:pt x="118343" y="474397"/>
                  <a:pt x="158207" y="609511"/>
                </a:cubicBezTo>
                <a:cubicBezTo>
                  <a:pt x="198071" y="744625"/>
                  <a:pt x="230527" y="790133"/>
                  <a:pt x="240757" y="812711"/>
                </a:cubicBezTo>
                <a:cubicBezTo>
                  <a:pt x="250987" y="835289"/>
                  <a:pt x="245343" y="809889"/>
                  <a:pt x="219590" y="744978"/>
                </a:cubicBezTo>
                <a:cubicBezTo>
                  <a:pt x="193837" y="680067"/>
                  <a:pt x="123634" y="541777"/>
                  <a:pt x="86240" y="423244"/>
                </a:cubicBezTo>
                <a:cubicBezTo>
                  <a:pt x="48846" y="304711"/>
                  <a:pt x="-10420" y="-29016"/>
                  <a:pt x="1574" y="2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7FFE4159-1313-405C-837C-576E0DD7E366}"/>
              </a:ext>
            </a:extLst>
          </p:cNvPr>
          <p:cNvSpPr/>
          <p:nvPr/>
        </p:nvSpPr>
        <p:spPr>
          <a:xfrm>
            <a:off x="6576426" y="5376332"/>
            <a:ext cx="130885" cy="704854"/>
          </a:xfrm>
          <a:custGeom>
            <a:avLst/>
            <a:gdLst>
              <a:gd name="connsiteX0" fmla="*/ 25457 w 130885"/>
              <a:gd name="connsiteY0" fmla="*/ 1 h 704854"/>
              <a:gd name="connsiteX1" fmla="*/ 57 w 130885"/>
              <a:gd name="connsiteY1" fmla="*/ 129118 h 704854"/>
              <a:gd name="connsiteX2" fmla="*/ 33924 w 130885"/>
              <a:gd name="connsiteY2" fmla="*/ 220135 h 704854"/>
              <a:gd name="connsiteX3" fmla="*/ 124941 w 130885"/>
              <a:gd name="connsiteY3" fmla="*/ 556685 h 704854"/>
              <a:gd name="connsiteX4" fmla="*/ 122824 w 130885"/>
              <a:gd name="connsiteY4" fmla="*/ 704851 h 704854"/>
              <a:gd name="connsiteX5" fmla="*/ 129174 w 130885"/>
              <a:gd name="connsiteY5" fmla="*/ 560918 h 704854"/>
              <a:gd name="connsiteX6" fmla="*/ 116474 w 130885"/>
              <a:gd name="connsiteY6" fmla="*/ 410635 h 704854"/>
              <a:gd name="connsiteX7" fmla="*/ 10641 w 130885"/>
              <a:gd name="connsiteY7" fmla="*/ 131235 h 704854"/>
              <a:gd name="connsiteX8" fmla="*/ 25457 w 130885"/>
              <a:gd name="connsiteY8" fmla="*/ 1 h 70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885" h="704854">
                <a:moveTo>
                  <a:pt x="25457" y="1"/>
                </a:moveTo>
                <a:cubicBezTo>
                  <a:pt x="23693" y="-352"/>
                  <a:pt x="-1354" y="92429"/>
                  <a:pt x="57" y="129118"/>
                </a:cubicBezTo>
                <a:cubicBezTo>
                  <a:pt x="1468" y="165807"/>
                  <a:pt x="13110" y="148874"/>
                  <a:pt x="33924" y="220135"/>
                </a:cubicBezTo>
                <a:cubicBezTo>
                  <a:pt x="54738" y="291396"/>
                  <a:pt x="110124" y="475899"/>
                  <a:pt x="124941" y="556685"/>
                </a:cubicBezTo>
                <a:cubicBezTo>
                  <a:pt x="139758" y="637471"/>
                  <a:pt x="122119" y="704146"/>
                  <a:pt x="122824" y="704851"/>
                </a:cubicBezTo>
                <a:cubicBezTo>
                  <a:pt x="123529" y="705556"/>
                  <a:pt x="130232" y="609954"/>
                  <a:pt x="129174" y="560918"/>
                </a:cubicBezTo>
                <a:cubicBezTo>
                  <a:pt x="128116" y="511882"/>
                  <a:pt x="136229" y="482249"/>
                  <a:pt x="116474" y="410635"/>
                </a:cubicBezTo>
                <a:cubicBezTo>
                  <a:pt x="96719" y="339021"/>
                  <a:pt x="24046" y="192266"/>
                  <a:pt x="10641" y="131235"/>
                </a:cubicBezTo>
                <a:cubicBezTo>
                  <a:pt x="-2764" y="70204"/>
                  <a:pt x="27221" y="354"/>
                  <a:pt x="2545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85A99EA5-1254-4993-BA1E-48DB9E9F49FD}"/>
              </a:ext>
            </a:extLst>
          </p:cNvPr>
          <p:cNvSpPr/>
          <p:nvPr/>
        </p:nvSpPr>
        <p:spPr>
          <a:xfrm>
            <a:off x="6745785" y="5968950"/>
            <a:ext cx="630317" cy="97484"/>
          </a:xfrm>
          <a:custGeom>
            <a:avLst/>
            <a:gdLst>
              <a:gd name="connsiteX0" fmla="*/ 32 w 630317"/>
              <a:gd name="connsiteY0" fmla="*/ 97417 h 97484"/>
              <a:gd name="connsiteX1" fmla="*/ 205348 w 630317"/>
              <a:gd name="connsiteY1" fmla="*/ 8517 h 97484"/>
              <a:gd name="connsiteX2" fmla="*/ 626565 w 630317"/>
              <a:gd name="connsiteY2" fmla="*/ 4283 h 97484"/>
              <a:gd name="connsiteX3" fmla="*/ 423365 w 630317"/>
              <a:gd name="connsiteY3" fmla="*/ 14867 h 97484"/>
              <a:gd name="connsiteX4" fmla="*/ 218048 w 630317"/>
              <a:gd name="connsiteY4" fmla="*/ 23333 h 97484"/>
              <a:gd name="connsiteX5" fmla="*/ 32 w 630317"/>
              <a:gd name="connsiteY5" fmla="*/ 97417 h 9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317" h="97484">
                <a:moveTo>
                  <a:pt x="32" y="97417"/>
                </a:moveTo>
                <a:cubicBezTo>
                  <a:pt x="-2085" y="94948"/>
                  <a:pt x="100926" y="24039"/>
                  <a:pt x="205348" y="8517"/>
                </a:cubicBezTo>
                <a:cubicBezTo>
                  <a:pt x="309770" y="-7005"/>
                  <a:pt x="590229" y="3225"/>
                  <a:pt x="626565" y="4283"/>
                </a:cubicBezTo>
                <a:cubicBezTo>
                  <a:pt x="662901" y="5341"/>
                  <a:pt x="423365" y="14867"/>
                  <a:pt x="423365" y="14867"/>
                </a:cubicBezTo>
                <a:cubicBezTo>
                  <a:pt x="355279" y="18042"/>
                  <a:pt x="287545" y="12750"/>
                  <a:pt x="218048" y="23333"/>
                </a:cubicBezTo>
                <a:cubicBezTo>
                  <a:pt x="148551" y="33916"/>
                  <a:pt x="2149" y="99886"/>
                  <a:pt x="32" y="97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484EA389-ABD4-4022-A6E8-6039D7A0805C}"/>
              </a:ext>
            </a:extLst>
          </p:cNvPr>
          <p:cNvSpPr/>
          <p:nvPr/>
        </p:nvSpPr>
        <p:spPr>
          <a:xfrm>
            <a:off x="7349560" y="5973558"/>
            <a:ext cx="97539" cy="158010"/>
          </a:xfrm>
          <a:custGeom>
            <a:avLst/>
            <a:gdLst>
              <a:gd name="connsiteX0" fmla="*/ 3740 w 97539"/>
              <a:gd name="connsiteY0" fmla="*/ 1792 h 158010"/>
              <a:gd name="connsiteX1" fmla="*/ 94757 w 97539"/>
              <a:gd name="connsiteY1" fmla="*/ 152075 h 158010"/>
              <a:gd name="connsiteX2" fmla="*/ 69357 w 97539"/>
              <a:gd name="connsiteY2" fmla="*/ 122442 h 158010"/>
              <a:gd name="connsiteX3" fmla="*/ 20673 w 97539"/>
              <a:gd name="connsiteY3" fmla="*/ 71642 h 158010"/>
              <a:gd name="connsiteX4" fmla="*/ 3740 w 97539"/>
              <a:gd name="connsiteY4" fmla="*/ 1792 h 15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539" h="158010">
                <a:moveTo>
                  <a:pt x="3740" y="1792"/>
                </a:moveTo>
                <a:cubicBezTo>
                  <a:pt x="16087" y="15197"/>
                  <a:pt x="83821" y="131967"/>
                  <a:pt x="94757" y="152075"/>
                </a:cubicBezTo>
                <a:cubicBezTo>
                  <a:pt x="105693" y="172183"/>
                  <a:pt x="81704" y="135847"/>
                  <a:pt x="69357" y="122442"/>
                </a:cubicBezTo>
                <a:cubicBezTo>
                  <a:pt x="57010" y="109037"/>
                  <a:pt x="28434" y="89281"/>
                  <a:pt x="20673" y="71642"/>
                </a:cubicBezTo>
                <a:cubicBezTo>
                  <a:pt x="12912" y="54003"/>
                  <a:pt x="-8607" y="-11613"/>
                  <a:pt x="3740" y="1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4AB7E329-89FD-4077-BCD4-EFBAFC0FF543}"/>
              </a:ext>
            </a:extLst>
          </p:cNvPr>
          <p:cNvSpPr/>
          <p:nvPr/>
        </p:nvSpPr>
        <p:spPr>
          <a:xfrm>
            <a:off x="7434545" y="6131283"/>
            <a:ext cx="416933" cy="347212"/>
          </a:xfrm>
          <a:custGeom>
            <a:avLst/>
            <a:gdLst>
              <a:gd name="connsiteX0" fmla="*/ 1305 w 416933"/>
              <a:gd name="connsiteY0" fmla="*/ 2817 h 347212"/>
              <a:gd name="connsiteX1" fmla="*/ 134655 w 416933"/>
              <a:gd name="connsiteY1" fmla="*/ 51500 h 347212"/>
              <a:gd name="connsiteX2" fmla="*/ 409822 w 416933"/>
              <a:gd name="connsiteY2" fmla="*/ 339367 h 347212"/>
              <a:gd name="connsiteX3" fmla="*/ 325155 w 416933"/>
              <a:gd name="connsiteY3" fmla="*/ 250467 h 347212"/>
              <a:gd name="connsiteX4" fmla="*/ 208738 w 416933"/>
              <a:gd name="connsiteY4" fmla="*/ 87484 h 347212"/>
              <a:gd name="connsiteX5" fmla="*/ 1305 w 416933"/>
              <a:gd name="connsiteY5" fmla="*/ 2817 h 34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933" h="347212">
                <a:moveTo>
                  <a:pt x="1305" y="2817"/>
                </a:moveTo>
                <a:cubicBezTo>
                  <a:pt x="-11042" y="-3180"/>
                  <a:pt x="66569" y="-4592"/>
                  <a:pt x="134655" y="51500"/>
                </a:cubicBezTo>
                <a:cubicBezTo>
                  <a:pt x="202741" y="107592"/>
                  <a:pt x="378072" y="306206"/>
                  <a:pt x="409822" y="339367"/>
                </a:cubicBezTo>
                <a:cubicBezTo>
                  <a:pt x="441572" y="372528"/>
                  <a:pt x="358669" y="292447"/>
                  <a:pt x="325155" y="250467"/>
                </a:cubicBezTo>
                <a:cubicBezTo>
                  <a:pt x="291641" y="208487"/>
                  <a:pt x="263771" y="128759"/>
                  <a:pt x="208738" y="87484"/>
                </a:cubicBezTo>
                <a:cubicBezTo>
                  <a:pt x="153705" y="46209"/>
                  <a:pt x="13652" y="8814"/>
                  <a:pt x="1305" y="2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B53872EB-FFF2-4C0D-853B-2A9CD2E10931}"/>
              </a:ext>
            </a:extLst>
          </p:cNvPr>
          <p:cNvSpPr/>
          <p:nvPr/>
        </p:nvSpPr>
        <p:spPr>
          <a:xfrm>
            <a:off x="6455815" y="5949029"/>
            <a:ext cx="230947" cy="517486"/>
          </a:xfrm>
          <a:custGeom>
            <a:avLst/>
            <a:gdLst>
              <a:gd name="connsiteX0" fmla="*/ 230735 w 230947"/>
              <a:gd name="connsiteY0" fmla="*/ 921 h 517486"/>
              <a:gd name="connsiteX1" fmla="*/ 224385 w 230947"/>
              <a:gd name="connsiteY1" fmla="*/ 172371 h 517486"/>
              <a:gd name="connsiteX2" fmla="*/ 220152 w 230947"/>
              <a:gd name="connsiteY2" fmla="*/ 246454 h 517486"/>
              <a:gd name="connsiteX3" fmla="*/ 175702 w 230947"/>
              <a:gd name="connsiteY3" fmla="*/ 288788 h 517486"/>
              <a:gd name="connsiteX4" fmla="*/ 99502 w 230947"/>
              <a:gd name="connsiteY4" fmla="*/ 337471 h 517486"/>
              <a:gd name="connsiteX5" fmla="*/ 93152 w 230947"/>
              <a:gd name="connsiteY5" fmla="*/ 445421 h 517486"/>
              <a:gd name="connsiteX6" fmla="*/ 18 w 230947"/>
              <a:gd name="connsiteY6" fmla="*/ 517388 h 517486"/>
              <a:gd name="connsiteX7" fmla="*/ 101618 w 230947"/>
              <a:gd name="connsiteY7" fmla="*/ 430604 h 517486"/>
              <a:gd name="connsiteX8" fmla="*/ 139718 w 230947"/>
              <a:gd name="connsiteY8" fmla="*/ 341704 h 517486"/>
              <a:gd name="connsiteX9" fmla="*/ 215918 w 230947"/>
              <a:gd name="connsiteY9" fmla="*/ 254921 h 517486"/>
              <a:gd name="connsiteX10" fmla="*/ 230735 w 230947"/>
              <a:gd name="connsiteY10" fmla="*/ 921 h 5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0947" h="517486">
                <a:moveTo>
                  <a:pt x="230735" y="921"/>
                </a:moveTo>
                <a:cubicBezTo>
                  <a:pt x="232146" y="-12837"/>
                  <a:pt x="226149" y="131449"/>
                  <a:pt x="224385" y="172371"/>
                </a:cubicBezTo>
                <a:cubicBezTo>
                  <a:pt x="222621" y="213293"/>
                  <a:pt x="228266" y="227051"/>
                  <a:pt x="220152" y="246454"/>
                </a:cubicBezTo>
                <a:cubicBezTo>
                  <a:pt x="212038" y="265857"/>
                  <a:pt x="195810" y="273619"/>
                  <a:pt x="175702" y="288788"/>
                </a:cubicBezTo>
                <a:cubicBezTo>
                  <a:pt x="155594" y="303957"/>
                  <a:pt x="113260" y="311366"/>
                  <a:pt x="99502" y="337471"/>
                </a:cubicBezTo>
                <a:cubicBezTo>
                  <a:pt x="85744" y="363576"/>
                  <a:pt x="109733" y="415435"/>
                  <a:pt x="93152" y="445421"/>
                </a:cubicBezTo>
                <a:cubicBezTo>
                  <a:pt x="76571" y="475407"/>
                  <a:pt x="-1393" y="519857"/>
                  <a:pt x="18" y="517388"/>
                </a:cubicBezTo>
                <a:cubicBezTo>
                  <a:pt x="1429" y="514919"/>
                  <a:pt x="78335" y="459885"/>
                  <a:pt x="101618" y="430604"/>
                </a:cubicBezTo>
                <a:cubicBezTo>
                  <a:pt x="124901" y="401323"/>
                  <a:pt x="120668" y="370985"/>
                  <a:pt x="139718" y="341704"/>
                </a:cubicBezTo>
                <a:cubicBezTo>
                  <a:pt x="158768" y="312424"/>
                  <a:pt x="199690" y="306426"/>
                  <a:pt x="215918" y="254921"/>
                </a:cubicBezTo>
                <a:cubicBezTo>
                  <a:pt x="232146" y="203416"/>
                  <a:pt x="229324" y="14679"/>
                  <a:pt x="230735" y="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6BFFA736-5A86-4881-B012-07A29B158529}"/>
              </a:ext>
            </a:extLst>
          </p:cNvPr>
          <p:cNvSpPr/>
          <p:nvPr/>
        </p:nvSpPr>
        <p:spPr>
          <a:xfrm>
            <a:off x="7071768" y="6468526"/>
            <a:ext cx="777086" cy="246067"/>
          </a:xfrm>
          <a:custGeom>
            <a:avLst/>
            <a:gdLst>
              <a:gd name="connsiteX0" fmla="*/ 776832 w 777086"/>
              <a:gd name="connsiteY0" fmla="*/ 7 h 246067"/>
              <a:gd name="connsiteX1" fmla="*/ 609615 w 777086"/>
              <a:gd name="connsiteY1" fmla="*/ 143941 h 246067"/>
              <a:gd name="connsiteX2" fmla="*/ 499549 w 777086"/>
              <a:gd name="connsiteY2" fmla="*/ 213791 h 246067"/>
              <a:gd name="connsiteX3" fmla="*/ 370432 w 777086"/>
              <a:gd name="connsiteY3" fmla="*/ 228607 h 246067"/>
              <a:gd name="connsiteX4" fmla="*/ 15 w 777086"/>
              <a:gd name="connsiteY4" fmla="*/ 245541 h 246067"/>
              <a:gd name="connsiteX5" fmla="*/ 385249 w 777086"/>
              <a:gd name="connsiteY5" fmla="*/ 207441 h 246067"/>
              <a:gd name="connsiteX6" fmla="*/ 569399 w 777086"/>
              <a:gd name="connsiteY6" fmla="*/ 150291 h 246067"/>
              <a:gd name="connsiteX7" fmla="*/ 776832 w 777086"/>
              <a:gd name="connsiteY7" fmla="*/ 7 h 24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086" h="246067">
                <a:moveTo>
                  <a:pt x="776832" y="7"/>
                </a:moveTo>
                <a:cubicBezTo>
                  <a:pt x="783535" y="-1051"/>
                  <a:pt x="655829" y="108310"/>
                  <a:pt x="609615" y="143941"/>
                </a:cubicBezTo>
                <a:cubicBezTo>
                  <a:pt x="563401" y="179572"/>
                  <a:pt x="539413" y="199680"/>
                  <a:pt x="499549" y="213791"/>
                </a:cubicBezTo>
                <a:cubicBezTo>
                  <a:pt x="459685" y="227902"/>
                  <a:pt x="453688" y="223315"/>
                  <a:pt x="370432" y="228607"/>
                </a:cubicBezTo>
                <a:cubicBezTo>
                  <a:pt x="287176" y="233899"/>
                  <a:pt x="-2454" y="249069"/>
                  <a:pt x="15" y="245541"/>
                </a:cubicBezTo>
                <a:cubicBezTo>
                  <a:pt x="2484" y="242013"/>
                  <a:pt x="290352" y="223316"/>
                  <a:pt x="385249" y="207441"/>
                </a:cubicBezTo>
                <a:cubicBezTo>
                  <a:pt x="480146" y="191566"/>
                  <a:pt x="508369" y="184510"/>
                  <a:pt x="569399" y="150291"/>
                </a:cubicBezTo>
                <a:cubicBezTo>
                  <a:pt x="630429" y="116072"/>
                  <a:pt x="770129" y="1065"/>
                  <a:pt x="77683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0888DB12-3CA2-4890-A2B9-0A2D92D10412}"/>
              </a:ext>
            </a:extLst>
          </p:cNvPr>
          <p:cNvSpPr/>
          <p:nvPr/>
        </p:nvSpPr>
        <p:spPr>
          <a:xfrm>
            <a:off x="6502359" y="6464118"/>
            <a:ext cx="580241" cy="227007"/>
          </a:xfrm>
          <a:custGeom>
            <a:avLst/>
            <a:gdLst>
              <a:gd name="connsiteX0" fmla="*/ 41 w 580241"/>
              <a:gd name="connsiteY0" fmla="*/ 2299 h 227007"/>
              <a:gd name="connsiteX1" fmla="*/ 150324 w 580241"/>
              <a:gd name="connsiteY1" fmla="*/ 23465 h 227007"/>
              <a:gd name="connsiteX2" fmla="*/ 171491 w 580241"/>
              <a:gd name="connsiteY2" fmla="*/ 63682 h 227007"/>
              <a:gd name="connsiteX3" fmla="*/ 317541 w 580241"/>
              <a:gd name="connsiteY3" fmla="*/ 118715 h 227007"/>
              <a:gd name="connsiteX4" fmla="*/ 372574 w 580241"/>
              <a:gd name="connsiteY4" fmla="*/ 133532 h 227007"/>
              <a:gd name="connsiteX5" fmla="*/ 419141 w 580241"/>
              <a:gd name="connsiteY5" fmla="*/ 158932 h 227007"/>
              <a:gd name="connsiteX6" fmla="*/ 577891 w 580241"/>
              <a:gd name="connsiteY6" fmla="*/ 226665 h 227007"/>
              <a:gd name="connsiteX7" fmla="*/ 503808 w 580241"/>
              <a:gd name="connsiteY7" fmla="*/ 182215 h 227007"/>
              <a:gd name="connsiteX8" fmla="*/ 364108 w 580241"/>
              <a:gd name="connsiteY8" fmla="*/ 116599 h 227007"/>
              <a:gd name="connsiteX9" fmla="*/ 194774 w 580241"/>
              <a:gd name="connsiteY9" fmla="*/ 50982 h 227007"/>
              <a:gd name="connsiteX10" fmla="*/ 135508 w 580241"/>
              <a:gd name="connsiteY10" fmla="*/ 6532 h 227007"/>
              <a:gd name="connsiteX11" fmla="*/ 41 w 580241"/>
              <a:gd name="connsiteY11" fmla="*/ 2299 h 227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0241" h="227007">
                <a:moveTo>
                  <a:pt x="41" y="2299"/>
                </a:moveTo>
                <a:cubicBezTo>
                  <a:pt x="2510" y="5121"/>
                  <a:pt x="121749" y="13235"/>
                  <a:pt x="150324" y="23465"/>
                </a:cubicBezTo>
                <a:cubicBezTo>
                  <a:pt x="178899" y="33695"/>
                  <a:pt x="143622" y="47807"/>
                  <a:pt x="171491" y="63682"/>
                </a:cubicBezTo>
                <a:cubicBezTo>
                  <a:pt x="199360" y="79557"/>
                  <a:pt x="284027" y="107073"/>
                  <a:pt x="317541" y="118715"/>
                </a:cubicBezTo>
                <a:cubicBezTo>
                  <a:pt x="351055" y="130357"/>
                  <a:pt x="355641" y="126829"/>
                  <a:pt x="372574" y="133532"/>
                </a:cubicBezTo>
                <a:cubicBezTo>
                  <a:pt x="389507" y="140235"/>
                  <a:pt x="384922" y="143410"/>
                  <a:pt x="419141" y="158932"/>
                </a:cubicBezTo>
                <a:cubicBezTo>
                  <a:pt x="453360" y="174454"/>
                  <a:pt x="563780" y="222784"/>
                  <a:pt x="577891" y="226665"/>
                </a:cubicBezTo>
                <a:cubicBezTo>
                  <a:pt x="592002" y="230546"/>
                  <a:pt x="539438" y="200559"/>
                  <a:pt x="503808" y="182215"/>
                </a:cubicBezTo>
                <a:cubicBezTo>
                  <a:pt x="468178" y="163871"/>
                  <a:pt x="415614" y="138471"/>
                  <a:pt x="364108" y="116599"/>
                </a:cubicBezTo>
                <a:cubicBezTo>
                  <a:pt x="312602" y="94727"/>
                  <a:pt x="232874" y="69326"/>
                  <a:pt x="194774" y="50982"/>
                </a:cubicBezTo>
                <a:cubicBezTo>
                  <a:pt x="156674" y="32638"/>
                  <a:pt x="164788" y="15351"/>
                  <a:pt x="135508" y="6532"/>
                </a:cubicBezTo>
                <a:cubicBezTo>
                  <a:pt x="106228" y="-2287"/>
                  <a:pt x="-2428" y="-523"/>
                  <a:pt x="41" y="2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2F233ED3-4466-40E9-9823-65C0E656FE51}"/>
              </a:ext>
            </a:extLst>
          </p:cNvPr>
          <p:cNvSpPr/>
          <p:nvPr/>
        </p:nvSpPr>
        <p:spPr>
          <a:xfrm>
            <a:off x="7023074" y="6085417"/>
            <a:ext cx="345574" cy="51200"/>
          </a:xfrm>
          <a:custGeom>
            <a:avLst/>
            <a:gdLst>
              <a:gd name="connsiteX0" fmla="*/ 26 w 345574"/>
              <a:gd name="connsiteY0" fmla="*/ 29633 h 51200"/>
              <a:gd name="connsiteX1" fmla="*/ 226509 w 345574"/>
              <a:gd name="connsiteY1" fmla="*/ 27516 h 51200"/>
              <a:gd name="connsiteX2" fmla="*/ 345043 w 345574"/>
              <a:gd name="connsiteY2" fmla="*/ 0 h 51200"/>
              <a:gd name="connsiteX3" fmla="*/ 273076 w 345574"/>
              <a:gd name="connsiteY3" fmla="*/ 27516 h 51200"/>
              <a:gd name="connsiteX4" fmla="*/ 211693 w 345574"/>
              <a:gd name="connsiteY4" fmla="*/ 50800 h 51200"/>
              <a:gd name="connsiteX5" fmla="*/ 26 w 345574"/>
              <a:gd name="connsiteY5" fmla="*/ 29633 h 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574" h="51200">
                <a:moveTo>
                  <a:pt x="26" y="29633"/>
                </a:moveTo>
                <a:cubicBezTo>
                  <a:pt x="2495" y="25752"/>
                  <a:pt x="169006" y="32455"/>
                  <a:pt x="226509" y="27516"/>
                </a:cubicBezTo>
                <a:cubicBezTo>
                  <a:pt x="284012" y="22577"/>
                  <a:pt x="337282" y="0"/>
                  <a:pt x="345043" y="0"/>
                </a:cubicBezTo>
                <a:cubicBezTo>
                  <a:pt x="352804" y="0"/>
                  <a:pt x="273076" y="27516"/>
                  <a:pt x="273076" y="27516"/>
                </a:cubicBezTo>
                <a:cubicBezTo>
                  <a:pt x="250851" y="35983"/>
                  <a:pt x="255790" y="47272"/>
                  <a:pt x="211693" y="50800"/>
                </a:cubicBezTo>
                <a:cubicBezTo>
                  <a:pt x="167596" y="54328"/>
                  <a:pt x="-2443" y="33514"/>
                  <a:pt x="26" y="29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7EA635AF-AA2E-4160-9CFD-77D7F2731C2B}"/>
              </a:ext>
            </a:extLst>
          </p:cNvPr>
          <p:cNvSpPr/>
          <p:nvPr/>
        </p:nvSpPr>
        <p:spPr>
          <a:xfrm>
            <a:off x="7055251" y="6190643"/>
            <a:ext cx="455951" cy="40875"/>
          </a:xfrm>
          <a:custGeom>
            <a:avLst/>
            <a:gdLst>
              <a:gd name="connsiteX0" fmla="*/ 1716 w 455951"/>
              <a:gd name="connsiteY0" fmla="*/ 40824 h 40875"/>
              <a:gd name="connsiteX1" fmla="*/ 355199 w 455951"/>
              <a:gd name="connsiteY1" fmla="*/ 9074 h 40875"/>
              <a:gd name="connsiteX2" fmla="*/ 450449 w 455951"/>
              <a:gd name="connsiteY2" fmla="*/ 9074 h 40875"/>
              <a:gd name="connsiteX3" fmla="*/ 228199 w 455951"/>
              <a:gd name="connsiteY3" fmla="*/ 607 h 40875"/>
              <a:gd name="connsiteX4" fmla="*/ 1716 w 455951"/>
              <a:gd name="connsiteY4" fmla="*/ 40824 h 4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951" h="40875">
                <a:moveTo>
                  <a:pt x="1716" y="40824"/>
                </a:moveTo>
                <a:cubicBezTo>
                  <a:pt x="22883" y="42235"/>
                  <a:pt x="280410" y="14366"/>
                  <a:pt x="355199" y="9074"/>
                </a:cubicBezTo>
                <a:cubicBezTo>
                  <a:pt x="429988" y="3782"/>
                  <a:pt x="471616" y="10485"/>
                  <a:pt x="450449" y="9074"/>
                </a:cubicBezTo>
                <a:cubicBezTo>
                  <a:pt x="429282" y="7663"/>
                  <a:pt x="295579" y="-2568"/>
                  <a:pt x="228199" y="607"/>
                </a:cubicBezTo>
                <a:cubicBezTo>
                  <a:pt x="160819" y="3782"/>
                  <a:pt x="-19451" y="39413"/>
                  <a:pt x="1716" y="40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5C8E7251-4028-4005-BBAF-96D518ACE40B}"/>
              </a:ext>
            </a:extLst>
          </p:cNvPr>
          <p:cNvSpPr/>
          <p:nvPr/>
        </p:nvSpPr>
        <p:spPr>
          <a:xfrm>
            <a:off x="7411901" y="6157347"/>
            <a:ext cx="165303" cy="336045"/>
          </a:xfrm>
          <a:custGeom>
            <a:avLst/>
            <a:gdLst>
              <a:gd name="connsiteX0" fmla="*/ 666 w 165303"/>
              <a:gd name="connsiteY0" fmla="*/ 36 h 336045"/>
              <a:gd name="connsiteX1" fmla="*/ 57816 w 165303"/>
              <a:gd name="connsiteY1" fmla="*/ 158786 h 336045"/>
              <a:gd name="connsiteX2" fmla="*/ 138249 w 165303"/>
              <a:gd name="connsiteY2" fmla="*/ 218053 h 336045"/>
              <a:gd name="connsiteX3" fmla="*/ 163649 w 165303"/>
              <a:gd name="connsiteY3" fmla="*/ 296370 h 336045"/>
              <a:gd name="connsiteX4" fmla="*/ 161532 w 165303"/>
              <a:gd name="connsiteY4" fmla="*/ 332353 h 336045"/>
              <a:gd name="connsiteX5" fmla="*/ 150949 w 165303"/>
              <a:gd name="connsiteY5" fmla="*/ 209586 h 336045"/>
              <a:gd name="connsiteX6" fmla="*/ 95916 w 165303"/>
              <a:gd name="connsiteY6" fmla="*/ 173603 h 336045"/>
              <a:gd name="connsiteX7" fmla="*/ 666 w 165303"/>
              <a:gd name="connsiteY7" fmla="*/ 36 h 33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303" h="336045">
                <a:moveTo>
                  <a:pt x="666" y="36"/>
                </a:moveTo>
                <a:cubicBezTo>
                  <a:pt x="-5684" y="-2433"/>
                  <a:pt x="34886" y="122450"/>
                  <a:pt x="57816" y="158786"/>
                </a:cubicBezTo>
                <a:cubicBezTo>
                  <a:pt x="80746" y="195122"/>
                  <a:pt x="120610" y="195122"/>
                  <a:pt x="138249" y="218053"/>
                </a:cubicBezTo>
                <a:cubicBezTo>
                  <a:pt x="155888" y="240984"/>
                  <a:pt x="159769" y="277320"/>
                  <a:pt x="163649" y="296370"/>
                </a:cubicBezTo>
                <a:cubicBezTo>
                  <a:pt x="167529" y="315420"/>
                  <a:pt x="163649" y="346817"/>
                  <a:pt x="161532" y="332353"/>
                </a:cubicBezTo>
                <a:cubicBezTo>
                  <a:pt x="159415" y="317889"/>
                  <a:pt x="161885" y="236044"/>
                  <a:pt x="150949" y="209586"/>
                </a:cubicBezTo>
                <a:cubicBezTo>
                  <a:pt x="140013" y="183128"/>
                  <a:pt x="122022" y="207117"/>
                  <a:pt x="95916" y="173603"/>
                </a:cubicBezTo>
                <a:cubicBezTo>
                  <a:pt x="69811" y="140089"/>
                  <a:pt x="7016" y="2505"/>
                  <a:pt x="666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0DE47373-9B17-445A-ADE9-5058E48E8741}"/>
              </a:ext>
            </a:extLst>
          </p:cNvPr>
          <p:cNvSpPr/>
          <p:nvPr/>
        </p:nvSpPr>
        <p:spPr>
          <a:xfrm>
            <a:off x="7325493" y="6198036"/>
            <a:ext cx="66012" cy="285759"/>
          </a:xfrm>
          <a:custGeom>
            <a:avLst/>
            <a:gdLst>
              <a:gd name="connsiteX0" fmla="*/ 290 w 66012"/>
              <a:gd name="connsiteY0" fmla="*/ 1681 h 285759"/>
              <a:gd name="connsiteX1" fmla="*/ 53207 w 66012"/>
              <a:gd name="connsiteY1" fmla="*/ 181597 h 285759"/>
              <a:gd name="connsiteX2" fmla="*/ 44740 w 66012"/>
              <a:gd name="connsiteY2" fmla="*/ 285314 h 285759"/>
              <a:gd name="connsiteX3" fmla="*/ 65907 w 66012"/>
              <a:gd name="connsiteY3" fmla="*/ 143497 h 285759"/>
              <a:gd name="connsiteX4" fmla="*/ 34157 w 66012"/>
              <a:gd name="connsiteY4" fmla="*/ 92697 h 285759"/>
              <a:gd name="connsiteX5" fmla="*/ 290 w 66012"/>
              <a:gd name="connsiteY5" fmla="*/ 1681 h 28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12" h="285759">
                <a:moveTo>
                  <a:pt x="290" y="1681"/>
                </a:moveTo>
                <a:cubicBezTo>
                  <a:pt x="3465" y="16498"/>
                  <a:pt x="45799" y="134325"/>
                  <a:pt x="53207" y="181597"/>
                </a:cubicBezTo>
                <a:cubicBezTo>
                  <a:pt x="60615" y="228869"/>
                  <a:pt x="42623" y="291664"/>
                  <a:pt x="44740" y="285314"/>
                </a:cubicBezTo>
                <a:cubicBezTo>
                  <a:pt x="46857" y="278964"/>
                  <a:pt x="67671" y="175600"/>
                  <a:pt x="65907" y="143497"/>
                </a:cubicBezTo>
                <a:cubicBezTo>
                  <a:pt x="64143" y="111394"/>
                  <a:pt x="47562" y="111041"/>
                  <a:pt x="34157" y="92697"/>
                </a:cubicBezTo>
                <a:cubicBezTo>
                  <a:pt x="20752" y="74353"/>
                  <a:pt x="-2885" y="-13136"/>
                  <a:pt x="290" y="1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21904C1A-4953-4649-B01D-CC4A66259737}"/>
              </a:ext>
            </a:extLst>
          </p:cNvPr>
          <p:cNvSpPr/>
          <p:nvPr/>
        </p:nvSpPr>
        <p:spPr>
          <a:xfrm>
            <a:off x="7082065" y="6246262"/>
            <a:ext cx="114640" cy="408696"/>
          </a:xfrm>
          <a:custGeom>
            <a:avLst/>
            <a:gdLst>
              <a:gd name="connsiteX0" fmla="*/ 89202 w 114640"/>
              <a:gd name="connsiteY0" fmla="*/ 21 h 408696"/>
              <a:gd name="connsiteX1" fmla="*/ 106135 w 114640"/>
              <a:gd name="connsiteY1" fmla="*/ 194755 h 408696"/>
              <a:gd name="connsiteX2" fmla="*/ 106135 w 114640"/>
              <a:gd name="connsiteY2" fmla="*/ 256138 h 408696"/>
              <a:gd name="connsiteX3" fmla="*/ 302 w 114640"/>
              <a:gd name="connsiteY3" fmla="*/ 408538 h 408696"/>
              <a:gd name="connsiteX4" fmla="*/ 74385 w 114640"/>
              <a:gd name="connsiteY4" fmla="*/ 283655 h 408696"/>
              <a:gd name="connsiteX5" fmla="*/ 82852 w 114640"/>
              <a:gd name="connsiteY5" fmla="*/ 207455 h 408696"/>
              <a:gd name="connsiteX6" fmla="*/ 89202 w 114640"/>
              <a:gd name="connsiteY6" fmla="*/ 21 h 40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40" h="408696">
                <a:moveTo>
                  <a:pt x="89202" y="21"/>
                </a:moveTo>
                <a:cubicBezTo>
                  <a:pt x="93082" y="-2096"/>
                  <a:pt x="103313" y="152069"/>
                  <a:pt x="106135" y="194755"/>
                </a:cubicBezTo>
                <a:cubicBezTo>
                  <a:pt x="108957" y="237441"/>
                  <a:pt x="123774" y="220508"/>
                  <a:pt x="106135" y="256138"/>
                </a:cubicBezTo>
                <a:cubicBezTo>
                  <a:pt x="88496" y="291769"/>
                  <a:pt x="5594" y="403952"/>
                  <a:pt x="302" y="408538"/>
                </a:cubicBezTo>
                <a:cubicBezTo>
                  <a:pt x="-4990" y="413124"/>
                  <a:pt x="60627" y="317169"/>
                  <a:pt x="74385" y="283655"/>
                </a:cubicBezTo>
                <a:cubicBezTo>
                  <a:pt x="88143" y="250141"/>
                  <a:pt x="79677" y="253669"/>
                  <a:pt x="82852" y="207455"/>
                </a:cubicBezTo>
                <a:cubicBezTo>
                  <a:pt x="86027" y="161241"/>
                  <a:pt x="85322" y="2138"/>
                  <a:pt x="89202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7393086C-C2AE-4FC6-A5F4-9542B6F09EF5}"/>
              </a:ext>
            </a:extLst>
          </p:cNvPr>
          <p:cNvSpPr/>
          <p:nvPr/>
        </p:nvSpPr>
        <p:spPr>
          <a:xfrm>
            <a:off x="6932078" y="6081172"/>
            <a:ext cx="118637" cy="226593"/>
          </a:xfrm>
          <a:custGeom>
            <a:avLst/>
            <a:gdLst>
              <a:gd name="connsiteX0" fmla="*/ 101605 w 118637"/>
              <a:gd name="connsiteY0" fmla="*/ 11 h 226593"/>
              <a:gd name="connsiteX1" fmla="*/ 93139 w 118637"/>
              <a:gd name="connsiteY1" fmla="*/ 156645 h 226593"/>
              <a:gd name="connsiteX2" fmla="*/ 5 w 118637"/>
              <a:gd name="connsiteY2" fmla="*/ 226495 h 226593"/>
              <a:gd name="connsiteX3" fmla="*/ 88905 w 118637"/>
              <a:gd name="connsiteY3" fmla="*/ 171461 h 226593"/>
              <a:gd name="connsiteX4" fmla="*/ 118539 w 118637"/>
              <a:gd name="connsiteY4" fmla="*/ 148178 h 226593"/>
              <a:gd name="connsiteX5" fmla="*/ 101605 w 118637"/>
              <a:gd name="connsiteY5" fmla="*/ 11 h 22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637" h="226593">
                <a:moveTo>
                  <a:pt x="101605" y="11"/>
                </a:moveTo>
                <a:cubicBezTo>
                  <a:pt x="97372" y="1422"/>
                  <a:pt x="110072" y="118898"/>
                  <a:pt x="93139" y="156645"/>
                </a:cubicBezTo>
                <a:cubicBezTo>
                  <a:pt x="76206" y="194392"/>
                  <a:pt x="711" y="224026"/>
                  <a:pt x="5" y="226495"/>
                </a:cubicBezTo>
                <a:cubicBezTo>
                  <a:pt x="-701" y="228964"/>
                  <a:pt x="69149" y="184514"/>
                  <a:pt x="88905" y="171461"/>
                </a:cubicBezTo>
                <a:cubicBezTo>
                  <a:pt x="108661" y="158408"/>
                  <a:pt x="117128" y="173225"/>
                  <a:pt x="118539" y="148178"/>
                </a:cubicBezTo>
                <a:cubicBezTo>
                  <a:pt x="119950" y="123131"/>
                  <a:pt x="105838" y="-1400"/>
                  <a:pt x="101605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4C16124A-92DA-437A-A93D-0A0251EEF3B8}"/>
              </a:ext>
            </a:extLst>
          </p:cNvPr>
          <p:cNvSpPr/>
          <p:nvPr/>
        </p:nvSpPr>
        <p:spPr>
          <a:xfrm>
            <a:off x="6841066" y="6142543"/>
            <a:ext cx="201085" cy="72052"/>
          </a:xfrm>
          <a:custGeom>
            <a:avLst/>
            <a:gdLst>
              <a:gd name="connsiteX0" fmla="*/ 201084 w 201085"/>
              <a:gd name="connsiteY0" fmla="*/ 24 h 72052"/>
              <a:gd name="connsiteX1" fmla="*/ 105834 w 201085"/>
              <a:gd name="connsiteY1" fmla="*/ 44474 h 72052"/>
              <a:gd name="connsiteX2" fmla="*/ 1 w 201085"/>
              <a:gd name="connsiteY2" fmla="*/ 71990 h 72052"/>
              <a:gd name="connsiteX3" fmla="*/ 107951 w 201085"/>
              <a:gd name="connsiteY3" fmla="*/ 50824 h 72052"/>
              <a:gd name="connsiteX4" fmla="*/ 201084 w 201085"/>
              <a:gd name="connsiteY4" fmla="*/ 24 h 7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085" h="72052">
                <a:moveTo>
                  <a:pt x="201084" y="24"/>
                </a:moveTo>
                <a:cubicBezTo>
                  <a:pt x="200731" y="-1034"/>
                  <a:pt x="139348" y="32480"/>
                  <a:pt x="105834" y="44474"/>
                </a:cubicBezTo>
                <a:cubicBezTo>
                  <a:pt x="72320" y="56468"/>
                  <a:pt x="-352" y="70932"/>
                  <a:pt x="1" y="71990"/>
                </a:cubicBezTo>
                <a:cubicBezTo>
                  <a:pt x="354" y="73048"/>
                  <a:pt x="76554" y="60349"/>
                  <a:pt x="107951" y="50824"/>
                </a:cubicBezTo>
                <a:cubicBezTo>
                  <a:pt x="139348" y="41299"/>
                  <a:pt x="201437" y="1082"/>
                  <a:pt x="201084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9EB32E53-D350-4C33-A18D-EE0BF31CD4B2}"/>
              </a:ext>
            </a:extLst>
          </p:cNvPr>
          <p:cNvSpPr/>
          <p:nvPr/>
        </p:nvSpPr>
        <p:spPr>
          <a:xfrm>
            <a:off x="7358610" y="6343646"/>
            <a:ext cx="536939" cy="380700"/>
          </a:xfrm>
          <a:custGeom>
            <a:avLst/>
            <a:gdLst>
              <a:gd name="connsiteX0" fmla="*/ 389978 w 536939"/>
              <a:gd name="connsiteY0" fmla="*/ 4 h 380700"/>
              <a:gd name="connsiteX1" fmla="*/ 531265 w 536939"/>
              <a:gd name="connsiteY1" fmla="*/ 158754 h 380700"/>
              <a:gd name="connsiteX2" fmla="*/ 499515 w 536939"/>
              <a:gd name="connsiteY2" fmla="*/ 173042 h 380700"/>
              <a:gd name="connsiteX3" fmla="*/ 410615 w 536939"/>
              <a:gd name="connsiteY3" fmla="*/ 231779 h 380700"/>
              <a:gd name="connsiteX4" fmla="*/ 310603 w 536939"/>
              <a:gd name="connsiteY4" fmla="*/ 301629 h 380700"/>
              <a:gd name="connsiteX5" fmla="*/ 283615 w 536939"/>
              <a:gd name="connsiteY5" fmla="*/ 339729 h 380700"/>
              <a:gd name="connsiteX6" fmla="*/ 1040 w 536939"/>
              <a:gd name="connsiteY6" fmla="*/ 379417 h 380700"/>
              <a:gd name="connsiteX7" fmla="*/ 193128 w 536939"/>
              <a:gd name="connsiteY7" fmla="*/ 365129 h 380700"/>
              <a:gd name="connsiteX8" fmla="*/ 326478 w 536939"/>
              <a:gd name="connsiteY8" fmla="*/ 307979 h 380700"/>
              <a:gd name="connsiteX9" fmla="*/ 421728 w 536939"/>
              <a:gd name="connsiteY9" fmla="*/ 247654 h 380700"/>
              <a:gd name="connsiteX10" fmla="*/ 528090 w 536939"/>
              <a:gd name="connsiteY10" fmla="*/ 153992 h 380700"/>
              <a:gd name="connsiteX11" fmla="*/ 389978 w 536939"/>
              <a:gd name="connsiteY11" fmla="*/ 4 h 38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6939" h="380700">
                <a:moveTo>
                  <a:pt x="389978" y="4"/>
                </a:moveTo>
                <a:cubicBezTo>
                  <a:pt x="390507" y="798"/>
                  <a:pt x="513009" y="129914"/>
                  <a:pt x="531265" y="158754"/>
                </a:cubicBezTo>
                <a:cubicBezTo>
                  <a:pt x="549521" y="187594"/>
                  <a:pt x="519623" y="160871"/>
                  <a:pt x="499515" y="173042"/>
                </a:cubicBezTo>
                <a:cubicBezTo>
                  <a:pt x="479407" y="185213"/>
                  <a:pt x="442100" y="210348"/>
                  <a:pt x="410615" y="231779"/>
                </a:cubicBezTo>
                <a:cubicBezTo>
                  <a:pt x="379130" y="253210"/>
                  <a:pt x="331770" y="283637"/>
                  <a:pt x="310603" y="301629"/>
                </a:cubicBezTo>
                <a:cubicBezTo>
                  <a:pt x="289436" y="319621"/>
                  <a:pt x="335209" y="326764"/>
                  <a:pt x="283615" y="339729"/>
                </a:cubicBezTo>
                <a:cubicBezTo>
                  <a:pt x="232021" y="352694"/>
                  <a:pt x="16121" y="375184"/>
                  <a:pt x="1040" y="379417"/>
                </a:cubicBezTo>
                <a:cubicBezTo>
                  <a:pt x="-14041" y="383650"/>
                  <a:pt x="138888" y="377035"/>
                  <a:pt x="193128" y="365129"/>
                </a:cubicBezTo>
                <a:cubicBezTo>
                  <a:pt x="247368" y="353223"/>
                  <a:pt x="288378" y="327558"/>
                  <a:pt x="326478" y="307979"/>
                </a:cubicBezTo>
                <a:cubicBezTo>
                  <a:pt x="364578" y="288400"/>
                  <a:pt x="388126" y="273319"/>
                  <a:pt x="421728" y="247654"/>
                </a:cubicBezTo>
                <a:cubicBezTo>
                  <a:pt x="455330" y="221990"/>
                  <a:pt x="531530" y="193944"/>
                  <a:pt x="528090" y="153992"/>
                </a:cubicBezTo>
                <a:cubicBezTo>
                  <a:pt x="524650" y="114040"/>
                  <a:pt x="389449" y="-790"/>
                  <a:pt x="38997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CC0A42F7-0A7F-4DCD-AB25-169282A986DA}"/>
              </a:ext>
            </a:extLst>
          </p:cNvPr>
          <p:cNvSpPr/>
          <p:nvPr/>
        </p:nvSpPr>
        <p:spPr>
          <a:xfrm>
            <a:off x="7072751" y="6724166"/>
            <a:ext cx="346830" cy="1104967"/>
          </a:xfrm>
          <a:custGeom>
            <a:avLst/>
            <a:gdLst>
              <a:gd name="connsiteX0" fmla="*/ 1149 w 346830"/>
              <a:gd name="connsiteY0" fmla="*/ 2601 h 1104967"/>
              <a:gd name="connsiteX1" fmla="*/ 189532 w 346830"/>
              <a:gd name="connsiteY1" fmla="*/ 502134 h 1104967"/>
              <a:gd name="connsiteX2" fmla="*/ 267849 w 346830"/>
              <a:gd name="connsiteY2" fmla="*/ 840801 h 1104967"/>
              <a:gd name="connsiteX3" fmla="*/ 267849 w 346830"/>
              <a:gd name="connsiteY3" fmla="*/ 895834 h 1104967"/>
              <a:gd name="connsiteX4" fmla="*/ 289016 w 346830"/>
              <a:gd name="connsiteY4" fmla="*/ 980501 h 1104967"/>
              <a:gd name="connsiteX5" fmla="*/ 346166 w 346830"/>
              <a:gd name="connsiteY5" fmla="*/ 1103267 h 1104967"/>
              <a:gd name="connsiteX6" fmla="*/ 246682 w 346830"/>
              <a:gd name="connsiteY6" fmla="*/ 883134 h 1104967"/>
              <a:gd name="connsiteX7" fmla="*/ 286899 w 346830"/>
              <a:gd name="connsiteY7" fmla="*/ 732851 h 1104967"/>
              <a:gd name="connsiteX8" fmla="*/ 1149 w 346830"/>
              <a:gd name="connsiteY8" fmla="*/ 2601 h 11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830" h="1104967">
                <a:moveTo>
                  <a:pt x="1149" y="2601"/>
                </a:moveTo>
                <a:cubicBezTo>
                  <a:pt x="-15079" y="-35852"/>
                  <a:pt x="145082" y="362434"/>
                  <a:pt x="189532" y="502134"/>
                </a:cubicBezTo>
                <a:cubicBezTo>
                  <a:pt x="233982" y="641834"/>
                  <a:pt x="254796" y="775184"/>
                  <a:pt x="267849" y="840801"/>
                </a:cubicBezTo>
                <a:cubicBezTo>
                  <a:pt x="280902" y="906418"/>
                  <a:pt x="264321" y="872551"/>
                  <a:pt x="267849" y="895834"/>
                </a:cubicBezTo>
                <a:cubicBezTo>
                  <a:pt x="271377" y="919117"/>
                  <a:pt x="275963" y="945929"/>
                  <a:pt x="289016" y="980501"/>
                </a:cubicBezTo>
                <a:cubicBezTo>
                  <a:pt x="302069" y="1015073"/>
                  <a:pt x="353222" y="1119495"/>
                  <a:pt x="346166" y="1103267"/>
                </a:cubicBezTo>
                <a:cubicBezTo>
                  <a:pt x="339110" y="1087039"/>
                  <a:pt x="256560" y="944870"/>
                  <a:pt x="246682" y="883134"/>
                </a:cubicBezTo>
                <a:cubicBezTo>
                  <a:pt x="236804" y="821398"/>
                  <a:pt x="326057" y="877490"/>
                  <a:pt x="286899" y="732851"/>
                </a:cubicBezTo>
                <a:cubicBezTo>
                  <a:pt x="247741" y="588212"/>
                  <a:pt x="17377" y="41054"/>
                  <a:pt x="1149" y="2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2C282065-789D-422C-BF65-FFFFC96A1AAB}"/>
              </a:ext>
            </a:extLst>
          </p:cNvPr>
          <p:cNvSpPr/>
          <p:nvPr/>
        </p:nvSpPr>
        <p:spPr>
          <a:xfrm>
            <a:off x="7480783" y="6716048"/>
            <a:ext cx="210821" cy="824281"/>
          </a:xfrm>
          <a:custGeom>
            <a:avLst/>
            <a:gdLst>
              <a:gd name="connsiteX0" fmla="*/ 37617 w 210821"/>
              <a:gd name="connsiteY0" fmla="*/ 135 h 824281"/>
              <a:gd name="connsiteX1" fmla="*/ 33384 w 210821"/>
              <a:gd name="connsiteY1" fmla="*/ 131369 h 824281"/>
              <a:gd name="connsiteX2" fmla="*/ 141334 w 210821"/>
              <a:gd name="connsiteY2" fmla="*/ 618202 h 824281"/>
              <a:gd name="connsiteX3" fmla="*/ 209067 w 210821"/>
              <a:gd name="connsiteY3" fmla="*/ 815052 h 824281"/>
              <a:gd name="connsiteX4" fmla="*/ 185784 w 210821"/>
              <a:gd name="connsiteY4" fmla="*/ 776952 h 824281"/>
              <a:gd name="connsiteX5" fmla="*/ 130750 w 210821"/>
              <a:gd name="connsiteY5" fmla="*/ 643602 h 824281"/>
              <a:gd name="connsiteX6" fmla="*/ 90534 w 210821"/>
              <a:gd name="connsiteY6" fmla="*/ 436169 h 824281"/>
              <a:gd name="connsiteX7" fmla="*/ 1634 w 210821"/>
              <a:gd name="connsiteY7" fmla="*/ 146185 h 824281"/>
              <a:gd name="connsiteX8" fmla="*/ 37617 w 210821"/>
              <a:gd name="connsiteY8" fmla="*/ 135 h 82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821" h="824281">
                <a:moveTo>
                  <a:pt x="37617" y="135"/>
                </a:moveTo>
                <a:cubicBezTo>
                  <a:pt x="42909" y="-2334"/>
                  <a:pt x="16098" y="28358"/>
                  <a:pt x="33384" y="131369"/>
                </a:cubicBezTo>
                <a:cubicBezTo>
                  <a:pt x="50670" y="234380"/>
                  <a:pt x="112054" y="504255"/>
                  <a:pt x="141334" y="618202"/>
                </a:cubicBezTo>
                <a:cubicBezTo>
                  <a:pt x="170615" y="732149"/>
                  <a:pt x="201659" y="788594"/>
                  <a:pt x="209067" y="815052"/>
                </a:cubicBezTo>
                <a:cubicBezTo>
                  <a:pt x="216475" y="841510"/>
                  <a:pt x="198837" y="805527"/>
                  <a:pt x="185784" y="776952"/>
                </a:cubicBezTo>
                <a:cubicBezTo>
                  <a:pt x="172731" y="748377"/>
                  <a:pt x="146625" y="700399"/>
                  <a:pt x="130750" y="643602"/>
                </a:cubicBezTo>
                <a:cubicBezTo>
                  <a:pt x="114875" y="586805"/>
                  <a:pt x="112053" y="519072"/>
                  <a:pt x="90534" y="436169"/>
                </a:cubicBezTo>
                <a:cubicBezTo>
                  <a:pt x="69015" y="353266"/>
                  <a:pt x="11865" y="213918"/>
                  <a:pt x="1634" y="146185"/>
                </a:cubicBezTo>
                <a:cubicBezTo>
                  <a:pt x="-8597" y="78452"/>
                  <a:pt x="32325" y="2604"/>
                  <a:pt x="37617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139E69B7-A5C0-4638-B8DB-E8DFB679D189}"/>
              </a:ext>
            </a:extLst>
          </p:cNvPr>
          <p:cNvSpPr/>
          <p:nvPr/>
        </p:nvSpPr>
        <p:spPr>
          <a:xfrm>
            <a:off x="7705182" y="7568865"/>
            <a:ext cx="430759" cy="122326"/>
          </a:xfrm>
          <a:custGeom>
            <a:avLst/>
            <a:gdLst>
              <a:gd name="connsiteX0" fmla="*/ 6893 w 430759"/>
              <a:gd name="connsiteY0" fmla="*/ 335 h 122326"/>
              <a:gd name="connsiteX1" fmla="*/ 106906 w 430759"/>
              <a:gd name="connsiteY1" fmla="*/ 73360 h 122326"/>
              <a:gd name="connsiteX2" fmla="*/ 292643 w 430759"/>
              <a:gd name="connsiteY2" fmla="*/ 117810 h 122326"/>
              <a:gd name="connsiteX3" fmla="*/ 430756 w 430759"/>
              <a:gd name="connsiteY3" fmla="*/ 119398 h 122326"/>
              <a:gd name="connsiteX4" fmla="*/ 295818 w 430759"/>
              <a:gd name="connsiteY4" fmla="*/ 105110 h 122326"/>
              <a:gd name="connsiteX5" fmla="*/ 6893 w 430759"/>
              <a:gd name="connsiteY5" fmla="*/ 335 h 122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759" h="122326">
                <a:moveTo>
                  <a:pt x="6893" y="335"/>
                </a:moveTo>
                <a:cubicBezTo>
                  <a:pt x="-24592" y="-4957"/>
                  <a:pt x="59281" y="53781"/>
                  <a:pt x="106906" y="73360"/>
                </a:cubicBezTo>
                <a:cubicBezTo>
                  <a:pt x="154531" y="92939"/>
                  <a:pt x="238668" y="110137"/>
                  <a:pt x="292643" y="117810"/>
                </a:cubicBezTo>
                <a:cubicBezTo>
                  <a:pt x="346618" y="125483"/>
                  <a:pt x="430227" y="121515"/>
                  <a:pt x="430756" y="119398"/>
                </a:cubicBezTo>
                <a:cubicBezTo>
                  <a:pt x="431285" y="117281"/>
                  <a:pt x="367255" y="121250"/>
                  <a:pt x="295818" y="105110"/>
                </a:cubicBezTo>
                <a:cubicBezTo>
                  <a:pt x="224381" y="88970"/>
                  <a:pt x="38378" y="5627"/>
                  <a:pt x="6893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A9DAFB5F-FBAD-40A9-9C2D-BDBC2CDA40FE}"/>
              </a:ext>
            </a:extLst>
          </p:cNvPr>
          <p:cNvSpPr/>
          <p:nvPr/>
        </p:nvSpPr>
        <p:spPr>
          <a:xfrm>
            <a:off x="8132045" y="7692968"/>
            <a:ext cx="279285" cy="47212"/>
          </a:xfrm>
          <a:custGeom>
            <a:avLst/>
            <a:gdLst>
              <a:gd name="connsiteX0" fmla="*/ 718 w 279285"/>
              <a:gd name="connsiteY0" fmla="*/ 57 h 47212"/>
              <a:gd name="connsiteX1" fmla="*/ 121368 w 279285"/>
              <a:gd name="connsiteY1" fmla="*/ 34982 h 47212"/>
              <a:gd name="connsiteX2" fmla="*/ 276943 w 279285"/>
              <a:gd name="connsiteY2" fmla="*/ 30220 h 47212"/>
              <a:gd name="connsiteX3" fmla="*/ 205505 w 279285"/>
              <a:gd name="connsiteY3" fmla="*/ 42920 h 47212"/>
              <a:gd name="connsiteX4" fmla="*/ 76918 w 279285"/>
              <a:gd name="connsiteY4" fmla="*/ 44507 h 47212"/>
              <a:gd name="connsiteX5" fmla="*/ 718 w 279285"/>
              <a:gd name="connsiteY5" fmla="*/ 57 h 4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285" h="47212">
                <a:moveTo>
                  <a:pt x="718" y="57"/>
                </a:moveTo>
                <a:cubicBezTo>
                  <a:pt x="8126" y="-1530"/>
                  <a:pt x="75331" y="29955"/>
                  <a:pt x="121368" y="34982"/>
                </a:cubicBezTo>
                <a:cubicBezTo>
                  <a:pt x="167405" y="40009"/>
                  <a:pt x="262920" y="28897"/>
                  <a:pt x="276943" y="30220"/>
                </a:cubicBezTo>
                <a:cubicBezTo>
                  <a:pt x="290966" y="31543"/>
                  <a:pt x="238842" y="40539"/>
                  <a:pt x="205505" y="42920"/>
                </a:cubicBezTo>
                <a:cubicBezTo>
                  <a:pt x="172168" y="45301"/>
                  <a:pt x="108932" y="50328"/>
                  <a:pt x="76918" y="44507"/>
                </a:cubicBezTo>
                <a:cubicBezTo>
                  <a:pt x="44904" y="38686"/>
                  <a:pt x="-6690" y="1644"/>
                  <a:pt x="718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52ADEC90-C1A2-483D-BA54-8BBFBB8440EE}"/>
              </a:ext>
            </a:extLst>
          </p:cNvPr>
          <p:cNvSpPr/>
          <p:nvPr/>
        </p:nvSpPr>
        <p:spPr>
          <a:xfrm>
            <a:off x="8413715" y="7737226"/>
            <a:ext cx="243082" cy="120198"/>
          </a:xfrm>
          <a:custGeom>
            <a:avLst/>
            <a:gdLst>
              <a:gd name="connsiteX0" fmla="*/ 35 w 243082"/>
              <a:gd name="connsiteY0" fmla="*/ 249 h 120198"/>
              <a:gd name="connsiteX1" fmla="*/ 109573 w 243082"/>
              <a:gd name="connsiteY1" fmla="*/ 44699 h 120198"/>
              <a:gd name="connsiteX2" fmla="*/ 241335 w 243082"/>
              <a:gd name="connsiteY2" fmla="*/ 119312 h 120198"/>
              <a:gd name="connsiteX3" fmla="*/ 181010 w 243082"/>
              <a:gd name="connsiteY3" fmla="*/ 84387 h 120198"/>
              <a:gd name="connsiteX4" fmla="*/ 120685 w 243082"/>
              <a:gd name="connsiteY4" fmla="*/ 63749 h 120198"/>
              <a:gd name="connsiteX5" fmla="*/ 35 w 243082"/>
              <a:gd name="connsiteY5" fmla="*/ 249 h 12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082" h="120198">
                <a:moveTo>
                  <a:pt x="35" y="249"/>
                </a:moveTo>
                <a:cubicBezTo>
                  <a:pt x="-1817" y="-2926"/>
                  <a:pt x="69356" y="24855"/>
                  <a:pt x="109573" y="44699"/>
                </a:cubicBezTo>
                <a:cubicBezTo>
                  <a:pt x="149790" y="64543"/>
                  <a:pt x="229429" y="112697"/>
                  <a:pt x="241335" y="119312"/>
                </a:cubicBezTo>
                <a:cubicBezTo>
                  <a:pt x="253241" y="125927"/>
                  <a:pt x="201118" y="93647"/>
                  <a:pt x="181010" y="84387"/>
                </a:cubicBezTo>
                <a:cubicBezTo>
                  <a:pt x="160902" y="75127"/>
                  <a:pt x="150054" y="76978"/>
                  <a:pt x="120685" y="63749"/>
                </a:cubicBezTo>
                <a:cubicBezTo>
                  <a:pt x="91316" y="50520"/>
                  <a:pt x="1887" y="3424"/>
                  <a:pt x="35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46F3655B-FCF2-492A-8612-1CAC59415241}"/>
              </a:ext>
            </a:extLst>
          </p:cNvPr>
          <p:cNvSpPr/>
          <p:nvPr/>
        </p:nvSpPr>
        <p:spPr>
          <a:xfrm>
            <a:off x="8583525" y="7818341"/>
            <a:ext cx="117859" cy="82847"/>
          </a:xfrm>
          <a:custGeom>
            <a:avLst/>
            <a:gdLst>
              <a:gd name="connsiteX0" fmla="*/ 88 w 117859"/>
              <a:gd name="connsiteY0" fmla="*/ 97 h 82847"/>
              <a:gd name="connsiteX1" fmla="*/ 85813 w 117859"/>
              <a:gd name="connsiteY1" fmla="*/ 44547 h 82847"/>
              <a:gd name="connsiteX2" fmla="*/ 115975 w 117859"/>
              <a:gd name="connsiteY2" fmla="*/ 82647 h 82847"/>
              <a:gd name="connsiteX3" fmla="*/ 103275 w 117859"/>
              <a:gd name="connsiteY3" fmla="*/ 57247 h 82847"/>
              <a:gd name="connsiteX4" fmla="*/ 88 w 117859"/>
              <a:gd name="connsiteY4" fmla="*/ 97 h 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59" h="82847">
                <a:moveTo>
                  <a:pt x="88" y="97"/>
                </a:moveTo>
                <a:cubicBezTo>
                  <a:pt x="-2822" y="-2020"/>
                  <a:pt x="66499" y="30789"/>
                  <a:pt x="85813" y="44547"/>
                </a:cubicBezTo>
                <a:cubicBezTo>
                  <a:pt x="105128" y="58305"/>
                  <a:pt x="113065" y="80530"/>
                  <a:pt x="115975" y="82647"/>
                </a:cubicBezTo>
                <a:cubicBezTo>
                  <a:pt x="118885" y="84764"/>
                  <a:pt x="120737" y="69682"/>
                  <a:pt x="103275" y="57247"/>
                </a:cubicBezTo>
                <a:cubicBezTo>
                  <a:pt x="85813" y="44812"/>
                  <a:pt x="2998" y="2214"/>
                  <a:pt x="88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D4D7400C-7A2E-4F39-A912-8CD987FF620A}"/>
              </a:ext>
            </a:extLst>
          </p:cNvPr>
          <p:cNvSpPr/>
          <p:nvPr/>
        </p:nvSpPr>
        <p:spPr>
          <a:xfrm>
            <a:off x="8710577" y="7897505"/>
            <a:ext cx="100225" cy="98820"/>
          </a:xfrm>
          <a:custGeom>
            <a:avLst/>
            <a:gdLst>
              <a:gd name="connsiteX0" fmla="*/ 36 w 100225"/>
              <a:gd name="connsiteY0" fmla="*/ 308 h 98820"/>
              <a:gd name="connsiteX1" fmla="*/ 82586 w 100225"/>
              <a:gd name="connsiteY1" fmla="*/ 47933 h 98820"/>
              <a:gd name="connsiteX2" fmla="*/ 93698 w 100225"/>
              <a:gd name="connsiteY2" fmla="*/ 68570 h 98820"/>
              <a:gd name="connsiteX3" fmla="*/ 74648 w 100225"/>
              <a:gd name="connsiteY3" fmla="*/ 92383 h 98820"/>
              <a:gd name="connsiteX4" fmla="*/ 52423 w 100225"/>
              <a:gd name="connsiteY4" fmla="*/ 98733 h 98820"/>
              <a:gd name="connsiteX5" fmla="*/ 38136 w 100225"/>
              <a:gd name="connsiteY5" fmla="*/ 89208 h 98820"/>
              <a:gd name="connsiteX6" fmla="*/ 27023 w 100225"/>
              <a:gd name="connsiteY6" fmla="*/ 82858 h 98820"/>
              <a:gd name="connsiteX7" fmla="*/ 85761 w 100225"/>
              <a:gd name="connsiteY7" fmla="*/ 78095 h 98820"/>
              <a:gd name="connsiteX8" fmla="*/ 93698 w 100225"/>
              <a:gd name="connsiteY8" fmla="*/ 73333 h 98820"/>
              <a:gd name="connsiteX9" fmla="*/ 36 w 100225"/>
              <a:gd name="connsiteY9" fmla="*/ 308 h 9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225" h="98820">
                <a:moveTo>
                  <a:pt x="36" y="308"/>
                </a:moveTo>
                <a:cubicBezTo>
                  <a:pt x="-1816" y="-3925"/>
                  <a:pt x="66976" y="36556"/>
                  <a:pt x="82586" y="47933"/>
                </a:cubicBezTo>
                <a:cubicBezTo>
                  <a:pt x="98196" y="59310"/>
                  <a:pt x="95021" y="61162"/>
                  <a:pt x="93698" y="68570"/>
                </a:cubicBezTo>
                <a:cubicBezTo>
                  <a:pt x="92375" y="75978"/>
                  <a:pt x="81527" y="87356"/>
                  <a:pt x="74648" y="92383"/>
                </a:cubicBezTo>
                <a:cubicBezTo>
                  <a:pt x="67769" y="97410"/>
                  <a:pt x="58508" y="99262"/>
                  <a:pt x="52423" y="98733"/>
                </a:cubicBezTo>
                <a:cubicBezTo>
                  <a:pt x="46338" y="98204"/>
                  <a:pt x="42369" y="91854"/>
                  <a:pt x="38136" y="89208"/>
                </a:cubicBezTo>
                <a:cubicBezTo>
                  <a:pt x="33903" y="86562"/>
                  <a:pt x="19086" y="84710"/>
                  <a:pt x="27023" y="82858"/>
                </a:cubicBezTo>
                <a:cubicBezTo>
                  <a:pt x="34961" y="81006"/>
                  <a:pt x="74649" y="79682"/>
                  <a:pt x="85761" y="78095"/>
                </a:cubicBezTo>
                <a:cubicBezTo>
                  <a:pt x="96873" y="76508"/>
                  <a:pt x="107456" y="84446"/>
                  <a:pt x="93698" y="73333"/>
                </a:cubicBezTo>
                <a:cubicBezTo>
                  <a:pt x="79940" y="62220"/>
                  <a:pt x="1888" y="4541"/>
                  <a:pt x="36" y="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75127B20-F47C-42D3-83E1-8699A17CCE64}"/>
              </a:ext>
            </a:extLst>
          </p:cNvPr>
          <p:cNvSpPr/>
          <p:nvPr/>
        </p:nvSpPr>
        <p:spPr>
          <a:xfrm>
            <a:off x="8443603" y="7792658"/>
            <a:ext cx="271794" cy="167141"/>
          </a:xfrm>
          <a:custGeom>
            <a:avLst/>
            <a:gdLst>
              <a:gd name="connsiteX0" fmla="*/ 310 w 271794"/>
              <a:gd name="connsiteY0" fmla="*/ 380 h 167141"/>
              <a:gd name="connsiteX1" fmla="*/ 165410 w 271794"/>
              <a:gd name="connsiteY1" fmla="*/ 84517 h 167141"/>
              <a:gd name="connsiteX2" fmla="*/ 217797 w 271794"/>
              <a:gd name="connsiteY2" fmla="*/ 130555 h 167141"/>
              <a:gd name="connsiteX3" fmla="*/ 271772 w 271794"/>
              <a:gd name="connsiteY3" fmla="*/ 167067 h 167141"/>
              <a:gd name="connsiteX4" fmla="*/ 211447 w 271794"/>
              <a:gd name="connsiteY4" fmla="*/ 121030 h 167141"/>
              <a:gd name="connsiteX5" fmla="*/ 310 w 271794"/>
              <a:gd name="connsiteY5" fmla="*/ 380 h 16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794" h="167141">
                <a:moveTo>
                  <a:pt x="310" y="380"/>
                </a:moveTo>
                <a:cubicBezTo>
                  <a:pt x="-7363" y="-5705"/>
                  <a:pt x="129162" y="62821"/>
                  <a:pt x="165410" y="84517"/>
                </a:cubicBezTo>
                <a:cubicBezTo>
                  <a:pt x="201658" y="106213"/>
                  <a:pt x="200070" y="116797"/>
                  <a:pt x="217797" y="130555"/>
                </a:cubicBezTo>
                <a:cubicBezTo>
                  <a:pt x="235524" y="144313"/>
                  <a:pt x="272830" y="168655"/>
                  <a:pt x="271772" y="167067"/>
                </a:cubicBezTo>
                <a:cubicBezTo>
                  <a:pt x="270714" y="165479"/>
                  <a:pt x="254574" y="146959"/>
                  <a:pt x="211447" y="121030"/>
                </a:cubicBezTo>
                <a:cubicBezTo>
                  <a:pt x="168320" y="95101"/>
                  <a:pt x="7983" y="6465"/>
                  <a:pt x="310" y="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00344013-D58E-44D9-9825-667971793AE4}"/>
              </a:ext>
            </a:extLst>
          </p:cNvPr>
          <p:cNvSpPr/>
          <p:nvPr/>
        </p:nvSpPr>
        <p:spPr>
          <a:xfrm>
            <a:off x="8108248" y="7762245"/>
            <a:ext cx="260388" cy="66672"/>
          </a:xfrm>
          <a:custGeom>
            <a:avLst/>
            <a:gdLst>
              <a:gd name="connsiteX0" fmla="*/ 5465 w 260388"/>
              <a:gd name="connsiteY0" fmla="*/ 630 h 66672"/>
              <a:gd name="connsiteX1" fmla="*/ 202315 w 260388"/>
              <a:gd name="connsiteY1" fmla="*/ 30793 h 66672"/>
              <a:gd name="connsiteX2" fmla="*/ 259465 w 260388"/>
              <a:gd name="connsiteY2" fmla="*/ 65718 h 66672"/>
              <a:gd name="connsiteX3" fmla="*/ 224540 w 260388"/>
              <a:gd name="connsiteY3" fmla="*/ 53018 h 66672"/>
              <a:gd name="connsiteX4" fmla="*/ 67377 w 260388"/>
              <a:gd name="connsiteY4" fmla="*/ 13330 h 66672"/>
              <a:gd name="connsiteX5" fmla="*/ 5465 w 260388"/>
              <a:gd name="connsiteY5" fmla="*/ 630 h 6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388" h="66672">
                <a:moveTo>
                  <a:pt x="5465" y="630"/>
                </a:moveTo>
                <a:cubicBezTo>
                  <a:pt x="27955" y="3540"/>
                  <a:pt x="159982" y="19945"/>
                  <a:pt x="202315" y="30793"/>
                </a:cubicBezTo>
                <a:cubicBezTo>
                  <a:pt x="244648" y="41641"/>
                  <a:pt x="255761" y="62014"/>
                  <a:pt x="259465" y="65718"/>
                </a:cubicBezTo>
                <a:cubicBezTo>
                  <a:pt x="263169" y="69422"/>
                  <a:pt x="256555" y="61749"/>
                  <a:pt x="224540" y="53018"/>
                </a:cubicBezTo>
                <a:cubicBezTo>
                  <a:pt x="192525" y="44287"/>
                  <a:pt x="99656" y="21267"/>
                  <a:pt x="67377" y="13330"/>
                </a:cubicBezTo>
                <a:cubicBezTo>
                  <a:pt x="35098" y="5393"/>
                  <a:pt x="-17025" y="-2280"/>
                  <a:pt x="5465" y="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9557B992-F46B-433B-8F5E-FE6539E5C78C}"/>
              </a:ext>
            </a:extLst>
          </p:cNvPr>
          <p:cNvSpPr/>
          <p:nvPr/>
        </p:nvSpPr>
        <p:spPr>
          <a:xfrm>
            <a:off x="8375368" y="7832016"/>
            <a:ext cx="373734" cy="188918"/>
          </a:xfrm>
          <a:custGeom>
            <a:avLst/>
            <a:gdLst>
              <a:gd name="connsiteX0" fmla="*/ 282 w 373734"/>
              <a:gd name="connsiteY0" fmla="*/ 709 h 188918"/>
              <a:gd name="connsiteX1" fmla="*/ 220945 w 373734"/>
              <a:gd name="connsiteY1" fmla="*/ 173747 h 188918"/>
              <a:gd name="connsiteX2" fmla="*/ 281270 w 373734"/>
              <a:gd name="connsiteY2" fmla="*/ 178509 h 188918"/>
              <a:gd name="connsiteX3" fmla="*/ 373345 w 373734"/>
              <a:gd name="connsiteY3" fmla="*/ 159459 h 188918"/>
              <a:gd name="connsiteX4" fmla="*/ 243170 w 373734"/>
              <a:gd name="connsiteY4" fmla="*/ 176922 h 188918"/>
              <a:gd name="connsiteX5" fmla="*/ 176495 w 373734"/>
              <a:gd name="connsiteY5" fmla="*/ 115009 h 188918"/>
              <a:gd name="connsiteX6" fmla="*/ 282 w 373734"/>
              <a:gd name="connsiteY6" fmla="*/ 709 h 18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734" h="188918">
                <a:moveTo>
                  <a:pt x="282" y="709"/>
                </a:moveTo>
                <a:cubicBezTo>
                  <a:pt x="7690" y="10499"/>
                  <a:pt x="174114" y="144114"/>
                  <a:pt x="220945" y="173747"/>
                </a:cubicBezTo>
                <a:cubicBezTo>
                  <a:pt x="267776" y="203380"/>
                  <a:pt x="255870" y="180890"/>
                  <a:pt x="281270" y="178509"/>
                </a:cubicBezTo>
                <a:cubicBezTo>
                  <a:pt x="306670" y="176128"/>
                  <a:pt x="379695" y="159723"/>
                  <a:pt x="373345" y="159459"/>
                </a:cubicBezTo>
                <a:cubicBezTo>
                  <a:pt x="366995" y="159195"/>
                  <a:pt x="275978" y="184330"/>
                  <a:pt x="243170" y="176922"/>
                </a:cubicBezTo>
                <a:cubicBezTo>
                  <a:pt x="210362" y="169514"/>
                  <a:pt x="219887" y="144907"/>
                  <a:pt x="176495" y="115009"/>
                </a:cubicBezTo>
                <a:cubicBezTo>
                  <a:pt x="133103" y="85111"/>
                  <a:pt x="-7126" y="-9081"/>
                  <a:pt x="282" y="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58221516-DE88-43CE-A62D-7A3A4B2987C8}"/>
              </a:ext>
            </a:extLst>
          </p:cNvPr>
          <p:cNvSpPr/>
          <p:nvPr/>
        </p:nvSpPr>
        <p:spPr>
          <a:xfrm>
            <a:off x="7950141" y="7794398"/>
            <a:ext cx="225937" cy="10895"/>
          </a:xfrm>
          <a:custGeom>
            <a:avLst/>
            <a:gdLst>
              <a:gd name="connsiteX0" fmla="*/ 59 w 225937"/>
              <a:gd name="connsiteY0" fmla="*/ 8165 h 10895"/>
              <a:gd name="connsiteX1" fmla="*/ 177859 w 225937"/>
              <a:gd name="connsiteY1" fmla="*/ 3402 h 10895"/>
              <a:gd name="connsiteX2" fmla="*/ 225484 w 225937"/>
              <a:gd name="connsiteY2" fmla="*/ 227 h 10895"/>
              <a:gd name="connsiteX3" fmla="*/ 158809 w 225937"/>
              <a:gd name="connsiteY3" fmla="*/ 9752 h 10895"/>
              <a:gd name="connsiteX4" fmla="*/ 59 w 225937"/>
              <a:gd name="connsiteY4" fmla="*/ 8165 h 1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937" h="10895">
                <a:moveTo>
                  <a:pt x="59" y="8165"/>
                </a:moveTo>
                <a:cubicBezTo>
                  <a:pt x="3234" y="7107"/>
                  <a:pt x="140288" y="4725"/>
                  <a:pt x="177859" y="3402"/>
                </a:cubicBezTo>
                <a:cubicBezTo>
                  <a:pt x="215430" y="2079"/>
                  <a:pt x="228659" y="-831"/>
                  <a:pt x="225484" y="227"/>
                </a:cubicBezTo>
                <a:cubicBezTo>
                  <a:pt x="222309" y="1285"/>
                  <a:pt x="195057" y="6842"/>
                  <a:pt x="158809" y="9752"/>
                </a:cubicBezTo>
                <a:cubicBezTo>
                  <a:pt x="122561" y="12662"/>
                  <a:pt x="-3116" y="9223"/>
                  <a:pt x="59" y="8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701C9C8E-62D8-4C8A-BD85-47A0F61F7CA1}"/>
              </a:ext>
            </a:extLst>
          </p:cNvPr>
          <p:cNvSpPr/>
          <p:nvPr/>
        </p:nvSpPr>
        <p:spPr>
          <a:xfrm>
            <a:off x="8248625" y="7804080"/>
            <a:ext cx="197292" cy="122548"/>
          </a:xfrm>
          <a:custGeom>
            <a:avLst/>
            <a:gdLst>
              <a:gd name="connsiteX0" fmla="*/ 25 w 197292"/>
              <a:gd name="connsiteY0" fmla="*/ 70 h 122548"/>
              <a:gd name="connsiteX1" fmla="*/ 158775 w 197292"/>
              <a:gd name="connsiteY1" fmla="*/ 76270 h 122548"/>
              <a:gd name="connsiteX2" fmla="*/ 195288 w 197292"/>
              <a:gd name="connsiteY2" fmla="*/ 122308 h 122548"/>
              <a:gd name="connsiteX3" fmla="*/ 171475 w 197292"/>
              <a:gd name="connsiteY3" fmla="*/ 90558 h 122548"/>
              <a:gd name="connsiteX4" fmla="*/ 25 w 197292"/>
              <a:gd name="connsiteY4" fmla="*/ 70 h 122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92" h="122548">
                <a:moveTo>
                  <a:pt x="25" y="70"/>
                </a:moveTo>
                <a:cubicBezTo>
                  <a:pt x="-2092" y="-2311"/>
                  <a:pt x="126231" y="55897"/>
                  <a:pt x="158775" y="76270"/>
                </a:cubicBezTo>
                <a:cubicBezTo>
                  <a:pt x="191319" y="96643"/>
                  <a:pt x="193171" y="119927"/>
                  <a:pt x="195288" y="122308"/>
                </a:cubicBezTo>
                <a:cubicBezTo>
                  <a:pt x="197405" y="124689"/>
                  <a:pt x="204019" y="109079"/>
                  <a:pt x="171475" y="90558"/>
                </a:cubicBezTo>
                <a:cubicBezTo>
                  <a:pt x="138931" y="72037"/>
                  <a:pt x="2142" y="2451"/>
                  <a:pt x="25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351D7D79-901C-40A2-B88F-9A00E3EFFD57}"/>
              </a:ext>
            </a:extLst>
          </p:cNvPr>
          <p:cNvSpPr/>
          <p:nvPr/>
        </p:nvSpPr>
        <p:spPr>
          <a:xfrm>
            <a:off x="7946310" y="7885103"/>
            <a:ext cx="239733" cy="15942"/>
          </a:xfrm>
          <a:custGeom>
            <a:avLst/>
            <a:gdLst>
              <a:gd name="connsiteX0" fmla="*/ 715 w 239733"/>
              <a:gd name="connsiteY0" fmla="*/ 6360 h 15942"/>
              <a:gd name="connsiteX1" fmla="*/ 227728 w 239733"/>
              <a:gd name="connsiteY1" fmla="*/ 10 h 15942"/>
              <a:gd name="connsiteX2" fmla="*/ 210265 w 239733"/>
              <a:gd name="connsiteY2" fmla="*/ 4772 h 15942"/>
              <a:gd name="connsiteX3" fmla="*/ 157878 w 239733"/>
              <a:gd name="connsiteY3" fmla="*/ 15885 h 15942"/>
              <a:gd name="connsiteX4" fmla="*/ 715 w 239733"/>
              <a:gd name="connsiteY4" fmla="*/ 6360 h 1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733" h="15942">
                <a:moveTo>
                  <a:pt x="715" y="6360"/>
                </a:moveTo>
                <a:cubicBezTo>
                  <a:pt x="12357" y="3714"/>
                  <a:pt x="192803" y="275"/>
                  <a:pt x="227728" y="10"/>
                </a:cubicBezTo>
                <a:cubicBezTo>
                  <a:pt x="262653" y="-255"/>
                  <a:pt x="210265" y="4772"/>
                  <a:pt x="210265" y="4772"/>
                </a:cubicBezTo>
                <a:cubicBezTo>
                  <a:pt x="198623" y="7418"/>
                  <a:pt x="192803" y="15091"/>
                  <a:pt x="157878" y="15885"/>
                </a:cubicBezTo>
                <a:cubicBezTo>
                  <a:pt x="122953" y="16679"/>
                  <a:pt x="-10927" y="9006"/>
                  <a:pt x="715" y="6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D4CE95E0-2C76-48C4-B916-04308AFAB639}"/>
              </a:ext>
            </a:extLst>
          </p:cNvPr>
          <p:cNvSpPr/>
          <p:nvPr/>
        </p:nvSpPr>
        <p:spPr>
          <a:xfrm>
            <a:off x="8179885" y="7884889"/>
            <a:ext cx="421280" cy="140362"/>
          </a:xfrm>
          <a:custGeom>
            <a:avLst/>
            <a:gdLst>
              <a:gd name="connsiteX0" fmla="*/ 503 w 421280"/>
              <a:gd name="connsiteY0" fmla="*/ 224 h 140362"/>
              <a:gd name="connsiteX1" fmla="*/ 160840 w 421280"/>
              <a:gd name="connsiteY1" fmla="*/ 89124 h 140362"/>
              <a:gd name="connsiteX2" fmla="*/ 206878 w 421280"/>
              <a:gd name="connsiteY2" fmla="*/ 127224 h 140362"/>
              <a:gd name="connsiteX3" fmla="*/ 244978 w 421280"/>
              <a:gd name="connsiteY3" fmla="*/ 138336 h 140362"/>
              <a:gd name="connsiteX4" fmla="*/ 421190 w 421280"/>
              <a:gd name="connsiteY4" fmla="*/ 138336 h 140362"/>
              <a:gd name="connsiteX5" fmla="*/ 219578 w 421280"/>
              <a:gd name="connsiteY5" fmla="*/ 117699 h 140362"/>
              <a:gd name="connsiteX6" fmla="*/ 503 w 421280"/>
              <a:gd name="connsiteY6" fmla="*/ 224 h 14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280" h="140362">
                <a:moveTo>
                  <a:pt x="503" y="224"/>
                </a:moveTo>
                <a:cubicBezTo>
                  <a:pt x="-9287" y="-4538"/>
                  <a:pt x="126444" y="67957"/>
                  <a:pt x="160840" y="89124"/>
                </a:cubicBezTo>
                <a:cubicBezTo>
                  <a:pt x="195236" y="110291"/>
                  <a:pt x="192855" y="119022"/>
                  <a:pt x="206878" y="127224"/>
                </a:cubicBezTo>
                <a:cubicBezTo>
                  <a:pt x="220901" y="135426"/>
                  <a:pt x="209259" y="136484"/>
                  <a:pt x="244978" y="138336"/>
                </a:cubicBezTo>
                <a:cubicBezTo>
                  <a:pt x="280697" y="140188"/>
                  <a:pt x="425423" y="141775"/>
                  <a:pt x="421190" y="138336"/>
                </a:cubicBezTo>
                <a:cubicBezTo>
                  <a:pt x="416957" y="134897"/>
                  <a:pt x="285459" y="138866"/>
                  <a:pt x="219578" y="117699"/>
                </a:cubicBezTo>
                <a:cubicBezTo>
                  <a:pt x="153697" y="96532"/>
                  <a:pt x="10293" y="4986"/>
                  <a:pt x="503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F93BE251-25BD-47F8-8874-8DC9B2785929}"/>
              </a:ext>
            </a:extLst>
          </p:cNvPr>
          <p:cNvSpPr/>
          <p:nvPr/>
        </p:nvSpPr>
        <p:spPr>
          <a:xfrm>
            <a:off x="8696195" y="7908924"/>
            <a:ext cx="97233" cy="52430"/>
          </a:xfrm>
          <a:custGeom>
            <a:avLst/>
            <a:gdLst>
              <a:gd name="connsiteX0" fmla="*/ 130 w 97233"/>
              <a:gd name="connsiteY0" fmla="*/ 1 h 52430"/>
              <a:gd name="connsiteX1" fmla="*/ 96968 w 97233"/>
              <a:gd name="connsiteY1" fmla="*/ 42864 h 52430"/>
              <a:gd name="connsiteX2" fmla="*/ 30293 w 97233"/>
              <a:gd name="connsiteY2" fmla="*/ 52389 h 52430"/>
              <a:gd name="connsiteX3" fmla="*/ 74743 w 97233"/>
              <a:gd name="connsiteY3" fmla="*/ 44451 h 52430"/>
              <a:gd name="connsiteX4" fmla="*/ 130 w 97233"/>
              <a:gd name="connsiteY4" fmla="*/ 1 h 5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33" h="52430">
                <a:moveTo>
                  <a:pt x="130" y="1"/>
                </a:moveTo>
                <a:cubicBezTo>
                  <a:pt x="3834" y="-263"/>
                  <a:pt x="91941" y="34133"/>
                  <a:pt x="96968" y="42864"/>
                </a:cubicBezTo>
                <a:cubicBezTo>
                  <a:pt x="101995" y="51595"/>
                  <a:pt x="33997" y="52125"/>
                  <a:pt x="30293" y="52389"/>
                </a:cubicBezTo>
                <a:cubicBezTo>
                  <a:pt x="26589" y="52653"/>
                  <a:pt x="76860" y="51859"/>
                  <a:pt x="74743" y="44451"/>
                </a:cubicBezTo>
                <a:cubicBezTo>
                  <a:pt x="72626" y="37043"/>
                  <a:pt x="-3574" y="265"/>
                  <a:pt x="13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A6C4106A-63DF-4550-A75B-AF35C6C19065}"/>
              </a:ext>
            </a:extLst>
          </p:cNvPr>
          <p:cNvSpPr/>
          <p:nvPr/>
        </p:nvSpPr>
        <p:spPr>
          <a:xfrm>
            <a:off x="8611339" y="7921596"/>
            <a:ext cx="95922" cy="61983"/>
          </a:xfrm>
          <a:custGeom>
            <a:avLst/>
            <a:gdLst>
              <a:gd name="connsiteX0" fmla="*/ 849 w 95922"/>
              <a:gd name="connsiteY0" fmla="*/ 29 h 61983"/>
              <a:gd name="connsiteX1" fmla="*/ 86574 w 95922"/>
              <a:gd name="connsiteY1" fmla="*/ 57179 h 61983"/>
              <a:gd name="connsiteX2" fmla="*/ 91336 w 95922"/>
              <a:gd name="connsiteY2" fmla="*/ 58767 h 61983"/>
              <a:gd name="connsiteX3" fmla="*/ 65936 w 95922"/>
              <a:gd name="connsiteY3" fmla="*/ 57179 h 61983"/>
              <a:gd name="connsiteX4" fmla="*/ 43711 w 95922"/>
              <a:gd name="connsiteY4" fmla="*/ 49242 h 61983"/>
              <a:gd name="connsiteX5" fmla="*/ 849 w 95922"/>
              <a:gd name="connsiteY5" fmla="*/ 29 h 6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922" h="61983">
                <a:moveTo>
                  <a:pt x="849" y="29"/>
                </a:moveTo>
                <a:cubicBezTo>
                  <a:pt x="7993" y="1352"/>
                  <a:pt x="71493" y="47389"/>
                  <a:pt x="86574" y="57179"/>
                </a:cubicBezTo>
                <a:cubicBezTo>
                  <a:pt x="101655" y="66969"/>
                  <a:pt x="94776" y="58767"/>
                  <a:pt x="91336" y="58767"/>
                </a:cubicBezTo>
                <a:cubicBezTo>
                  <a:pt x="87896" y="58767"/>
                  <a:pt x="73874" y="58767"/>
                  <a:pt x="65936" y="57179"/>
                </a:cubicBezTo>
                <a:cubicBezTo>
                  <a:pt x="57998" y="55591"/>
                  <a:pt x="53765" y="55592"/>
                  <a:pt x="43711" y="49242"/>
                </a:cubicBezTo>
                <a:cubicBezTo>
                  <a:pt x="33657" y="42892"/>
                  <a:pt x="-6295" y="-1294"/>
                  <a:pt x="849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D24ACA5B-76C1-47A2-B392-C05ACD0287B5}"/>
              </a:ext>
            </a:extLst>
          </p:cNvPr>
          <p:cNvSpPr/>
          <p:nvPr/>
        </p:nvSpPr>
        <p:spPr>
          <a:xfrm>
            <a:off x="8391079" y="7942172"/>
            <a:ext cx="163497" cy="60857"/>
          </a:xfrm>
          <a:custGeom>
            <a:avLst/>
            <a:gdLst>
              <a:gd name="connsiteX0" fmla="*/ 446 w 163497"/>
              <a:gd name="connsiteY0" fmla="*/ 8028 h 60857"/>
              <a:gd name="connsiteX1" fmla="*/ 160784 w 163497"/>
              <a:gd name="connsiteY1" fmla="*/ 60416 h 60857"/>
              <a:gd name="connsiteX2" fmla="*/ 105221 w 163497"/>
              <a:gd name="connsiteY2" fmla="*/ 33428 h 60857"/>
              <a:gd name="connsiteX3" fmla="*/ 157609 w 163497"/>
              <a:gd name="connsiteY3" fmla="*/ 38191 h 60857"/>
              <a:gd name="connsiteX4" fmla="*/ 84584 w 163497"/>
              <a:gd name="connsiteY4" fmla="*/ 91 h 60857"/>
              <a:gd name="connsiteX5" fmla="*/ 111571 w 163497"/>
              <a:gd name="connsiteY5" fmla="*/ 27078 h 60857"/>
              <a:gd name="connsiteX6" fmla="*/ 446 w 163497"/>
              <a:gd name="connsiteY6" fmla="*/ 8028 h 6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497" h="60857">
                <a:moveTo>
                  <a:pt x="446" y="8028"/>
                </a:moveTo>
                <a:cubicBezTo>
                  <a:pt x="8648" y="13584"/>
                  <a:pt x="143322" y="56183"/>
                  <a:pt x="160784" y="60416"/>
                </a:cubicBezTo>
                <a:cubicBezTo>
                  <a:pt x="178246" y="64649"/>
                  <a:pt x="105750" y="37132"/>
                  <a:pt x="105221" y="33428"/>
                </a:cubicBezTo>
                <a:cubicBezTo>
                  <a:pt x="104692" y="29724"/>
                  <a:pt x="161048" y="43747"/>
                  <a:pt x="157609" y="38191"/>
                </a:cubicBezTo>
                <a:cubicBezTo>
                  <a:pt x="154170" y="32635"/>
                  <a:pt x="92257" y="1943"/>
                  <a:pt x="84584" y="91"/>
                </a:cubicBezTo>
                <a:cubicBezTo>
                  <a:pt x="76911" y="-1761"/>
                  <a:pt x="123477" y="25226"/>
                  <a:pt x="111571" y="27078"/>
                </a:cubicBezTo>
                <a:cubicBezTo>
                  <a:pt x="99665" y="28930"/>
                  <a:pt x="-7756" y="2472"/>
                  <a:pt x="446" y="8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1D76F8AB-22FB-4308-8630-7726D44C5A0D}"/>
              </a:ext>
            </a:extLst>
          </p:cNvPr>
          <p:cNvSpPr/>
          <p:nvPr/>
        </p:nvSpPr>
        <p:spPr>
          <a:xfrm>
            <a:off x="8682218" y="7899373"/>
            <a:ext cx="102189" cy="68643"/>
          </a:xfrm>
          <a:custGeom>
            <a:avLst/>
            <a:gdLst>
              <a:gd name="connsiteX0" fmla="*/ 1407 w 102189"/>
              <a:gd name="connsiteY0" fmla="*/ 27 h 68643"/>
              <a:gd name="connsiteX1" fmla="*/ 101420 w 102189"/>
              <a:gd name="connsiteY1" fmla="*/ 57177 h 68643"/>
              <a:gd name="connsiteX2" fmla="*/ 45857 w 102189"/>
              <a:gd name="connsiteY2" fmla="*/ 65115 h 68643"/>
              <a:gd name="connsiteX3" fmla="*/ 1407 w 102189"/>
              <a:gd name="connsiteY3" fmla="*/ 27 h 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189" h="68643">
                <a:moveTo>
                  <a:pt x="1407" y="27"/>
                </a:moveTo>
                <a:cubicBezTo>
                  <a:pt x="10667" y="-1296"/>
                  <a:pt x="94012" y="46329"/>
                  <a:pt x="101420" y="57177"/>
                </a:cubicBezTo>
                <a:cubicBezTo>
                  <a:pt x="108828" y="68025"/>
                  <a:pt x="60674" y="72259"/>
                  <a:pt x="45857" y="65115"/>
                </a:cubicBezTo>
                <a:cubicBezTo>
                  <a:pt x="31040" y="57971"/>
                  <a:pt x="-7853" y="1350"/>
                  <a:pt x="1407" y="2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6310BC30-87BC-40D1-A5BB-6759CBC364F8}"/>
              </a:ext>
            </a:extLst>
          </p:cNvPr>
          <p:cNvSpPr/>
          <p:nvPr/>
        </p:nvSpPr>
        <p:spPr>
          <a:xfrm>
            <a:off x="8625257" y="7908922"/>
            <a:ext cx="121591" cy="78820"/>
          </a:xfrm>
          <a:custGeom>
            <a:avLst/>
            <a:gdLst>
              <a:gd name="connsiteX0" fmla="*/ 1218 w 121591"/>
              <a:gd name="connsiteY0" fmla="*/ 3 h 78820"/>
              <a:gd name="connsiteX1" fmla="*/ 120281 w 121591"/>
              <a:gd name="connsiteY1" fmla="*/ 73028 h 78820"/>
              <a:gd name="connsiteX2" fmla="*/ 61543 w 121591"/>
              <a:gd name="connsiteY2" fmla="*/ 69853 h 78820"/>
              <a:gd name="connsiteX3" fmla="*/ 1218 w 121591"/>
              <a:gd name="connsiteY3" fmla="*/ 3 h 7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591" h="78820">
                <a:moveTo>
                  <a:pt x="1218" y="3"/>
                </a:moveTo>
                <a:cubicBezTo>
                  <a:pt x="11008" y="532"/>
                  <a:pt x="110227" y="61386"/>
                  <a:pt x="120281" y="73028"/>
                </a:cubicBezTo>
                <a:cubicBezTo>
                  <a:pt x="130335" y="84670"/>
                  <a:pt x="79799" y="76203"/>
                  <a:pt x="61543" y="69853"/>
                </a:cubicBezTo>
                <a:cubicBezTo>
                  <a:pt x="43287" y="63503"/>
                  <a:pt x="-8572" y="-526"/>
                  <a:pt x="1218" y="3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38987811-027B-4899-A669-259341AAE213}"/>
              </a:ext>
            </a:extLst>
          </p:cNvPr>
          <p:cNvSpPr/>
          <p:nvPr/>
        </p:nvSpPr>
        <p:spPr>
          <a:xfrm>
            <a:off x="8432712" y="7916616"/>
            <a:ext cx="141967" cy="108285"/>
          </a:xfrm>
          <a:custGeom>
            <a:avLst/>
            <a:gdLst>
              <a:gd name="connsiteX0" fmla="*/ 88 w 141967"/>
              <a:gd name="connsiteY0" fmla="*/ 247 h 108285"/>
              <a:gd name="connsiteX1" fmla="*/ 119151 w 141967"/>
              <a:gd name="connsiteY1" fmla="*/ 78034 h 108285"/>
              <a:gd name="connsiteX2" fmla="*/ 55651 w 141967"/>
              <a:gd name="connsiteY2" fmla="*/ 58984 h 108285"/>
              <a:gd name="connsiteX3" fmla="*/ 141376 w 141967"/>
              <a:gd name="connsiteY3" fmla="*/ 108197 h 108285"/>
              <a:gd name="connsiteX4" fmla="*/ 88 w 141967"/>
              <a:gd name="connsiteY4" fmla="*/ 247 h 10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67" h="108285">
                <a:moveTo>
                  <a:pt x="88" y="247"/>
                </a:moveTo>
                <a:cubicBezTo>
                  <a:pt x="-3616" y="-4780"/>
                  <a:pt x="109891" y="68245"/>
                  <a:pt x="119151" y="78034"/>
                </a:cubicBezTo>
                <a:cubicBezTo>
                  <a:pt x="128412" y="87824"/>
                  <a:pt x="51947" y="53957"/>
                  <a:pt x="55651" y="58984"/>
                </a:cubicBezTo>
                <a:cubicBezTo>
                  <a:pt x="59355" y="64011"/>
                  <a:pt x="150107" y="110578"/>
                  <a:pt x="141376" y="108197"/>
                </a:cubicBezTo>
                <a:cubicBezTo>
                  <a:pt x="132645" y="105816"/>
                  <a:pt x="3792" y="5274"/>
                  <a:pt x="88" y="24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81E5AC59-F006-4F34-B1EC-92A332C10CE9}"/>
              </a:ext>
            </a:extLst>
          </p:cNvPr>
          <p:cNvSpPr/>
          <p:nvPr/>
        </p:nvSpPr>
        <p:spPr>
          <a:xfrm>
            <a:off x="8389386" y="7919845"/>
            <a:ext cx="205284" cy="103439"/>
          </a:xfrm>
          <a:custGeom>
            <a:avLst/>
            <a:gdLst>
              <a:gd name="connsiteX0" fmla="*/ 3727 w 205284"/>
              <a:gd name="connsiteY0" fmla="*/ 35118 h 103439"/>
              <a:gd name="connsiteX1" fmla="*/ 198989 w 205284"/>
              <a:gd name="connsiteY1" fmla="*/ 103380 h 103439"/>
              <a:gd name="connsiteX2" fmla="*/ 149777 w 205284"/>
              <a:gd name="connsiteY2" fmla="*/ 46230 h 103439"/>
              <a:gd name="connsiteX3" fmla="*/ 73577 w 205284"/>
              <a:gd name="connsiteY3" fmla="*/ 193 h 103439"/>
              <a:gd name="connsiteX4" fmla="*/ 3727 w 205284"/>
              <a:gd name="connsiteY4" fmla="*/ 35118 h 10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284" h="103439">
                <a:moveTo>
                  <a:pt x="3727" y="35118"/>
                </a:moveTo>
                <a:cubicBezTo>
                  <a:pt x="24629" y="52316"/>
                  <a:pt x="174647" y="101528"/>
                  <a:pt x="198989" y="103380"/>
                </a:cubicBezTo>
                <a:cubicBezTo>
                  <a:pt x="223331" y="105232"/>
                  <a:pt x="170679" y="63428"/>
                  <a:pt x="149777" y="46230"/>
                </a:cubicBezTo>
                <a:cubicBezTo>
                  <a:pt x="128875" y="29032"/>
                  <a:pt x="91304" y="2574"/>
                  <a:pt x="73577" y="193"/>
                </a:cubicBezTo>
                <a:cubicBezTo>
                  <a:pt x="55850" y="-2188"/>
                  <a:pt x="-17175" y="17920"/>
                  <a:pt x="3727" y="35118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6F6B1644-9BB1-43D9-B6F8-4E38D5F7FFFC}"/>
              </a:ext>
            </a:extLst>
          </p:cNvPr>
          <p:cNvSpPr/>
          <p:nvPr/>
        </p:nvSpPr>
        <p:spPr>
          <a:xfrm>
            <a:off x="7367366" y="7758105"/>
            <a:ext cx="157503" cy="198116"/>
          </a:xfrm>
          <a:custGeom>
            <a:avLst/>
            <a:gdLst>
              <a:gd name="connsiteX0" fmla="*/ 103409 w 157503"/>
              <a:gd name="connsiteY0" fmla="*/ 8 h 198116"/>
              <a:gd name="connsiteX1" fmla="*/ 12922 w 157503"/>
              <a:gd name="connsiteY1" fmla="*/ 125420 h 198116"/>
              <a:gd name="connsiteX2" fmla="*/ 16097 w 157503"/>
              <a:gd name="connsiteY2" fmla="*/ 160345 h 198116"/>
              <a:gd name="connsiteX3" fmla="*/ 157384 w 157503"/>
              <a:gd name="connsiteY3" fmla="*/ 195270 h 198116"/>
              <a:gd name="connsiteX4" fmla="*/ 39909 w 157503"/>
              <a:gd name="connsiteY4" fmla="*/ 193683 h 198116"/>
              <a:gd name="connsiteX5" fmla="*/ 4984 w 157503"/>
              <a:gd name="connsiteY5" fmla="*/ 174633 h 198116"/>
              <a:gd name="connsiteX6" fmla="*/ 39909 w 157503"/>
              <a:gd name="connsiteY6" fmla="*/ 131770 h 198116"/>
              <a:gd name="connsiteX7" fmla="*/ 103409 w 157503"/>
              <a:gd name="connsiteY7" fmla="*/ 8 h 19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503" h="198116">
                <a:moveTo>
                  <a:pt x="103409" y="8"/>
                </a:moveTo>
                <a:cubicBezTo>
                  <a:pt x="98911" y="-1050"/>
                  <a:pt x="27474" y="98697"/>
                  <a:pt x="12922" y="125420"/>
                </a:cubicBezTo>
                <a:cubicBezTo>
                  <a:pt x="-1630" y="152143"/>
                  <a:pt x="-7980" y="148703"/>
                  <a:pt x="16097" y="160345"/>
                </a:cubicBezTo>
                <a:cubicBezTo>
                  <a:pt x="40174" y="171987"/>
                  <a:pt x="153415" y="189714"/>
                  <a:pt x="157384" y="195270"/>
                </a:cubicBezTo>
                <a:cubicBezTo>
                  <a:pt x="161353" y="200826"/>
                  <a:pt x="65309" y="197122"/>
                  <a:pt x="39909" y="193683"/>
                </a:cubicBezTo>
                <a:cubicBezTo>
                  <a:pt x="14509" y="190244"/>
                  <a:pt x="4984" y="184952"/>
                  <a:pt x="4984" y="174633"/>
                </a:cubicBezTo>
                <a:cubicBezTo>
                  <a:pt x="4984" y="164314"/>
                  <a:pt x="29061" y="156905"/>
                  <a:pt x="39909" y="131770"/>
                </a:cubicBezTo>
                <a:cubicBezTo>
                  <a:pt x="50757" y="106635"/>
                  <a:pt x="107907" y="1066"/>
                  <a:pt x="103409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52340BF2-AF50-4FA4-9CE4-04A968283AB6}"/>
              </a:ext>
            </a:extLst>
          </p:cNvPr>
          <p:cNvSpPr/>
          <p:nvPr/>
        </p:nvSpPr>
        <p:spPr>
          <a:xfrm>
            <a:off x="7683500" y="7802563"/>
            <a:ext cx="257403" cy="84344"/>
          </a:xfrm>
          <a:custGeom>
            <a:avLst/>
            <a:gdLst>
              <a:gd name="connsiteX0" fmla="*/ 0 w 257403"/>
              <a:gd name="connsiteY0" fmla="*/ 0 h 84344"/>
              <a:gd name="connsiteX1" fmla="*/ 225425 w 257403"/>
              <a:gd name="connsiteY1" fmla="*/ 50800 h 84344"/>
              <a:gd name="connsiteX2" fmla="*/ 254000 w 257403"/>
              <a:gd name="connsiteY2" fmla="*/ 84137 h 84344"/>
              <a:gd name="connsiteX3" fmla="*/ 207963 w 257403"/>
              <a:gd name="connsiteY3" fmla="*/ 63500 h 84344"/>
              <a:gd name="connsiteX4" fmla="*/ 103188 w 257403"/>
              <a:gd name="connsiteY4" fmla="*/ 34925 h 84344"/>
              <a:gd name="connsiteX5" fmla="*/ 0 w 257403"/>
              <a:gd name="connsiteY5" fmla="*/ 0 h 8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403" h="84344">
                <a:moveTo>
                  <a:pt x="0" y="0"/>
                </a:moveTo>
                <a:cubicBezTo>
                  <a:pt x="91546" y="18388"/>
                  <a:pt x="183092" y="36777"/>
                  <a:pt x="225425" y="50800"/>
                </a:cubicBezTo>
                <a:cubicBezTo>
                  <a:pt x="267758" y="64823"/>
                  <a:pt x="256910" y="82020"/>
                  <a:pt x="254000" y="84137"/>
                </a:cubicBezTo>
                <a:cubicBezTo>
                  <a:pt x="251090" y="86254"/>
                  <a:pt x="233098" y="71702"/>
                  <a:pt x="207963" y="63500"/>
                </a:cubicBezTo>
                <a:cubicBezTo>
                  <a:pt x="182828" y="55298"/>
                  <a:pt x="103188" y="34925"/>
                  <a:pt x="103188" y="349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0A92AEE7-85EA-49A4-A9C4-B7546A6F4C23}"/>
              </a:ext>
            </a:extLst>
          </p:cNvPr>
          <p:cNvSpPr/>
          <p:nvPr/>
        </p:nvSpPr>
        <p:spPr>
          <a:xfrm>
            <a:off x="7815263" y="7851774"/>
            <a:ext cx="163545" cy="172283"/>
          </a:xfrm>
          <a:custGeom>
            <a:avLst/>
            <a:gdLst>
              <a:gd name="connsiteX0" fmla="*/ 0 w 163545"/>
              <a:gd name="connsiteY0" fmla="*/ 1 h 172283"/>
              <a:gd name="connsiteX1" fmla="*/ 134937 w 163545"/>
              <a:gd name="connsiteY1" fmla="*/ 44451 h 172283"/>
              <a:gd name="connsiteX2" fmla="*/ 147637 w 163545"/>
              <a:gd name="connsiteY2" fmla="*/ 109539 h 172283"/>
              <a:gd name="connsiteX3" fmla="*/ 139700 w 163545"/>
              <a:gd name="connsiteY3" fmla="*/ 155576 h 172283"/>
              <a:gd name="connsiteX4" fmla="*/ 106362 w 163545"/>
              <a:gd name="connsiteY4" fmla="*/ 171451 h 172283"/>
              <a:gd name="connsiteX5" fmla="*/ 141287 w 163545"/>
              <a:gd name="connsiteY5" fmla="*/ 133351 h 172283"/>
              <a:gd name="connsiteX6" fmla="*/ 163512 w 163545"/>
              <a:gd name="connsiteY6" fmla="*/ 88901 h 172283"/>
              <a:gd name="connsiteX7" fmla="*/ 136525 w 163545"/>
              <a:gd name="connsiteY7" fmla="*/ 42864 h 172283"/>
              <a:gd name="connsiteX8" fmla="*/ 0 w 163545"/>
              <a:gd name="connsiteY8" fmla="*/ 1 h 17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545" h="172283">
                <a:moveTo>
                  <a:pt x="0" y="1"/>
                </a:moveTo>
                <a:cubicBezTo>
                  <a:pt x="-265" y="265"/>
                  <a:pt x="110331" y="26195"/>
                  <a:pt x="134937" y="44451"/>
                </a:cubicBezTo>
                <a:cubicBezTo>
                  <a:pt x="159543" y="62707"/>
                  <a:pt x="146843" y="91018"/>
                  <a:pt x="147637" y="109539"/>
                </a:cubicBezTo>
                <a:cubicBezTo>
                  <a:pt x="148431" y="128060"/>
                  <a:pt x="146579" y="145257"/>
                  <a:pt x="139700" y="155576"/>
                </a:cubicBezTo>
                <a:cubicBezTo>
                  <a:pt x="132821" y="165895"/>
                  <a:pt x="106098" y="175155"/>
                  <a:pt x="106362" y="171451"/>
                </a:cubicBezTo>
                <a:cubicBezTo>
                  <a:pt x="106626" y="167747"/>
                  <a:pt x="131762" y="147109"/>
                  <a:pt x="141287" y="133351"/>
                </a:cubicBezTo>
                <a:cubicBezTo>
                  <a:pt x="150812" y="119593"/>
                  <a:pt x="164306" y="103982"/>
                  <a:pt x="163512" y="88901"/>
                </a:cubicBezTo>
                <a:cubicBezTo>
                  <a:pt x="162718" y="73820"/>
                  <a:pt x="166952" y="57945"/>
                  <a:pt x="136525" y="42864"/>
                </a:cubicBezTo>
                <a:cubicBezTo>
                  <a:pt x="106098" y="27783"/>
                  <a:pt x="265" y="-263"/>
                  <a:pt x="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A4B615CC-B33F-401A-8747-6D11BFB0EB87}"/>
              </a:ext>
            </a:extLst>
          </p:cNvPr>
          <p:cNvSpPr/>
          <p:nvPr/>
        </p:nvSpPr>
        <p:spPr>
          <a:xfrm>
            <a:off x="7491405" y="7942316"/>
            <a:ext cx="262075" cy="30771"/>
          </a:xfrm>
          <a:custGeom>
            <a:avLst/>
            <a:gdLst>
              <a:gd name="connsiteX0" fmla="*/ 8 w 262075"/>
              <a:gd name="connsiteY0" fmla="*/ 1534 h 30771"/>
              <a:gd name="connsiteX1" fmla="*/ 204795 w 262075"/>
              <a:gd name="connsiteY1" fmla="*/ 4709 h 30771"/>
              <a:gd name="connsiteX2" fmla="*/ 261945 w 262075"/>
              <a:gd name="connsiteY2" fmla="*/ 30109 h 30771"/>
              <a:gd name="connsiteX3" fmla="*/ 212733 w 262075"/>
              <a:gd name="connsiteY3" fmla="*/ 22172 h 30771"/>
              <a:gd name="connsiteX4" fmla="*/ 8 w 262075"/>
              <a:gd name="connsiteY4" fmla="*/ 1534 h 30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075" h="30771">
                <a:moveTo>
                  <a:pt x="8" y="1534"/>
                </a:moveTo>
                <a:cubicBezTo>
                  <a:pt x="-1315" y="-1376"/>
                  <a:pt x="161139" y="-53"/>
                  <a:pt x="204795" y="4709"/>
                </a:cubicBezTo>
                <a:cubicBezTo>
                  <a:pt x="248451" y="9471"/>
                  <a:pt x="260622" y="27199"/>
                  <a:pt x="261945" y="30109"/>
                </a:cubicBezTo>
                <a:cubicBezTo>
                  <a:pt x="263268" y="33019"/>
                  <a:pt x="255066" y="25611"/>
                  <a:pt x="212733" y="22172"/>
                </a:cubicBezTo>
                <a:cubicBezTo>
                  <a:pt x="170400" y="18733"/>
                  <a:pt x="1331" y="4444"/>
                  <a:pt x="8" y="1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A8B16D6A-3FCB-4C4E-B670-1570B6343D97}"/>
              </a:ext>
            </a:extLst>
          </p:cNvPr>
          <p:cNvSpPr/>
          <p:nvPr/>
        </p:nvSpPr>
        <p:spPr>
          <a:xfrm>
            <a:off x="7732610" y="7974927"/>
            <a:ext cx="171694" cy="42332"/>
          </a:xfrm>
          <a:custGeom>
            <a:avLst/>
            <a:gdLst>
              <a:gd name="connsiteX0" fmla="*/ 103 w 171694"/>
              <a:gd name="connsiteY0" fmla="*/ 673 h 42332"/>
              <a:gd name="connsiteX1" fmla="*/ 103290 w 171694"/>
              <a:gd name="connsiteY1" fmla="*/ 26073 h 42332"/>
              <a:gd name="connsiteX2" fmla="*/ 171553 w 171694"/>
              <a:gd name="connsiteY2" fmla="*/ 41948 h 42332"/>
              <a:gd name="connsiteX3" fmla="*/ 85828 w 171694"/>
              <a:gd name="connsiteY3" fmla="*/ 10198 h 42332"/>
              <a:gd name="connsiteX4" fmla="*/ 103 w 171694"/>
              <a:gd name="connsiteY4" fmla="*/ 673 h 42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94" h="42332">
                <a:moveTo>
                  <a:pt x="103" y="673"/>
                </a:moveTo>
                <a:cubicBezTo>
                  <a:pt x="3013" y="3319"/>
                  <a:pt x="74715" y="19194"/>
                  <a:pt x="103290" y="26073"/>
                </a:cubicBezTo>
                <a:cubicBezTo>
                  <a:pt x="131865" y="32952"/>
                  <a:pt x="174463" y="44594"/>
                  <a:pt x="171553" y="41948"/>
                </a:cubicBezTo>
                <a:cubicBezTo>
                  <a:pt x="168643" y="39302"/>
                  <a:pt x="115461" y="16812"/>
                  <a:pt x="85828" y="10198"/>
                </a:cubicBezTo>
                <a:cubicBezTo>
                  <a:pt x="56195" y="3584"/>
                  <a:pt x="-2807" y="-1973"/>
                  <a:pt x="103" y="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6F47B0CF-94A6-4B10-AC76-2B0BCB3C68EF}"/>
              </a:ext>
            </a:extLst>
          </p:cNvPr>
          <p:cNvSpPr/>
          <p:nvPr/>
        </p:nvSpPr>
        <p:spPr>
          <a:xfrm>
            <a:off x="7783454" y="7891232"/>
            <a:ext cx="174693" cy="119369"/>
          </a:xfrm>
          <a:custGeom>
            <a:avLst/>
            <a:gdLst>
              <a:gd name="connsiteX0" fmla="*/ 174684 w 174693"/>
              <a:gd name="connsiteY0" fmla="*/ 24043 h 119369"/>
              <a:gd name="connsiteX1" fmla="*/ 57209 w 174693"/>
              <a:gd name="connsiteY1" fmla="*/ 6581 h 119369"/>
              <a:gd name="connsiteX2" fmla="*/ 23871 w 174693"/>
              <a:gd name="connsiteY2" fmla="*/ 58968 h 119369"/>
              <a:gd name="connsiteX3" fmla="*/ 87371 w 174693"/>
              <a:gd name="connsiteY3" fmla="*/ 93893 h 119369"/>
              <a:gd name="connsiteX4" fmla="*/ 104834 w 174693"/>
              <a:gd name="connsiteY4" fmla="*/ 119293 h 119369"/>
              <a:gd name="connsiteX5" fmla="*/ 74671 w 174693"/>
              <a:gd name="connsiteY5" fmla="*/ 100243 h 119369"/>
              <a:gd name="connsiteX6" fmla="*/ 59 w 174693"/>
              <a:gd name="connsiteY6" fmla="*/ 58968 h 119369"/>
              <a:gd name="connsiteX7" fmla="*/ 63559 w 174693"/>
              <a:gd name="connsiteY7" fmla="*/ 1818 h 119369"/>
              <a:gd name="connsiteX8" fmla="*/ 174684 w 174693"/>
              <a:gd name="connsiteY8" fmla="*/ 24043 h 11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693" h="119369">
                <a:moveTo>
                  <a:pt x="174684" y="24043"/>
                </a:moveTo>
                <a:cubicBezTo>
                  <a:pt x="173626" y="24837"/>
                  <a:pt x="82345" y="760"/>
                  <a:pt x="57209" y="6581"/>
                </a:cubicBezTo>
                <a:cubicBezTo>
                  <a:pt x="32073" y="12402"/>
                  <a:pt x="18844" y="44416"/>
                  <a:pt x="23871" y="58968"/>
                </a:cubicBezTo>
                <a:cubicBezTo>
                  <a:pt x="28898" y="73520"/>
                  <a:pt x="73877" y="83839"/>
                  <a:pt x="87371" y="93893"/>
                </a:cubicBezTo>
                <a:cubicBezTo>
                  <a:pt x="100865" y="103947"/>
                  <a:pt x="106951" y="118235"/>
                  <a:pt x="104834" y="119293"/>
                </a:cubicBezTo>
                <a:cubicBezTo>
                  <a:pt x="102717" y="120351"/>
                  <a:pt x="92133" y="110297"/>
                  <a:pt x="74671" y="100243"/>
                </a:cubicBezTo>
                <a:cubicBezTo>
                  <a:pt x="57209" y="90189"/>
                  <a:pt x="1911" y="75372"/>
                  <a:pt x="59" y="58968"/>
                </a:cubicBezTo>
                <a:cubicBezTo>
                  <a:pt x="-1793" y="42564"/>
                  <a:pt x="40276" y="11343"/>
                  <a:pt x="63559" y="1818"/>
                </a:cubicBezTo>
                <a:cubicBezTo>
                  <a:pt x="86842" y="-7707"/>
                  <a:pt x="175742" y="23249"/>
                  <a:pt x="174684" y="24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8169FF2C-A66E-4BFC-8A5F-35AF234FA3DA}"/>
              </a:ext>
            </a:extLst>
          </p:cNvPr>
          <p:cNvSpPr/>
          <p:nvPr/>
        </p:nvSpPr>
        <p:spPr>
          <a:xfrm>
            <a:off x="7899400" y="7891463"/>
            <a:ext cx="63563" cy="118804"/>
          </a:xfrm>
          <a:custGeom>
            <a:avLst/>
            <a:gdLst>
              <a:gd name="connsiteX0" fmla="*/ 34925 w 63563"/>
              <a:gd name="connsiteY0" fmla="*/ 0 h 118804"/>
              <a:gd name="connsiteX1" fmla="*/ 50800 w 63563"/>
              <a:gd name="connsiteY1" fmla="*/ 74612 h 118804"/>
              <a:gd name="connsiteX2" fmla="*/ 0 w 63563"/>
              <a:gd name="connsiteY2" fmla="*/ 117475 h 118804"/>
              <a:gd name="connsiteX3" fmla="*/ 50800 w 63563"/>
              <a:gd name="connsiteY3" fmla="*/ 104775 h 118804"/>
              <a:gd name="connsiteX4" fmla="*/ 63500 w 63563"/>
              <a:gd name="connsiteY4" fmla="*/ 73025 h 118804"/>
              <a:gd name="connsiteX5" fmla="*/ 34925 w 63563"/>
              <a:gd name="connsiteY5" fmla="*/ 0 h 11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63" h="118804">
                <a:moveTo>
                  <a:pt x="34925" y="0"/>
                </a:moveTo>
                <a:cubicBezTo>
                  <a:pt x="32808" y="264"/>
                  <a:pt x="56621" y="55033"/>
                  <a:pt x="50800" y="74612"/>
                </a:cubicBezTo>
                <a:cubicBezTo>
                  <a:pt x="44979" y="94191"/>
                  <a:pt x="0" y="112448"/>
                  <a:pt x="0" y="117475"/>
                </a:cubicBezTo>
                <a:cubicBezTo>
                  <a:pt x="0" y="122502"/>
                  <a:pt x="40217" y="112183"/>
                  <a:pt x="50800" y="104775"/>
                </a:cubicBezTo>
                <a:cubicBezTo>
                  <a:pt x="61383" y="97367"/>
                  <a:pt x="64029" y="85725"/>
                  <a:pt x="63500" y="73025"/>
                </a:cubicBezTo>
                <a:cubicBezTo>
                  <a:pt x="62971" y="60325"/>
                  <a:pt x="37042" y="-264"/>
                  <a:pt x="3492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51C99E4E-F42F-44E5-AF9F-6F86A90A9B9A}"/>
              </a:ext>
            </a:extLst>
          </p:cNvPr>
          <p:cNvSpPr/>
          <p:nvPr/>
        </p:nvSpPr>
        <p:spPr>
          <a:xfrm>
            <a:off x="7772073" y="7886410"/>
            <a:ext cx="211328" cy="138526"/>
          </a:xfrm>
          <a:custGeom>
            <a:avLst/>
            <a:gdLst>
              <a:gd name="connsiteX0" fmla="*/ 203527 w 211328"/>
              <a:gd name="connsiteY0" fmla="*/ 38390 h 138526"/>
              <a:gd name="connsiteX1" fmla="*/ 51127 w 211328"/>
              <a:gd name="connsiteY1" fmla="*/ 290 h 138526"/>
              <a:gd name="connsiteX2" fmla="*/ 327 w 211328"/>
              <a:gd name="connsiteY2" fmla="*/ 57440 h 138526"/>
              <a:gd name="connsiteX3" fmla="*/ 70177 w 211328"/>
              <a:gd name="connsiteY3" fmla="*/ 95540 h 138526"/>
              <a:gd name="connsiteX4" fmla="*/ 149552 w 211328"/>
              <a:gd name="connsiteY4" fmla="*/ 138403 h 138526"/>
              <a:gd name="connsiteX5" fmla="*/ 186065 w 211328"/>
              <a:gd name="connsiteY5" fmla="*/ 106653 h 138526"/>
              <a:gd name="connsiteX6" fmla="*/ 203527 w 211328"/>
              <a:gd name="connsiteY6" fmla="*/ 38390 h 1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328" h="138526">
                <a:moveTo>
                  <a:pt x="203527" y="38390"/>
                </a:moveTo>
                <a:cubicBezTo>
                  <a:pt x="181037" y="20663"/>
                  <a:pt x="84994" y="-2885"/>
                  <a:pt x="51127" y="290"/>
                </a:cubicBezTo>
                <a:cubicBezTo>
                  <a:pt x="17260" y="3465"/>
                  <a:pt x="-2848" y="41565"/>
                  <a:pt x="327" y="57440"/>
                </a:cubicBezTo>
                <a:cubicBezTo>
                  <a:pt x="3502" y="73315"/>
                  <a:pt x="70177" y="95540"/>
                  <a:pt x="70177" y="95540"/>
                </a:cubicBezTo>
                <a:cubicBezTo>
                  <a:pt x="95048" y="109034"/>
                  <a:pt x="130238" y="136551"/>
                  <a:pt x="149552" y="138403"/>
                </a:cubicBezTo>
                <a:cubicBezTo>
                  <a:pt x="168866" y="140255"/>
                  <a:pt x="178657" y="120940"/>
                  <a:pt x="186065" y="106653"/>
                </a:cubicBezTo>
                <a:cubicBezTo>
                  <a:pt x="193473" y="92366"/>
                  <a:pt x="226017" y="56117"/>
                  <a:pt x="203527" y="38390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E55A4D17-ED80-487C-BED9-DD46CA5D7852}"/>
              </a:ext>
            </a:extLst>
          </p:cNvPr>
          <p:cNvSpPr/>
          <p:nvPr/>
        </p:nvSpPr>
        <p:spPr>
          <a:xfrm>
            <a:off x="7386354" y="7546975"/>
            <a:ext cx="265411" cy="125429"/>
          </a:xfrm>
          <a:custGeom>
            <a:avLst/>
            <a:gdLst>
              <a:gd name="connsiteX0" fmla="*/ 59021 w 265411"/>
              <a:gd name="connsiteY0" fmla="*/ 0 h 125429"/>
              <a:gd name="connsiteX1" fmla="*/ 284 w 265411"/>
              <a:gd name="connsiteY1" fmla="*/ 103188 h 125429"/>
              <a:gd name="connsiteX2" fmla="*/ 89184 w 265411"/>
              <a:gd name="connsiteY2" fmla="*/ 119063 h 125429"/>
              <a:gd name="connsiteX3" fmla="*/ 109821 w 265411"/>
              <a:gd name="connsiteY3" fmla="*/ 125413 h 125429"/>
              <a:gd name="connsiteX4" fmla="*/ 20921 w 265411"/>
              <a:gd name="connsiteY4" fmla="*/ 117475 h 125429"/>
              <a:gd name="connsiteX5" fmla="*/ 103471 w 265411"/>
              <a:gd name="connsiteY5" fmla="*/ 73025 h 125429"/>
              <a:gd name="connsiteX6" fmla="*/ 154271 w 265411"/>
              <a:gd name="connsiteY6" fmla="*/ 46038 h 125429"/>
              <a:gd name="connsiteX7" fmla="*/ 265396 w 265411"/>
              <a:gd name="connsiteY7" fmla="*/ 17463 h 125429"/>
              <a:gd name="connsiteX8" fmla="*/ 146334 w 265411"/>
              <a:gd name="connsiteY8" fmla="*/ 42863 h 125429"/>
              <a:gd name="connsiteX9" fmla="*/ 59021 w 265411"/>
              <a:gd name="connsiteY9" fmla="*/ 79375 h 125429"/>
              <a:gd name="connsiteX10" fmla="*/ 60609 w 265411"/>
              <a:gd name="connsiteY10" fmla="*/ 111125 h 125429"/>
              <a:gd name="connsiteX11" fmla="*/ 3459 w 265411"/>
              <a:gd name="connsiteY11" fmla="*/ 103188 h 125429"/>
              <a:gd name="connsiteX12" fmla="*/ 59021 w 265411"/>
              <a:gd name="connsiteY12" fmla="*/ 0 h 12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5411" h="125429">
                <a:moveTo>
                  <a:pt x="59021" y="0"/>
                </a:moveTo>
                <a:cubicBezTo>
                  <a:pt x="58492" y="0"/>
                  <a:pt x="-4743" y="83344"/>
                  <a:pt x="284" y="103188"/>
                </a:cubicBezTo>
                <a:cubicBezTo>
                  <a:pt x="5311" y="123032"/>
                  <a:pt x="70928" y="115359"/>
                  <a:pt x="89184" y="119063"/>
                </a:cubicBezTo>
                <a:cubicBezTo>
                  <a:pt x="107440" y="122767"/>
                  <a:pt x="121198" y="125678"/>
                  <a:pt x="109821" y="125413"/>
                </a:cubicBezTo>
                <a:cubicBezTo>
                  <a:pt x="98444" y="125148"/>
                  <a:pt x="21979" y="126206"/>
                  <a:pt x="20921" y="117475"/>
                </a:cubicBezTo>
                <a:cubicBezTo>
                  <a:pt x="19863" y="108744"/>
                  <a:pt x="81246" y="84931"/>
                  <a:pt x="103471" y="73025"/>
                </a:cubicBezTo>
                <a:cubicBezTo>
                  <a:pt x="125696" y="61119"/>
                  <a:pt x="127284" y="55298"/>
                  <a:pt x="154271" y="46038"/>
                </a:cubicBezTo>
                <a:cubicBezTo>
                  <a:pt x="181259" y="36778"/>
                  <a:pt x="266719" y="17992"/>
                  <a:pt x="265396" y="17463"/>
                </a:cubicBezTo>
                <a:cubicBezTo>
                  <a:pt x="264073" y="16934"/>
                  <a:pt x="180730" y="32544"/>
                  <a:pt x="146334" y="42863"/>
                </a:cubicBezTo>
                <a:cubicBezTo>
                  <a:pt x="111938" y="53182"/>
                  <a:pt x="73309" y="67998"/>
                  <a:pt x="59021" y="79375"/>
                </a:cubicBezTo>
                <a:cubicBezTo>
                  <a:pt x="44733" y="90752"/>
                  <a:pt x="69869" y="107156"/>
                  <a:pt x="60609" y="111125"/>
                </a:cubicBezTo>
                <a:cubicBezTo>
                  <a:pt x="51349" y="115094"/>
                  <a:pt x="5576" y="117476"/>
                  <a:pt x="3459" y="103188"/>
                </a:cubicBezTo>
                <a:cubicBezTo>
                  <a:pt x="1342" y="88901"/>
                  <a:pt x="59550" y="0"/>
                  <a:pt x="5902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C9BDC766-ADC8-4A80-A81D-F684A91BB099}"/>
              </a:ext>
            </a:extLst>
          </p:cNvPr>
          <p:cNvSpPr/>
          <p:nvPr/>
        </p:nvSpPr>
        <p:spPr>
          <a:xfrm>
            <a:off x="7699092" y="7637129"/>
            <a:ext cx="341605" cy="106913"/>
          </a:xfrm>
          <a:custGeom>
            <a:avLst/>
            <a:gdLst>
              <a:gd name="connsiteX0" fmla="*/ 1871 w 341605"/>
              <a:gd name="connsiteY0" fmla="*/ 334 h 106913"/>
              <a:gd name="connsiteX1" fmla="*/ 154271 w 341605"/>
              <a:gd name="connsiteY1" fmla="*/ 43196 h 106913"/>
              <a:gd name="connsiteX2" fmla="*/ 284446 w 341605"/>
              <a:gd name="connsiteY2" fmla="*/ 84471 h 106913"/>
              <a:gd name="connsiteX3" fmla="*/ 341596 w 341605"/>
              <a:gd name="connsiteY3" fmla="*/ 106696 h 106913"/>
              <a:gd name="connsiteX4" fmla="*/ 284446 w 341605"/>
              <a:gd name="connsiteY4" fmla="*/ 71771 h 106913"/>
              <a:gd name="connsiteX5" fmla="*/ 1871 w 341605"/>
              <a:gd name="connsiteY5" fmla="*/ 334 h 10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605" h="106913">
                <a:moveTo>
                  <a:pt x="1871" y="334"/>
                </a:moveTo>
                <a:cubicBezTo>
                  <a:pt x="-19825" y="-4428"/>
                  <a:pt x="154271" y="43196"/>
                  <a:pt x="154271" y="43196"/>
                </a:cubicBezTo>
                <a:cubicBezTo>
                  <a:pt x="201367" y="57219"/>
                  <a:pt x="253225" y="73888"/>
                  <a:pt x="284446" y="84471"/>
                </a:cubicBezTo>
                <a:cubicBezTo>
                  <a:pt x="315667" y="95054"/>
                  <a:pt x="341596" y="108813"/>
                  <a:pt x="341596" y="106696"/>
                </a:cubicBezTo>
                <a:cubicBezTo>
                  <a:pt x="341596" y="104579"/>
                  <a:pt x="343713" y="88440"/>
                  <a:pt x="284446" y="71771"/>
                </a:cubicBezTo>
                <a:cubicBezTo>
                  <a:pt x="225179" y="55102"/>
                  <a:pt x="23567" y="5096"/>
                  <a:pt x="1871" y="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5580EA7C-A679-4009-B30A-73375F978FEE}"/>
              </a:ext>
            </a:extLst>
          </p:cNvPr>
          <p:cNvSpPr/>
          <p:nvPr/>
        </p:nvSpPr>
        <p:spPr>
          <a:xfrm>
            <a:off x="7629525" y="7637445"/>
            <a:ext cx="203137" cy="118197"/>
          </a:xfrm>
          <a:custGeom>
            <a:avLst/>
            <a:gdLst>
              <a:gd name="connsiteX0" fmla="*/ 53975 w 203137"/>
              <a:gd name="connsiteY0" fmla="*/ 18 h 118197"/>
              <a:gd name="connsiteX1" fmla="*/ 0 w 203137"/>
              <a:gd name="connsiteY1" fmla="*/ 53993 h 118197"/>
              <a:gd name="connsiteX2" fmla="*/ 55563 w 203137"/>
              <a:gd name="connsiteY2" fmla="*/ 55580 h 118197"/>
              <a:gd name="connsiteX3" fmla="*/ 200025 w 203137"/>
              <a:gd name="connsiteY3" fmla="*/ 117493 h 118197"/>
              <a:gd name="connsiteX4" fmla="*/ 142875 w 203137"/>
              <a:gd name="connsiteY4" fmla="*/ 87330 h 118197"/>
              <a:gd name="connsiteX5" fmla="*/ 6350 w 203137"/>
              <a:gd name="connsiteY5" fmla="*/ 60343 h 118197"/>
              <a:gd name="connsiteX6" fmla="*/ 53975 w 203137"/>
              <a:gd name="connsiteY6" fmla="*/ 18 h 11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137" h="118197">
                <a:moveTo>
                  <a:pt x="53975" y="18"/>
                </a:moveTo>
                <a:cubicBezTo>
                  <a:pt x="52917" y="-1040"/>
                  <a:pt x="-265" y="44733"/>
                  <a:pt x="0" y="53993"/>
                </a:cubicBezTo>
                <a:cubicBezTo>
                  <a:pt x="265" y="63253"/>
                  <a:pt x="22225" y="44997"/>
                  <a:pt x="55563" y="55580"/>
                </a:cubicBezTo>
                <a:cubicBezTo>
                  <a:pt x="88901" y="66163"/>
                  <a:pt x="185473" y="112201"/>
                  <a:pt x="200025" y="117493"/>
                </a:cubicBezTo>
                <a:cubicBezTo>
                  <a:pt x="214577" y="122785"/>
                  <a:pt x="175154" y="96855"/>
                  <a:pt x="142875" y="87330"/>
                </a:cubicBezTo>
                <a:cubicBezTo>
                  <a:pt x="110596" y="77805"/>
                  <a:pt x="25929" y="72778"/>
                  <a:pt x="6350" y="60343"/>
                </a:cubicBezTo>
                <a:cubicBezTo>
                  <a:pt x="-13229" y="47908"/>
                  <a:pt x="55033" y="1076"/>
                  <a:pt x="5397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27392D55-EA00-4FF8-A869-B5533E07BB5A}"/>
              </a:ext>
            </a:extLst>
          </p:cNvPr>
          <p:cNvSpPr/>
          <p:nvPr/>
        </p:nvSpPr>
        <p:spPr>
          <a:xfrm>
            <a:off x="7473783" y="7729287"/>
            <a:ext cx="55748" cy="205064"/>
          </a:xfrm>
          <a:custGeom>
            <a:avLst/>
            <a:gdLst>
              <a:gd name="connsiteX0" fmla="*/ 30330 w 55748"/>
              <a:gd name="connsiteY0" fmla="*/ 251 h 205064"/>
              <a:gd name="connsiteX1" fmla="*/ 38267 w 55748"/>
              <a:gd name="connsiteY1" fmla="*/ 124076 h 205064"/>
              <a:gd name="connsiteX2" fmla="*/ 167 w 55748"/>
              <a:gd name="connsiteY2" fmla="*/ 162176 h 205064"/>
              <a:gd name="connsiteX3" fmla="*/ 55730 w 55748"/>
              <a:gd name="connsiteY3" fmla="*/ 205038 h 205064"/>
              <a:gd name="connsiteX4" fmla="*/ 6517 w 55748"/>
              <a:gd name="connsiteY4" fmla="*/ 155826 h 205064"/>
              <a:gd name="connsiteX5" fmla="*/ 20805 w 55748"/>
              <a:gd name="connsiteY5" fmla="*/ 128838 h 205064"/>
              <a:gd name="connsiteX6" fmla="*/ 28742 w 55748"/>
              <a:gd name="connsiteY6" fmla="*/ 92326 h 205064"/>
              <a:gd name="connsiteX7" fmla="*/ 30330 w 55748"/>
              <a:gd name="connsiteY7" fmla="*/ 251 h 20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748" h="205064">
                <a:moveTo>
                  <a:pt x="30330" y="251"/>
                </a:moveTo>
                <a:cubicBezTo>
                  <a:pt x="31917" y="5543"/>
                  <a:pt x="43294" y="97089"/>
                  <a:pt x="38267" y="124076"/>
                </a:cubicBezTo>
                <a:cubicBezTo>
                  <a:pt x="33240" y="151063"/>
                  <a:pt x="-2743" y="148682"/>
                  <a:pt x="167" y="162176"/>
                </a:cubicBezTo>
                <a:cubicBezTo>
                  <a:pt x="3077" y="175670"/>
                  <a:pt x="54672" y="206096"/>
                  <a:pt x="55730" y="205038"/>
                </a:cubicBezTo>
                <a:cubicBezTo>
                  <a:pt x="56788" y="203980"/>
                  <a:pt x="12338" y="168526"/>
                  <a:pt x="6517" y="155826"/>
                </a:cubicBezTo>
                <a:cubicBezTo>
                  <a:pt x="696" y="143126"/>
                  <a:pt x="17101" y="139421"/>
                  <a:pt x="20805" y="128838"/>
                </a:cubicBezTo>
                <a:cubicBezTo>
                  <a:pt x="24509" y="118255"/>
                  <a:pt x="27684" y="109788"/>
                  <a:pt x="28742" y="92326"/>
                </a:cubicBezTo>
                <a:cubicBezTo>
                  <a:pt x="29800" y="74864"/>
                  <a:pt x="28743" y="-5041"/>
                  <a:pt x="30330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7A0755F5-3037-468C-A6AB-90C30C57628D}"/>
              </a:ext>
            </a:extLst>
          </p:cNvPr>
          <p:cNvSpPr/>
          <p:nvPr/>
        </p:nvSpPr>
        <p:spPr>
          <a:xfrm>
            <a:off x="7723183" y="7845422"/>
            <a:ext cx="54688" cy="85728"/>
          </a:xfrm>
          <a:custGeom>
            <a:avLst/>
            <a:gdLst>
              <a:gd name="connsiteX0" fmla="*/ 50805 w 54688"/>
              <a:gd name="connsiteY0" fmla="*/ 3 h 85728"/>
              <a:gd name="connsiteX1" fmla="*/ 50805 w 54688"/>
              <a:gd name="connsiteY1" fmla="*/ 65091 h 85728"/>
              <a:gd name="connsiteX2" fmla="*/ 5 w 54688"/>
              <a:gd name="connsiteY2" fmla="*/ 85728 h 85728"/>
              <a:gd name="connsiteX3" fmla="*/ 47630 w 54688"/>
              <a:gd name="connsiteY3" fmla="*/ 61916 h 85728"/>
              <a:gd name="connsiteX4" fmla="*/ 50805 w 54688"/>
              <a:gd name="connsiteY4" fmla="*/ 3 h 8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8" h="85728">
                <a:moveTo>
                  <a:pt x="50805" y="3"/>
                </a:moveTo>
                <a:cubicBezTo>
                  <a:pt x="51334" y="532"/>
                  <a:pt x="59272" y="50803"/>
                  <a:pt x="50805" y="65091"/>
                </a:cubicBezTo>
                <a:cubicBezTo>
                  <a:pt x="42338" y="79379"/>
                  <a:pt x="5" y="85728"/>
                  <a:pt x="5" y="85728"/>
                </a:cubicBezTo>
                <a:cubicBezTo>
                  <a:pt x="-524" y="85199"/>
                  <a:pt x="38370" y="71705"/>
                  <a:pt x="47630" y="61916"/>
                </a:cubicBezTo>
                <a:cubicBezTo>
                  <a:pt x="56890" y="52127"/>
                  <a:pt x="50276" y="-526"/>
                  <a:pt x="5080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AFA33657-881A-4731-95BB-92BE62A89F3B}"/>
              </a:ext>
            </a:extLst>
          </p:cNvPr>
          <p:cNvSpPr/>
          <p:nvPr/>
        </p:nvSpPr>
        <p:spPr>
          <a:xfrm>
            <a:off x="8180388" y="7754938"/>
            <a:ext cx="201443" cy="9729"/>
          </a:xfrm>
          <a:custGeom>
            <a:avLst/>
            <a:gdLst>
              <a:gd name="connsiteX0" fmla="*/ 0 w 201443"/>
              <a:gd name="connsiteY0" fmla="*/ 0 h 9729"/>
              <a:gd name="connsiteX1" fmla="*/ 53975 w 201443"/>
              <a:gd name="connsiteY1" fmla="*/ 0 h 9729"/>
              <a:gd name="connsiteX2" fmla="*/ 200025 w 201443"/>
              <a:gd name="connsiteY2" fmla="*/ 3175 h 9729"/>
              <a:gd name="connsiteX3" fmla="*/ 119062 w 201443"/>
              <a:gd name="connsiteY3" fmla="*/ 9525 h 9729"/>
              <a:gd name="connsiteX4" fmla="*/ 0 w 201443"/>
              <a:gd name="connsiteY4" fmla="*/ 0 h 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443" h="9729">
                <a:moveTo>
                  <a:pt x="0" y="0"/>
                </a:moveTo>
                <a:lnTo>
                  <a:pt x="53975" y="0"/>
                </a:lnTo>
                <a:lnTo>
                  <a:pt x="200025" y="3175"/>
                </a:lnTo>
                <a:cubicBezTo>
                  <a:pt x="210873" y="4762"/>
                  <a:pt x="157162" y="8731"/>
                  <a:pt x="119062" y="9525"/>
                </a:cubicBezTo>
                <a:cubicBezTo>
                  <a:pt x="80962" y="10319"/>
                  <a:pt x="26193" y="9128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EE256FE9-CEDD-45EF-8856-A46752A856D4}"/>
              </a:ext>
            </a:extLst>
          </p:cNvPr>
          <p:cNvSpPr/>
          <p:nvPr/>
        </p:nvSpPr>
        <p:spPr>
          <a:xfrm>
            <a:off x="7777163" y="7772376"/>
            <a:ext cx="282623" cy="71740"/>
          </a:xfrm>
          <a:custGeom>
            <a:avLst/>
            <a:gdLst>
              <a:gd name="connsiteX0" fmla="*/ 95250 w 282623"/>
              <a:gd name="connsiteY0" fmla="*/ 24 h 71740"/>
              <a:gd name="connsiteX1" fmla="*/ 241300 w 282623"/>
              <a:gd name="connsiteY1" fmla="*/ 61937 h 71740"/>
              <a:gd name="connsiteX2" fmla="*/ 282575 w 282623"/>
              <a:gd name="connsiteY2" fmla="*/ 69874 h 71740"/>
              <a:gd name="connsiteX3" fmla="*/ 246062 w 282623"/>
              <a:gd name="connsiteY3" fmla="*/ 69874 h 71740"/>
              <a:gd name="connsiteX4" fmla="*/ 111125 w 282623"/>
              <a:gd name="connsiteY4" fmla="*/ 49237 h 71740"/>
              <a:gd name="connsiteX5" fmla="*/ 0 w 282623"/>
              <a:gd name="connsiteY5" fmla="*/ 31774 h 71740"/>
              <a:gd name="connsiteX6" fmla="*/ 249237 w 282623"/>
              <a:gd name="connsiteY6" fmla="*/ 69874 h 71740"/>
              <a:gd name="connsiteX7" fmla="*/ 95250 w 282623"/>
              <a:gd name="connsiteY7" fmla="*/ 24 h 7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623" h="71740">
                <a:moveTo>
                  <a:pt x="95250" y="24"/>
                </a:moveTo>
                <a:cubicBezTo>
                  <a:pt x="93927" y="-1299"/>
                  <a:pt x="210079" y="50295"/>
                  <a:pt x="241300" y="61937"/>
                </a:cubicBezTo>
                <a:cubicBezTo>
                  <a:pt x="272521" y="73579"/>
                  <a:pt x="281781" y="68551"/>
                  <a:pt x="282575" y="69874"/>
                </a:cubicBezTo>
                <a:cubicBezTo>
                  <a:pt x="283369" y="71197"/>
                  <a:pt x="274637" y="73313"/>
                  <a:pt x="246062" y="69874"/>
                </a:cubicBezTo>
                <a:cubicBezTo>
                  <a:pt x="217487" y="66435"/>
                  <a:pt x="111125" y="49237"/>
                  <a:pt x="111125" y="49237"/>
                </a:cubicBezTo>
                <a:lnTo>
                  <a:pt x="0" y="31774"/>
                </a:lnTo>
                <a:cubicBezTo>
                  <a:pt x="23019" y="35214"/>
                  <a:pt x="233627" y="70668"/>
                  <a:pt x="249237" y="69874"/>
                </a:cubicBezTo>
                <a:cubicBezTo>
                  <a:pt x="264847" y="69080"/>
                  <a:pt x="96573" y="1347"/>
                  <a:pt x="95250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348564B6-A833-4BE5-BD92-11D75416C54C}"/>
              </a:ext>
            </a:extLst>
          </p:cNvPr>
          <p:cNvSpPr/>
          <p:nvPr/>
        </p:nvSpPr>
        <p:spPr>
          <a:xfrm>
            <a:off x="7567059" y="7772213"/>
            <a:ext cx="115663" cy="69541"/>
          </a:xfrm>
          <a:custGeom>
            <a:avLst/>
            <a:gdLst>
              <a:gd name="connsiteX0" fmla="*/ 554 w 115663"/>
              <a:gd name="connsiteY0" fmla="*/ 187 h 69541"/>
              <a:gd name="connsiteX1" fmla="*/ 48179 w 115663"/>
              <a:gd name="connsiteY1" fmla="*/ 46225 h 69541"/>
              <a:gd name="connsiteX2" fmla="*/ 114854 w 115663"/>
              <a:gd name="connsiteY2" fmla="*/ 66862 h 69541"/>
              <a:gd name="connsiteX3" fmla="*/ 79929 w 115663"/>
              <a:gd name="connsiteY3" fmla="*/ 65275 h 69541"/>
              <a:gd name="connsiteX4" fmla="*/ 554 w 115663"/>
              <a:gd name="connsiteY4" fmla="*/ 187 h 6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663" h="69541">
                <a:moveTo>
                  <a:pt x="554" y="187"/>
                </a:moveTo>
                <a:cubicBezTo>
                  <a:pt x="-4738" y="-2988"/>
                  <a:pt x="29129" y="35113"/>
                  <a:pt x="48179" y="46225"/>
                </a:cubicBezTo>
                <a:cubicBezTo>
                  <a:pt x="67229" y="57337"/>
                  <a:pt x="109562" y="63687"/>
                  <a:pt x="114854" y="66862"/>
                </a:cubicBezTo>
                <a:cubicBezTo>
                  <a:pt x="120146" y="70037"/>
                  <a:pt x="98450" y="71360"/>
                  <a:pt x="79929" y="65275"/>
                </a:cubicBezTo>
                <a:cubicBezTo>
                  <a:pt x="61408" y="59190"/>
                  <a:pt x="5846" y="3362"/>
                  <a:pt x="554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E9686F38-73D2-466B-A920-296D4B83ED29}"/>
              </a:ext>
            </a:extLst>
          </p:cNvPr>
          <p:cNvSpPr/>
          <p:nvPr/>
        </p:nvSpPr>
        <p:spPr>
          <a:xfrm>
            <a:off x="4851782" y="4035484"/>
            <a:ext cx="156637" cy="748484"/>
          </a:xfrm>
          <a:custGeom>
            <a:avLst/>
            <a:gdLst>
              <a:gd name="connsiteX0" fmla="*/ 39306 w 156637"/>
              <a:gd name="connsiteY0" fmla="*/ 3116 h 748484"/>
              <a:gd name="connsiteX1" fmla="*/ 18668 w 156637"/>
              <a:gd name="connsiteY1" fmla="*/ 198379 h 748484"/>
              <a:gd name="connsiteX2" fmla="*/ 25018 w 156637"/>
              <a:gd name="connsiteY2" fmla="*/ 404754 h 748484"/>
              <a:gd name="connsiteX3" fmla="*/ 148843 w 156637"/>
              <a:gd name="connsiteY3" fmla="*/ 728604 h 748484"/>
              <a:gd name="connsiteX4" fmla="*/ 139318 w 156637"/>
              <a:gd name="connsiteY4" fmla="*/ 704791 h 748484"/>
              <a:gd name="connsiteX5" fmla="*/ 102806 w 156637"/>
              <a:gd name="connsiteY5" fmla="*/ 634941 h 748484"/>
              <a:gd name="connsiteX6" fmla="*/ 1206 w 156637"/>
              <a:gd name="connsiteY6" fmla="*/ 360304 h 748484"/>
              <a:gd name="connsiteX7" fmla="*/ 39306 w 156637"/>
              <a:gd name="connsiteY7" fmla="*/ 3116 h 74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637" h="748484">
                <a:moveTo>
                  <a:pt x="39306" y="3116"/>
                </a:moveTo>
                <a:cubicBezTo>
                  <a:pt x="42216" y="-23871"/>
                  <a:pt x="21049" y="131439"/>
                  <a:pt x="18668" y="198379"/>
                </a:cubicBezTo>
                <a:cubicBezTo>
                  <a:pt x="16287" y="265319"/>
                  <a:pt x="3322" y="316383"/>
                  <a:pt x="25018" y="404754"/>
                </a:cubicBezTo>
                <a:cubicBezTo>
                  <a:pt x="46714" y="493125"/>
                  <a:pt x="129793" y="678598"/>
                  <a:pt x="148843" y="728604"/>
                </a:cubicBezTo>
                <a:cubicBezTo>
                  <a:pt x="167893" y="778610"/>
                  <a:pt x="146991" y="720401"/>
                  <a:pt x="139318" y="704791"/>
                </a:cubicBezTo>
                <a:cubicBezTo>
                  <a:pt x="131645" y="689181"/>
                  <a:pt x="125825" y="692355"/>
                  <a:pt x="102806" y="634941"/>
                </a:cubicBezTo>
                <a:cubicBezTo>
                  <a:pt x="79787" y="577527"/>
                  <a:pt x="10202" y="471164"/>
                  <a:pt x="1206" y="360304"/>
                </a:cubicBezTo>
                <a:cubicBezTo>
                  <a:pt x="-7790" y="249444"/>
                  <a:pt x="36396" y="30103"/>
                  <a:pt x="39306" y="3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BABD6DBC-5309-4DB0-9F72-56453D261EFC}"/>
              </a:ext>
            </a:extLst>
          </p:cNvPr>
          <p:cNvSpPr/>
          <p:nvPr/>
        </p:nvSpPr>
        <p:spPr>
          <a:xfrm>
            <a:off x="4901256" y="4019548"/>
            <a:ext cx="47339" cy="571590"/>
          </a:xfrm>
          <a:custGeom>
            <a:avLst/>
            <a:gdLst>
              <a:gd name="connsiteX0" fmla="*/ 16819 w 47339"/>
              <a:gd name="connsiteY0" fmla="*/ 2 h 571590"/>
              <a:gd name="connsiteX1" fmla="*/ 8882 w 47339"/>
              <a:gd name="connsiteY1" fmla="*/ 238127 h 571590"/>
              <a:gd name="connsiteX2" fmla="*/ 21582 w 47339"/>
              <a:gd name="connsiteY2" fmla="*/ 382590 h 571590"/>
              <a:gd name="connsiteX3" fmla="*/ 46982 w 47339"/>
              <a:gd name="connsiteY3" fmla="*/ 566740 h 571590"/>
              <a:gd name="connsiteX4" fmla="*/ 34282 w 47339"/>
              <a:gd name="connsiteY4" fmla="*/ 503240 h 571590"/>
              <a:gd name="connsiteX5" fmla="*/ 4119 w 47339"/>
              <a:gd name="connsiteY5" fmla="*/ 344490 h 571590"/>
              <a:gd name="connsiteX6" fmla="*/ 944 w 47339"/>
              <a:gd name="connsiteY6" fmla="*/ 242890 h 571590"/>
              <a:gd name="connsiteX7" fmla="*/ 16819 w 47339"/>
              <a:gd name="connsiteY7" fmla="*/ 2 h 57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39" h="571590">
                <a:moveTo>
                  <a:pt x="16819" y="2"/>
                </a:moveTo>
                <a:cubicBezTo>
                  <a:pt x="18142" y="-792"/>
                  <a:pt x="8088" y="174362"/>
                  <a:pt x="8882" y="238127"/>
                </a:cubicBezTo>
                <a:cubicBezTo>
                  <a:pt x="9676" y="301892"/>
                  <a:pt x="15232" y="327821"/>
                  <a:pt x="21582" y="382590"/>
                </a:cubicBezTo>
                <a:cubicBezTo>
                  <a:pt x="27932" y="437359"/>
                  <a:pt x="44865" y="546632"/>
                  <a:pt x="46982" y="566740"/>
                </a:cubicBezTo>
                <a:cubicBezTo>
                  <a:pt x="49099" y="586848"/>
                  <a:pt x="41426" y="540282"/>
                  <a:pt x="34282" y="503240"/>
                </a:cubicBezTo>
                <a:cubicBezTo>
                  <a:pt x="27138" y="466198"/>
                  <a:pt x="9675" y="387882"/>
                  <a:pt x="4119" y="344490"/>
                </a:cubicBezTo>
                <a:cubicBezTo>
                  <a:pt x="-1437" y="301098"/>
                  <a:pt x="-114" y="293955"/>
                  <a:pt x="944" y="242890"/>
                </a:cubicBezTo>
                <a:cubicBezTo>
                  <a:pt x="2002" y="191825"/>
                  <a:pt x="15496" y="796"/>
                  <a:pt x="1681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AD5A1954-EC2C-42DC-9222-75EEB21F54AC}"/>
              </a:ext>
            </a:extLst>
          </p:cNvPr>
          <p:cNvSpPr/>
          <p:nvPr/>
        </p:nvSpPr>
        <p:spPr>
          <a:xfrm>
            <a:off x="6031613" y="4768243"/>
            <a:ext cx="287711" cy="973576"/>
          </a:xfrm>
          <a:custGeom>
            <a:avLst/>
            <a:gdLst>
              <a:gd name="connsiteX0" fmla="*/ 286637 w 287711"/>
              <a:gd name="connsiteY0" fmla="*/ 607 h 973576"/>
              <a:gd name="connsiteX1" fmla="*/ 112012 w 287711"/>
              <a:gd name="connsiteY1" fmla="*/ 299057 h 973576"/>
              <a:gd name="connsiteX2" fmla="*/ 67562 w 287711"/>
              <a:gd name="connsiteY2" fmla="*/ 426057 h 973576"/>
              <a:gd name="connsiteX3" fmla="*/ 887 w 287711"/>
              <a:gd name="connsiteY3" fmla="*/ 956282 h 973576"/>
              <a:gd name="connsiteX4" fmla="*/ 29462 w 287711"/>
              <a:gd name="connsiteY4" fmla="*/ 826107 h 973576"/>
              <a:gd name="connsiteX5" fmla="*/ 32637 w 287711"/>
              <a:gd name="connsiteY5" fmla="*/ 638782 h 973576"/>
              <a:gd name="connsiteX6" fmla="*/ 19937 w 287711"/>
              <a:gd name="connsiteY6" fmla="*/ 384782 h 973576"/>
              <a:gd name="connsiteX7" fmla="*/ 286637 w 287711"/>
              <a:gd name="connsiteY7" fmla="*/ 607 h 97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711" h="973576">
                <a:moveTo>
                  <a:pt x="286637" y="607"/>
                </a:moveTo>
                <a:cubicBezTo>
                  <a:pt x="301983" y="-13681"/>
                  <a:pt x="148524" y="228149"/>
                  <a:pt x="112012" y="299057"/>
                </a:cubicBezTo>
                <a:cubicBezTo>
                  <a:pt x="75500" y="369965"/>
                  <a:pt x="86083" y="316520"/>
                  <a:pt x="67562" y="426057"/>
                </a:cubicBezTo>
                <a:cubicBezTo>
                  <a:pt x="49041" y="535595"/>
                  <a:pt x="7237" y="889607"/>
                  <a:pt x="887" y="956282"/>
                </a:cubicBezTo>
                <a:cubicBezTo>
                  <a:pt x="-5463" y="1022957"/>
                  <a:pt x="24170" y="879024"/>
                  <a:pt x="29462" y="826107"/>
                </a:cubicBezTo>
                <a:cubicBezTo>
                  <a:pt x="34754" y="773190"/>
                  <a:pt x="34224" y="712336"/>
                  <a:pt x="32637" y="638782"/>
                </a:cubicBezTo>
                <a:cubicBezTo>
                  <a:pt x="31049" y="565228"/>
                  <a:pt x="-22396" y="485324"/>
                  <a:pt x="19937" y="384782"/>
                </a:cubicBezTo>
                <a:cubicBezTo>
                  <a:pt x="62270" y="284240"/>
                  <a:pt x="271291" y="14895"/>
                  <a:pt x="286637" y="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406BD87F-73BA-4B34-AB66-E484564C134E}"/>
              </a:ext>
            </a:extLst>
          </p:cNvPr>
          <p:cNvSpPr/>
          <p:nvPr/>
        </p:nvSpPr>
        <p:spPr>
          <a:xfrm>
            <a:off x="4104942" y="5044023"/>
            <a:ext cx="219867" cy="737655"/>
          </a:xfrm>
          <a:custGeom>
            <a:avLst/>
            <a:gdLst>
              <a:gd name="connsiteX0" fmla="*/ 333 w 219867"/>
              <a:gd name="connsiteY0" fmla="*/ 1052 h 737655"/>
              <a:gd name="connsiteX1" fmla="*/ 22558 w 219867"/>
              <a:gd name="connsiteY1" fmla="*/ 178852 h 737655"/>
              <a:gd name="connsiteX2" fmla="*/ 54308 w 219867"/>
              <a:gd name="connsiteY2" fmla="*/ 261402 h 737655"/>
              <a:gd name="connsiteX3" fmla="*/ 174958 w 219867"/>
              <a:gd name="connsiteY3" fmla="*/ 594777 h 737655"/>
              <a:gd name="connsiteX4" fmla="*/ 146383 w 219867"/>
              <a:gd name="connsiteY4" fmla="*/ 737652 h 737655"/>
              <a:gd name="connsiteX5" fmla="*/ 219408 w 219867"/>
              <a:gd name="connsiteY5" fmla="*/ 591602 h 737655"/>
              <a:gd name="connsiteX6" fmla="*/ 105108 w 219867"/>
              <a:gd name="connsiteY6" fmla="*/ 340777 h 737655"/>
              <a:gd name="connsiteX7" fmla="*/ 16208 w 219867"/>
              <a:gd name="connsiteY7" fmla="*/ 115352 h 737655"/>
              <a:gd name="connsiteX8" fmla="*/ 333 w 219867"/>
              <a:gd name="connsiteY8" fmla="*/ 1052 h 737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867" h="737655">
                <a:moveTo>
                  <a:pt x="333" y="1052"/>
                </a:moveTo>
                <a:cubicBezTo>
                  <a:pt x="1391" y="11635"/>
                  <a:pt x="13562" y="135460"/>
                  <a:pt x="22558" y="178852"/>
                </a:cubicBezTo>
                <a:cubicBezTo>
                  <a:pt x="31554" y="222244"/>
                  <a:pt x="28908" y="192081"/>
                  <a:pt x="54308" y="261402"/>
                </a:cubicBezTo>
                <a:cubicBezTo>
                  <a:pt x="79708" y="330723"/>
                  <a:pt x="159612" y="515402"/>
                  <a:pt x="174958" y="594777"/>
                </a:cubicBezTo>
                <a:cubicBezTo>
                  <a:pt x="190304" y="674152"/>
                  <a:pt x="138975" y="738181"/>
                  <a:pt x="146383" y="737652"/>
                </a:cubicBezTo>
                <a:cubicBezTo>
                  <a:pt x="153791" y="737123"/>
                  <a:pt x="226287" y="657748"/>
                  <a:pt x="219408" y="591602"/>
                </a:cubicBezTo>
                <a:cubicBezTo>
                  <a:pt x="212529" y="525456"/>
                  <a:pt x="138975" y="420152"/>
                  <a:pt x="105108" y="340777"/>
                </a:cubicBezTo>
                <a:cubicBezTo>
                  <a:pt x="71241" y="261402"/>
                  <a:pt x="32612" y="168798"/>
                  <a:pt x="16208" y="115352"/>
                </a:cubicBezTo>
                <a:cubicBezTo>
                  <a:pt x="-196" y="61906"/>
                  <a:pt x="-725" y="-9531"/>
                  <a:pt x="333" y="1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488671D1-0FEE-4F73-8F04-5A139E5A430F}"/>
              </a:ext>
            </a:extLst>
          </p:cNvPr>
          <p:cNvSpPr/>
          <p:nvPr/>
        </p:nvSpPr>
        <p:spPr>
          <a:xfrm>
            <a:off x="6107289" y="5703934"/>
            <a:ext cx="249694" cy="336669"/>
          </a:xfrm>
          <a:custGeom>
            <a:avLst/>
            <a:gdLst>
              <a:gd name="connsiteX0" fmla="*/ 1411 w 249694"/>
              <a:gd name="connsiteY0" fmla="*/ 1541 h 336669"/>
              <a:gd name="connsiteX1" fmla="*/ 131586 w 249694"/>
              <a:gd name="connsiteY1" fmla="*/ 166641 h 336669"/>
              <a:gd name="connsiteX2" fmla="*/ 236361 w 249694"/>
              <a:gd name="connsiteY2" fmla="*/ 331741 h 336669"/>
              <a:gd name="connsiteX3" fmla="*/ 220486 w 249694"/>
              <a:gd name="connsiteY3" fmla="*/ 268241 h 336669"/>
              <a:gd name="connsiteX4" fmla="*/ 1411 w 249694"/>
              <a:gd name="connsiteY4" fmla="*/ 1541 h 33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694" h="336669">
                <a:moveTo>
                  <a:pt x="1411" y="1541"/>
                </a:moveTo>
                <a:cubicBezTo>
                  <a:pt x="-13406" y="-15392"/>
                  <a:pt x="92428" y="111608"/>
                  <a:pt x="131586" y="166641"/>
                </a:cubicBezTo>
                <a:cubicBezTo>
                  <a:pt x="170744" y="221674"/>
                  <a:pt x="221544" y="314808"/>
                  <a:pt x="236361" y="331741"/>
                </a:cubicBezTo>
                <a:cubicBezTo>
                  <a:pt x="251178" y="348674"/>
                  <a:pt x="262290" y="320629"/>
                  <a:pt x="220486" y="268241"/>
                </a:cubicBezTo>
                <a:cubicBezTo>
                  <a:pt x="178682" y="215854"/>
                  <a:pt x="16228" y="18474"/>
                  <a:pt x="1411" y="1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B5CABFDF-61BA-4EE4-9B92-910020AF5BAC}"/>
              </a:ext>
            </a:extLst>
          </p:cNvPr>
          <p:cNvSpPr/>
          <p:nvPr/>
        </p:nvSpPr>
        <p:spPr>
          <a:xfrm>
            <a:off x="6057626" y="5800271"/>
            <a:ext cx="274914" cy="611900"/>
          </a:xfrm>
          <a:custGeom>
            <a:avLst/>
            <a:gdLst>
              <a:gd name="connsiteX0" fmla="*/ 274 w 274914"/>
              <a:gd name="connsiteY0" fmla="*/ 454 h 611900"/>
              <a:gd name="connsiteX1" fmla="*/ 85999 w 274914"/>
              <a:gd name="connsiteY1" fmla="*/ 298904 h 611900"/>
              <a:gd name="connsiteX2" fmla="*/ 155849 w 274914"/>
              <a:gd name="connsiteY2" fmla="*/ 451304 h 611900"/>
              <a:gd name="connsiteX3" fmla="*/ 273324 w 274914"/>
              <a:gd name="connsiteY3" fmla="*/ 610054 h 611900"/>
              <a:gd name="connsiteX4" fmla="*/ 212999 w 274914"/>
              <a:gd name="connsiteY4" fmla="*/ 527504 h 611900"/>
              <a:gd name="connsiteX5" fmla="*/ 63774 w 274914"/>
              <a:gd name="connsiteY5" fmla="*/ 371929 h 611900"/>
              <a:gd name="connsiteX6" fmla="*/ 274 w 274914"/>
              <a:gd name="connsiteY6" fmla="*/ 454 h 61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914" h="611900">
                <a:moveTo>
                  <a:pt x="274" y="454"/>
                </a:moveTo>
                <a:cubicBezTo>
                  <a:pt x="3978" y="-11717"/>
                  <a:pt x="60070" y="223762"/>
                  <a:pt x="85999" y="298904"/>
                </a:cubicBezTo>
                <a:cubicBezTo>
                  <a:pt x="111928" y="374046"/>
                  <a:pt x="124628" y="399446"/>
                  <a:pt x="155849" y="451304"/>
                </a:cubicBezTo>
                <a:cubicBezTo>
                  <a:pt x="187070" y="503162"/>
                  <a:pt x="263799" y="597354"/>
                  <a:pt x="273324" y="610054"/>
                </a:cubicBezTo>
                <a:cubicBezTo>
                  <a:pt x="282849" y="622754"/>
                  <a:pt x="247924" y="567191"/>
                  <a:pt x="212999" y="527504"/>
                </a:cubicBezTo>
                <a:cubicBezTo>
                  <a:pt x="178074" y="487817"/>
                  <a:pt x="96582" y="457654"/>
                  <a:pt x="63774" y="371929"/>
                </a:cubicBezTo>
                <a:cubicBezTo>
                  <a:pt x="30966" y="286204"/>
                  <a:pt x="-3430" y="12625"/>
                  <a:pt x="274" y="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FC8A4343-B90B-49BB-9744-AFA80DEF14D8}"/>
              </a:ext>
            </a:extLst>
          </p:cNvPr>
          <p:cNvSpPr/>
          <p:nvPr/>
        </p:nvSpPr>
        <p:spPr>
          <a:xfrm>
            <a:off x="3999280" y="5781257"/>
            <a:ext cx="281677" cy="512929"/>
          </a:xfrm>
          <a:custGeom>
            <a:avLst/>
            <a:gdLst>
              <a:gd name="connsiteX0" fmla="*/ 280620 w 281677"/>
              <a:gd name="connsiteY0" fmla="*/ 418 h 512929"/>
              <a:gd name="connsiteX1" fmla="*/ 102820 w 281677"/>
              <a:gd name="connsiteY1" fmla="*/ 165518 h 512929"/>
              <a:gd name="connsiteX2" fmla="*/ 58370 w 281677"/>
              <a:gd name="connsiteY2" fmla="*/ 308393 h 512929"/>
              <a:gd name="connsiteX3" fmla="*/ 64720 w 281677"/>
              <a:gd name="connsiteY3" fmla="*/ 508418 h 512929"/>
              <a:gd name="connsiteX4" fmla="*/ 58370 w 281677"/>
              <a:gd name="connsiteY4" fmla="*/ 429043 h 512929"/>
              <a:gd name="connsiteX5" fmla="*/ 10745 w 281677"/>
              <a:gd name="connsiteY5" fmla="*/ 216318 h 512929"/>
              <a:gd name="connsiteX6" fmla="*/ 280620 w 281677"/>
              <a:gd name="connsiteY6" fmla="*/ 418 h 51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677" h="512929">
                <a:moveTo>
                  <a:pt x="280620" y="418"/>
                </a:moveTo>
                <a:cubicBezTo>
                  <a:pt x="295966" y="-8049"/>
                  <a:pt x="139862" y="114189"/>
                  <a:pt x="102820" y="165518"/>
                </a:cubicBezTo>
                <a:cubicBezTo>
                  <a:pt x="65778" y="216847"/>
                  <a:pt x="64720" y="251243"/>
                  <a:pt x="58370" y="308393"/>
                </a:cubicBezTo>
                <a:cubicBezTo>
                  <a:pt x="52020" y="365543"/>
                  <a:pt x="64720" y="488310"/>
                  <a:pt x="64720" y="508418"/>
                </a:cubicBezTo>
                <a:cubicBezTo>
                  <a:pt x="64720" y="528526"/>
                  <a:pt x="67366" y="477726"/>
                  <a:pt x="58370" y="429043"/>
                </a:cubicBezTo>
                <a:cubicBezTo>
                  <a:pt x="49374" y="380360"/>
                  <a:pt x="-27884" y="292518"/>
                  <a:pt x="10745" y="216318"/>
                </a:cubicBezTo>
                <a:cubicBezTo>
                  <a:pt x="49374" y="140118"/>
                  <a:pt x="265274" y="8885"/>
                  <a:pt x="280620" y="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8821DAE5-857D-47F7-B891-FC664D348B95}"/>
              </a:ext>
            </a:extLst>
          </p:cNvPr>
          <p:cNvSpPr/>
          <p:nvPr/>
        </p:nvSpPr>
        <p:spPr>
          <a:xfrm>
            <a:off x="6552462" y="6583856"/>
            <a:ext cx="156319" cy="142575"/>
          </a:xfrm>
          <a:custGeom>
            <a:avLst/>
            <a:gdLst>
              <a:gd name="connsiteX0" fmla="*/ 156313 w 156319"/>
              <a:gd name="connsiteY0" fmla="*/ 1094 h 142575"/>
              <a:gd name="connsiteX1" fmla="*/ 7088 w 156319"/>
              <a:gd name="connsiteY1" fmla="*/ 137619 h 142575"/>
              <a:gd name="connsiteX2" fmla="*/ 22963 w 156319"/>
              <a:gd name="connsiteY2" fmla="*/ 109044 h 142575"/>
              <a:gd name="connsiteX3" fmla="*/ 13438 w 156319"/>
              <a:gd name="connsiteY3" fmla="*/ 74119 h 142575"/>
              <a:gd name="connsiteX4" fmla="*/ 156313 w 156319"/>
              <a:gd name="connsiteY4" fmla="*/ 1094 h 14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19" h="142575">
                <a:moveTo>
                  <a:pt x="156313" y="1094"/>
                </a:moveTo>
                <a:cubicBezTo>
                  <a:pt x="155255" y="11677"/>
                  <a:pt x="29313" y="119627"/>
                  <a:pt x="7088" y="137619"/>
                </a:cubicBezTo>
                <a:cubicBezTo>
                  <a:pt x="-15137" y="155611"/>
                  <a:pt x="21905" y="119627"/>
                  <a:pt x="22963" y="109044"/>
                </a:cubicBezTo>
                <a:cubicBezTo>
                  <a:pt x="24021" y="98461"/>
                  <a:pt x="-6141" y="88406"/>
                  <a:pt x="13438" y="74119"/>
                </a:cubicBezTo>
                <a:cubicBezTo>
                  <a:pt x="33017" y="59832"/>
                  <a:pt x="157371" y="-9489"/>
                  <a:pt x="156313" y="1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AEB01362-DC7E-4AC4-BDAC-AD996146376C}"/>
              </a:ext>
            </a:extLst>
          </p:cNvPr>
          <p:cNvSpPr/>
          <p:nvPr/>
        </p:nvSpPr>
        <p:spPr>
          <a:xfrm>
            <a:off x="3882906" y="6324439"/>
            <a:ext cx="441492" cy="352999"/>
          </a:xfrm>
          <a:custGeom>
            <a:avLst/>
            <a:gdLst>
              <a:gd name="connsiteX0" fmla="*/ 184269 w 441492"/>
              <a:gd name="connsiteY0" fmla="*/ 161 h 352999"/>
              <a:gd name="connsiteX1" fmla="*/ 387469 w 441492"/>
              <a:gd name="connsiteY1" fmla="*/ 85886 h 352999"/>
              <a:gd name="connsiteX2" fmla="*/ 282694 w 441492"/>
              <a:gd name="connsiteY2" fmla="*/ 155736 h 352999"/>
              <a:gd name="connsiteX3" fmla="*/ 298569 w 441492"/>
              <a:gd name="connsiteY3" fmla="*/ 244636 h 352999"/>
              <a:gd name="connsiteX4" fmla="*/ 119 w 441492"/>
              <a:gd name="connsiteY4" fmla="*/ 352586 h 352999"/>
              <a:gd name="connsiteX5" fmla="*/ 263644 w 441492"/>
              <a:gd name="connsiteY5" fmla="*/ 279561 h 352999"/>
              <a:gd name="connsiteX6" fmla="*/ 368419 w 441492"/>
              <a:gd name="connsiteY6" fmla="*/ 222411 h 352999"/>
              <a:gd name="connsiteX7" fmla="*/ 339844 w 441492"/>
              <a:gd name="connsiteY7" fmla="*/ 139861 h 352999"/>
              <a:gd name="connsiteX8" fmla="*/ 438269 w 441492"/>
              <a:gd name="connsiteY8" fmla="*/ 66836 h 352999"/>
              <a:gd name="connsiteX9" fmla="*/ 184269 w 441492"/>
              <a:gd name="connsiteY9" fmla="*/ 161 h 35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492" h="352999">
                <a:moveTo>
                  <a:pt x="184269" y="161"/>
                </a:moveTo>
                <a:cubicBezTo>
                  <a:pt x="175802" y="3336"/>
                  <a:pt x="371065" y="59957"/>
                  <a:pt x="387469" y="85886"/>
                </a:cubicBezTo>
                <a:cubicBezTo>
                  <a:pt x="403873" y="111815"/>
                  <a:pt x="297511" y="129278"/>
                  <a:pt x="282694" y="155736"/>
                </a:cubicBezTo>
                <a:cubicBezTo>
                  <a:pt x="267877" y="182194"/>
                  <a:pt x="345665" y="211828"/>
                  <a:pt x="298569" y="244636"/>
                </a:cubicBezTo>
                <a:cubicBezTo>
                  <a:pt x="251473" y="277444"/>
                  <a:pt x="5940" y="346765"/>
                  <a:pt x="119" y="352586"/>
                </a:cubicBezTo>
                <a:cubicBezTo>
                  <a:pt x="-5702" y="358407"/>
                  <a:pt x="202261" y="301257"/>
                  <a:pt x="263644" y="279561"/>
                </a:cubicBezTo>
                <a:cubicBezTo>
                  <a:pt x="325027" y="257865"/>
                  <a:pt x="355719" y="245694"/>
                  <a:pt x="368419" y="222411"/>
                </a:cubicBezTo>
                <a:cubicBezTo>
                  <a:pt x="381119" y="199128"/>
                  <a:pt x="328202" y="165790"/>
                  <a:pt x="339844" y="139861"/>
                </a:cubicBezTo>
                <a:cubicBezTo>
                  <a:pt x="351486" y="113932"/>
                  <a:pt x="461552" y="92236"/>
                  <a:pt x="438269" y="66836"/>
                </a:cubicBezTo>
                <a:cubicBezTo>
                  <a:pt x="414986" y="41436"/>
                  <a:pt x="192736" y="-3014"/>
                  <a:pt x="184269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AED2B3E7-A0A7-403F-BEF2-145691D4792A}"/>
              </a:ext>
            </a:extLst>
          </p:cNvPr>
          <p:cNvSpPr/>
          <p:nvPr/>
        </p:nvSpPr>
        <p:spPr>
          <a:xfrm>
            <a:off x="6483649" y="7007202"/>
            <a:ext cx="282362" cy="893929"/>
          </a:xfrm>
          <a:custGeom>
            <a:avLst/>
            <a:gdLst>
              <a:gd name="connsiteX0" fmla="*/ 126701 w 282362"/>
              <a:gd name="connsiteY0" fmla="*/ 23 h 893929"/>
              <a:gd name="connsiteX1" fmla="*/ 282276 w 282362"/>
              <a:gd name="connsiteY1" fmla="*/ 317523 h 893929"/>
              <a:gd name="connsiteX2" fmla="*/ 101301 w 282362"/>
              <a:gd name="connsiteY2" fmla="*/ 584223 h 893929"/>
              <a:gd name="connsiteX3" fmla="*/ 60026 w 282362"/>
              <a:gd name="connsiteY3" fmla="*/ 657248 h 893929"/>
              <a:gd name="connsiteX4" fmla="*/ 225126 w 282362"/>
              <a:gd name="connsiteY4" fmla="*/ 889023 h 893929"/>
              <a:gd name="connsiteX5" fmla="*/ 167976 w 282362"/>
              <a:gd name="connsiteY5" fmla="*/ 806473 h 893929"/>
              <a:gd name="connsiteX6" fmla="*/ 2876 w 282362"/>
              <a:gd name="connsiteY6" fmla="*/ 701698 h 893929"/>
              <a:gd name="connsiteX7" fmla="*/ 75901 w 282362"/>
              <a:gd name="connsiteY7" fmla="*/ 609623 h 893929"/>
              <a:gd name="connsiteX8" fmla="*/ 237826 w 282362"/>
              <a:gd name="connsiteY8" fmla="*/ 333398 h 893929"/>
              <a:gd name="connsiteX9" fmla="*/ 126701 w 282362"/>
              <a:gd name="connsiteY9" fmla="*/ 23 h 89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2362" h="893929">
                <a:moveTo>
                  <a:pt x="126701" y="23"/>
                </a:moveTo>
                <a:cubicBezTo>
                  <a:pt x="134109" y="-2623"/>
                  <a:pt x="286509" y="220156"/>
                  <a:pt x="282276" y="317523"/>
                </a:cubicBezTo>
                <a:cubicBezTo>
                  <a:pt x="278043" y="414890"/>
                  <a:pt x="101301" y="584223"/>
                  <a:pt x="101301" y="584223"/>
                </a:cubicBezTo>
                <a:cubicBezTo>
                  <a:pt x="64259" y="640844"/>
                  <a:pt x="39389" y="606448"/>
                  <a:pt x="60026" y="657248"/>
                </a:cubicBezTo>
                <a:cubicBezTo>
                  <a:pt x="80663" y="708048"/>
                  <a:pt x="207134" y="864152"/>
                  <a:pt x="225126" y="889023"/>
                </a:cubicBezTo>
                <a:cubicBezTo>
                  <a:pt x="243118" y="913894"/>
                  <a:pt x="205018" y="837694"/>
                  <a:pt x="167976" y="806473"/>
                </a:cubicBezTo>
                <a:cubicBezTo>
                  <a:pt x="130934" y="775252"/>
                  <a:pt x="18222" y="734506"/>
                  <a:pt x="2876" y="701698"/>
                </a:cubicBezTo>
                <a:cubicBezTo>
                  <a:pt x="-12470" y="668890"/>
                  <a:pt x="36743" y="671006"/>
                  <a:pt x="75901" y="609623"/>
                </a:cubicBezTo>
                <a:cubicBezTo>
                  <a:pt x="115059" y="548240"/>
                  <a:pt x="226714" y="431823"/>
                  <a:pt x="237826" y="333398"/>
                </a:cubicBezTo>
                <a:cubicBezTo>
                  <a:pt x="248939" y="234973"/>
                  <a:pt x="119293" y="2669"/>
                  <a:pt x="126701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E92F8604-081E-418C-81B1-967E58B12E7E}"/>
              </a:ext>
            </a:extLst>
          </p:cNvPr>
          <p:cNvSpPr/>
          <p:nvPr/>
        </p:nvSpPr>
        <p:spPr>
          <a:xfrm>
            <a:off x="3071969" y="6675947"/>
            <a:ext cx="984535" cy="252229"/>
          </a:xfrm>
          <a:custGeom>
            <a:avLst/>
            <a:gdLst>
              <a:gd name="connsiteX0" fmla="*/ 1431 w 984535"/>
              <a:gd name="connsiteY0" fmla="*/ 251903 h 252229"/>
              <a:gd name="connsiteX1" fmla="*/ 538006 w 984535"/>
              <a:gd name="connsiteY1" fmla="*/ 182053 h 252229"/>
              <a:gd name="connsiteX2" fmla="*/ 950756 w 984535"/>
              <a:gd name="connsiteY2" fmla="*/ 178878 h 252229"/>
              <a:gd name="connsiteX3" fmla="*/ 839631 w 984535"/>
              <a:gd name="connsiteY3" fmla="*/ 1078 h 252229"/>
              <a:gd name="connsiteX4" fmla="*/ 982506 w 984535"/>
              <a:gd name="connsiteY4" fmla="*/ 109028 h 252229"/>
              <a:gd name="connsiteX5" fmla="*/ 709456 w 984535"/>
              <a:gd name="connsiteY5" fmla="*/ 204278 h 252229"/>
              <a:gd name="connsiteX6" fmla="*/ 1431 w 984535"/>
              <a:gd name="connsiteY6" fmla="*/ 251903 h 25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535" h="252229">
                <a:moveTo>
                  <a:pt x="1431" y="251903"/>
                </a:moveTo>
                <a:cubicBezTo>
                  <a:pt x="-27144" y="248199"/>
                  <a:pt x="379785" y="194224"/>
                  <a:pt x="538006" y="182053"/>
                </a:cubicBezTo>
                <a:cubicBezTo>
                  <a:pt x="696227" y="169882"/>
                  <a:pt x="900485" y="209040"/>
                  <a:pt x="950756" y="178878"/>
                </a:cubicBezTo>
                <a:cubicBezTo>
                  <a:pt x="1001027" y="148715"/>
                  <a:pt x="834339" y="12720"/>
                  <a:pt x="839631" y="1078"/>
                </a:cubicBezTo>
                <a:cubicBezTo>
                  <a:pt x="844923" y="-10564"/>
                  <a:pt x="1004202" y="75161"/>
                  <a:pt x="982506" y="109028"/>
                </a:cubicBezTo>
                <a:cubicBezTo>
                  <a:pt x="960810" y="142895"/>
                  <a:pt x="872968" y="181524"/>
                  <a:pt x="709456" y="204278"/>
                </a:cubicBezTo>
                <a:cubicBezTo>
                  <a:pt x="545944" y="227032"/>
                  <a:pt x="30006" y="255607"/>
                  <a:pt x="1431" y="251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1B3D1B92-9CE5-45CC-BB5E-CF6A7FA7DA81}"/>
              </a:ext>
            </a:extLst>
          </p:cNvPr>
          <p:cNvSpPr/>
          <p:nvPr/>
        </p:nvSpPr>
        <p:spPr>
          <a:xfrm>
            <a:off x="5359375" y="7811536"/>
            <a:ext cx="1219737" cy="351679"/>
          </a:xfrm>
          <a:custGeom>
            <a:avLst/>
            <a:gdLst>
              <a:gd name="connsiteX0" fmla="*/ 1219225 w 1219737"/>
              <a:gd name="connsiteY0" fmla="*/ 3197 h 351679"/>
              <a:gd name="connsiteX1" fmla="*/ 389492 w 1219737"/>
              <a:gd name="connsiteY1" fmla="*/ 130197 h 351679"/>
              <a:gd name="connsiteX2" fmla="*/ 4258 w 1219737"/>
              <a:gd name="connsiteY2" fmla="*/ 350331 h 351679"/>
              <a:gd name="connsiteX3" fmla="*/ 203225 w 1219737"/>
              <a:gd name="connsiteY3" fmla="*/ 214864 h 351679"/>
              <a:gd name="connsiteX4" fmla="*/ 508025 w 1219737"/>
              <a:gd name="connsiteY4" fmla="*/ 53997 h 351679"/>
              <a:gd name="connsiteX5" fmla="*/ 1219225 w 1219737"/>
              <a:gd name="connsiteY5" fmla="*/ 3197 h 35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737" h="351679">
                <a:moveTo>
                  <a:pt x="1219225" y="3197"/>
                </a:moveTo>
                <a:cubicBezTo>
                  <a:pt x="1199470" y="15897"/>
                  <a:pt x="591986" y="72341"/>
                  <a:pt x="389492" y="130197"/>
                </a:cubicBezTo>
                <a:cubicBezTo>
                  <a:pt x="186997" y="188053"/>
                  <a:pt x="35302" y="336220"/>
                  <a:pt x="4258" y="350331"/>
                </a:cubicBezTo>
                <a:cubicBezTo>
                  <a:pt x="-26787" y="364442"/>
                  <a:pt x="119264" y="264253"/>
                  <a:pt x="203225" y="214864"/>
                </a:cubicBezTo>
                <a:cubicBezTo>
                  <a:pt x="287186" y="165475"/>
                  <a:pt x="334458" y="90686"/>
                  <a:pt x="508025" y="53997"/>
                </a:cubicBezTo>
                <a:cubicBezTo>
                  <a:pt x="681592" y="17308"/>
                  <a:pt x="1238980" y="-9503"/>
                  <a:pt x="1219225" y="3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17C0DEF9-3405-44BB-8517-BA7453646E0B}"/>
              </a:ext>
            </a:extLst>
          </p:cNvPr>
          <p:cNvSpPr/>
          <p:nvPr/>
        </p:nvSpPr>
        <p:spPr>
          <a:xfrm>
            <a:off x="4786561" y="7950194"/>
            <a:ext cx="1326374" cy="971808"/>
          </a:xfrm>
          <a:custGeom>
            <a:avLst/>
            <a:gdLst>
              <a:gd name="connsiteX0" fmla="*/ 1326372 w 1326374"/>
              <a:gd name="connsiteY0" fmla="*/ 6 h 971808"/>
              <a:gd name="connsiteX1" fmla="*/ 632106 w 1326374"/>
              <a:gd name="connsiteY1" fmla="*/ 304806 h 971808"/>
              <a:gd name="connsiteX2" fmla="*/ 500872 w 1326374"/>
              <a:gd name="connsiteY2" fmla="*/ 465673 h 971808"/>
              <a:gd name="connsiteX3" fmla="*/ 340006 w 1326374"/>
              <a:gd name="connsiteY3" fmla="*/ 664639 h 971808"/>
              <a:gd name="connsiteX4" fmla="*/ 1339 w 1326374"/>
              <a:gd name="connsiteY4" fmla="*/ 969439 h 971808"/>
              <a:gd name="connsiteX5" fmla="*/ 229939 w 1326374"/>
              <a:gd name="connsiteY5" fmla="*/ 787406 h 971808"/>
              <a:gd name="connsiteX6" fmla="*/ 433139 w 1326374"/>
              <a:gd name="connsiteY6" fmla="*/ 452973 h 971808"/>
              <a:gd name="connsiteX7" fmla="*/ 623639 w 1326374"/>
              <a:gd name="connsiteY7" fmla="*/ 313273 h 971808"/>
              <a:gd name="connsiteX8" fmla="*/ 1326372 w 1326374"/>
              <a:gd name="connsiteY8" fmla="*/ 6 h 97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6374" h="971808">
                <a:moveTo>
                  <a:pt x="1326372" y="6"/>
                </a:moveTo>
                <a:cubicBezTo>
                  <a:pt x="1327783" y="-1405"/>
                  <a:pt x="769689" y="227195"/>
                  <a:pt x="632106" y="304806"/>
                </a:cubicBezTo>
                <a:cubicBezTo>
                  <a:pt x="494523" y="382417"/>
                  <a:pt x="549555" y="405701"/>
                  <a:pt x="500872" y="465673"/>
                </a:cubicBezTo>
                <a:cubicBezTo>
                  <a:pt x="452189" y="525645"/>
                  <a:pt x="423262" y="580678"/>
                  <a:pt x="340006" y="664639"/>
                </a:cubicBezTo>
                <a:cubicBezTo>
                  <a:pt x="256750" y="748600"/>
                  <a:pt x="19683" y="948978"/>
                  <a:pt x="1339" y="969439"/>
                </a:cubicBezTo>
                <a:cubicBezTo>
                  <a:pt x="-17006" y="989900"/>
                  <a:pt x="157972" y="873484"/>
                  <a:pt x="229939" y="787406"/>
                </a:cubicBezTo>
                <a:cubicBezTo>
                  <a:pt x="301906" y="701328"/>
                  <a:pt x="367522" y="531995"/>
                  <a:pt x="433139" y="452973"/>
                </a:cubicBezTo>
                <a:cubicBezTo>
                  <a:pt x="498756" y="373951"/>
                  <a:pt x="469828" y="387356"/>
                  <a:pt x="623639" y="313273"/>
                </a:cubicBezTo>
                <a:cubicBezTo>
                  <a:pt x="777450" y="239190"/>
                  <a:pt x="1324961" y="1417"/>
                  <a:pt x="1326372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0B30342B-346A-4D9A-9CFE-4A7971ECA080}"/>
              </a:ext>
            </a:extLst>
          </p:cNvPr>
          <p:cNvSpPr/>
          <p:nvPr/>
        </p:nvSpPr>
        <p:spPr>
          <a:xfrm>
            <a:off x="2650553" y="7552433"/>
            <a:ext cx="311256" cy="391443"/>
          </a:xfrm>
          <a:custGeom>
            <a:avLst/>
            <a:gdLst>
              <a:gd name="connsiteX0" fmla="*/ 3747 w 311256"/>
              <a:gd name="connsiteY0" fmla="*/ 2480 h 391443"/>
              <a:gd name="connsiteX1" fmla="*/ 291085 w 311256"/>
              <a:gd name="connsiteY1" fmla="*/ 370780 h 391443"/>
              <a:gd name="connsiteX2" fmla="*/ 270447 w 311256"/>
              <a:gd name="connsiteY2" fmla="*/ 331092 h 391443"/>
              <a:gd name="connsiteX3" fmla="*/ 135510 w 311256"/>
              <a:gd name="connsiteY3" fmla="*/ 215205 h 391443"/>
              <a:gd name="connsiteX4" fmla="*/ 3747 w 311256"/>
              <a:gd name="connsiteY4" fmla="*/ 2480 h 391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256" h="391443">
                <a:moveTo>
                  <a:pt x="3747" y="2480"/>
                </a:moveTo>
                <a:cubicBezTo>
                  <a:pt x="29676" y="28409"/>
                  <a:pt x="246635" y="316011"/>
                  <a:pt x="291085" y="370780"/>
                </a:cubicBezTo>
                <a:cubicBezTo>
                  <a:pt x="335535" y="425549"/>
                  <a:pt x="296376" y="357021"/>
                  <a:pt x="270447" y="331092"/>
                </a:cubicBezTo>
                <a:cubicBezTo>
                  <a:pt x="244518" y="305163"/>
                  <a:pt x="177579" y="269180"/>
                  <a:pt x="135510" y="215205"/>
                </a:cubicBezTo>
                <a:cubicBezTo>
                  <a:pt x="93441" y="161230"/>
                  <a:pt x="-22182" y="-23449"/>
                  <a:pt x="3747" y="2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FA83C118-7AE8-4F5C-BEC9-D36FE227680C}"/>
              </a:ext>
            </a:extLst>
          </p:cNvPr>
          <p:cNvSpPr/>
          <p:nvPr/>
        </p:nvSpPr>
        <p:spPr>
          <a:xfrm>
            <a:off x="2969544" y="7952415"/>
            <a:ext cx="209491" cy="200527"/>
          </a:xfrm>
          <a:custGeom>
            <a:avLst/>
            <a:gdLst>
              <a:gd name="connsiteX0" fmla="*/ 669 w 209491"/>
              <a:gd name="connsiteY0" fmla="*/ 960 h 200527"/>
              <a:gd name="connsiteX1" fmla="*/ 203869 w 209491"/>
              <a:gd name="connsiteY1" fmla="*/ 196223 h 200527"/>
              <a:gd name="connsiteX2" fmla="*/ 140369 w 209491"/>
              <a:gd name="connsiteY2" fmla="*/ 124785 h 200527"/>
              <a:gd name="connsiteX3" fmla="*/ 669 w 209491"/>
              <a:gd name="connsiteY3" fmla="*/ 960 h 20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491" h="200527">
                <a:moveTo>
                  <a:pt x="669" y="960"/>
                </a:moveTo>
                <a:cubicBezTo>
                  <a:pt x="11252" y="12866"/>
                  <a:pt x="180586" y="175586"/>
                  <a:pt x="203869" y="196223"/>
                </a:cubicBezTo>
                <a:cubicBezTo>
                  <a:pt x="227152" y="216860"/>
                  <a:pt x="172648" y="158387"/>
                  <a:pt x="140369" y="124785"/>
                </a:cubicBezTo>
                <a:cubicBezTo>
                  <a:pt x="108090" y="91183"/>
                  <a:pt x="-9914" y="-10946"/>
                  <a:pt x="669" y="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F8E32A4A-9957-4050-A4C2-D76AE4426FC9}"/>
              </a:ext>
            </a:extLst>
          </p:cNvPr>
          <p:cNvSpPr/>
          <p:nvPr/>
        </p:nvSpPr>
        <p:spPr>
          <a:xfrm>
            <a:off x="2987070" y="7907363"/>
            <a:ext cx="486964" cy="445875"/>
          </a:xfrm>
          <a:custGeom>
            <a:avLst/>
            <a:gdLst>
              <a:gd name="connsiteX0" fmla="*/ 11718 w 486964"/>
              <a:gd name="connsiteY0" fmla="*/ 11087 h 445875"/>
              <a:gd name="connsiteX1" fmla="*/ 64105 w 486964"/>
              <a:gd name="connsiteY1" fmla="*/ 68237 h 445875"/>
              <a:gd name="connsiteX2" fmla="*/ 324455 w 486964"/>
              <a:gd name="connsiteY2" fmla="*/ 307950 h 445875"/>
              <a:gd name="connsiteX3" fmla="*/ 486380 w 486964"/>
              <a:gd name="connsiteY3" fmla="*/ 444475 h 445875"/>
              <a:gd name="connsiteX4" fmla="*/ 373668 w 486964"/>
              <a:gd name="connsiteY4" fmla="*/ 371450 h 445875"/>
              <a:gd name="connsiteX5" fmla="*/ 241905 w 486964"/>
              <a:gd name="connsiteY5" fmla="*/ 253975 h 445875"/>
              <a:gd name="connsiteX6" fmla="*/ 11718 w 486964"/>
              <a:gd name="connsiteY6" fmla="*/ 11087 h 44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964" h="445875">
                <a:moveTo>
                  <a:pt x="11718" y="11087"/>
                </a:moveTo>
                <a:cubicBezTo>
                  <a:pt x="-17915" y="-19869"/>
                  <a:pt x="11982" y="18760"/>
                  <a:pt x="64105" y="68237"/>
                </a:cubicBezTo>
                <a:cubicBezTo>
                  <a:pt x="116228" y="117714"/>
                  <a:pt x="254076" y="245244"/>
                  <a:pt x="324455" y="307950"/>
                </a:cubicBezTo>
                <a:cubicBezTo>
                  <a:pt x="394834" y="370656"/>
                  <a:pt x="478178" y="433892"/>
                  <a:pt x="486380" y="444475"/>
                </a:cubicBezTo>
                <a:cubicBezTo>
                  <a:pt x="494582" y="455058"/>
                  <a:pt x="414414" y="403200"/>
                  <a:pt x="373668" y="371450"/>
                </a:cubicBezTo>
                <a:cubicBezTo>
                  <a:pt x="332922" y="339700"/>
                  <a:pt x="301172" y="312977"/>
                  <a:pt x="241905" y="253975"/>
                </a:cubicBezTo>
                <a:cubicBezTo>
                  <a:pt x="182638" y="194973"/>
                  <a:pt x="41351" y="42043"/>
                  <a:pt x="11718" y="11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3D6ACDEA-3A2B-4B54-8B02-284E58C33044}"/>
              </a:ext>
            </a:extLst>
          </p:cNvPr>
          <p:cNvSpPr/>
          <p:nvPr/>
        </p:nvSpPr>
        <p:spPr>
          <a:xfrm>
            <a:off x="3515423" y="8381455"/>
            <a:ext cx="728175" cy="361341"/>
          </a:xfrm>
          <a:custGeom>
            <a:avLst/>
            <a:gdLst>
              <a:gd name="connsiteX0" fmla="*/ 2477 w 728175"/>
              <a:gd name="connsiteY0" fmla="*/ 545 h 361341"/>
              <a:gd name="connsiteX1" fmla="*/ 335852 w 728175"/>
              <a:gd name="connsiteY1" fmla="*/ 181520 h 361341"/>
              <a:gd name="connsiteX2" fmla="*/ 718440 w 728175"/>
              <a:gd name="connsiteY2" fmla="*/ 357733 h 361341"/>
              <a:gd name="connsiteX3" fmla="*/ 605727 w 728175"/>
              <a:gd name="connsiteY3" fmla="*/ 295820 h 361341"/>
              <a:gd name="connsiteX4" fmla="*/ 513652 w 728175"/>
              <a:gd name="connsiteY4" fmla="*/ 241845 h 361341"/>
              <a:gd name="connsiteX5" fmla="*/ 2477 w 728175"/>
              <a:gd name="connsiteY5" fmla="*/ 545 h 36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75" h="361341">
                <a:moveTo>
                  <a:pt x="2477" y="545"/>
                </a:moveTo>
                <a:cubicBezTo>
                  <a:pt x="-27156" y="-9509"/>
                  <a:pt x="216525" y="121989"/>
                  <a:pt x="335852" y="181520"/>
                </a:cubicBezTo>
                <a:cubicBezTo>
                  <a:pt x="455179" y="241051"/>
                  <a:pt x="673461" y="338683"/>
                  <a:pt x="718440" y="357733"/>
                </a:cubicBezTo>
                <a:cubicBezTo>
                  <a:pt x="763419" y="376783"/>
                  <a:pt x="639858" y="315135"/>
                  <a:pt x="605727" y="295820"/>
                </a:cubicBezTo>
                <a:cubicBezTo>
                  <a:pt x="571596" y="276505"/>
                  <a:pt x="610754" y="289205"/>
                  <a:pt x="513652" y="241845"/>
                </a:cubicBezTo>
                <a:cubicBezTo>
                  <a:pt x="416550" y="194485"/>
                  <a:pt x="32110" y="10599"/>
                  <a:pt x="2477" y="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50379BD8-D797-4AED-BA9E-1E37668C10BA}"/>
              </a:ext>
            </a:extLst>
          </p:cNvPr>
          <p:cNvSpPr/>
          <p:nvPr/>
        </p:nvSpPr>
        <p:spPr>
          <a:xfrm>
            <a:off x="4244082" y="8754218"/>
            <a:ext cx="607382" cy="176922"/>
          </a:xfrm>
          <a:custGeom>
            <a:avLst/>
            <a:gdLst>
              <a:gd name="connsiteX0" fmla="*/ 18356 w 607382"/>
              <a:gd name="connsiteY0" fmla="*/ 8782 h 176922"/>
              <a:gd name="connsiteX1" fmla="*/ 69156 w 607382"/>
              <a:gd name="connsiteY1" fmla="*/ 18307 h 176922"/>
              <a:gd name="connsiteX2" fmla="*/ 578743 w 607382"/>
              <a:gd name="connsiteY2" fmla="*/ 172295 h 176922"/>
              <a:gd name="connsiteX3" fmla="*/ 513656 w 607382"/>
              <a:gd name="connsiteY3" fmla="*/ 131020 h 176922"/>
              <a:gd name="connsiteX4" fmla="*/ 266006 w 607382"/>
              <a:gd name="connsiteY4" fmla="*/ 72282 h 176922"/>
              <a:gd name="connsiteX5" fmla="*/ 18356 w 607382"/>
              <a:gd name="connsiteY5" fmla="*/ 8782 h 176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382" h="176922">
                <a:moveTo>
                  <a:pt x="18356" y="8782"/>
                </a:moveTo>
                <a:cubicBezTo>
                  <a:pt x="-2943" y="-82"/>
                  <a:pt x="-24242" y="-8945"/>
                  <a:pt x="69156" y="18307"/>
                </a:cubicBezTo>
                <a:cubicBezTo>
                  <a:pt x="162554" y="45559"/>
                  <a:pt x="504660" y="153510"/>
                  <a:pt x="578743" y="172295"/>
                </a:cubicBezTo>
                <a:cubicBezTo>
                  <a:pt x="652826" y="191081"/>
                  <a:pt x="565779" y="147689"/>
                  <a:pt x="513656" y="131020"/>
                </a:cubicBezTo>
                <a:cubicBezTo>
                  <a:pt x="461533" y="114351"/>
                  <a:pt x="266006" y="72282"/>
                  <a:pt x="266006" y="72282"/>
                </a:cubicBezTo>
                <a:lnTo>
                  <a:pt x="18356" y="87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FDFE9324-64C8-43A0-8720-ABCF1D538497}"/>
              </a:ext>
            </a:extLst>
          </p:cNvPr>
          <p:cNvSpPr/>
          <p:nvPr/>
        </p:nvSpPr>
        <p:spPr>
          <a:xfrm>
            <a:off x="1876415" y="7078550"/>
            <a:ext cx="376253" cy="184493"/>
          </a:xfrm>
          <a:custGeom>
            <a:avLst/>
            <a:gdLst>
              <a:gd name="connsiteX0" fmla="*/ 376248 w 376253"/>
              <a:gd name="connsiteY0" fmla="*/ 113 h 184493"/>
              <a:gd name="connsiteX1" fmla="*/ 144473 w 376253"/>
              <a:gd name="connsiteY1" fmla="*/ 103300 h 184493"/>
              <a:gd name="connsiteX2" fmla="*/ 10 w 376253"/>
              <a:gd name="connsiteY2" fmla="*/ 184263 h 184493"/>
              <a:gd name="connsiteX3" fmla="*/ 150823 w 376253"/>
              <a:gd name="connsiteY3" fmla="*/ 123938 h 184493"/>
              <a:gd name="connsiteX4" fmla="*/ 376248 w 376253"/>
              <a:gd name="connsiteY4" fmla="*/ 113 h 18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53" h="184493">
                <a:moveTo>
                  <a:pt x="376248" y="113"/>
                </a:moveTo>
                <a:cubicBezTo>
                  <a:pt x="375190" y="-3326"/>
                  <a:pt x="207179" y="72608"/>
                  <a:pt x="144473" y="103300"/>
                </a:cubicBezTo>
                <a:cubicBezTo>
                  <a:pt x="81767" y="133992"/>
                  <a:pt x="-1048" y="180824"/>
                  <a:pt x="10" y="184263"/>
                </a:cubicBezTo>
                <a:cubicBezTo>
                  <a:pt x="1068" y="187702"/>
                  <a:pt x="90233" y="151984"/>
                  <a:pt x="150823" y="123938"/>
                </a:cubicBezTo>
                <a:cubicBezTo>
                  <a:pt x="211413" y="95892"/>
                  <a:pt x="377306" y="3552"/>
                  <a:pt x="376248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73BEEB52-E410-4523-9219-C85B5D383ECC}"/>
              </a:ext>
            </a:extLst>
          </p:cNvPr>
          <p:cNvSpPr/>
          <p:nvPr/>
        </p:nvSpPr>
        <p:spPr>
          <a:xfrm>
            <a:off x="1853586" y="7275298"/>
            <a:ext cx="210167" cy="109752"/>
          </a:xfrm>
          <a:custGeom>
            <a:avLst/>
            <a:gdLst>
              <a:gd name="connsiteX0" fmla="*/ 614 w 210167"/>
              <a:gd name="connsiteY0" fmla="*/ 109752 h 109752"/>
              <a:gd name="connsiteX1" fmla="*/ 75227 w 210167"/>
              <a:gd name="connsiteY1" fmla="*/ 4977 h 109752"/>
              <a:gd name="connsiteX2" fmla="*/ 122852 w 210167"/>
              <a:gd name="connsiteY2" fmla="*/ 22440 h 109752"/>
              <a:gd name="connsiteX3" fmla="*/ 210164 w 210167"/>
              <a:gd name="connsiteY3" fmla="*/ 71652 h 109752"/>
              <a:gd name="connsiteX4" fmla="*/ 119677 w 210167"/>
              <a:gd name="connsiteY4" fmla="*/ 3390 h 109752"/>
              <a:gd name="connsiteX5" fmla="*/ 614 w 210167"/>
              <a:gd name="connsiteY5" fmla="*/ 109752 h 10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167" h="109752">
                <a:moveTo>
                  <a:pt x="614" y="109752"/>
                </a:moveTo>
                <a:cubicBezTo>
                  <a:pt x="-6794" y="110017"/>
                  <a:pt x="54854" y="19529"/>
                  <a:pt x="75227" y="4977"/>
                </a:cubicBezTo>
                <a:cubicBezTo>
                  <a:pt x="95600" y="-9575"/>
                  <a:pt x="100363" y="11327"/>
                  <a:pt x="122852" y="22440"/>
                </a:cubicBezTo>
                <a:cubicBezTo>
                  <a:pt x="145342" y="33552"/>
                  <a:pt x="210693" y="74827"/>
                  <a:pt x="210164" y="71652"/>
                </a:cubicBezTo>
                <a:cubicBezTo>
                  <a:pt x="209635" y="68477"/>
                  <a:pt x="155396" y="1273"/>
                  <a:pt x="119677" y="3390"/>
                </a:cubicBezTo>
                <a:cubicBezTo>
                  <a:pt x="83958" y="5507"/>
                  <a:pt x="8022" y="109487"/>
                  <a:pt x="614" y="109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E0DEEA11-4C35-4715-811A-29CF8B52F4EB}"/>
              </a:ext>
            </a:extLst>
          </p:cNvPr>
          <p:cNvSpPr/>
          <p:nvPr/>
        </p:nvSpPr>
        <p:spPr>
          <a:xfrm>
            <a:off x="1853673" y="7248507"/>
            <a:ext cx="323161" cy="168590"/>
          </a:xfrm>
          <a:custGeom>
            <a:avLst/>
            <a:gdLst>
              <a:gd name="connsiteX0" fmla="*/ 527 w 323161"/>
              <a:gd name="connsiteY0" fmla="*/ 142893 h 168590"/>
              <a:gd name="connsiteX1" fmla="*/ 33865 w 323161"/>
              <a:gd name="connsiteY1" fmla="*/ 12718 h 168590"/>
              <a:gd name="connsiteX2" fmla="*/ 75140 w 323161"/>
              <a:gd name="connsiteY2" fmla="*/ 6368 h 168590"/>
              <a:gd name="connsiteX3" fmla="*/ 146577 w 323161"/>
              <a:gd name="connsiteY3" fmla="*/ 25418 h 168590"/>
              <a:gd name="connsiteX4" fmla="*/ 194202 w 323161"/>
              <a:gd name="connsiteY4" fmla="*/ 63518 h 168590"/>
              <a:gd name="connsiteX5" fmla="*/ 229127 w 323161"/>
              <a:gd name="connsiteY5" fmla="*/ 104793 h 168590"/>
              <a:gd name="connsiteX6" fmla="*/ 322790 w 323161"/>
              <a:gd name="connsiteY6" fmla="*/ 168293 h 168590"/>
              <a:gd name="connsiteX7" fmla="*/ 264052 w 323161"/>
              <a:gd name="connsiteY7" fmla="*/ 130193 h 168590"/>
              <a:gd name="connsiteX8" fmla="*/ 133877 w 323161"/>
              <a:gd name="connsiteY8" fmla="*/ 42881 h 168590"/>
              <a:gd name="connsiteX9" fmla="*/ 60852 w 323161"/>
              <a:gd name="connsiteY9" fmla="*/ 12718 h 168590"/>
              <a:gd name="connsiteX10" fmla="*/ 527 w 323161"/>
              <a:gd name="connsiteY10" fmla="*/ 142893 h 16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161" h="168590">
                <a:moveTo>
                  <a:pt x="527" y="142893"/>
                </a:moveTo>
                <a:cubicBezTo>
                  <a:pt x="-3971" y="142893"/>
                  <a:pt x="21430" y="35472"/>
                  <a:pt x="33865" y="12718"/>
                </a:cubicBezTo>
                <a:cubicBezTo>
                  <a:pt x="46300" y="-10036"/>
                  <a:pt x="56355" y="4251"/>
                  <a:pt x="75140" y="6368"/>
                </a:cubicBezTo>
                <a:cubicBezTo>
                  <a:pt x="93925" y="8485"/>
                  <a:pt x="126733" y="15893"/>
                  <a:pt x="146577" y="25418"/>
                </a:cubicBezTo>
                <a:cubicBezTo>
                  <a:pt x="166421" y="34943"/>
                  <a:pt x="180444" y="50289"/>
                  <a:pt x="194202" y="63518"/>
                </a:cubicBezTo>
                <a:cubicBezTo>
                  <a:pt x="207960" y="76747"/>
                  <a:pt x="207696" y="87331"/>
                  <a:pt x="229127" y="104793"/>
                </a:cubicBezTo>
                <a:cubicBezTo>
                  <a:pt x="250558" y="122255"/>
                  <a:pt x="316969" y="164060"/>
                  <a:pt x="322790" y="168293"/>
                </a:cubicBezTo>
                <a:cubicBezTo>
                  <a:pt x="328611" y="172526"/>
                  <a:pt x="264052" y="130193"/>
                  <a:pt x="264052" y="130193"/>
                </a:cubicBezTo>
                <a:cubicBezTo>
                  <a:pt x="232567" y="109291"/>
                  <a:pt x="167744" y="62460"/>
                  <a:pt x="133877" y="42881"/>
                </a:cubicBezTo>
                <a:cubicBezTo>
                  <a:pt x="100010" y="23302"/>
                  <a:pt x="83342" y="2135"/>
                  <a:pt x="60852" y="12718"/>
                </a:cubicBezTo>
                <a:cubicBezTo>
                  <a:pt x="38363" y="23301"/>
                  <a:pt x="5025" y="142893"/>
                  <a:pt x="527" y="142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9BB18A9C-3BD2-4631-A243-FAEAB8F4F884}"/>
              </a:ext>
            </a:extLst>
          </p:cNvPr>
          <p:cNvSpPr/>
          <p:nvPr/>
        </p:nvSpPr>
        <p:spPr>
          <a:xfrm>
            <a:off x="2031551" y="7320818"/>
            <a:ext cx="150668" cy="98936"/>
          </a:xfrm>
          <a:custGeom>
            <a:avLst/>
            <a:gdLst>
              <a:gd name="connsiteX0" fmla="*/ 449 w 150668"/>
              <a:gd name="connsiteY0" fmla="*/ 732 h 98936"/>
              <a:gd name="connsiteX1" fmla="*/ 146499 w 150668"/>
              <a:gd name="connsiteY1" fmla="*/ 97570 h 98936"/>
              <a:gd name="connsiteX2" fmla="*/ 102049 w 150668"/>
              <a:gd name="connsiteY2" fmla="*/ 54707 h 98936"/>
              <a:gd name="connsiteX3" fmla="*/ 449 w 150668"/>
              <a:gd name="connsiteY3" fmla="*/ 732 h 9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668" h="98936">
                <a:moveTo>
                  <a:pt x="449" y="732"/>
                </a:moveTo>
                <a:cubicBezTo>
                  <a:pt x="7857" y="7876"/>
                  <a:pt x="129566" y="88574"/>
                  <a:pt x="146499" y="97570"/>
                </a:cubicBezTo>
                <a:cubicBezTo>
                  <a:pt x="163432" y="106566"/>
                  <a:pt x="124803" y="68730"/>
                  <a:pt x="102049" y="54707"/>
                </a:cubicBezTo>
                <a:cubicBezTo>
                  <a:pt x="79295" y="40684"/>
                  <a:pt x="-6959" y="-6412"/>
                  <a:pt x="449" y="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54330277-465E-4B25-8010-D9D8440D223C}"/>
              </a:ext>
            </a:extLst>
          </p:cNvPr>
          <p:cNvSpPr/>
          <p:nvPr/>
        </p:nvSpPr>
        <p:spPr>
          <a:xfrm>
            <a:off x="3813964" y="5007878"/>
            <a:ext cx="237877" cy="587712"/>
          </a:xfrm>
          <a:custGeom>
            <a:avLst/>
            <a:gdLst>
              <a:gd name="connsiteX0" fmla="*/ 237336 w 237877"/>
              <a:gd name="connsiteY0" fmla="*/ 3860 h 587712"/>
              <a:gd name="connsiteX1" fmla="*/ 11911 w 237877"/>
              <a:gd name="connsiteY1" fmla="*/ 557897 h 587712"/>
              <a:gd name="connsiteX2" fmla="*/ 35724 w 237877"/>
              <a:gd name="connsiteY2" fmla="*/ 492810 h 587712"/>
              <a:gd name="connsiteX3" fmla="*/ 73824 w 237877"/>
              <a:gd name="connsiteY3" fmla="*/ 321360 h 587712"/>
              <a:gd name="connsiteX4" fmla="*/ 237336 w 237877"/>
              <a:gd name="connsiteY4" fmla="*/ 3860 h 58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877" h="587712">
                <a:moveTo>
                  <a:pt x="237336" y="3860"/>
                </a:moveTo>
                <a:cubicBezTo>
                  <a:pt x="227017" y="43283"/>
                  <a:pt x="45513" y="476405"/>
                  <a:pt x="11911" y="557897"/>
                </a:cubicBezTo>
                <a:cubicBezTo>
                  <a:pt x="-21691" y="639389"/>
                  <a:pt x="25405" y="532233"/>
                  <a:pt x="35724" y="492810"/>
                </a:cubicBezTo>
                <a:cubicBezTo>
                  <a:pt x="46043" y="453387"/>
                  <a:pt x="40222" y="404704"/>
                  <a:pt x="73824" y="321360"/>
                </a:cubicBezTo>
                <a:cubicBezTo>
                  <a:pt x="107426" y="238016"/>
                  <a:pt x="247655" y="-35563"/>
                  <a:pt x="237336" y="3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FCAC3795-2C2A-4191-BE6F-8788BE6A33FB}"/>
              </a:ext>
            </a:extLst>
          </p:cNvPr>
          <p:cNvSpPr/>
          <p:nvPr/>
        </p:nvSpPr>
        <p:spPr>
          <a:xfrm>
            <a:off x="2695152" y="5265906"/>
            <a:ext cx="506830" cy="124227"/>
          </a:xfrm>
          <a:custGeom>
            <a:avLst/>
            <a:gdLst>
              <a:gd name="connsiteX0" fmla="*/ 5186 w 506830"/>
              <a:gd name="connsiteY0" fmla="*/ 123657 h 124227"/>
              <a:gd name="connsiteX1" fmla="*/ 154411 w 506830"/>
              <a:gd name="connsiteY1" fmla="*/ 49044 h 124227"/>
              <a:gd name="connsiteX2" fmla="*/ 346498 w 506830"/>
              <a:gd name="connsiteY2" fmla="*/ 33169 h 124227"/>
              <a:gd name="connsiteX3" fmla="*/ 502073 w 506830"/>
              <a:gd name="connsiteY3" fmla="*/ 42694 h 124227"/>
              <a:gd name="connsiteX4" fmla="*/ 456036 w 506830"/>
              <a:gd name="connsiteY4" fmla="*/ 18882 h 124227"/>
              <a:gd name="connsiteX5" fmla="*/ 346498 w 506830"/>
              <a:gd name="connsiteY5" fmla="*/ 4594 h 124227"/>
              <a:gd name="connsiteX6" fmla="*/ 5186 w 506830"/>
              <a:gd name="connsiteY6" fmla="*/ 123657 h 12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830" h="124227">
                <a:moveTo>
                  <a:pt x="5186" y="123657"/>
                </a:moveTo>
                <a:cubicBezTo>
                  <a:pt x="-26828" y="131065"/>
                  <a:pt x="97526" y="64125"/>
                  <a:pt x="154411" y="49044"/>
                </a:cubicBezTo>
                <a:cubicBezTo>
                  <a:pt x="211296" y="33963"/>
                  <a:pt x="288554" y="34227"/>
                  <a:pt x="346498" y="33169"/>
                </a:cubicBezTo>
                <a:cubicBezTo>
                  <a:pt x="404442" y="32111"/>
                  <a:pt x="483817" y="45075"/>
                  <a:pt x="502073" y="42694"/>
                </a:cubicBezTo>
                <a:cubicBezTo>
                  <a:pt x="520329" y="40313"/>
                  <a:pt x="481965" y="25232"/>
                  <a:pt x="456036" y="18882"/>
                </a:cubicBezTo>
                <a:cubicBezTo>
                  <a:pt x="430107" y="12532"/>
                  <a:pt x="417936" y="-9429"/>
                  <a:pt x="346498" y="4594"/>
                </a:cubicBezTo>
                <a:cubicBezTo>
                  <a:pt x="275060" y="18617"/>
                  <a:pt x="37200" y="116249"/>
                  <a:pt x="5186" y="123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02932158-D02A-4531-913D-FC58E3F6E5F2}"/>
              </a:ext>
            </a:extLst>
          </p:cNvPr>
          <p:cNvSpPr/>
          <p:nvPr/>
        </p:nvSpPr>
        <p:spPr>
          <a:xfrm>
            <a:off x="3820047" y="5572121"/>
            <a:ext cx="72577" cy="358577"/>
          </a:xfrm>
          <a:custGeom>
            <a:avLst/>
            <a:gdLst>
              <a:gd name="connsiteX0" fmla="*/ 1066 w 72577"/>
              <a:gd name="connsiteY0" fmla="*/ 4 h 358577"/>
              <a:gd name="connsiteX1" fmla="*/ 29641 w 72577"/>
              <a:gd name="connsiteY1" fmla="*/ 153992 h 358577"/>
              <a:gd name="connsiteX2" fmla="*/ 56628 w 72577"/>
              <a:gd name="connsiteY2" fmla="*/ 227017 h 358577"/>
              <a:gd name="connsiteX3" fmla="*/ 59803 w 72577"/>
              <a:gd name="connsiteY3" fmla="*/ 357192 h 358577"/>
              <a:gd name="connsiteX4" fmla="*/ 59803 w 72577"/>
              <a:gd name="connsiteY4" fmla="*/ 287342 h 358577"/>
              <a:gd name="connsiteX5" fmla="*/ 69328 w 72577"/>
              <a:gd name="connsiteY5" fmla="*/ 158754 h 358577"/>
              <a:gd name="connsiteX6" fmla="*/ 1066 w 72577"/>
              <a:gd name="connsiteY6" fmla="*/ 4 h 35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577" h="358577">
                <a:moveTo>
                  <a:pt x="1066" y="4"/>
                </a:moveTo>
                <a:cubicBezTo>
                  <a:pt x="-5548" y="-790"/>
                  <a:pt x="20381" y="116157"/>
                  <a:pt x="29641" y="153992"/>
                </a:cubicBezTo>
                <a:cubicBezTo>
                  <a:pt x="38901" y="191828"/>
                  <a:pt x="51601" y="193150"/>
                  <a:pt x="56628" y="227017"/>
                </a:cubicBezTo>
                <a:cubicBezTo>
                  <a:pt x="61655" y="260884"/>
                  <a:pt x="59274" y="347138"/>
                  <a:pt x="59803" y="357192"/>
                </a:cubicBezTo>
                <a:cubicBezTo>
                  <a:pt x="60332" y="367246"/>
                  <a:pt x="58216" y="320415"/>
                  <a:pt x="59803" y="287342"/>
                </a:cubicBezTo>
                <a:cubicBezTo>
                  <a:pt x="61391" y="254269"/>
                  <a:pt x="79911" y="203998"/>
                  <a:pt x="69328" y="158754"/>
                </a:cubicBezTo>
                <a:cubicBezTo>
                  <a:pt x="58745" y="113510"/>
                  <a:pt x="7680" y="798"/>
                  <a:pt x="106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72EDA179-59E9-4845-A0D4-2C00E823C5DE}"/>
              </a:ext>
            </a:extLst>
          </p:cNvPr>
          <p:cNvSpPr/>
          <p:nvPr/>
        </p:nvSpPr>
        <p:spPr>
          <a:xfrm>
            <a:off x="3779620" y="5601046"/>
            <a:ext cx="44919" cy="235966"/>
          </a:xfrm>
          <a:custGeom>
            <a:avLst/>
            <a:gdLst>
              <a:gd name="connsiteX0" fmla="*/ 19268 w 44919"/>
              <a:gd name="connsiteY0" fmla="*/ 6004 h 235966"/>
              <a:gd name="connsiteX1" fmla="*/ 44668 w 44919"/>
              <a:gd name="connsiteY1" fmla="*/ 231429 h 235966"/>
              <a:gd name="connsiteX2" fmla="*/ 30380 w 44919"/>
              <a:gd name="connsiteY2" fmla="*/ 150467 h 235966"/>
              <a:gd name="connsiteX3" fmla="*/ 218 w 44919"/>
              <a:gd name="connsiteY3" fmla="*/ 71092 h 235966"/>
              <a:gd name="connsiteX4" fmla="*/ 19268 w 44919"/>
              <a:gd name="connsiteY4" fmla="*/ 6004 h 23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19" h="235966">
                <a:moveTo>
                  <a:pt x="19268" y="6004"/>
                </a:moveTo>
                <a:cubicBezTo>
                  <a:pt x="26676" y="32727"/>
                  <a:pt x="42816" y="207352"/>
                  <a:pt x="44668" y="231429"/>
                </a:cubicBezTo>
                <a:cubicBezTo>
                  <a:pt x="46520" y="255506"/>
                  <a:pt x="37788" y="177190"/>
                  <a:pt x="30380" y="150467"/>
                </a:cubicBezTo>
                <a:cubicBezTo>
                  <a:pt x="22972" y="123744"/>
                  <a:pt x="2335" y="93052"/>
                  <a:pt x="218" y="71092"/>
                </a:cubicBezTo>
                <a:cubicBezTo>
                  <a:pt x="-1899" y="49132"/>
                  <a:pt x="11860" y="-20719"/>
                  <a:pt x="19268" y="6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A68A1F4D-C410-4D6E-8A4B-40558FF0EFB0}"/>
              </a:ext>
            </a:extLst>
          </p:cNvPr>
          <p:cNvSpPr/>
          <p:nvPr/>
        </p:nvSpPr>
        <p:spPr>
          <a:xfrm>
            <a:off x="3767357" y="5780088"/>
            <a:ext cx="115409" cy="491823"/>
          </a:xfrm>
          <a:custGeom>
            <a:avLst/>
            <a:gdLst>
              <a:gd name="connsiteX0" fmla="*/ 104556 w 115409"/>
              <a:gd name="connsiteY0" fmla="*/ 0 h 491823"/>
              <a:gd name="connsiteX1" fmla="*/ 87093 w 115409"/>
              <a:gd name="connsiteY1" fmla="*/ 157162 h 491823"/>
              <a:gd name="connsiteX2" fmla="*/ 41056 w 115409"/>
              <a:gd name="connsiteY2" fmla="*/ 277812 h 491823"/>
              <a:gd name="connsiteX3" fmla="*/ 1368 w 115409"/>
              <a:gd name="connsiteY3" fmla="*/ 487362 h 491823"/>
              <a:gd name="connsiteX4" fmla="*/ 18831 w 115409"/>
              <a:gd name="connsiteY4" fmla="*/ 400050 h 491823"/>
              <a:gd name="connsiteX5" fmla="*/ 109318 w 115409"/>
              <a:gd name="connsiteY5" fmla="*/ 158750 h 491823"/>
              <a:gd name="connsiteX6" fmla="*/ 104556 w 115409"/>
              <a:gd name="connsiteY6" fmla="*/ 0 h 49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409" h="491823">
                <a:moveTo>
                  <a:pt x="104556" y="0"/>
                </a:moveTo>
                <a:cubicBezTo>
                  <a:pt x="100852" y="-265"/>
                  <a:pt x="97676" y="110860"/>
                  <a:pt x="87093" y="157162"/>
                </a:cubicBezTo>
                <a:cubicBezTo>
                  <a:pt x="76510" y="203464"/>
                  <a:pt x="55343" y="222779"/>
                  <a:pt x="41056" y="277812"/>
                </a:cubicBezTo>
                <a:cubicBezTo>
                  <a:pt x="26768" y="332845"/>
                  <a:pt x="5072" y="466989"/>
                  <a:pt x="1368" y="487362"/>
                </a:cubicBezTo>
                <a:cubicBezTo>
                  <a:pt x="-2336" y="507735"/>
                  <a:pt x="839" y="454819"/>
                  <a:pt x="18831" y="400050"/>
                </a:cubicBezTo>
                <a:cubicBezTo>
                  <a:pt x="36823" y="345281"/>
                  <a:pt x="94766" y="223044"/>
                  <a:pt x="109318" y="158750"/>
                </a:cubicBezTo>
                <a:cubicBezTo>
                  <a:pt x="123870" y="94456"/>
                  <a:pt x="108260" y="265"/>
                  <a:pt x="1045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A2D0F6B8-8EFF-4832-8A0C-426E08393340}"/>
              </a:ext>
            </a:extLst>
          </p:cNvPr>
          <p:cNvSpPr/>
          <p:nvPr/>
        </p:nvSpPr>
        <p:spPr>
          <a:xfrm>
            <a:off x="2781027" y="5353024"/>
            <a:ext cx="243868" cy="167538"/>
          </a:xfrm>
          <a:custGeom>
            <a:avLst/>
            <a:gdLst>
              <a:gd name="connsiteX0" fmla="*/ 273 w 243868"/>
              <a:gd name="connsiteY0" fmla="*/ 26 h 167538"/>
              <a:gd name="connsiteX1" fmla="*/ 116161 w 243868"/>
              <a:gd name="connsiteY1" fmla="*/ 90514 h 167538"/>
              <a:gd name="connsiteX2" fmla="*/ 147911 w 243868"/>
              <a:gd name="connsiteY2" fmla="*/ 125439 h 167538"/>
              <a:gd name="connsiteX3" fmla="*/ 192361 w 243868"/>
              <a:gd name="connsiteY3" fmla="*/ 136551 h 167538"/>
              <a:gd name="connsiteX4" fmla="*/ 243161 w 243868"/>
              <a:gd name="connsiteY4" fmla="*/ 166714 h 167538"/>
              <a:gd name="connsiteX5" fmla="*/ 152673 w 243868"/>
              <a:gd name="connsiteY5" fmla="*/ 100039 h 167538"/>
              <a:gd name="connsiteX6" fmla="*/ 273 w 243868"/>
              <a:gd name="connsiteY6" fmla="*/ 26 h 16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868" h="167538">
                <a:moveTo>
                  <a:pt x="273" y="26"/>
                </a:moveTo>
                <a:cubicBezTo>
                  <a:pt x="-5812" y="-1561"/>
                  <a:pt x="91555" y="69612"/>
                  <a:pt x="116161" y="90514"/>
                </a:cubicBezTo>
                <a:cubicBezTo>
                  <a:pt x="140767" y="111416"/>
                  <a:pt x="135211" y="117766"/>
                  <a:pt x="147911" y="125439"/>
                </a:cubicBezTo>
                <a:cubicBezTo>
                  <a:pt x="160611" y="133112"/>
                  <a:pt x="176486" y="129672"/>
                  <a:pt x="192361" y="136551"/>
                </a:cubicBezTo>
                <a:cubicBezTo>
                  <a:pt x="208236" y="143430"/>
                  <a:pt x="249776" y="172799"/>
                  <a:pt x="243161" y="166714"/>
                </a:cubicBezTo>
                <a:cubicBezTo>
                  <a:pt x="236546" y="160629"/>
                  <a:pt x="188921" y="128085"/>
                  <a:pt x="152673" y="100039"/>
                </a:cubicBezTo>
                <a:cubicBezTo>
                  <a:pt x="116425" y="71993"/>
                  <a:pt x="6358" y="1613"/>
                  <a:pt x="273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F7F175E4-1119-4D14-A40C-B55E80F483C3}"/>
              </a:ext>
            </a:extLst>
          </p:cNvPr>
          <p:cNvSpPr/>
          <p:nvPr/>
        </p:nvSpPr>
        <p:spPr>
          <a:xfrm>
            <a:off x="3159125" y="5708647"/>
            <a:ext cx="643304" cy="20641"/>
          </a:xfrm>
          <a:custGeom>
            <a:avLst/>
            <a:gdLst>
              <a:gd name="connsiteX0" fmla="*/ 0 w 643304"/>
              <a:gd name="connsiteY0" fmla="*/ 20641 h 20641"/>
              <a:gd name="connsiteX1" fmla="*/ 58738 w 643304"/>
              <a:gd name="connsiteY1" fmla="*/ 20641 h 20641"/>
              <a:gd name="connsiteX2" fmla="*/ 614363 w 643304"/>
              <a:gd name="connsiteY2" fmla="*/ 19053 h 20641"/>
              <a:gd name="connsiteX3" fmla="*/ 506413 w 643304"/>
              <a:gd name="connsiteY3" fmla="*/ 3 h 20641"/>
              <a:gd name="connsiteX4" fmla="*/ 0 w 643304"/>
              <a:gd name="connsiteY4" fmla="*/ 20641 h 2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304" h="20641">
                <a:moveTo>
                  <a:pt x="0" y="20641"/>
                </a:moveTo>
                <a:lnTo>
                  <a:pt x="58738" y="20641"/>
                </a:lnTo>
                <a:lnTo>
                  <a:pt x="614363" y="19053"/>
                </a:lnTo>
                <a:cubicBezTo>
                  <a:pt x="688976" y="15613"/>
                  <a:pt x="607219" y="-262"/>
                  <a:pt x="506413" y="3"/>
                </a:cubicBezTo>
                <a:cubicBezTo>
                  <a:pt x="405607" y="268"/>
                  <a:pt x="207566" y="10454"/>
                  <a:pt x="0" y="20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D7702FBD-2793-4AF4-A8E6-8E93D369E462}"/>
              </a:ext>
            </a:extLst>
          </p:cNvPr>
          <p:cNvSpPr/>
          <p:nvPr/>
        </p:nvSpPr>
        <p:spPr>
          <a:xfrm>
            <a:off x="3345086" y="5345683"/>
            <a:ext cx="438576" cy="171460"/>
          </a:xfrm>
          <a:custGeom>
            <a:avLst/>
            <a:gdLst>
              <a:gd name="connsiteX0" fmla="*/ 17239 w 438576"/>
              <a:gd name="connsiteY0" fmla="*/ 15305 h 171460"/>
              <a:gd name="connsiteX1" fmla="*/ 68039 w 438576"/>
              <a:gd name="connsiteY1" fmla="*/ 29592 h 171460"/>
              <a:gd name="connsiteX2" fmla="*/ 264889 w 438576"/>
              <a:gd name="connsiteY2" fmla="*/ 43880 h 171460"/>
              <a:gd name="connsiteX3" fmla="*/ 426814 w 438576"/>
              <a:gd name="connsiteY3" fmla="*/ 28005 h 171460"/>
              <a:gd name="connsiteX4" fmla="*/ 426814 w 438576"/>
              <a:gd name="connsiteY4" fmla="*/ 35942 h 171460"/>
              <a:gd name="connsiteX5" fmla="*/ 433164 w 438576"/>
              <a:gd name="connsiteY5" fmla="*/ 169292 h 171460"/>
              <a:gd name="connsiteX6" fmla="*/ 425227 w 438576"/>
              <a:gd name="connsiteY6" fmla="*/ 110555 h 171460"/>
              <a:gd name="connsiteX7" fmla="*/ 417289 w 438576"/>
              <a:gd name="connsiteY7" fmla="*/ 5780 h 171460"/>
              <a:gd name="connsiteX8" fmla="*/ 342677 w 438576"/>
              <a:gd name="connsiteY8" fmla="*/ 15305 h 171460"/>
              <a:gd name="connsiteX9" fmla="*/ 17239 w 438576"/>
              <a:gd name="connsiteY9" fmla="*/ 15305 h 17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576" h="171460">
                <a:moveTo>
                  <a:pt x="17239" y="15305"/>
                </a:moveTo>
                <a:cubicBezTo>
                  <a:pt x="-28534" y="17686"/>
                  <a:pt x="26764" y="24830"/>
                  <a:pt x="68039" y="29592"/>
                </a:cubicBezTo>
                <a:cubicBezTo>
                  <a:pt x="109314" y="34354"/>
                  <a:pt x="205093" y="44144"/>
                  <a:pt x="264889" y="43880"/>
                </a:cubicBezTo>
                <a:cubicBezTo>
                  <a:pt x="324685" y="43616"/>
                  <a:pt x="426814" y="28005"/>
                  <a:pt x="426814" y="28005"/>
                </a:cubicBezTo>
                <a:cubicBezTo>
                  <a:pt x="453801" y="26682"/>
                  <a:pt x="425756" y="12394"/>
                  <a:pt x="426814" y="35942"/>
                </a:cubicBezTo>
                <a:cubicBezTo>
                  <a:pt x="427872" y="59490"/>
                  <a:pt x="433428" y="156857"/>
                  <a:pt x="433164" y="169292"/>
                </a:cubicBezTo>
                <a:cubicBezTo>
                  <a:pt x="432900" y="181727"/>
                  <a:pt x="427873" y="137807"/>
                  <a:pt x="425227" y="110555"/>
                </a:cubicBezTo>
                <a:cubicBezTo>
                  <a:pt x="422581" y="83303"/>
                  <a:pt x="431047" y="21655"/>
                  <a:pt x="417289" y="5780"/>
                </a:cubicBezTo>
                <a:cubicBezTo>
                  <a:pt x="403531" y="-10095"/>
                  <a:pt x="411469" y="11336"/>
                  <a:pt x="342677" y="15305"/>
                </a:cubicBezTo>
                <a:cubicBezTo>
                  <a:pt x="273885" y="19274"/>
                  <a:pt x="63012" y="12924"/>
                  <a:pt x="17239" y="15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A97F90A2-C89B-489B-AAA3-F09531DED474}"/>
              </a:ext>
            </a:extLst>
          </p:cNvPr>
          <p:cNvSpPr/>
          <p:nvPr/>
        </p:nvSpPr>
        <p:spPr>
          <a:xfrm>
            <a:off x="2979448" y="5335581"/>
            <a:ext cx="265442" cy="66695"/>
          </a:xfrm>
          <a:custGeom>
            <a:avLst/>
            <a:gdLst>
              <a:gd name="connsiteX0" fmla="*/ 290 w 265442"/>
              <a:gd name="connsiteY0" fmla="*/ 36519 h 66695"/>
              <a:gd name="connsiteX1" fmla="*/ 155865 w 265442"/>
              <a:gd name="connsiteY1" fmla="*/ 60332 h 66695"/>
              <a:gd name="connsiteX2" fmla="*/ 216190 w 265442"/>
              <a:gd name="connsiteY2" fmla="*/ 38107 h 66695"/>
              <a:gd name="connsiteX3" fmla="*/ 265402 w 265442"/>
              <a:gd name="connsiteY3" fmla="*/ 7 h 66695"/>
              <a:gd name="connsiteX4" fmla="*/ 224127 w 265442"/>
              <a:gd name="connsiteY4" fmla="*/ 41282 h 66695"/>
              <a:gd name="connsiteX5" fmla="*/ 198727 w 265442"/>
              <a:gd name="connsiteY5" fmla="*/ 66682 h 66695"/>
              <a:gd name="connsiteX6" fmla="*/ 290 w 265442"/>
              <a:gd name="connsiteY6" fmla="*/ 36519 h 6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442" h="66695">
                <a:moveTo>
                  <a:pt x="290" y="36519"/>
                </a:moveTo>
                <a:cubicBezTo>
                  <a:pt x="-6854" y="35461"/>
                  <a:pt x="119882" y="60067"/>
                  <a:pt x="155865" y="60332"/>
                </a:cubicBezTo>
                <a:cubicBezTo>
                  <a:pt x="191848" y="60597"/>
                  <a:pt x="197934" y="48161"/>
                  <a:pt x="216190" y="38107"/>
                </a:cubicBezTo>
                <a:cubicBezTo>
                  <a:pt x="234446" y="28053"/>
                  <a:pt x="264079" y="-522"/>
                  <a:pt x="265402" y="7"/>
                </a:cubicBezTo>
                <a:cubicBezTo>
                  <a:pt x="266725" y="536"/>
                  <a:pt x="235239" y="30170"/>
                  <a:pt x="224127" y="41282"/>
                </a:cubicBezTo>
                <a:cubicBezTo>
                  <a:pt x="213015" y="52394"/>
                  <a:pt x="238414" y="67211"/>
                  <a:pt x="198727" y="66682"/>
                </a:cubicBezTo>
                <a:cubicBezTo>
                  <a:pt x="159040" y="66153"/>
                  <a:pt x="7434" y="37577"/>
                  <a:pt x="290" y="36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B0BAA265-0D81-4884-9EFB-822A02882666}"/>
              </a:ext>
            </a:extLst>
          </p:cNvPr>
          <p:cNvSpPr/>
          <p:nvPr/>
        </p:nvSpPr>
        <p:spPr>
          <a:xfrm>
            <a:off x="2973379" y="5357800"/>
            <a:ext cx="375545" cy="85369"/>
          </a:xfrm>
          <a:custGeom>
            <a:avLst/>
            <a:gdLst>
              <a:gd name="connsiteX0" fmla="*/ 374659 w 375545"/>
              <a:gd name="connsiteY0" fmla="*/ 13 h 85369"/>
              <a:gd name="connsiteX1" fmla="*/ 201621 w 375545"/>
              <a:gd name="connsiteY1" fmla="*/ 71450 h 85369"/>
              <a:gd name="connsiteX2" fmla="*/ 9 w 375545"/>
              <a:gd name="connsiteY2" fmla="*/ 71450 h 85369"/>
              <a:gd name="connsiteX3" fmla="*/ 209559 w 375545"/>
              <a:gd name="connsiteY3" fmla="*/ 82563 h 85369"/>
              <a:gd name="connsiteX4" fmla="*/ 266709 w 375545"/>
              <a:gd name="connsiteY4" fmla="*/ 77800 h 85369"/>
              <a:gd name="connsiteX5" fmla="*/ 374659 w 375545"/>
              <a:gd name="connsiteY5" fmla="*/ 13 h 8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545" h="85369">
                <a:moveTo>
                  <a:pt x="374659" y="13"/>
                </a:moveTo>
                <a:cubicBezTo>
                  <a:pt x="363811" y="-1045"/>
                  <a:pt x="264063" y="59544"/>
                  <a:pt x="201621" y="71450"/>
                </a:cubicBezTo>
                <a:cubicBezTo>
                  <a:pt x="139179" y="83356"/>
                  <a:pt x="-1314" y="69598"/>
                  <a:pt x="9" y="71450"/>
                </a:cubicBezTo>
                <a:cubicBezTo>
                  <a:pt x="1332" y="73302"/>
                  <a:pt x="165109" y="81505"/>
                  <a:pt x="209559" y="82563"/>
                </a:cubicBezTo>
                <a:cubicBezTo>
                  <a:pt x="254009" y="83621"/>
                  <a:pt x="239722" y="90500"/>
                  <a:pt x="266709" y="77800"/>
                </a:cubicBezTo>
                <a:cubicBezTo>
                  <a:pt x="293696" y="65100"/>
                  <a:pt x="385507" y="1071"/>
                  <a:pt x="374659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8B9E29E8-4970-46CF-BDF6-261549D20457}"/>
              </a:ext>
            </a:extLst>
          </p:cNvPr>
          <p:cNvSpPr/>
          <p:nvPr/>
        </p:nvSpPr>
        <p:spPr>
          <a:xfrm>
            <a:off x="3446442" y="5411687"/>
            <a:ext cx="115910" cy="211330"/>
          </a:xfrm>
          <a:custGeom>
            <a:avLst/>
            <a:gdLst>
              <a:gd name="connsiteX0" fmla="*/ 80983 w 115910"/>
              <a:gd name="connsiteY0" fmla="*/ 101 h 211330"/>
              <a:gd name="connsiteX1" fmla="*/ 85746 w 115910"/>
              <a:gd name="connsiteY1" fmla="*/ 163613 h 211330"/>
              <a:gd name="connsiteX2" fmla="*/ 21 w 115910"/>
              <a:gd name="connsiteY2" fmla="*/ 211238 h 211330"/>
              <a:gd name="connsiteX3" fmla="*/ 77808 w 115910"/>
              <a:gd name="connsiteY3" fmla="*/ 174726 h 211330"/>
              <a:gd name="connsiteX4" fmla="*/ 115908 w 115910"/>
              <a:gd name="connsiteY4" fmla="*/ 139801 h 211330"/>
              <a:gd name="connsiteX5" fmla="*/ 80983 w 115910"/>
              <a:gd name="connsiteY5" fmla="*/ 101 h 21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910" h="211330">
                <a:moveTo>
                  <a:pt x="80983" y="101"/>
                </a:moveTo>
                <a:cubicBezTo>
                  <a:pt x="75956" y="4070"/>
                  <a:pt x="99240" y="128423"/>
                  <a:pt x="85746" y="163613"/>
                </a:cubicBezTo>
                <a:cubicBezTo>
                  <a:pt x="72252" y="198803"/>
                  <a:pt x="1344" y="209386"/>
                  <a:pt x="21" y="211238"/>
                </a:cubicBezTo>
                <a:cubicBezTo>
                  <a:pt x="-1302" y="213090"/>
                  <a:pt x="58493" y="186632"/>
                  <a:pt x="77808" y="174726"/>
                </a:cubicBezTo>
                <a:cubicBezTo>
                  <a:pt x="97123" y="162820"/>
                  <a:pt x="116172" y="169699"/>
                  <a:pt x="115908" y="139801"/>
                </a:cubicBezTo>
                <a:cubicBezTo>
                  <a:pt x="115644" y="109903"/>
                  <a:pt x="86010" y="-3868"/>
                  <a:pt x="80983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31BA2403-7E75-45FF-959E-EFD1026379B8}"/>
              </a:ext>
            </a:extLst>
          </p:cNvPr>
          <p:cNvSpPr/>
          <p:nvPr/>
        </p:nvSpPr>
        <p:spPr>
          <a:xfrm>
            <a:off x="3234906" y="5386385"/>
            <a:ext cx="141995" cy="202131"/>
          </a:xfrm>
          <a:custGeom>
            <a:avLst/>
            <a:gdLst>
              <a:gd name="connsiteX0" fmla="*/ 141707 w 141995"/>
              <a:gd name="connsiteY0" fmla="*/ 3 h 202131"/>
              <a:gd name="connsiteX1" fmla="*/ 54394 w 141995"/>
              <a:gd name="connsiteY1" fmla="*/ 92078 h 202131"/>
              <a:gd name="connsiteX2" fmla="*/ 419 w 141995"/>
              <a:gd name="connsiteY2" fmla="*/ 201615 h 202131"/>
              <a:gd name="connsiteX3" fmla="*/ 28994 w 141995"/>
              <a:gd name="connsiteY3" fmla="*/ 131765 h 202131"/>
              <a:gd name="connsiteX4" fmla="*/ 22644 w 141995"/>
              <a:gd name="connsiteY4" fmla="*/ 95253 h 202131"/>
              <a:gd name="connsiteX5" fmla="*/ 141707 w 141995"/>
              <a:gd name="connsiteY5" fmla="*/ 3 h 20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995" h="202131">
                <a:moveTo>
                  <a:pt x="141707" y="3"/>
                </a:moveTo>
                <a:cubicBezTo>
                  <a:pt x="146999" y="-526"/>
                  <a:pt x="77942" y="58476"/>
                  <a:pt x="54394" y="92078"/>
                </a:cubicBezTo>
                <a:cubicBezTo>
                  <a:pt x="30846" y="125680"/>
                  <a:pt x="4652" y="195001"/>
                  <a:pt x="419" y="201615"/>
                </a:cubicBezTo>
                <a:cubicBezTo>
                  <a:pt x="-3814" y="208229"/>
                  <a:pt x="25290" y="149492"/>
                  <a:pt x="28994" y="131765"/>
                </a:cubicBezTo>
                <a:cubicBezTo>
                  <a:pt x="32698" y="114038"/>
                  <a:pt x="8621" y="113509"/>
                  <a:pt x="22644" y="95253"/>
                </a:cubicBezTo>
                <a:cubicBezTo>
                  <a:pt x="36667" y="76997"/>
                  <a:pt x="136415" y="532"/>
                  <a:pt x="14170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C9C8F72B-E07F-4D79-9389-18F0E9D86970}"/>
              </a:ext>
            </a:extLst>
          </p:cNvPr>
          <p:cNvSpPr/>
          <p:nvPr/>
        </p:nvSpPr>
        <p:spPr>
          <a:xfrm>
            <a:off x="3584571" y="5442971"/>
            <a:ext cx="67768" cy="214908"/>
          </a:xfrm>
          <a:custGeom>
            <a:avLst/>
            <a:gdLst>
              <a:gd name="connsiteX0" fmla="*/ 41279 w 67768"/>
              <a:gd name="connsiteY0" fmla="*/ 567 h 214908"/>
              <a:gd name="connsiteX1" fmla="*/ 53979 w 67768"/>
              <a:gd name="connsiteY1" fmla="*/ 137092 h 214908"/>
              <a:gd name="connsiteX2" fmla="*/ 52392 w 67768"/>
              <a:gd name="connsiteY2" fmla="*/ 175192 h 214908"/>
              <a:gd name="connsiteX3" fmla="*/ 4 w 67768"/>
              <a:gd name="connsiteY3" fmla="*/ 214879 h 214908"/>
              <a:gd name="connsiteX4" fmla="*/ 55567 w 67768"/>
              <a:gd name="connsiteY4" fmla="*/ 168842 h 214908"/>
              <a:gd name="connsiteX5" fmla="*/ 65092 w 67768"/>
              <a:gd name="connsiteY5" fmla="*/ 91054 h 214908"/>
              <a:gd name="connsiteX6" fmla="*/ 41279 w 67768"/>
              <a:gd name="connsiteY6" fmla="*/ 567 h 21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768" h="214908">
                <a:moveTo>
                  <a:pt x="41279" y="567"/>
                </a:moveTo>
                <a:cubicBezTo>
                  <a:pt x="39427" y="8240"/>
                  <a:pt x="52127" y="107988"/>
                  <a:pt x="53979" y="137092"/>
                </a:cubicBezTo>
                <a:cubicBezTo>
                  <a:pt x="55831" y="166196"/>
                  <a:pt x="61388" y="162228"/>
                  <a:pt x="52392" y="175192"/>
                </a:cubicBezTo>
                <a:cubicBezTo>
                  <a:pt x="43396" y="188157"/>
                  <a:pt x="-525" y="215937"/>
                  <a:pt x="4" y="214879"/>
                </a:cubicBezTo>
                <a:cubicBezTo>
                  <a:pt x="533" y="213821"/>
                  <a:pt x="44719" y="189480"/>
                  <a:pt x="55567" y="168842"/>
                </a:cubicBezTo>
                <a:cubicBezTo>
                  <a:pt x="66415" y="148205"/>
                  <a:pt x="71178" y="116983"/>
                  <a:pt x="65092" y="91054"/>
                </a:cubicBezTo>
                <a:cubicBezTo>
                  <a:pt x="59007" y="65125"/>
                  <a:pt x="43131" y="-7106"/>
                  <a:pt x="41279" y="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CFE06BFF-D11A-4FE8-82FC-026B172DA599}"/>
              </a:ext>
            </a:extLst>
          </p:cNvPr>
          <p:cNvSpPr/>
          <p:nvPr/>
        </p:nvSpPr>
        <p:spPr>
          <a:xfrm>
            <a:off x="3701516" y="5433794"/>
            <a:ext cx="81316" cy="139521"/>
          </a:xfrm>
          <a:custGeom>
            <a:avLst/>
            <a:gdLst>
              <a:gd name="connsiteX0" fmla="*/ 534 w 81316"/>
              <a:gd name="connsiteY0" fmla="*/ 1806 h 139521"/>
              <a:gd name="connsiteX1" fmla="*/ 73559 w 81316"/>
              <a:gd name="connsiteY1" fmla="*/ 98644 h 139521"/>
              <a:gd name="connsiteX2" fmla="*/ 79909 w 81316"/>
              <a:gd name="connsiteY2" fmla="*/ 116106 h 139521"/>
              <a:gd name="connsiteX3" fmla="*/ 79909 w 81316"/>
              <a:gd name="connsiteY3" fmla="*/ 136744 h 139521"/>
              <a:gd name="connsiteX4" fmla="*/ 68797 w 81316"/>
              <a:gd name="connsiteY4" fmla="*/ 49431 h 139521"/>
              <a:gd name="connsiteX5" fmla="*/ 41809 w 81316"/>
              <a:gd name="connsiteY5" fmla="*/ 35144 h 139521"/>
              <a:gd name="connsiteX6" fmla="*/ 534 w 81316"/>
              <a:gd name="connsiteY6" fmla="*/ 1806 h 13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316" h="139521">
                <a:moveTo>
                  <a:pt x="534" y="1806"/>
                </a:moveTo>
                <a:cubicBezTo>
                  <a:pt x="5826" y="12389"/>
                  <a:pt x="60330" y="79594"/>
                  <a:pt x="73559" y="98644"/>
                </a:cubicBezTo>
                <a:cubicBezTo>
                  <a:pt x="86788" y="117694"/>
                  <a:pt x="78851" y="109756"/>
                  <a:pt x="79909" y="116106"/>
                </a:cubicBezTo>
                <a:cubicBezTo>
                  <a:pt x="80967" y="122456"/>
                  <a:pt x="81761" y="147857"/>
                  <a:pt x="79909" y="136744"/>
                </a:cubicBezTo>
                <a:cubicBezTo>
                  <a:pt x="78057" y="125632"/>
                  <a:pt x="75147" y="66364"/>
                  <a:pt x="68797" y="49431"/>
                </a:cubicBezTo>
                <a:cubicBezTo>
                  <a:pt x="62447" y="32498"/>
                  <a:pt x="52921" y="39906"/>
                  <a:pt x="41809" y="35144"/>
                </a:cubicBezTo>
                <a:cubicBezTo>
                  <a:pt x="30697" y="30382"/>
                  <a:pt x="-4758" y="-8777"/>
                  <a:pt x="534" y="1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0DEC2B91-F522-4606-B21B-CE9B80CAEB42}"/>
              </a:ext>
            </a:extLst>
          </p:cNvPr>
          <p:cNvSpPr/>
          <p:nvPr/>
        </p:nvSpPr>
        <p:spPr>
          <a:xfrm>
            <a:off x="2697063" y="5425986"/>
            <a:ext cx="104387" cy="297119"/>
          </a:xfrm>
          <a:custGeom>
            <a:avLst/>
            <a:gdLst>
              <a:gd name="connsiteX0" fmla="*/ 100 w 104387"/>
              <a:gd name="connsiteY0" fmla="*/ 89 h 297119"/>
              <a:gd name="connsiteX1" fmla="*/ 81062 w 104387"/>
              <a:gd name="connsiteY1" fmla="*/ 190589 h 297119"/>
              <a:gd name="connsiteX2" fmla="*/ 68362 w 104387"/>
              <a:gd name="connsiteY2" fmla="*/ 252502 h 297119"/>
              <a:gd name="connsiteX3" fmla="*/ 46137 w 104387"/>
              <a:gd name="connsiteY3" fmla="*/ 296952 h 297119"/>
              <a:gd name="connsiteX4" fmla="*/ 82650 w 104387"/>
              <a:gd name="connsiteY4" fmla="*/ 236627 h 297119"/>
              <a:gd name="connsiteX5" fmla="*/ 100112 w 104387"/>
              <a:gd name="connsiteY5" fmla="*/ 166777 h 297119"/>
              <a:gd name="connsiteX6" fmla="*/ 100 w 104387"/>
              <a:gd name="connsiteY6" fmla="*/ 89 h 297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387" h="297119">
                <a:moveTo>
                  <a:pt x="100" y="89"/>
                </a:moveTo>
                <a:cubicBezTo>
                  <a:pt x="-3075" y="4058"/>
                  <a:pt x="69685" y="148520"/>
                  <a:pt x="81062" y="190589"/>
                </a:cubicBezTo>
                <a:cubicBezTo>
                  <a:pt x="92439" y="232658"/>
                  <a:pt x="74183" y="234775"/>
                  <a:pt x="68362" y="252502"/>
                </a:cubicBezTo>
                <a:cubicBezTo>
                  <a:pt x="62541" y="270229"/>
                  <a:pt x="43756" y="299598"/>
                  <a:pt x="46137" y="296952"/>
                </a:cubicBezTo>
                <a:cubicBezTo>
                  <a:pt x="48518" y="294306"/>
                  <a:pt x="73654" y="258323"/>
                  <a:pt x="82650" y="236627"/>
                </a:cubicBezTo>
                <a:cubicBezTo>
                  <a:pt x="91646" y="214931"/>
                  <a:pt x="113606" y="208317"/>
                  <a:pt x="100112" y="166777"/>
                </a:cubicBezTo>
                <a:cubicBezTo>
                  <a:pt x="86618" y="125237"/>
                  <a:pt x="3275" y="-3880"/>
                  <a:pt x="100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6A109137-5FE1-4C28-94FE-5E657D0C979C}"/>
              </a:ext>
            </a:extLst>
          </p:cNvPr>
          <p:cNvSpPr/>
          <p:nvPr/>
        </p:nvSpPr>
        <p:spPr>
          <a:xfrm>
            <a:off x="2749947" y="5749824"/>
            <a:ext cx="176106" cy="208244"/>
          </a:xfrm>
          <a:custGeom>
            <a:avLst/>
            <a:gdLst>
              <a:gd name="connsiteX0" fmla="*/ 15478 w 176106"/>
              <a:gd name="connsiteY0" fmla="*/ 101 h 208244"/>
              <a:gd name="connsiteX1" fmla="*/ 13891 w 176106"/>
              <a:gd name="connsiteY1" fmla="*/ 95351 h 208244"/>
              <a:gd name="connsiteX2" fmla="*/ 90091 w 176106"/>
              <a:gd name="connsiteY2" fmla="*/ 158851 h 208244"/>
              <a:gd name="connsiteX3" fmla="*/ 175816 w 176106"/>
              <a:gd name="connsiteY3" fmla="*/ 208064 h 208244"/>
              <a:gd name="connsiteX4" fmla="*/ 113903 w 176106"/>
              <a:gd name="connsiteY4" fmla="*/ 173139 h 208244"/>
              <a:gd name="connsiteX5" fmla="*/ 5953 w 176106"/>
              <a:gd name="connsiteY5" fmla="*/ 114401 h 208244"/>
              <a:gd name="connsiteX6" fmla="*/ 15478 w 176106"/>
              <a:gd name="connsiteY6" fmla="*/ 101 h 20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106" h="208244">
                <a:moveTo>
                  <a:pt x="15478" y="101"/>
                </a:moveTo>
                <a:cubicBezTo>
                  <a:pt x="16801" y="-3074"/>
                  <a:pt x="1455" y="68893"/>
                  <a:pt x="13891" y="95351"/>
                </a:cubicBezTo>
                <a:cubicBezTo>
                  <a:pt x="26327" y="121809"/>
                  <a:pt x="63104" y="140066"/>
                  <a:pt x="90091" y="158851"/>
                </a:cubicBezTo>
                <a:cubicBezTo>
                  <a:pt x="117078" y="177636"/>
                  <a:pt x="171847" y="205683"/>
                  <a:pt x="175816" y="208064"/>
                </a:cubicBezTo>
                <a:cubicBezTo>
                  <a:pt x="179785" y="210445"/>
                  <a:pt x="142213" y="188749"/>
                  <a:pt x="113903" y="173139"/>
                </a:cubicBezTo>
                <a:cubicBezTo>
                  <a:pt x="85593" y="157529"/>
                  <a:pt x="23151" y="142711"/>
                  <a:pt x="5953" y="114401"/>
                </a:cubicBezTo>
                <a:cubicBezTo>
                  <a:pt x="-11245" y="86091"/>
                  <a:pt x="14155" y="3276"/>
                  <a:pt x="15478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45CB592F-4B26-48D4-93F6-0007B9F0494E}"/>
              </a:ext>
            </a:extLst>
          </p:cNvPr>
          <p:cNvSpPr/>
          <p:nvPr/>
        </p:nvSpPr>
        <p:spPr>
          <a:xfrm>
            <a:off x="3376469" y="6233888"/>
            <a:ext cx="403981" cy="55869"/>
          </a:xfrm>
          <a:custGeom>
            <a:avLst/>
            <a:gdLst>
              <a:gd name="connsiteX0" fmla="*/ 144 w 403981"/>
              <a:gd name="connsiteY0" fmla="*/ 225 h 55869"/>
              <a:gd name="connsiteX1" fmla="*/ 265256 w 403981"/>
              <a:gd name="connsiteY1" fmla="*/ 54200 h 55869"/>
              <a:gd name="connsiteX2" fmla="*/ 403369 w 403981"/>
              <a:gd name="connsiteY2" fmla="*/ 41500 h 55869"/>
              <a:gd name="connsiteX3" fmla="*/ 303356 w 403981"/>
              <a:gd name="connsiteY3" fmla="*/ 35150 h 55869"/>
              <a:gd name="connsiteX4" fmla="*/ 144 w 403981"/>
              <a:gd name="connsiteY4" fmla="*/ 225 h 55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981" h="55869">
                <a:moveTo>
                  <a:pt x="144" y="225"/>
                </a:moveTo>
                <a:cubicBezTo>
                  <a:pt x="-6206" y="3400"/>
                  <a:pt x="198052" y="47321"/>
                  <a:pt x="265256" y="54200"/>
                </a:cubicBezTo>
                <a:cubicBezTo>
                  <a:pt x="332460" y="61079"/>
                  <a:pt x="397019" y="44675"/>
                  <a:pt x="403369" y="41500"/>
                </a:cubicBezTo>
                <a:cubicBezTo>
                  <a:pt x="409719" y="38325"/>
                  <a:pt x="366062" y="42029"/>
                  <a:pt x="303356" y="35150"/>
                </a:cubicBezTo>
                <a:cubicBezTo>
                  <a:pt x="240650" y="28271"/>
                  <a:pt x="6494" y="-2950"/>
                  <a:pt x="144" y="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02266794-CB34-4CE7-BBD1-41E6C283C448}"/>
              </a:ext>
            </a:extLst>
          </p:cNvPr>
          <p:cNvSpPr/>
          <p:nvPr/>
        </p:nvSpPr>
        <p:spPr>
          <a:xfrm>
            <a:off x="2814981" y="5619876"/>
            <a:ext cx="255329" cy="751225"/>
          </a:xfrm>
          <a:custGeom>
            <a:avLst/>
            <a:gdLst>
              <a:gd name="connsiteX0" fmla="*/ 255244 w 255329"/>
              <a:gd name="connsiteY0" fmla="*/ 1462 h 751225"/>
              <a:gd name="connsiteX1" fmla="*/ 156819 w 255329"/>
              <a:gd name="connsiteY1" fmla="*/ 303087 h 751225"/>
              <a:gd name="connsiteX2" fmla="*/ 79032 w 255329"/>
              <a:gd name="connsiteY2" fmla="*/ 555499 h 751225"/>
              <a:gd name="connsiteX3" fmla="*/ 2832 w 255329"/>
              <a:gd name="connsiteY3" fmla="*/ 741237 h 751225"/>
              <a:gd name="connsiteX4" fmla="*/ 28232 w 255329"/>
              <a:gd name="connsiteY4" fmla="*/ 695199 h 751225"/>
              <a:gd name="connsiteX5" fmla="*/ 139357 w 255329"/>
              <a:gd name="connsiteY5" fmla="*/ 434849 h 751225"/>
              <a:gd name="connsiteX6" fmla="*/ 255244 w 255329"/>
              <a:gd name="connsiteY6" fmla="*/ 1462 h 75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329" h="751225">
                <a:moveTo>
                  <a:pt x="255244" y="1462"/>
                </a:moveTo>
                <a:cubicBezTo>
                  <a:pt x="258154" y="-20498"/>
                  <a:pt x="186188" y="210748"/>
                  <a:pt x="156819" y="303087"/>
                </a:cubicBezTo>
                <a:cubicBezTo>
                  <a:pt x="127450" y="395426"/>
                  <a:pt x="104696" y="482474"/>
                  <a:pt x="79032" y="555499"/>
                </a:cubicBezTo>
                <a:cubicBezTo>
                  <a:pt x="53368" y="628524"/>
                  <a:pt x="11299" y="717954"/>
                  <a:pt x="2832" y="741237"/>
                </a:cubicBezTo>
                <a:cubicBezTo>
                  <a:pt x="-5635" y="764520"/>
                  <a:pt x="5478" y="746264"/>
                  <a:pt x="28232" y="695199"/>
                </a:cubicBezTo>
                <a:cubicBezTo>
                  <a:pt x="50986" y="644134"/>
                  <a:pt x="101257" y="547297"/>
                  <a:pt x="139357" y="434849"/>
                </a:cubicBezTo>
                <a:cubicBezTo>
                  <a:pt x="177457" y="322401"/>
                  <a:pt x="252334" y="23422"/>
                  <a:pt x="255244" y="1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8C14E61E-C4E0-4CF6-AC43-0FB7C378E3C1}"/>
              </a:ext>
            </a:extLst>
          </p:cNvPr>
          <p:cNvSpPr/>
          <p:nvPr/>
        </p:nvSpPr>
        <p:spPr>
          <a:xfrm>
            <a:off x="3023716" y="5732069"/>
            <a:ext cx="579620" cy="872653"/>
          </a:xfrm>
          <a:custGeom>
            <a:avLst/>
            <a:gdLst>
              <a:gd name="connsiteX0" fmla="*/ 573559 w 579620"/>
              <a:gd name="connsiteY0" fmla="*/ 1981 h 872653"/>
              <a:gd name="connsiteX1" fmla="*/ 498947 w 579620"/>
              <a:gd name="connsiteY1" fmla="*/ 275031 h 872653"/>
              <a:gd name="connsiteX2" fmla="*/ 217959 w 579620"/>
              <a:gd name="connsiteY2" fmla="*/ 629044 h 872653"/>
              <a:gd name="connsiteX3" fmla="*/ 6822 w 579620"/>
              <a:gd name="connsiteY3" fmla="*/ 859231 h 872653"/>
              <a:gd name="connsiteX4" fmla="*/ 81434 w 579620"/>
              <a:gd name="connsiteY4" fmla="*/ 798906 h 872653"/>
              <a:gd name="connsiteX5" fmla="*/ 371947 w 579620"/>
              <a:gd name="connsiteY5" fmla="*/ 416319 h 872653"/>
              <a:gd name="connsiteX6" fmla="*/ 573559 w 579620"/>
              <a:gd name="connsiteY6" fmla="*/ 1981 h 87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620" h="872653">
                <a:moveTo>
                  <a:pt x="573559" y="1981"/>
                </a:moveTo>
                <a:cubicBezTo>
                  <a:pt x="594726" y="-21567"/>
                  <a:pt x="558214" y="170521"/>
                  <a:pt x="498947" y="275031"/>
                </a:cubicBezTo>
                <a:cubicBezTo>
                  <a:pt x="439680" y="379541"/>
                  <a:pt x="299980" y="531677"/>
                  <a:pt x="217959" y="629044"/>
                </a:cubicBezTo>
                <a:cubicBezTo>
                  <a:pt x="135938" y="726411"/>
                  <a:pt x="29576" y="830921"/>
                  <a:pt x="6822" y="859231"/>
                </a:cubicBezTo>
                <a:cubicBezTo>
                  <a:pt x="-15932" y="887541"/>
                  <a:pt x="20580" y="872725"/>
                  <a:pt x="81434" y="798906"/>
                </a:cubicBezTo>
                <a:cubicBezTo>
                  <a:pt x="142288" y="725087"/>
                  <a:pt x="288603" y="548082"/>
                  <a:pt x="371947" y="416319"/>
                </a:cubicBezTo>
                <a:cubicBezTo>
                  <a:pt x="455291" y="284556"/>
                  <a:pt x="552392" y="25529"/>
                  <a:pt x="573559" y="1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EDEEF380-7560-440C-A633-CF4E5ADB42D7}"/>
              </a:ext>
            </a:extLst>
          </p:cNvPr>
          <p:cNvSpPr/>
          <p:nvPr/>
        </p:nvSpPr>
        <p:spPr>
          <a:xfrm>
            <a:off x="2959099" y="6454327"/>
            <a:ext cx="116003" cy="309236"/>
          </a:xfrm>
          <a:custGeom>
            <a:avLst/>
            <a:gdLst>
              <a:gd name="connsiteX0" fmla="*/ 115889 w 116003"/>
              <a:gd name="connsiteY0" fmla="*/ 448 h 309236"/>
              <a:gd name="connsiteX1" fmla="*/ 93664 w 116003"/>
              <a:gd name="connsiteY1" fmla="*/ 178248 h 309236"/>
              <a:gd name="connsiteX2" fmla="*/ 65089 w 116003"/>
              <a:gd name="connsiteY2" fmla="*/ 227461 h 309236"/>
              <a:gd name="connsiteX3" fmla="*/ 1 w 116003"/>
              <a:gd name="connsiteY3" fmla="*/ 308423 h 309236"/>
              <a:gd name="connsiteX4" fmla="*/ 66676 w 116003"/>
              <a:gd name="connsiteY4" fmla="*/ 263973 h 309236"/>
              <a:gd name="connsiteX5" fmla="*/ 95251 w 116003"/>
              <a:gd name="connsiteY5" fmla="*/ 181423 h 309236"/>
              <a:gd name="connsiteX6" fmla="*/ 84139 w 116003"/>
              <a:gd name="connsiteY6" fmla="*/ 129036 h 309236"/>
              <a:gd name="connsiteX7" fmla="*/ 115889 w 116003"/>
              <a:gd name="connsiteY7" fmla="*/ 448 h 30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003" h="309236">
                <a:moveTo>
                  <a:pt x="115889" y="448"/>
                </a:moveTo>
                <a:cubicBezTo>
                  <a:pt x="117477" y="8650"/>
                  <a:pt x="102131" y="140413"/>
                  <a:pt x="93664" y="178248"/>
                </a:cubicBezTo>
                <a:cubicBezTo>
                  <a:pt x="85197" y="216083"/>
                  <a:pt x="80699" y="205765"/>
                  <a:pt x="65089" y="227461"/>
                </a:cubicBezTo>
                <a:cubicBezTo>
                  <a:pt x="49478" y="249157"/>
                  <a:pt x="-264" y="302338"/>
                  <a:pt x="1" y="308423"/>
                </a:cubicBezTo>
                <a:cubicBezTo>
                  <a:pt x="265" y="314508"/>
                  <a:pt x="50801" y="285140"/>
                  <a:pt x="66676" y="263973"/>
                </a:cubicBezTo>
                <a:cubicBezTo>
                  <a:pt x="82551" y="242806"/>
                  <a:pt x="92341" y="203912"/>
                  <a:pt x="95251" y="181423"/>
                </a:cubicBezTo>
                <a:cubicBezTo>
                  <a:pt x="98161" y="158934"/>
                  <a:pt x="82287" y="159198"/>
                  <a:pt x="84139" y="129036"/>
                </a:cubicBezTo>
                <a:cubicBezTo>
                  <a:pt x="85991" y="98874"/>
                  <a:pt x="114301" y="-7754"/>
                  <a:pt x="115889" y="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B86FF179-9BF4-4248-9053-5CC18C787F06}"/>
              </a:ext>
            </a:extLst>
          </p:cNvPr>
          <p:cNvSpPr/>
          <p:nvPr/>
        </p:nvSpPr>
        <p:spPr>
          <a:xfrm>
            <a:off x="2647246" y="6363397"/>
            <a:ext cx="170968" cy="307437"/>
          </a:xfrm>
          <a:custGeom>
            <a:avLst/>
            <a:gdLst>
              <a:gd name="connsiteX0" fmla="*/ 170567 w 170968"/>
              <a:gd name="connsiteY0" fmla="*/ 891 h 307437"/>
              <a:gd name="connsiteX1" fmla="*/ 95954 w 170968"/>
              <a:gd name="connsiteY1" fmla="*/ 127891 h 307437"/>
              <a:gd name="connsiteX2" fmla="*/ 10229 w 170968"/>
              <a:gd name="connsiteY2" fmla="*/ 227903 h 307437"/>
              <a:gd name="connsiteX3" fmla="*/ 2292 w 170968"/>
              <a:gd name="connsiteY3" fmla="*/ 307278 h 307437"/>
              <a:gd name="connsiteX4" fmla="*/ 16579 w 170968"/>
              <a:gd name="connsiteY4" fmla="*/ 246953 h 307437"/>
              <a:gd name="connsiteX5" fmla="*/ 62617 w 170968"/>
              <a:gd name="connsiteY5" fmla="*/ 196153 h 307437"/>
              <a:gd name="connsiteX6" fmla="*/ 170567 w 170968"/>
              <a:gd name="connsiteY6" fmla="*/ 891 h 30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968" h="307437">
                <a:moveTo>
                  <a:pt x="170567" y="891"/>
                </a:moveTo>
                <a:cubicBezTo>
                  <a:pt x="176123" y="-10486"/>
                  <a:pt x="122677" y="90056"/>
                  <a:pt x="95954" y="127891"/>
                </a:cubicBezTo>
                <a:cubicBezTo>
                  <a:pt x="69231" y="165726"/>
                  <a:pt x="25839" y="198005"/>
                  <a:pt x="10229" y="227903"/>
                </a:cubicBezTo>
                <a:cubicBezTo>
                  <a:pt x="-5381" y="257801"/>
                  <a:pt x="1234" y="304103"/>
                  <a:pt x="2292" y="307278"/>
                </a:cubicBezTo>
                <a:cubicBezTo>
                  <a:pt x="3350" y="310453"/>
                  <a:pt x="6525" y="265474"/>
                  <a:pt x="16579" y="246953"/>
                </a:cubicBezTo>
                <a:cubicBezTo>
                  <a:pt x="26633" y="228432"/>
                  <a:pt x="33777" y="234253"/>
                  <a:pt x="62617" y="196153"/>
                </a:cubicBezTo>
                <a:cubicBezTo>
                  <a:pt x="91457" y="158053"/>
                  <a:pt x="165011" y="12268"/>
                  <a:pt x="170567" y="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F9635853-A099-414F-A326-23B7F325AE87}"/>
              </a:ext>
            </a:extLst>
          </p:cNvPr>
          <p:cNvSpPr/>
          <p:nvPr/>
        </p:nvSpPr>
        <p:spPr>
          <a:xfrm>
            <a:off x="2961469" y="6662731"/>
            <a:ext cx="67768" cy="276733"/>
          </a:xfrm>
          <a:custGeom>
            <a:avLst/>
            <a:gdLst>
              <a:gd name="connsiteX0" fmla="*/ 30969 w 67768"/>
              <a:gd name="connsiteY0" fmla="*/ 7 h 276733"/>
              <a:gd name="connsiteX1" fmla="*/ 37319 w 67768"/>
              <a:gd name="connsiteY1" fmla="*/ 141294 h 276733"/>
              <a:gd name="connsiteX2" fmla="*/ 61131 w 67768"/>
              <a:gd name="connsiteY2" fmla="*/ 171457 h 276733"/>
              <a:gd name="connsiteX3" fmla="*/ 59544 w 67768"/>
              <a:gd name="connsiteY3" fmla="*/ 276232 h 276733"/>
              <a:gd name="connsiteX4" fmla="*/ 64306 w 67768"/>
              <a:gd name="connsiteY4" fmla="*/ 207969 h 276733"/>
              <a:gd name="connsiteX5" fmla="*/ 806 w 67768"/>
              <a:gd name="connsiteY5" fmla="*/ 134944 h 276733"/>
              <a:gd name="connsiteX6" fmla="*/ 30969 w 67768"/>
              <a:gd name="connsiteY6" fmla="*/ 7 h 27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768" h="276733">
                <a:moveTo>
                  <a:pt x="30969" y="7"/>
                </a:moveTo>
                <a:cubicBezTo>
                  <a:pt x="37055" y="1065"/>
                  <a:pt x="32292" y="112719"/>
                  <a:pt x="37319" y="141294"/>
                </a:cubicBezTo>
                <a:cubicBezTo>
                  <a:pt x="42346" y="169869"/>
                  <a:pt x="57427" y="148967"/>
                  <a:pt x="61131" y="171457"/>
                </a:cubicBezTo>
                <a:cubicBezTo>
                  <a:pt x="64835" y="193947"/>
                  <a:pt x="59015" y="270147"/>
                  <a:pt x="59544" y="276232"/>
                </a:cubicBezTo>
                <a:cubicBezTo>
                  <a:pt x="60073" y="282317"/>
                  <a:pt x="74096" y="231517"/>
                  <a:pt x="64306" y="207969"/>
                </a:cubicBezTo>
                <a:cubicBezTo>
                  <a:pt x="54516" y="184421"/>
                  <a:pt x="6891" y="164577"/>
                  <a:pt x="806" y="134944"/>
                </a:cubicBezTo>
                <a:cubicBezTo>
                  <a:pt x="-5279" y="105311"/>
                  <a:pt x="24883" y="-1051"/>
                  <a:pt x="30969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E4780A59-176C-40AA-A185-29D8D6801F23}"/>
              </a:ext>
            </a:extLst>
          </p:cNvPr>
          <p:cNvSpPr/>
          <p:nvPr/>
        </p:nvSpPr>
        <p:spPr>
          <a:xfrm>
            <a:off x="2816702" y="6938252"/>
            <a:ext cx="209187" cy="122992"/>
          </a:xfrm>
          <a:custGeom>
            <a:avLst/>
            <a:gdLst>
              <a:gd name="connsiteX0" fmla="*/ 209073 w 209187"/>
              <a:gd name="connsiteY0" fmla="*/ 711 h 122992"/>
              <a:gd name="connsiteX1" fmla="*/ 72548 w 209187"/>
              <a:gd name="connsiteY1" fmla="*/ 75323 h 122992"/>
              <a:gd name="connsiteX2" fmla="*/ 34448 w 209187"/>
              <a:gd name="connsiteY2" fmla="*/ 88023 h 122992"/>
              <a:gd name="connsiteX3" fmla="*/ 2698 w 209187"/>
              <a:gd name="connsiteY3" fmla="*/ 122948 h 122992"/>
              <a:gd name="connsiteX4" fmla="*/ 107473 w 209187"/>
              <a:gd name="connsiteY4" fmla="*/ 80086 h 122992"/>
              <a:gd name="connsiteX5" fmla="*/ 104298 w 209187"/>
              <a:gd name="connsiteY5" fmla="*/ 54686 h 122992"/>
              <a:gd name="connsiteX6" fmla="*/ 96361 w 209187"/>
              <a:gd name="connsiteY6" fmla="*/ 38811 h 122992"/>
              <a:gd name="connsiteX7" fmla="*/ 209073 w 209187"/>
              <a:gd name="connsiteY7" fmla="*/ 711 h 12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187" h="122992">
                <a:moveTo>
                  <a:pt x="209073" y="711"/>
                </a:moveTo>
                <a:cubicBezTo>
                  <a:pt x="205104" y="6796"/>
                  <a:pt x="101652" y="60771"/>
                  <a:pt x="72548" y="75323"/>
                </a:cubicBezTo>
                <a:cubicBezTo>
                  <a:pt x="43444" y="89875"/>
                  <a:pt x="46090" y="80086"/>
                  <a:pt x="34448" y="88023"/>
                </a:cubicBezTo>
                <a:cubicBezTo>
                  <a:pt x="22806" y="95961"/>
                  <a:pt x="-9473" y="124271"/>
                  <a:pt x="2698" y="122948"/>
                </a:cubicBezTo>
                <a:cubicBezTo>
                  <a:pt x="14869" y="121625"/>
                  <a:pt x="90540" y="91463"/>
                  <a:pt x="107473" y="80086"/>
                </a:cubicBezTo>
                <a:cubicBezTo>
                  <a:pt x="124406" y="68709"/>
                  <a:pt x="106150" y="61565"/>
                  <a:pt x="104298" y="54686"/>
                </a:cubicBezTo>
                <a:cubicBezTo>
                  <a:pt x="102446" y="47807"/>
                  <a:pt x="79957" y="48336"/>
                  <a:pt x="96361" y="38811"/>
                </a:cubicBezTo>
                <a:cubicBezTo>
                  <a:pt x="112765" y="29286"/>
                  <a:pt x="213042" y="-5374"/>
                  <a:pt x="209073" y="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3C194C6B-195B-4454-A85F-43987BBC1086}"/>
              </a:ext>
            </a:extLst>
          </p:cNvPr>
          <p:cNvSpPr/>
          <p:nvPr/>
        </p:nvSpPr>
        <p:spPr>
          <a:xfrm>
            <a:off x="2707287" y="6762722"/>
            <a:ext cx="69254" cy="226391"/>
          </a:xfrm>
          <a:custGeom>
            <a:avLst/>
            <a:gdLst>
              <a:gd name="connsiteX0" fmla="*/ 56551 w 69254"/>
              <a:gd name="connsiteY0" fmla="*/ 28 h 226391"/>
              <a:gd name="connsiteX1" fmla="*/ 50201 w 69254"/>
              <a:gd name="connsiteY1" fmla="*/ 150841 h 226391"/>
              <a:gd name="connsiteX2" fmla="*/ 24801 w 69254"/>
              <a:gd name="connsiteY2" fmla="*/ 200053 h 226391"/>
              <a:gd name="connsiteX3" fmla="*/ 988 w 69254"/>
              <a:gd name="connsiteY3" fmla="*/ 225453 h 226391"/>
              <a:gd name="connsiteX4" fmla="*/ 59726 w 69254"/>
              <a:gd name="connsiteY4" fmla="*/ 168303 h 226391"/>
              <a:gd name="connsiteX5" fmla="*/ 67663 w 69254"/>
              <a:gd name="connsiteY5" fmla="*/ 138141 h 226391"/>
              <a:gd name="connsiteX6" fmla="*/ 56551 w 69254"/>
              <a:gd name="connsiteY6" fmla="*/ 28 h 22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54" h="226391">
                <a:moveTo>
                  <a:pt x="56551" y="28"/>
                </a:moveTo>
                <a:cubicBezTo>
                  <a:pt x="53641" y="2145"/>
                  <a:pt x="55493" y="117504"/>
                  <a:pt x="50201" y="150841"/>
                </a:cubicBezTo>
                <a:cubicBezTo>
                  <a:pt x="44909" y="184178"/>
                  <a:pt x="33003" y="187618"/>
                  <a:pt x="24801" y="200053"/>
                </a:cubicBezTo>
                <a:cubicBezTo>
                  <a:pt x="16599" y="212488"/>
                  <a:pt x="-4833" y="230745"/>
                  <a:pt x="988" y="225453"/>
                </a:cubicBezTo>
                <a:cubicBezTo>
                  <a:pt x="6809" y="220161"/>
                  <a:pt x="48614" y="182855"/>
                  <a:pt x="59726" y="168303"/>
                </a:cubicBezTo>
                <a:cubicBezTo>
                  <a:pt x="70838" y="153751"/>
                  <a:pt x="70309" y="163276"/>
                  <a:pt x="67663" y="138141"/>
                </a:cubicBezTo>
                <a:cubicBezTo>
                  <a:pt x="65017" y="113006"/>
                  <a:pt x="59461" y="-2089"/>
                  <a:pt x="56551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2887F419-0D5D-48C6-8148-128E6F0DB85B}"/>
              </a:ext>
            </a:extLst>
          </p:cNvPr>
          <p:cNvSpPr/>
          <p:nvPr/>
        </p:nvSpPr>
        <p:spPr>
          <a:xfrm>
            <a:off x="2777300" y="7060363"/>
            <a:ext cx="62779" cy="109036"/>
          </a:xfrm>
          <a:custGeom>
            <a:avLst/>
            <a:gdLst>
              <a:gd name="connsiteX0" fmla="*/ 62738 w 62779"/>
              <a:gd name="connsiteY0" fmla="*/ 837 h 109036"/>
              <a:gd name="connsiteX1" fmla="*/ 2413 w 62779"/>
              <a:gd name="connsiteY1" fmla="*/ 107200 h 109036"/>
              <a:gd name="connsiteX2" fmla="*/ 11938 w 62779"/>
              <a:gd name="connsiteY2" fmla="*/ 67512 h 109036"/>
              <a:gd name="connsiteX3" fmla="*/ 11938 w 62779"/>
              <a:gd name="connsiteY3" fmla="*/ 57987 h 109036"/>
              <a:gd name="connsiteX4" fmla="*/ 62738 w 62779"/>
              <a:gd name="connsiteY4" fmla="*/ 837 h 10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79" h="109036">
                <a:moveTo>
                  <a:pt x="62738" y="837"/>
                </a:moveTo>
                <a:cubicBezTo>
                  <a:pt x="61150" y="9039"/>
                  <a:pt x="10880" y="96088"/>
                  <a:pt x="2413" y="107200"/>
                </a:cubicBezTo>
                <a:cubicBezTo>
                  <a:pt x="-6054" y="118312"/>
                  <a:pt x="10350" y="75714"/>
                  <a:pt x="11938" y="67512"/>
                </a:cubicBezTo>
                <a:cubicBezTo>
                  <a:pt x="13526" y="59310"/>
                  <a:pt x="3736" y="68835"/>
                  <a:pt x="11938" y="57987"/>
                </a:cubicBezTo>
                <a:cubicBezTo>
                  <a:pt x="20140" y="47139"/>
                  <a:pt x="64326" y="-7365"/>
                  <a:pt x="62738" y="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3799B47E-B2B6-4232-A4A9-1164453BEE36}"/>
              </a:ext>
            </a:extLst>
          </p:cNvPr>
          <p:cNvSpPr/>
          <p:nvPr/>
        </p:nvSpPr>
        <p:spPr>
          <a:xfrm>
            <a:off x="2631229" y="6975694"/>
            <a:ext cx="114134" cy="71307"/>
          </a:xfrm>
          <a:custGeom>
            <a:avLst/>
            <a:gdLst>
              <a:gd name="connsiteX0" fmla="*/ 113559 w 114134"/>
              <a:gd name="connsiteY0" fmla="*/ 2956 h 71307"/>
              <a:gd name="connsiteX1" fmla="*/ 2434 w 114134"/>
              <a:gd name="connsiteY1" fmla="*/ 71219 h 71307"/>
              <a:gd name="connsiteX2" fmla="*/ 43709 w 114134"/>
              <a:gd name="connsiteY2" fmla="*/ 17244 h 71307"/>
              <a:gd name="connsiteX3" fmla="*/ 113559 w 114134"/>
              <a:gd name="connsiteY3" fmla="*/ 2956 h 7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34" h="71307">
                <a:moveTo>
                  <a:pt x="113559" y="2956"/>
                </a:moveTo>
                <a:cubicBezTo>
                  <a:pt x="106680" y="11952"/>
                  <a:pt x="14075" y="68838"/>
                  <a:pt x="2434" y="71219"/>
                </a:cubicBezTo>
                <a:cubicBezTo>
                  <a:pt x="-9207" y="73600"/>
                  <a:pt x="23601" y="27034"/>
                  <a:pt x="43709" y="17244"/>
                </a:cubicBezTo>
                <a:cubicBezTo>
                  <a:pt x="63817" y="7454"/>
                  <a:pt x="120438" y="-6040"/>
                  <a:pt x="113559" y="2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3E6F9EF3-BCE8-43DB-A07A-EC851598A95C}"/>
              </a:ext>
            </a:extLst>
          </p:cNvPr>
          <p:cNvSpPr/>
          <p:nvPr/>
        </p:nvSpPr>
        <p:spPr>
          <a:xfrm>
            <a:off x="2562803" y="7057475"/>
            <a:ext cx="83959" cy="237086"/>
          </a:xfrm>
          <a:custGeom>
            <a:avLst/>
            <a:gdLst>
              <a:gd name="connsiteX0" fmla="*/ 74035 w 83959"/>
              <a:gd name="connsiteY0" fmla="*/ 550 h 237086"/>
              <a:gd name="connsiteX1" fmla="*/ 10535 w 83959"/>
              <a:gd name="connsiteY1" fmla="*/ 119613 h 237086"/>
              <a:gd name="connsiteX2" fmla="*/ 7360 w 83959"/>
              <a:gd name="connsiteY2" fmla="*/ 145013 h 237086"/>
              <a:gd name="connsiteX3" fmla="*/ 83560 w 83959"/>
              <a:gd name="connsiteY3" fmla="*/ 235500 h 237086"/>
              <a:gd name="connsiteX4" fmla="*/ 35935 w 83959"/>
              <a:gd name="connsiteY4" fmla="*/ 200575 h 237086"/>
              <a:gd name="connsiteX5" fmla="*/ 4185 w 83959"/>
              <a:gd name="connsiteY5" fmla="*/ 173588 h 237086"/>
              <a:gd name="connsiteX6" fmla="*/ 74035 w 83959"/>
              <a:gd name="connsiteY6" fmla="*/ 550 h 23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59" h="237086">
                <a:moveTo>
                  <a:pt x="74035" y="550"/>
                </a:moveTo>
                <a:cubicBezTo>
                  <a:pt x="75093" y="-8446"/>
                  <a:pt x="21647" y="95536"/>
                  <a:pt x="10535" y="119613"/>
                </a:cubicBezTo>
                <a:cubicBezTo>
                  <a:pt x="-577" y="143690"/>
                  <a:pt x="-4811" y="125699"/>
                  <a:pt x="7360" y="145013"/>
                </a:cubicBezTo>
                <a:cubicBezTo>
                  <a:pt x="19531" y="164328"/>
                  <a:pt x="78798" y="226240"/>
                  <a:pt x="83560" y="235500"/>
                </a:cubicBezTo>
                <a:cubicBezTo>
                  <a:pt x="88322" y="244760"/>
                  <a:pt x="49164" y="210894"/>
                  <a:pt x="35935" y="200575"/>
                </a:cubicBezTo>
                <a:cubicBezTo>
                  <a:pt x="22706" y="190256"/>
                  <a:pt x="-4017" y="207719"/>
                  <a:pt x="4185" y="173588"/>
                </a:cubicBezTo>
                <a:cubicBezTo>
                  <a:pt x="12387" y="139457"/>
                  <a:pt x="72977" y="9546"/>
                  <a:pt x="74035" y="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02227220-6897-4A8C-931A-D2C246C834DF}"/>
              </a:ext>
            </a:extLst>
          </p:cNvPr>
          <p:cNvSpPr/>
          <p:nvPr/>
        </p:nvSpPr>
        <p:spPr>
          <a:xfrm>
            <a:off x="2638418" y="7170256"/>
            <a:ext cx="156296" cy="127681"/>
          </a:xfrm>
          <a:custGeom>
            <a:avLst/>
            <a:gdLst>
              <a:gd name="connsiteX0" fmla="*/ 153995 w 156296"/>
              <a:gd name="connsiteY0" fmla="*/ 482 h 127681"/>
              <a:gd name="connsiteX1" fmla="*/ 53982 w 156296"/>
              <a:gd name="connsiteY1" fmla="*/ 95732 h 127681"/>
              <a:gd name="connsiteX2" fmla="*/ 7 w 156296"/>
              <a:gd name="connsiteY2" fmla="*/ 127482 h 127681"/>
              <a:gd name="connsiteX3" fmla="*/ 57157 w 156296"/>
              <a:gd name="connsiteY3" fmla="*/ 106844 h 127681"/>
              <a:gd name="connsiteX4" fmla="*/ 119070 w 156296"/>
              <a:gd name="connsiteY4" fmla="*/ 60807 h 127681"/>
              <a:gd name="connsiteX5" fmla="*/ 153995 w 156296"/>
              <a:gd name="connsiteY5" fmla="*/ 482 h 12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296" h="127681">
                <a:moveTo>
                  <a:pt x="153995" y="482"/>
                </a:moveTo>
                <a:cubicBezTo>
                  <a:pt x="143147" y="6303"/>
                  <a:pt x="79647" y="74565"/>
                  <a:pt x="53982" y="95732"/>
                </a:cubicBezTo>
                <a:cubicBezTo>
                  <a:pt x="28317" y="116899"/>
                  <a:pt x="-522" y="125630"/>
                  <a:pt x="7" y="127482"/>
                </a:cubicBezTo>
                <a:cubicBezTo>
                  <a:pt x="536" y="129334"/>
                  <a:pt x="37313" y="117956"/>
                  <a:pt x="57157" y="106844"/>
                </a:cubicBezTo>
                <a:cubicBezTo>
                  <a:pt x="77001" y="95732"/>
                  <a:pt x="103460" y="78534"/>
                  <a:pt x="119070" y="60807"/>
                </a:cubicBezTo>
                <a:cubicBezTo>
                  <a:pt x="134680" y="43080"/>
                  <a:pt x="164843" y="-5339"/>
                  <a:pt x="153995" y="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E25C37EB-8E6C-445B-8629-7D0E73BDFBFD}"/>
              </a:ext>
            </a:extLst>
          </p:cNvPr>
          <p:cNvSpPr/>
          <p:nvPr/>
        </p:nvSpPr>
        <p:spPr>
          <a:xfrm>
            <a:off x="2587624" y="7086576"/>
            <a:ext cx="73033" cy="134997"/>
          </a:xfrm>
          <a:custGeom>
            <a:avLst/>
            <a:gdLst>
              <a:gd name="connsiteX0" fmla="*/ 73026 w 73033"/>
              <a:gd name="connsiteY0" fmla="*/ 24 h 134997"/>
              <a:gd name="connsiteX1" fmla="*/ 53976 w 73033"/>
              <a:gd name="connsiteY1" fmla="*/ 77812 h 134997"/>
              <a:gd name="connsiteX2" fmla="*/ 1 w 73033"/>
              <a:gd name="connsiteY2" fmla="*/ 134962 h 134997"/>
              <a:gd name="connsiteX3" fmla="*/ 52389 w 73033"/>
              <a:gd name="connsiteY3" fmla="*/ 69874 h 134997"/>
              <a:gd name="connsiteX4" fmla="*/ 73026 w 73033"/>
              <a:gd name="connsiteY4" fmla="*/ 24 h 13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33" h="134997">
                <a:moveTo>
                  <a:pt x="73026" y="24"/>
                </a:moveTo>
                <a:cubicBezTo>
                  <a:pt x="73290" y="1347"/>
                  <a:pt x="66147" y="55322"/>
                  <a:pt x="53976" y="77812"/>
                </a:cubicBezTo>
                <a:cubicBezTo>
                  <a:pt x="41805" y="100302"/>
                  <a:pt x="265" y="136285"/>
                  <a:pt x="1" y="134962"/>
                </a:cubicBezTo>
                <a:cubicBezTo>
                  <a:pt x="-263" y="133639"/>
                  <a:pt x="43393" y="88659"/>
                  <a:pt x="52389" y="69874"/>
                </a:cubicBezTo>
                <a:cubicBezTo>
                  <a:pt x="61385" y="51089"/>
                  <a:pt x="72762" y="-1299"/>
                  <a:pt x="73026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6DAF1C05-3A70-4A2B-8FF6-EC8F14AA5162}"/>
              </a:ext>
            </a:extLst>
          </p:cNvPr>
          <p:cNvSpPr/>
          <p:nvPr/>
        </p:nvSpPr>
        <p:spPr>
          <a:xfrm>
            <a:off x="2652662" y="7089775"/>
            <a:ext cx="120717" cy="178270"/>
          </a:xfrm>
          <a:custGeom>
            <a:avLst/>
            <a:gdLst>
              <a:gd name="connsiteX0" fmla="*/ 51 w 120717"/>
              <a:gd name="connsiteY0" fmla="*/ 0 h 178270"/>
              <a:gd name="connsiteX1" fmla="*/ 41326 w 120717"/>
              <a:gd name="connsiteY1" fmla="*/ 76200 h 178270"/>
              <a:gd name="connsiteX2" fmla="*/ 109588 w 120717"/>
              <a:gd name="connsiteY2" fmla="*/ 82550 h 178270"/>
              <a:gd name="connsiteX3" fmla="*/ 109588 w 120717"/>
              <a:gd name="connsiteY3" fmla="*/ 90488 h 178270"/>
              <a:gd name="connsiteX4" fmla="*/ 76251 w 120717"/>
              <a:gd name="connsiteY4" fmla="*/ 119063 h 178270"/>
              <a:gd name="connsiteX5" fmla="*/ 17513 w 120717"/>
              <a:gd name="connsiteY5" fmla="*/ 177800 h 178270"/>
              <a:gd name="connsiteX6" fmla="*/ 55613 w 120717"/>
              <a:gd name="connsiteY6" fmla="*/ 144463 h 178270"/>
              <a:gd name="connsiteX7" fmla="*/ 120701 w 120717"/>
              <a:gd name="connsiteY7" fmla="*/ 104775 h 178270"/>
              <a:gd name="connsiteX8" fmla="*/ 49263 w 120717"/>
              <a:gd name="connsiteY8" fmla="*/ 77788 h 178270"/>
              <a:gd name="connsiteX9" fmla="*/ 51 w 120717"/>
              <a:gd name="connsiteY9" fmla="*/ 0 h 17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717" h="178270">
                <a:moveTo>
                  <a:pt x="51" y="0"/>
                </a:moveTo>
                <a:cubicBezTo>
                  <a:pt x="-1272" y="-265"/>
                  <a:pt x="23070" y="62442"/>
                  <a:pt x="41326" y="76200"/>
                </a:cubicBezTo>
                <a:cubicBezTo>
                  <a:pt x="59582" y="89958"/>
                  <a:pt x="98211" y="80169"/>
                  <a:pt x="109588" y="82550"/>
                </a:cubicBezTo>
                <a:cubicBezTo>
                  <a:pt x="120965" y="84931"/>
                  <a:pt x="115144" y="84402"/>
                  <a:pt x="109588" y="90488"/>
                </a:cubicBezTo>
                <a:cubicBezTo>
                  <a:pt x="104032" y="96574"/>
                  <a:pt x="91597" y="104511"/>
                  <a:pt x="76251" y="119063"/>
                </a:cubicBezTo>
                <a:cubicBezTo>
                  <a:pt x="60905" y="133615"/>
                  <a:pt x="20953" y="173567"/>
                  <a:pt x="17513" y="177800"/>
                </a:cubicBezTo>
                <a:cubicBezTo>
                  <a:pt x="14073" y="182033"/>
                  <a:pt x="38415" y="156634"/>
                  <a:pt x="55613" y="144463"/>
                </a:cubicBezTo>
                <a:cubicBezTo>
                  <a:pt x="72811" y="132292"/>
                  <a:pt x="121759" y="115887"/>
                  <a:pt x="120701" y="104775"/>
                </a:cubicBezTo>
                <a:cubicBezTo>
                  <a:pt x="119643" y="93663"/>
                  <a:pt x="70430" y="92869"/>
                  <a:pt x="49263" y="77788"/>
                </a:cubicBezTo>
                <a:cubicBezTo>
                  <a:pt x="28096" y="62707"/>
                  <a:pt x="1374" y="265"/>
                  <a:pt x="5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0BC628C3-91F4-4B41-B4CE-F929D2561B4D}"/>
              </a:ext>
            </a:extLst>
          </p:cNvPr>
          <p:cNvSpPr/>
          <p:nvPr/>
        </p:nvSpPr>
        <p:spPr>
          <a:xfrm>
            <a:off x="2535882" y="6929438"/>
            <a:ext cx="199518" cy="223773"/>
          </a:xfrm>
          <a:custGeom>
            <a:avLst/>
            <a:gdLst>
              <a:gd name="connsiteX0" fmla="*/ 199381 w 199518"/>
              <a:gd name="connsiteY0" fmla="*/ 0 h 223773"/>
              <a:gd name="connsiteX1" fmla="*/ 42218 w 199518"/>
              <a:gd name="connsiteY1" fmla="*/ 55562 h 223773"/>
              <a:gd name="connsiteX2" fmla="*/ 31106 w 199518"/>
              <a:gd name="connsiteY2" fmla="*/ 71437 h 223773"/>
              <a:gd name="connsiteX3" fmla="*/ 15231 w 199518"/>
              <a:gd name="connsiteY3" fmla="*/ 220662 h 223773"/>
              <a:gd name="connsiteX4" fmla="*/ 19993 w 199518"/>
              <a:gd name="connsiteY4" fmla="*/ 163512 h 223773"/>
              <a:gd name="connsiteX5" fmla="*/ 12056 w 199518"/>
              <a:gd name="connsiteY5" fmla="*/ 55562 h 223773"/>
              <a:gd name="connsiteX6" fmla="*/ 199381 w 199518"/>
              <a:gd name="connsiteY6" fmla="*/ 0 h 22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518" h="223773">
                <a:moveTo>
                  <a:pt x="199381" y="0"/>
                </a:moveTo>
                <a:cubicBezTo>
                  <a:pt x="204408" y="0"/>
                  <a:pt x="70264" y="43656"/>
                  <a:pt x="42218" y="55562"/>
                </a:cubicBezTo>
                <a:cubicBezTo>
                  <a:pt x="14172" y="67468"/>
                  <a:pt x="35604" y="43920"/>
                  <a:pt x="31106" y="71437"/>
                </a:cubicBezTo>
                <a:cubicBezTo>
                  <a:pt x="26608" y="98954"/>
                  <a:pt x="17083" y="205316"/>
                  <a:pt x="15231" y="220662"/>
                </a:cubicBezTo>
                <a:cubicBezTo>
                  <a:pt x="13379" y="236008"/>
                  <a:pt x="20522" y="191029"/>
                  <a:pt x="19993" y="163512"/>
                </a:cubicBezTo>
                <a:cubicBezTo>
                  <a:pt x="19464" y="135995"/>
                  <a:pt x="-18900" y="83343"/>
                  <a:pt x="12056" y="55562"/>
                </a:cubicBezTo>
                <a:cubicBezTo>
                  <a:pt x="43012" y="27781"/>
                  <a:pt x="194354" y="0"/>
                  <a:pt x="19938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978A13A9-E55A-4FA5-8F39-0F9753782040}"/>
              </a:ext>
            </a:extLst>
          </p:cNvPr>
          <p:cNvSpPr/>
          <p:nvPr/>
        </p:nvSpPr>
        <p:spPr>
          <a:xfrm>
            <a:off x="2530569" y="7085008"/>
            <a:ext cx="46324" cy="229385"/>
          </a:xfrm>
          <a:custGeom>
            <a:avLst/>
            <a:gdLst>
              <a:gd name="connsiteX0" fmla="*/ 23719 w 46324"/>
              <a:gd name="connsiteY0" fmla="*/ 5 h 229385"/>
              <a:gd name="connsiteX1" fmla="*/ 3081 w 46324"/>
              <a:gd name="connsiteY1" fmla="*/ 111130 h 229385"/>
              <a:gd name="connsiteX2" fmla="*/ 4669 w 46324"/>
              <a:gd name="connsiteY2" fmla="*/ 138117 h 229385"/>
              <a:gd name="connsiteX3" fmla="*/ 45944 w 46324"/>
              <a:gd name="connsiteY3" fmla="*/ 228605 h 229385"/>
              <a:gd name="connsiteX4" fmla="*/ 25306 w 46324"/>
              <a:gd name="connsiteY4" fmla="*/ 177805 h 229385"/>
              <a:gd name="connsiteX5" fmla="*/ 26894 w 46324"/>
              <a:gd name="connsiteY5" fmla="*/ 106367 h 229385"/>
              <a:gd name="connsiteX6" fmla="*/ 23719 w 46324"/>
              <a:gd name="connsiteY6" fmla="*/ 5 h 22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24" h="229385">
                <a:moveTo>
                  <a:pt x="23719" y="5"/>
                </a:moveTo>
                <a:cubicBezTo>
                  <a:pt x="19750" y="799"/>
                  <a:pt x="6256" y="88111"/>
                  <a:pt x="3081" y="111130"/>
                </a:cubicBezTo>
                <a:cubicBezTo>
                  <a:pt x="-94" y="134149"/>
                  <a:pt x="-2475" y="118538"/>
                  <a:pt x="4669" y="138117"/>
                </a:cubicBezTo>
                <a:cubicBezTo>
                  <a:pt x="11813" y="157696"/>
                  <a:pt x="42505" y="221990"/>
                  <a:pt x="45944" y="228605"/>
                </a:cubicBezTo>
                <a:cubicBezTo>
                  <a:pt x="49383" y="235220"/>
                  <a:pt x="28481" y="198178"/>
                  <a:pt x="25306" y="177805"/>
                </a:cubicBezTo>
                <a:cubicBezTo>
                  <a:pt x="22131" y="157432"/>
                  <a:pt x="28481" y="133354"/>
                  <a:pt x="26894" y="106367"/>
                </a:cubicBezTo>
                <a:cubicBezTo>
                  <a:pt x="25307" y="79380"/>
                  <a:pt x="27688" y="-789"/>
                  <a:pt x="2371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8DED3843-581A-474B-847F-B5691DFF4CEB}"/>
              </a:ext>
            </a:extLst>
          </p:cNvPr>
          <p:cNvSpPr/>
          <p:nvPr/>
        </p:nvSpPr>
        <p:spPr>
          <a:xfrm>
            <a:off x="2560638" y="7270751"/>
            <a:ext cx="41276" cy="90887"/>
          </a:xfrm>
          <a:custGeom>
            <a:avLst/>
            <a:gdLst>
              <a:gd name="connsiteX0" fmla="*/ 0 w 41276"/>
              <a:gd name="connsiteY0" fmla="*/ 0 h 90887"/>
              <a:gd name="connsiteX1" fmla="*/ 41275 w 41276"/>
              <a:gd name="connsiteY1" fmla="*/ 90487 h 90887"/>
              <a:gd name="connsiteX2" fmla="*/ 0 w 41276"/>
              <a:gd name="connsiteY2" fmla="*/ 0 h 9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76" h="90887">
                <a:moveTo>
                  <a:pt x="0" y="0"/>
                </a:moveTo>
                <a:cubicBezTo>
                  <a:pt x="0" y="0"/>
                  <a:pt x="41540" y="83079"/>
                  <a:pt x="41275" y="90487"/>
                </a:cubicBezTo>
                <a:cubicBezTo>
                  <a:pt x="41011" y="97895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6ADEF62C-07A2-4FC7-9DD7-FBE42B9F436F}"/>
              </a:ext>
            </a:extLst>
          </p:cNvPr>
          <p:cNvSpPr/>
          <p:nvPr/>
        </p:nvSpPr>
        <p:spPr>
          <a:xfrm>
            <a:off x="2376431" y="7001719"/>
            <a:ext cx="34584" cy="216446"/>
          </a:xfrm>
          <a:custGeom>
            <a:avLst/>
            <a:gdLst>
              <a:gd name="connsiteX0" fmla="*/ 31807 w 34584"/>
              <a:gd name="connsiteY0" fmla="*/ 744 h 216446"/>
              <a:gd name="connsiteX1" fmla="*/ 7994 w 34584"/>
              <a:gd name="connsiteY1" fmla="*/ 194419 h 216446"/>
              <a:gd name="connsiteX2" fmla="*/ 57 w 34584"/>
              <a:gd name="connsiteY2" fmla="*/ 210294 h 216446"/>
              <a:gd name="connsiteX3" fmla="*/ 11169 w 34584"/>
              <a:gd name="connsiteY3" fmla="*/ 178544 h 216446"/>
              <a:gd name="connsiteX4" fmla="*/ 27044 w 34584"/>
              <a:gd name="connsiteY4" fmla="*/ 153144 h 216446"/>
              <a:gd name="connsiteX5" fmla="*/ 33394 w 34584"/>
              <a:gd name="connsiteY5" fmla="*/ 127744 h 216446"/>
              <a:gd name="connsiteX6" fmla="*/ 31807 w 34584"/>
              <a:gd name="connsiteY6" fmla="*/ 744 h 21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84" h="216446">
                <a:moveTo>
                  <a:pt x="31807" y="744"/>
                </a:moveTo>
                <a:cubicBezTo>
                  <a:pt x="27574" y="11857"/>
                  <a:pt x="13286" y="159494"/>
                  <a:pt x="7994" y="194419"/>
                </a:cubicBezTo>
                <a:cubicBezTo>
                  <a:pt x="2702" y="229344"/>
                  <a:pt x="-472" y="212940"/>
                  <a:pt x="57" y="210294"/>
                </a:cubicBezTo>
                <a:cubicBezTo>
                  <a:pt x="586" y="207648"/>
                  <a:pt x="6671" y="188069"/>
                  <a:pt x="11169" y="178544"/>
                </a:cubicBezTo>
                <a:cubicBezTo>
                  <a:pt x="15667" y="169019"/>
                  <a:pt x="23340" y="161611"/>
                  <a:pt x="27044" y="153144"/>
                </a:cubicBezTo>
                <a:cubicBezTo>
                  <a:pt x="30748" y="144677"/>
                  <a:pt x="32336" y="149175"/>
                  <a:pt x="33394" y="127744"/>
                </a:cubicBezTo>
                <a:cubicBezTo>
                  <a:pt x="34452" y="106313"/>
                  <a:pt x="36040" y="-10369"/>
                  <a:pt x="31807" y="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3DB59E66-9FC8-4AA0-A0DF-31BAF0E0AC3F}"/>
              </a:ext>
            </a:extLst>
          </p:cNvPr>
          <p:cNvSpPr/>
          <p:nvPr/>
        </p:nvSpPr>
        <p:spPr>
          <a:xfrm>
            <a:off x="2406567" y="7253259"/>
            <a:ext cx="106354" cy="172174"/>
          </a:xfrm>
          <a:custGeom>
            <a:avLst/>
            <a:gdLst>
              <a:gd name="connsiteX0" fmla="*/ 83 w 106354"/>
              <a:gd name="connsiteY0" fmla="*/ 29 h 172174"/>
              <a:gd name="connsiteX1" fmla="*/ 54058 w 106354"/>
              <a:gd name="connsiteY1" fmla="*/ 90516 h 172174"/>
              <a:gd name="connsiteX2" fmla="*/ 104858 w 106354"/>
              <a:gd name="connsiteY2" fmla="*/ 171479 h 172174"/>
              <a:gd name="connsiteX3" fmla="*/ 90571 w 106354"/>
              <a:gd name="connsiteY3" fmla="*/ 127029 h 172174"/>
              <a:gd name="connsiteX4" fmla="*/ 66758 w 106354"/>
              <a:gd name="connsiteY4" fmla="*/ 80991 h 172174"/>
              <a:gd name="connsiteX5" fmla="*/ 83 w 106354"/>
              <a:gd name="connsiteY5" fmla="*/ 29 h 17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354" h="172174">
                <a:moveTo>
                  <a:pt x="83" y="29"/>
                </a:moveTo>
                <a:cubicBezTo>
                  <a:pt x="-2034" y="1617"/>
                  <a:pt x="36596" y="61941"/>
                  <a:pt x="54058" y="90516"/>
                </a:cubicBezTo>
                <a:cubicBezTo>
                  <a:pt x="71520" y="119091"/>
                  <a:pt x="98773" y="165394"/>
                  <a:pt x="104858" y="171479"/>
                </a:cubicBezTo>
                <a:cubicBezTo>
                  <a:pt x="110943" y="177564"/>
                  <a:pt x="96921" y="142110"/>
                  <a:pt x="90571" y="127029"/>
                </a:cubicBezTo>
                <a:cubicBezTo>
                  <a:pt x="84221" y="111948"/>
                  <a:pt x="82104" y="100306"/>
                  <a:pt x="66758" y="80991"/>
                </a:cubicBezTo>
                <a:cubicBezTo>
                  <a:pt x="51412" y="61676"/>
                  <a:pt x="2200" y="-1559"/>
                  <a:pt x="83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6EFDF7BE-2D1E-4E81-B3CD-B2EDE6E8FD4B}"/>
              </a:ext>
            </a:extLst>
          </p:cNvPr>
          <p:cNvSpPr/>
          <p:nvPr/>
        </p:nvSpPr>
        <p:spPr>
          <a:xfrm>
            <a:off x="2584371" y="7349993"/>
            <a:ext cx="91269" cy="189228"/>
          </a:xfrm>
          <a:custGeom>
            <a:avLst/>
            <a:gdLst>
              <a:gd name="connsiteX0" fmla="*/ 79 w 91269"/>
              <a:gd name="connsiteY0" fmla="*/ 132 h 189228"/>
              <a:gd name="connsiteX1" fmla="*/ 73104 w 91269"/>
              <a:gd name="connsiteY1" fmla="*/ 98557 h 189228"/>
              <a:gd name="connsiteX2" fmla="*/ 66754 w 91269"/>
              <a:gd name="connsiteY2" fmla="*/ 189045 h 189228"/>
              <a:gd name="connsiteX3" fmla="*/ 76279 w 91269"/>
              <a:gd name="connsiteY3" fmla="*/ 120782 h 189228"/>
              <a:gd name="connsiteX4" fmla="*/ 88979 w 91269"/>
              <a:gd name="connsiteY4" fmla="*/ 77920 h 189228"/>
              <a:gd name="connsiteX5" fmla="*/ 79 w 91269"/>
              <a:gd name="connsiteY5" fmla="*/ 132 h 18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269" h="189228">
                <a:moveTo>
                  <a:pt x="79" y="132"/>
                </a:moveTo>
                <a:cubicBezTo>
                  <a:pt x="-2567" y="3572"/>
                  <a:pt x="61992" y="67072"/>
                  <a:pt x="73104" y="98557"/>
                </a:cubicBezTo>
                <a:cubicBezTo>
                  <a:pt x="84217" y="130043"/>
                  <a:pt x="66225" y="185341"/>
                  <a:pt x="66754" y="189045"/>
                </a:cubicBezTo>
                <a:cubicBezTo>
                  <a:pt x="67283" y="192749"/>
                  <a:pt x="72575" y="139303"/>
                  <a:pt x="76279" y="120782"/>
                </a:cubicBezTo>
                <a:cubicBezTo>
                  <a:pt x="79983" y="102261"/>
                  <a:pt x="97446" y="94589"/>
                  <a:pt x="88979" y="77920"/>
                </a:cubicBezTo>
                <a:cubicBezTo>
                  <a:pt x="80512" y="61251"/>
                  <a:pt x="2725" y="-3308"/>
                  <a:pt x="79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617F90FF-0FDC-44F4-91C6-C5E3CB4F4B4B}"/>
              </a:ext>
            </a:extLst>
          </p:cNvPr>
          <p:cNvSpPr/>
          <p:nvPr/>
        </p:nvSpPr>
        <p:spPr>
          <a:xfrm>
            <a:off x="2494078" y="7410184"/>
            <a:ext cx="169938" cy="135388"/>
          </a:xfrm>
          <a:custGeom>
            <a:avLst/>
            <a:gdLst>
              <a:gd name="connsiteX0" fmla="*/ 1472 w 169938"/>
              <a:gd name="connsiteY0" fmla="*/ 266 h 135388"/>
              <a:gd name="connsiteX1" fmla="*/ 50685 w 169938"/>
              <a:gd name="connsiteY1" fmla="*/ 74879 h 135388"/>
              <a:gd name="connsiteX2" fmla="*/ 91960 w 169938"/>
              <a:gd name="connsiteY2" fmla="*/ 114566 h 135388"/>
              <a:gd name="connsiteX3" fmla="*/ 169747 w 169938"/>
              <a:gd name="connsiteY3" fmla="*/ 135204 h 135388"/>
              <a:gd name="connsiteX4" fmla="*/ 111010 w 169938"/>
              <a:gd name="connsiteY4" fmla="*/ 103454 h 135388"/>
              <a:gd name="connsiteX5" fmla="*/ 1472 w 169938"/>
              <a:gd name="connsiteY5" fmla="*/ 266 h 13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938" h="135388">
                <a:moveTo>
                  <a:pt x="1472" y="266"/>
                </a:moveTo>
                <a:cubicBezTo>
                  <a:pt x="-8582" y="-4497"/>
                  <a:pt x="35604" y="55829"/>
                  <a:pt x="50685" y="74879"/>
                </a:cubicBezTo>
                <a:cubicBezTo>
                  <a:pt x="65766" y="93929"/>
                  <a:pt x="72116" y="104512"/>
                  <a:pt x="91960" y="114566"/>
                </a:cubicBezTo>
                <a:cubicBezTo>
                  <a:pt x="111804" y="124620"/>
                  <a:pt x="166572" y="137056"/>
                  <a:pt x="169747" y="135204"/>
                </a:cubicBezTo>
                <a:cubicBezTo>
                  <a:pt x="172922" y="133352"/>
                  <a:pt x="135881" y="121710"/>
                  <a:pt x="111010" y="103454"/>
                </a:cubicBezTo>
                <a:cubicBezTo>
                  <a:pt x="86139" y="85198"/>
                  <a:pt x="11526" y="5029"/>
                  <a:pt x="1472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DFCBC04D-0B3D-44C2-BC1D-69DF7B9B4117}"/>
              </a:ext>
            </a:extLst>
          </p:cNvPr>
          <p:cNvSpPr/>
          <p:nvPr/>
        </p:nvSpPr>
        <p:spPr>
          <a:xfrm>
            <a:off x="2498003" y="7387132"/>
            <a:ext cx="164278" cy="147163"/>
          </a:xfrm>
          <a:custGeom>
            <a:avLst/>
            <a:gdLst>
              <a:gd name="connsiteX0" fmla="*/ 3897 w 164278"/>
              <a:gd name="connsiteY0" fmla="*/ 1093 h 147163"/>
              <a:gd name="connsiteX1" fmla="*/ 159472 w 164278"/>
              <a:gd name="connsiteY1" fmla="*/ 64593 h 147163"/>
              <a:gd name="connsiteX2" fmla="*/ 126135 w 164278"/>
              <a:gd name="connsiteY2" fmla="*/ 64593 h 147163"/>
              <a:gd name="connsiteX3" fmla="*/ 142010 w 164278"/>
              <a:gd name="connsiteY3" fmla="*/ 147143 h 147163"/>
              <a:gd name="connsiteX4" fmla="*/ 121372 w 164278"/>
              <a:gd name="connsiteY4" fmla="*/ 72531 h 147163"/>
              <a:gd name="connsiteX5" fmla="*/ 121372 w 164278"/>
              <a:gd name="connsiteY5" fmla="*/ 63006 h 147163"/>
              <a:gd name="connsiteX6" fmla="*/ 108672 w 164278"/>
              <a:gd name="connsiteY6" fmla="*/ 26493 h 147163"/>
              <a:gd name="connsiteX7" fmla="*/ 49935 w 164278"/>
              <a:gd name="connsiteY7" fmla="*/ 23318 h 147163"/>
              <a:gd name="connsiteX8" fmla="*/ 3897 w 164278"/>
              <a:gd name="connsiteY8" fmla="*/ 1093 h 14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278" h="147163">
                <a:moveTo>
                  <a:pt x="3897" y="1093"/>
                </a:moveTo>
                <a:cubicBezTo>
                  <a:pt x="22153" y="7972"/>
                  <a:pt x="139099" y="54010"/>
                  <a:pt x="159472" y="64593"/>
                </a:cubicBezTo>
                <a:cubicBezTo>
                  <a:pt x="179845" y="75176"/>
                  <a:pt x="129045" y="50835"/>
                  <a:pt x="126135" y="64593"/>
                </a:cubicBezTo>
                <a:cubicBezTo>
                  <a:pt x="123225" y="78351"/>
                  <a:pt x="142804" y="145820"/>
                  <a:pt x="142010" y="147143"/>
                </a:cubicBezTo>
                <a:cubicBezTo>
                  <a:pt x="141216" y="148466"/>
                  <a:pt x="124812" y="86554"/>
                  <a:pt x="121372" y="72531"/>
                </a:cubicBezTo>
                <a:cubicBezTo>
                  <a:pt x="117932" y="58508"/>
                  <a:pt x="123489" y="70679"/>
                  <a:pt x="121372" y="63006"/>
                </a:cubicBezTo>
                <a:cubicBezTo>
                  <a:pt x="119255" y="55333"/>
                  <a:pt x="120578" y="33108"/>
                  <a:pt x="108672" y="26493"/>
                </a:cubicBezTo>
                <a:cubicBezTo>
                  <a:pt x="96766" y="19878"/>
                  <a:pt x="63164" y="24641"/>
                  <a:pt x="49935" y="23318"/>
                </a:cubicBezTo>
                <a:cubicBezTo>
                  <a:pt x="36706" y="21995"/>
                  <a:pt x="-14359" y="-5786"/>
                  <a:pt x="3897" y="1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88C88E66-D412-4125-AEC4-B0DC38029A5E}"/>
              </a:ext>
            </a:extLst>
          </p:cNvPr>
          <p:cNvSpPr/>
          <p:nvPr/>
        </p:nvSpPr>
        <p:spPr>
          <a:xfrm>
            <a:off x="2375215" y="6629427"/>
            <a:ext cx="303760" cy="184770"/>
          </a:xfrm>
          <a:custGeom>
            <a:avLst/>
            <a:gdLst>
              <a:gd name="connsiteX0" fmla="*/ 2860 w 303760"/>
              <a:gd name="connsiteY0" fmla="*/ 182536 h 184770"/>
              <a:gd name="connsiteX1" fmla="*/ 74298 w 303760"/>
              <a:gd name="connsiteY1" fmla="*/ 160311 h 184770"/>
              <a:gd name="connsiteX2" fmla="*/ 296548 w 303760"/>
              <a:gd name="connsiteY2" fmla="*/ 4736 h 184770"/>
              <a:gd name="connsiteX3" fmla="*/ 240985 w 303760"/>
              <a:gd name="connsiteY3" fmla="*/ 49186 h 184770"/>
              <a:gd name="connsiteX4" fmla="*/ 155260 w 303760"/>
              <a:gd name="connsiteY4" fmla="*/ 141261 h 184770"/>
              <a:gd name="connsiteX5" fmla="*/ 2860 w 303760"/>
              <a:gd name="connsiteY5" fmla="*/ 182536 h 18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760" h="184770">
                <a:moveTo>
                  <a:pt x="2860" y="182536"/>
                </a:moveTo>
                <a:cubicBezTo>
                  <a:pt x="-10634" y="185711"/>
                  <a:pt x="25350" y="189944"/>
                  <a:pt x="74298" y="160311"/>
                </a:cubicBezTo>
                <a:cubicBezTo>
                  <a:pt x="123246" y="130678"/>
                  <a:pt x="296548" y="4736"/>
                  <a:pt x="296548" y="4736"/>
                </a:cubicBezTo>
                <a:cubicBezTo>
                  <a:pt x="324329" y="-13785"/>
                  <a:pt x="264533" y="26432"/>
                  <a:pt x="240985" y="49186"/>
                </a:cubicBezTo>
                <a:cubicBezTo>
                  <a:pt x="217437" y="71940"/>
                  <a:pt x="195741" y="118507"/>
                  <a:pt x="155260" y="141261"/>
                </a:cubicBezTo>
                <a:cubicBezTo>
                  <a:pt x="114779" y="164015"/>
                  <a:pt x="16354" y="179361"/>
                  <a:pt x="2860" y="182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4E5F5A67-4BFF-46C6-92CE-F617AC85D94E}"/>
              </a:ext>
            </a:extLst>
          </p:cNvPr>
          <p:cNvSpPr/>
          <p:nvPr/>
        </p:nvSpPr>
        <p:spPr>
          <a:xfrm>
            <a:off x="2235544" y="6814970"/>
            <a:ext cx="198783" cy="143729"/>
          </a:xfrm>
          <a:custGeom>
            <a:avLst/>
            <a:gdLst>
              <a:gd name="connsiteX0" fmla="*/ 198094 w 198783"/>
              <a:gd name="connsiteY0" fmla="*/ 1755 h 143729"/>
              <a:gd name="connsiteX1" fmla="*/ 69506 w 198783"/>
              <a:gd name="connsiteY1" fmla="*/ 17630 h 143729"/>
              <a:gd name="connsiteX2" fmla="*/ 48869 w 198783"/>
              <a:gd name="connsiteY2" fmla="*/ 62080 h 143729"/>
              <a:gd name="connsiteX3" fmla="*/ 56806 w 198783"/>
              <a:gd name="connsiteY3" fmla="*/ 143043 h 143729"/>
              <a:gd name="connsiteX4" fmla="*/ 42519 w 198783"/>
              <a:gd name="connsiteY4" fmla="*/ 98593 h 143729"/>
              <a:gd name="connsiteX5" fmla="*/ 6006 w 198783"/>
              <a:gd name="connsiteY5" fmla="*/ 55730 h 143729"/>
              <a:gd name="connsiteX6" fmla="*/ 198094 w 198783"/>
              <a:gd name="connsiteY6" fmla="*/ 1755 h 14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783" h="143729">
                <a:moveTo>
                  <a:pt x="198094" y="1755"/>
                </a:moveTo>
                <a:cubicBezTo>
                  <a:pt x="208677" y="-4595"/>
                  <a:pt x="94377" y="7576"/>
                  <a:pt x="69506" y="17630"/>
                </a:cubicBezTo>
                <a:cubicBezTo>
                  <a:pt x="44635" y="27684"/>
                  <a:pt x="50986" y="41178"/>
                  <a:pt x="48869" y="62080"/>
                </a:cubicBezTo>
                <a:cubicBezTo>
                  <a:pt x="46752" y="82982"/>
                  <a:pt x="57864" y="136958"/>
                  <a:pt x="56806" y="143043"/>
                </a:cubicBezTo>
                <a:cubicBezTo>
                  <a:pt x="55748" y="149129"/>
                  <a:pt x="50986" y="113145"/>
                  <a:pt x="42519" y="98593"/>
                </a:cubicBezTo>
                <a:cubicBezTo>
                  <a:pt x="34052" y="84041"/>
                  <a:pt x="-17277" y="71341"/>
                  <a:pt x="6006" y="55730"/>
                </a:cubicBezTo>
                <a:cubicBezTo>
                  <a:pt x="29289" y="40120"/>
                  <a:pt x="187511" y="8105"/>
                  <a:pt x="198094" y="1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EEEB57BD-53D0-4C79-A108-6E672AAE4DD4}"/>
              </a:ext>
            </a:extLst>
          </p:cNvPr>
          <p:cNvSpPr/>
          <p:nvPr/>
        </p:nvSpPr>
        <p:spPr>
          <a:xfrm>
            <a:off x="2406236" y="7292416"/>
            <a:ext cx="70007" cy="136575"/>
          </a:xfrm>
          <a:custGeom>
            <a:avLst/>
            <a:gdLst>
              <a:gd name="connsiteX0" fmla="*/ 414 w 70007"/>
              <a:gd name="connsiteY0" fmla="*/ 559 h 136575"/>
              <a:gd name="connsiteX1" fmla="*/ 68677 w 70007"/>
              <a:gd name="connsiteY1" fmla="*/ 133909 h 136575"/>
              <a:gd name="connsiteX2" fmla="*/ 41689 w 70007"/>
              <a:gd name="connsiteY2" fmla="*/ 86284 h 136575"/>
              <a:gd name="connsiteX3" fmla="*/ 414 w 70007"/>
              <a:gd name="connsiteY3" fmla="*/ 559 h 13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007" h="136575">
                <a:moveTo>
                  <a:pt x="414" y="559"/>
                </a:moveTo>
                <a:cubicBezTo>
                  <a:pt x="4912" y="8497"/>
                  <a:pt x="61798" y="119622"/>
                  <a:pt x="68677" y="133909"/>
                </a:cubicBezTo>
                <a:cubicBezTo>
                  <a:pt x="75556" y="148197"/>
                  <a:pt x="54124" y="101101"/>
                  <a:pt x="41689" y="86284"/>
                </a:cubicBezTo>
                <a:cubicBezTo>
                  <a:pt x="29254" y="71467"/>
                  <a:pt x="-4084" y="-7379"/>
                  <a:pt x="414" y="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237E316F-4760-40C3-AFBD-0B2BEFE5A6E3}"/>
              </a:ext>
            </a:extLst>
          </p:cNvPr>
          <p:cNvSpPr/>
          <p:nvPr/>
        </p:nvSpPr>
        <p:spPr>
          <a:xfrm>
            <a:off x="2247831" y="7294560"/>
            <a:ext cx="136956" cy="250349"/>
          </a:xfrm>
          <a:custGeom>
            <a:avLst/>
            <a:gdLst>
              <a:gd name="connsiteX0" fmla="*/ 69 w 136956"/>
              <a:gd name="connsiteY0" fmla="*/ 3 h 250349"/>
              <a:gd name="connsiteX1" fmla="*/ 92144 w 136956"/>
              <a:gd name="connsiteY1" fmla="*/ 158753 h 250349"/>
              <a:gd name="connsiteX2" fmla="*/ 127069 w 136956"/>
              <a:gd name="connsiteY2" fmla="*/ 230190 h 250349"/>
              <a:gd name="connsiteX3" fmla="*/ 136594 w 136956"/>
              <a:gd name="connsiteY3" fmla="*/ 249240 h 250349"/>
              <a:gd name="connsiteX4" fmla="*/ 117544 w 136956"/>
              <a:gd name="connsiteY4" fmla="*/ 204790 h 250349"/>
              <a:gd name="connsiteX5" fmla="*/ 108019 w 136956"/>
              <a:gd name="connsiteY5" fmla="*/ 153990 h 250349"/>
              <a:gd name="connsiteX6" fmla="*/ 69 w 136956"/>
              <a:gd name="connsiteY6" fmla="*/ 3 h 25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956" h="250349">
                <a:moveTo>
                  <a:pt x="69" y="3"/>
                </a:moveTo>
                <a:cubicBezTo>
                  <a:pt x="-2577" y="797"/>
                  <a:pt x="70977" y="120388"/>
                  <a:pt x="92144" y="158753"/>
                </a:cubicBezTo>
                <a:cubicBezTo>
                  <a:pt x="113311" y="197118"/>
                  <a:pt x="119661" y="215109"/>
                  <a:pt x="127069" y="230190"/>
                </a:cubicBezTo>
                <a:cubicBezTo>
                  <a:pt x="134477" y="245271"/>
                  <a:pt x="138181" y="253473"/>
                  <a:pt x="136594" y="249240"/>
                </a:cubicBezTo>
                <a:cubicBezTo>
                  <a:pt x="135007" y="245007"/>
                  <a:pt x="122306" y="220665"/>
                  <a:pt x="117544" y="204790"/>
                </a:cubicBezTo>
                <a:cubicBezTo>
                  <a:pt x="112782" y="188915"/>
                  <a:pt x="124952" y="186004"/>
                  <a:pt x="108019" y="153990"/>
                </a:cubicBezTo>
                <a:cubicBezTo>
                  <a:pt x="91086" y="121976"/>
                  <a:pt x="2715" y="-791"/>
                  <a:pt x="6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1DE8B20E-37E5-437C-8848-1975D5491245}"/>
              </a:ext>
            </a:extLst>
          </p:cNvPr>
          <p:cNvSpPr/>
          <p:nvPr/>
        </p:nvSpPr>
        <p:spPr>
          <a:xfrm>
            <a:off x="2396997" y="7533993"/>
            <a:ext cx="157926" cy="110096"/>
          </a:xfrm>
          <a:custGeom>
            <a:avLst/>
            <a:gdLst>
              <a:gd name="connsiteX0" fmla="*/ 128 w 157926"/>
              <a:gd name="connsiteY0" fmla="*/ 282 h 110096"/>
              <a:gd name="connsiteX1" fmla="*/ 149353 w 157926"/>
              <a:gd name="connsiteY1" fmla="*/ 106645 h 110096"/>
              <a:gd name="connsiteX2" fmla="*/ 123953 w 157926"/>
              <a:gd name="connsiteY2" fmla="*/ 76482 h 110096"/>
              <a:gd name="connsiteX3" fmla="*/ 128 w 157926"/>
              <a:gd name="connsiteY3" fmla="*/ 282 h 1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926" h="110096">
                <a:moveTo>
                  <a:pt x="128" y="282"/>
                </a:moveTo>
                <a:cubicBezTo>
                  <a:pt x="4361" y="5309"/>
                  <a:pt x="128716" y="93945"/>
                  <a:pt x="149353" y="106645"/>
                </a:cubicBezTo>
                <a:cubicBezTo>
                  <a:pt x="169990" y="119345"/>
                  <a:pt x="150147" y="94209"/>
                  <a:pt x="123953" y="76482"/>
                </a:cubicBezTo>
                <a:cubicBezTo>
                  <a:pt x="97759" y="58755"/>
                  <a:pt x="-4105" y="-4745"/>
                  <a:pt x="128" y="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A74012E8-63D0-4E94-87CC-D8A31EB0A7B3}"/>
              </a:ext>
            </a:extLst>
          </p:cNvPr>
          <p:cNvSpPr/>
          <p:nvPr/>
        </p:nvSpPr>
        <p:spPr>
          <a:xfrm>
            <a:off x="2446263" y="7365834"/>
            <a:ext cx="128668" cy="274876"/>
          </a:xfrm>
          <a:custGeom>
            <a:avLst/>
            <a:gdLst>
              <a:gd name="connsiteX0" fmla="*/ 75 w 128668"/>
              <a:gd name="connsiteY0" fmla="*/ 166 h 274876"/>
              <a:gd name="connsiteX1" fmla="*/ 25475 w 128668"/>
              <a:gd name="connsiteY1" fmla="*/ 93829 h 274876"/>
              <a:gd name="connsiteX2" fmla="*/ 61987 w 128668"/>
              <a:gd name="connsiteY2" fmla="*/ 122404 h 274876"/>
              <a:gd name="connsiteX3" fmla="*/ 82625 w 128668"/>
              <a:gd name="connsiteY3" fmla="*/ 143041 h 274876"/>
              <a:gd name="connsiteX4" fmla="*/ 106437 w 128668"/>
              <a:gd name="connsiteY4" fmla="*/ 214479 h 274876"/>
              <a:gd name="connsiteX5" fmla="*/ 109612 w 128668"/>
              <a:gd name="connsiteY5" fmla="*/ 274804 h 274876"/>
              <a:gd name="connsiteX6" fmla="*/ 125487 w 128668"/>
              <a:gd name="connsiteY6" fmla="*/ 225591 h 274876"/>
              <a:gd name="connsiteX7" fmla="*/ 119137 w 128668"/>
              <a:gd name="connsiteY7" fmla="*/ 173204 h 274876"/>
              <a:gd name="connsiteX8" fmla="*/ 33412 w 128668"/>
              <a:gd name="connsiteY8" fmla="*/ 119229 h 274876"/>
              <a:gd name="connsiteX9" fmla="*/ 75 w 128668"/>
              <a:gd name="connsiteY9" fmla="*/ 166 h 27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668" h="274876">
                <a:moveTo>
                  <a:pt x="75" y="166"/>
                </a:moveTo>
                <a:cubicBezTo>
                  <a:pt x="-1248" y="-4067"/>
                  <a:pt x="15156" y="73456"/>
                  <a:pt x="25475" y="93829"/>
                </a:cubicBezTo>
                <a:cubicBezTo>
                  <a:pt x="35794" y="114202"/>
                  <a:pt x="52462" y="114202"/>
                  <a:pt x="61987" y="122404"/>
                </a:cubicBezTo>
                <a:cubicBezTo>
                  <a:pt x="71512" y="130606"/>
                  <a:pt x="75217" y="127695"/>
                  <a:pt x="82625" y="143041"/>
                </a:cubicBezTo>
                <a:cubicBezTo>
                  <a:pt x="90033" y="158387"/>
                  <a:pt x="101939" y="192519"/>
                  <a:pt x="106437" y="214479"/>
                </a:cubicBezTo>
                <a:cubicBezTo>
                  <a:pt x="110935" y="236440"/>
                  <a:pt x="106437" y="272952"/>
                  <a:pt x="109612" y="274804"/>
                </a:cubicBezTo>
                <a:cubicBezTo>
                  <a:pt x="112787" y="276656"/>
                  <a:pt x="123900" y="242524"/>
                  <a:pt x="125487" y="225591"/>
                </a:cubicBezTo>
                <a:cubicBezTo>
                  <a:pt x="127075" y="208658"/>
                  <a:pt x="134483" y="190931"/>
                  <a:pt x="119137" y="173204"/>
                </a:cubicBezTo>
                <a:cubicBezTo>
                  <a:pt x="103791" y="155477"/>
                  <a:pt x="52197" y="144100"/>
                  <a:pt x="33412" y="119229"/>
                </a:cubicBezTo>
                <a:cubicBezTo>
                  <a:pt x="14627" y="94358"/>
                  <a:pt x="1398" y="4399"/>
                  <a:pt x="75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B056B234-E032-4850-AD77-E14D12D98282}"/>
              </a:ext>
            </a:extLst>
          </p:cNvPr>
          <p:cNvSpPr/>
          <p:nvPr/>
        </p:nvSpPr>
        <p:spPr>
          <a:xfrm>
            <a:off x="2392276" y="7511095"/>
            <a:ext cx="155772" cy="115435"/>
          </a:xfrm>
          <a:custGeom>
            <a:avLst/>
            <a:gdLst>
              <a:gd name="connsiteX0" fmla="*/ 87 w 155772"/>
              <a:gd name="connsiteY0" fmla="*/ 955 h 115435"/>
              <a:gd name="connsiteX1" fmla="*/ 117562 w 155772"/>
              <a:gd name="connsiteY1" fmla="*/ 8893 h 115435"/>
              <a:gd name="connsiteX2" fmla="*/ 130262 w 155772"/>
              <a:gd name="connsiteY2" fmla="*/ 46993 h 115435"/>
              <a:gd name="connsiteX3" fmla="*/ 154074 w 155772"/>
              <a:gd name="connsiteY3" fmla="*/ 115255 h 115435"/>
              <a:gd name="connsiteX4" fmla="*/ 138199 w 155772"/>
              <a:gd name="connsiteY4" fmla="*/ 24768 h 115435"/>
              <a:gd name="connsiteX5" fmla="*/ 87 w 155772"/>
              <a:gd name="connsiteY5" fmla="*/ 955 h 11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772" h="115435">
                <a:moveTo>
                  <a:pt x="87" y="955"/>
                </a:moveTo>
                <a:cubicBezTo>
                  <a:pt x="-3353" y="-1691"/>
                  <a:pt x="95866" y="1220"/>
                  <a:pt x="117562" y="8893"/>
                </a:cubicBezTo>
                <a:cubicBezTo>
                  <a:pt x="139258" y="16566"/>
                  <a:pt x="124177" y="29266"/>
                  <a:pt x="130262" y="46993"/>
                </a:cubicBezTo>
                <a:cubicBezTo>
                  <a:pt x="136347" y="64720"/>
                  <a:pt x="152751" y="118959"/>
                  <a:pt x="154074" y="115255"/>
                </a:cubicBezTo>
                <a:cubicBezTo>
                  <a:pt x="155397" y="111551"/>
                  <a:pt x="161482" y="44612"/>
                  <a:pt x="138199" y="24768"/>
                </a:cubicBezTo>
                <a:cubicBezTo>
                  <a:pt x="114916" y="4924"/>
                  <a:pt x="3527" y="3601"/>
                  <a:pt x="87" y="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1CE52D7D-94B5-4405-959A-E701ACA73349}"/>
              </a:ext>
            </a:extLst>
          </p:cNvPr>
          <p:cNvSpPr/>
          <p:nvPr/>
        </p:nvSpPr>
        <p:spPr>
          <a:xfrm>
            <a:off x="2236477" y="6957866"/>
            <a:ext cx="51234" cy="290856"/>
          </a:xfrm>
          <a:custGeom>
            <a:avLst/>
            <a:gdLst>
              <a:gd name="connsiteX0" fmla="*/ 51111 w 51234"/>
              <a:gd name="connsiteY0" fmla="*/ 147 h 290856"/>
              <a:gd name="connsiteX1" fmla="*/ 14598 w 51234"/>
              <a:gd name="connsiteY1" fmla="*/ 114447 h 290856"/>
              <a:gd name="connsiteX2" fmla="*/ 14598 w 51234"/>
              <a:gd name="connsiteY2" fmla="*/ 150959 h 290856"/>
              <a:gd name="connsiteX3" fmla="*/ 1898 w 51234"/>
              <a:gd name="connsiteY3" fmla="*/ 290659 h 290856"/>
              <a:gd name="connsiteX4" fmla="*/ 13011 w 51234"/>
              <a:gd name="connsiteY4" fmla="*/ 179534 h 290856"/>
              <a:gd name="connsiteX5" fmla="*/ 311 w 51234"/>
              <a:gd name="connsiteY5" fmla="*/ 92222 h 290856"/>
              <a:gd name="connsiteX6" fmla="*/ 51111 w 51234"/>
              <a:gd name="connsiteY6" fmla="*/ 147 h 29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234" h="290856">
                <a:moveTo>
                  <a:pt x="51111" y="147"/>
                </a:moveTo>
                <a:cubicBezTo>
                  <a:pt x="53492" y="3851"/>
                  <a:pt x="20683" y="89312"/>
                  <a:pt x="14598" y="114447"/>
                </a:cubicBezTo>
                <a:cubicBezTo>
                  <a:pt x="8512" y="139582"/>
                  <a:pt x="16715" y="121590"/>
                  <a:pt x="14598" y="150959"/>
                </a:cubicBezTo>
                <a:cubicBezTo>
                  <a:pt x="12481" y="180328"/>
                  <a:pt x="2162" y="285897"/>
                  <a:pt x="1898" y="290659"/>
                </a:cubicBezTo>
                <a:cubicBezTo>
                  <a:pt x="1634" y="295421"/>
                  <a:pt x="13275" y="212607"/>
                  <a:pt x="13011" y="179534"/>
                </a:cubicBezTo>
                <a:cubicBezTo>
                  <a:pt x="12747" y="146461"/>
                  <a:pt x="-2335" y="121061"/>
                  <a:pt x="311" y="92222"/>
                </a:cubicBezTo>
                <a:cubicBezTo>
                  <a:pt x="2957" y="63383"/>
                  <a:pt x="48730" y="-3557"/>
                  <a:pt x="51111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44309ECE-9A91-4B4F-9EA0-BC5BA0981793}"/>
              </a:ext>
            </a:extLst>
          </p:cNvPr>
          <p:cNvSpPr/>
          <p:nvPr/>
        </p:nvSpPr>
        <p:spPr>
          <a:xfrm>
            <a:off x="2168202" y="7111513"/>
            <a:ext cx="86048" cy="180812"/>
          </a:xfrm>
          <a:custGeom>
            <a:avLst/>
            <a:gdLst>
              <a:gd name="connsiteX0" fmla="*/ 86048 w 86048"/>
              <a:gd name="connsiteY0" fmla="*/ 487 h 180812"/>
              <a:gd name="connsiteX1" fmla="*/ 5086 w 86048"/>
              <a:gd name="connsiteY1" fmla="*/ 175112 h 180812"/>
              <a:gd name="connsiteX2" fmla="*/ 8261 w 86048"/>
              <a:gd name="connsiteY2" fmla="*/ 137012 h 180812"/>
              <a:gd name="connsiteX3" fmla="*/ 6673 w 86048"/>
              <a:gd name="connsiteY3" fmla="*/ 122725 h 180812"/>
              <a:gd name="connsiteX4" fmla="*/ 86048 w 86048"/>
              <a:gd name="connsiteY4" fmla="*/ 487 h 18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8" h="180812">
                <a:moveTo>
                  <a:pt x="86048" y="487"/>
                </a:moveTo>
                <a:cubicBezTo>
                  <a:pt x="85784" y="9218"/>
                  <a:pt x="18050" y="152358"/>
                  <a:pt x="5086" y="175112"/>
                </a:cubicBezTo>
                <a:cubicBezTo>
                  <a:pt x="-7878" y="197866"/>
                  <a:pt x="7997" y="145743"/>
                  <a:pt x="8261" y="137012"/>
                </a:cubicBezTo>
                <a:cubicBezTo>
                  <a:pt x="8525" y="128281"/>
                  <a:pt x="-1529" y="142569"/>
                  <a:pt x="6673" y="122725"/>
                </a:cubicBezTo>
                <a:cubicBezTo>
                  <a:pt x="14875" y="102881"/>
                  <a:pt x="86312" y="-8244"/>
                  <a:pt x="86048" y="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065B9305-C090-4A80-8AE2-237377D76DCA}"/>
              </a:ext>
            </a:extLst>
          </p:cNvPr>
          <p:cNvSpPr/>
          <p:nvPr/>
        </p:nvSpPr>
        <p:spPr>
          <a:xfrm>
            <a:off x="2171337" y="7299315"/>
            <a:ext cx="90960" cy="238541"/>
          </a:xfrm>
          <a:custGeom>
            <a:avLst/>
            <a:gdLst>
              <a:gd name="connsiteX0" fmla="*/ 3538 w 90960"/>
              <a:gd name="connsiteY0" fmla="*/ 10 h 238541"/>
              <a:gd name="connsiteX1" fmla="*/ 21001 w 90960"/>
              <a:gd name="connsiteY1" fmla="*/ 115898 h 238541"/>
              <a:gd name="connsiteX2" fmla="*/ 36876 w 90960"/>
              <a:gd name="connsiteY2" fmla="*/ 160348 h 238541"/>
              <a:gd name="connsiteX3" fmla="*/ 90851 w 90960"/>
              <a:gd name="connsiteY3" fmla="*/ 238135 h 238541"/>
              <a:gd name="connsiteX4" fmla="*/ 49576 w 90960"/>
              <a:gd name="connsiteY4" fmla="*/ 187335 h 238541"/>
              <a:gd name="connsiteX5" fmla="*/ 5126 w 90960"/>
              <a:gd name="connsiteY5" fmla="*/ 109548 h 238541"/>
              <a:gd name="connsiteX6" fmla="*/ 3538 w 90960"/>
              <a:gd name="connsiteY6" fmla="*/ 10 h 23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960" h="238541">
                <a:moveTo>
                  <a:pt x="3538" y="10"/>
                </a:moveTo>
                <a:cubicBezTo>
                  <a:pt x="6184" y="1068"/>
                  <a:pt x="15445" y="89175"/>
                  <a:pt x="21001" y="115898"/>
                </a:cubicBezTo>
                <a:cubicBezTo>
                  <a:pt x="26557" y="142621"/>
                  <a:pt x="25234" y="139975"/>
                  <a:pt x="36876" y="160348"/>
                </a:cubicBezTo>
                <a:cubicBezTo>
                  <a:pt x="48518" y="180721"/>
                  <a:pt x="88734" y="233637"/>
                  <a:pt x="90851" y="238135"/>
                </a:cubicBezTo>
                <a:cubicBezTo>
                  <a:pt x="92968" y="242633"/>
                  <a:pt x="63864" y="208766"/>
                  <a:pt x="49576" y="187335"/>
                </a:cubicBezTo>
                <a:cubicBezTo>
                  <a:pt x="35289" y="165904"/>
                  <a:pt x="13857" y="139710"/>
                  <a:pt x="5126" y="109548"/>
                </a:cubicBezTo>
                <a:cubicBezTo>
                  <a:pt x="-3605" y="79386"/>
                  <a:pt x="892" y="-1048"/>
                  <a:pt x="3538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14608BAF-1BD2-49D1-BD72-5D73D17F32C8}"/>
              </a:ext>
            </a:extLst>
          </p:cNvPr>
          <p:cNvSpPr/>
          <p:nvPr/>
        </p:nvSpPr>
        <p:spPr>
          <a:xfrm>
            <a:off x="2412815" y="7510429"/>
            <a:ext cx="41913" cy="154618"/>
          </a:xfrm>
          <a:custGeom>
            <a:avLst/>
            <a:gdLst>
              <a:gd name="connsiteX0" fmla="*/ 185 w 41913"/>
              <a:gd name="connsiteY0" fmla="*/ 34 h 154618"/>
              <a:gd name="connsiteX1" fmla="*/ 41460 w 41913"/>
              <a:gd name="connsiteY1" fmla="*/ 119096 h 154618"/>
              <a:gd name="connsiteX2" fmla="*/ 22410 w 41913"/>
              <a:gd name="connsiteY2" fmla="*/ 154021 h 154618"/>
              <a:gd name="connsiteX3" fmla="*/ 25585 w 41913"/>
              <a:gd name="connsiteY3" fmla="*/ 131796 h 154618"/>
              <a:gd name="connsiteX4" fmla="*/ 185 w 41913"/>
              <a:gd name="connsiteY4" fmla="*/ 34 h 15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13" h="154618">
                <a:moveTo>
                  <a:pt x="185" y="34"/>
                </a:moveTo>
                <a:cubicBezTo>
                  <a:pt x="2831" y="-2083"/>
                  <a:pt x="37756" y="93432"/>
                  <a:pt x="41460" y="119096"/>
                </a:cubicBezTo>
                <a:cubicBezTo>
                  <a:pt x="45164" y="144761"/>
                  <a:pt x="25056" y="151904"/>
                  <a:pt x="22410" y="154021"/>
                </a:cubicBezTo>
                <a:cubicBezTo>
                  <a:pt x="19764" y="156138"/>
                  <a:pt x="27172" y="153492"/>
                  <a:pt x="25585" y="131796"/>
                </a:cubicBezTo>
                <a:cubicBezTo>
                  <a:pt x="23998" y="110100"/>
                  <a:pt x="-2461" y="2151"/>
                  <a:pt x="185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62E67E60-0561-4CCB-8B24-B1A0A71D9289}"/>
              </a:ext>
            </a:extLst>
          </p:cNvPr>
          <p:cNvSpPr/>
          <p:nvPr/>
        </p:nvSpPr>
        <p:spPr>
          <a:xfrm>
            <a:off x="2251072" y="7532353"/>
            <a:ext cx="174657" cy="137756"/>
          </a:xfrm>
          <a:custGeom>
            <a:avLst/>
            <a:gdLst>
              <a:gd name="connsiteX0" fmla="*/ 3 w 174657"/>
              <a:gd name="connsiteY0" fmla="*/ 335 h 137756"/>
              <a:gd name="connsiteX1" fmla="*/ 76203 w 174657"/>
              <a:gd name="connsiteY1" fmla="*/ 36847 h 137756"/>
              <a:gd name="connsiteX2" fmla="*/ 131766 w 174657"/>
              <a:gd name="connsiteY2" fmla="*/ 114635 h 137756"/>
              <a:gd name="connsiteX3" fmla="*/ 174628 w 174657"/>
              <a:gd name="connsiteY3" fmla="*/ 136860 h 137756"/>
              <a:gd name="connsiteX4" fmla="*/ 125416 w 174657"/>
              <a:gd name="connsiteY4" fmla="*/ 90822 h 137756"/>
              <a:gd name="connsiteX5" fmla="*/ 79378 w 174657"/>
              <a:gd name="connsiteY5" fmla="*/ 22560 h 137756"/>
              <a:gd name="connsiteX6" fmla="*/ 3 w 174657"/>
              <a:gd name="connsiteY6" fmla="*/ 335 h 13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657" h="137756">
                <a:moveTo>
                  <a:pt x="3" y="335"/>
                </a:moveTo>
                <a:cubicBezTo>
                  <a:pt x="-526" y="2716"/>
                  <a:pt x="54243" y="17797"/>
                  <a:pt x="76203" y="36847"/>
                </a:cubicBezTo>
                <a:cubicBezTo>
                  <a:pt x="98163" y="55897"/>
                  <a:pt x="115362" y="97966"/>
                  <a:pt x="131766" y="114635"/>
                </a:cubicBezTo>
                <a:cubicBezTo>
                  <a:pt x="148170" y="131304"/>
                  <a:pt x="175686" y="140829"/>
                  <a:pt x="174628" y="136860"/>
                </a:cubicBezTo>
                <a:cubicBezTo>
                  <a:pt x="173570" y="132891"/>
                  <a:pt x="141291" y="109872"/>
                  <a:pt x="125416" y="90822"/>
                </a:cubicBezTo>
                <a:cubicBezTo>
                  <a:pt x="109541" y="71772"/>
                  <a:pt x="101868" y="36583"/>
                  <a:pt x="79378" y="22560"/>
                </a:cubicBezTo>
                <a:cubicBezTo>
                  <a:pt x="56888" y="8537"/>
                  <a:pt x="532" y="-2046"/>
                  <a:pt x="3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D1C5168C-EBB7-4268-BEF1-F90AD8E9216B}"/>
              </a:ext>
            </a:extLst>
          </p:cNvPr>
          <p:cNvSpPr/>
          <p:nvPr/>
        </p:nvSpPr>
        <p:spPr>
          <a:xfrm>
            <a:off x="2338986" y="7529251"/>
            <a:ext cx="97576" cy="132742"/>
          </a:xfrm>
          <a:custGeom>
            <a:avLst/>
            <a:gdLst>
              <a:gd name="connsiteX0" fmla="*/ 989 w 97576"/>
              <a:gd name="connsiteY0" fmla="*/ 51062 h 132742"/>
              <a:gd name="connsiteX1" fmla="*/ 29564 w 97576"/>
              <a:gd name="connsiteY1" fmla="*/ 262 h 132742"/>
              <a:gd name="connsiteX2" fmla="*/ 54964 w 97576"/>
              <a:gd name="connsiteY2" fmla="*/ 35187 h 132742"/>
              <a:gd name="connsiteX3" fmla="*/ 94652 w 97576"/>
              <a:gd name="connsiteY3" fmla="*/ 119324 h 132742"/>
              <a:gd name="connsiteX4" fmla="*/ 93064 w 97576"/>
              <a:gd name="connsiteY4" fmla="*/ 130437 h 132742"/>
              <a:gd name="connsiteX5" fmla="*/ 96239 w 97576"/>
              <a:gd name="connsiteY5" fmla="*/ 97099 h 132742"/>
              <a:gd name="connsiteX6" fmla="*/ 67664 w 97576"/>
              <a:gd name="connsiteY6" fmla="*/ 20899 h 132742"/>
              <a:gd name="connsiteX7" fmla="*/ 989 w 97576"/>
              <a:gd name="connsiteY7" fmla="*/ 51062 h 13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576" h="132742">
                <a:moveTo>
                  <a:pt x="989" y="51062"/>
                </a:moveTo>
                <a:cubicBezTo>
                  <a:pt x="-5361" y="47623"/>
                  <a:pt x="20568" y="2908"/>
                  <a:pt x="29564" y="262"/>
                </a:cubicBezTo>
                <a:cubicBezTo>
                  <a:pt x="38560" y="-2384"/>
                  <a:pt x="44116" y="15343"/>
                  <a:pt x="54964" y="35187"/>
                </a:cubicBezTo>
                <a:cubicBezTo>
                  <a:pt x="65812" y="55031"/>
                  <a:pt x="88302" y="103449"/>
                  <a:pt x="94652" y="119324"/>
                </a:cubicBezTo>
                <a:cubicBezTo>
                  <a:pt x="101002" y="135199"/>
                  <a:pt x="92800" y="134141"/>
                  <a:pt x="93064" y="130437"/>
                </a:cubicBezTo>
                <a:cubicBezTo>
                  <a:pt x="93328" y="126733"/>
                  <a:pt x="100472" y="115355"/>
                  <a:pt x="96239" y="97099"/>
                </a:cubicBezTo>
                <a:cubicBezTo>
                  <a:pt x="92006" y="78843"/>
                  <a:pt x="80893" y="31747"/>
                  <a:pt x="67664" y="20899"/>
                </a:cubicBezTo>
                <a:cubicBezTo>
                  <a:pt x="54435" y="10051"/>
                  <a:pt x="7339" y="54501"/>
                  <a:pt x="989" y="51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8F6936AB-4C8B-401F-820F-B92B3A43B379}"/>
              </a:ext>
            </a:extLst>
          </p:cNvPr>
          <p:cNvSpPr/>
          <p:nvPr/>
        </p:nvSpPr>
        <p:spPr>
          <a:xfrm>
            <a:off x="2341512" y="6923318"/>
            <a:ext cx="55659" cy="110895"/>
          </a:xfrm>
          <a:custGeom>
            <a:avLst/>
            <a:gdLst>
              <a:gd name="connsiteX0" fmla="*/ 51 w 55659"/>
              <a:gd name="connsiteY0" fmla="*/ 110895 h 110895"/>
              <a:gd name="connsiteX1" fmla="*/ 23863 w 55659"/>
              <a:gd name="connsiteY1" fmla="*/ 2945 h 110895"/>
              <a:gd name="connsiteX2" fmla="*/ 55613 w 55659"/>
              <a:gd name="connsiteY2" fmla="*/ 28345 h 110895"/>
              <a:gd name="connsiteX3" fmla="*/ 30213 w 55659"/>
              <a:gd name="connsiteY3" fmla="*/ 4532 h 110895"/>
              <a:gd name="connsiteX4" fmla="*/ 51 w 55659"/>
              <a:gd name="connsiteY4" fmla="*/ 110895 h 11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59" h="110895">
                <a:moveTo>
                  <a:pt x="51" y="110895"/>
                </a:moveTo>
                <a:cubicBezTo>
                  <a:pt x="-1007" y="110630"/>
                  <a:pt x="14603" y="16703"/>
                  <a:pt x="23863" y="2945"/>
                </a:cubicBezTo>
                <a:cubicBezTo>
                  <a:pt x="33123" y="-10813"/>
                  <a:pt x="54555" y="28080"/>
                  <a:pt x="55613" y="28345"/>
                </a:cubicBezTo>
                <a:cubicBezTo>
                  <a:pt x="56671" y="28609"/>
                  <a:pt x="39473" y="-5522"/>
                  <a:pt x="30213" y="4532"/>
                </a:cubicBezTo>
                <a:cubicBezTo>
                  <a:pt x="20953" y="14586"/>
                  <a:pt x="1109" y="111160"/>
                  <a:pt x="51" y="110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6DDBFD69-2331-478A-9154-2C673034D34C}"/>
              </a:ext>
            </a:extLst>
          </p:cNvPr>
          <p:cNvSpPr/>
          <p:nvPr/>
        </p:nvSpPr>
        <p:spPr>
          <a:xfrm>
            <a:off x="2295226" y="7075488"/>
            <a:ext cx="48340" cy="85886"/>
          </a:xfrm>
          <a:custGeom>
            <a:avLst/>
            <a:gdLst>
              <a:gd name="connsiteX0" fmla="*/ 47924 w 48340"/>
              <a:gd name="connsiteY0" fmla="*/ 0 h 85886"/>
              <a:gd name="connsiteX1" fmla="*/ 24112 w 48340"/>
              <a:gd name="connsiteY1" fmla="*/ 57150 h 85886"/>
              <a:gd name="connsiteX2" fmla="*/ 35224 w 48340"/>
              <a:gd name="connsiteY2" fmla="*/ 85725 h 85886"/>
              <a:gd name="connsiteX3" fmla="*/ 16174 w 48340"/>
              <a:gd name="connsiteY3" fmla="*/ 68262 h 85886"/>
              <a:gd name="connsiteX4" fmla="*/ 299 w 48340"/>
              <a:gd name="connsiteY4" fmla="*/ 57150 h 85886"/>
              <a:gd name="connsiteX5" fmla="*/ 47924 w 48340"/>
              <a:gd name="connsiteY5" fmla="*/ 0 h 8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40" h="85886">
                <a:moveTo>
                  <a:pt x="47924" y="0"/>
                </a:moveTo>
                <a:cubicBezTo>
                  <a:pt x="51893" y="0"/>
                  <a:pt x="26229" y="42863"/>
                  <a:pt x="24112" y="57150"/>
                </a:cubicBezTo>
                <a:cubicBezTo>
                  <a:pt x="21995" y="71438"/>
                  <a:pt x="36547" y="83873"/>
                  <a:pt x="35224" y="85725"/>
                </a:cubicBezTo>
                <a:cubicBezTo>
                  <a:pt x="33901" y="87577"/>
                  <a:pt x="21995" y="73024"/>
                  <a:pt x="16174" y="68262"/>
                </a:cubicBezTo>
                <a:cubicBezTo>
                  <a:pt x="10353" y="63500"/>
                  <a:pt x="-2082" y="66940"/>
                  <a:pt x="299" y="57150"/>
                </a:cubicBezTo>
                <a:cubicBezTo>
                  <a:pt x="2680" y="47360"/>
                  <a:pt x="43955" y="0"/>
                  <a:pt x="4792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735F596C-0231-4589-BF8F-91C03AE34B8D}"/>
              </a:ext>
            </a:extLst>
          </p:cNvPr>
          <p:cNvSpPr/>
          <p:nvPr/>
        </p:nvSpPr>
        <p:spPr>
          <a:xfrm>
            <a:off x="2293054" y="7194509"/>
            <a:ext cx="45372" cy="127089"/>
          </a:xfrm>
          <a:custGeom>
            <a:avLst/>
            <a:gdLst>
              <a:gd name="connsiteX0" fmla="*/ 15171 w 45372"/>
              <a:gd name="connsiteY0" fmla="*/ 41 h 127089"/>
              <a:gd name="connsiteX1" fmla="*/ 884 w 45372"/>
              <a:gd name="connsiteY1" fmla="*/ 63541 h 127089"/>
              <a:gd name="connsiteX2" fmla="*/ 45334 w 45372"/>
              <a:gd name="connsiteY2" fmla="*/ 127041 h 127089"/>
              <a:gd name="connsiteX3" fmla="*/ 8821 w 45372"/>
              <a:gd name="connsiteY3" fmla="*/ 73066 h 127089"/>
              <a:gd name="connsiteX4" fmla="*/ 15171 w 45372"/>
              <a:gd name="connsiteY4" fmla="*/ 41 h 12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72" h="127089">
                <a:moveTo>
                  <a:pt x="15171" y="41"/>
                </a:moveTo>
                <a:cubicBezTo>
                  <a:pt x="13848" y="-1546"/>
                  <a:pt x="-4143" y="42374"/>
                  <a:pt x="884" y="63541"/>
                </a:cubicBezTo>
                <a:cubicBezTo>
                  <a:pt x="5911" y="84708"/>
                  <a:pt x="44011" y="125454"/>
                  <a:pt x="45334" y="127041"/>
                </a:cubicBezTo>
                <a:cubicBezTo>
                  <a:pt x="46657" y="128628"/>
                  <a:pt x="13848" y="91058"/>
                  <a:pt x="8821" y="73066"/>
                </a:cubicBezTo>
                <a:cubicBezTo>
                  <a:pt x="3794" y="55074"/>
                  <a:pt x="16494" y="1628"/>
                  <a:pt x="15171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75804922-D395-41F7-97A4-A40E979B8D28}"/>
              </a:ext>
            </a:extLst>
          </p:cNvPr>
          <p:cNvSpPr/>
          <p:nvPr/>
        </p:nvSpPr>
        <p:spPr>
          <a:xfrm>
            <a:off x="2498242" y="6703840"/>
            <a:ext cx="338814" cy="240038"/>
          </a:xfrm>
          <a:custGeom>
            <a:avLst/>
            <a:gdLst>
              <a:gd name="connsiteX0" fmla="*/ 338621 w 338814"/>
              <a:gd name="connsiteY0" fmla="*/ 173 h 240038"/>
              <a:gd name="connsiteX1" fmla="*/ 38583 w 338814"/>
              <a:gd name="connsiteY1" fmla="*/ 135110 h 240038"/>
              <a:gd name="connsiteX2" fmla="*/ 2071 w 338814"/>
              <a:gd name="connsiteY2" fmla="*/ 239885 h 240038"/>
              <a:gd name="connsiteX3" fmla="*/ 21121 w 338814"/>
              <a:gd name="connsiteY3" fmla="*/ 157335 h 240038"/>
              <a:gd name="connsiteX4" fmla="*/ 83033 w 338814"/>
              <a:gd name="connsiteY4" fmla="*/ 108123 h 240038"/>
              <a:gd name="connsiteX5" fmla="*/ 338621 w 338814"/>
              <a:gd name="connsiteY5" fmla="*/ 173 h 24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14" h="240038">
                <a:moveTo>
                  <a:pt x="338621" y="173"/>
                </a:moveTo>
                <a:cubicBezTo>
                  <a:pt x="331213" y="4671"/>
                  <a:pt x="94675" y="95158"/>
                  <a:pt x="38583" y="135110"/>
                </a:cubicBezTo>
                <a:cubicBezTo>
                  <a:pt x="-17509" y="175062"/>
                  <a:pt x="4981" y="236181"/>
                  <a:pt x="2071" y="239885"/>
                </a:cubicBezTo>
                <a:cubicBezTo>
                  <a:pt x="-839" y="243589"/>
                  <a:pt x="7627" y="179295"/>
                  <a:pt x="21121" y="157335"/>
                </a:cubicBezTo>
                <a:cubicBezTo>
                  <a:pt x="34615" y="135375"/>
                  <a:pt x="27471" y="136169"/>
                  <a:pt x="83033" y="108123"/>
                </a:cubicBezTo>
                <a:cubicBezTo>
                  <a:pt x="138595" y="80077"/>
                  <a:pt x="346029" y="-4325"/>
                  <a:pt x="338621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B8AA0D9F-BA9D-48D7-9633-DDEF88C92C25}"/>
              </a:ext>
            </a:extLst>
          </p:cNvPr>
          <p:cNvSpPr/>
          <p:nvPr/>
        </p:nvSpPr>
        <p:spPr>
          <a:xfrm>
            <a:off x="2425653" y="7080138"/>
            <a:ext cx="45069" cy="155687"/>
          </a:xfrm>
          <a:custGeom>
            <a:avLst/>
            <a:gdLst>
              <a:gd name="connsiteX0" fmla="*/ 44497 w 45069"/>
              <a:gd name="connsiteY0" fmla="*/ 112 h 155687"/>
              <a:gd name="connsiteX1" fmla="*/ 39735 w 45069"/>
              <a:gd name="connsiteY1" fmla="*/ 109650 h 155687"/>
              <a:gd name="connsiteX2" fmla="*/ 47 w 45069"/>
              <a:gd name="connsiteY2" fmla="*/ 155687 h 155687"/>
              <a:gd name="connsiteX3" fmla="*/ 31797 w 45069"/>
              <a:gd name="connsiteY3" fmla="*/ 109650 h 155687"/>
              <a:gd name="connsiteX4" fmla="*/ 38147 w 45069"/>
              <a:gd name="connsiteY4" fmla="*/ 89012 h 155687"/>
              <a:gd name="connsiteX5" fmla="*/ 44497 w 45069"/>
              <a:gd name="connsiteY5" fmla="*/ 112 h 155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69" h="155687">
                <a:moveTo>
                  <a:pt x="44497" y="112"/>
                </a:moveTo>
                <a:cubicBezTo>
                  <a:pt x="44762" y="3552"/>
                  <a:pt x="47143" y="83721"/>
                  <a:pt x="39735" y="109650"/>
                </a:cubicBezTo>
                <a:cubicBezTo>
                  <a:pt x="32327" y="135579"/>
                  <a:pt x="1370" y="155687"/>
                  <a:pt x="47" y="155687"/>
                </a:cubicBezTo>
                <a:cubicBezTo>
                  <a:pt x="-1276" y="155687"/>
                  <a:pt x="25447" y="120762"/>
                  <a:pt x="31797" y="109650"/>
                </a:cubicBezTo>
                <a:cubicBezTo>
                  <a:pt x="38147" y="98538"/>
                  <a:pt x="33914" y="104623"/>
                  <a:pt x="38147" y="89012"/>
                </a:cubicBezTo>
                <a:cubicBezTo>
                  <a:pt x="42380" y="73402"/>
                  <a:pt x="44232" y="-3328"/>
                  <a:pt x="44497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2102D186-0578-4908-A459-A41E7393C9B7}"/>
              </a:ext>
            </a:extLst>
          </p:cNvPr>
          <p:cNvSpPr/>
          <p:nvPr/>
        </p:nvSpPr>
        <p:spPr>
          <a:xfrm>
            <a:off x="2828925" y="6761161"/>
            <a:ext cx="88022" cy="169924"/>
          </a:xfrm>
          <a:custGeom>
            <a:avLst/>
            <a:gdLst>
              <a:gd name="connsiteX0" fmla="*/ 34925 w 88022"/>
              <a:gd name="connsiteY0" fmla="*/ 2 h 169924"/>
              <a:gd name="connsiteX1" fmla="*/ 68263 w 88022"/>
              <a:gd name="connsiteY1" fmla="*/ 92077 h 169924"/>
              <a:gd name="connsiteX2" fmla="*/ 0 w 88022"/>
              <a:gd name="connsiteY2" fmla="*/ 169864 h 169924"/>
              <a:gd name="connsiteX3" fmla="*/ 68263 w 88022"/>
              <a:gd name="connsiteY3" fmla="*/ 104777 h 169924"/>
              <a:gd name="connsiteX4" fmla="*/ 87313 w 88022"/>
              <a:gd name="connsiteY4" fmla="*/ 88902 h 169924"/>
              <a:gd name="connsiteX5" fmla="*/ 34925 w 88022"/>
              <a:gd name="connsiteY5" fmla="*/ 2 h 16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22" h="169924">
                <a:moveTo>
                  <a:pt x="34925" y="2"/>
                </a:moveTo>
                <a:cubicBezTo>
                  <a:pt x="31750" y="531"/>
                  <a:pt x="74084" y="63767"/>
                  <a:pt x="68263" y="92077"/>
                </a:cubicBezTo>
                <a:cubicBezTo>
                  <a:pt x="62442" y="120387"/>
                  <a:pt x="0" y="167747"/>
                  <a:pt x="0" y="169864"/>
                </a:cubicBezTo>
                <a:cubicBezTo>
                  <a:pt x="0" y="171981"/>
                  <a:pt x="53711" y="118271"/>
                  <a:pt x="68263" y="104777"/>
                </a:cubicBezTo>
                <a:cubicBezTo>
                  <a:pt x="82815" y="91283"/>
                  <a:pt x="90488" y="105042"/>
                  <a:pt x="87313" y="88902"/>
                </a:cubicBezTo>
                <a:cubicBezTo>
                  <a:pt x="84138" y="72762"/>
                  <a:pt x="38100" y="-527"/>
                  <a:pt x="3492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AE65B1BF-3676-4BB2-BDE9-9A40AB4FF227}"/>
              </a:ext>
            </a:extLst>
          </p:cNvPr>
          <p:cNvSpPr/>
          <p:nvPr/>
        </p:nvSpPr>
        <p:spPr>
          <a:xfrm>
            <a:off x="2216018" y="7242175"/>
            <a:ext cx="16251" cy="111132"/>
          </a:xfrm>
          <a:custGeom>
            <a:avLst/>
            <a:gdLst>
              <a:gd name="connsiteX0" fmla="*/ 9657 w 16251"/>
              <a:gd name="connsiteY0" fmla="*/ 0 h 111132"/>
              <a:gd name="connsiteX1" fmla="*/ 16007 w 16251"/>
              <a:gd name="connsiteY1" fmla="*/ 90488 h 111132"/>
              <a:gd name="connsiteX2" fmla="*/ 132 w 16251"/>
              <a:gd name="connsiteY2" fmla="*/ 111125 h 111132"/>
              <a:gd name="connsiteX3" fmla="*/ 8070 w 16251"/>
              <a:gd name="connsiteY3" fmla="*/ 92075 h 111132"/>
              <a:gd name="connsiteX4" fmla="*/ 9657 w 16251"/>
              <a:gd name="connsiteY4" fmla="*/ 0 h 1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51" h="111132">
                <a:moveTo>
                  <a:pt x="9657" y="0"/>
                </a:moveTo>
                <a:cubicBezTo>
                  <a:pt x="10980" y="-264"/>
                  <a:pt x="17594" y="71967"/>
                  <a:pt x="16007" y="90488"/>
                </a:cubicBezTo>
                <a:cubicBezTo>
                  <a:pt x="14420" y="109009"/>
                  <a:pt x="1455" y="110861"/>
                  <a:pt x="132" y="111125"/>
                </a:cubicBezTo>
                <a:cubicBezTo>
                  <a:pt x="-1191" y="111389"/>
                  <a:pt x="7805" y="104775"/>
                  <a:pt x="8070" y="92075"/>
                </a:cubicBezTo>
                <a:cubicBezTo>
                  <a:pt x="8335" y="79375"/>
                  <a:pt x="8334" y="264"/>
                  <a:pt x="965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B19950D4-BB18-4448-AC66-E0A4A45305D3}"/>
              </a:ext>
            </a:extLst>
          </p:cNvPr>
          <p:cNvSpPr/>
          <p:nvPr/>
        </p:nvSpPr>
        <p:spPr>
          <a:xfrm>
            <a:off x="2332038" y="7327878"/>
            <a:ext cx="93876" cy="76281"/>
          </a:xfrm>
          <a:custGeom>
            <a:avLst/>
            <a:gdLst>
              <a:gd name="connsiteX0" fmla="*/ 0 w 93876"/>
              <a:gd name="connsiteY0" fmla="*/ 22 h 76281"/>
              <a:gd name="connsiteX1" fmla="*/ 80962 w 93876"/>
              <a:gd name="connsiteY1" fmla="*/ 47647 h 76281"/>
              <a:gd name="connsiteX2" fmla="*/ 93662 w 93876"/>
              <a:gd name="connsiteY2" fmla="*/ 76222 h 76281"/>
              <a:gd name="connsiteX3" fmla="*/ 80962 w 93876"/>
              <a:gd name="connsiteY3" fmla="*/ 53997 h 76281"/>
              <a:gd name="connsiteX4" fmla="*/ 0 w 93876"/>
              <a:gd name="connsiteY4" fmla="*/ 22 h 7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876" h="76281">
                <a:moveTo>
                  <a:pt x="0" y="22"/>
                </a:moveTo>
                <a:cubicBezTo>
                  <a:pt x="0" y="-1036"/>
                  <a:pt x="65352" y="34947"/>
                  <a:pt x="80962" y="47647"/>
                </a:cubicBezTo>
                <a:cubicBezTo>
                  <a:pt x="96572" y="60347"/>
                  <a:pt x="93662" y="75164"/>
                  <a:pt x="93662" y="76222"/>
                </a:cubicBezTo>
                <a:cubicBezTo>
                  <a:pt x="93662" y="77280"/>
                  <a:pt x="95779" y="64051"/>
                  <a:pt x="80962" y="53997"/>
                </a:cubicBezTo>
                <a:cubicBezTo>
                  <a:pt x="66145" y="43943"/>
                  <a:pt x="0" y="1080"/>
                  <a:pt x="0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8DF76E90-E013-4A15-8A51-7108411A5FD9}"/>
              </a:ext>
            </a:extLst>
          </p:cNvPr>
          <p:cNvSpPr/>
          <p:nvPr/>
        </p:nvSpPr>
        <p:spPr>
          <a:xfrm>
            <a:off x="2479440" y="6981825"/>
            <a:ext cx="27223" cy="66813"/>
          </a:xfrm>
          <a:custGeom>
            <a:avLst/>
            <a:gdLst>
              <a:gd name="connsiteX0" fmla="*/ 27223 w 27223"/>
              <a:gd name="connsiteY0" fmla="*/ 0 h 66813"/>
              <a:gd name="connsiteX1" fmla="*/ 1823 w 27223"/>
              <a:gd name="connsiteY1" fmla="*/ 61913 h 66813"/>
              <a:gd name="connsiteX2" fmla="*/ 1823 w 27223"/>
              <a:gd name="connsiteY2" fmla="*/ 60325 h 66813"/>
              <a:gd name="connsiteX3" fmla="*/ 27223 w 27223"/>
              <a:gd name="connsiteY3" fmla="*/ 0 h 66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23" h="66813">
                <a:moveTo>
                  <a:pt x="27223" y="0"/>
                </a:moveTo>
                <a:cubicBezTo>
                  <a:pt x="27223" y="265"/>
                  <a:pt x="1823" y="61913"/>
                  <a:pt x="1823" y="61913"/>
                </a:cubicBezTo>
                <a:cubicBezTo>
                  <a:pt x="-2410" y="71967"/>
                  <a:pt x="2088" y="64029"/>
                  <a:pt x="1823" y="60325"/>
                </a:cubicBezTo>
                <a:cubicBezTo>
                  <a:pt x="1558" y="56621"/>
                  <a:pt x="27223" y="-265"/>
                  <a:pt x="272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EC11DFB0-AF42-426A-BC3C-C70C9FA59842}"/>
              </a:ext>
            </a:extLst>
          </p:cNvPr>
          <p:cNvSpPr/>
          <p:nvPr/>
        </p:nvSpPr>
        <p:spPr>
          <a:xfrm>
            <a:off x="2235198" y="7402494"/>
            <a:ext cx="116412" cy="111144"/>
          </a:xfrm>
          <a:custGeom>
            <a:avLst/>
            <a:gdLst>
              <a:gd name="connsiteX0" fmla="*/ 2 w 116412"/>
              <a:gd name="connsiteY0" fmla="*/ 19 h 111144"/>
              <a:gd name="connsiteX1" fmla="*/ 36515 w 116412"/>
              <a:gd name="connsiteY1" fmla="*/ 85744 h 111144"/>
              <a:gd name="connsiteX2" fmla="*/ 58740 w 116412"/>
              <a:gd name="connsiteY2" fmla="*/ 87331 h 111144"/>
              <a:gd name="connsiteX3" fmla="*/ 115890 w 116412"/>
              <a:gd name="connsiteY3" fmla="*/ 111144 h 111144"/>
              <a:gd name="connsiteX4" fmla="*/ 84140 w 116412"/>
              <a:gd name="connsiteY4" fmla="*/ 87331 h 111144"/>
              <a:gd name="connsiteX5" fmla="*/ 34927 w 116412"/>
              <a:gd name="connsiteY5" fmla="*/ 77806 h 111144"/>
              <a:gd name="connsiteX6" fmla="*/ 2 w 116412"/>
              <a:gd name="connsiteY6" fmla="*/ 19 h 11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412" h="111144">
                <a:moveTo>
                  <a:pt x="2" y="19"/>
                </a:moveTo>
                <a:cubicBezTo>
                  <a:pt x="267" y="1342"/>
                  <a:pt x="26725" y="71192"/>
                  <a:pt x="36515" y="85744"/>
                </a:cubicBezTo>
                <a:cubicBezTo>
                  <a:pt x="46305" y="100296"/>
                  <a:pt x="45511" y="83098"/>
                  <a:pt x="58740" y="87331"/>
                </a:cubicBezTo>
                <a:cubicBezTo>
                  <a:pt x="71969" y="91564"/>
                  <a:pt x="111657" y="111144"/>
                  <a:pt x="115890" y="111144"/>
                </a:cubicBezTo>
                <a:cubicBezTo>
                  <a:pt x="120123" y="111144"/>
                  <a:pt x="97634" y="92887"/>
                  <a:pt x="84140" y="87331"/>
                </a:cubicBezTo>
                <a:cubicBezTo>
                  <a:pt x="70646" y="81775"/>
                  <a:pt x="46569" y="88919"/>
                  <a:pt x="34927" y="77806"/>
                </a:cubicBezTo>
                <a:cubicBezTo>
                  <a:pt x="23285" y="66694"/>
                  <a:pt x="-263" y="-1304"/>
                  <a:pt x="2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090841BF-BA77-439E-9A7F-2B70AF2582BD}"/>
              </a:ext>
            </a:extLst>
          </p:cNvPr>
          <p:cNvSpPr/>
          <p:nvPr/>
        </p:nvSpPr>
        <p:spPr>
          <a:xfrm>
            <a:off x="2948855" y="6411888"/>
            <a:ext cx="69052" cy="194877"/>
          </a:xfrm>
          <a:custGeom>
            <a:avLst/>
            <a:gdLst>
              <a:gd name="connsiteX0" fmla="*/ 68983 w 69052"/>
              <a:gd name="connsiteY0" fmla="*/ 25 h 194877"/>
              <a:gd name="connsiteX1" fmla="*/ 15008 w 69052"/>
              <a:gd name="connsiteY1" fmla="*/ 128612 h 194877"/>
              <a:gd name="connsiteX2" fmla="*/ 13420 w 69052"/>
              <a:gd name="connsiteY2" fmla="*/ 193700 h 194877"/>
              <a:gd name="connsiteX3" fmla="*/ 10245 w 69052"/>
              <a:gd name="connsiteY3" fmla="*/ 168300 h 194877"/>
              <a:gd name="connsiteX4" fmla="*/ 2308 w 69052"/>
              <a:gd name="connsiteY4" fmla="*/ 139725 h 194877"/>
              <a:gd name="connsiteX5" fmla="*/ 68983 w 69052"/>
              <a:gd name="connsiteY5" fmla="*/ 25 h 19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052" h="194877">
                <a:moveTo>
                  <a:pt x="68983" y="25"/>
                </a:moveTo>
                <a:cubicBezTo>
                  <a:pt x="71100" y="-1827"/>
                  <a:pt x="24268" y="96333"/>
                  <a:pt x="15008" y="128612"/>
                </a:cubicBezTo>
                <a:cubicBezTo>
                  <a:pt x="5748" y="160891"/>
                  <a:pt x="14214" y="187085"/>
                  <a:pt x="13420" y="193700"/>
                </a:cubicBezTo>
                <a:cubicBezTo>
                  <a:pt x="12626" y="200315"/>
                  <a:pt x="12097" y="177296"/>
                  <a:pt x="10245" y="168300"/>
                </a:cubicBezTo>
                <a:cubicBezTo>
                  <a:pt x="8393" y="159304"/>
                  <a:pt x="-5365" y="164331"/>
                  <a:pt x="2308" y="139725"/>
                </a:cubicBezTo>
                <a:cubicBezTo>
                  <a:pt x="9981" y="115119"/>
                  <a:pt x="66866" y="1877"/>
                  <a:pt x="68983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4C8A5C85-4E06-49BF-BF9C-327F39EEB785}"/>
              </a:ext>
            </a:extLst>
          </p:cNvPr>
          <p:cNvSpPr/>
          <p:nvPr/>
        </p:nvSpPr>
        <p:spPr>
          <a:xfrm>
            <a:off x="2315911" y="7346455"/>
            <a:ext cx="111749" cy="134068"/>
          </a:xfrm>
          <a:custGeom>
            <a:avLst/>
            <a:gdLst>
              <a:gd name="connsiteX0" fmla="*/ 252 w 111749"/>
              <a:gd name="connsiteY0" fmla="*/ 495 h 134068"/>
              <a:gd name="connsiteX1" fmla="*/ 73277 w 111749"/>
              <a:gd name="connsiteY1" fmla="*/ 54470 h 134068"/>
              <a:gd name="connsiteX2" fmla="*/ 82802 w 111749"/>
              <a:gd name="connsiteY2" fmla="*/ 102095 h 134068"/>
              <a:gd name="connsiteX3" fmla="*/ 97089 w 111749"/>
              <a:gd name="connsiteY3" fmla="*/ 113208 h 134068"/>
              <a:gd name="connsiteX4" fmla="*/ 111377 w 111749"/>
              <a:gd name="connsiteY4" fmla="*/ 86220 h 134068"/>
              <a:gd name="connsiteX5" fmla="*/ 81214 w 111749"/>
              <a:gd name="connsiteY5" fmla="*/ 133845 h 134068"/>
              <a:gd name="connsiteX6" fmla="*/ 97089 w 111749"/>
              <a:gd name="connsiteY6" fmla="*/ 105270 h 134068"/>
              <a:gd name="connsiteX7" fmla="*/ 101852 w 111749"/>
              <a:gd name="connsiteY7" fmla="*/ 87808 h 134068"/>
              <a:gd name="connsiteX8" fmla="*/ 252 w 111749"/>
              <a:gd name="connsiteY8" fmla="*/ 495 h 13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49" h="134068">
                <a:moveTo>
                  <a:pt x="252" y="495"/>
                </a:moveTo>
                <a:cubicBezTo>
                  <a:pt x="-4511" y="-5061"/>
                  <a:pt x="59519" y="37537"/>
                  <a:pt x="73277" y="54470"/>
                </a:cubicBezTo>
                <a:cubicBezTo>
                  <a:pt x="87035" y="71403"/>
                  <a:pt x="78833" y="92305"/>
                  <a:pt x="82802" y="102095"/>
                </a:cubicBezTo>
                <a:cubicBezTo>
                  <a:pt x="86771" y="111885"/>
                  <a:pt x="92327" y="115854"/>
                  <a:pt x="97089" y="113208"/>
                </a:cubicBezTo>
                <a:cubicBezTo>
                  <a:pt x="101851" y="110562"/>
                  <a:pt x="114023" y="82780"/>
                  <a:pt x="111377" y="86220"/>
                </a:cubicBezTo>
                <a:cubicBezTo>
                  <a:pt x="108731" y="89660"/>
                  <a:pt x="83595" y="130670"/>
                  <a:pt x="81214" y="133845"/>
                </a:cubicBezTo>
                <a:cubicBezTo>
                  <a:pt x="78833" y="137020"/>
                  <a:pt x="97089" y="105270"/>
                  <a:pt x="97089" y="105270"/>
                </a:cubicBezTo>
                <a:cubicBezTo>
                  <a:pt x="100529" y="97597"/>
                  <a:pt x="114023" y="103418"/>
                  <a:pt x="101852" y="87808"/>
                </a:cubicBezTo>
                <a:cubicBezTo>
                  <a:pt x="89681" y="72198"/>
                  <a:pt x="5015" y="6051"/>
                  <a:pt x="252" y="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091B7605-8B54-40D3-8FA0-2A4867CBF21A}"/>
              </a:ext>
            </a:extLst>
          </p:cNvPr>
          <p:cNvSpPr/>
          <p:nvPr/>
        </p:nvSpPr>
        <p:spPr>
          <a:xfrm>
            <a:off x="2244098" y="7369148"/>
            <a:ext cx="95906" cy="117546"/>
          </a:xfrm>
          <a:custGeom>
            <a:avLst/>
            <a:gdLst>
              <a:gd name="connsiteX0" fmla="*/ 627 w 95906"/>
              <a:gd name="connsiteY0" fmla="*/ 27 h 117546"/>
              <a:gd name="connsiteX1" fmla="*/ 51427 w 95906"/>
              <a:gd name="connsiteY1" fmla="*/ 87340 h 117546"/>
              <a:gd name="connsiteX2" fmla="*/ 95877 w 95906"/>
              <a:gd name="connsiteY2" fmla="*/ 117502 h 117546"/>
              <a:gd name="connsiteX3" fmla="*/ 57777 w 95906"/>
              <a:gd name="connsiteY3" fmla="*/ 93690 h 117546"/>
              <a:gd name="connsiteX4" fmla="*/ 24440 w 95906"/>
              <a:gd name="connsiteY4" fmla="*/ 77815 h 117546"/>
              <a:gd name="connsiteX5" fmla="*/ 627 w 95906"/>
              <a:gd name="connsiteY5" fmla="*/ 27 h 11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906" h="117546">
                <a:moveTo>
                  <a:pt x="627" y="27"/>
                </a:moveTo>
                <a:cubicBezTo>
                  <a:pt x="5125" y="1614"/>
                  <a:pt x="35552" y="67761"/>
                  <a:pt x="51427" y="87340"/>
                </a:cubicBezTo>
                <a:cubicBezTo>
                  <a:pt x="67302" y="106919"/>
                  <a:pt x="94819" y="116444"/>
                  <a:pt x="95877" y="117502"/>
                </a:cubicBezTo>
                <a:cubicBezTo>
                  <a:pt x="96935" y="118560"/>
                  <a:pt x="69683" y="100305"/>
                  <a:pt x="57777" y="93690"/>
                </a:cubicBezTo>
                <a:cubicBezTo>
                  <a:pt x="45871" y="87076"/>
                  <a:pt x="31848" y="89986"/>
                  <a:pt x="24440" y="77815"/>
                </a:cubicBezTo>
                <a:cubicBezTo>
                  <a:pt x="17032" y="65644"/>
                  <a:pt x="-3871" y="-1560"/>
                  <a:pt x="627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BDC73322-1148-4AD2-9561-32A9773FEDB7}"/>
              </a:ext>
            </a:extLst>
          </p:cNvPr>
          <p:cNvSpPr/>
          <p:nvPr/>
        </p:nvSpPr>
        <p:spPr>
          <a:xfrm>
            <a:off x="3634654" y="8470606"/>
            <a:ext cx="210837" cy="486742"/>
          </a:xfrm>
          <a:custGeom>
            <a:avLst/>
            <a:gdLst>
              <a:gd name="connsiteX0" fmla="*/ 721 w 210837"/>
              <a:gd name="connsiteY0" fmla="*/ 294 h 486742"/>
              <a:gd name="connsiteX1" fmla="*/ 105496 w 210837"/>
              <a:gd name="connsiteY1" fmla="*/ 225719 h 486742"/>
              <a:gd name="connsiteX2" fmla="*/ 207096 w 210837"/>
              <a:gd name="connsiteY2" fmla="*/ 478132 h 486742"/>
              <a:gd name="connsiteX3" fmla="*/ 176934 w 210837"/>
              <a:gd name="connsiteY3" fmla="*/ 405107 h 486742"/>
              <a:gd name="connsiteX4" fmla="*/ 64221 w 210837"/>
              <a:gd name="connsiteY4" fmla="*/ 182857 h 486742"/>
              <a:gd name="connsiteX5" fmla="*/ 721 w 210837"/>
              <a:gd name="connsiteY5" fmla="*/ 294 h 486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837" h="486742">
                <a:moveTo>
                  <a:pt x="721" y="294"/>
                </a:moveTo>
                <a:cubicBezTo>
                  <a:pt x="7600" y="7438"/>
                  <a:pt x="71100" y="146079"/>
                  <a:pt x="105496" y="225719"/>
                </a:cubicBezTo>
                <a:cubicBezTo>
                  <a:pt x="139892" y="305359"/>
                  <a:pt x="195190" y="448234"/>
                  <a:pt x="207096" y="478132"/>
                </a:cubicBezTo>
                <a:cubicBezTo>
                  <a:pt x="219002" y="508030"/>
                  <a:pt x="200747" y="454320"/>
                  <a:pt x="176934" y="405107"/>
                </a:cubicBezTo>
                <a:cubicBezTo>
                  <a:pt x="153122" y="355895"/>
                  <a:pt x="90679" y="247945"/>
                  <a:pt x="64221" y="182857"/>
                </a:cubicBezTo>
                <a:cubicBezTo>
                  <a:pt x="37763" y="117769"/>
                  <a:pt x="-6158" y="-6850"/>
                  <a:pt x="721" y="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EC44E7DF-0BF6-4E92-B077-FA279B40BF05}"/>
              </a:ext>
            </a:extLst>
          </p:cNvPr>
          <p:cNvSpPr/>
          <p:nvPr/>
        </p:nvSpPr>
        <p:spPr>
          <a:xfrm>
            <a:off x="3852813" y="8956873"/>
            <a:ext cx="146486" cy="590127"/>
          </a:xfrm>
          <a:custGeom>
            <a:avLst/>
            <a:gdLst>
              <a:gd name="connsiteX0" fmla="*/ 50 w 146486"/>
              <a:gd name="connsiteY0" fmla="*/ 1390 h 590127"/>
              <a:gd name="connsiteX1" fmla="*/ 71487 w 146486"/>
              <a:gd name="connsiteY1" fmla="*/ 239515 h 590127"/>
              <a:gd name="connsiteX2" fmla="*/ 142925 w 146486"/>
              <a:gd name="connsiteY2" fmla="*/ 572890 h 590127"/>
              <a:gd name="connsiteX3" fmla="*/ 130225 w 146486"/>
              <a:gd name="connsiteY3" fmla="*/ 522090 h 590127"/>
              <a:gd name="connsiteX4" fmla="*/ 82600 w 146486"/>
              <a:gd name="connsiteY4" fmla="*/ 347465 h 590127"/>
              <a:gd name="connsiteX5" fmla="*/ 50 w 146486"/>
              <a:gd name="connsiteY5" fmla="*/ 1390 h 59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486" h="590127">
                <a:moveTo>
                  <a:pt x="50" y="1390"/>
                </a:moveTo>
                <a:cubicBezTo>
                  <a:pt x="-1802" y="-16602"/>
                  <a:pt x="47675" y="144265"/>
                  <a:pt x="71487" y="239515"/>
                </a:cubicBezTo>
                <a:cubicBezTo>
                  <a:pt x="95300" y="334765"/>
                  <a:pt x="133135" y="525794"/>
                  <a:pt x="142925" y="572890"/>
                </a:cubicBezTo>
                <a:cubicBezTo>
                  <a:pt x="152715" y="619986"/>
                  <a:pt x="140279" y="559661"/>
                  <a:pt x="130225" y="522090"/>
                </a:cubicBezTo>
                <a:cubicBezTo>
                  <a:pt x="120171" y="484519"/>
                  <a:pt x="103237" y="434248"/>
                  <a:pt x="82600" y="347465"/>
                </a:cubicBezTo>
                <a:cubicBezTo>
                  <a:pt x="61963" y="260682"/>
                  <a:pt x="1902" y="19382"/>
                  <a:pt x="50" y="1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9E57C2F9-E4E5-4B02-ABBD-7B964ECA4182}"/>
              </a:ext>
            </a:extLst>
          </p:cNvPr>
          <p:cNvSpPr/>
          <p:nvPr/>
        </p:nvSpPr>
        <p:spPr>
          <a:xfrm>
            <a:off x="4002088" y="9539268"/>
            <a:ext cx="70955" cy="628343"/>
          </a:xfrm>
          <a:custGeom>
            <a:avLst/>
            <a:gdLst>
              <a:gd name="connsiteX0" fmla="*/ 0 w 70955"/>
              <a:gd name="connsiteY0" fmla="*/ 1607 h 628343"/>
              <a:gd name="connsiteX1" fmla="*/ 14287 w 70955"/>
              <a:gd name="connsiteY1" fmla="*/ 134957 h 628343"/>
              <a:gd name="connsiteX2" fmla="*/ 41275 w 70955"/>
              <a:gd name="connsiteY2" fmla="*/ 239732 h 628343"/>
              <a:gd name="connsiteX3" fmla="*/ 69850 w 70955"/>
              <a:gd name="connsiteY3" fmla="*/ 401657 h 628343"/>
              <a:gd name="connsiteX4" fmla="*/ 65087 w 70955"/>
              <a:gd name="connsiteY4" fmla="*/ 619145 h 628343"/>
              <a:gd name="connsiteX5" fmla="*/ 65087 w 70955"/>
              <a:gd name="connsiteY5" fmla="*/ 566757 h 628343"/>
              <a:gd name="connsiteX6" fmla="*/ 52387 w 70955"/>
              <a:gd name="connsiteY6" fmla="*/ 374670 h 628343"/>
              <a:gd name="connsiteX7" fmla="*/ 14287 w 70955"/>
              <a:gd name="connsiteY7" fmla="*/ 231795 h 628343"/>
              <a:gd name="connsiteX8" fmla="*/ 0 w 70955"/>
              <a:gd name="connsiteY8" fmla="*/ 1607 h 62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955" h="628343">
                <a:moveTo>
                  <a:pt x="0" y="1607"/>
                </a:moveTo>
                <a:cubicBezTo>
                  <a:pt x="0" y="-14533"/>
                  <a:pt x="7408" y="95270"/>
                  <a:pt x="14287" y="134957"/>
                </a:cubicBezTo>
                <a:cubicBezTo>
                  <a:pt x="21166" y="174644"/>
                  <a:pt x="32015" y="195282"/>
                  <a:pt x="41275" y="239732"/>
                </a:cubicBezTo>
                <a:cubicBezTo>
                  <a:pt x="50536" y="284182"/>
                  <a:pt x="65881" y="338422"/>
                  <a:pt x="69850" y="401657"/>
                </a:cubicBezTo>
                <a:cubicBezTo>
                  <a:pt x="73819" y="464893"/>
                  <a:pt x="65881" y="591628"/>
                  <a:pt x="65087" y="619145"/>
                </a:cubicBezTo>
                <a:cubicBezTo>
                  <a:pt x="64293" y="646662"/>
                  <a:pt x="67204" y="607503"/>
                  <a:pt x="65087" y="566757"/>
                </a:cubicBezTo>
                <a:cubicBezTo>
                  <a:pt x="62970" y="526011"/>
                  <a:pt x="60854" y="430497"/>
                  <a:pt x="52387" y="374670"/>
                </a:cubicBezTo>
                <a:cubicBezTo>
                  <a:pt x="43920" y="318843"/>
                  <a:pt x="23018" y="290797"/>
                  <a:pt x="14287" y="231795"/>
                </a:cubicBezTo>
                <a:cubicBezTo>
                  <a:pt x="5556" y="172793"/>
                  <a:pt x="0" y="17747"/>
                  <a:pt x="0" y="1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58F152DB-1800-4EAC-B9BA-6A334BB7199F}"/>
              </a:ext>
            </a:extLst>
          </p:cNvPr>
          <p:cNvSpPr/>
          <p:nvPr/>
        </p:nvSpPr>
        <p:spPr>
          <a:xfrm>
            <a:off x="2311492" y="7604067"/>
            <a:ext cx="219232" cy="510733"/>
          </a:xfrm>
          <a:custGeom>
            <a:avLst/>
            <a:gdLst>
              <a:gd name="connsiteX0" fmla="*/ 26896 w 219232"/>
              <a:gd name="connsiteY0" fmla="*/ 58 h 510733"/>
              <a:gd name="connsiteX1" fmla="*/ 9433 w 219232"/>
              <a:gd name="connsiteY1" fmla="*/ 81021 h 510733"/>
              <a:gd name="connsiteX2" fmla="*/ 201521 w 219232"/>
              <a:gd name="connsiteY2" fmla="*/ 481071 h 510733"/>
              <a:gd name="connsiteX3" fmla="*/ 193583 w 219232"/>
              <a:gd name="connsiteY3" fmla="*/ 450908 h 510733"/>
              <a:gd name="connsiteX4" fmla="*/ 50708 w 219232"/>
              <a:gd name="connsiteY4" fmla="*/ 209608 h 510733"/>
              <a:gd name="connsiteX5" fmla="*/ 3083 w 219232"/>
              <a:gd name="connsiteY5" fmla="*/ 84196 h 510733"/>
              <a:gd name="connsiteX6" fmla="*/ 26896 w 219232"/>
              <a:gd name="connsiteY6" fmla="*/ 58 h 510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232" h="510733">
                <a:moveTo>
                  <a:pt x="26896" y="58"/>
                </a:moveTo>
                <a:cubicBezTo>
                  <a:pt x="27954" y="-471"/>
                  <a:pt x="-19671" y="852"/>
                  <a:pt x="9433" y="81021"/>
                </a:cubicBezTo>
                <a:cubicBezTo>
                  <a:pt x="38537" y="161190"/>
                  <a:pt x="170829" y="419423"/>
                  <a:pt x="201521" y="481071"/>
                </a:cubicBezTo>
                <a:cubicBezTo>
                  <a:pt x="232213" y="542719"/>
                  <a:pt x="218719" y="496152"/>
                  <a:pt x="193583" y="450908"/>
                </a:cubicBezTo>
                <a:cubicBezTo>
                  <a:pt x="168448" y="405664"/>
                  <a:pt x="82458" y="270727"/>
                  <a:pt x="50708" y="209608"/>
                </a:cubicBezTo>
                <a:cubicBezTo>
                  <a:pt x="18958" y="148489"/>
                  <a:pt x="8904" y="115152"/>
                  <a:pt x="3083" y="84196"/>
                </a:cubicBezTo>
                <a:cubicBezTo>
                  <a:pt x="-2738" y="53240"/>
                  <a:pt x="25838" y="587"/>
                  <a:pt x="26896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455F8E80-F5CE-412B-965C-7F17AC08CC16}"/>
              </a:ext>
            </a:extLst>
          </p:cNvPr>
          <p:cNvSpPr/>
          <p:nvPr/>
        </p:nvSpPr>
        <p:spPr>
          <a:xfrm>
            <a:off x="2539448" y="8125968"/>
            <a:ext cx="236088" cy="438980"/>
          </a:xfrm>
          <a:custGeom>
            <a:avLst/>
            <a:gdLst>
              <a:gd name="connsiteX0" fmla="*/ 552 w 236088"/>
              <a:gd name="connsiteY0" fmla="*/ 445 h 438980"/>
              <a:gd name="connsiteX1" fmla="*/ 105327 w 236088"/>
              <a:gd name="connsiteY1" fmla="*/ 192532 h 438980"/>
              <a:gd name="connsiteX2" fmla="*/ 230740 w 236088"/>
              <a:gd name="connsiteY2" fmla="*/ 430657 h 438980"/>
              <a:gd name="connsiteX3" fmla="*/ 206927 w 236088"/>
              <a:gd name="connsiteY3" fmla="*/ 371920 h 438980"/>
              <a:gd name="connsiteX4" fmla="*/ 151365 w 236088"/>
              <a:gd name="connsiteY4" fmla="*/ 246507 h 438980"/>
              <a:gd name="connsiteX5" fmla="*/ 552 w 236088"/>
              <a:gd name="connsiteY5" fmla="*/ 445 h 43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088" h="438980">
                <a:moveTo>
                  <a:pt x="552" y="445"/>
                </a:moveTo>
                <a:cubicBezTo>
                  <a:pt x="-7121" y="-8551"/>
                  <a:pt x="66962" y="120830"/>
                  <a:pt x="105327" y="192532"/>
                </a:cubicBezTo>
                <a:cubicBezTo>
                  <a:pt x="143692" y="264234"/>
                  <a:pt x="213807" y="400759"/>
                  <a:pt x="230740" y="430657"/>
                </a:cubicBezTo>
                <a:cubicBezTo>
                  <a:pt x="247673" y="460555"/>
                  <a:pt x="220156" y="402612"/>
                  <a:pt x="206927" y="371920"/>
                </a:cubicBezTo>
                <a:cubicBezTo>
                  <a:pt x="193698" y="341228"/>
                  <a:pt x="183909" y="306832"/>
                  <a:pt x="151365" y="246507"/>
                </a:cubicBezTo>
                <a:cubicBezTo>
                  <a:pt x="118821" y="186182"/>
                  <a:pt x="8225" y="9441"/>
                  <a:pt x="552" y="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9E001D2A-0D69-45C8-BB58-23A98CA573BA}"/>
              </a:ext>
            </a:extLst>
          </p:cNvPr>
          <p:cNvSpPr/>
          <p:nvPr/>
        </p:nvSpPr>
        <p:spPr>
          <a:xfrm>
            <a:off x="2800335" y="8599318"/>
            <a:ext cx="258586" cy="500678"/>
          </a:xfrm>
          <a:custGeom>
            <a:avLst/>
            <a:gdLst>
              <a:gd name="connsiteX0" fmla="*/ 15 w 258586"/>
              <a:gd name="connsiteY0" fmla="*/ 170 h 500678"/>
              <a:gd name="connsiteX1" fmla="*/ 93678 w 258586"/>
              <a:gd name="connsiteY1" fmla="*/ 220832 h 500678"/>
              <a:gd name="connsiteX2" fmla="*/ 254015 w 258586"/>
              <a:gd name="connsiteY2" fmla="*/ 493882 h 500678"/>
              <a:gd name="connsiteX3" fmla="*/ 204803 w 258586"/>
              <a:gd name="connsiteY3" fmla="*/ 398632 h 500678"/>
              <a:gd name="connsiteX4" fmla="*/ 100028 w 258586"/>
              <a:gd name="connsiteY4" fmla="*/ 187495 h 500678"/>
              <a:gd name="connsiteX5" fmla="*/ 15 w 258586"/>
              <a:gd name="connsiteY5" fmla="*/ 170 h 50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586" h="500678">
                <a:moveTo>
                  <a:pt x="15" y="170"/>
                </a:moveTo>
                <a:cubicBezTo>
                  <a:pt x="-1043" y="5726"/>
                  <a:pt x="51345" y="138547"/>
                  <a:pt x="93678" y="220832"/>
                </a:cubicBezTo>
                <a:cubicBezTo>
                  <a:pt x="136011" y="303117"/>
                  <a:pt x="235494" y="464249"/>
                  <a:pt x="254015" y="493882"/>
                </a:cubicBezTo>
                <a:cubicBezTo>
                  <a:pt x="272536" y="523515"/>
                  <a:pt x="230467" y="449696"/>
                  <a:pt x="204803" y="398632"/>
                </a:cubicBezTo>
                <a:cubicBezTo>
                  <a:pt x="179139" y="347568"/>
                  <a:pt x="132572" y="248614"/>
                  <a:pt x="100028" y="187495"/>
                </a:cubicBezTo>
                <a:cubicBezTo>
                  <a:pt x="67484" y="126376"/>
                  <a:pt x="1073" y="-5386"/>
                  <a:pt x="15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809BA2EE-18D1-4AE8-A8E1-F6F6A88281E5}"/>
              </a:ext>
            </a:extLst>
          </p:cNvPr>
          <p:cNvSpPr/>
          <p:nvPr/>
        </p:nvSpPr>
        <p:spPr>
          <a:xfrm>
            <a:off x="3048392" y="9096581"/>
            <a:ext cx="272059" cy="567139"/>
          </a:xfrm>
          <a:custGeom>
            <a:avLst/>
            <a:gdLst>
              <a:gd name="connsiteX0" fmla="*/ 1196 w 272059"/>
              <a:gd name="connsiteY0" fmla="*/ 1382 h 567139"/>
              <a:gd name="connsiteX1" fmla="*/ 96446 w 272059"/>
              <a:gd name="connsiteY1" fmla="*/ 160132 h 567139"/>
              <a:gd name="connsiteX2" fmla="*/ 264721 w 272059"/>
              <a:gd name="connsiteY2" fmla="*/ 550657 h 567139"/>
              <a:gd name="connsiteX3" fmla="*/ 236146 w 272059"/>
              <a:gd name="connsiteY3" fmla="*/ 476044 h 567139"/>
              <a:gd name="connsiteX4" fmla="*/ 183758 w 272059"/>
              <a:gd name="connsiteY4" fmla="*/ 307769 h 567139"/>
              <a:gd name="connsiteX5" fmla="*/ 159946 w 272059"/>
              <a:gd name="connsiteY5" fmla="*/ 237919 h 567139"/>
              <a:gd name="connsiteX6" fmla="*/ 1196 w 272059"/>
              <a:gd name="connsiteY6" fmla="*/ 1382 h 567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059" h="567139">
                <a:moveTo>
                  <a:pt x="1196" y="1382"/>
                </a:moveTo>
                <a:cubicBezTo>
                  <a:pt x="-9387" y="-11583"/>
                  <a:pt x="52525" y="68586"/>
                  <a:pt x="96446" y="160132"/>
                </a:cubicBezTo>
                <a:cubicBezTo>
                  <a:pt x="140367" y="251678"/>
                  <a:pt x="241438" y="498005"/>
                  <a:pt x="264721" y="550657"/>
                </a:cubicBezTo>
                <a:cubicBezTo>
                  <a:pt x="288004" y="603309"/>
                  <a:pt x="249640" y="516525"/>
                  <a:pt x="236146" y="476044"/>
                </a:cubicBezTo>
                <a:cubicBezTo>
                  <a:pt x="222652" y="435563"/>
                  <a:pt x="196458" y="347457"/>
                  <a:pt x="183758" y="307769"/>
                </a:cubicBezTo>
                <a:cubicBezTo>
                  <a:pt x="171058" y="268082"/>
                  <a:pt x="188256" y="287661"/>
                  <a:pt x="159946" y="237919"/>
                </a:cubicBezTo>
                <a:cubicBezTo>
                  <a:pt x="131636" y="188177"/>
                  <a:pt x="11779" y="14347"/>
                  <a:pt x="1196" y="1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0883C238-192B-4401-8C0F-5FB851703A35}"/>
              </a:ext>
            </a:extLst>
          </p:cNvPr>
          <p:cNvSpPr/>
          <p:nvPr/>
        </p:nvSpPr>
        <p:spPr>
          <a:xfrm>
            <a:off x="3260366" y="9452509"/>
            <a:ext cx="229698" cy="652674"/>
          </a:xfrm>
          <a:custGeom>
            <a:avLst/>
            <a:gdLst>
              <a:gd name="connsiteX0" fmla="*/ 1947 w 229698"/>
              <a:gd name="connsiteY0" fmla="*/ 4229 h 652674"/>
              <a:gd name="connsiteX1" fmla="*/ 82909 w 229698"/>
              <a:gd name="connsiteY1" fmla="*/ 164566 h 652674"/>
              <a:gd name="connsiteX2" fmla="*/ 224197 w 229698"/>
              <a:gd name="connsiteY2" fmla="*/ 629704 h 652674"/>
              <a:gd name="connsiteX3" fmla="*/ 197209 w 229698"/>
              <a:gd name="connsiteY3" fmla="*/ 561441 h 652674"/>
              <a:gd name="connsiteX4" fmla="*/ 162284 w 229698"/>
              <a:gd name="connsiteY4" fmla="*/ 385229 h 652674"/>
              <a:gd name="connsiteX5" fmla="*/ 162284 w 229698"/>
              <a:gd name="connsiteY5" fmla="*/ 307441 h 652674"/>
              <a:gd name="connsiteX6" fmla="*/ 1947 w 229698"/>
              <a:gd name="connsiteY6" fmla="*/ 4229 h 65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698" h="652674">
                <a:moveTo>
                  <a:pt x="1947" y="4229"/>
                </a:moveTo>
                <a:cubicBezTo>
                  <a:pt x="-11282" y="-19583"/>
                  <a:pt x="45867" y="60320"/>
                  <a:pt x="82909" y="164566"/>
                </a:cubicBezTo>
                <a:cubicBezTo>
                  <a:pt x="119951" y="268812"/>
                  <a:pt x="205147" y="563558"/>
                  <a:pt x="224197" y="629704"/>
                </a:cubicBezTo>
                <a:cubicBezTo>
                  <a:pt x="243247" y="695850"/>
                  <a:pt x="207528" y="602187"/>
                  <a:pt x="197209" y="561441"/>
                </a:cubicBezTo>
                <a:cubicBezTo>
                  <a:pt x="186890" y="520695"/>
                  <a:pt x="168105" y="427562"/>
                  <a:pt x="162284" y="385229"/>
                </a:cubicBezTo>
                <a:cubicBezTo>
                  <a:pt x="156463" y="342896"/>
                  <a:pt x="186096" y="370147"/>
                  <a:pt x="162284" y="307441"/>
                </a:cubicBezTo>
                <a:cubicBezTo>
                  <a:pt x="138472" y="244735"/>
                  <a:pt x="15176" y="28041"/>
                  <a:pt x="1947" y="4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F6BC1033-8FC8-40A7-976C-DD15ECF07718}"/>
              </a:ext>
            </a:extLst>
          </p:cNvPr>
          <p:cNvSpPr/>
          <p:nvPr/>
        </p:nvSpPr>
        <p:spPr>
          <a:xfrm>
            <a:off x="3490752" y="10050439"/>
            <a:ext cx="128185" cy="607340"/>
          </a:xfrm>
          <a:custGeom>
            <a:avLst/>
            <a:gdLst>
              <a:gd name="connsiteX0" fmla="*/ 161 w 128185"/>
              <a:gd name="connsiteY0" fmla="*/ 24 h 607340"/>
              <a:gd name="connsiteX1" fmla="*/ 87473 w 128185"/>
              <a:gd name="connsiteY1" fmla="*/ 303236 h 607340"/>
              <a:gd name="connsiteX2" fmla="*/ 127161 w 128185"/>
              <a:gd name="connsiteY2" fmla="*/ 596924 h 607340"/>
              <a:gd name="connsiteX3" fmla="*/ 116048 w 128185"/>
              <a:gd name="connsiteY3" fmla="*/ 517549 h 607340"/>
              <a:gd name="connsiteX4" fmla="*/ 111286 w 128185"/>
              <a:gd name="connsiteY4" fmla="*/ 287361 h 607340"/>
              <a:gd name="connsiteX5" fmla="*/ 161 w 128185"/>
              <a:gd name="connsiteY5" fmla="*/ 24 h 60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185" h="607340">
                <a:moveTo>
                  <a:pt x="161" y="24"/>
                </a:moveTo>
                <a:cubicBezTo>
                  <a:pt x="-3808" y="2670"/>
                  <a:pt x="66306" y="203753"/>
                  <a:pt x="87473" y="303236"/>
                </a:cubicBezTo>
                <a:cubicBezTo>
                  <a:pt x="108640" y="402719"/>
                  <a:pt x="122399" y="561205"/>
                  <a:pt x="127161" y="596924"/>
                </a:cubicBezTo>
                <a:cubicBezTo>
                  <a:pt x="131923" y="632643"/>
                  <a:pt x="118694" y="569143"/>
                  <a:pt x="116048" y="517549"/>
                </a:cubicBezTo>
                <a:cubicBezTo>
                  <a:pt x="113402" y="465955"/>
                  <a:pt x="130071" y="369117"/>
                  <a:pt x="111286" y="287361"/>
                </a:cubicBezTo>
                <a:cubicBezTo>
                  <a:pt x="92501" y="205605"/>
                  <a:pt x="4130" y="-2622"/>
                  <a:pt x="161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A0B5A2F4-10D9-4B91-BFD2-53822301B361}"/>
              </a:ext>
            </a:extLst>
          </p:cNvPr>
          <p:cNvSpPr/>
          <p:nvPr/>
        </p:nvSpPr>
        <p:spPr>
          <a:xfrm>
            <a:off x="3622271" y="10580401"/>
            <a:ext cx="69782" cy="509011"/>
          </a:xfrm>
          <a:custGeom>
            <a:avLst/>
            <a:gdLst>
              <a:gd name="connsiteX0" fmla="*/ 3579 w 69782"/>
              <a:gd name="connsiteY0" fmla="*/ 287 h 509011"/>
              <a:gd name="connsiteX1" fmla="*/ 6754 w 69782"/>
              <a:gd name="connsiteY1" fmla="*/ 168562 h 509011"/>
              <a:gd name="connsiteX2" fmla="*/ 67079 w 69782"/>
              <a:gd name="connsiteY2" fmla="*/ 497174 h 509011"/>
              <a:gd name="connsiteX3" fmla="*/ 55967 w 69782"/>
              <a:gd name="connsiteY3" fmla="*/ 414624 h 509011"/>
              <a:gd name="connsiteX4" fmla="*/ 25804 w 69782"/>
              <a:gd name="connsiteY4" fmla="*/ 205074 h 509011"/>
              <a:gd name="connsiteX5" fmla="*/ 3579 w 69782"/>
              <a:gd name="connsiteY5" fmla="*/ 287 h 50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82" h="509011">
                <a:moveTo>
                  <a:pt x="3579" y="287"/>
                </a:moveTo>
                <a:cubicBezTo>
                  <a:pt x="404" y="-5798"/>
                  <a:pt x="-3829" y="85748"/>
                  <a:pt x="6754" y="168562"/>
                </a:cubicBezTo>
                <a:cubicBezTo>
                  <a:pt x="17337" y="251376"/>
                  <a:pt x="58877" y="456164"/>
                  <a:pt x="67079" y="497174"/>
                </a:cubicBezTo>
                <a:cubicBezTo>
                  <a:pt x="75281" y="538184"/>
                  <a:pt x="62846" y="463307"/>
                  <a:pt x="55967" y="414624"/>
                </a:cubicBezTo>
                <a:cubicBezTo>
                  <a:pt x="49088" y="365941"/>
                  <a:pt x="33212" y="270690"/>
                  <a:pt x="25804" y="205074"/>
                </a:cubicBezTo>
                <a:cubicBezTo>
                  <a:pt x="18396" y="139458"/>
                  <a:pt x="6754" y="6372"/>
                  <a:pt x="3579" y="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CEA5692C-AC87-4DFC-823A-A60A9548C76E}"/>
              </a:ext>
            </a:extLst>
          </p:cNvPr>
          <p:cNvSpPr/>
          <p:nvPr/>
        </p:nvSpPr>
        <p:spPr>
          <a:xfrm>
            <a:off x="3704901" y="11066349"/>
            <a:ext cx="59207" cy="448015"/>
          </a:xfrm>
          <a:custGeom>
            <a:avLst/>
            <a:gdLst>
              <a:gd name="connsiteX0" fmla="*/ 324 w 59207"/>
              <a:gd name="connsiteY0" fmla="*/ 114 h 448015"/>
              <a:gd name="connsiteX1" fmla="*/ 32074 w 59207"/>
              <a:gd name="connsiteY1" fmla="*/ 198551 h 448015"/>
              <a:gd name="connsiteX2" fmla="*/ 38424 w 59207"/>
              <a:gd name="connsiteY2" fmla="*/ 443026 h 448015"/>
              <a:gd name="connsiteX3" fmla="*/ 55887 w 59207"/>
              <a:gd name="connsiteY3" fmla="*/ 352539 h 448015"/>
              <a:gd name="connsiteX4" fmla="*/ 54299 w 59207"/>
              <a:gd name="connsiteY4" fmla="*/ 225539 h 448015"/>
              <a:gd name="connsiteX5" fmla="*/ 324 w 59207"/>
              <a:gd name="connsiteY5" fmla="*/ 114 h 44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7" h="448015">
                <a:moveTo>
                  <a:pt x="324" y="114"/>
                </a:moveTo>
                <a:cubicBezTo>
                  <a:pt x="-3380" y="-4384"/>
                  <a:pt x="25724" y="124732"/>
                  <a:pt x="32074" y="198551"/>
                </a:cubicBezTo>
                <a:cubicBezTo>
                  <a:pt x="38424" y="272370"/>
                  <a:pt x="34455" y="417362"/>
                  <a:pt x="38424" y="443026"/>
                </a:cubicBezTo>
                <a:cubicBezTo>
                  <a:pt x="42393" y="468690"/>
                  <a:pt x="53241" y="388787"/>
                  <a:pt x="55887" y="352539"/>
                </a:cubicBezTo>
                <a:cubicBezTo>
                  <a:pt x="58533" y="316291"/>
                  <a:pt x="62501" y="280837"/>
                  <a:pt x="54299" y="225539"/>
                </a:cubicBezTo>
                <a:cubicBezTo>
                  <a:pt x="46097" y="170241"/>
                  <a:pt x="4028" y="4612"/>
                  <a:pt x="324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F1CFD452-D7C4-4A62-950B-7633E6EDA339}"/>
              </a:ext>
            </a:extLst>
          </p:cNvPr>
          <p:cNvSpPr/>
          <p:nvPr/>
        </p:nvSpPr>
        <p:spPr>
          <a:xfrm>
            <a:off x="3758806" y="11491782"/>
            <a:ext cx="84609" cy="486836"/>
          </a:xfrm>
          <a:custGeom>
            <a:avLst/>
            <a:gdLst>
              <a:gd name="connsiteX0" fmla="*/ 394 w 84609"/>
              <a:gd name="connsiteY0" fmla="*/ 131 h 486836"/>
              <a:gd name="connsiteX1" fmla="*/ 51194 w 84609"/>
              <a:gd name="connsiteY1" fmla="*/ 212856 h 486836"/>
              <a:gd name="connsiteX2" fmla="*/ 68657 w 84609"/>
              <a:gd name="connsiteY2" fmla="*/ 477968 h 486836"/>
              <a:gd name="connsiteX3" fmla="*/ 68657 w 84609"/>
              <a:gd name="connsiteY3" fmla="*/ 401768 h 486836"/>
              <a:gd name="connsiteX4" fmla="*/ 81357 w 84609"/>
              <a:gd name="connsiteY4" fmla="*/ 184281 h 486836"/>
              <a:gd name="connsiteX5" fmla="*/ 394 w 84609"/>
              <a:gd name="connsiteY5" fmla="*/ 131 h 48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09" h="486836">
                <a:moveTo>
                  <a:pt x="394" y="131"/>
                </a:moveTo>
                <a:cubicBezTo>
                  <a:pt x="-4633" y="4893"/>
                  <a:pt x="39817" y="133217"/>
                  <a:pt x="51194" y="212856"/>
                </a:cubicBezTo>
                <a:cubicBezTo>
                  <a:pt x="62571" y="292495"/>
                  <a:pt x="65747" y="446483"/>
                  <a:pt x="68657" y="477968"/>
                </a:cubicBezTo>
                <a:cubicBezTo>
                  <a:pt x="71567" y="509453"/>
                  <a:pt x="66540" y="450716"/>
                  <a:pt x="68657" y="401768"/>
                </a:cubicBezTo>
                <a:cubicBezTo>
                  <a:pt x="70774" y="352820"/>
                  <a:pt x="92734" y="247781"/>
                  <a:pt x="81357" y="184281"/>
                </a:cubicBezTo>
                <a:cubicBezTo>
                  <a:pt x="69980" y="120781"/>
                  <a:pt x="5421" y="-4631"/>
                  <a:pt x="394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D795CF42-2C6D-4F12-856F-BB0B330A988F}"/>
              </a:ext>
            </a:extLst>
          </p:cNvPr>
          <p:cNvSpPr/>
          <p:nvPr/>
        </p:nvSpPr>
        <p:spPr>
          <a:xfrm>
            <a:off x="4080536" y="10185066"/>
            <a:ext cx="113054" cy="407503"/>
          </a:xfrm>
          <a:custGeom>
            <a:avLst/>
            <a:gdLst>
              <a:gd name="connsiteX0" fmla="*/ 4631 w 113054"/>
              <a:gd name="connsiteY0" fmla="*/ 334 h 407503"/>
              <a:gd name="connsiteX1" fmla="*/ 40614 w 113054"/>
              <a:gd name="connsiteY1" fmla="*/ 271267 h 407503"/>
              <a:gd name="connsiteX2" fmla="*/ 87181 w 113054"/>
              <a:gd name="connsiteY2" fmla="*/ 377101 h 407503"/>
              <a:gd name="connsiteX3" fmla="*/ 112581 w 113054"/>
              <a:gd name="connsiteY3" fmla="*/ 406734 h 407503"/>
              <a:gd name="connsiteX4" fmla="*/ 66014 w 113054"/>
              <a:gd name="connsiteY4" fmla="*/ 353817 h 407503"/>
              <a:gd name="connsiteX5" fmla="*/ 6747 w 113054"/>
              <a:gd name="connsiteY5" fmla="*/ 218351 h 407503"/>
              <a:gd name="connsiteX6" fmla="*/ 4631 w 113054"/>
              <a:gd name="connsiteY6" fmla="*/ 334 h 40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54" h="407503">
                <a:moveTo>
                  <a:pt x="4631" y="334"/>
                </a:moveTo>
                <a:cubicBezTo>
                  <a:pt x="10275" y="9153"/>
                  <a:pt x="26856" y="208473"/>
                  <a:pt x="40614" y="271267"/>
                </a:cubicBezTo>
                <a:cubicBezTo>
                  <a:pt x="54372" y="334061"/>
                  <a:pt x="75187" y="354523"/>
                  <a:pt x="87181" y="377101"/>
                </a:cubicBezTo>
                <a:cubicBezTo>
                  <a:pt x="99176" y="399679"/>
                  <a:pt x="116109" y="410615"/>
                  <a:pt x="112581" y="406734"/>
                </a:cubicBezTo>
                <a:cubicBezTo>
                  <a:pt x="109053" y="402853"/>
                  <a:pt x="83653" y="385214"/>
                  <a:pt x="66014" y="353817"/>
                </a:cubicBezTo>
                <a:cubicBezTo>
                  <a:pt x="48375" y="322420"/>
                  <a:pt x="16272" y="277265"/>
                  <a:pt x="6747" y="218351"/>
                </a:cubicBezTo>
                <a:cubicBezTo>
                  <a:pt x="-2778" y="159437"/>
                  <a:pt x="-1013" y="-8485"/>
                  <a:pt x="4631" y="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F92370A7-CB38-4D7D-A1C2-9B6529CAF2AB}"/>
              </a:ext>
            </a:extLst>
          </p:cNvPr>
          <p:cNvSpPr/>
          <p:nvPr/>
        </p:nvSpPr>
        <p:spPr>
          <a:xfrm>
            <a:off x="4129594" y="10527909"/>
            <a:ext cx="120214" cy="307469"/>
          </a:xfrm>
          <a:custGeom>
            <a:avLst/>
            <a:gdLst>
              <a:gd name="connsiteX0" fmla="*/ 23 w 120214"/>
              <a:gd name="connsiteY0" fmla="*/ 391 h 307469"/>
              <a:gd name="connsiteX1" fmla="*/ 101623 w 120214"/>
              <a:gd name="connsiteY1" fmla="*/ 209941 h 307469"/>
              <a:gd name="connsiteX2" fmla="*/ 38123 w 120214"/>
              <a:gd name="connsiteY2" fmla="*/ 307308 h 307469"/>
              <a:gd name="connsiteX3" fmla="*/ 101623 w 120214"/>
              <a:gd name="connsiteY3" fmla="*/ 231108 h 307469"/>
              <a:gd name="connsiteX4" fmla="*/ 112206 w 120214"/>
              <a:gd name="connsiteY4" fmla="*/ 159141 h 307469"/>
              <a:gd name="connsiteX5" fmla="*/ 23 w 120214"/>
              <a:gd name="connsiteY5" fmla="*/ 391 h 30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214" h="307469">
                <a:moveTo>
                  <a:pt x="23" y="391"/>
                </a:moveTo>
                <a:cubicBezTo>
                  <a:pt x="-1741" y="8858"/>
                  <a:pt x="95273" y="158788"/>
                  <a:pt x="101623" y="209941"/>
                </a:cubicBezTo>
                <a:cubicBezTo>
                  <a:pt x="107973" y="261094"/>
                  <a:pt x="38123" y="303780"/>
                  <a:pt x="38123" y="307308"/>
                </a:cubicBezTo>
                <a:cubicBezTo>
                  <a:pt x="38123" y="310836"/>
                  <a:pt x="89276" y="255803"/>
                  <a:pt x="101623" y="231108"/>
                </a:cubicBezTo>
                <a:cubicBezTo>
                  <a:pt x="113970" y="206414"/>
                  <a:pt x="130198" y="195124"/>
                  <a:pt x="112206" y="159141"/>
                </a:cubicBezTo>
                <a:cubicBezTo>
                  <a:pt x="94214" y="123158"/>
                  <a:pt x="1787" y="-8076"/>
                  <a:pt x="23" y="39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C60DC376-42E7-4CAB-A875-20E420050A95}"/>
              </a:ext>
            </a:extLst>
          </p:cNvPr>
          <p:cNvSpPr/>
          <p:nvPr/>
        </p:nvSpPr>
        <p:spPr>
          <a:xfrm>
            <a:off x="4067437" y="10115489"/>
            <a:ext cx="132297" cy="305799"/>
          </a:xfrm>
          <a:custGeom>
            <a:avLst/>
            <a:gdLst>
              <a:gd name="connsiteX0" fmla="*/ 796 w 132297"/>
              <a:gd name="connsiteY0" fmla="*/ 61 h 305799"/>
              <a:gd name="connsiteX1" fmla="*/ 83346 w 132297"/>
              <a:gd name="connsiteY1" fmla="*/ 203261 h 305799"/>
              <a:gd name="connsiteX2" fmla="*/ 132030 w 132297"/>
              <a:gd name="connsiteY2" fmla="*/ 304861 h 305799"/>
              <a:gd name="connsiteX3" fmla="*/ 100280 w 132297"/>
              <a:gd name="connsiteY3" fmla="*/ 249828 h 305799"/>
              <a:gd name="connsiteX4" fmla="*/ 45246 w 132297"/>
              <a:gd name="connsiteY4" fmla="*/ 182094 h 305799"/>
              <a:gd name="connsiteX5" fmla="*/ 796 w 132297"/>
              <a:gd name="connsiteY5" fmla="*/ 61 h 30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97" h="305799">
                <a:moveTo>
                  <a:pt x="796" y="61"/>
                </a:moveTo>
                <a:cubicBezTo>
                  <a:pt x="7146" y="3589"/>
                  <a:pt x="61474" y="152461"/>
                  <a:pt x="83346" y="203261"/>
                </a:cubicBezTo>
                <a:cubicBezTo>
                  <a:pt x="105218" y="254061"/>
                  <a:pt x="129208" y="297100"/>
                  <a:pt x="132030" y="304861"/>
                </a:cubicBezTo>
                <a:cubicBezTo>
                  <a:pt x="134852" y="312622"/>
                  <a:pt x="114744" y="270289"/>
                  <a:pt x="100280" y="249828"/>
                </a:cubicBezTo>
                <a:cubicBezTo>
                  <a:pt x="85816" y="229367"/>
                  <a:pt x="62885" y="219488"/>
                  <a:pt x="45246" y="182094"/>
                </a:cubicBezTo>
                <a:cubicBezTo>
                  <a:pt x="27607" y="144700"/>
                  <a:pt x="-5554" y="-3467"/>
                  <a:pt x="796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24B4FA6F-C96C-40B0-82D0-95F99F4B3594}"/>
              </a:ext>
            </a:extLst>
          </p:cNvPr>
          <p:cNvSpPr/>
          <p:nvPr/>
        </p:nvSpPr>
        <p:spPr>
          <a:xfrm>
            <a:off x="4165600" y="10386483"/>
            <a:ext cx="206267" cy="169895"/>
          </a:xfrm>
          <a:custGeom>
            <a:avLst/>
            <a:gdLst>
              <a:gd name="connsiteX0" fmla="*/ 0 w 206267"/>
              <a:gd name="connsiteY0" fmla="*/ 0 h 169895"/>
              <a:gd name="connsiteX1" fmla="*/ 135467 w 206267"/>
              <a:gd name="connsiteY1" fmla="*/ 80434 h 169895"/>
              <a:gd name="connsiteX2" fmla="*/ 201083 w 206267"/>
              <a:gd name="connsiteY2" fmla="*/ 167217 h 169895"/>
              <a:gd name="connsiteX3" fmla="*/ 184150 w 206267"/>
              <a:gd name="connsiteY3" fmla="*/ 137584 h 169895"/>
              <a:gd name="connsiteX4" fmla="*/ 42333 w 206267"/>
              <a:gd name="connsiteY4" fmla="*/ 35984 h 169895"/>
              <a:gd name="connsiteX5" fmla="*/ 0 w 206267"/>
              <a:gd name="connsiteY5" fmla="*/ 0 h 16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267" h="169895">
                <a:moveTo>
                  <a:pt x="0" y="0"/>
                </a:moveTo>
                <a:cubicBezTo>
                  <a:pt x="50976" y="26282"/>
                  <a:pt x="101953" y="52565"/>
                  <a:pt x="135467" y="80434"/>
                </a:cubicBezTo>
                <a:cubicBezTo>
                  <a:pt x="168981" y="108303"/>
                  <a:pt x="192969" y="157692"/>
                  <a:pt x="201083" y="167217"/>
                </a:cubicBezTo>
                <a:cubicBezTo>
                  <a:pt x="209197" y="176742"/>
                  <a:pt x="210608" y="159456"/>
                  <a:pt x="184150" y="137584"/>
                </a:cubicBezTo>
                <a:cubicBezTo>
                  <a:pt x="157692" y="115712"/>
                  <a:pt x="72319" y="57503"/>
                  <a:pt x="42333" y="35984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D8945BDE-DD90-47DF-A1E0-0CDD3BCAC2B2}"/>
              </a:ext>
            </a:extLst>
          </p:cNvPr>
          <p:cNvSpPr/>
          <p:nvPr/>
        </p:nvSpPr>
        <p:spPr>
          <a:xfrm>
            <a:off x="4370162" y="10486510"/>
            <a:ext cx="104489" cy="600590"/>
          </a:xfrm>
          <a:custGeom>
            <a:avLst/>
            <a:gdLst>
              <a:gd name="connsiteX0" fmla="*/ 17688 w 104489"/>
              <a:gd name="connsiteY0" fmla="*/ 3690 h 600590"/>
              <a:gd name="connsiteX1" fmla="*/ 9221 w 104489"/>
              <a:gd name="connsiteY1" fmla="*/ 103173 h 600590"/>
              <a:gd name="connsiteX2" fmla="*/ 38855 w 104489"/>
              <a:gd name="connsiteY2" fmla="*/ 247107 h 600590"/>
              <a:gd name="connsiteX3" fmla="*/ 755 w 104489"/>
              <a:gd name="connsiteY3" fmla="*/ 306373 h 600590"/>
              <a:gd name="connsiteX4" fmla="*/ 15571 w 104489"/>
              <a:gd name="connsiteY4" fmla="*/ 287323 h 600590"/>
              <a:gd name="connsiteX5" fmla="*/ 40971 w 104489"/>
              <a:gd name="connsiteY5" fmla="*/ 429140 h 600590"/>
              <a:gd name="connsiteX6" fmla="*/ 104471 w 104489"/>
              <a:gd name="connsiteY6" fmla="*/ 600590 h 600590"/>
              <a:gd name="connsiteX7" fmla="*/ 47321 w 104489"/>
              <a:gd name="connsiteY7" fmla="*/ 431257 h 600590"/>
              <a:gd name="connsiteX8" fmla="*/ 21921 w 104489"/>
              <a:gd name="connsiteY8" fmla="*/ 308490 h 600590"/>
              <a:gd name="connsiteX9" fmla="*/ 49438 w 104489"/>
              <a:gd name="connsiteY9" fmla="*/ 234407 h 600590"/>
              <a:gd name="connsiteX10" fmla="*/ 17688 w 104489"/>
              <a:gd name="connsiteY10" fmla="*/ 3690 h 60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489" h="600590">
                <a:moveTo>
                  <a:pt x="17688" y="3690"/>
                </a:moveTo>
                <a:cubicBezTo>
                  <a:pt x="10985" y="-18182"/>
                  <a:pt x="5693" y="62604"/>
                  <a:pt x="9221" y="103173"/>
                </a:cubicBezTo>
                <a:cubicBezTo>
                  <a:pt x="12749" y="143743"/>
                  <a:pt x="40266" y="213240"/>
                  <a:pt x="38855" y="247107"/>
                </a:cubicBezTo>
                <a:cubicBezTo>
                  <a:pt x="37444" y="280974"/>
                  <a:pt x="4636" y="299670"/>
                  <a:pt x="755" y="306373"/>
                </a:cubicBezTo>
                <a:cubicBezTo>
                  <a:pt x="-3126" y="313076"/>
                  <a:pt x="8868" y="266862"/>
                  <a:pt x="15571" y="287323"/>
                </a:cubicBezTo>
                <a:cubicBezTo>
                  <a:pt x="22274" y="307784"/>
                  <a:pt x="26154" y="376929"/>
                  <a:pt x="40971" y="429140"/>
                </a:cubicBezTo>
                <a:cubicBezTo>
                  <a:pt x="55788" y="481351"/>
                  <a:pt x="103413" y="600237"/>
                  <a:pt x="104471" y="600590"/>
                </a:cubicBezTo>
                <a:cubicBezTo>
                  <a:pt x="105529" y="600943"/>
                  <a:pt x="61079" y="479940"/>
                  <a:pt x="47321" y="431257"/>
                </a:cubicBezTo>
                <a:cubicBezTo>
                  <a:pt x="33563" y="382574"/>
                  <a:pt x="21568" y="341298"/>
                  <a:pt x="21921" y="308490"/>
                </a:cubicBezTo>
                <a:cubicBezTo>
                  <a:pt x="22274" y="275682"/>
                  <a:pt x="49791" y="282032"/>
                  <a:pt x="49438" y="234407"/>
                </a:cubicBezTo>
                <a:cubicBezTo>
                  <a:pt x="49085" y="186782"/>
                  <a:pt x="24391" y="25562"/>
                  <a:pt x="17688" y="3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D010F87C-FBAD-4B17-AFD4-429DB843B2C9}"/>
              </a:ext>
            </a:extLst>
          </p:cNvPr>
          <p:cNvSpPr/>
          <p:nvPr/>
        </p:nvSpPr>
        <p:spPr>
          <a:xfrm>
            <a:off x="4401252" y="10511286"/>
            <a:ext cx="120166" cy="180053"/>
          </a:xfrm>
          <a:custGeom>
            <a:avLst/>
            <a:gdLst>
              <a:gd name="connsiteX0" fmla="*/ 1415 w 120166"/>
              <a:gd name="connsiteY0" fmla="*/ 81 h 180053"/>
              <a:gd name="connsiteX1" fmla="*/ 71265 w 120166"/>
              <a:gd name="connsiteY1" fmla="*/ 152481 h 180053"/>
              <a:gd name="connsiteX2" fmla="*/ 119948 w 120166"/>
              <a:gd name="connsiteY2" fmla="*/ 179997 h 180053"/>
              <a:gd name="connsiteX3" fmla="*/ 52215 w 120166"/>
              <a:gd name="connsiteY3" fmla="*/ 158831 h 180053"/>
              <a:gd name="connsiteX4" fmla="*/ 26815 w 120166"/>
              <a:gd name="connsiteY4" fmla="*/ 131314 h 180053"/>
              <a:gd name="connsiteX5" fmla="*/ 1415 w 120166"/>
              <a:gd name="connsiteY5" fmla="*/ 81 h 18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166" h="180053">
                <a:moveTo>
                  <a:pt x="1415" y="81"/>
                </a:moveTo>
                <a:cubicBezTo>
                  <a:pt x="8823" y="3609"/>
                  <a:pt x="51510" y="122495"/>
                  <a:pt x="71265" y="152481"/>
                </a:cubicBezTo>
                <a:cubicBezTo>
                  <a:pt x="91020" y="182467"/>
                  <a:pt x="123123" y="178939"/>
                  <a:pt x="119948" y="179997"/>
                </a:cubicBezTo>
                <a:cubicBezTo>
                  <a:pt x="116773" y="181055"/>
                  <a:pt x="67737" y="166945"/>
                  <a:pt x="52215" y="158831"/>
                </a:cubicBezTo>
                <a:cubicBezTo>
                  <a:pt x="36693" y="150717"/>
                  <a:pt x="35987" y="154245"/>
                  <a:pt x="26815" y="131314"/>
                </a:cubicBezTo>
                <a:cubicBezTo>
                  <a:pt x="17643" y="108383"/>
                  <a:pt x="-5993" y="-3447"/>
                  <a:pt x="1415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5C59AF34-66B1-44FE-87C2-D43CCF62C91D}"/>
              </a:ext>
            </a:extLst>
          </p:cNvPr>
          <p:cNvSpPr/>
          <p:nvPr/>
        </p:nvSpPr>
        <p:spPr>
          <a:xfrm>
            <a:off x="4475152" y="10652035"/>
            <a:ext cx="146443" cy="90206"/>
          </a:xfrm>
          <a:custGeom>
            <a:avLst/>
            <a:gdLst>
              <a:gd name="connsiteX0" fmla="*/ 11 w 146443"/>
              <a:gd name="connsiteY0" fmla="*/ 90 h 90206"/>
              <a:gd name="connsiteX1" fmla="*/ 63511 w 146443"/>
              <a:gd name="connsiteY1" fmla="*/ 66765 h 90206"/>
              <a:gd name="connsiteX2" fmla="*/ 88911 w 146443"/>
              <a:gd name="connsiteY2" fmla="*/ 77878 h 90206"/>
              <a:gd name="connsiteX3" fmla="*/ 146061 w 146443"/>
              <a:gd name="connsiteY3" fmla="*/ 60415 h 90206"/>
              <a:gd name="connsiteX4" fmla="*/ 111136 w 146443"/>
              <a:gd name="connsiteY4" fmla="*/ 85815 h 90206"/>
              <a:gd name="connsiteX5" fmla="*/ 58748 w 146443"/>
              <a:gd name="connsiteY5" fmla="*/ 82640 h 90206"/>
              <a:gd name="connsiteX6" fmla="*/ 11 w 146443"/>
              <a:gd name="connsiteY6" fmla="*/ 90 h 9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443" h="90206">
                <a:moveTo>
                  <a:pt x="11" y="90"/>
                </a:moveTo>
                <a:cubicBezTo>
                  <a:pt x="805" y="-2556"/>
                  <a:pt x="48694" y="53800"/>
                  <a:pt x="63511" y="66765"/>
                </a:cubicBezTo>
                <a:cubicBezTo>
                  <a:pt x="78328" y="79730"/>
                  <a:pt x="75153" y="78936"/>
                  <a:pt x="88911" y="77878"/>
                </a:cubicBezTo>
                <a:cubicBezTo>
                  <a:pt x="102669" y="76820"/>
                  <a:pt x="142357" y="59092"/>
                  <a:pt x="146061" y="60415"/>
                </a:cubicBezTo>
                <a:cubicBezTo>
                  <a:pt x="149765" y="61738"/>
                  <a:pt x="125688" y="82111"/>
                  <a:pt x="111136" y="85815"/>
                </a:cubicBezTo>
                <a:cubicBezTo>
                  <a:pt x="96584" y="89519"/>
                  <a:pt x="78592" y="94811"/>
                  <a:pt x="58748" y="82640"/>
                </a:cubicBezTo>
                <a:cubicBezTo>
                  <a:pt x="38904" y="70469"/>
                  <a:pt x="-783" y="2736"/>
                  <a:pt x="11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0CDA8D43-DB8B-46FA-B9D3-FA0643E52113}"/>
              </a:ext>
            </a:extLst>
          </p:cNvPr>
          <p:cNvSpPr/>
          <p:nvPr/>
        </p:nvSpPr>
        <p:spPr>
          <a:xfrm>
            <a:off x="4627556" y="10713679"/>
            <a:ext cx="99492" cy="252163"/>
          </a:xfrm>
          <a:custGeom>
            <a:avLst/>
            <a:gdLst>
              <a:gd name="connsiteX0" fmla="*/ 7 w 99492"/>
              <a:gd name="connsiteY0" fmla="*/ 359 h 252163"/>
              <a:gd name="connsiteX1" fmla="*/ 82557 w 99492"/>
              <a:gd name="connsiteY1" fmla="*/ 52746 h 252163"/>
              <a:gd name="connsiteX2" fmla="*/ 98432 w 99492"/>
              <a:gd name="connsiteY2" fmla="*/ 79734 h 252163"/>
              <a:gd name="connsiteX3" fmla="*/ 96844 w 99492"/>
              <a:gd name="connsiteY3" fmla="*/ 132121 h 252163"/>
              <a:gd name="connsiteX4" fmla="*/ 87319 w 99492"/>
              <a:gd name="connsiteY4" fmla="*/ 251184 h 252163"/>
              <a:gd name="connsiteX5" fmla="*/ 80969 w 99492"/>
              <a:gd name="connsiteY5" fmla="*/ 182921 h 252163"/>
              <a:gd name="connsiteX6" fmla="*/ 87319 w 99492"/>
              <a:gd name="connsiteY6" fmla="*/ 81321 h 252163"/>
              <a:gd name="connsiteX7" fmla="*/ 7 w 99492"/>
              <a:gd name="connsiteY7" fmla="*/ 359 h 25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492" h="252163">
                <a:moveTo>
                  <a:pt x="7" y="359"/>
                </a:moveTo>
                <a:cubicBezTo>
                  <a:pt x="-787" y="-4403"/>
                  <a:pt x="66153" y="39517"/>
                  <a:pt x="82557" y="52746"/>
                </a:cubicBezTo>
                <a:cubicBezTo>
                  <a:pt x="98961" y="65975"/>
                  <a:pt x="96051" y="66505"/>
                  <a:pt x="98432" y="79734"/>
                </a:cubicBezTo>
                <a:cubicBezTo>
                  <a:pt x="100813" y="92963"/>
                  <a:pt x="98696" y="103546"/>
                  <a:pt x="96844" y="132121"/>
                </a:cubicBezTo>
                <a:cubicBezTo>
                  <a:pt x="94992" y="160696"/>
                  <a:pt x="89965" y="242717"/>
                  <a:pt x="87319" y="251184"/>
                </a:cubicBezTo>
                <a:cubicBezTo>
                  <a:pt x="84673" y="259651"/>
                  <a:pt x="80969" y="211231"/>
                  <a:pt x="80969" y="182921"/>
                </a:cubicBezTo>
                <a:cubicBezTo>
                  <a:pt x="80969" y="154611"/>
                  <a:pt x="95521" y="108838"/>
                  <a:pt x="87319" y="81321"/>
                </a:cubicBezTo>
                <a:cubicBezTo>
                  <a:pt x="79117" y="53804"/>
                  <a:pt x="801" y="5121"/>
                  <a:pt x="7" y="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65C550B4-225F-459C-BA93-6E4C6E7D0323}"/>
              </a:ext>
            </a:extLst>
          </p:cNvPr>
          <p:cNvSpPr/>
          <p:nvPr/>
        </p:nvSpPr>
        <p:spPr>
          <a:xfrm>
            <a:off x="4502076" y="10720193"/>
            <a:ext cx="122786" cy="227238"/>
          </a:xfrm>
          <a:custGeom>
            <a:avLst/>
            <a:gdLst>
              <a:gd name="connsiteX0" fmla="*/ 122312 w 122786"/>
              <a:gd name="connsiteY0" fmla="*/ 195 h 227238"/>
              <a:gd name="connsiteX1" fmla="*/ 68337 w 122786"/>
              <a:gd name="connsiteY1" fmla="*/ 74807 h 227238"/>
              <a:gd name="connsiteX2" fmla="*/ 60399 w 122786"/>
              <a:gd name="connsiteY2" fmla="*/ 79570 h 227238"/>
              <a:gd name="connsiteX3" fmla="*/ 41349 w 122786"/>
              <a:gd name="connsiteY3" fmla="*/ 177995 h 227238"/>
              <a:gd name="connsiteX4" fmla="*/ 74 w 122786"/>
              <a:gd name="connsiteY4" fmla="*/ 227207 h 227238"/>
              <a:gd name="connsiteX5" fmla="*/ 52462 w 122786"/>
              <a:gd name="connsiteY5" fmla="*/ 171645 h 227238"/>
              <a:gd name="connsiteX6" fmla="*/ 33412 w 122786"/>
              <a:gd name="connsiteY6" fmla="*/ 100207 h 227238"/>
              <a:gd name="connsiteX7" fmla="*/ 122312 w 122786"/>
              <a:gd name="connsiteY7" fmla="*/ 195 h 22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786" h="227238">
                <a:moveTo>
                  <a:pt x="122312" y="195"/>
                </a:moveTo>
                <a:cubicBezTo>
                  <a:pt x="128133" y="-4038"/>
                  <a:pt x="78656" y="61578"/>
                  <a:pt x="68337" y="74807"/>
                </a:cubicBezTo>
                <a:cubicBezTo>
                  <a:pt x="58018" y="88036"/>
                  <a:pt x="64897" y="62372"/>
                  <a:pt x="60399" y="79570"/>
                </a:cubicBezTo>
                <a:cubicBezTo>
                  <a:pt x="55901" y="96768"/>
                  <a:pt x="51403" y="153389"/>
                  <a:pt x="41349" y="177995"/>
                </a:cubicBezTo>
                <a:cubicBezTo>
                  <a:pt x="31295" y="202601"/>
                  <a:pt x="-1778" y="228265"/>
                  <a:pt x="74" y="227207"/>
                </a:cubicBezTo>
                <a:cubicBezTo>
                  <a:pt x="1926" y="226149"/>
                  <a:pt x="46906" y="192812"/>
                  <a:pt x="52462" y="171645"/>
                </a:cubicBezTo>
                <a:cubicBezTo>
                  <a:pt x="58018" y="150478"/>
                  <a:pt x="18860" y="127724"/>
                  <a:pt x="33412" y="100207"/>
                </a:cubicBezTo>
                <a:cubicBezTo>
                  <a:pt x="47964" y="72690"/>
                  <a:pt x="116491" y="4428"/>
                  <a:pt x="122312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D9DDE69A-157A-4A65-B684-E7251FD109A1}"/>
              </a:ext>
            </a:extLst>
          </p:cNvPr>
          <p:cNvSpPr/>
          <p:nvPr/>
        </p:nvSpPr>
        <p:spPr>
          <a:xfrm>
            <a:off x="4464049" y="10685354"/>
            <a:ext cx="95681" cy="389419"/>
          </a:xfrm>
          <a:custGeom>
            <a:avLst/>
            <a:gdLst>
              <a:gd name="connsiteX0" fmla="*/ 44451 w 95681"/>
              <a:gd name="connsiteY0" fmla="*/ 109 h 389419"/>
              <a:gd name="connsiteX1" fmla="*/ 4764 w 95681"/>
              <a:gd name="connsiteY1" fmla="*/ 133459 h 389419"/>
              <a:gd name="connsiteX2" fmla="*/ 11114 w 95681"/>
              <a:gd name="connsiteY2" fmla="*/ 109646 h 389419"/>
              <a:gd name="connsiteX3" fmla="*/ 26989 w 95681"/>
              <a:gd name="connsiteY3" fmla="*/ 187434 h 389419"/>
              <a:gd name="connsiteX4" fmla="*/ 31751 w 95681"/>
              <a:gd name="connsiteY4" fmla="*/ 238234 h 389419"/>
              <a:gd name="connsiteX5" fmla="*/ 57151 w 95681"/>
              <a:gd name="connsiteY5" fmla="*/ 293796 h 389419"/>
              <a:gd name="connsiteX6" fmla="*/ 95251 w 95681"/>
              <a:gd name="connsiteY6" fmla="*/ 389046 h 389419"/>
              <a:gd name="connsiteX7" fmla="*/ 30164 w 95681"/>
              <a:gd name="connsiteY7" fmla="*/ 255696 h 389419"/>
              <a:gd name="connsiteX8" fmla="*/ 1 w 95681"/>
              <a:gd name="connsiteY8" fmla="*/ 158859 h 389419"/>
              <a:gd name="connsiteX9" fmla="*/ 44451 w 95681"/>
              <a:gd name="connsiteY9" fmla="*/ 109 h 38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681" h="389419">
                <a:moveTo>
                  <a:pt x="44451" y="109"/>
                </a:moveTo>
                <a:cubicBezTo>
                  <a:pt x="45245" y="-4124"/>
                  <a:pt x="10320" y="115203"/>
                  <a:pt x="4764" y="133459"/>
                </a:cubicBezTo>
                <a:cubicBezTo>
                  <a:pt x="-792" y="151715"/>
                  <a:pt x="7410" y="100650"/>
                  <a:pt x="11114" y="109646"/>
                </a:cubicBezTo>
                <a:cubicBezTo>
                  <a:pt x="14818" y="118642"/>
                  <a:pt x="23550" y="166003"/>
                  <a:pt x="26989" y="187434"/>
                </a:cubicBezTo>
                <a:cubicBezTo>
                  <a:pt x="30428" y="208865"/>
                  <a:pt x="26724" y="220507"/>
                  <a:pt x="31751" y="238234"/>
                </a:cubicBezTo>
                <a:cubicBezTo>
                  <a:pt x="36778" y="255961"/>
                  <a:pt x="46568" y="268661"/>
                  <a:pt x="57151" y="293796"/>
                </a:cubicBezTo>
                <a:cubicBezTo>
                  <a:pt x="67734" y="318931"/>
                  <a:pt x="99749" y="395396"/>
                  <a:pt x="95251" y="389046"/>
                </a:cubicBezTo>
                <a:cubicBezTo>
                  <a:pt x="90753" y="382696"/>
                  <a:pt x="46039" y="294060"/>
                  <a:pt x="30164" y="255696"/>
                </a:cubicBezTo>
                <a:cubicBezTo>
                  <a:pt x="14289" y="217332"/>
                  <a:pt x="266" y="197488"/>
                  <a:pt x="1" y="158859"/>
                </a:cubicBezTo>
                <a:cubicBezTo>
                  <a:pt x="-264" y="120230"/>
                  <a:pt x="43657" y="4342"/>
                  <a:pt x="44451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51863751-C35F-469E-AEFC-CEA9099162BE}"/>
              </a:ext>
            </a:extLst>
          </p:cNvPr>
          <p:cNvSpPr/>
          <p:nvPr/>
        </p:nvSpPr>
        <p:spPr>
          <a:xfrm>
            <a:off x="4419597" y="10628167"/>
            <a:ext cx="75457" cy="146787"/>
          </a:xfrm>
          <a:custGeom>
            <a:avLst/>
            <a:gdLst>
              <a:gd name="connsiteX0" fmla="*/ 3 w 75457"/>
              <a:gd name="connsiteY0" fmla="*/ 146 h 146787"/>
              <a:gd name="connsiteX1" fmla="*/ 23816 w 75457"/>
              <a:gd name="connsiteY1" fmla="*/ 119208 h 146787"/>
              <a:gd name="connsiteX2" fmla="*/ 61916 w 75457"/>
              <a:gd name="connsiteY2" fmla="*/ 120796 h 146787"/>
              <a:gd name="connsiteX3" fmla="*/ 74616 w 75457"/>
              <a:gd name="connsiteY3" fmla="*/ 146196 h 146787"/>
              <a:gd name="connsiteX4" fmla="*/ 41278 w 75457"/>
              <a:gd name="connsiteY4" fmla="*/ 135083 h 146787"/>
              <a:gd name="connsiteX5" fmla="*/ 25403 w 75457"/>
              <a:gd name="connsiteY5" fmla="*/ 95396 h 146787"/>
              <a:gd name="connsiteX6" fmla="*/ 3 w 75457"/>
              <a:gd name="connsiteY6" fmla="*/ 146 h 14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457" h="146787">
                <a:moveTo>
                  <a:pt x="3" y="146"/>
                </a:moveTo>
                <a:cubicBezTo>
                  <a:pt x="-261" y="4115"/>
                  <a:pt x="13497" y="99100"/>
                  <a:pt x="23816" y="119208"/>
                </a:cubicBezTo>
                <a:cubicBezTo>
                  <a:pt x="34135" y="139316"/>
                  <a:pt x="53449" y="116298"/>
                  <a:pt x="61916" y="120796"/>
                </a:cubicBezTo>
                <a:cubicBezTo>
                  <a:pt x="70383" y="125294"/>
                  <a:pt x="78056" y="143815"/>
                  <a:pt x="74616" y="146196"/>
                </a:cubicBezTo>
                <a:cubicBezTo>
                  <a:pt x="71176" y="148577"/>
                  <a:pt x="49480" y="143550"/>
                  <a:pt x="41278" y="135083"/>
                </a:cubicBezTo>
                <a:cubicBezTo>
                  <a:pt x="33076" y="126616"/>
                  <a:pt x="29636" y="116563"/>
                  <a:pt x="25403" y="95396"/>
                </a:cubicBezTo>
                <a:cubicBezTo>
                  <a:pt x="21170" y="74229"/>
                  <a:pt x="267" y="-3823"/>
                  <a:pt x="3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04603F33-181D-48DB-9BE3-1DAA2A746BEE}"/>
              </a:ext>
            </a:extLst>
          </p:cNvPr>
          <p:cNvSpPr/>
          <p:nvPr/>
        </p:nvSpPr>
        <p:spPr>
          <a:xfrm>
            <a:off x="4659276" y="10911881"/>
            <a:ext cx="57235" cy="248334"/>
          </a:xfrm>
          <a:custGeom>
            <a:avLst/>
            <a:gdLst>
              <a:gd name="connsiteX0" fmla="*/ 47662 w 57235"/>
              <a:gd name="connsiteY0" fmla="*/ 594 h 248334"/>
              <a:gd name="connsiteX1" fmla="*/ 28612 w 57235"/>
              <a:gd name="connsiteY1" fmla="*/ 111719 h 248334"/>
              <a:gd name="connsiteX2" fmla="*/ 25437 w 57235"/>
              <a:gd name="connsiteY2" fmla="*/ 146644 h 248334"/>
              <a:gd name="connsiteX3" fmla="*/ 36549 w 57235"/>
              <a:gd name="connsiteY3" fmla="*/ 213319 h 248334"/>
              <a:gd name="connsiteX4" fmla="*/ 57187 w 57235"/>
              <a:gd name="connsiteY4" fmla="*/ 248244 h 248334"/>
              <a:gd name="connsiteX5" fmla="*/ 30199 w 57235"/>
              <a:gd name="connsiteY5" fmla="*/ 203794 h 248334"/>
              <a:gd name="connsiteX6" fmla="*/ 37 w 57235"/>
              <a:gd name="connsiteY6" fmla="*/ 165694 h 248334"/>
              <a:gd name="connsiteX7" fmla="*/ 47662 w 57235"/>
              <a:gd name="connsiteY7" fmla="*/ 594 h 24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35" h="248334">
                <a:moveTo>
                  <a:pt x="47662" y="594"/>
                </a:moveTo>
                <a:cubicBezTo>
                  <a:pt x="52424" y="-8402"/>
                  <a:pt x="32316" y="87377"/>
                  <a:pt x="28612" y="111719"/>
                </a:cubicBezTo>
                <a:cubicBezTo>
                  <a:pt x="24908" y="136061"/>
                  <a:pt x="24114" y="129711"/>
                  <a:pt x="25437" y="146644"/>
                </a:cubicBezTo>
                <a:cubicBezTo>
                  <a:pt x="26760" y="163577"/>
                  <a:pt x="31257" y="196386"/>
                  <a:pt x="36549" y="213319"/>
                </a:cubicBezTo>
                <a:cubicBezTo>
                  <a:pt x="41841" y="230252"/>
                  <a:pt x="58245" y="249832"/>
                  <a:pt x="57187" y="248244"/>
                </a:cubicBezTo>
                <a:cubicBezTo>
                  <a:pt x="56129" y="246656"/>
                  <a:pt x="39724" y="217552"/>
                  <a:pt x="30199" y="203794"/>
                </a:cubicBezTo>
                <a:cubicBezTo>
                  <a:pt x="20674" y="190036"/>
                  <a:pt x="-1021" y="196915"/>
                  <a:pt x="37" y="165694"/>
                </a:cubicBezTo>
                <a:cubicBezTo>
                  <a:pt x="1095" y="134473"/>
                  <a:pt x="42900" y="9590"/>
                  <a:pt x="47662" y="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EE01D17E-256B-4132-A512-1212E57EDCC3}"/>
              </a:ext>
            </a:extLst>
          </p:cNvPr>
          <p:cNvSpPr/>
          <p:nvPr/>
        </p:nvSpPr>
        <p:spPr>
          <a:xfrm>
            <a:off x="4698943" y="11113260"/>
            <a:ext cx="249351" cy="411705"/>
          </a:xfrm>
          <a:custGeom>
            <a:avLst/>
            <a:gdLst>
              <a:gd name="connsiteX0" fmla="*/ 57 w 249351"/>
              <a:gd name="connsiteY0" fmla="*/ 828 h 411705"/>
              <a:gd name="connsiteX1" fmla="*/ 58795 w 249351"/>
              <a:gd name="connsiteY1" fmla="*/ 146878 h 411705"/>
              <a:gd name="connsiteX2" fmla="*/ 171507 w 249351"/>
              <a:gd name="connsiteY2" fmla="*/ 323090 h 411705"/>
              <a:gd name="connsiteX3" fmla="*/ 227070 w 249351"/>
              <a:gd name="connsiteY3" fmla="*/ 397703 h 411705"/>
              <a:gd name="connsiteX4" fmla="*/ 249295 w 249351"/>
              <a:gd name="connsiteY4" fmla="*/ 410403 h 411705"/>
              <a:gd name="connsiteX5" fmla="*/ 223895 w 249351"/>
              <a:gd name="connsiteY5" fmla="*/ 380240 h 411705"/>
              <a:gd name="connsiteX6" fmla="*/ 68320 w 249351"/>
              <a:gd name="connsiteY6" fmla="*/ 213553 h 411705"/>
              <a:gd name="connsiteX7" fmla="*/ 57 w 249351"/>
              <a:gd name="connsiteY7" fmla="*/ 828 h 411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351" h="411705">
                <a:moveTo>
                  <a:pt x="57" y="828"/>
                </a:moveTo>
                <a:cubicBezTo>
                  <a:pt x="-1530" y="-10284"/>
                  <a:pt x="30220" y="93168"/>
                  <a:pt x="58795" y="146878"/>
                </a:cubicBezTo>
                <a:cubicBezTo>
                  <a:pt x="87370" y="200588"/>
                  <a:pt x="143461" y="281286"/>
                  <a:pt x="171507" y="323090"/>
                </a:cubicBezTo>
                <a:cubicBezTo>
                  <a:pt x="199553" y="364894"/>
                  <a:pt x="214105" y="383151"/>
                  <a:pt x="227070" y="397703"/>
                </a:cubicBezTo>
                <a:cubicBezTo>
                  <a:pt x="240035" y="412255"/>
                  <a:pt x="249824" y="413314"/>
                  <a:pt x="249295" y="410403"/>
                </a:cubicBezTo>
                <a:cubicBezTo>
                  <a:pt x="248766" y="407493"/>
                  <a:pt x="254057" y="413048"/>
                  <a:pt x="223895" y="380240"/>
                </a:cubicBezTo>
                <a:cubicBezTo>
                  <a:pt x="193733" y="347432"/>
                  <a:pt x="106420" y="275730"/>
                  <a:pt x="68320" y="213553"/>
                </a:cubicBezTo>
                <a:cubicBezTo>
                  <a:pt x="30220" y="151376"/>
                  <a:pt x="1644" y="11940"/>
                  <a:pt x="57" y="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0B88B180-B112-4B30-BCE2-71978830774B}"/>
              </a:ext>
            </a:extLst>
          </p:cNvPr>
          <p:cNvSpPr/>
          <p:nvPr/>
        </p:nvSpPr>
        <p:spPr>
          <a:xfrm>
            <a:off x="4651446" y="11066114"/>
            <a:ext cx="229725" cy="506782"/>
          </a:xfrm>
          <a:custGeom>
            <a:avLst/>
            <a:gdLst>
              <a:gd name="connsiteX0" fmla="*/ 9454 w 229725"/>
              <a:gd name="connsiteY0" fmla="*/ 6699 h 506782"/>
              <a:gd name="connsiteX1" fmla="*/ 4692 w 229725"/>
              <a:gd name="connsiteY1" fmla="*/ 71786 h 506782"/>
              <a:gd name="connsiteX2" fmla="*/ 44379 w 229725"/>
              <a:gd name="connsiteY2" fmla="*/ 160686 h 506782"/>
              <a:gd name="connsiteX3" fmla="*/ 90417 w 229725"/>
              <a:gd name="connsiteY3" fmla="*/ 268636 h 506782"/>
              <a:gd name="connsiteX4" fmla="*/ 212654 w 229725"/>
              <a:gd name="connsiteY4" fmla="*/ 444849 h 506782"/>
              <a:gd name="connsiteX5" fmla="*/ 212654 w 229725"/>
              <a:gd name="connsiteY5" fmla="*/ 471836 h 506782"/>
              <a:gd name="connsiteX6" fmla="*/ 165029 w 229725"/>
              <a:gd name="connsiteY6" fmla="*/ 506761 h 506782"/>
              <a:gd name="connsiteX7" fmla="*/ 219004 w 229725"/>
              <a:gd name="connsiteY7" fmla="*/ 476599 h 506782"/>
              <a:gd name="connsiteX8" fmla="*/ 225354 w 229725"/>
              <a:gd name="connsiteY8" fmla="*/ 448024 h 506782"/>
              <a:gd name="connsiteX9" fmla="*/ 168204 w 229725"/>
              <a:gd name="connsiteY9" fmla="*/ 374999 h 506782"/>
              <a:gd name="connsiteX10" fmla="*/ 82479 w 229725"/>
              <a:gd name="connsiteY10" fmla="*/ 240061 h 506782"/>
              <a:gd name="connsiteX11" fmla="*/ 9454 w 229725"/>
              <a:gd name="connsiteY11" fmla="*/ 6699 h 50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25" h="506782">
                <a:moveTo>
                  <a:pt x="9454" y="6699"/>
                </a:moveTo>
                <a:cubicBezTo>
                  <a:pt x="-3510" y="-21347"/>
                  <a:pt x="-1129" y="46122"/>
                  <a:pt x="4692" y="71786"/>
                </a:cubicBezTo>
                <a:cubicBezTo>
                  <a:pt x="10513" y="97450"/>
                  <a:pt x="30092" y="127878"/>
                  <a:pt x="44379" y="160686"/>
                </a:cubicBezTo>
                <a:cubicBezTo>
                  <a:pt x="58667" y="193494"/>
                  <a:pt x="62371" y="221276"/>
                  <a:pt x="90417" y="268636"/>
                </a:cubicBezTo>
                <a:cubicBezTo>
                  <a:pt x="118463" y="315996"/>
                  <a:pt x="192281" y="410982"/>
                  <a:pt x="212654" y="444849"/>
                </a:cubicBezTo>
                <a:cubicBezTo>
                  <a:pt x="233027" y="478716"/>
                  <a:pt x="220591" y="461517"/>
                  <a:pt x="212654" y="471836"/>
                </a:cubicBezTo>
                <a:cubicBezTo>
                  <a:pt x="204717" y="482155"/>
                  <a:pt x="163971" y="505967"/>
                  <a:pt x="165029" y="506761"/>
                </a:cubicBezTo>
                <a:cubicBezTo>
                  <a:pt x="166087" y="507555"/>
                  <a:pt x="208950" y="486389"/>
                  <a:pt x="219004" y="476599"/>
                </a:cubicBezTo>
                <a:cubicBezTo>
                  <a:pt x="229058" y="466810"/>
                  <a:pt x="233821" y="464957"/>
                  <a:pt x="225354" y="448024"/>
                </a:cubicBezTo>
                <a:cubicBezTo>
                  <a:pt x="216887" y="431091"/>
                  <a:pt x="192016" y="409659"/>
                  <a:pt x="168204" y="374999"/>
                </a:cubicBezTo>
                <a:cubicBezTo>
                  <a:pt x="144392" y="340339"/>
                  <a:pt x="109466" y="294301"/>
                  <a:pt x="82479" y="240061"/>
                </a:cubicBezTo>
                <a:cubicBezTo>
                  <a:pt x="55492" y="185821"/>
                  <a:pt x="22418" y="34745"/>
                  <a:pt x="9454" y="6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90B2F5A0-73AF-4C1E-9960-1A5BCC421290}"/>
              </a:ext>
            </a:extLst>
          </p:cNvPr>
          <p:cNvSpPr/>
          <p:nvPr/>
        </p:nvSpPr>
        <p:spPr>
          <a:xfrm>
            <a:off x="4824209" y="11458027"/>
            <a:ext cx="129174" cy="139611"/>
          </a:xfrm>
          <a:custGeom>
            <a:avLst/>
            <a:gdLst>
              <a:gd name="connsiteX0" fmla="*/ 60529 w 129174"/>
              <a:gd name="connsiteY0" fmla="*/ 548 h 139611"/>
              <a:gd name="connsiteX1" fmla="*/ 124029 w 129174"/>
              <a:gd name="connsiteY1" fmla="*/ 79923 h 139611"/>
              <a:gd name="connsiteX2" fmla="*/ 111329 w 129174"/>
              <a:gd name="connsiteY2" fmla="*/ 102148 h 139611"/>
              <a:gd name="connsiteX3" fmla="*/ 204 w 129174"/>
              <a:gd name="connsiteY3" fmla="*/ 121198 h 139611"/>
              <a:gd name="connsiteX4" fmla="*/ 84341 w 129174"/>
              <a:gd name="connsiteY4" fmla="*/ 138661 h 139611"/>
              <a:gd name="connsiteX5" fmla="*/ 106566 w 129174"/>
              <a:gd name="connsiteY5" fmla="*/ 124373 h 139611"/>
              <a:gd name="connsiteX6" fmla="*/ 60529 w 129174"/>
              <a:gd name="connsiteY6" fmla="*/ 548 h 13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174" h="139611">
                <a:moveTo>
                  <a:pt x="60529" y="548"/>
                </a:moveTo>
                <a:cubicBezTo>
                  <a:pt x="63440" y="-6860"/>
                  <a:pt x="115562" y="62990"/>
                  <a:pt x="124029" y="79923"/>
                </a:cubicBezTo>
                <a:cubicBezTo>
                  <a:pt x="132496" y="96856"/>
                  <a:pt x="131966" y="95269"/>
                  <a:pt x="111329" y="102148"/>
                </a:cubicBezTo>
                <a:cubicBezTo>
                  <a:pt x="90692" y="109027"/>
                  <a:pt x="4702" y="115112"/>
                  <a:pt x="204" y="121198"/>
                </a:cubicBezTo>
                <a:cubicBezTo>
                  <a:pt x="-4294" y="127284"/>
                  <a:pt x="66614" y="138132"/>
                  <a:pt x="84341" y="138661"/>
                </a:cubicBezTo>
                <a:cubicBezTo>
                  <a:pt x="102068" y="139190"/>
                  <a:pt x="108154" y="144217"/>
                  <a:pt x="106566" y="124373"/>
                </a:cubicBezTo>
                <a:cubicBezTo>
                  <a:pt x="104979" y="104529"/>
                  <a:pt x="57618" y="7956"/>
                  <a:pt x="60529" y="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: 図形 1235">
            <a:extLst>
              <a:ext uri="{FF2B5EF4-FFF2-40B4-BE49-F238E27FC236}">
                <a16:creationId xmlns:a16="http://schemas.microsoft.com/office/drawing/2014/main" id="{64C7EF6A-7AD4-4F58-8458-AE7EB59A0514}"/>
              </a:ext>
            </a:extLst>
          </p:cNvPr>
          <p:cNvSpPr/>
          <p:nvPr/>
        </p:nvSpPr>
        <p:spPr>
          <a:xfrm>
            <a:off x="4636853" y="10740932"/>
            <a:ext cx="78050" cy="189932"/>
          </a:xfrm>
          <a:custGeom>
            <a:avLst/>
            <a:gdLst>
              <a:gd name="connsiteX0" fmla="*/ 235 w 78050"/>
              <a:gd name="connsiteY0" fmla="*/ 93 h 189932"/>
              <a:gd name="connsiteX1" fmla="*/ 74847 w 78050"/>
              <a:gd name="connsiteY1" fmla="*/ 65181 h 189932"/>
              <a:gd name="connsiteX2" fmla="*/ 63735 w 78050"/>
              <a:gd name="connsiteY2" fmla="*/ 98518 h 189932"/>
              <a:gd name="connsiteX3" fmla="*/ 57385 w 78050"/>
              <a:gd name="connsiteY3" fmla="*/ 187418 h 189932"/>
              <a:gd name="connsiteX4" fmla="*/ 58972 w 78050"/>
              <a:gd name="connsiteY4" fmla="*/ 157256 h 189932"/>
              <a:gd name="connsiteX5" fmla="*/ 58972 w 78050"/>
              <a:gd name="connsiteY5" fmla="*/ 71531 h 189932"/>
              <a:gd name="connsiteX6" fmla="*/ 51035 w 78050"/>
              <a:gd name="connsiteY6" fmla="*/ 50893 h 189932"/>
              <a:gd name="connsiteX7" fmla="*/ 235 w 78050"/>
              <a:gd name="connsiteY7" fmla="*/ 93 h 1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050" h="189932">
                <a:moveTo>
                  <a:pt x="235" y="93"/>
                </a:moveTo>
                <a:cubicBezTo>
                  <a:pt x="4204" y="2474"/>
                  <a:pt x="64264" y="48777"/>
                  <a:pt x="74847" y="65181"/>
                </a:cubicBezTo>
                <a:cubicBezTo>
                  <a:pt x="85430" y="81585"/>
                  <a:pt x="66645" y="78145"/>
                  <a:pt x="63735" y="98518"/>
                </a:cubicBezTo>
                <a:cubicBezTo>
                  <a:pt x="60825" y="118891"/>
                  <a:pt x="58179" y="177628"/>
                  <a:pt x="57385" y="187418"/>
                </a:cubicBezTo>
                <a:cubicBezTo>
                  <a:pt x="56591" y="197208"/>
                  <a:pt x="58708" y="176571"/>
                  <a:pt x="58972" y="157256"/>
                </a:cubicBezTo>
                <a:cubicBezTo>
                  <a:pt x="59237" y="137942"/>
                  <a:pt x="60295" y="89258"/>
                  <a:pt x="58972" y="71531"/>
                </a:cubicBezTo>
                <a:cubicBezTo>
                  <a:pt x="57649" y="53804"/>
                  <a:pt x="58443" y="60418"/>
                  <a:pt x="51035" y="50893"/>
                </a:cubicBezTo>
                <a:cubicBezTo>
                  <a:pt x="43627" y="41368"/>
                  <a:pt x="-3734" y="-2288"/>
                  <a:pt x="235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89346516-9117-4DA1-BFFA-979AB6596B7A}"/>
              </a:ext>
            </a:extLst>
          </p:cNvPr>
          <p:cNvSpPr/>
          <p:nvPr/>
        </p:nvSpPr>
        <p:spPr>
          <a:xfrm>
            <a:off x="4563854" y="10924891"/>
            <a:ext cx="91194" cy="156343"/>
          </a:xfrm>
          <a:custGeom>
            <a:avLst/>
            <a:gdLst>
              <a:gd name="connsiteX0" fmla="*/ 90696 w 91194"/>
              <a:gd name="connsiteY0" fmla="*/ 1872 h 156343"/>
              <a:gd name="connsiteX1" fmla="*/ 14496 w 91194"/>
              <a:gd name="connsiteY1" fmla="*/ 98709 h 156343"/>
              <a:gd name="connsiteX2" fmla="*/ 6559 w 91194"/>
              <a:gd name="connsiteY2" fmla="*/ 155859 h 156343"/>
              <a:gd name="connsiteX3" fmla="*/ 209 w 91194"/>
              <a:gd name="connsiteY3" fmla="*/ 124109 h 156343"/>
              <a:gd name="connsiteX4" fmla="*/ 14496 w 91194"/>
              <a:gd name="connsiteY4" fmla="*/ 87597 h 156343"/>
              <a:gd name="connsiteX5" fmla="*/ 46246 w 91194"/>
              <a:gd name="connsiteY5" fmla="*/ 39972 h 156343"/>
              <a:gd name="connsiteX6" fmla="*/ 90696 w 91194"/>
              <a:gd name="connsiteY6" fmla="*/ 1872 h 1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94" h="156343">
                <a:moveTo>
                  <a:pt x="90696" y="1872"/>
                </a:moveTo>
                <a:cubicBezTo>
                  <a:pt x="85404" y="11661"/>
                  <a:pt x="28519" y="73045"/>
                  <a:pt x="14496" y="98709"/>
                </a:cubicBezTo>
                <a:cubicBezTo>
                  <a:pt x="473" y="124373"/>
                  <a:pt x="8940" y="151626"/>
                  <a:pt x="6559" y="155859"/>
                </a:cubicBezTo>
                <a:cubicBezTo>
                  <a:pt x="4178" y="160092"/>
                  <a:pt x="-1114" y="135486"/>
                  <a:pt x="209" y="124109"/>
                </a:cubicBezTo>
                <a:cubicBezTo>
                  <a:pt x="1532" y="112732"/>
                  <a:pt x="6823" y="101620"/>
                  <a:pt x="14496" y="87597"/>
                </a:cubicBezTo>
                <a:cubicBezTo>
                  <a:pt x="22169" y="73574"/>
                  <a:pt x="34869" y="56905"/>
                  <a:pt x="46246" y="39972"/>
                </a:cubicBezTo>
                <a:cubicBezTo>
                  <a:pt x="57623" y="23039"/>
                  <a:pt x="95988" y="-7917"/>
                  <a:pt x="90696" y="1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C91FE7AB-9978-4964-A1B4-A4A7B24B291A}"/>
              </a:ext>
            </a:extLst>
          </p:cNvPr>
          <p:cNvSpPr/>
          <p:nvPr/>
        </p:nvSpPr>
        <p:spPr>
          <a:xfrm>
            <a:off x="4523469" y="10909245"/>
            <a:ext cx="118516" cy="144999"/>
          </a:xfrm>
          <a:custGeom>
            <a:avLst/>
            <a:gdLst>
              <a:gd name="connsiteX0" fmla="*/ 118381 w 118516"/>
              <a:gd name="connsiteY0" fmla="*/ 44505 h 144999"/>
              <a:gd name="connsiteX1" fmla="*/ 69169 w 118516"/>
              <a:gd name="connsiteY1" fmla="*/ 55 h 144999"/>
              <a:gd name="connsiteX2" fmla="*/ 27894 w 118516"/>
              <a:gd name="connsiteY2" fmla="*/ 55618 h 144999"/>
              <a:gd name="connsiteX3" fmla="*/ 40594 w 118516"/>
              <a:gd name="connsiteY3" fmla="*/ 142930 h 144999"/>
              <a:gd name="connsiteX4" fmla="*/ 21544 w 118516"/>
              <a:gd name="connsiteY4" fmla="*/ 112768 h 144999"/>
              <a:gd name="connsiteX5" fmla="*/ 906 w 118516"/>
              <a:gd name="connsiteY5" fmla="*/ 58793 h 144999"/>
              <a:gd name="connsiteX6" fmla="*/ 53294 w 118516"/>
              <a:gd name="connsiteY6" fmla="*/ 6405 h 144999"/>
              <a:gd name="connsiteX7" fmla="*/ 118381 w 118516"/>
              <a:gd name="connsiteY7" fmla="*/ 44505 h 14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516" h="144999">
                <a:moveTo>
                  <a:pt x="118381" y="44505"/>
                </a:moveTo>
                <a:cubicBezTo>
                  <a:pt x="121027" y="43447"/>
                  <a:pt x="84250" y="-1797"/>
                  <a:pt x="69169" y="55"/>
                </a:cubicBezTo>
                <a:cubicBezTo>
                  <a:pt x="54088" y="1907"/>
                  <a:pt x="32656" y="31806"/>
                  <a:pt x="27894" y="55618"/>
                </a:cubicBezTo>
                <a:cubicBezTo>
                  <a:pt x="23132" y="79430"/>
                  <a:pt x="41652" y="133405"/>
                  <a:pt x="40594" y="142930"/>
                </a:cubicBezTo>
                <a:cubicBezTo>
                  <a:pt x="39536" y="152455"/>
                  <a:pt x="28159" y="126791"/>
                  <a:pt x="21544" y="112768"/>
                </a:cubicBezTo>
                <a:cubicBezTo>
                  <a:pt x="14929" y="98745"/>
                  <a:pt x="-4386" y="76520"/>
                  <a:pt x="906" y="58793"/>
                </a:cubicBezTo>
                <a:cubicBezTo>
                  <a:pt x="6198" y="41066"/>
                  <a:pt x="36890" y="12490"/>
                  <a:pt x="53294" y="6405"/>
                </a:cubicBezTo>
                <a:cubicBezTo>
                  <a:pt x="69698" y="319"/>
                  <a:pt x="115735" y="45563"/>
                  <a:pt x="118381" y="44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F4C061FE-448B-4539-B494-221CF8067BDF}"/>
              </a:ext>
            </a:extLst>
          </p:cNvPr>
          <p:cNvSpPr/>
          <p:nvPr/>
        </p:nvSpPr>
        <p:spPr>
          <a:xfrm>
            <a:off x="4600518" y="11177322"/>
            <a:ext cx="221271" cy="384897"/>
          </a:xfrm>
          <a:custGeom>
            <a:avLst/>
            <a:gdLst>
              <a:gd name="connsiteX0" fmla="*/ 57 w 221271"/>
              <a:gd name="connsiteY0" fmla="*/ 266 h 384897"/>
              <a:gd name="connsiteX1" fmla="*/ 123882 w 221271"/>
              <a:gd name="connsiteY1" fmla="*/ 176478 h 384897"/>
              <a:gd name="connsiteX2" fmla="*/ 209607 w 221271"/>
              <a:gd name="connsiteY2" fmla="*/ 297128 h 384897"/>
              <a:gd name="connsiteX3" fmla="*/ 220720 w 221271"/>
              <a:gd name="connsiteY3" fmla="*/ 347928 h 384897"/>
              <a:gd name="connsiteX4" fmla="*/ 217545 w 221271"/>
              <a:gd name="connsiteY4" fmla="*/ 384441 h 384897"/>
              <a:gd name="connsiteX5" fmla="*/ 200082 w 221271"/>
              <a:gd name="connsiteY5" fmla="*/ 322528 h 384897"/>
              <a:gd name="connsiteX6" fmla="*/ 152457 w 221271"/>
              <a:gd name="connsiteY6" fmla="*/ 232041 h 384897"/>
              <a:gd name="connsiteX7" fmla="*/ 108007 w 221271"/>
              <a:gd name="connsiteY7" fmla="*/ 138378 h 384897"/>
              <a:gd name="connsiteX8" fmla="*/ 57 w 221271"/>
              <a:gd name="connsiteY8" fmla="*/ 266 h 38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271" h="384897">
                <a:moveTo>
                  <a:pt x="57" y="266"/>
                </a:moveTo>
                <a:cubicBezTo>
                  <a:pt x="2703" y="6616"/>
                  <a:pt x="88957" y="127001"/>
                  <a:pt x="123882" y="176478"/>
                </a:cubicBezTo>
                <a:cubicBezTo>
                  <a:pt x="158807" y="225955"/>
                  <a:pt x="193467" y="268553"/>
                  <a:pt x="209607" y="297128"/>
                </a:cubicBezTo>
                <a:cubicBezTo>
                  <a:pt x="225747" y="325703"/>
                  <a:pt x="219397" y="333376"/>
                  <a:pt x="220720" y="347928"/>
                </a:cubicBezTo>
                <a:cubicBezTo>
                  <a:pt x="222043" y="362480"/>
                  <a:pt x="220985" y="388674"/>
                  <a:pt x="217545" y="384441"/>
                </a:cubicBezTo>
                <a:cubicBezTo>
                  <a:pt x="214105" y="380208"/>
                  <a:pt x="210930" y="347928"/>
                  <a:pt x="200082" y="322528"/>
                </a:cubicBezTo>
                <a:cubicBezTo>
                  <a:pt x="189234" y="297128"/>
                  <a:pt x="167803" y="262733"/>
                  <a:pt x="152457" y="232041"/>
                </a:cubicBezTo>
                <a:cubicBezTo>
                  <a:pt x="137111" y="201349"/>
                  <a:pt x="129703" y="174097"/>
                  <a:pt x="108007" y="138378"/>
                </a:cubicBezTo>
                <a:cubicBezTo>
                  <a:pt x="86311" y="102659"/>
                  <a:pt x="-2589" y="-6084"/>
                  <a:pt x="57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3876316C-D016-41A4-B9D0-92802187A27A}"/>
              </a:ext>
            </a:extLst>
          </p:cNvPr>
          <p:cNvSpPr/>
          <p:nvPr/>
        </p:nvSpPr>
        <p:spPr>
          <a:xfrm>
            <a:off x="4578848" y="11052175"/>
            <a:ext cx="74334" cy="227723"/>
          </a:xfrm>
          <a:custGeom>
            <a:avLst/>
            <a:gdLst>
              <a:gd name="connsiteX0" fmla="*/ 74115 w 74334"/>
              <a:gd name="connsiteY0" fmla="*/ 0 h 227723"/>
              <a:gd name="connsiteX1" fmla="*/ 24902 w 74334"/>
              <a:gd name="connsiteY1" fmla="*/ 149225 h 227723"/>
              <a:gd name="connsiteX2" fmla="*/ 21727 w 74334"/>
              <a:gd name="connsiteY2" fmla="*/ 227013 h 227723"/>
              <a:gd name="connsiteX3" fmla="*/ 10615 w 74334"/>
              <a:gd name="connsiteY3" fmla="*/ 185738 h 227723"/>
              <a:gd name="connsiteX4" fmla="*/ 2677 w 74334"/>
              <a:gd name="connsiteY4" fmla="*/ 150813 h 227723"/>
              <a:gd name="connsiteX5" fmla="*/ 74115 w 74334"/>
              <a:gd name="connsiteY5" fmla="*/ 0 h 22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334" h="227723">
                <a:moveTo>
                  <a:pt x="74115" y="0"/>
                </a:moveTo>
                <a:cubicBezTo>
                  <a:pt x="77819" y="-265"/>
                  <a:pt x="33633" y="111390"/>
                  <a:pt x="24902" y="149225"/>
                </a:cubicBezTo>
                <a:cubicBezTo>
                  <a:pt x="16171" y="187061"/>
                  <a:pt x="24108" y="220928"/>
                  <a:pt x="21727" y="227013"/>
                </a:cubicBezTo>
                <a:cubicBezTo>
                  <a:pt x="19346" y="233098"/>
                  <a:pt x="13790" y="198438"/>
                  <a:pt x="10615" y="185738"/>
                </a:cubicBezTo>
                <a:cubicBezTo>
                  <a:pt x="7440" y="173038"/>
                  <a:pt x="-5525" y="179917"/>
                  <a:pt x="2677" y="150813"/>
                </a:cubicBezTo>
                <a:cubicBezTo>
                  <a:pt x="10879" y="121709"/>
                  <a:pt x="70411" y="265"/>
                  <a:pt x="7411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F78EE948-2591-45AE-A164-70C1B1D61761}"/>
              </a:ext>
            </a:extLst>
          </p:cNvPr>
          <p:cNvSpPr/>
          <p:nvPr/>
        </p:nvSpPr>
        <p:spPr>
          <a:xfrm>
            <a:off x="4489413" y="11077206"/>
            <a:ext cx="46826" cy="312259"/>
          </a:xfrm>
          <a:custGeom>
            <a:avLst/>
            <a:gdLst>
              <a:gd name="connsiteX0" fmla="*/ 37 w 46826"/>
              <a:gd name="connsiteY0" fmla="*/ 369 h 312259"/>
              <a:gd name="connsiteX1" fmla="*/ 46075 w 46826"/>
              <a:gd name="connsiteY1" fmla="*/ 141657 h 312259"/>
              <a:gd name="connsiteX2" fmla="*/ 28612 w 46826"/>
              <a:gd name="connsiteY2" fmla="*/ 309932 h 312259"/>
              <a:gd name="connsiteX3" fmla="*/ 28612 w 46826"/>
              <a:gd name="connsiteY3" fmla="*/ 233732 h 312259"/>
              <a:gd name="connsiteX4" fmla="*/ 31787 w 46826"/>
              <a:gd name="connsiteY4" fmla="*/ 148007 h 312259"/>
              <a:gd name="connsiteX5" fmla="*/ 38137 w 46826"/>
              <a:gd name="connsiteY5" fmla="*/ 101969 h 312259"/>
              <a:gd name="connsiteX6" fmla="*/ 37 w 46826"/>
              <a:gd name="connsiteY6" fmla="*/ 369 h 31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26" h="312259">
                <a:moveTo>
                  <a:pt x="37" y="369"/>
                </a:moveTo>
                <a:cubicBezTo>
                  <a:pt x="1360" y="6984"/>
                  <a:pt x="41313" y="90063"/>
                  <a:pt x="46075" y="141657"/>
                </a:cubicBezTo>
                <a:cubicBezTo>
                  <a:pt x="50837" y="193251"/>
                  <a:pt x="31523" y="294586"/>
                  <a:pt x="28612" y="309932"/>
                </a:cubicBezTo>
                <a:cubicBezTo>
                  <a:pt x="25702" y="325278"/>
                  <a:pt x="28083" y="260719"/>
                  <a:pt x="28612" y="233732"/>
                </a:cubicBezTo>
                <a:cubicBezTo>
                  <a:pt x="29141" y="206745"/>
                  <a:pt x="30200" y="169967"/>
                  <a:pt x="31787" y="148007"/>
                </a:cubicBezTo>
                <a:cubicBezTo>
                  <a:pt x="33374" y="126047"/>
                  <a:pt x="43693" y="126046"/>
                  <a:pt x="38137" y="101969"/>
                </a:cubicBezTo>
                <a:cubicBezTo>
                  <a:pt x="32581" y="77892"/>
                  <a:pt x="-1286" y="-6246"/>
                  <a:pt x="37" y="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1653986A-3668-403B-8114-C1D5A58A5D36}"/>
              </a:ext>
            </a:extLst>
          </p:cNvPr>
          <p:cNvSpPr/>
          <p:nvPr/>
        </p:nvSpPr>
        <p:spPr>
          <a:xfrm>
            <a:off x="4481448" y="11050586"/>
            <a:ext cx="56662" cy="169871"/>
          </a:xfrm>
          <a:custGeom>
            <a:avLst/>
            <a:gdLst>
              <a:gd name="connsiteX0" fmla="*/ 65 w 56662"/>
              <a:gd name="connsiteY0" fmla="*/ 2 h 169871"/>
              <a:gd name="connsiteX1" fmla="*/ 54040 w 56662"/>
              <a:gd name="connsiteY1" fmla="*/ 112714 h 169871"/>
              <a:gd name="connsiteX2" fmla="*/ 47690 w 56662"/>
              <a:gd name="connsiteY2" fmla="*/ 169864 h 169871"/>
              <a:gd name="connsiteX3" fmla="*/ 42927 w 56662"/>
              <a:gd name="connsiteY3" fmla="*/ 109539 h 169871"/>
              <a:gd name="connsiteX4" fmla="*/ 65 w 56662"/>
              <a:gd name="connsiteY4" fmla="*/ 2 h 16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62" h="169871">
                <a:moveTo>
                  <a:pt x="65" y="2"/>
                </a:moveTo>
                <a:cubicBezTo>
                  <a:pt x="1917" y="531"/>
                  <a:pt x="46103" y="84404"/>
                  <a:pt x="54040" y="112714"/>
                </a:cubicBezTo>
                <a:cubicBezTo>
                  <a:pt x="61978" y="141024"/>
                  <a:pt x="49542" y="170393"/>
                  <a:pt x="47690" y="169864"/>
                </a:cubicBezTo>
                <a:cubicBezTo>
                  <a:pt x="45838" y="169335"/>
                  <a:pt x="49806" y="134145"/>
                  <a:pt x="42927" y="109539"/>
                </a:cubicBezTo>
                <a:cubicBezTo>
                  <a:pt x="36048" y="84933"/>
                  <a:pt x="-1787" y="-527"/>
                  <a:pt x="6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1A88D5B7-F737-4445-8C47-7487F56B6518}"/>
              </a:ext>
            </a:extLst>
          </p:cNvPr>
          <p:cNvSpPr/>
          <p:nvPr/>
        </p:nvSpPr>
        <p:spPr>
          <a:xfrm>
            <a:off x="4548405" y="11260171"/>
            <a:ext cx="52562" cy="267954"/>
          </a:xfrm>
          <a:custGeom>
            <a:avLst/>
            <a:gdLst>
              <a:gd name="connsiteX0" fmla="*/ 52170 w 52562"/>
              <a:gd name="connsiteY0" fmla="*/ 1554 h 267954"/>
              <a:gd name="connsiteX1" fmla="*/ 25183 w 52562"/>
              <a:gd name="connsiteY1" fmla="*/ 92042 h 267954"/>
              <a:gd name="connsiteX2" fmla="*/ 9308 w 52562"/>
              <a:gd name="connsiteY2" fmla="*/ 261904 h 267954"/>
              <a:gd name="connsiteX3" fmla="*/ 9308 w 52562"/>
              <a:gd name="connsiteY3" fmla="*/ 223804 h 267954"/>
              <a:gd name="connsiteX4" fmla="*/ 2958 w 52562"/>
              <a:gd name="connsiteY4" fmla="*/ 163479 h 267954"/>
              <a:gd name="connsiteX5" fmla="*/ 52170 w 52562"/>
              <a:gd name="connsiteY5" fmla="*/ 1554 h 26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62" h="267954">
                <a:moveTo>
                  <a:pt x="52170" y="1554"/>
                </a:moveTo>
                <a:cubicBezTo>
                  <a:pt x="55874" y="-10352"/>
                  <a:pt x="32327" y="48650"/>
                  <a:pt x="25183" y="92042"/>
                </a:cubicBezTo>
                <a:cubicBezTo>
                  <a:pt x="18039" y="135434"/>
                  <a:pt x="11954" y="239944"/>
                  <a:pt x="9308" y="261904"/>
                </a:cubicBezTo>
                <a:cubicBezTo>
                  <a:pt x="6662" y="283864"/>
                  <a:pt x="10366" y="240208"/>
                  <a:pt x="9308" y="223804"/>
                </a:cubicBezTo>
                <a:cubicBezTo>
                  <a:pt x="8250" y="207400"/>
                  <a:pt x="-6038" y="200521"/>
                  <a:pt x="2958" y="163479"/>
                </a:cubicBezTo>
                <a:cubicBezTo>
                  <a:pt x="11954" y="126437"/>
                  <a:pt x="48466" y="13460"/>
                  <a:pt x="52170" y="1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EF6714F2-8A21-43B9-B817-9FC1D96DD4A9}"/>
              </a:ext>
            </a:extLst>
          </p:cNvPr>
          <p:cNvSpPr/>
          <p:nvPr/>
        </p:nvSpPr>
        <p:spPr>
          <a:xfrm>
            <a:off x="4506758" y="11374293"/>
            <a:ext cx="21431" cy="277642"/>
          </a:xfrm>
          <a:custGeom>
            <a:avLst/>
            <a:gdLst>
              <a:gd name="connsiteX0" fmla="*/ 20792 w 21431"/>
              <a:gd name="connsiteY0" fmla="*/ 1732 h 277642"/>
              <a:gd name="connsiteX1" fmla="*/ 16030 w 21431"/>
              <a:gd name="connsiteY1" fmla="*/ 266845 h 277642"/>
              <a:gd name="connsiteX2" fmla="*/ 14442 w 21431"/>
              <a:gd name="connsiteY2" fmla="*/ 219220 h 277642"/>
              <a:gd name="connsiteX3" fmla="*/ 155 w 21431"/>
              <a:gd name="connsiteY3" fmla="*/ 154132 h 277642"/>
              <a:gd name="connsiteX4" fmla="*/ 20792 w 21431"/>
              <a:gd name="connsiteY4" fmla="*/ 1732 h 27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31" h="277642">
                <a:moveTo>
                  <a:pt x="20792" y="1732"/>
                </a:moveTo>
                <a:cubicBezTo>
                  <a:pt x="23438" y="20517"/>
                  <a:pt x="17088" y="230597"/>
                  <a:pt x="16030" y="266845"/>
                </a:cubicBezTo>
                <a:cubicBezTo>
                  <a:pt x="14972" y="303093"/>
                  <a:pt x="17088" y="238005"/>
                  <a:pt x="14442" y="219220"/>
                </a:cubicBezTo>
                <a:cubicBezTo>
                  <a:pt x="11796" y="200435"/>
                  <a:pt x="2272" y="185882"/>
                  <a:pt x="155" y="154132"/>
                </a:cubicBezTo>
                <a:cubicBezTo>
                  <a:pt x="-1962" y="122382"/>
                  <a:pt x="18146" y="-17053"/>
                  <a:pt x="20792" y="1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: 図形 1244">
            <a:extLst>
              <a:ext uri="{FF2B5EF4-FFF2-40B4-BE49-F238E27FC236}">
                <a16:creationId xmlns:a16="http://schemas.microsoft.com/office/drawing/2014/main" id="{0BF4249F-18CB-4EC3-84B5-7BBA8787C8FD}"/>
              </a:ext>
            </a:extLst>
          </p:cNvPr>
          <p:cNvSpPr/>
          <p:nvPr/>
        </p:nvSpPr>
        <p:spPr>
          <a:xfrm>
            <a:off x="4416561" y="11501028"/>
            <a:ext cx="186476" cy="549625"/>
          </a:xfrm>
          <a:custGeom>
            <a:avLst/>
            <a:gdLst>
              <a:gd name="connsiteX0" fmla="*/ 150677 w 186476"/>
              <a:gd name="connsiteY0" fmla="*/ 3585 h 549625"/>
              <a:gd name="connsiteX1" fmla="*/ 160202 w 186476"/>
              <a:gd name="connsiteY1" fmla="*/ 144872 h 549625"/>
              <a:gd name="connsiteX2" fmla="*/ 164964 w 186476"/>
              <a:gd name="connsiteY2" fmla="*/ 214722 h 549625"/>
              <a:gd name="connsiteX3" fmla="*/ 171314 w 186476"/>
              <a:gd name="connsiteY3" fmla="*/ 276635 h 549625"/>
              <a:gd name="connsiteX4" fmla="*/ 164964 w 186476"/>
              <a:gd name="connsiteY4" fmla="*/ 352835 h 549625"/>
              <a:gd name="connsiteX5" fmla="*/ 133214 w 186476"/>
              <a:gd name="connsiteY5" fmla="*/ 402047 h 549625"/>
              <a:gd name="connsiteX6" fmla="*/ 1452 w 186476"/>
              <a:gd name="connsiteY6" fmla="*/ 546510 h 549625"/>
              <a:gd name="connsiteX7" fmla="*/ 69714 w 186476"/>
              <a:gd name="connsiteY7" fmla="*/ 490947 h 549625"/>
              <a:gd name="connsiteX8" fmla="*/ 176077 w 186476"/>
              <a:gd name="connsiteY8" fmla="*/ 371885 h 549625"/>
              <a:gd name="connsiteX9" fmla="*/ 180839 w 186476"/>
              <a:gd name="connsiteY9" fmla="*/ 306797 h 549625"/>
              <a:gd name="connsiteX10" fmla="*/ 150677 w 186476"/>
              <a:gd name="connsiteY10" fmla="*/ 3585 h 54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6476" h="549625">
                <a:moveTo>
                  <a:pt x="150677" y="3585"/>
                </a:moveTo>
                <a:cubicBezTo>
                  <a:pt x="147238" y="-23402"/>
                  <a:pt x="157821" y="109683"/>
                  <a:pt x="160202" y="144872"/>
                </a:cubicBezTo>
                <a:cubicBezTo>
                  <a:pt x="162583" y="180062"/>
                  <a:pt x="163112" y="192762"/>
                  <a:pt x="164964" y="214722"/>
                </a:cubicBezTo>
                <a:cubicBezTo>
                  <a:pt x="166816" y="236682"/>
                  <a:pt x="171314" y="253616"/>
                  <a:pt x="171314" y="276635"/>
                </a:cubicBezTo>
                <a:cubicBezTo>
                  <a:pt x="171314" y="299654"/>
                  <a:pt x="171314" y="331933"/>
                  <a:pt x="164964" y="352835"/>
                </a:cubicBezTo>
                <a:cubicBezTo>
                  <a:pt x="158614" y="373737"/>
                  <a:pt x="160466" y="369768"/>
                  <a:pt x="133214" y="402047"/>
                </a:cubicBezTo>
                <a:cubicBezTo>
                  <a:pt x="105962" y="434326"/>
                  <a:pt x="12035" y="531693"/>
                  <a:pt x="1452" y="546510"/>
                </a:cubicBezTo>
                <a:cubicBezTo>
                  <a:pt x="-9131" y="561327"/>
                  <a:pt x="40610" y="520051"/>
                  <a:pt x="69714" y="490947"/>
                </a:cubicBezTo>
                <a:cubicBezTo>
                  <a:pt x="98818" y="461843"/>
                  <a:pt x="157556" y="402576"/>
                  <a:pt x="176077" y="371885"/>
                </a:cubicBezTo>
                <a:cubicBezTo>
                  <a:pt x="194598" y="341194"/>
                  <a:pt x="183220" y="367916"/>
                  <a:pt x="180839" y="306797"/>
                </a:cubicBezTo>
                <a:cubicBezTo>
                  <a:pt x="178458" y="245678"/>
                  <a:pt x="154116" y="30572"/>
                  <a:pt x="150677" y="3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: 図形 1245">
            <a:extLst>
              <a:ext uri="{FF2B5EF4-FFF2-40B4-BE49-F238E27FC236}">
                <a16:creationId xmlns:a16="http://schemas.microsoft.com/office/drawing/2014/main" id="{CE057B04-528C-4A31-8F6B-A2C7A8BC9417}"/>
              </a:ext>
            </a:extLst>
          </p:cNvPr>
          <p:cNvSpPr/>
          <p:nvPr/>
        </p:nvSpPr>
        <p:spPr>
          <a:xfrm>
            <a:off x="4152310" y="11647398"/>
            <a:ext cx="372462" cy="285723"/>
          </a:xfrm>
          <a:custGeom>
            <a:avLst/>
            <a:gdLst>
              <a:gd name="connsiteX0" fmla="*/ 372065 w 372462"/>
              <a:gd name="connsiteY0" fmla="*/ 90 h 285723"/>
              <a:gd name="connsiteX1" fmla="*/ 173628 w 372462"/>
              <a:gd name="connsiteY1" fmla="*/ 154077 h 285723"/>
              <a:gd name="connsiteX2" fmla="*/ 3765 w 372462"/>
              <a:gd name="connsiteY2" fmla="*/ 282665 h 285723"/>
              <a:gd name="connsiteX3" fmla="*/ 60915 w 372462"/>
              <a:gd name="connsiteY3" fmla="*/ 239802 h 285723"/>
              <a:gd name="connsiteX4" fmla="*/ 119653 w 372462"/>
              <a:gd name="connsiteY4" fmla="*/ 176302 h 285723"/>
              <a:gd name="connsiteX5" fmla="*/ 372065 w 372462"/>
              <a:gd name="connsiteY5" fmla="*/ 90 h 28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462" h="285723">
                <a:moveTo>
                  <a:pt x="372065" y="90"/>
                </a:moveTo>
                <a:cubicBezTo>
                  <a:pt x="381061" y="-3614"/>
                  <a:pt x="235011" y="106981"/>
                  <a:pt x="173628" y="154077"/>
                </a:cubicBezTo>
                <a:cubicBezTo>
                  <a:pt x="112245" y="201173"/>
                  <a:pt x="22550" y="268378"/>
                  <a:pt x="3765" y="282665"/>
                </a:cubicBezTo>
                <a:cubicBezTo>
                  <a:pt x="-15020" y="296952"/>
                  <a:pt x="41600" y="257529"/>
                  <a:pt x="60915" y="239802"/>
                </a:cubicBezTo>
                <a:cubicBezTo>
                  <a:pt x="80230" y="222075"/>
                  <a:pt x="67530" y="215460"/>
                  <a:pt x="119653" y="176302"/>
                </a:cubicBezTo>
                <a:cubicBezTo>
                  <a:pt x="171776" y="137144"/>
                  <a:pt x="363069" y="3794"/>
                  <a:pt x="372065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: 図形 1246">
            <a:extLst>
              <a:ext uri="{FF2B5EF4-FFF2-40B4-BE49-F238E27FC236}">
                <a16:creationId xmlns:a16="http://schemas.microsoft.com/office/drawing/2014/main" id="{45C9D421-980F-4829-B5DF-6A89B8E36CCA}"/>
              </a:ext>
            </a:extLst>
          </p:cNvPr>
          <p:cNvSpPr/>
          <p:nvPr/>
        </p:nvSpPr>
        <p:spPr>
          <a:xfrm>
            <a:off x="4183045" y="11698178"/>
            <a:ext cx="341348" cy="260475"/>
          </a:xfrm>
          <a:custGeom>
            <a:avLst/>
            <a:gdLst>
              <a:gd name="connsiteX0" fmla="*/ 341330 w 341348"/>
              <a:gd name="connsiteY0" fmla="*/ 110 h 260475"/>
              <a:gd name="connsiteX1" fmla="*/ 200043 w 341348"/>
              <a:gd name="connsiteY1" fmla="*/ 117585 h 260475"/>
              <a:gd name="connsiteX2" fmla="*/ 101618 w 341348"/>
              <a:gd name="connsiteY2" fmla="*/ 182672 h 260475"/>
              <a:gd name="connsiteX3" fmla="*/ 18 w 341348"/>
              <a:gd name="connsiteY3" fmla="*/ 260460 h 260475"/>
              <a:gd name="connsiteX4" fmla="*/ 109555 w 341348"/>
              <a:gd name="connsiteY4" fmla="*/ 189022 h 260475"/>
              <a:gd name="connsiteX5" fmla="*/ 190518 w 341348"/>
              <a:gd name="connsiteY5" fmla="*/ 139810 h 260475"/>
              <a:gd name="connsiteX6" fmla="*/ 341330 w 341348"/>
              <a:gd name="connsiteY6" fmla="*/ 110 h 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348" h="260475">
                <a:moveTo>
                  <a:pt x="341330" y="110"/>
                </a:moveTo>
                <a:cubicBezTo>
                  <a:pt x="342917" y="-3594"/>
                  <a:pt x="239995" y="87158"/>
                  <a:pt x="200043" y="117585"/>
                </a:cubicBezTo>
                <a:cubicBezTo>
                  <a:pt x="160091" y="148012"/>
                  <a:pt x="134955" y="158860"/>
                  <a:pt x="101618" y="182672"/>
                </a:cubicBezTo>
                <a:cubicBezTo>
                  <a:pt x="68281" y="206484"/>
                  <a:pt x="-1305" y="259402"/>
                  <a:pt x="18" y="260460"/>
                </a:cubicBezTo>
                <a:cubicBezTo>
                  <a:pt x="1341" y="261518"/>
                  <a:pt x="77805" y="209130"/>
                  <a:pt x="109555" y="189022"/>
                </a:cubicBezTo>
                <a:cubicBezTo>
                  <a:pt x="141305" y="168914"/>
                  <a:pt x="154799" y="169443"/>
                  <a:pt x="190518" y="139810"/>
                </a:cubicBezTo>
                <a:cubicBezTo>
                  <a:pt x="226237" y="110177"/>
                  <a:pt x="339743" y="3814"/>
                  <a:pt x="341330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: 図形 1247">
            <a:extLst>
              <a:ext uri="{FF2B5EF4-FFF2-40B4-BE49-F238E27FC236}">
                <a16:creationId xmlns:a16="http://schemas.microsoft.com/office/drawing/2014/main" id="{EBB02803-86C1-44AC-ADAD-1285DA84E2EA}"/>
              </a:ext>
            </a:extLst>
          </p:cNvPr>
          <p:cNvSpPr/>
          <p:nvPr/>
        </p:nvSpPr>
        <p:spPr>
          <a:xfrm>
            <a:off x="4192975" y="11702984"/>
            <a:ext cx="343525" cy="266023"/>
          </a:xfrm>
          <a:custGeom>
            <a:avLst/>
            <a:gdLst>
              <a:gd name="connsiteX0" fmla="*/ 342513 w 343525"/>
              <a:gd name="connsiteY0" fmla="*/ 66 h 266023"/>
              <a:gd name="connsiteX1" fmla="*/ 336163 w 343525"/>
              <a:gd name="connsiteY1" fmla="*/ 63566 h 266023"/>
              <a:gd name="connsiteX2" fmla="*/ 296475 w 343525"/>
              <a:gd name="connsiteY2" fmla="*/ 98491 h 266023"/>
              <a:gd name="connsiteX3" fmla="*/ 218688 w 343525"/>
              <a:gd name="connsiteY3" fmla="*/ 163579 h 266023"/>
              <a:gd name="connsiteX4" fmla="*/ 148838 w 343525"/>
              <a:gd name="connsiteY4" fmla="*/ 201679 h 266023"/>
              <a:gd name="connsiteX5" fmla="*/ 20250 w 343525"/>
              <a:gd name="connsiteY5" fmla="*/ 255654 h 266023"/>
              <a:gd name="connsiteX6" fmla="*/ 10725 w 343525"/>
              <a:gd name="connsiteY6" fmla="*/ 262004 h 266023"/>
              <a:gd name="connsiteX7" fmla="*/ 123438 w 343525"/>
              <a:gd name="connsiteY7" fmla="*/ 209616 h 266023"/>
              <a:gd name="connsiteX8" fmla="*/ 226625 w 343525"/>
              <a:gd name="connsiteY8" fmla="*/ 171516 h 266023"/>
              <a:gd name="connsiteX9" fmla="*/ 259963 w 343525"/>
              <a:gd name="connsiteY9" fmla="*/ 142941 h 266023"/>
              <a:gd name="connsiteX10" fmla="*/ 323463 w 343525"/>
              <a:gd name="connsiteY10" fmla="*/ 76266 h 266023"/>
              <a:gd name="connsiteX11" fmla="*/ 342513 w 343525"/>
              <a:gd name="connsiteY11" fmla="*/ 66 h 26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3525" h="266023">
                <a:moveTo>
                  <a:pt x="342513" y="66"/>
                </a:moveTo>
                <a:cubicBezTo>
                  <a:pt x="344630" y="-2051"/>
                  <a:pt x="343836" y="47162"/>
                  <a:pt x="336163" y="63566"/>
                </a:cubicBezTo>
                <a:cubicBezTo>
                  <a:pt x="328490" y="79970"/>
                  <a:pt x="316054" y="81822"/>
                  <a:pt x="296475" y="98491"/>
                </a:cubicBezTo>
                <a:cubicBezTo>
                  <a:pt x="276896" y="115160"/>
                  <a:pt x="243294" y="146381"/>
                  <a:pt x="218688" y="163579"/>
                </a:cubicBezTo>
                <a:cubicBezTo>
                  <a:pt x="194082" y="180777"/>
                  <a:pt x="181911" y="186333"/>
                  <a:pt x="148838" y="201679"/>
                </a:cubicBezTo>
                <a:cubicBezTo>
                  <a:pt x="115765" y="217025"/>
                  <a:pt x="43269" y="245600"/>
                  <a:pt x="20250" y="255654"/>
                </a:cubicBezTo>
                <a:cubicBezTo>
                  <a:pt x="-2769" y="265708"/>
                  <a:pt x="-6473" y="269677"/>
                  <a:pt x="10725" y="262004"/>
                </a:cubicBezTo>
                <a:cubicBezTo>
                  <a:pt x="27923" y="254331"/>
                  <a:pt x="87455" y="224697"/>
                  <a:pt x="123438" y="209616"/>
                </a:cubicBezTo>
                <a:cubicBezTo>
                  <a:pt x="159421" y="194535"/>
                  <a:pt x="203871" y="182628"/>
                  <a:pt x="226625" y="171516"/>
                </a:cubicBezTo>
                <a:cubicBezTo>
                  <a:pt x="249379" y="160404"/>
                  <a:pt x="243823" y="158816"/>
                  <a:pt x="259963" y="142941"/>
                </a:cubicBezTo>
                <a:cubicBezTo>
                  <a:pt x="276103" y="127066"/>
                  <a:pt x="309969" y="98491"/>
                  <a:pt x="323463" y="76266"/>
                </a:cubicBezTo>
                <a:cubicBezTo>
                  <a:pt x="336957" y="54041"/>
                  <a:pt x="340396" y="2183"/>
                  <a:pt x="342513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: 図形 1248">
            <a:extLst>
              <a:ext uri="{FF2B5EF4-FFF2-40B4-BE49-F238E27FC236}">
                <a16:creationId xmlns:a16="http://schemas.microsoft.com/office/drawing/2014/main" id="{158FC72C-F978-4033-8501-E7B64BDD682D}"/>
              </a:ext>
            </a:extLst>
          </p:cNvPr>
          <p:cNvSpPr/>
          <p:nvPr/>
        </p:nvSpPr>
        <p:spPr>
          <a:xfrm>
            <a:off x="3821105" y="11875983"/>
            <a:ext cx="420695" cy="95565"/>
          </a:xfrm>
          <a:custGeom>
            <a:avLst/>
            <a:gdLst>
              <a:gd name="connsiteX0" fmla="*/ 8 w 420695"/>
              <a:gd name="connsiteY0" fmla="*/ 95355 h 95565"/>
              <a:gd name="connsiteX1" fmla="*/ 265120 w 420695"/>
              <a:gd name="connsiteY1" fmla="*/ 82655 h 95565"/>
              <a:gd name="connsiteX2" fmla="*/ 306395 w 420695"/>
              <a:gd name="connsiteY2" fmla="*/ 73130 h 95565"/>
              <a:gd name="connsiteX3" fmla="*/ 420695 w 420695"/>
              <a:gd name="connsiteY3" fmla="*/ 105 h 95565"/>
              <a:gd name="connsiteX4" fmla="*/ 307983 w 420695"/>
              <a:gd name="connsiteY4" fmla="*/ 57255 h 95565"/>
              <a:gd name="connsiteX5" fmla="*/ 274645 w 420695"/>
              <a:gd name="connsiteY5" fmla="*/ 71542 h 95565"/>
              <a:gd name="connsiteX6" fmla="*/ 8 w 420695"/>
              <a:gd name="connsiteY6" fmla="*/ 95355 h 9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695" h="95565">
                <a:moveTo>
                  <a:pt x="8" y="95355"/>
                </a:moveTo>
                <a:cubicBezTo>
                  <a:pt x="-1579" y="97207"/>
                  <a:pt x="214056" y="86359"/>
                  <a:pt x="265120" y="82655"/>
                </a:cubicBezTo>
                <a:cubicBezTo>
                  <a:pt x="316185" y="78951"/>
                  <a:pt x="280466" y="86888"/>
                  <a:pt x="306395" y="73130"/>
                </a:cubicBezTo>
                <a:cubicBezTo>
                  <a:pt x="332324" y="59372"/>
                  <a:pt x="420430" y="2751"/>
                  <a:pt x="420695" y="105"/>
                </a:cubicBezTo>
                <a:cubicBezTo>
                  <a:pt x="420960" y="-2541"/>
                  <a:pt x="332325" y="45349"/>
                  <a:pt x="307983" y="57255"/>
                </a:cubicBezTo>
                <a:cubicBezTo>
                  <a:pt x="283641" y="69161"/>
                  <a:pt x="321741" y="66780"/>
                  <a:pt x="274645" y="71542"/>
                </a:cubicBezTo>
                <a:cubicBezTo>
                  <a:pt x="227549" y="76304"/>
                  <a:pt x="1595" y="93503"/>
                  <a:pt x="8" y="95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: 図形 1249">
            <a:extLst>
              <a:ext uri="{FF2B5EF4-FFF2-40B4-BE49-F238E27FC236}">
                <a16:creationId xmlns:a16="http://schemas.microsoft.com/office/drawing/2014/main" id="{5A7E339F-151B-4936-B744-605E57C1DF51}"/>
              </a:ext>
            </a:extLst>
          </p:cNvPr>
          <p:cNvSpPr/>
          <p:nvPr/>
        </p:nvSpPr>
        <p:spPr>
          <a:xfrm>
            <a:off x="4180918" y="11788658"/>
            <a:ext cx="359639" cy="247975"/>
          </a:xfrm>
          <a:custGeom>
            <a:avLst/>
            <a:gdLst>
              <a:gd name="connsiteX0" fmla="*/ 557 w 359639"/>
              <a:gd name="connsiteY0" fmla="*/ 217605 h 247975"/>
              <a:gd name="connsiteX1" fmla="*/ 129145 w 359639"/>
              <a:gd name="connsiteY1" fmla="*/ 230305 h 247975"/>
              <a:gd name="connsiteX2" fmla="*/ 175182 w 359639"/>
              <a:gd name="connsiteY2" fmla="*/ 247767 h 247975"/>
              <a:gd name="connsiteX3" fmla="*/ 211695 w 359639"/>
              <a:gd name="connsiteY3" fmla="*/ 217605 h 247975"/>
              <a:gd name="connsiteX4" fmla="*/ 283132 w 359639"/>
              <a:gd name="connsiteY4" fmla="*/ 158867 h 247975"/>
              <a:gd name="connsiteX5" fmla="*/ 306945 w 359639"/>
              <a:gd name="connsiteY5" fmla="*/ 127117 h 247975"/>
              <a:gd name="connsiteX6" fmla="*/ 330757 w 359639"/>
              <a:gd name="connsiteY6" fmla="*/ 95367 h 247975"/>
              <a:gd name="connsiteX7" fmla="*/ 359332 w 359639"/>
              <a:gd name="connsiteY7" fmla="*/ 117 h 247975"/>
              <a:gd name="connsiteX8" fmla="*/ 341870 w 359639"/>
              <a:gd name="connsiteY8" fmla="*/ 77905 h 247975"/>
              <a:gd name="connsiteX9" fmla="*/ 283132 w 359639"/>
              <a:gd name="connsiteY9" fmla="*/ 173155 h 247975"/>
              <a:gd name="connsiteX10" fmla="*/ 184707 w 359639"/>
              <a:gd name="connsiteY10" fmla="*/ 246180 h 247975"/>
              <a:gd name="connsiteX11" fmla="*/ 557 w 359639"/>
              <a:gd name="connsiteY11" fmla="*/ 217605 h 24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639" h="247975">
                <a:moveTo>
                  <a:pt x="557" y="217605"/>
                </a:moveTo>
                <a:cubicBezTo>
                  <a:pt x="-8703" y="214959"/>
                  <a:pt x="100041" y="225278"/>
                  <a:pt x="129145" y="230305"/>
                </a:cubicBezTo>
                <a:cubicBezTo>
                  <a:pt x="158249" y="235332"/>
                  <a:pt x="161424" y="249884"/>
                  <a:pt x="175182" y="247767"/>
                </a:cubicBezTo>
                <a:cubicBezTo>
                  <a:pt x="188940" y="245650"/>
                  <a:pt x="193703" y="232422"/>
                  <a:pt x="211695" y="217605"/>
                </a:cubicBezTo>
                <a:cubicBezTo>
                  <a:pt x="229687" y="202788"/>
                  <a:pt x="267257" y="173948"/>
                  <a:pt x="283132" y="158867"/>
                </a:cubicBezTo>
                <a:cubicBezTo>
                  <a:pt x="299007" y="143786"/>
                  <a:pt x="299008" y="137700"/>
                  <a:pt x="306945" y="127117"/>
                </a:cubicBezTo>
                <a:cubicBezTo>
                  <a:pt x="314882" y="116534"/>
                  <a:pt x="322026" y="116534"/>
                  <a:pt x="330757" y="95367"/>
                </a:cubicBezTo>
                <a:cubicBezTo>
                  <a:pt x="339488" y="74200"/>
                  <a:pt x="357480" y="3027"/>
                  <a:pt x="359332" y="117"/>
                </a:cubicBezTo>
                <a:cubicBezTo>
                  <a:pt x="361184" y="-2793"/>
                  <a:pt x="354570" y="49065"/>
                  <a:pt x="341870" y="77905"/>
                </a:cubicBezTo>
                <a:cubicBezTo>
                  <a:pt x="329170" y="106745"/>
                  <a:pt x="309326" y="145109"/>
                  <a:pt x="283132" y="173155"/>
                </a:cubicBezTo>
                <a:cubicBezTo>
                  <a:pt x="256938" y="201201"/>
                  <a:pt x="227569" y="238772"/>
                  <a:pt x="184707" y="246180"/>
                </a:cubicBezTo>
                <a:cubicBezTo>
                  <a:pt x="141845" y="253588"/>
                  <a:pt x="9817" y="220251"/>
                  <a:pt x="557" y="217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: 図形 1250">
            <a:extLst>
              <a:ext uri="{FF2B5EF4-FFF2-40B4-BE49-F238E27FC236}">
                <a16:creationId xmlns:a16="http://schemas.microsoft.com/office/drawing/2014/main" id="{43866BB0-5E8C-40AB-A2F3-E0516E060D23}"/>
              </a:ext>
            </a:extLst>
          </p:cNvPr>
          <p:cNvSpPr/>
          <p:nvPr/>
        </p:nvSpPr>
        <p:spPr>
          <a:xfrm>
            <a:off x="4484688" y="11818473"/>
            <a:ext cx="16704" cy="92557"/>
          </a:xfrm>
          <a:custGeom>
            <a:avLst/>
            <a:gdLst>
              <a:gd name="connsiteX0" fmla="*/ 14287 w 16704"/>
              <a:gd name="connsiteY0" fmla="*/ 465 h 92557"/>
              <a:gd name="connsiteX1" fmla="*/ 0 w 16704"/>
              <a:gd name="connsiteY1" fmla="*/ 90952 h 92557"/>
              <a:gd name="connsiteX2" fmla="*/ 14287 w 16704"/>
              <a:gd name="connsiteY2" fmla="*/ 56027 h 92557"/>
              <a:gd name="connsiteX3" fmla="*/ 14287 w 16704"/>
              <a:gd name="connsiteY3" fmla="*/ 465 h 9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04" h="92557">
                <a:moveTo>
                  <a:pt x="14287" y="465"/>
                </a:moveTo>
                <a:cubicBezTo>
                  <a:pt x="11906" y="6286"/>
                  <a:pt x="0" y="81692"/>
                  <a:pt x="0" y="90952"/>
                </a:cubicBezTo>
                <a:cubicBezTo>
                  <a:pt x="0" y="100212"/>
                  <a:pt x="10318" y="66875"/>
                  <a:pt x="14287" y="56027"/>
                </a:cubicBezTo>
                <a:cubicBezTo>
                  <a:pt x="18256" y="45179"/>
                  <a:pt x="16668" y="-5356"/>
                  <a:pt x="14287" y="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: 図形 1251">
            <a:extLst>
              <a:ext uri="{FF2B5EF4-FFF2-40B4-BE49-F238E27FC236}">
                <a16:creationId xmlns:a16="http://schemas.microsoft.com/office/drawing/2014/main" id="{A917CBE3-3E94-4EDD-AB45-417028162645}"/>
              </a:ext>
            </a:extLst>
          </p:cNvPr>
          <p:cNvSpPr/>
          <p:nvPr/>
        </p:nvSpPr>
        <p:spPr>
          <a:xfrm>
            <a:off x="3615030" y="12054426"/>
            <a:ext cx="816767" cy="534021"/>
          </a:xfrm>
          <a:custGeom>
            <a:avLst/>
            <a:gdLst>
              <a:gd name="connsiteX0" fmla="*/ 815683 w 816767"/>
              <a:gd name="connsiteY0" fmla="*/ 1049 h 534021"/>
              <a:gd name="connsiteX1" fmla="*/ 575970 w 816767"/>
              <a:gd name="connsiteY1" fmla="*/ 188374 h 534021"/>
              <a:gd name="connsiteX2" fmla="*/ 391820 w 816767"/>
              <a:gd name="connsiteY2" fmla="*/ 305849 h 534021"/>
              <a:gd name="connsiteX3" fmla="*/ 77495 w 816767"/>
              <a:gd name="connsiteY3" fmla="*/ 493174 h 534021"/>
              <a:gd name="connsiteX4" fmla="*/ 1295 w 816767"/>
              <a:gd name="connsiteY4" fmla="*/ 532862 h 534021"/>
              <a:gd name="connsiteX5" fmla="*/ 117183 w 816767"/>
              <a:gd name="connsiteY5" fmla="*/ 467774 h 534021"/>
              <a:gd name="connsiteX6" fmla="*/ 474370 w 816767"/>
              <a:gd name="connsiteY6" fmla="*/ 278862 h 534021"/>
              <a:gd name="connsiteX7" fmla="*/ 815683 w 816767"/>
              <a:gd name="connsiteY7" fmla="*/ 1049 h 53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6767" h="534021">
                <a:moveTo>
                  <a:pt x="815683" y="1049"/>
                </a:moveTo>
                <a:cubicBezTo>
                  <a:pt x="832616" y="-14032"/>
                  <a:pt x="646614" y="137574"/>
                  <a:pt x="575970" y="188374"/>
                </a:cubicBezTo>
                <a:cubicBezTo>
                  <a:pt x="505326" y="239174"/>
                  <a:pt x="474899" y="255049"/>
                  <a:pt x="391820" y="305849"/>
                </a:cubicBezTo>
                <a:cubicBezTo>
                  <a:pt x="308741" y="356649"/>
                  <a:pt x="142582" y="455339"/>
                  <a:pt x="77495" y="493174"/>
                </a:cubicBezTo>
                <a:cubicBezTo>
                  <a:pt x="12408" y="531009"/>
                  <a:pt x="-5320" y="537095"/>
                  <a:pt x="1295" y="532862"/>
                </a:cubicBezTo>
                <a:cubicBezTo>
                  <a:pt x="7910" y="528629"/>
                  <a:pt x="117183" y="467774"/>
                  <a:pt x="117183" y="467774"/>
                </a:cubicBezTo>
                <a:cubicBezTo>
                  <a:pt x="196029" y="425441"/>
                  <a:pt x="357953" y="359031"/>
                  <a:pt x="474370" y="278862"/>
                </a:cubicBezTo>
                <a:cubicBezTo>
                  <a:pt x="590787" y="198693"/>
                  <a:pt x="798750" y="16130"/>
                  <a:pt x="815683" y="1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: 図形 1252">
            <a:extLst>
              <a:ext uri="{FF2B5EF4-FFF2-40B4-BE49-F238E27FC236}">
                <a16:creationId xmlns:a16="http://schemas.microsoft.com/office/drawing/2014/main" id="{9066A803-5E63-4B97-B3D0-E4DD10CEAEA2}"/>
              </a:ext>
            </a:extLst>
          </p:cNvPr>
          <p:cNvSpPr/>
          <p:nvPr/>
        </p:nvSpPr>
        <p:spPr>
          <a:xfrm>
            <a:off x="3593746" y="12294906"/>
            <a:ext cx="571993" cy="324568"/>
          </a:xfrm>
          <a:custGeom>
            <a:avLst/>
            <a:gdLst>
              <a:gd name="connsiteX0" fmla="*/ 354 w 571993"/>
              <a:gd name="connsiteY0" fmla="*/ 324132 h 324568"/>
              <a:gd name="connsiteX1" fmla="*/ 122592 w 571993"/>
              <a:gd name="connsiteY1" fmla="*/ 303494 h 324568"/>
              <a:gd name="connsiteX2" fmla="*/ 206729 w 571993"/>
              <a:gd name="connsiteY2" fmla="*/ 255869 h 324568"/>
              <a:gd name="connsiteX3" fmla="*/ 367067 w 571993"/>
              <a:gd name="connsiteY3" fmla="*/ 155857 h 324568"/>
              <a:gd name="connsiteX4" fmla="*/ 571854 w 571993"/>
              <a:gd name="connsiteY4" fmla="*/ 282 h 324568"/>
              <a:gd name="connsiteX5" fmla="*/ 397229 w 571993"/>
              <a:gd name="connsiteY5" fmla="*/ 119344 h 324568"/>
              <a:gd name="connsiteX6" fmla="*/ 284517 w 571993"/>
              <a:gd name="connsiteY6" fmla="*/ 187607 h 324568"/>
              <a:gd name="connsiteX7" fmla="*/ 211492 w 571993"/>
              <a:gd name="connsiteY7" fmla="*/ 225707 h 324568"/>
              <a:gd name="connsiteX8" fmla="*/ 89254 w 571993"/>
              <a:gd name="connsiteY8" fmla="*/ 286032 h 324568"/>
              <a:gd name="connsiteX9" fmla="*/ 354 w 571993"/>
              <a:gd name="connsiteY9" fmla="*/ 324132 h 32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1993" h="324568">
                <a:moveTo>
                  <a:pt x="354" y="324132"/>
                </a:moveTo>
                <a:cubicBezTo>
                  <a:pt x="5910" y="327042"/>
                  <a:pt x="88196" y="314871"/>
                  <a:pt x="122592" y="303494"/>
                </a:cubicBezTo>
                <a:cubicBezTo>
                  <a:pt x="156988" y="292117"/>
                  <a:pt x="165983" y="280475"/>
                  <a:pt x="206729" y="255869"/>
                </a:cubicBezTo>
                <a:cubicBezTo>
                  <a:pt x="247475" y="231263"/>
                  <a:pt x="306213" y="198455"/>
                  <a:pt x="367067" y="155857"/>
                </a:cubicBezTo>
                <a:cubicBezTo>
                  <a:pt x="427921" y="113259"/>
                  <a:pt x="566827" y="6368"/>
                  <a:pt x="571854" y="282"/>
                </a:cubicBezTo>
                <a:cubicBezTo>
                  <a:pt x="576881" y="-5804"/>
                  <a:pt x="445119" y="88123"/>
                  <a:pt x="397229" y="119344"/>
                </a:cubicBezTo>
                <a:cubicBezTo>
                  <a:pt x="349339" y="150565"/>
                  <a:pt x="315473" y="169880"/>
                  <a:pt x="284517" y="187607"/>
                </a:cubicBezTo>
                <a:cubicBezTo>
                  <a:pt x="253561" y="205334"/>
                  <a:pt x="211492" y="225707"/>
                  <a:pt x="211492" y="225707"/>
                </a:cubicBezTo>
                <a:cubicBezTo>
                  <a:pt x="178948" y="242111"/>
                  <a:pt x="122591" y="272274"/>
                  <a:pt x="89254" y="286032"/>
                </a:cubicBezTo>
                <a:cubicBezTo>
                  <a:pt x="55917" y="299790"/>
                  <a:pt x="-5202" y="321222"/>
                  <a:pt x="354" y="324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: 図形 1253">
            <a:extLst>
              <a:ext uri="{FF2B5EF4-FFF2-40B4-BE49-F238E27FC236}">
                <a16:creationId xmlns:a16="http://schemas.microsoft.com/office/drawing/2014/main" id="{1C392D2C-2980-417A-885B-6A88BB14DE8A}"/>
              </a:ext>
            </a:extLst>
          </p:cNvPr>
          <p:cNvSpPr/>
          <p:nvPr/>
        </p:nvSpPr>
        <p:spPr>
          <a:xfrm>
            <a:off x="3782884" y="11977654"/>
            <a:ext cx="419820" cy="84216"/>
          </a:xfrm>
          <a:custGeom>
            <a:avLst/>
            <a:gdLst>
              <a:gd name="connsiteX0" fmla="*/ 129 w 419820"/>
              <a:gd name="connsiteY0" fmla="*/ 84171 h 84216"/>
              <a:gd name="connsiteX1" fmla="*/ 130304 w 419820"/>
              <a:gd name="connsiteY1" fmla="*/ 27021 h 84216"/>
              <a:gd name="connsiteX2" fmla="*/ 274766 w 419820"/>
              <a:gd name="connsiteY2" fmla="*/ 25434 h 84216"/>
              <a:gd name="connsiteX3" fmla="*/ 373191 w 419820"/>
              <a:gd name="connsiteY3" fmla="*/ 14321 h 84216"/>
              <a:gd name="connsiteX4" fmla="*/ 412879 w 419820"/>
              <a:gd name="connsiteY4" fmla="*/ 34 h 84216"/>
              <a:gd name="connsiteX5" fmla="*/ 235079 w 419820"/>
              <a:gd name="connsiteY5" fmla="*/ 11146 h 84216"/>
              <a:gd name="connsiteX6" fmla="*/ 108079 w 419820"/>
              <a:gd name="connsiteY6" fmla="*/ 36546 h 84216"/>
              <a:gd name="connsiteX7" fmla="*/ 129 w 419820"/>
              <a:gd name="connsiteY7" fmla="*/ 84171 h 8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820" h="84216">
                <a:moveTo>
                  <a:pt x="129" y="84171"/>
                </a:moveTo>
                <a:cubicBezTo>
                  <a:pt x="3833" y="82584"/>
                  <a:pt x="84531" y="36810"/>
                  <a:pt x="130304" y="27021"/>
                </a:cubicBezTo>
                <a:cubicBezTo>
                  <a:pt x="176077" y="17232"/>
                  <a:pt x="234285" y="27551"/>
                  <a:pt x="274766" y="25434"/>
                </a:cubicBezTo>
                <a:cubicBezTo>
                  <a:pt x="315247" y="23317"/>
                  <a:pt x="350172" y="18554"/>
                  <a:pt x="373191" y="14321"/>
                </a:cubicBezTo>
                <a:cubicBezTo>
                  <a:pt x="396210" y="10088"/>
                  <a:pt x="435898" y="563"/>
                  <a:pt x="412879" y="34"/>
                </a:cubicBezTo>
                <a:cubicBezTo>
                  <a:pt x="389860" y="-495"/>
                  <a:pt x="285879" y="5061"/>
                  <a:pt x="235079" y="11146"/>
                </a:cubicBezTo>
                <a:cubicBezTo>
                  <a:pt x="184279" y="17231"/>
                  <a:pt x="143004" y="27285"/>
                  <a:pt x="108079" y="36546"/>
                </a:cubicBezTo>
                <a:cubicBezTo>
                  <a:pt x="73154" y="45806"/>
                  <a:pt x="-3575" y="85758"/>
                  <a:pt x="129" y="84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: 図形 1254">
            <a:extLst>
              <a:ext uri="{FF2B5EF4-FFF2-40B4-BE49-F238E27FC236}">
                <a16:creationId xmlns:a16="http://schemas.microsoft.com/office/drawing/2014/main" id="{A666D6E4-90B1-4367-952A-43073C811525}"/>
              </a:ext>
            </a:extLst>
          </p:cNvPr>
          <p:cNvSpPr/>
          <p:nvPr/>
        </p:nvSpPr>
        <p:spPr>
          <a:xfrm>
            <a:off x="3570187" y="11984018"/>
            <a:ext cx="271692" cy="524151"/>
          </a:xfrm>
          <a:custGeom>
            <a:avLst/>
            <a:gdLst>
              <a:gd name="connsiteX0" fmla="*/ 271563 w 271692"/>
              <a:gd name="connsiteY0" fmla="*/ 20 h 524151"/>
              <a:gd name="connsiteX1" fmla="*/ 158851 w 271692"/>
              <a:gd name="connsiteY1" fmla="*/ 266720 h 524151"/>
              <a:gd name="connsiteX2" fmla="*/ 103288 w 271692"/>
              <a:gd name="connsiteY2" fmla="*/ 401657 h 524151"/>
              <a:gd name="connsiteX3" fmla="*/ 74713 w 271692"/>
              <a:gd name="connsiteY3" fmla="*/ 469920 h 524151"/>
              <a:gd name="connsiteX4" fmla="*/ 101 w 271692"/>
              <a:gd name="connsiteY4" fmla="*/ 523895 h 524151"/>
              <a:gd name="connsiteX5" fmla="*/ 92176 w 271692"/>
              <a:gd name="connsiteY5" fmla="*/ 447695 h 524151"/>
              <a:gd name="connsiteX6" fmla="*/ 123926 w 271692"/>
              <a:gd name="connsiteY6" fmla="*/ 376257 h 524151"/>
              <a:gd name="connsiteX7" fmla="*/ 135038 w 271692"/>
              <a:gd name="connsiteY7" fmla="*/ 281007 h 524151"/>
              <a:gd name="connsiteX8" fmla="*/ 271563 w 271692"/>
              <a:gd name="connsiteY8" fmla="*/ 20 h 52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692" h="524151">
                <a:moveTo>
                  <a:pt x="271563" y="20"/>
                </a:moveTo>
                <a:cubicBezTo>
                  <a:pt x="275532" y="-2361"/>
                  <a:pt x="186897" y="199781"/>
                  <a:pt x="158851" y="266720"/>
                </a:cubicBezTo>
                <a:cubicBezTo>
                  <a:pt x="130805" y="333659"/>
                  <a:pt x="117311" y="367790"/>
                  <a:pt x="103288" y="401657"/>
                </a:cubicBezTo>
                <a:cubicBezTo>
                  <a:pt x="89265" y="435524"/>
                  <a:pt x="91911" y="449547"/>
                  <a:pt x="74713" y="469920"/>
                </a:cubicBezTo>
                <a:cubicBezTo>
                  <a:pt x="57515" y="490293"/>
                  <a:pt x="-2810" y="527599"/>
                  <a:pt x="101" y="523895"/>
                </a:cubicBezTo>
                <a:cubicBezTo>
                  <a:pt x="3011" y="520191"/>
                  <a:pt x="71538" y="472301"/>
                  <a:pt x="92176" y="447695"/>
                </a:cubicBezTo>
                <a:cubicBezTo>
                  <a:pt x="112813" y="423089"/>
                  <a:pt x="116782" y="404038"/>
                  <a:pt x="123926" y="376257"/>
                </a:cubicBezTo>
                <a:cubicBezTo>
                  <a:pt x="131070" y="348476"/>
                  <a:pt x="111225" y="341861"/>
                  <a:pt x="135038" y="281007"/>
                </a:cubicBezTo>
                <a:cubicBezTo>
                  <a:pt x="158851" y="220153"/>
                  <a:pt x="267594" y="2401"/>
                  <a:pt x="271563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: 図形 1255">
            <a:extLst>
              <a:ext uri="{FF2B5EF4-FFF2-40B4-BE49-F238E27FC236}">
                <a16:creationId xmlns:a16="http://schemas.microsoft.com/office/drawing/2014/main" id="{D5968333-3840-4745-B2DC-60DC0336F452}"/>
              </a:ext>
            </a:extLst>
          </p:cNvPr>
          <p:cNvSpPr/>
          <p:nvPr/>
        </p:nvSpPr>
        <p:spPr>
          <a:xfrm>
            <a:off x="3570896" y="12252898"/>
            <a:ext cx="336083" cy="306639"/>
          </a:xfrm>
          <a:custGeom>
            <a:avLst/>
            <a:gdLst>
              <a:gd name="connsiteX0" fmla="*/ 8917 w 336083"/>
              <a:gd name="connsiteY0" fmla="*/ 294702 h 306639"/>
              <a:gd name="connsiteX1" fmla="*/ 59717 w 336083"/>
              <a:gd name="connsiteY1" fmla="*/ 285177 h 306639"/>
              <a:gd name="connsiteX2" fmla="*/ 153379 w 336083"/>
              <a:gd name="connsiteY2" fmla="*/ 213740 h 306639"/>
              <a:gd name="connsiteX3" fmla="*/ 286729 w 336083"/>
              <a:gd name="connsiteY3" fmla="*/ 113727 h 306639"/>
              <a:gd name="connsiteX4" fmla="*/ 334354 w 336083"/>
              <a:gd name="connsiteY4" fmla="*/ 8952 h 306639"/>
              <a:gd name="connsiteX5" fmla="*/ 324829 w 336083"/>
              <a:gd name="connsiteY5" fmla="*/ 12127 h 306639"/>
              <a:gd name="connsiteX6" fmla="*/ 316892 w 336083"/>
              <a:gd name="connsiteY6" fmla="*/ 66102 h 306639"/>
              <a:gd name="connsiteX7" fmla="*/ 245454 w 336083"/>
              <a:gd name="connsiteY7" fmla="*/ 131190 h 306639"/>
              <a:gd name="connsiteX8" fmla="*/ 8917 w 336083"/>
              <a:gd name="connsiteY8" fmla="*/ 294702 h 30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083" h="306639">
                <a:moveTo>
                  <a:pt x="8917" y="294702"/>
                </a:moveTo>
                <a:cubicBezTo>
                  <a:pt x="-22039" y="320367"/>
                  <a:pt x="35640" y="298671"/>
                  <a:pt x="59717" y="285177"/>
                </a:cubicBezTo>
                <a:cubicBezTo>
                  <a:pt x="83794" y="271683"/>
                  <a:pt x="153379" y="213740"/>
                  <a:pt x="153379" y="213740"/>
                </a:cubicBezTo>
                <a:cubicBezTo>
                  <a:pt x="191214" y="185165"/>
                  <a:pt x="256567" y="147858"/>
                  <a:pt x="286729" y="113727"/>
                </a:cubicBezTo>
                <a:cubicBezTo>
                  <a:pt x="316891" y="79596"/>
                  <a:pt x="328004" y="25885"/>
                  <a:pt x="334354" y="8952"/>
                </a:cubicBezTo>
                <a:cubicBezTo>
                  <a:pt x="340704" y="-7981"/>
                  <a:pt x="327739" y="2602"/>
                  <a:pt x="324829" y="12127"/>
                </a:cubicBezTo>
                <a:cubicBezTo>
                  <a:pt x="321919" y="21652"/>
                  <a:pt x="330121" y="46258"/>
                  <a:pt x="316892" y="66102"/>
                </a:cubicBezTo>
                <a:cubicBezTo>
                  <a:pt x="303663" y="85946"/>
                  <a:pt x="293873" y="94678"/>
                  <a:pt x="245454" y="131190"/>
                </a:cubicBezTo>
                <a:cubicBezTo>
                  <a:pt x="197035" y="167702"/>
                  <a:pt x="39873" y="269037"/>
                  <a:pt x="8917" y="294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: 図形 1256">
            <a:extLst>
              <a:ext uri="{FF2B5EF4-FFF2-40B4-BE49-F238E27FC236}">
                <a16:creationId xmlns:a16="http://schemas.microsoft.com/office/drawing/2014/main" id="{C3A13089-71D6-4B6E-9AA3-3ADBBB8BA736}"/>
              </a:ext>
            </a:extLst>
          </p:cNvPr>
          <p:cNvSpPr/>
          <p:nvPr/>
        </p:nvSpPr>
        <p:spPr>
          <a:xfrm>
            <a:off x="3933728" y="11999913"/>
            <a:ext cx="80171" cy="120653"/>
          </a:xfrm>
          <a:custGeom>
            <a:avLst/>
            <a:gdLst>
              <a:gd name="connsiteX0" fmla="*/ 79472 w 80171"/>
              <a:gd name="connsiteY0" fmla="*/ 0 h 120653"/>
              <a:gd name="connsiteX1" fmla="*/ 65185 w 80171"/>
              <a:gd name="connsiteY1" fmla="*/ 84137 h 120653"/>
              <a:gd name="connsiteX2" fmla="*/ 97 w 80171"/>
              <a:gd name="connsiteY2" fmla="*/ 120650 h 120653"/>
              <a:gd name="connsiteX3" fmla="*/ 50897 w 80171"/>
              <a:gd name="connsiteY3" fmla="*/ 82550 h 120653"/>
              <a:gd name="connsiteX4" fmla="*/ 79472 w 80171"/>
              <a:gd name="connsiteY4" fmla="*/ 0 h 12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71" h="120653">
                <a:moveTo>
                  <a:pt x="79472" y="0"/>
                </a:moveTo>
                <a:cubicBezTo>
                  <a:pt x="81853" y="264"/>
                  <a:pt x="78414" y="64029"/>
                  <a:pt x="65185" y="84137"/>
                </a:cubicBezTo>
                <a:cubicBezTo>
                  <a:pt x="51956" y="104245"/>
                  <a:pt x="2478" y="120914"/>
                  <a:pt x="97" y="120650"/>
                </a:cubicBezTo>
                <a:cubicBezTo>
                  <a:pt x="-2284" y="120386"/>
                  <a:pt x="39784" y="95515"/>
                  <a:pt x="50897" y="82550"/>
                </a:cubicBezTo>
                <a:cubicBezTo>
                  <a:pt x="62009" y="69585"/>
                  <a:pt x="77091" y="-264"/>
                  <a:pt x="7947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: 図形 1257">
            <a:extLst>
              <a:ext uri="{FF2B5EF4-FFF2-40B4-BE49-F238E27FC236}">
                <a16:creationId xmlns:a16="http://schemas.microsoft.com/office/drawing/2014/main" id="{71A5E40A-A48E-4577-9C81-D8B0F66D0A5E}"/>
              </a:ext>
            </a:extLst>
          </p:cNvPr>
          <p:cNvSpPr/>
          <p:nvPr/>
        </p:nvSpPr>
        <p:spPr>
          <a:xfrm>
            <a:off x="3940105" y="11996618"/>
            <a:ext cx="27462" cy="113836"/>
          </a:xfrm>
          <a:custGeom>
            <a:avLst/>
            <a:gdLst>
              <a:gd name="connsiteX0" fmla="*/ 19120 w 27462"/>
              <a:gd name="connsiteY0" fmla="*/ 120 h 113836"/>
              <a:gd name="connsiteX1" fmla="*/ 70 w 27462"/>
              <a:gd name="connsiteY1" fmla="*/ 76320 h 113836"/>
              <a:gd name="connsiteX2" fmla="*/ 27058 w 27462"/>
              <a:gd name="connsiteY2" fmla="*/ 112832 h 113836"/>
              <a:gd name="connsiteX3" fmla="*/ 15945 w 27462"/>
              <a:gd name="connsiteY3" fmla="*/ 95370 h 113836"/>
              <a:gd name="connsiteX4" fmla="*/ 19120 w 27462"/>
              <a:gd name="connsiteY4" fmla="*/ 120 h 11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62" h="113836">
                <a:moveTo>
                  <a:pt x="19120" y="120"/>
                </a:moveTo>
                <a:cubicBezTo>
                  <a:pt x="16474" y="-3055"/>
                  <a:pt x="-1253" y="57535"/>
                  <a:pt x="70" y="76320"/>
                </a:cubicBezTo>
                <a:cubicBezTo>
                  <a:pt x="1393" y="95105"/>
                  <a:pt x="24412" y="109657"/>
                  <a:pt x="27058" y="112832"/>
                </a:cubicBezTo>
                <a:cubicBezTo>
                  <a:pt x="29704" y="116007"/>
                  <a:pt x="18591" y="112039"/>
                  <a:pt x="15945" y="95370"/>
                </a:cubicBezTo>
                <a:cubicBezTo>
                  <a:pt x="13299" y="78701"/>
                  <a:pt x="21766" y="3295"/>
                  <a:pt x="19120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: 図形 1258">
            <a:extLst>
              <a:ext uri="{FF2B5EF4-FFF2-40B4-BE49-F238E27FC236}">
                <a16:creationId xmlns:a16="http://schemas.microsoft.com/office/drawing/2014/main" id="{8928AF27-8F15-4279-B857-E327A2EEFACD}"/>
              </a:ext>
            </a:extLst>
          </p:cNvPr>
          <p:cNvSpPr/>
          <p:nvPr/>
        </p:nvSpPr>
        <p:spPr>
          <a:xfrm>
            <a:off x="3860795" y="11996684"/>
            <a:ext cx="54886" cy="125810"/>
          </a:xfrm>
          <a:custGeom>
            <a:avLst/>
            <a:gdLst>
              <a:gd name="connsiteX0" fmla="*/ 53980 w 54886"/>
              <a:gd name="connsiteY0" fmla="*/ 54 h 125810"/>
              <a:gd name="connsiteX1" fmla="*/ 46043 w 54886"/>
              <a:gd name="connsiteY1" fmla="*/ 79429 h 125810"/>
              <a:gd name="connsiteX2" fmla="*/ 5 w 54886"/>
              <a:gd name="connsiteY2" fmla="*/ 125466 h 125810"/>
              <a:gd name="connsiteX3" fmla="*/ 42868 w 54886"/>
              <a:gd name="connsiteY3" fmla="*/ 100066 h 125810"/>
              <a:gd name="connsiteX4" fmla="*/ 52393 w 54886"/>
              <a:gd name="connsiteY4" fmla="*/ 92129 h 125810"/>
              <a:gd name="connsiteX5" fmla="*/ 53980 w 54886"/>
              <a:gd name="connsiteY5" fmla="*/ 54 h 12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86" h="125810">
                <a:moveTo>
                  <a:pt x="53980" y="54"/>
                </a:moveTo>
                <a:cubicBezTo>
                  <a:pt x="52922" y="-2063"/>
                  <a:pt x="55039" y="58527"/>
                  <a:pt x="46043" y="79429"/>
                </a:cubicBezTo>
                <a:cubicBezTo>
                  <a:pt x="37047" y="100331"/>
                  <a:pt x="534" y="122027"/>
                  <a:pt x="5" y="125466"/>
                </a:cubicBezTo>
                <a:cubicBezTo>
                  <a:pt x="-524" y="128905"/>
                  <a:pt x="34137" y="105622"/>
                  <a:pt x="42868" y="100066"/>
                </a:cubicBezTo>
                <a:cubicBezTo>
                  <a:pt x="51599" y="94510"/>
                  <a:pt x="48954" y="106681"/>
                  <a:pt x="52393" y="92129"/>
                </a:cubicBezTo>
                <a:cubicBezTo>
                  <a:pt x="55832" y="77577"/>
                  <a:pt x="55038" y="2171"/>
                  <a:pt x="53980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: 図形 1259">
            <a:extLst>
              <a:ext uri="{FF2B5EF4-FFF2-40B4-BE49-F238E27FC236}">
                <a16:creationId xmlns:a16="http://schemas.microsoft.com/office/drawing/2014/main" id="{62E8A94D-70E3-4786-88B6-2F5EC426BBDF}"/>
              </a:ext>
            </a:extLst>
          </p:cNvPr>
          <p:cNvSpPr/>
          <p:nvPr/>
        </p:nvSpPr>
        <p:spPr>
          <a:xfrm>
            <a:off x="3833512" y="12001462"/>
            <a:ext cx="59303" cy="139667"/>
          </a:xfrm>
          <a:custGeom>
            <a:avLst/>
            <a:gdLst>
              <a:gd name="connsiteX0" fmla="*/ 59038 w 59303"/>
              <a:gd name="connsiteY0" fmla="*/ 38 h 139667"/>
              <a:gd name="connsiteX1" fmla="*/ 24113 w 59303"/>
              <a:gd name="connsiteY1" fmla="*/ 87351 h 139667"/>
              <a:gd name="connsiteX2" fmla="*/ 44751 w 59303"/>
              <a:gd name="connsiteY2" fmla="*/ 138151 h 139667"/>
              <a:gd name="connsiteX3" fmla="*/ 9826 w 59303"/>
              <a:gd name="connsiteY3" fmla="*/ 123863 h 139667"/>
              <a:gd name="connsiteX4" fmla="*/ 1888 w 59303"/>
              <a:gd name="connsiteY4" fmla="*/ 98463 h 139667"/>
              <a:gd name="connsiteX5" fmla="*/ 59038 w 59303"/>
              <a:gd name="connsiteY5" fmla="*/ 38 h 13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03" h="139667">
                <a:moveTo>
                  <a:pt x="59038" y="38"/>
                </a:moveTo>
                <a:cubicBezTo>
                  <a:pt x="62742" y="-1814"/>
                  <a:pt x="26494" y="64332"/>
                  <a:pt x="24113" y="87351"/>
                </a:cubicBezTo>
                <a:cubicBezTo>
                  <a:pt x="21732" y="110370"/>
                  <a:pt x="47132" y="132066"/>
                  <a:pt x="44751" y="138151"/>
                </a:cubicBezTo>
                <a:cubicBezTo>
                  <a:pt x="42370" y="144236"/>
                  <a:pt x="16970" y="130478"/>
                  <a:pt x="9826" y="123863"/>
                </a:cubicBezTo>
                <a:cubicBezTo>
                  <a:pt x="2682" y="117248"/>
                  <a:pt x="-3139" y="118307"/>
                  <a:pt x="1888" y="98463"/>
                </a:cubicBezTo>
                <a:cubicBezTo>
                  <a:pt x="6915" y="78619"/>
                  <a:pt x="55334" y="1890"/>
                  <a:pt x="59038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: 図形 1260">
            <a:extLst>
              <a:ext uri="{FF2B5EF4-FFF2-40B4-BE49-F238E27FC236}">
                <a16:creationId xmlns:a16="http://schemas.microsoft.com/office/drawing/2014/main" id="{4F7B3CA8-7CA1-4832-994A-92D8F991A3BA}"/>
              </a:ext>
            </a:extLst>
          </p:cNvPr>
          <p:cNvSpPr/>
          <p:nvPr/>
        </p:nvSpPr>
        <p:spPr>
          <a:xfrm>
            <a:off x="3922281" y="12039073"/>
            <a:ext cx="203130" cy="243445"/>
          </a:xfrm>
          <a:custGeom>
            <a:avLst/>
            <a:gdLst>
              <a:gd name="connsiteX0" fmla="*/ 200457 w 203130"/>
              <a:gd name="connsiteY0" fmla="*/ 527 h 243445"/>
              <a:gd name="connsiteX1" fmla="*/ 140132 w 203130"/>
              <a:gd name="connsiteY1" fmla="*/ 195790 h 243445"/>
              <a:gd name="connsiteX2" fmla="*/ 89332 w 203130"/>
              <a:gd name="connsiteY2" fmla="*/ 183090 h 243445"/>
              <a:gd name="connsiteX3" fmla="*/ 84569 w 203130"/>
              <a:gd name="connsiteY3" fmla="*/ 227540 h 243445"/>
              <a:gd name="connsiteX4" fmla="*/ 41707 w 203130"/>
              <a:gd name="connsiteY4" fmla="*/ 243415 h 243445"/>
              <a:gd name="connsiteX5" fmla="*/ 432 w 203130"/>
              <a:gd name="connsiteY5" fmla="*/ 224365 h 243445"/>
              <a:gd name="connsiteX6" fmla="*/ 68694 w 203130"/>
              <a:gd name="connsiteY6" fmla="*/ 225952 h 243445"/>
              <a:gd name="connsiteX7" fmla="*/ 149657 w 203130"/>
              <a:gd name="connsiteY7" fmla="*/ 197377 h 243445"/>
              <a:gd name="connsiteX8" fmla="*/ 187757 w 203130"/>
              <a:gd name="connsiteY8" fmla="*/ 140227 h 243445"/>
              <a:gd name="connsiteX9" fmla="*/ 200457 w 203130"/>
              <a:gd name="connsiteY9" fmla="*/ 527 h 24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130" h="243445">
                <a:moveTo>
                  <a:pt x="200457" y="527"/>
                </a:moveTo>
                <a:cubicBezTo>
                  <a:pt x="192520" y="9787"/>
                  <a:pt x="158653" y="165363"/>
                  <a:pt x="140132" y="195790"/>
                </a:cubicBezTo>
                <a:cubicBezTo>
                  <a:pt x="121611" y="226217"/>
                  <a:pt x="98592" y="177798"/>
                  <a:pt x="89332" y="183090"/>
                </a:cubicBezTo>
                <a:cubicBezTo>
                  <a:pt x="80072" y="188382"/>
                  <a:pt x="92506" y="217486"/>
                  <a:pt x="84569" y="227540"/>
                </a:cubicBezTo>
                <a:cubicBezTo>
                  <a:pt x="76632" y="237594"/>
                  <a:pt x="55730" y="243944"/>
                  <a:pt x="41707" y="243415"/>
                </a:cubicBezTo>
                <a:cubicBezTo>
                  <a:pt x="27684" y="242886"/>
                  <a:pt x="-4066" y="227276"/>
                  <a:pt x="432" y="224365"/>
                </a:cubicBezTo>
                <a:cubicBezTo>
                  <a:pt x="4930" y="221455"/>
                  <a:pt x="43823" y="230450"/>
                  <a:pt x="68694" y="225952"/>
                </a:cubicBezTo>
                <a:cubicBezTo>
                  <a:pt x="93565" y="221454"/>
                  <a:pt x="129813" y="211664"/>
                  <a:pt x="149657" y="197377"/>
                </a:cubicBezTo>
                <a:cubicBezTo>
                  <a:pt x="169501" y="183090"/>
                  <a:pt x="178497" y="173829"/>
                  <a:pt x="187757" y="140227"/>
                </a:cubicBezTo>
                <a:cubicBezTo>
                  <a:pt x="197017" y="106625"/>
                  <a:pt x="208394" y="-8733"/>
                  <a:pt x="200457" y="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: 図形 1261">
            <a:extLst>
              <a:ext uri="{FF2B5EF4-FFF2-40B4-BE49-F238E27FC236}">
                <a16:creationId xmlns:a16="http://schemas.microsoft.com/office/drawing/2014/main" id="{2A80BC95-3A53-412D-9F98-5756C6AF66B1}"/>
              </a:ext>
            </a:extLst>
          </p:cNvPr>
          <p:cNvSpPr/>
          <p:nvPr/>
        </p:nvSpPr>
        <p:spPr>
          <a:xfrm>
            <a:off x="2463726" y="7778707"/>
            <a:ext cx="320758" cy="325674"/>
          </a:xfrm>
          <a:custGeom>
            <a:avLst/>
            <a:gdLst>
              <a:gd name="connsiteX0" fmla="*/ 320749 w 320758"/>
              <a:gd name="connsiteY0" fmla="*/ 43 h 325674"/>
              <a:gd name="connsiteX1" fmla="*/ 214387 w 320758"/>
              <a:gd name="connsiteY1" fmla="*/ 222293 h 325674"/>
              <a:gd name="connsiteX2" fmla="*/ 179462 w 320758"/>
              <a:gd name="connsiteY2" fmla="*/ 274681 h 325674"/>
              <a:gd name="connsiteX3" fmla="*/ 212799 w 320758"/>
              <a:gd name="connsiteY3" fmla="*/ 325481 h 325674"/>
              <a:gd name="connsiteX4" fmla="*/ 130249 w 320758"/>
              <a:gd name="connsiteY4" fmla="*/ 255631 h 325674"/>
              <a:gd name="connsiteX5" fmla="*/ 181049 w 320758"/>
              <a:gd name="connsiteY5" fmla="*/ 274681 h 325674"/>
              <a:gd name="connsiteX6" fmla="*/ 138187 w 320758"/>
              <a:gd name="connsiteY6" fmla="*/ 208006 h 325674"/>
              <a:gd name="connsiteX7" fmla="*/ 74 w 320758"/>
              <a:gd name="connsiteY7" fmla="*/ 123868 h 325674"/>
              <a:gd name="connsiteX8" fmla="*/ 119137 w 320758"/>
              <a:gd name="connsiteY8" fmla="*/ 206418 h 325674"/>
              <a:gd name="connsiteX9" fmla="*/ 138187 w 320758"/>
              <a:gd name="connsiteY9" fmla="*/ 231818 h 325674"/>
              <a:gd name="connsiteX10" fmla="*/ 208037 w 320758"/>
              <a:gd name="connsiteY10" fmla="*/ 203243 h 325674"/>
              <a:gd name="connsiteX11" fmla="*/ 320749 w 320758"/>
              <a:gd name="connsiteY11" fmla="*/ 43 h 32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0758" h="325674">
                <a:moveTo>
                  <a:pt x="320749" y="43"/>
                </a:moveTo>
                <a:cubicBezTo>
                  <a:pt x="321807" y="3218"/>
                  <a:pt x="237935" y="176520"/>
                  <a:pt x="214387" y="222293"/>
                </a:cubicBezTo>
                <a:cubicBezTo>
                  <a:pt x="190839" y="268066"/>
                  <a:pt x="179727" y="257483"/>
                  <a:pt x="179462" y="274681"/>
                </a:cubicBezTo>
                <a:cubicBezTo>
                  <a:pt x="179197" y="291879"/>
                  <a:pt x="221001" y="328656"/>
                  <a:pt x="212799" y="325481"/>
                </a:cubicBezTo>
                <a:cubicBezTo>
                  <a:pt x="204597" y="322306"/>
                  <a:pt x="135541" y="264098"/>
                  <a:pt x="130249" y="255631"/>
                </a:cubicBezTo>
                <a:cubicBezTo>
                  <a:pt x="124957" y="247164"/>
                  <a:pt x="179726" y="282618"/>
                  <a:pt x="181049" y="274681"/>
                </a:cubicBezTo>
                <a:cubicBezTo>
                  <a:pt x="182372" y="266744"/>
                  <a:pt x="168349" y="233141"/>
                  <a:pt x="138187" y="208006"/>
                </a:cubicBezTo>
                <a:cubicBezTo>
                  <a:pt x="108025" y="182871"/>
                  <a:pt x="3249" y="124133"/>
                  <a:pt x="74" y="123868"/>
                </a:cubicBezTo>
                <a:cubicBezTo>
                  <a:pt x="-3101" y="123603"/>
                  <a:pt x="96118" y="188426"/>
                  <a:pt x="119137" y="206418"/>
                </a:cubicBezTo>
                <a:cubicBezTo>
                  <a:pt x="142156" y="224410"/>
                  <a:pt x="123370" y="232347"/>
                  <a:pt x="138187" y="231818"/>
                </a:cubicBezTo>
                <a:cubicBezTo>
                  <a:pt x="153004" y="231289"/>
                  <a:pt x="176552" y="238961"/>
                  <a:pt x="208037" y="203243"/>
                </a:cubicBezTo>
                <a:cubicBezTo>
                  <a:pt x="239522" y="167525"/>
                  <a:pt x="319691" y="-3132"/>
                  <a:pt x="320749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: 図形 1262">
            <a:extLst>
              <a:ext uri="{FF2B5EF4-FFF2-40B4-BE49-F238E27FC236}">
                <a16:creationId xmlns:a16="http://schemas.microsoft.com/office/drawing/2014/main" id="{79DFD19A-D1C9-4527-B138-98DB6650D890}"/>
              </a:ext>
            </a:extLst>
          </p:cNvPr>
          <p:cNvSpPr/>
          <p:nvPr/>
        </p:nvSpPr>
        <p:spPr>
          <a:xfrm>
            <a:off x="3323632" y="8296043"/>
            <a:ext cx="290939" cy="619467"/>
          </a:xfrm>
          <a:custGeom>
            <a:avLst/>
            <a:gdLst>
              <a:gd name="connsiteX0" fmla="*/ 10118 w 290939"/>
              <a:gd name="connsiteY0" fmla="*/ 16107 h 619467"/>
              <a:gd name="connsiteX1" fmla="*/ 50335 w 290939"/>
              <a:gd name="connsiteY1" fmla="*/ 105007 h 619467"/>
              <a:gd name="connsiteX2" fmla="*/ 281051 w 290939"/>
              <a:gd name="connsiteY2" fmla="*/ 596074 h 619467"/>
              <a:gd name="connsiteX3" fmla="*/ 242951 w 290939"/>
              <a:gd name="connsiteY3" fmla="*/ 519874 h 619467"/>
              <a:gd name="connsiteX4" fmla="*/ 190035 w 290939"/>
              <a:gd name="connsiteY4" fmla="*/ 335724 h 619467"/>
              <a:gd name="connsiteX5" fmla="*/ 10118 w 290939"/>
              <a:gd name="connsiteY5" fmla="*/ 16107 h 61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939" h="619467">
                <a:moveTo>
                  <a:pt x="10118" y="16107"/>
                </a:moveTo>
                <a:cubicBezTo>
                  <a:pt x="-13165" y="-22346"/>
                  <a:pt x="5179" y="8346"/>
                  <a:pt x="50335" y="105007"/>
                </a:cubicBezTo>
                <a:cubicBezTo>
                  <a:pt x="95491" y="201668"/>
                  <a:pt x="248948" y="526929"/>
                  <a:pt x="281051" y="596074"/>
                </a:cubicBezTo>
                <a:cubicBezTo>
                  <a:pt x="313154" y="665219"/>
                  <a:pt x="258120" y="563266"/>
                  <a:pt x="242951" y="519874"/>
                </a:cubicBezTo>
                <a:cubicBezTo>
                  <a:pt x="227782" y="476482"/>
                  <a:pt x="227429" y="420038"/>
                  <a:pt x="190035" y="335724"/>
                </a:cubicBezTo>
                <a:cubicBezTo>
                  <a:pt x="152641" y="251410"/>
                  <a:pt x="33401" y="54560"/>
                  <a:pt x="10118" y="1610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: 図形 1263">
            <a:extLst>
              <a:ext uri="{FF2B5EF4-FFF2-40B4-BE49-F238E27FC236}">
                <a16:creationId xmlns:a16="http://schemas.microsoft.com/office/drawing/2014/main" id="{99174FC9-D6AC-47D9-A20A-123AB2096253}"/>
              </a:ext>
            </a:extLst>
          </p:cNvPr>
          <p:cNvSpPr/>
          <p:nvPr/>
        </p:nvSpPr>
        <p:spPr>
          <a:xfrm>
            <a:off x="3250286" y="8250780"/>
            <a:ext cx="334729" cy="820696"/>
          </a:xfrm>
          <a:custGeom>
            <a:avLst/>
            <a:gdLst>
              <a:gd name="connsiteX0" fmla="*/ 7264 w 334729"/>
              <a:gd name="connsiteY0" fmla="*/ 10570 h 820696"/>
              <a:gd name="connsiteX1" fmla="*/ 47481 w 334729"/>
              <a:gd name="connsiteY1" fmla="*/ 120637 h 820696"/>
              <a:gd name="connsiteX2" fmla="*/ 235864 w 334729"/>
              <a:gd name="connsiteY2" fmla="*/ 497403 h 820696"/>
              <a:gd name="connsiteX3" fmla="*/ 331114 w 334729"/>
              <a:gd name="connsiteY3" fmla="*/ 808553 h 820696"/>
              <a:gd name="connsiteX4" fmla="*/ 307831 w 334729"/>
              <a:gd name="connsiteY4" fmla="*/ 738703 h 820696"/>
              <a:gd name="connsiteX5" fmla="*/ 242214 w 334729"/>
              <a:gd name="connsiteY5" fmla="*/ 563020 h 820696"/>
              <a:gd name="connsiteX6" fmla="*/ 163897 w 334729"/>
              <a:gd name="connsiteY6" fmla="*/ 342887 h 820696"/>
              <a:gd name="connsiteX7" fmla="*/ 7264 w 334729"/>
              <a:gd name="connsiteY7" fmla="*/ 10570 h 820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729" h="820696">
                <a:moveTo>
                  <a:pt x="7264" y="10570"/>
                </a:moveTo>
                <a:cubicBezTo>
                  <a:pt x="-12139" y="-26472"/>
                  <a:pt x="9381" y="39498"/>
                  <a:pt x="47481" y="120637"/>
                </a:cubicBezTo>
                <a:cubicBezTo>
                  <a:pt x="85581" y="201776"/>
                  <a:pt x="188592" y="382750"/>
                  <a:pt x="235864" y="497403"/>
                </a:cubicBezTo>
                <a:cubicBezTo>
                  <a:pt x="283136" y="612056"/>
                  <a:pt x="319120" y="768336"/>
                  <a:pt x="331114" y="808553"/>
                </a:cubicBezTo>
                <a:cubicBezTo>
                  <a:pt x="343108" y="848770"/>
                  <a:pt x="322648" y="779625"/>
                  <a:pt x="307831" y="738703"/>
                </a:cubicBezTo>
                <a:cubicBezTo>
                  <a:pt x="293014" y="697781"/>
                  <a:pt x="266203" y="628989"/>
                  <a:pt x="242214" y="563020"/>
                </a:cubicBezTo>
                <a:cubicBezTo>
                  <a:pt x="218225" y="497051"/>
                  <a:pt x="202350" y="434962"/>
                  <a:pt x="163897" y="342887"/>
                </a:cubicBezTo>
                <a:cubicBezTo>
                  <a:pt x="125444" y="250812"/>
                  <a:pt x="26667" y="47612"/>
                  <a:pt x="7264" y="1057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: 図形 1264">
            <a:extLst>
              <a:ext uri="{FF2B5EF4-FFF2-40B4-BE49-F238E27FC236}">
                <a16:creationId xmlns:a16="http://schemas.microsoft.com/office/drawing/2014/main" id="{7158A1DF-F397-42CE-8F61-0880C31DFBEB}"/>
              </a:ext>
            </a:extLst>
          </p:cNvPr>
          <p:cNvSpPr/>
          <p:nvPr/>
        </p:nvSpPr>
        <p:spPr>
          <a:xfrm>
            <a:off x="3748275" y="9315314"/>
            <a:ext cx="149852" cy="473798"/>
          </a:xfrm>
          <a:custGeom>
            <a:avLst/>
            <a:gdLst>
              <a:gd name="connsiteX0" fmla="*/ 342 w 149852"/>
              <a:gd name="connsiteY0" fmla="*/ 136 h 473798"/>
              <a:gd name="connsiteX1" fmla="*/ 25742 w 149852"/>
              <a:gd name="connsiteY1" fmla="*/ 203336 h 473798"/>
              <a:gd name="connsiteX2" fmla="*/ 146392 w 149852"/>
              <a:gd name="connsiteY2" fmla="*/ 465803 h 473798"/>
              <a:gd name="connsiteX3" fmla="*/ 110408 w 149852"/>
              <a:gd name="connsiteY3" fmla="*/ 395953 h 473798"/>
              <a:gd name="connsiteX4" fmla="*/ 40558 w 149852"/>
              <a:gd name="connsiteY4" fmla="*/ 292236 h 473798"/>
              <a:gd name="connsiteX5" fmla="*/ 13042 w 149852"/>
              <a:gd name="connsiteY5" fmla="*/ 232969 h 473798"/>
              <a:gd name="connsiteX6" fmla="*/ 342 w 149852"/>
              <a:gd name="connsiteY6" fmla="*/ 136 h 4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852" h="473798">
                <a:moveTo>
                  <a:pt x="342" y="136"/>
                </a:moveTo>
                <a:cubicBezTo>
                  <a:pt x="2459" y="-4803"/>
                  <a:pt x="1400" y="125725"/>
                  <a:pt x="25742" y="203336"/>
                </a:cubicBezTo>
                <a:cubicBezTo>
                  <a:pt x="50084" y="280947"/>
                  <a:pt x="132281" y="433700"/>
                  <a:pt x="146392" y="465803"/>
                </a:cubicBezTo>
                <a:cubicBezTo>
                  <a:pt x="160503" y="497906"/>
                  <a:pt x="128047" y="424881"/>
                  <a:pt x="110408" y="395953"/>
                </a:cubicBezTo>
                <a:cubicBezTo>
                  <a:pt x="92769" y="367025"/>
                  <a:pt x="56786" y="319400"/>
                  <a:pt x="40558" y="292236"/>
                </a:cubicBezTo>
                <a:cubicBezTo>
                  <a:pt x="24330" y="265072"/>
                  <a:pt x="19745" y="280594"/>
                  <a:pt x="13042" y="232969"/>
                </a:cubicBezTo>
                <a:cubicBezTo>
                  <a:pt x="6339" y="185344"/>
                  <a:pt x="-1775" y="5075"/>
                  <a:pt x="342" y="13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: 図形 1265">
            <a:extLst>
              <a:ext uri="{FF2B5EF4-FFF2-40B4-BE49-F238E27FC236}">
                <a16:creationId xmlns:a16="http://schemas.microsoft.com/office/drawing/2014/main" id="{9FF1C563-7825-4F64-A565-5848C55F94EF}"/>
              </a:ext>
            </a:extLst>
          </p:cNvPr>
          <p:cNvSpPr/>
          <p:nvPr/>
        </p:nvSpPr>
        <p:spPr>
          <a:xfrm>
            <a:off x="3945334" y="9867878"/>
            <a:ext cx="80582" cy="527096"/>
          </a:xfrm>
          <a:custGeom>
            <a:avLst/>
            <a:gdLst>
              <a:gd name="connsiteX0" fmla="*/ 6483 w 80582"/>
              <a:gd name="connsiteY0" fmla="*/ 22 h 527096"/>
              <a:gd name="connsiteX1" fmla="*/ 4366 w 80582"/>
              <a:gd name="connsiteY1" fmla="*/ 266722 h 527096"/>
              <a:gd name="connsiteX2" fmla="*/ 72099 w 80582"/>
              <a:gd name="connsiteY2" fmla="*/ 389489 h 527096"/>
              <a:gd name="connsiteX3" fmla="*/ 57283 w 80582"/>
              <a:gd name="connsiteY3" fmla="*/ 527072 h 527096"/>
              <a:gd name="connsiteX4" fmla="*/ 80566 w 80582"/>
              <a:gd name="connsiteY4" fmla="*/ 400072 h 527096"/>
              <a:gd name="connsiteX5" fmla="*/ 53049 w 80582"/>
              <a:gd name="connsiteY5" fmla="*/ 319639 h 527096"/>
              <a:gd name="connsiteX6" fmla="*/ 4366 w 80582"/>
              <a:gd name="connsiteY6" fmla="*/ 251905 h 527096"/>
              <a:gd name="connsiteX7" fmla="*/ 6483 w 80582"/>
              <a:gd name="connsiteY7" fmla="*/ 22 h 52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582" h="527096">
                <a:moveTo>
                  <a:pt x="6483" y="22"/>
                </a:moveTo>
                <a:cubicBezTo>
                  <a:pt x="6483" y="2491"/>
                  <a:pt x="-6570" y="201811"/>
                  <a:pt x="4366" y="266722"/>
                </a:cubicBezTo>
                <a:cubicBezTo>
                  <a:pt x="15302" y="331633"/>
                  <a:pt x="63280" y="346097"/>
                  <a:pt x="72099" y="389489"/>
                </a:cubicBezTo>
                <a:cubicBezTo>
                  <a:pt x="80919" y="432881"/>
                  <a:pt x="55872" y="525308"/>
                  <a:pt x="57283" y="527072"/>
                </a:cubicBezTo>
                <a:cubicBezTo>
                  <a:pt x="58694" y="528836"/>
                  <a:pt x="81272" y="434644"/>
                  <a:pt x="80566" y="400072"/>
                </a:cubicBezTo>
                <a:cubicBezTo>
                  <a:pt x="79860" y="365500"/>
                  <a:pt x="65749" y="344334"/>
                  <a:pt x="53049" y="319639"/>
                </a:cubicBezTo>
                <a:cubicBezTo>
                  <a:pt x="40349" y="294944"/>
                  <a:pt x="13891" y="302352"/>
                  <a:pt x="4366" y="251905"/>
                </a:cubicBezTo>
                <a:cubicBezTo>
                  <a:pt x="-5159" y="201458"/>
                  <a:pt x="6483" y="-2447"/>
                  <a:pt x="6483" y="2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: 図形 1267">
            <a:extLst>
              <a:ext uri="{FF2B5EF4-FFF2-40B4-BE49-F238E27FC236}">
                <a16:creationId xmlns:a16="http://schemas.microsoft.com/office/drawing/2014/main" id="{237047AC-547E-474A-849D-7197C24EA704}"/>
              </a:ext>
            </a:extLst>
          </p:cNvPr>
          <p:cNvSpPr/>
          <p:nvPr/>
        </p:nvSpPr>
        <p:spPr>
          <a:xfrm>
            <a:off x="4002513" y="10797002"/>
            <a:ext cx="235178" cy="343137"/>
          </a:xfrm>
          <a:custGeom>
            <a:avLst/>
            <a:gdLst>
              <a:gd name="connsiteX0" fmla="*/ 235054 w 235178"/>
              <a:gd name="connsiteY0" fmla="*/ 115 h 343137"/>
              <a:gd name="connsiteX1" fmla="*/ 196954 w 235178"/>
              <a:gd name="connsiteY1" fmla="*/ 188498 h 343137"/>
              <a:gd name="connsiteX2" fmla="*/ 201187 w 235178"/>
              <a:gd name="connsiteY2" fmla="*/ 230831 h 343137"/>
              <a:gd name="connsiteX3" fmla="*/ 104 w 235178"/>
              <a:gd name="connsiteY3" fmla="*/ 343015 h 343137"/>
              <a:gd name="connsiteX4" fmla="*/ 173670 w 235178"/>
              <a:gd name="connsiteY4" fmla="*/ 251998 h 343137"/>
              <a:gd name="connsiteX5" fmla="*/ 182137 w 235178"/>
              <a:gd name="connsiteY5" fmla="*/ 218131 h 343137"/>
              <a:gd name="connsiteX6" fmla="*/ 235054 w 235178"/>
              <a:gd name="connsiteY6" fmla="*/ 115 h 34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178" h="343137">
                <a:moveTo>
                  <a:pt x="235054" y="115"/>
                </a:moveTo>
                <a:cubicBezTo>
                  <a:pt x="237524" y="-4824"/>
                  <a:pt x="202598" y="150045"/>
                  <a:pt x="196954" y="188498"/>
                </a:cubicBezTo>
                <a:cubicBezTo>
                  <a:pt x="191310" y="226951"/>
                  <a:pt x="233995" y="205078"/>
                  <a:pt x="201187" y="230831"/>
                </a:cubicBezTo>
                <a:cubicBezTo>
                  <a:pt x="168379" y="256584"/>
                  <a:pt x="4690" y="339487"/>
                  <a:pt x="104" y="343015"/>
                </a:cubicBezTo>
                <a:cubicBezTo>
                  <a:pt x="-4482" y="346543"/>
                  <a:pt x="143331" y="272812"/>
                  <a:pt x="173670" y="251998"/>
                </a:cubicBezTo>
                <a:cubicBezTo>
                  <a:pt x="204009" y="231184"/>
                  <a:pt x="171201" y="254820"/>
                  <a:pt x="182137" y="218131"/>
                </a:cubicBezTo>
                <a:cubicBezTo>
                  <a:pt x="193073" y="181442"/>
                  <a:pt x="232584" y="5054"/>
                  <a:pt x="235054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: 図形 1268">
            <a:extLst>
              <a:ext uri="{FF2B5EF4-FFF2-40B4-BE49-F238E27FC236}">
                <a16:creationId xmlns:a16="http://schemas.microsoft.com/office/drawing/2014/main" id="{54AA9826-0428-472B-89A4-46CB65AED39E}"/>
              </a:ext>
            </a:extLst>
          </p:cNvPr>
          <p:cNvSpPr/>
          <p:nvPr/>
        </p:nvSpPr>
        <p:spPr>
          <a:xfrm>
            <a:off x="4125125" y="11180223"/>
            <a:ext cx="214063" cy="535213"/>
          </a:xfrm>
          <a:custGeom>
            <a:avLst/>
            <a:gdLst>
              <a:gd name="connsiteX0" fmla="*/ 214042 w 214063"/>
              <a:gd name="connsiteY0" fmla="*/ 10 h 535213"/>
              <a:gd name="connsiteX1" fmla="*/ 97625 w 214063"/>
              <a:gd name="connsiteY1" fmla="*/ 306927 h 535213"/>
              <a:gd name="connsiteX2" fmla="*/ 146308 w 214063"/>
              <a:gd name="connsiteY2" fmla="*/ 520710 h 535213"/>
              <a:gd name="connsiteX3" fmla="*/ 131492 w 214063"/>
              <a:gd name="connsiteY3" fmla="*/ 488960 h 535213"/>
              <a:gd name="connsiteX4" fmla="*/ 258 w 214063"/>
              <a:gd name="connsiteY4" fmla="*/ 270944 h 535213"/>
              <a:gd name="connsiteX5" fmla="*/ 97625 w 214063"/>
              <a:gd name="connsiteY5" fmla="*/ 440277 h 535213"/>
              <a:gd name="connsiteX6" fmla="*/ 87042 w 214063"/>
              <a:gd name="connsiteY6" fmla="*/ 357727 h 535213"/>
              <a:gd name="connsiteX7" fmla="*/ 87042 w 214063"/>
              <a:gd name="connsiteY7" fmla="*/ 317510 h 535213"/>
              <a:gd name="connsiteX8" fmla="*/ 214042 w 214063"/>
              <a:gd name="connsiteY8" fmla="*/ 10 h 53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063" h="535213">
                <a:moveTo>
                  <a:pt x="214042" y="10"/>
                </a:moveTo>
                <a:cubicBezTo>
                  <a:pt x="215806" y="-1754"/>
                  <a:pt x="108914" y="220144"/>
                  <a:pt x="97625" y="306927"/>
                </a:cubicBezTo>
                <a:cubicBezTo>
                  <a:pt x="86336" y="393710"/>
                  <a:pt x="140663" y="490371"/>
                  <a:pt x="146308" y="520710"/>
                </a:cubicBezTo>
                <a:cubicBezTo>
                  <a:pt x="151953" y="551049"/>
                  <a:pt x="155834" y="530587"/>
                  <a:pt x="131492" y="488960"/>
                </a:cubicBezTo>
                <a:cubicBezTo>
                  <a:pt x="107150" y="447333"/>
                  <a:pt x="5902" y="279058"/>
                  <a:pt x="258" y="270944"/>
                </a:cubicBezTo>
                <a:cubicBezTo>
                  <a:pt x="-5386" y="262830"/>
                  <a:pt x="83161" y="425813"/>
                  <a:pt x="97625" y="440277"/>
                </a:cubicBezTo>
                <a:cubicBezTo>
                  <a:pt x="112089" y="454741"/>
                  <a:pt x="88806" y="378188"/>
                  <a:pt x="87042" y="357727"/>
                </a:cubicBezTo>
                <a:cubicBezTo>
                  <a:pt x="85278" y="337266"/>
                  <a:pt x="69403" y="372543"/>
                  <a:pt x="87042" y="317510"/>
                </a:cubicBezTo>
                <a:cubicBezTo>
                  <a:pt x="104681" y="262477"/>
                  <a:pt x="212278" y="1774"/>
                  <a:pt x="214042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: 図形 1269">
            <a:extLst>
              <a:ext uri="{FF2B5EF4-FFF2-40B4-BE49-F238E27FC236}">
                <a16:creationId xmlns:a16="http://schemas.microsoft.com/office/drawing/2014/main" id="{1EF31D4F-11F4-458D-899A-488E5FE02224}"/>
              </a:ext>
            </a:extLst>
          </p:cNvPr>
          <p:cNvSpPr/>
          <p:nvPr/>
        </p:nvSpPr>
        <p:spPr>
          <a:xfrm>
            <a:off x="3765045" y="10729383"/>
            <a:ext cx="410356" cy="286095"/>
          </a:xfrm>
          <a:custGeom>
            <a:avLst/>
            <a:gdLst>
              <a:gd name="connsiteX0" fmla="*/ 402672 w 410356"/>
              <a:gd name="connsiteY0" fmla="*/ 0 h 286095"/>
              <a:gd name="connsiteX1" fmla="*/ 392088 w 410356"/>
              <a:gd name="connsiteY1" fmla="*/ 152400 h 286095"/>
              <a:gd name="connsiteX2" fmla="*/ 229105 w 410356"/>
              <a:gd name="connsiteY2" fmla="*/ 194734 h 286095"/>
              <a:gd name="connsiteX3" fmla="*/ 505 w 410356"/>
              <a:gd name="connsiteY3" fmla="*/ 285750 h 286095"/>
              <a:gd name="connsiteX4" fmla="*/ 171955 w 410356"/>
              <a:gd name="connsiteY4" fmla="*/ 224367 h 286095"/>
              <a:gd name="connsiteX5" fmla="*/ 320122 w 410356"/>
              <a:gd name="connsiteY5" fmla="*/ 184150 h 286095"/>
              <a:gd name="connsiteX6" fmla="*/ 358222 w 410356"/>
              <a:gd name="connsiteY6" fmla="*/ 152400 h 286095"/>
              <a:gd name="connsiteX7" fmla="*/ 402672 w 410356"/>
              <a:gd name="connsiteY7" fmla="*/ 0 h 28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56" h="286095">
                <a:moveTo>
                  <a:pt x="402672" y="0"/>
                </a:moveTo>
                <a:cubicBezTo>
                  <a:pt x="408316" y="0"/>
                  <a:pt x="421016" y="119944"/>
                  <a:pt x="392088" y="152400"/>
                </a:cubicBezTo>
                <a:cubicBezTo>
                  <a:pt x="363160" y="184856"/>
                  <a:pt x="294369" y="172509"/>
                  <a:pt x="229105" y="194734"/>
                </a:cubicBezTo>
                <a:cubicBezTo>
                  <a:pt x="163841" y="216959"/>
                  <a:pt x="10030" y="280811"/>
                  <a:pt x="505" y="285750"/>
                </a:cubicBezTo>
                <a:cubicBezTo>
                  <a:pt x="-9020" y="290689"/>
                  <a:pt x="118686" y="241300"/>
                  <a:pt x="171955" y="224367"/>
                </a:cubicBezTo>
                <a:cubicBezTo>
                  <a:pt x="225224" y="207434"/>
                  <a:pt x="289078" y="196144"/>
                  <a:pt x="320122" y="184150"/>
                </a:cubicBezTo>
                <a:cubicBezTo>
                  <a:pt x="351166" y="172156"/>
                  <a:pt x="343758" y="176742"/>
                  <a:pt x="358222" y="152400"/>
                </a:cubicBezTo>
                <a:cubicBezTo>
                  <a:pt x="372686" y="128058"/>
                  <a:pt x="397028" y="0"/>
                  <a:pt x="40267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: 図形 1270">
            <a:extLst>
              <a:ext uri="{FF2B5EF4-FFF2-40B4-BE49-F238E27FC236}">
                <a16:creationId xmlns:a16="http://schemas.microsoft.com/office/drawing/2014/main" id="{C2BC603B-555B-4FAA-AA13-DFA732B56BEB}"/>
              </a:ext>
            </a:extLst>
          </p:cNvPr>
          <p:cNvSpPr/>
          <p:nvPr/>
        </p:nvSpPr>
        <p:spPr>
          <a:xfrm>
            <a:off x="1805482" y="7384700"/>
            <a:ext cx="70819" cy="964382"/>
          </a:xfrm>
          <a:custGeom>
            <a:avLst/>
            <a:gdLst>
              <a:gd name="connsiteX0" fmla="*/ 69885 w 70819"/>
              <a:gd name="connsiteY0" fmla="*/ 2467 h 964382"/>
              <a:gd name="connsiteX1" fmla="*/ 40251 w 70819"/>
              <a:gd name="connsiteY1" fmla="*/ 163333 h 964382"/>
              <a:gd name="connsiteX2" fmla="*/ 40251 w 70819"/>
              <a:gd name="connsiteY2" fmla="*/ 271283 h 964382"/>
              <a:gd name="connsiteX3" fmla="*/ 14851 w 70819"/>
              <a:gd name="connsiteY3" fmla="*/ 417333 h 964382"/>
              <a:gd name="connsiteX4" fmla="*/ 50835 w 70819"/>
              <a:gd name="connsiteY4" fmla="*/ 931683 h 964382"/>
              <a:gd name="connsiteX5" fmla="*/ 48718 w 70819"/>
              <a:gd name="connsiteY5" fmla="*/ 844900 h 964382"/>
              <a:gd name="connsiteX6" fmla="*/ 35 w 70819"/>
              <a:gd name="connsiteY6" fmla="*/ 298800 h 964382"/>
              <a:gd name="connsiteX7" fmla="*/ 69885 w 70819"/>
              <a:gd name="connsiteY7" fmla="*/ 2467 h 96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819" h="964382">
                <a:moveTo>
                  <a:pt x="69885" y="2467"/>
                </a:moveTo>
                <a:cubicBezTo>
                  <a:pt x="76588" y="-20111"/>
                  <a:pt x="45190" y="118530"/>
                  <a:pt x="40251" y="163333"/>
                </a:cubicBezTo>
                <a:cubicBezTo>
                  <a:pt x="35312" y="208136"/>
                  <a:pt x="44484" y="228950"/>
                  <a:pt x="40251" y="271283"/>
                </a:cubicBezTo>
                <a:cubicBezTo>
                  <a:pt x="36018" y="313616"/>
                  <a:pt x="13087" y="307266"/>
                  <a:pt x="14851" y="417333"/>
                </a:cubicBezTo>
                <a:cubicBezTo>
                  <a:pt x="16615" y="527400"/>
                  <a:pt x="45191" y="860422"/>
                  <a:pt x="50835" y="931683"/>
                </a:cubicBezTo>
                <a:cubicBezTo>
                  <a:pt x="56479" y="1002944"/>
                  <a:pt x="57185" y="950381"/>
                  <a:pt x="48718" y="844900"/>
                </a:cubicBezTo>
                <a:cubicBezTo>
                  <a:pt x="40251" y="739420"/>
                  <a:pt x="-1376" y="438853"/>
                  <a:pt x="35" y="298800"/>
                </a:cubicBezTo>
                <a:cubicBezTo>
                  <a:pt x="1446" y="158747"/>
                  <a:pt x="63182" y="25045"/>
                  <a:pt x="69885" y="24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: 図形 1271">
            <a:extLst>
              <a:ext uri="{FF2B5EF4-FFF2-40B4-BE49-F238E27FC236}">
                <a16:creationId xmlns:a16="http://schemas.microsoft.com/office/drawing/2014/main" id="{240B00A7-8EF8-44CF-99D8-C7EE9C4927F8}"/>
              </a:ext>
            </a:extLst>
          </p:cNvPr>
          <p:cNvSpPr/>
          <p:nvPr/>
        </p:nvSpPr>
        <p:spPr>
          <a:xfrm>
            <a:off x="1860454" y="8356005"/>
            <a:ext cx="48822" cy="849368"/>
          </a:xfrm>
          <a:custGeom>
            <a:avLst/>
            <a:gdLst>
              <a:gd name="connsiteX0" fmla="*/ 27613 w 48822"/>
              <a:gd name="connsiteY0" fmla="*/ 595 h 849368"/>
              <a:gd name="connsiteX1" fmla="*/ 27613 w 48822"/>
              <a:gd name="connsiteY1" fmla="*/ 182628 h 849368"/>
              <a:gd name="connsiteX2" fmla="*/ 27613 w 48822"/>
              <a:gd name="connsiteY2" fmla="*/ 459912 h 849368"/>
              <a:gd name="connsiteX3" fmla="*/ 48779 w 48822"/>
              <a:gd name="connsiteY3" fmla="*/ 840912 h 849368"/>
              <a:gd name="connsiteX4" fmla="*/ 21263 w 48822"/>
              <a:gd name="connsiteY4" fmla="*/ 686395 h 849368"/>
              <a:gd name="connsiteX5" fmla="*/ 96 w 48822"/>
              <a:gd name="connsiteY5" fmla="*/ 258828 h 849368"/>
              <a:gd name="connsiteX6" fmla="*/ 27613 w 48822"/>
              <a:gd name="connsiteY6" fmla="*/ 595 h 84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22" h="849368">
                <a:moveTo>
                  <a:pt x="27613" y="595"/>
                </a:moveTo>
                <a:cubicBezTo>
                  <a:pt x="32199" y="-12105"/>
                  <a:pt x="27613" y="182628"/>
                  <a:pt x="27613" y="182628"/>
                </a:cubicBezTo>
                <a:cubicBezTo>
                  <a:pt x="27613" y="259181"/>
                  <a:pt x="24085" y="350198"/>
                  <a:pt x="27613" y="459912"/>
                </a:cubicBezTo>
                <a:cubicBezTo>
                  <a:pt x="31141" y="569626"/>
                  <a:pt x="49837" y="803165"/>
                  <a:pt x="48779" y="840912"/>
                </a:cubicBezTo>
                <a:cubicBezTo>
                  <a:pt x="47721" y="878659"/>
                  <a:pt x="29377" y="783409"/>
                  <a:pt x="21263" y="686395"/>
                </a:cubicBezTo>
                <a:cubicBezTo>
                  <a:pt x="13149" y="589381"/>
                  <a:pt x="-1315" y="368542"/>
                  <a:pt x="96" y="258828"/>
                </a:cubicBezTo>
                <a:cubicBezTo>
                  <a:pt x="1507" y="149114"/>
                  <a:pt x="23027" y="13295"/>
                  <a:pt x="27613" y="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: 図形 1272">
            <a:extLst>
              <a:ext uri="{FF2B5EF4-FFF2-40B4-BE49-F238E27FC236}">
                <a16:creationId xmlns:a16="http://schemas.microsoft.com/office/drawing/2014/main" id="{DFFCED1E-AAC3-4633-ACC7-1A13ADA4028C}"/>
              </a:ext>
            </a:extLst>
          </p:cNvPr>
          <p:cNvSpPr/>
          <p:nvPr/>
        </p:nvSpPr>
        <p:spPr>
          <a:xfrm>
            <a:off x="1913113" y="9194638"/>
            <a:ext cx="74753" cy="942163"/>
          </a:xfrm>
          <a:custGeom>
            <a:avLst/>
            <a:gdLst>
              <a:gd name="connsiteX0" fmla="*/ 6704 w 74753"/>
              <a:gd name="connsiteY0" fmla="*/ 17095 h 942163"/>
              <a:gd name="connsiteX1" fmla="*/ 6704 w 74753"/>
              <a:gd name="connsiteY1" fmla="*/ 182195 h 942163"/>
              <a:gd name="connsiteX2" fmla="*/ 4587 w 74753"/>
              <a:gd name="connsiteY2" fmla="*/ 391745 h 942163"/>
              <a:gd name="connsiteX3" fmla="*/ 74437 w 74753"/>
              <a:gd name="connsiteY3" fmla="*/ 937845 h 942163"/>
              <a:gd name="connsiteX4" fmla="*/ 29987 w 74753"/>
              <a:gd name="connsiteY4" fmla="*/ 613995 h 942163"/>
              <a:gd name="connsiteX5" fmla="*/ 6704 w 74753"/>
              <a:gd name="connsiteY5" fmla="*/ 17095 h 94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753" h="942163">
                <a:moveTo>
                  <a:pt x="6704" y="17095"/>
                </a:moveTo>
                <a:cubicBezTo>
                  <a:pt x="2823" y="-54872"/>
                  <a:pt x="7057" y="119753"/>
                  <a:pt x="6704" y="182195"/>
                </a:cubicBezTo>
                <a:cubicBezTo>
                  <a:pt x="6351" y="244637"/>
                  <a:pt x="-6702" y="265803"/>
                  <a:pt x="4587" y="391745"/>
                </a:cubicBezTo>
                <a:cubicBezTo>
                  <a:pt x="15876" y="517687"/>
                  <a:pt x="70204" y="900803"/>
                  <a:pt x="74437" y="937845"/>
                </a:cubicBezTo>
                <a:cubicBezTo>
                  <a:pt x="78670" y="974887"/>
                  <a:pt x="39159" y="765689"/>
                  <a:pt x="29987" y="613995"/>
                </a:cubicBezTo>
                <a:cubicBezTo>
                  <a:pt x="20815" y="462301"/>
                  <a:pt x="10585" y="89062"/>
                  <a:pt x="6704" y="17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: 図形 1273">
            <a:extLst>
              <a:ext uri="{FF2B5EF4-FFF2-40B4-BE49-F238E27FC236}">
                <a16:creationId xmlns:a16="http://schemas.microsoft.com/office/drawing/2014/main" id="{83E2C613-9FD0-4D0B-AD73-93460014B3F3}"/>
              </a:ext>
            </a:extLst>
          </p:cNvPr>
          <p:cNvSpPr/>
          <p:nvPr/>
        </p:nvSpPr>
        <p:spPr>
          <a:xfrm>
            <a:off x="1985495" y="10115107"/>
            <a:ext cx="32295" cy="695870"/>
          </a:xfrm>
          <a:custGeom>
            <a:avLst/>
            <a:gdLst>
              <a:gd name="connsiteX0" fmla="*/ 2055 w 32295"/>
              <a:gd name="connsiteY0" fmla="*/ 6793 h 695870"/>
              <a:gd name="connsiteX1" fmla="*/ 4172 w 32295"/>
              <a:gd name="connsiteY1" fmla="*/ 258676 h 695870"/>
              <a:gd name="connsiteX2" fmla="*/ 31688 w 32295"/>
              <a:gd name="connsiteY2" fmla="*/ 491510 h 695870"/>
              <a:gd name="connsiteX3" fmla="*/ 23222 w 32295"/>
              <a:gd name="connsiteY3" fmla="*/ 694710 h 695870"/>
              <a:gd name="connsiteX4" fmla="*/ 23222 w 32295"/>
              <a:gd name="connsiteY4" fmla="*/ 546543 h 695870"/>
              <a:gd name="connsiteX5" fmla="*/ 2055 w 32295"/>
              <a:gd name="connsiteY5" fmla="*/ 6793 h 69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95" h="695870">
                <a:moveTo>
                  <a:pt x="2055" y="6793"/>
                </a:moveTo>
                <a:cubicBezTo>
                  <a:pt x="-1120" y="-41185"/>
                  <a:pt x="-767" y="177890"/>
                  <a:pt x="4172" y="258676"/>
                </a:cubicBezTo>
                <a:cubicBezTo>
                  <a:pt x="9111" y="339462"/>
                  <a:pt x="28513" y="418838"/>
                  <a:pt x="31688" y="491510"/>
                </a:cubicBezTo>
                <a:cubicBezTo>
                  <a:pt x="34863" y="564182"/>
                  <a:pt x="24633" y="685538"/>
                  <a:pt x="23222" y="694710"/>
                </a:cubicBezTo>
                <a:cubicBezTo>
                  <a:pt x="21811" y="703882"/>
                  <a:pt x="26044" y="659079"/>
                  <a:pt x="23222" y="546543"/>
                </a:cubicBezTo>
                <a:cubicBezTo>
                  <a:pt x="20400" y="434007"/>
                  <a:pt x="5230" y="54771"/>
                  <a:pt x="2055" y="6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: 図形 1274">
            <a:extLst>
              <a:ext uri="{FF2B5EF4-FFF2-40B4-BE49-F238E27FC236}">
                <a16:creationId xmlns:a16="http://schemas.microsoft.com/office/drawing/2014/main" id="{4D86BAD4-661C-4AE6-B23F-4927AC04626E}"/>
              </a:ext>
            </a:extLst>
          </p:cNvPr>
          <p:cNvSpPr/>
          <p:nvPr/>
        </p:nvSpPr>
        <p:spPr>
          <a:xfrm>
            <a:off x="1860528" y="10802918"/>
            <a:ext cx="170511" cy="529906"/>
          </a:xfrm>
          <a:custGeom>
            <a:avLst/>
            <a:gdLst>
              <a:gd name="connsiteX0" fmla="*/ 139722 w 170511"/>
              <a:gd name="connsiteY0" fmla="*/ 549 h 529906"/>
              <a:gd name="connsiteX1" fmla="*/ 129139 w 170511"/>
              <a:gd name="connsiteY1" fmla="*/ 220682 h 529906"/>
              <a:gd name="connsiteX2" fmla="*/ 86805 w 170511"/>
              <a:gd name="connsiteY2" fmla="*/ 320165 h 529906"/>
              <a:gd name="connsiteX3" fmla="*/ 22 w 170511"/>
              <a:gd name="connsiteY3" fmla="*/ 529715 h 529906"/>
              <a:gd name="connsiteX4" fmla="*/ 95272 w 170511"/>
              <a:gd name="connsiteY4" fmla="*/ 354032 h 529906"/>
              <a:gd name="connsiteX5" fmla="*/ 169355 w 170511"/>
              <a:gd name="connsiteY5" fmla="*/ 163532 h 529906"/>
              <a:gd name="connsiteX6" fmla="*/ 139722 w 170511"/>
              <a:gd name="connsiteY6" fmla="*/ 549 h 52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511" h="529906">
                <a:moveTo>
                  <a:pt x="139722" y="549"/>
                </a:moveTo>
                <a:cubicBezTo>
                  <a:pt x="133019" y="10074"/>
                  <a:pt x="137958" y="167413"/>
                  <a:pt x="129139" y="220682"/>
                </a:cubicBezTo>
                <a:cubicBezTo>
                  <a:pt x="120319" y="273951"/>
                  <a:pt x="108324" y="268660"/>
                  <a:pt x="86805" y="320165"/>
                </a:cubicBezTo>
                <a:cubicBezTo>
                  <a:pt x="65286" y="371670"/>
                  <a:pt x="-1389" y="524070"/>
                  <a:pt x="22" y="529715"/>
                </a:cubicBezTo>
                <a:cubicBezTo>
                  <a:pt x="1433" y="535360"/>
                  <a:pt x="67050" y="415063"/>
                  <a:pt x="95272" y="354032"/>
                </a:cubicBezTo>
                <a:cubicBezTo>
                  <a:pt x="123494" y="293002"/>
                  <a:pt x="161947" y="219271"/>
                  <a:pt x="169355" y="163532"/>
                </a:cubicBezTo>
                <a:cubicBezTo>
                  <a:pt x="176763" y="107793"/>
                  <a:pt x="146425" y="-8976"/>
                  <a:pt x="139722" y="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: 図形 1275">
            <a:extLst>
              <a:ext uri="{FF2B5EF4-FFF2-40B4-BE49-F238E27FC236}">
                <a16:creationId xmlns:a16="http://schemas.microsoft.com/office/drawing/2014/main" id="{AD4D2027-4838-433A-A71D-C1B7DDC288CB}"/>
              </a:ext>
            </a:extLst>
          </p:cNvPr>
          <p:cNvSpPr/>
          <p:nvPr/>
        </p:nvSpPr>
        <p:spPr>
          <a:xfrm>
            <a:off x="1722083" y="11327980"/>
            <a:ext cx="170295" cy="340253"/>
          </a:xfrm>
          <a:custGeom>
            <a:avLst/>
            <a:gdLst>
              <a:gd name="connsiteX0" fmla="*/ 170217 w 170295"/>
              <a:gd name="connsiteY0" fmla="*/ 420 h 340253"/>
              <a:gd name="connsiteX1" fmla="*/ 51684 w 170295"/>
              <a:gd name="connsiteY1" fmla="*/ 190920 h 340253"/>
              <a:gd name="connsiteX2" fmla="*/ 884 w 170295"/>
              <a:gd name="connsiteY2" fmla="*/ 339087 h 340253"/>
              <a:gd name="connsiteX3" fmla="*/ 32634 w 170295"/>
              <a:gd name="connsiteY3" fmla="*/ 245953 h 340253"/>
              <a:gd name="connsiteX4" fmla="*/ 170217 w 170295"/>
              <a:gd name="connsiteY4" fmla="*/ 420 h 34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295" h="340253">
                <a:moveTo>
                  <a:pt x="170217" y="420"/>
                </a:moveTo>
                <a:cubicBezTo>
                  <a:pt x="173392" y="-8752"/>
                  <a:pt x="79906" y="134476"/>
                  <a:pt x="51684" y="190920"/>
                </a:cubicBezTo>
                <a:cubicBezTo>
                  <a:pt x="23462" y="247364"/>
                  <a:pt x="4059" y="329915"/>
                  <a:pt x="884" y="339087"/>
                </a:cubicBezTo>
                <a:cubicBezTo>
                  <a:pt x="-2291" y="348259"/>
                  <a:pt x="1942" y="302045"/>
                  <a:pt x="32634" y="245953"/>
                </a:cubicBezTo>
                <a:cubicBezTo>
                  <a:pt x="63326" y="189861"/>
                  <a:pt x="167042" y="9592"/>
                  <a:pt x="170217" y="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: 図形 1276">
            <a:extLst>
              <a:ext uri="{FF2B5EF4-FFF2-40B4-BE49-F238E27FC236}">
                <a16:creationId xmlns:a16="http://schemas.microsoft.com/office/drawing/2014/main" id="{C73984E7-452D-413B-8CCF-AA4A7F503A1E}"/>
              </a:ext>
            </a:extLst>
          </p:cNvPr>
          <p:cNvSpPr/>
          <p:nvPr/>
        </p:nvSpPr>
        <p:spPr>
          <a:xfrm>
            <a:off x="1487009" y="11658200"/>
            <a:ext cx="252978" cy="367444"/>
          </a:xfrm>
          <a:custGeom>
            <a:avLst/>
            <a:gdLst>
              <a:gd name="connsiteX0" fmla="*/ 252891 w 252978"/>
              <a:gd name="connsiteY0" fmla="*/ 400 h 367444"/>
              <a:gd name="connsiteX1" fmla="*/ 189391 w 252978"/>
              <a:gd name="connsiteY1" fmla="*/ 163913 h 367444"/>
              <a:gd name="connsiteX2" fmla="*/ 162404 w 252978"/>
              <a:gd name="connsiteY2" fmla="*/ 263925 h 367444"/>
              <a:gd name="connsiteX3" fmla="*/ 100491 w 252978"/>
              <a:gd name="connsiteY3" fmla="*/ 306788 h 367444"/>
              <a:gd name="connsiteX4" fmla="*/ 479 w 252978"/>
              <a:gd name="connsiteY4" fmla="*/ 367113 h 367444"/>
              <a:gd name="connsiteX5" fmla="*/ 144941 w 252978"/>
              <a:gd name="connsiteY5" fmla="*/ 278213 h 367444"/>
              <a:gd name="connsiteX6" fmla="*/ 202091 w 252978"/>
              <a:gd name="connsiteY6" fmla="*/ 214713 h 367444"/>
              <a:gd name="connsiteX7" fmla="*/ 252891 w 252978"/>
              <a:gd name="connsiteY7" fmla="*/ 400 h 36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978" h="367444">
                <a:moveTo>
                  <a:pt x="252891" y="400"/>
                </a:moveTo>
                <a:cubicBezTo>
                  <a:pt x="250774" y="-8067"/>
                  <a:pt x="204472" y="119992"/>
                  <a:pt x="189391" y="163913"/>
                </a:cubicBezTo>
                <a:cubicBezTo>
                  <a:pt x="174310" y="207834"/>
                  <a:pt x="177221" y="240113"/>
                  <a:pt x="162404" y="263925"/>
                </a:cubicBezTo>
                <a:cubicBezTo>
                  <a:pt x="147587" y="287737"/>
                  <a:pt x="127478" y="289590"/>
                  <a:pt x="100491" y="306788"/>
                </a:cubicBezTo>
                <a:cubicBezTo>
                  <a:pt x="73504" y="323986"/>
                  <a:pt x="-6929" y="371876"/>
                  <a:pt x="479" y="367113"/>
                </a:cubicBezTo>
                <a:cubicBezTo>
                  <a:pt x="7887" y="362351"/>
                  <a:pt x="111339" y="303613"/>
                  <a:pt x="144941" y="278213"/>
                </a:cubicBezTo>
                <a:cubicBezTo>
                  <a:pt x="178543" y="252813"/>
                  <a:pt x="186216" y="260221"/>
                  <a:pt x="202091" y="214713"/>
                </a:cubicBezTo>
                <a:cubicBezTo>
                  <a:pt x="217966" y="169205"/>
                  <a:pt x="255008" y="8867"/>
                  <a:pt x="252891" y="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: 図形 1277">
            <a:extLst>
              <a:ext uri="{FF2B5EF4-FFF2-40B4-BE49-F238E27FC236}">
                <a16:creationId xmlns:a16="http://schemas.microsoft.com/office/drawing/2014/main" id="{1A84425D-0903-4E24-9E7E-7351CC7DDCE3}"/>
              </a:ext>
            </a:extLst>
          </p:cNvPr>
          <p:cNvSpPr/>
          <p:nvPr/>
        </p:nvSpPr>
        <p:spPr>
          <a:xfrm>
            <a:off x="2534258" y="8181620"/>
            <a:ext cx="233942" cy="419724"/>
          </a:xfrm>
          <a:custGeom>
            <a:avLst/>
            <a:gdLst>
              <a:gd name="connsiteX0" fmla="*/ 8917 w 233942"/>
              <a:gd name="connsiteY0" fmla="*/ 20993 h 419724"/>
              <a:gd name="connsiteX1" fmla="*/ 50192 w 233942"/>
              <a:gd name="connsiteY1" fmla="*/ 74968 h 419724"/>
              <a:gd name="connsiteX2" fmla="*/ 221642 w 233942"/>
              <a:gd name="connsiteY2" fmla="*/ 394055 h 419724"/>
              <a:gd name="connsiteX3" fmla="*/ 197830 w 233942"/>
              <a:gd name="connsiteY3" fmla="*/ 359130 h 419724"/>
              <a:gd name="connsiteX4" fmla="*/ 8917 w 233942"/>
              <a:gd name="connsiteY4" fmla="*/ 20993 h 41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942" h="419724">
                <a:moveTo>
                  <a:pt x="8917" y="20993"/>
                </a:moveTo>
                <a:cubicBezTo>
                  <a:pt x="-15689" y="-26367"/>
                  <a:pt x="14738" y="12791"/>
                  <a:pt x="50192" y="74968"/>
                </a:cubicBezTo>
                <a:cubicBezTo>
                  <a:pt x="85646" y="137145"/>
                  <a:pt x="197036" y="346695"/>
                  <a:pt x="221642" y="394055"/>
                </a:cubicBezTo>
                <a:cubicBezTo>
                  <a:pt x="246248" y="441415"/>
                  <a:pt x="231697" y="419455"/>
                  <a:pt x="197830" y="359130"/>
                </a:cubicBezTo>
                <a:cubicBezTo>
                  <a:pt x="163963" y="298805"/>
                  <a:pt x="33523" y="68353"/>
                  <a:pt x="8917" y="20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: 図形 1278">
            <a:extLst>
              <a:ext uri="{FF2B5EF4-FFF2-40B4-BE49-F238E27FC236}">
                <a16:creationId xmlns:a16="http://schemas.microsoft.com/office/drawing/2014/main" id="{3ECC2AC1-F2D1-46E9-9CD1-70D185F68B0F}"/>
              </a:ext>
            </a:extLst>
          </p:cNvPr>
          <p:cNvSpPr/>
          <p:nvPr/>
        </p:nvSpPr>
        <p:spPr>
          <a:xfrm>
            <a:off x="2757104" y="8710309"/>
            <a:ext cx="74061" cy="508292"/>
          </a:xfrm>
          <a:custGeom>
            <a:avLst/>
            <a:gdLst>
              <a:gd name="connsiteX0" fmla="*/ 73409 w 74061"/>
              <a:gd name="connsiteY0" fmla="*/ 304 h 508292"/>
              <a:gd name="connsiteX1" fmla="*/ 36896 w 74061"/>
              <a:gd name="connsiteY1" fmla="*/ 162229 h 508292"/>
              <a:gd name="connsiteX2" fmla="*/ 48009 w 74061"/>
              <a:gd name="connsiteY2" fmla="*/ 490841 h 508292"/>
              <a:gd name="connsiteX3" fmla="*/ 40071 w 74061"/>
              <a:gd name="connsiteY3" fmla="*/ 435279 h 508292"/>
              <a:gd name="connsiteX4" fmla="*/ 384 w 74061"/>
              <a:gd name="connsiteY4" fmla="*/ 198741 h 508292"/>
              <a:gd name="connsiteX5" fmla="*/ 73409 w 74061"/>
              <a:gd name="connsiteY5" fmla="*/ 304 h 50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61" h="508292">
                <a:moveTo>
                  <a:pt x="73409" y="304"/>
                </a:moveTo>
                <a:cubicBezTo>
                  <a:pt x="79494" y="-5781"/>
                  <a:pt x="41129" y="80473"/>
                  <a:pt x="36896" y="162229"/>
                </a:cubicBezTo>
                <a:cubicBezTo>
                  <a:pt x="32663" y="243985"/>
                  <a:pt x="47480" y="445333"/>
                  <a:pt x="48009" y="490841"/>
                </a:cubicBezTo>
                <a:cubicBezTo>
                  <a:pt x="48538" y="536349"/>
                  <a:pt x="48008" y="483962"/>
                  <a:pt x="40071" y="435279"/>
                </a:cubicBezTo>
                <a:cubicBezTo>
                  <a:pt x="32134" y="386596"/>
                  <a:pt x="-4114" y="268856"/>
                  <a:pt x="384" y="198741"/>
                </a:cubicBezTo>
                <a:cubicBezTo>
                  <a:pt x="4882" y="128626"/>
                  <a:pt x="67324" y="6389"/>
                  <a:pt x="73409" y="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: 図形 1279">
            <a:extLst>
              <a:ext uri="{FF2B5EF4-FFF2-40B4-BE49-F238E27FC236}">
                <a16:creationId xmlns:a16="http://schemas.microsoft.com/office/drawing/2014/main" id="{C76F53EB-A215-4A89-A39D-D656A69AD6BA}"/>
              </a:ext>
            </a:extLst>
          </p:cNvPr>
          <p:cNvSpPr/>
          <p:nvPr/>
        </p:nvSpPr>
        <p:spPr>
          <a:xfrm>
            <a:off x="2680681" y="9180503"/>
            <a:ext cx="100797" cy="633992"/>
          </a:xfrm>
          <a:custGeom>
            <a:avLst/>
            <a:gdLst>
              <a:gd name="connsiteX0" fmla="*/ 100619 w 100797"/>
              <a:gd name="connsiteY0" fmla="*/ 10 h 633992"/>
              <a:gd name="connsiteX1" fmla="*/ 40294 w 100797"/>
              <a:gd name="connsiteY1" fmla="*/ 265122 h 633992"/>
              <a:gd name="connsiteX2" fmla="*/ 607 w 100797"/>
              <a:gd name="connsiteY2" fmla="*/ 622310 h 633992"/>
              <a:gd name="connsiteX3" fmla="*/ 16482 w 100797"/>
              <a:gd name="connsiteY3" fmla="*/ 520710 h 633992"/>
              <a:gd name="connsiteX4" fmla="*/ 19657 w 100797"/>
              <a:gd name="connsiteY4" fmla="*/ 255597 h 633992"/>
              <a:gd name="connsiteX5" fmla="*/ 100619 w 100797"/>
              <a:gd name="connsiteY5" fmla="*/ 10 h 63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797" h="633992">
                <a:moveTo>
                  <a:pt x="100619" y="10"/>
                </a:moveTo>
                <a:cubicBezTo>
                  <a:pt x="104058" y="1597"/>
                  <a:pt x="56963" y="161405"/>
                  <a:pt x="40294" y="265122"/>
                </a:cubicBezTo>
                <a:cubicBezTo>
                  <a:pt x="23625" y="368839"/>
                  <a:pt x="4576" y="579712"/>
                  <a:pt x="607" y="622310"/>
                </a:cubicBezTo>
                <a:cubicBezTo>
                  <a:pt x="-3362" y="664908"/>
                  <a:pt x="13307" y="581829"/>
                  <a:pt x="16482" y="520710"/>
                </a:cubicBezTo>
                <a:cubicBezTo>
                  <a:pt x="19657" y="459591"/>
                  <a:pt x="4840" y="339205"/>
                  <a:pt x="19657" y="255597"/>
                </a:cubicBezTo>
                <a:cubicBezTo>
                  <a:pt x="34474" y="171989"/>
                  <a:pt x="97180" y="-1577"/>
                  <a:pt x="100619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: 図形 1280">
            <a:extLst>
              <a:ext uri="{FF2B5EF4-FFF2-40B4-BE49-F238E27FC236}">
                <a16:creationId xmlns:a16="http://schemas.microsoft.com/office/drawing/2014/main" id="{E6049202-5A74-4FDC-A9DB-A0116DDEA2B7}"/>
              </a:ext>
            </a:extLst>
          </p:cNvPr>
          <p:cNvSpPr/>
          <p:nvPr/>
        </p:nvSpPr>
        <p:spPr>
          <a:xfrm>
            <a:off x="2610234" y="9833379"/>
            <a:ext cx="75902" cy="513940"/>
          </a:xfrm>
          <a:custGeom>
            <a:avLst/>
            <a:gdLst>
              <a:gd name="connsiteX0" fmla="*/ 74229 w 75902"/>
              <a:gd name="connsiteY0" fmla="*/ 1184 h 513940"/>
              <a:gd name="connsiteX1" fmla="*/ 52004 w 75902"/>
              <a:gd name="connsiteY1" fmla="*/ 193271 h 513940"/>
              <a:gd name="connsiteX2" fmla="*/ 47241 w 75902"/>
              <a:gd name="connsiteY2" fmla="*/ 504421 h 513940"/>
              <a:gd name="connsiteX3" fmla="*/ 34541 w 75902"/>
              <a:gd name="connsiteY3" fmla="*/ 420284 h 513940"/>
              <a:gd name="connsiteX4" fmla="*/ 1204 w 75902"/>
              <a:gd name="connsiteY4" fmla="*/ 280584 h 513940"/>
              <a:gd name="connsiteX5" fmla="*/ 74229 w 75902"/>
              <a:gd name="connsiteY5" fmla="*/ 1184 h 51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902" h="513940">
                <a:moveTo>
                  <a:pt x="74229" y="1184"/>
                </a:moveTo>
                <a:cubicBezTo>
                  <a:pt x="82696" y="-13368"/>
                  <a:pt x="56502" y="109398"/>
                  <a:pt x="52004" y="193271"/>
                </a:cubicBezTo>
                <a:cubicBezTo>
                  <a:pt x="47506" y="277144"/>
                  <a:pt x="50151" y="466586"/>
                  <a:pt x="47241" y="504421"/>
                </a:cubicBezTo>
                <a:cubicBezTo>
                  <a:pt x="44331" y="542256"/>
                  <a:pt x="42214" y="457590"/>
                  <a:pt x="34541" y="420284"/>
                </a:cubicBezTo>
                <a:cubicBezTo>
                  <a:pt x="26868" y="382978"/>
                  <a:pt x="-6733" y="345936"/>
                  <a:pt x="1204" y="280584"/>
                </a:cubicBezTo>
                <a:cubicBezTo>
                  <a:pt x="9141" y="215232"/>
                  <a:pt x="65762" y="15736"/>
                  <a:pt x="74229" y="1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: 図形 1281">
            <a:extLst>
              <a:ext uri="{FF2B5EF4-FFF2-40B4-BE49-F238E27FC236}">
                <a16:creationId xmlns:a16="http://schemas.microsoft.com/office/drawing/2014/main" id="{D32272AF-36EE-4263-BA8D-6E2CD49398DA}"/>
              </a:ext>
            </a:extLst>
          </p:cNvPr>
          <p:cNvSpPr/>
          <p:nvPr/>
        </p:nvSpPr>
        <p:spPr>
          <a:xfrm>
            <a:off x="2581249" y="10272169"/>
            <a:ext cx="148713" cy="700634"/>
          </a:xfrm>
          <a:custGeom>
            <a:avLst/>
            <a:gdLst>
              <a:gd name="connsiteX0" fmla="*/ 60351 w 148713"/>
              <a:gd name="connsiteY0" fmla="*/ 544 h 700634"/>
              <a:gd name="connsiteX1" fmla="*/ 49239 w 148713"/>
              <a:gd name="connsiteY1" fmla="*/ 214856 h 700634"/>
              <a:gd name="connsiteX2" fmla="*/ 65114 w 148713"/>
              <a:gd name="connsiteY2" fmla="*/ 472031 h 700634"/>
              <a:gd name="connsiteX3" fmla="*/ 136551 w 148713"/>
              <a:gd name="connsiteY3" fmla="*/ 687931 h 700634"/>
              <a:gd name="connsiteX4" fmla="*/ 134964 w 148713"/>
              <a:gd name="connsiteY4" fmla="*/ 632369 h 700634"/>
              <a:gd name="connsiteX5" fmla="*/ 1614 w 148713"/>
              <a:gd name="connsiteY5" fmla="*/ 278356 h 700634"/>
              <a:gd name="connsiteX6" fmla="*/ 60351 w 148713"/>
              <a:gd name="connsiteY6" fmla="*/ 544 h 70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713" h="700634">
                <a:moveTo>
                  <a:pt x="60351" y="544"/>
                </a:moveTo>
                <a:cubicBezTo>
                  <a:pt x="68288" y="-10039"/>
                  <a:pt x="48445" y="136275"/>
                  <a:pt x="49239" y="214856"/>
                </a:cubicBezTo>
                <a:cubicBezTo>
                  <a:pt x="50033" y="293437"/>
                  <a:pt x="50562" y="393185"/>
                  <a:pt x="65114" y="472031"/>
                </a:cubicBezTo>
                <a:cubicBezTo>
                  <a:pt x="79666" y="550877"/>
                  <a:pt x="124909" y="661208"/>
                  <a:pt x="136551" y="687931"/>
                </a:cubicBezTo>
                <a:cubicBezTo>
                  <a:pt x="148193" y="714654"/>
                  <a:pt x="157453" y="700631"/>
                  <a:pt x="134964" y="632369"/>
                </a:cubicBezTo>
                <a:cubicBezTo>
                  <a:pt x="112475" y="564107"/>
                  <a:pt x="14049" y="384718"/>
                  <a:pt x="1614" y="278356"/>
                </a:cubicBezTo>
                <a:cubicBezTo>
                  <a:pt x="-10821" y="171994"/>
                  <a:pt x="52414" y="11127"/>
                  <a:pt x="60351" y="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: 図形 1282">
            <a:extLst>
              <a:ext uri="{FF2B5EF4-FFF2-40B4-BE49-F238E27FC236}">
                <a16:creationId xmlns:a16="http://schemas.microsoft.com/office/drawing/2014/main" id="{186F33E7-0EA0-4617-9DAA-B765FD9B9278}"/>
              </a:ext>
            </a:extLst>
          </p:cNvPr>
          <p:cNvSpPr/>
          <p:nvPr/>
        </p:nvSpPr>
        <p:spPr>
          <a:xfrm>
            <a:off x="2547557" y="10891397"/>
            <a:ext cx="249619" cy="705389"/>
          </a:xfrm>
          <a:custGeom>
            <a:avLst/>
            <a:gdLst>
              <a:gd name="connsiteX0" fmla="*/ 159131 w 249619"/>
              <a:gd name="connsiteY0" fmla="*/ 441 h 705389"/>
              <a:gd name="connsiteX1" fmla="*/ 240093 w 249619"/>
              <a:gd name="connsiteY1" fmla="*/ 113153 h 705389"/>
              <a:gd name="connsiteX2" fmla="*/ 235331 w 249619"/>
              <a:gd name="connsiteY2" fmla="*/ 156016 h 705389"/>
              <a:gd name="connsiteX3" fmla="*/ 170243 w 249619"/>
              <a:gd name="connsiteY3" fmla="*/ 298891 h 705389"/>
              <a:gd name="connsiteX4" fmla="*/ 6731 w 249619"/>
              <a:gd name="connsiteY4" fmla="*/ 689416 h 705389"/>
              <a:gd name="connsiteX5" fmla="*/ 46418 w 249619"/>
              <a:gd name="connsiteY5" fmla="*/ 598928 h 705389"/>
              <a:gd name="connsiteX6" fmla="*/ 184531 w 249619"/>
              <a:gd name="connsiteY6" fmla="*/ 313178 h 705389"/>
              <a:gd name="connsiteX7" fmla="*/ 249618 w 249619"/>
              <a:gd name="connsiteY7" fmla="*/ 159191 h 705389"/>
              <a:gd name="connsiteX8" fmla="*/ 159131 w 249619"/>
              <a:gd name="connsiteY8" fmla="*/ 441 h 70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619" h="705389">
                <a:moveTo>
                  <a:pt x="159131" y="441"/>
                </a:moveTo>
                <a:cubicBezTo>
                  <a:pt x="157544" y="-7232"/>
                  <a:pt x="227393" y="87224"/>
                  <a:pt x="240093" y="113153"/>
                </a:cubicBezTo>
                <a:cubicBezTo>
                  <a:pt x="252793" y="139082"/>
                  <a:pt x="246973" y="125060"/>
                  <a:pt x="235331" y="156016"/>
                </a:cubicBezTo>
                <a:cubicBezTo>
                  <a:pt x="223689" y="186972"/>
                  <a:pt x="208343" y="209991"/>
                  <a:pt x="170243" y="298891"/>
                </a:cubicBezTo>
                <a:cubicBezTo>
                  <a:pt x="132143" y="387791"/>
                  <a:pt x="27368" y="639410"/>
                  <a:pt x="6731" y="689416"/>
                </a:cubicBezTo>
                <a:cubicBezTo>
                  <a:pt x="-13906" y="739422"/>
                  <a:pt x="16785" y="661634"/>
                  <a:pt x="46418" y="598928"/>
                </a:cubicBezTo>
                <a:cubicBezTo>
                  <a:pt x="76051" y="536222"/>
                  <a:pt x="150664" y="386468"/>
                  <a:pt x="184531" y="313178"/>
                </a:cubicBezTo>
                <a:cubicBezTo>
                  <a:pt x="218398" y="239888"/>
                  <a:pt x="249883" y="207874"/>
                  <a:pt x="249618" y="159191"/>
                </a:cubicBezTo>
                <a:cubicBezTo>
                  <a:pt x="249353" y="110508"/>
                  <a:pt x="160718" y="8114"/>
                  <a:pt x="159131" y="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: 図形 1283">
            <a:extLst>
              <a:ext uri="{FF2B5EF4-FFF2-40B4-BE49-F238E27FC236}">
                <a16:creationId xmlns:a16="http://schemas.microsoft.com/office/drawing/2014/main" id="{FAED3A1F-5CF6-4428-8A2D-040DA0926980}"/>
              </a:ext>
            </a:extLst>
          </p:cNvPr>
          <p:cNvSpPr/>
          <p:nvPr/>
        </p:nvSpPr>
        <p:spPr>
          <a:xfrm>
            <a:off x="2435472" y="10913946"/>
            <a:ext cx="302204" cy="712169"/>
          </a:xfrm>
          <a:custGeom>
            <a:avLst/>
            <a:gdLst>
              <a:gd name="connsiteX0" fmla="*/ 283916 w 302204"/>
              <a:gd name="connsiteY0" fmla="*/ 117 h 712169"/>
              <a:gd name="connsiteX1" fmla="*/ 291853 w 302204"/>
              <a:gd name="connsiteY1" fmla="*/ 127117 h 712169"/>
              <a:gd name="connsiteX2" fmla="*/ 191841 w 302204"/>
              <a:gd name="connsiteY2" fmla="*/ 277929 h 712169"/>
              <a:gd name="connsiteX3" fmla="*/ 7691 w 302204"/>
              <a:gd name="connsiteY3" fmla="*/ 693854 h 712169"/>
              <a:gd name="connsiteX4" fmla="*/ 52141 w 302204"/>
              <a:gd name="connsiteY4" fmla="*/ 604954 h 712169"/>
              <a:gd name="connsiteX5" fmla="*/ 210891 w 302204"/>
              <a:gd name="connsiteY5" fmla="*/ 303329 h 712169"/>
              <a:gd name="connsiteX6" fmla="*/ 298203 w 302204"/>
              <a:gd name="connsiteY6" fmla="*/ 149342 h 712169"/>
              <a:gd name="connsiteX7" fmla="*/ 283916 w 302204"/>
              <a:gd name="connsiteY7" fmla="*/ 117 h 71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204" h="712169">
                <a:moveTo>
                  <a:pt x="283916" y="117"/>
                </a:moveTo>
                <a:cubicBezTo>
                  <a:pt x="282858" y="-3587"/>
                  <a:pt x="307199" y="80815"/>
                  <a:pt x="291853" y="127117"/>
                </a:cubicBezTo>
                <a:cubicBezTo>
                  <a:pt x="276507" y="173419"/>
                  <a:pt x="239201" y="183473"/>
                  <a:pt x="191841" y="277929"/>
                </a:cubicBezTo>
                <a:cubicBezTo>
                  <a:pt x="144481" y="372385"/>
                  <a:pt x="30974" y="639350"/>
                  <a:pt x="7691" y="693854"/>
                </a:cubicBezTo>
                <a:cubicBezTo>
                  <a:pt x="-15592" y="748358"/>
                  <a:pt x="18274" y="670041"/>
                  <a:pt x="52141" y="604954"/>
                </a:cubicBezTo>
                <a:cubicBezTo>
                  <a:pt x="86008" y="539867"/>
                  <a:pt x="169881" y="379264"/>
                  <a:pt x="210891" y="303329"/>
                </a:cubicBezTo>
                <a:cubicBezTo>
                  <a:pt x="251901" y="227394"/>
                  <a:pt x="284180" y="195115"/>
                  <a:pt x="298203" y="149342"/>
                </a:cubicBezTo>
                <a:cubicBezTo>
                  <a:pt x="312226" y="103569"/>
                  <a:pt x="284974" y="3821"/>
                  <a:pt x="283916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: 図形 1284">
            <a:extLst>
              <a:ext uri="{FF2B5EF4-FFF2-40B4-BE49-F238E27FC236}">
                <a16:creationId xmlns:a16="http://schemas.microsoft.com/office/drawing/2014/main" id="{72976961-D2B4-404A-AF0C-F39D9EC14379}"/>
              </a:ext>
            </a:extLst>
          </p:cNvPr>
          <p:cNvSpPr/>
          <p:nvPr/>
        </p:nvSpPr>
        <p:spPr>
          <a:xfrm>
            <a:off x="2552461" y="11007414"/>
            <a:ext cx="371285" cy="606853"/>
          </a:xfrm>
          <a:custGeom>
            <a:avLst/>
            <a:gdLst>
              <a:gd name="connsiteX0" fmla="*/ 230427 w 371285"/>
              <a:gd name="connsiteY0" fmla="*/ 311 h 606853"/>
              <a:gd name="connsiteX1" fmla="*/ 354252 w 371285"/>
              <a:gd name="connsiteY1" fmla="*/ 228911 h 606853"/>
              <a:gd name="connsiteX2" fmla="*/ 368539 w 371285"/>
              <a:gd name="connsiteY2" fmla="*/ 295586 h 606853"/>
              <a:gd name="connsiteX3" fmla="*/ 338377 w 371285"/>
              <a:gd name="connsiteY3" fmla="*/ 371786 h 606853"/>
              <a:gd name="connsiteX4" fmla="*/ 251064 w 371285"/>
              <a:gd name="connsiteY4" fmla="*/ 446399 h 606853"/>
              <a:gd name="connsiteX5" fmla="*/ 1827 w 371285"/>
              <a:gd name="connsiteY5" fmla="*/ 605149 h 606853"/>
              <a:gd name="connsiteX6" fmla="*/ 147877 w 371285"/>
              <a:gd name="connsiteY6" fmla="*/ 519424 h 606853"/>
              <a:gd name="connsiteX7" fmla="*/ 330439 w 371285"/>
              <a:gd name="connsiteY7" fmla="*/ 351149 h 606853"/>
              <a:gd name="connsiteX8" fmla="*/ 360602 w 371285"/>
              <a:gd name="connsiteY8" fmla="*/ 282886 h 606853"/>
              <a:gd name="connsiteX9" fmla="*/ 230427 w 371285"/>
              <a:gd name="connsiteY9" fmla="*/ 311 h 60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285" h="606853">
                <a:moveTo>
                  <a:pt x="230427" y="311"/>
                </a:moveTo>
                <a:cubicBezTo>
                  <a:pt x="229369" y="-8685"/>
                  <a:pt x="331233" y="179699"/>
                  <a:pt x="354252" y="228911"/>
                </a:cubicBezTo>
                <a:cubicBezTo>
                  <a:pt x="377271" y="278123"/>
                  <a:pt x="371185" y="271774"/>
                  <a:pt x="368539" y="295586"/>
                </a:cubicBezTo>
                <a:cubicBezTo>
                  <a:pt x="365893" y="319398"/>
                  <a:pt x="357956" y="346651"/>
                  <a:pt x="338377" y="371786"/>
                </a:cubicBezTo>
                <a:cubicBezTo>
                  <a:pt x="318798" y="396922"/>
                  <a:pt x="307156" y="407505"/>
                  <a:pt x="251064" y="446399"/>
                </a:cubicBezTo>
                <a:cubicBezTo>
                  <a:pt x="194972" y="485293"/>
                  <a:pt x="19025" y="592978"/>
                  <a:pt x="1827" y="605149"/>
                </a:cubicBezTo>
                <a:cubicBezTo>
                  <a:pt x="-15371" y="617320"/>
                  <a:pt x="93108" y="561757"/>
                  <a:pt x="147877" y="519424"/>
                </a:cubicBezTo>
                <a:cubicBezTo>
                  <a:pt x="202646" y="477091"/>
                  <a:pt x="294985" y="390572"/>
                  <a:pt x="330439" y="351149"/>
                </a:cubicBezTo>
                <a:cubicBezTo>
                  <a:pt x="365893" y="311726"/>
                  <a:pt x="374096" y="337919"/>
                  <a:pt x="360602" y="282886"/>
                </a:cubicBezTo>
                <a:cubicBezTo>
                  <a:pt x="347108" y="227853"/>
                  <a:pt x="231485" y="9307"/>
                  <a:pt x="230427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: 図形 1285">
            <a:extLst>
              <a:ext uri="{FF2B5EF4-FFF2-40B4-BE49-F238E27FC236}">
                <a16:creationId xmlns:a16="http://schemas.microsoft.com/office/drawing/2014/main" id="{861E6122-6248-4712-8AA0-68A590AB5B74}"/>
              </a:ext>
            </a:extLst>
          </p:cNvPr>
          <p:cNvSpPr/>
          <p:nvPr/>
        </p:nvSpPr>
        <p:spPr>
          <a:xfrm>
            <a:off x="2682025" y="11331406"/>
            <a:ext cx="261442" cy="885929"/>
          </a:xfrm>
          <a:custGeom>
            <a:avLst/>
            <a:gdLst>
              <a:gd name="connsiteX0" fmla="*/ 259613 w 261442"/>
              <a:gd name="connsiteY0" fmla="*/ 169 h 885929"/>
              <a:gd name="connsiteX1" fmla="*/ 226275 w 261442"/>
              <a:gd name="connsiteY1" fmla="*/ 143044 h 885929"/>
              <a:gd name="connsiteX2" fmla="*/ 110388 w 261442"/>
              <a:gd name="connsiteY2" fmla="*/ 236707 h 885929"/>
              <a:gd name="connsiteX3" fmla="*/ 46888 w 261442"/>
              <a:gd name="connsiteY3" fmla="*/ 306557 h 885929"/>
              <a:gd name="connsiteX4" fmla="*/ 15138 w 261442"/>
              <a:gd name="connsiteY4" fmla="*/ 409744 h 885929"/>
              <a:gd name="connsiteX5" fmla="*/ 7200 w 261442"/>
              <a:gd name="connsiteY5" fmla="*/ 859007 h 885929"/>
              <a:gd name="connsiteX6" fmla="*/ 11963 w 261442"/>
              <a:gd name="connsiteY6" fmla="*/ 784394 h 885929"/>
              <a:gd name="connsiteX7" fmla="*/ 2438 w 261442"/>
              <a:gd name="connsiteY7" fmla="*/ 366882 h 885929"/>
              <a:gd name="connsiteX8" fmla="*/ 64350 w 261442"/>
              <a:gd name="connsiteY8" fmla="*/ 258932 h 885929"/>
              <a:gd name="connsiteX9" fmla="*/ 181825 w 261442"/>
              <a:gd name="connsiteY9" fmla="*/ 173207 h 885929"/>
              <a:gd name="connsiteX10" fmla="*/ 259613 w 261442"/>
              <a:gd name="connsiteY10" fmla="*/ 169 h 88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1442" h="885929">
                <a:moveTo>
                  <a:pt x="259613" y="169"/>
                </a:moveTo>
                <a:cubicBezTo>
                  <a:pt x="267021" y="-4858"/>
                  <a:pt x="251146" y="103621"/>
                  <a:pt x="226275" y="143044"/>
                </a:cubicBezTo>
                <a:cubicBezTo>
                  <a:pt x="201404" y="182467"/>
                  <a:pt x="140286" y="209455"/>
                  <a:pt x="110388" y="236707"/>
                </a:cubicBezTo>
                <a:cubicBezTo>
                  <a:pt x="80490" y="263959"/>
                  <a:pt x="62763" y="277718"/>
                  <a:pt x="46888" y="306557"/>
                </a:cubicBezTo>
                <a:cubicBezTo>
                  <a:pt x="31013" y="335396"/>
                  <a:pt x="21753" y="317669"/>
                  <a:pt x="15138" y="409744"/>
                </a:cubicBezTo>
                <a:cubicBezTo>
                  <a:pt x="8523" y="501819"/>
                  <a:pt x="7729" y="796565"/>
                  <a:pt x="7200" y="859007"/>
                </a:cubicBezTo>
                <a:cubicBezTo>
                  <a:pt x="6671" y="921449"/>
                  <a:pt x="12757" y="866415"/>
                  <a:pt x="11963" y="784394"/>
                </a:cubicBezTo>
                <a:cubicBezTo>
                  <a:pt x="11169" y="702373"/>
                  <a:pt x="-6293" y="454459"/>
                  <a:pt x="2438" y="366882"/>
                </a:cubicBezTo>
                <a:cubicBezTo>
                  <a:pt x="11169" y="279305"/>
                  <a:pt x="34452" y="291211"/>
                  <a:pt x="64350" y="258932"/>
                </a:cubicBezTo>
                <a:cubicBezTo>
                  <a:pt x="94248" y="226653"/>
                  <a:pt x="149017" y="215011"/>
                  <a:pt x="181825" y="173207"/>
                </a:cubicBezTo>
                <a:cubicBezTo>
                  <a:pt x="214633" y="131403"/>
                  <a:pt x="252205" y="5196"/>
                  <a:pt x="259613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: 図形 1286">
            <a:extLst>
              <a:ext uri="{FF2B5EF4-FFF2-40B4-BE49-F238E27FC236}">
                <a16:creationId xmlns:a16="http://schemas.microsoft.com/office/drawing/2014/main" id="{285845C7-3EF4-48A5-8E32-B124224FDE19}"/>
              </a:ext>
            </a:extLst>
          </p:cNvPr>
          <p:cNvSpPr/>
          <p:nvPr/>
        </p:nvSpPr>
        <p:spPr>
          <a:xfrm>
            <a:off x="2620797" y="11658804"/>
            <a:ext cx="23996" cy="480590"/>
          </a:xfrm>
          <a:custGeom>
            <a:avLst/>
            <a:gdLst>
              <a:gd name="connsiteX0" fmla="*/ 17628 w 23996"/>
              <a:gd name="connsiteY0" fmla="*/ 12496 h 480590"/>
              <a:gd name="connsiteX1" fmla="*/ 166 w 23996"/>
              <a:gd name="connsiteY1" fmla="*/ 464934 h 480590"/>
              <a:gd name="connsiteX2" fmla="*/ 9691 w 23996"/>
              <a:gd name="connsiteY2" fmla="*/ 355396 h 480590"/>
              <a:gd name="connsiteX3" fmla="*/ 23978 w 23996"/>
              <a:gd name="connsiteY3" fmla="*/ 147434 h 480590"/>
              <a:gd name="connsiteX4" fmla="*/ 17628 w 23996"/>
              <a:gd name="connsiteY4" fmla="*/ 12496 h 48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6" h="480590">
                <a:moveTo>
                  <a:pt x="17628" y="12496"/>
                </a:moveTo>
                <a:cubicBezTo>
                  <a:pt x="13659" y="65413"/>
                  <a:pt x="1489" y="407784"/>
                  <a:pt x="166" y="464934"/>
                </a:cubicBezTo>
                <a:cubicBezTo>
                  <a:pt x="-1157" y="522084"/>
                  <a:pt x="5722" y="408313"/>
                  <a:pt x="9691" y="355396"/>
                </a:cubicBezTo>
                <a:cubicBezTo>
                  <a:pt x="13660" y="302479"/>
                  <a:pt x="24507" y="206701"/>
                  <a:pt x="23978" y="147434"/>
                </a:cubicBezTo>
                <a:cubicBezTo>
                  <a:pt x="23449" y="88167"/>
                  <a:pt x="21597" y="-40421"/>
                  <a:pt x="17628" y="12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: 図形 1287">
            <a:extLst>
              <a:ext uri="{FF2B5EF4-FFF2-40B4-BE49-F238E27FC236}">
                <a16:creationId xmlns:a16="http://schemas.microsoft.com/office/drawing/2014/main" id="{58069E2E-5BA6-4F0A-87EF-811488D7CACB}"/>
              </a:ext>
            </a:extLst>
          </p:cNvPr>
          <p:cNvSpPr/>
          <p:nvPr/>
        </p:nvSpPr>
        <p:spPr>
          <a:xfrm>
            <a:off x="2588802" y="11647842"/>
            <a:ext cx="38519" cy="499210"/>
          </a:xfrm>
          <a:custGeom>
            <a:avLst/>
            <a:gdLst>
              <a:gd name="connsiteX0" fmla="*/ 38511 w 38519"/>
              <a:gd name="connsiteY0" fmla="*/ 10758 h 499210"/>
              <a:gd name="connsiteX1" fmla="*/ 5173 w 38519"/>
              <a:gd name="connsiteY1" fmla="*/ 477483 h 499210"/>
              <a:gd name="connsiteX2" fmla="*/ 411 w 38519"/>
              <a:gd name="connsiteY2" fmla="*/ 396521 h 499210"/>
              <a:gd name="connsiteX3" fmla="*/ 8348 w 38519"/>
              <a:gd name="connsiteY3" fmla="*/ 169508 h 499210"/>
              <a:gd name="connsiteX4" fmla="*/ 38511 w 38519"/>
              <a:gd name="connsiteY4" fmla="*/ 10758 h 49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9" h="499210">
                <a:moveTo>
                  <a:pt x="38511" y="10758"/>
                </a:moveTo>
                <a:cubicBezTo>
                  <a:pt x="37982" y="62087"/>
                  <a:pt x="11523" y="413189"/>
                  <a:pt x="5173" y="477483"/>
                </a:cubicBezTo>
                <a:cubicBezTo>
                  <a:pt x="-1177" y="541777"/>
                  <a:pt x="-118" y="447850"/>
                  <a:pt x="411" y="396521"/>
                </a:cubicBezTo>
                <a:cubicBezTo>
                  <a:pt x="940" y="345192"/>
                  <a:pt x="1734" y="234066"/>
                  <a:pt x="8348" y="169508"/>
                </a:cubicBezTo>
                <a:cubicBezTo>
                  <a:pt x="14962" y="104950"/>
                  <a:pt x="39040" y="-40571"/>
                  <a:pt x="38511" y="10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: 図形 1288">
            <a:extLst>
              <a:ext uri="{FF2B5EF4-FFF2-40B4-BE49-F238E27FC236}">
                <a16:creationId xmlns:a16="http://schemas.microsoft.com/office/drawing/2014/main" id="{1AD6BBD6-C79D-41B8-9DBB-499144056094}"/>
              </a:ext>
            </a:extLst>
          </p:cNvPr>
          <p:cNvSpPr/>
          <p:nvPr/>
        </p:nvSpPr>
        <p:spPr>
          <a:xfrm>
            <a:off x="2554258" y="12139404"/>
            <a:ext cx="143513" cy="62711"/>
          </a:xfrm>
          <a:custGeom>
            <a:avLst/>
            <a:gdLst>
              <a:gd name="connsiteX0" fmla="*/ 30 w 143513"/>
              <a:gd name="connsiteY0" fmla="*/ 209 h 62711"/>
              <a:gd name="connsiteX1" fmla="*/ 58767 w 143513"/>
              <a:gd name="connsiteY1" fmla="*/ 25609 h 62711"/>
              <a:gd name="connsiteX2" fmla="*/ 142905 w 143513"/>
              <a:gd name="connsiteY2" fmla="*/ 62121 h 62711"/>
              <a:gd name="connsiteX3" fmla="*/ 95280 w 143513"/>
              <a:gd name="connsiteY3" fmla="*/ 47834 h 62711"/>
              <a:gd name="connsiteX4" fmla="*/ 68292 w 143513"/>
              <a:gd name="connsiteY4" fmla="*/ 43071 h 62711"/>
              <a:gd name="connsiteX5" fmla="*/ 30 w 143513"/>
              <a:gd name="connsiteY5" fmla="*/ 209 h 62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513" h="62711">
                <a:moveTo>
                  <a:pt x="30" y="209"/>
                </a:moveTo>
                <a:cubicBezTo>
                  <a:pt x="-1557" y="-2701"/>
                  <a:pt x="58767" y="25609"/>
                  <a:pt x="58767" y="25609"/>
                </a:cubicBezTo>
                <a:cubicBezTo>
                  <a:pt x="82580" y="35928"/>
                  <a:pt x="136820" y="58417"/>
                  <a:pt x="142905" y="62121"/>
                </a:cubicBezTo>
                <a:cubicBezTo>
                  <a:pt x="148991" y="65825"/>
                  <a:pt x="107715" y="51009"/>
                  <a:pt x="95280" y="47834"/>
                </a:cubicBezTo>
                <a:cubicBezTo>
                  <a:pt x="82845" y="44659"/>
                  <a:pt x="77817" y="49156"/>
                  <a:pt x="68292" y="43071"/>
                </a:cubicBezTo>
                <a:cubicBezTo>
                  <a:pt x="58767" y="36986"/>
                  <a:pt x="1617" y="3119"/>
                  <a:pt x="30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: 図形 1289">
            <a:extLst>
              <a:ext uri="{FF2B5EF4-FFF2-40B4-BE49-F238E27FC236}">
                <a16:creationId xmlns:a16="http://schemas.microsoft.com/office/drawing/2014/main" id="{D714E555-7975-4057-AF22-716F1B7DD3DB}"/>
              </a:ext>
            </a:extLst>
          </p:cNvPr>
          <p:cNvSpPr/>
          <p:nvPr/>
        </p:nvSpPr>
        <p:spPr>
          <a:xfrm>
            <a:off x="2101791" y="11664333"/>
            <a:ext cx="520860" cy="478073"/>
          </a:xfrm>
          <a:custGeom>
            <a:avLst/>
            <a:gdLst>
              <a:gd name="connsiteX0" fmla="*/ 515997 w 520860"/>
              <a:gd name="connsiteY0" fmla="*/ 5380 h 478073"/>
              <a:gd name="connsiteX1" fmla="*/ 373122 w 520860"/>
              <a:gd name="connsiteY1" fmla="*/ 65705 h 478073"/>
              <a:gd name="connsiteX2" fmla="*/ 236597 w 520860"/>
              <a:gd name="connsiteY2" fmla="*/ 173655 h 478073"/>
              <a:gd name="connsiteX3" fmla="*/ 79434 w 520860"/>
              <a:gd name="connsiteY3" fmla="*/ 333992 h 478073"/>
              <a:gd name="connsiteX4" fmla="*/ 4822 w 520860"/>
              <a:gd name="connsiteY4" fmla="*/ 472105 h 478073"/>
              <a:gd name="connsiteX5" fmla="*/ 27047 w 520860"/>
              <a:gd name="connsiteY5" fmla="*/ 427655 h 478073"/>
              <a:gd name="connsiteX6" fmla="*/ 185797 w 520860"/>
              <a:gd name="connsiteY6" fmla="*/ 202230 h 478073"/>
              <a:gd name="connsiteX7" fmla="*/ 515997 w 520860"/>
              <a:gd name="connsiteY7" fmla="*/ 5380 h 47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860" h="478073">
                <a:moveTo>
                  <a:pt x="515997" y="5380"/>
                </a:moveTo>
                <a:cubicBezTo>
                  <a:pt x="547218" y="-17374"/>
                  <a:pt x="419689" y="37659"/>
                  <a:pt x="373122" y="65705"/>
                </a:cubicBezTo>
                <a:cubicBezTo>
                  <a:pt x="326555" y="93751"/>
                  <a:pt x="285545" y="128941"/>
                  <a:pt x="236597" y="173655"/>
                </a:cubicBezTo>
                <a:cubicBezTo>
                  <a:pt x="187649" y="218369"/>
                  <a:pt x="118063" y="284250"/>
                  <a:pt x="79434" y="333992"/>
                </a:cubicBezTo>
                <a:cubicBezTo>
                  <a:pt x="40805" y="383734"/>
                  <a:pt x="13553" y="456495"/>
                  <a:pt x="4822" y="472105"/>
                </a:cubicBezTo>
                <a:cubicBezTo>
                  <a:pt x="-3909" y="487716"/>
                  <a:pt x="-3116" y="472634"/>
                  <a:pt x="27047" y="427655"/>
                </a:cubicBezTo>
                <a:cubicBezTo>
                  <a:pt x="57209" y="382676"/>
                  <a:pt x="101395" y="271286"/>
                  <a:pt x="185797" y="202230"/>
                </a:cubicBezTo>
                <a:cubicBezTo>
                  <a:pt x="270199" y="133174"/>
                  <a:pt x="484776" y="28134"/>
                  <a:pt x="515997" y="5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: 図形 1290">
            <a:extLst>
              <a:ext uri="{FF2B5EF4-FFF2-40B4-BE49-F238E27FC236}">
                <a16:creationId xmlns:a16="http://schemas.microsoft.com/office/drawing/2014/main" id="{6C0FE586-0126-4569-89EA-46064DBF8259}"/>
              </a:ext>
            </a:extLst>
          </p:cNvPr>
          <p:cNvSpPr/>
          <p:nvPr/>
        </p:nvSpPr>
        <p:spPr>
          <a:xfrm>
            <a:off x="2049838" y="11630025"/>
            <a:ext cx="394912" cy="494231"/>
          </a:xfrm>
          <a:custGeom>
            <a:avLst/>
            <a:gdLst>
              <a:gd name="connsiteX0" fmla="*/ 394912 w 394912"/>
              <a:gd name="connsiteY0" fmla="*/ 0 h 494231"/>
              <a:gd name="connsiteX1" fmla="*/ 147262 w 394912"/>
              <a:gd name="connsiteY1" fmla="*/ 228600 h 494231"/>
              <a:gd name="connsiteX2" fmla="*/ 58362 w 394912"/>
              <a:gd name="connsiteY2" fmla="*/ 325438 h 494231"/>
              <a:gd name="connsiteX3" fmla="*/ 1212 w 394912"/>
              <a:gd name="connsiteY3" fmla="*/ 490538 h 494231"/>
              <a:gd name="connsiteX4" fmla="*/ 23437 w 394912"/>
              <a:gd name="connsiteY4" fmla="*/ 433388 h 494231"/>
              <a:gd name="connsiteX5" fmla="*/ 71062 w 394912"/>
              <a:gd name="connsiteY5" fmla="*/ 354013 h 494231"/>
              <a:gd name="connsiteX6" fmla="*/ 123450 w 394912"/>
              <a:gd name="connsiteY6" fmla="*/ 293688 h 494231"/>
              <a:gd name="connsiteX7" fmla="*/ 394912 w 394912"/>
              <a:gd name="connsiteY7" fmla="*/ 0 h 49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912" h="494231">
                <a:moveTo>
                  <a:pt x="394912" y="0"/>
                </a:moveTo>
                <a:cubicBezTo>
                  <a:pt x="299133" y="87180"/>
                  <a:pt x="203354" y="174360"/>
                  <a:pt x="147262" y="228600"/>
                </a:cubicBezTo>
                <a:cubicBezTo>
                  <a:pt x="91170" y="282840"/>
                  <a:pt x="82704" y="281782"/>
                  <a:pt x="58362" y="325438"/>
                </a:cubicBezTo>
                <a:cubicBezTo>
                  <a:pt x="34020" y="369094"/>
                  <a:pt x="7033" y="472546"/>
                  <a:pt x="1212" y="490538"/>
                </a:cubicBezTo>
                <a:cubicBezTo>
                  <a:pt x="-4609" y="508530"/>
                  <a:pt x="11795" y="456142"/>
                  <a:pt x="23437" y="433388"/>
                </a:cubicBezTo>
                <a:cubicBezTo>
                  <a:pt x="35079" y="410634"/>
                  <a:pt x="54393" y="377296"/>
                  <a:pt x="71062" y="354013"/>
                </a:cubicBezTo>
                <a:cubicBezTo>
                  <a:pt x="87731" y="330730"/>
                  <a:pt x="123450" y="293688"/>
                  <a:pt x="123450" y="293688"/>
                </a:cubicBezTo>
                <a:lnTo>
                  <a:pt x="39491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: 図形 1291">
            <a:extLst>
              <a:ext uri="{FF2B5EF4-FFF2-40B4-BE49-F238E27FC236}">
                <a16:creationId xmlns:a16="http://schemas.microsoft.com/office/drawing/2014/main" id="{AF487C83-C198-4812-8F6E-A77EDB1FEF1E}"/>
              </a:ext>
            </a:extLst>
          </p:cNvPr>
          <p:cNvSpPr/>
          <p:nvPr/>
        </p:nvSpPr>
        <p:spPr>
          <a:xfrm>
            <a:off x="1475782" y="11902839"/>
            <a:ext cx="193660" cy="131539"/>
          </a:xfrm>
          <a:custGeom>
            <a:avLst/>
            <a:gdLst>
              <a:gd name="connsiteX0" fmla="*/ 192681 w 193660"/>
              <a:gd name="connsiteY0" fmla="*/ 236 h 131539"/>
              <a:gd name="connsiteX1" fmla="*/ 3768 w 193660"/>
              <a:gd name="connsiteY1" fmla="*/ 127236 h 131539"/>
              <a:gd name="connsiteX2" fmla="*/ 75206 w 193660"/>
              <a:gd name="connsiteY2" fmla="*/ 95486 h 131539"/>
              <a:gd name="connsiteX3" fmla="*/ 192681 w 193660"/>
              <a:gd name="connsiteY3" fmla="*/ 236 h 131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660" h="131539">
                <a:moveTo>
                  <a:pt x="192681" y="236"/>
                </a:moveTo>
                <a:cubicBezTo>
                  <a:pt x="180775" y="5528"/>
                  <a:pt x="23347" y="111361"/>
                  <a:pt x="3768" y="127236"/>
                </a:cubicBezTo>
                <a:cubicBezTo>
                  <a:pt x="-15811" y="143111"/>
                  <a:pt x="45837" y="111096"/>
                  <a:pt x="75206" y="95486"/>
                </a:cubicBezTo>
                <a:cubicBezTo>
                  <a:pt x="104575" y="79876"/>
                  <a:pt x="204587" y="-5056"/>
                  <a:pt x="192681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: 図形 1292">
            <a:extLst>
              <a:ext uri="{FF2B5EF4-FFF2-40B4-BE49-F238E27FC236}">
                <a16:creationId xmlns:a16="http://schemas.microsoft.com/office/drawing/2014/main" id="{AEFE7A8B-AB38-4382-AE2A-2289515A095A}"/>
              </a:ext>
            </a:extLst>
          </p:cNvPr>
          <p:cNvSpPr/>
          <p:nvPr/>
        </p:nvSpPr>
        <p:spPr>
          <a:xfrm>
            <a:off x="1476374" y="12031653"/>
            <a:ext cx="595347" cy="114548"/>
          </a:xfrm>
          <a:custGeom>
            <a:avLst/>
            <a:gdLst>
              <a:gd name="connsiteX0" fmla="*/ 1 w 595347"/>
              <a:gd name="connsiteY0" fmla="*/ 10 h 114548"/>
              <a:gd name="connsiteX1" fmla="*/ 155576 w 595347"/>
              <a:gd name="connsiteY1" fmla="*/ 100022 h 114548"/>
              <a:gd name="connsiteX2" fmla="*/ 247651 w 595347"/>
              <a:gd name="connsiteY2" fmla="*/ 109547 h 114548"/>
              <a:gd name="connsiteX3" fmla="*/ 396876 w 595347"/>
              <a:gd name="connsiteY3" fmla="*/ 114310 h 114548"/>
              <a:gd name="connsiteX4" fmla="*/ 542926 w 595347"/>
              <a:gd name="connsiteY4" fmla="*/ 109547 h 114548"/>
              <a:gd name="connsiteX5" fmla="*/ 592139 w 595347"/>
              <a:gd name="connsiteY5" fmla="*/ 74622 h 114548"/>
              <a:gd name="connsiteX6" fmla="*/ 463551 w 595347"/>
              <a:gd name="connsiteY6" fmla="*/ 101610 h 114548"/>
              <a:gd name="connsiteX7" fmla="*/ 195264 w 595347"/>
              <a:gd name="connsiteY7" fmla="*/ 103197 h 114548"/>
              <a:gd name="connsiteX8" fmla="*/ 158751 w 595347"/>
              <a:gd name="connsiteY8" fmla="*/ 93672 h 114548"/>
              <a:gd name="connsiteX9" fmla="*/ 1 w 595347"/>
              <a:gd name="connsiteY9" fmla="*/ 10 h 11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5347" h="114548">
                <a:moveTo>
                  <a:pt x="1" y="10"/>
                </a:moveTo>
                <a:cubicBezTo>
                  <a:pt x="-528" y="1068"/>
                  <a:pt x="114301" y="81766"/>
                  <a:pt x="155576" y="100022"/>
                </a:cubicBezTo>
                <a:cubicBezTo>
                  <a:pt x="196851" y="118278"/>
                  <a:pt x="207434" y="107166"/>
                  <a:pt x="247651" y="109547"/>
                </a:cubicBezTo>
                <a:cubicBezTo>
                  <a:pt x="287868" y="111928"/>
                  <a:pt x="347664" y="114310"/>
                  <a:pt x="396876" y="114310"/>
                </a:cubicBezTo>
                <a:cubicBezTo>
                  <a:pt x="446088" y="114310"/>
                  <a:pt x="510382" y="116162"/>
                  <a:pt x="542926" y="109547"/>
                </a:cubicBezTo>
                <a:cubicBezTo>
                  <a:pt x="575470" y="102932"/>
                  <a:pt x="605368" y="75945"/>
                  <a:pt x="592139" y="74622"/>
                </a:cubicBezTo>
                <a:cubicBezTo>
                  <a:pt x="578910" y="73299"/>
                  <a:pt x="529697" y="96848"/>
                  <a:pt x="463551" y="101610"/>
                </a:cubicBezTo>
                <a:cubicBezTo>
                  <a:pt x="397405" y="106373"/>
                  <a:pt x="246064" y="104520"/>
                  <a:pt x="195264" y="103197"/>
                </a:cubicBezTo>
                <a:cubicBezTo>
                  <a:pt x="144464" y="101874"/>
                  <a:pt x="192353" y="110870"/>
                  <a:pt x="158751" y="93672"/>
                </a:cubicBezTo>
                <a:cubicBezTo>
                  <a:pt x="125149" y="76474"/>
                  <a:pt x="530" y="-1048"/>
                  <a:pt x="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: 図形 1293">
            <a:extLst>
              <a:ext uri="{FF2B5EF4-FFF2-40B4-BE49-F238E27FC236}">
                <a16:creationId xmlns:a16="http://schemas.microsoft.com/office/drawing/2014/main" id="{C4F63107-4C90-4996-849B-A561D1891ED7}"/>
              </a:ext>
            </a:extLst>
          </p:cNvPr>
          <p:cNvSpPr/>
          <p:nvPr/>
        </p:nvSpPr>
        <p:spPr>
          <a:xfrm>
            <a:off x="864624" y="11995970"/>
            <a:ext cx="655025" cy="399739"/>
          </a:xfrm>
          <a:custGeom>
            <a:avLst/>
            <a:gdLst>
              <a:gd name="connsiteX0" fmla="*/ 6914 w 655025"/>
              <a:gd name="connsiteY0" fmla="*/ 389705 h 399739"/>
              <a:gd name="connsiteX1" fmla="*/ 79939 w 655025"/>
              <a:gd name="connsiteY1" fmla="*/ 348430 h 399739"/>
              <a:gd name="connsiteX2" fmla="*/ 281551 w 655025"/>
              <a:gd name="connsiteY2" fmla="*/ 200793 h 399739"/>
              <a:gd name="connsiteX3" fmla="*/ 427601 w 655025"/>
              <a:gd name="connsiteY3" fmla="*/ 115068 h 399739"/>
              <a:gd name="connsiteX4" fmla="*/ 654614 w 655025"/>
              <a:gd name="connsiteY4" fmla="*/ 768 h 399739"/>
              <a:gd name="connsiteX5" fmla="*/ 476814 w 655025"/>
              <a:gd name="connsiteY5" fmla="*/ 70618 h 399739"/>
              <a:gd name="connsiteX6" fmla="*/ 237101 w 655025"/>
              <a:gd name="connsiteY6" fmla="*/ 176980 h 399739"/>
              <a:gd name="connsiteX7" fmla="*/ 6914 w 655025"/>
              <a:gd name="connsiteY7" fmla="*/ 389705 h 39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5025" h="399739">
                <a:moveTo>
                  <a:pt x="6914" y="389705"/>
                </a:moveTo>
                <a:cubicBezTo>
                  <a:pt x="-19280" y="418280"/>
                  <a:pt x="34166" y="379915"/>
                  <a:pt x="79939" y="348430"/>
                </a:cubicBezTo>
                <a:cubicBezTo>
                  <a:pt x="125712" y="316945"/>
                  <a:pt x="223607" y="239687"/>
                  <a:pt x="281551" y="200793"/>
                </a:cubicBezTo>
                <a:cubicBezTo>
                  <a:pt x="339495" y="161899"/>
                  <a:pt x="365424" y="148405"/>
                  <a:pt x="427601" y="115068"/>
                </a:cubicBezTo>
                <a:cubicBezTo>
                  <a:pt x="489778" y="81731"/>
                  <a:pt x="646412" y="8176"/>
                  <a:pt x="654614" y="768"/>
                </a:cubicBezTo>
                <a:cubicBezTo>
                  <a:pt x="662816" y="-6640"/>
                  <a:pt x="546399" y="41249"/>
                  <a:pt x="476814" y="70618"/>
                </a:cubicBezTo>
                <a:cubicBezTo>
                  <a:pt x="407229" y="99987"/>
                  <a:pt x="314359" y="122211"/>
                  <a:pt x="237101" y="176980"/>
                </a:cubicBezTo>
                <a:cubicBezTo>
                  <a:pt x="159843" y="231749"/>
                  <a:pt x="33108" y="361130"/>
                  <a:pt x="6914" y="3897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: 図形 1294">
            <a:extLst>
              <a:ext uri="{FF2B5EF4-FFF2-40B4-BE49-F238E27FC236}">
                <a16:creationId xmlns:a16="http://schemas.microsoft.com/office/drawing/2014/main" id="{362AA31A-6E05-449B-9A9E-16D946FF5712}"/>
              </a:ext>
            </a:extLst>
          </p:cNvPr>
          <p:cNvSpPr/>
          <p:nvPr/>
        </p:nvSpPr>
        <p:spPr>
          <a:xfrm>
            <a:off x="1791969" y="12113638"/>
            <a:ext cx="335681" cy="335542"/>
          </a:xfrm>
          <a:custGeom>
            <a:avLst/>
            <a:gdLst>
              <a:gd name="connsiteX0" fmla="*/ 333694 w 335681"/>
              <a:gd name="connsiteY0" fmla="*/ 575 h 335542"/>
              <a:gd name="connsiteX1" fmla="*/ 292419 w 335681"/>
              <a:gd name="connsiteY1" fmla="*/ 132337 h 335542"/>
              <a:gd name="connsiteX2" fmla="*/ 217806 w 335681"/>
              <a:gd name="connsiteY2" fmla="*/ 179962 h 335542"/>
              <a:gd name="connsiteX3" fmla="*/ 213044 w 335681"/>
              <a:gd name="connsiteY3" fmla="*/ 230762 h 335542"/>
              <a:gd name="connsiteX4" fmla="*/ 170181 w 335681"/>
              <a:gd name="connsiteY4" fmla="*/ 278387 h 335542"/>
              <a:gd name="connsiteX5" fmla="*/ 319 w 335681"/>
              <a:gd name="connsiteY5" fmla="*/ 335537 h 335542"/>
              <a:gd name="connsiteX6" fmla="*/ 217806 w 335681"/>
              <a:gd name="connsiteY6" fmla="*/ 275212 h 335542"/>
              <a:gd name="connsiteX7" fmla="*/ 220981 w 335681"/>
              <a:gd name="connsiteY7" fmla="*/ 226000 h 335542"/>
              <a:gd name="connsiteX8" fmla="*/ 230506 w 335681"/>
              <a:gd name="connsiteY8" fmla="*/ 189487 h 335542"/>
              <a:gd name="connsiteX9" fmla="*/ 333694 w 335681"/>
              <a:gd name="connsiteY9" fmla="*/ 575 h 335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681" h="335542">
                <a:moveTo>
                  <a:pt x="333694" y="575"/>
                </a:moveTo>
                <a:cubicBezTo>
                  <a:pt x="344013" y="-8950"/>
                  <a:pt x="311734" y="102439"/>
                  <a:pt x="292419" y="132337"/>
                </a:cubicBezTo>
                <a:cubicBezTo>
                  <a:pt x="273104" y="162235"/>
                  <a:pt x="231035" y="163558"/>
                  <a:pt x="217806" y="179962"/>
                </a:cubicBezTo>
                <a:cubicBezTo>
                  <a:pt x="204577" y="196366"/>
                  <a:pt x="220981" y="214358"/>
                  <a:pt x="213044" y="230762"/>
                </a:cubicBezTo>
                <a:cubicBezTo>
                  <a:pt x="205106" y="247166"/>
                  <a:pt x="205635" y="260925"/>
                  <a:pt x="170181" y="278387"/>
                </a:cubicBezTo>
                <a:cubicBezTo>
                  <a:pt x="134727" y="295849"/>
                  <a:pt x="-7619" y="336066"/>
                  <a:pt x="319" y="335537"/>
                </a:cubicBezTo>
                <a:cubicBezTo>
                  <a:pt x="8256" y="335008"/>
                  <a:pt x="181029" y="293468"/>
                  <a:pt x="217806" y="275212"/>
                </a:cubicBezTo>
                <a:cubicBezTo>
                  <a:pt x="254583" y="256956"/>
                  <a:pt x="218864" y="240288"/>
                  <a:pt x="220981" y="226000"/>
                </a:cubicBezTo>
                <a:cubicBezTo>
                  <a:pt x="223098" y="211713"/>
                  <a:pt x="210927" y="225735"/>
                  <a:pt x="230506" y="189487"/>
                </a:cubicBezTo>
                <a:cubicBezTo>
                  <a:pt x="250085" y="153239"/>
                  <a:pt x="323375" y="10100"/>
                  <a:pt x="333694" y="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: 図形 1295">
            <a:extLst>
              <a:ext uri="{FF2B5EF4-FFF2-40B4-BE49-F238E27FC236}">
                <a16:creationId xmlns:a16="http://schemas.microsoft.com/office/drawing/2014/main" id="{1315CA00-5773-4416-AED5-E8DD6E854EAD}"/>
              </a:ext>
            </a:extLst>
          </p:cNvPr>
          <p:cNvSpPr/>
          <p:nvPr/>
        </p:nvSpPr>
        <p:spPr>
          <a:xfrm>
            <a:off x="863600" y="12401550"/>
            <a:ext cx="960328" cy="28013"/>
          </a:xfrm>
          <a:custGeom>
            <a:avLst/>
            <a:gdLst>
              <a:gd name="connsiteX0" fmla="*/ 0 w 960328"/>
              <a:gd name="connsiteY0" fmla="*/ 0 h 28013"/>
              <a:gd name="connsiteX1" fmla="*/ 103188 w 960328"/>
              <a:gd name="connsiteY1" fmla="*/ 0 h 28013"/>
              <a:gd name="connsiteX2" fmla="*/ 646113 w 960328"/>
              <a:gd name="connsiteY2" fmla="*/ 25400 h 28013"/>
              <a:gd name="connsiteX3" fmla="*/ 835025 w 960328"/>
              <a:gd name="connsiteY3" fmla="*/ 25400 h 28013"/>
              <a:gd name="connsiteX4" fmla="*/ 958850 w 960328"/>
              <a:gd name="connsiteY4" fmla="*/ 9525 h 28013"/>
              <a:gd name="connsiteX5" fmla="*/ 752475 w 960328"/>
              <a:gd name="connsiteY5" fmla="*/ 3175 h 28013"/>
              <a:gd name="connsiteX6" fmla="*/ 0 w 960328"/>
              <a:gd name="connsiteY6" fmla="*/ 0 h 2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0328" h="28013">
                <a:moveTo>
                  <a:pt x="0" y="0"/>
                </a:moveTo>
                <a:lnTo>
                  <a:pt x="103188" y="0"/>
                </a:lnTo>
                <a:lnTo>
                  <a:pt x="646113" y="25400"/>
                </a:lnTo>
                <a:cubicBezTo>
                  <a:pt x="768086" y="29633"/>
                  <a:pt x="782902" y="28046"/>
                  <a:pt x="835025" y="25400"/>
                </a:cubicBezTo>
                <a:cubicBezTo>
                  <a:pt x="887148" y="22754"/>
                  <a:pt x="972608" y="13229"/>
                  <a:pt x="958850" y="9525"/>
                </a:cubicBezTo>
                <a:cubicBezTo>
                  <a:pt x="945092" y="5821"/>
                  <a:pt x="752475" y="3175"/>
                  <a:pt x="752475" y="31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: 図形 1296">
            <a:extLst>
              <a:ext uri="{FF2B5EF4-FFF2-40B4-BE49-F238E27FC236}">
                <a16:creationId xmlns:a16="http://schemas.microsoft.com/office/drawing/2014/main" id="{AF4967F5-563E-4BFF-AD9D-C890372D9BCE}"/>
              </a:ext>
            </a:extLst>
          </p:cNvPr>
          <p:cNvSpPr/>
          <p:nvPr/>
        </p:nvSpPr>
        <p:spPr>
          <a:xfrm>
            <a:off x="855641" y="12393190"/>
            <a:ext cx="989034" cy="65510"/>
          </a:xfrm>
          <a:custGeom>
            <a:avLst/>
            <a:gdLst>
              <a:gd name="connsiteX0" fmla="*/ 989034 w 989034"/>
              <a:gd name="connsiteY0" fmla="*/ 54398 h 65510"/>
              <a:gd name="connsiteX1" fmla="*/ 873147 w 989034"/>
              <a:gd name="connsiteY1" fmla="*/ 65510 h 65510"/>
              <a:gd name="connsiteX2" fmla="*/ 630259 w 989034"/>
              <a:gd name="connsiteY2" fmla="*/ 62335 h 65510"/>
              <a:gd name="connsiteX3" fmla="*/ 171472 w 989034"/>
              <a:gd name="connsiteY3" fmla="*/ 59160 h 65510"/>
              <a:gd name="connsiteX4" fmla="*/ 33359 w 989034"/>
              <a:gd name="connsiteY4" fmla="*/ 36935 h 65510"/>
              <a:gd name="connsiteX5" fmla="*/ 22 w 989034"/>
              <a:gd name="connsiteY5" fmla="*/ 423 h 65510"/>
              <a:gd name="connsiteX6" fmla="*/ 31772 w 989034"/>
              <a:gd name="connsiteY6" fmla="*/ 19473 h 65510"/>
              <a:gd name="connsiteX7" fmla="*/ 182584 w 989034"/>
              <a:gd name="connsiteY7" fmla="*/ 55985 h 65510"/>
              <a:gd name="connsiteX8" fmla="*/ 989034 w 989034"/>
              <a:gd name="connsiteY8" fmla="*/ 54398 h 6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9034" h="65510">
                <a:moveTo>
                  <a:pt x="989034" y="54398"/>
                </a:moveTo>
                <a:cubicBezTo>
                  <a:pt x="960988" y="59292"/>
                  <a:pt x="932943" y="64187"/>
                  <a:pt x="873147" y="65510"/>
                </a:cubicBezTo>
                <a:lnTo>
                  <a:pt x="630259" y="62335"/>
                </a:lnTo>
                <a:lnTo>
                  <a:pt x="171472" y="59160"/>
                </a:lnTo>
                <a:cubicBezTo>
                  <a:pt x="71989" y="54927"/>
                  <a:pt x="61934" y="46724"/>
                  <a:pt x="33359" y="36935"/>
                </a:cubicBezTo>
                <a:cubicBezTo>
                  <a:pt x="4784" y="27146"/>
                  <a:pt x="287" y="3333"/>
                  <a:pt x="22" y="423"/>
                </a:cubicBezTo>
                <a:cubicBezTo>
                  <a:pt x="-243" y="-2487"/>
                  <a:pt x="1345" y="10213"/>
                  <a:pt x="31772" y="19473"/>
                </a:cubicBezTo>
                <a:cubicBezTo>
                  <a:pt x="62199" y="28733"/>
                  <a:pt x="22511" y="50693"/>
                  <a:pt x="182584" y="55985"/>
                </a:cubicBezTo>
                <a:cubicBezTo>
                  <a:pt x="342657" y="61277"/>
                  <a:pt x="667433" y="56250"/>
                  <a:pt x="989034" y="54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: 図形 1297">
            <a:extLst>
              <a:ext uri="{FF2B5EF4-FFF2-40B4-BE49-F238E27FC236}">
                <a16:creationId xmlns:a16="http://schemas.microsoft.com/office/drawing/2014/main" id="{C1F2C51E-1BCE-4C6A-A84E-E377C97E269D}"/>
              </a:ext>
            </a:extLst>
          </p:cNvPr>
          <p:cNvSpPr/>
          <p:nvPr/>
        </p:nvSpPr>
        <p:spPr>
          <a:xfrm>
            <a:off x="1694964" y="12157074"/>
            <a:ext cx="284513" cy="43400"/>
          </a:xfrm>
          <a:custGeom>
            <a:avLst/>
            <a:gdLst>
              <a:gd name="connsiteX0" fmla="*/ 486 w 284513"/>
              <a:gd name="connsiteY0" fmla="*/ 1 h 43400"/>
              <a:gd name="connsiteX1" fmla="*/ 273536 w 284513"/>
              <a:gd name="connsiteY1" fmla="*/ 39689 h 43400"/>
              <a:gd name="connsiteX2" fmla="*/ 208449 w 284513"/>
              <a:gd name="connsiteY2" fmla="*/ 38101 h 43400"/>
              <a:gd name="connsiteX3" fmla="*/ 486 w 284513"/>
              <a:gd name="connsiteY3" fmla="*/ 1 h 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513" h="43400">
                <a:moveTo>
                  <a:pt x="486" y="1"/>
                </a:moveTo>
                <a:cubicBezTo>
                  <a:pt x="11334" y="266"/>
                  <a:pt x="238876" y="33339"/>
                  <a:pt x="273536" y="39689"/>
                </a:cubicBezTo>
                <a:cubicBezTo>
                  <a:pt x="308197" y="46039"/>
                  <a:pt x="253693" y="43393"/>
                  <a:pt x="208449" y="38101"/>
                </a:cubicBezTo>
                <a:cubicBezTo>
                  <a:pt x="163205" y="32809"/>
                  <a:pt x="-10362" y="-264"/>
                  <a:pt x="48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: 図形 1298">
            <a:extLst>
              <a:ext uri="{FF2B5EF4-FFF2-40B4-BE49-F238E27FC236}">
                <a16:creationId xmlns:a16="http://schemas.microsoft.com/office/drawing/2014/main" id="{021D8744-1A84-425C-804B-7FEAA7470B64}"/>
              </a:ext>
            </a:extLst>
          </p:cNvPr>
          <p:cNvSpPr/>
          <p:nvPr/>
        </p:nvSpPr>
        <p:spPr>
          <a:xfrm>
            <a:off x="1730375" y="12247436"/>
            <a:ext cx="305676" cy="66052"/>
          </a:xfrm>
          <a:custGeom>
            <a:avLst/>
            <a:gdLst>
              <a:gd name="connsiteX0" fmla="*/ 0 w 305676"/>
              <a:gd name="connsiteY0" fmla="*/ 1714 h 66052"/>
              <a:gd name="connsiteX1" fmla="*/ 257175 w 305676"/>
              <a:gd name="connsiteY1" fmla="*/ 3302 h 66052"/>
              <a:gd name="connsiteX2" fmla="*/ 220663 w 305676"/>
              <a:gd name="connsiteY2" fmla="*/ 31877 h 66052"/>
              <a:gd name="connsiteX3" fmla="*/ 195263 w 305676"/>
              <a:gd name="connsiteY3" fmla="*/ 60452 h 66052"/>
              <a:gd name="connsiteX4" fmla="*/ 146050 w 305676"/>
              <a:gd name="connsiteY4" fmla="*/ 65214 h 66052"/>
              <a:gd name="connsiteX5" fmla="*/ 69850 w 305676"/>
              <a:gd name="connsiteY5" fmla="*/ 49339 h 66052"/>
              <a:gd name="connsiteX6" fmla="*/ 209550 w 305676"/>
              <a:gd name="connsiteY6" fmla="*/ 62039 h 66052"/>
              <a:gd name="connsiteX7" fmla="*/ 301625 w 305676"/>
              <a:gd name="connsiteY7" fmla="*/ 30289 h 66052"/>
              <a:gd name="connsiteX8" fmla="*/ 261938 w 305676"/>
              <a:gd name="connsiteY8" fmla="*/ 3302 h 66052"/>
              <a:gd name="connsiteX9" fmla="*/ 0 w 305676"/>
              <a:gd name="connsiteY9" fmla="*/ 1714 h 6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5676" h="66052">
                <a:moveTo>
                  <a:pt x="0" y="1714"/>
                </a:moveTo>
                <a:lnTo>
                  <a:pt x="257175" y="3302"/>
                </a:lnTo>
                <a:cubicBezTo>
                  <a:pt x="293952" y="8329"/>
                  <a:pt x="230982" y="22352"/>
                  <a:pt x="220663" y="31877"/>
                </a:cubicBezTo>
                <a:cubicBezTo>
                  <a:pt x="210344" y="41402"/>
                  <a:pt x="207698" y="54896"/>
                  <a:pt x="195263" y="60452"/>
                </a:cubicBezTo>
                <a:cubicBezTo>
                  <a:pt x="182828" y="66008"/>
                  <a:pt x="166952" y="67066"/>
                  <a:pt x="146050" y="65214"/>
                </a:cubicBezTo>
                <a:cubicBezTo>
                  <a:pt x="125148" y="63362"/>
                  <a:pt x="59267" y="49868"/>
                  <a:pt x="69850" y="49339"/>
                </a:cubicBezTo>
                <a:cubicBezTo>
                  <a:pt x="80433" y="48810"/>
                  <a:pt x="170921" y="65214"/>
                  <a:pt x="209550" y="62039"/>
                </a:cubicBezTo>
                <a:cubicBezTo>
                  <a:pt x="248179" y="58864"/>
                  <a:pt x="292894" y="40079"/>
                  <a:pt x="301625" y="30289"/>
                </a:cubicBezTo>
                <a:cubicBezTo>
                  <a:pt x="310356" y="20500"/>
                  <a:pt x="308240" y="9652"/>
                  <a:pt x="261938" y="3302"/>
                </a:cubicBezTo>
                <a:cubicBezTo>
                  <a:pt x="215636" y="-3048"/>
                  <a:pt x="794" y="1714"/>
                  <a:pt x="0" y="1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: 図形 1299">
            <a:extLst>
              <a:ext uri="{FF2B5EF4-FFF2-40B4-BE49-F238E27FC236}">
                <a16:creationId xmlns:a16="http://schemas.microsoft.com/office/drawing/2014/main" id="{FEBA495C-D758-4622-BF90-3AC446639CEB}"/>
              </a:ext>
            </a:extLst>
          </p:cNvPr>
          <p:cNvSpPr/>
          <p:nvPr/>
        </p:nvSpPr>
        <p:spPr>
          <a:xfrm>
            <a:off x="1712902" y="12207860"/>
            <a:ext cx="296889" cy="16109"/>
          </a:xfrm>
          <a:custGeom>
            <a:avLst/>
            <a:gdLst>
              <a:gd name="connsiteX0" fmla="*/ 11 w 296889"/>
              <a:gd name="connsiteY0" fmla="*/ 15 h 16109"/>
              <a:gd name="connsiteX1" fmla="*/ 165111 w 296889"/>
              <a:gd name="connsiteY1" fmla="*/ 12715 h 16109"/>
              <a:gd name="connsiteX2" fmla="*/ 296873 w 296889"/>
              <a:gd name="connsiteY2" fmla="*/ 15 h 16109"/>
              <a:gd name="connsiteX3" fmla="*/ 173048 w 296889"/>
              <a:gd name="connsiteY3" fmla="*/ 15890 h 16109"/>
              <a:gd name="connsiteX4" fmla="*/ 11 w 296889"/>
              <a:gd name="connsiteY4" fmla="*/ 15 h 1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889" h="16109">
                <a:moveTo>
                  <a:pt x="11" y="15"/>
                </a:moveTo>
                <a:cubicBezTo>
                  <a:pt x="-1312" y="-514"/>
                  <a:pt x="115634" y="12715"/>
                  <a:pt x="165111" y="12715"/>
                </a:cubicBezTo>
                <a:cubicBezTo>
                  <a:pt x="214588" y="12715"/>
                  <a:pt x="295550" y="-514"/>
                  <a:pt x="296873" y="15"/>
                </a:cubicBezTo>
                <a:cubicBezTo>
                  <a:pt x="298196" y="544"/>
                  <a:pt x="218556" y="13509"/>
                  <a:pt x="173048" y="15890"/>
                </a:cubicBezTo>
                <a:cubicBezTo>
                  <a:pt x="127540" y="18271"/>
                  <a:pt x="1334" y="544"/>
                  <a:pt x="11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: 図形 1300">
            <a:extLst>
              <a:ext uri="{FF2B5EF4-FFF2-40B4-BE49-F238E27FC236}">
                <a16:creationId xmlns:a16="http://schemas.microsoft.com/office/drawing/2014/main" id="{1E731E4B-0C2B-44EB-8001-2EBAFEFB1874}"/>
              </a:ext>
            </a:extLst>
          </p:cNvPr>
          <p:cNvSpPr/>
          <p:nvPr/>
        </p:nvSpPr>
        <p:spPr>
          <a:xfrm>
            <a:off x="1211534" y="12149128"/>
            <a:ext cx="131495" cy="214577"/>
          </a:xfrm>
          <a:custGeom>
            <a:avLst/>
            <a:gdLst>
              <a:gd name="connsiteX0" fmla="*/ 131491 w 131495"/>
              <a:gd name="connsiteY0" fmla="*/ 10 h 214577"/>
              <a:gd name="connsiteX1" fmla="*/ 115616 w 131495"/>
              <a:gd name="connsiteY1" fmla="*/ 100022 h 214577"/>
              <a:gd name="connsiteX2" fmla="*/ 41004 w 131495"/>
              <a:gd name="connsiteY2" fmla="*/ 142885 h 214577"/>
              <a:gd name="connsiteX3" fmla="*/ 4491 w 131495"/>
              <a:gd name="connsiteY3" fmla="*/ 214322 h 214577"/>
              <a:gd name="connsiteX4" fmla="*/ 10841 w 131495"/>
              <a:gd name="connsiteY4" fmla="*/ 165110 h 214577"/>
              <a:gd name="connsiteX5" fmla="*/ 96566 w 131495"/>
              <a:gd name="connsiteY5" fmla="*/ 122247 h 214577"/>
              <a:gd name="connsiteX6" fmla="*/ 117204 w 131495"/>
              <a:gd name="connsiteY6" fmla="*/ 106372 h 214577"/>
              <a:gd name="connsiteX7" fmla="*/ 131491 w 131495"/>
              <a:gd name="connsiteY7" fmla="*/ 10 h 214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495" h="214577">
                <a:moveTo>
                  <a:pt x="131491" y="10"/>
                </a:moveTo>
                <a:cubicBezTo>
                  <a:pt x="131226" y="-1048"/>
                  <a:pt x="130697" y="76210"/>
                  <a:pt x="115616" y="100022"/>
                </a:cubicBezTo>
                <a:cubicBezTo>
                  <a:pt x="100535" y="123834"/>
                  <a:pt x="59525" y="123835"/>
                  <a:pt x="41004" y="142885"/>
                </a:cubicBezTo>
                <a:cubicBezTo>
                  <a:pt x="22483" y="161935"/>
                  <a:pt x="9518" y="210618"/>
                  <a:pt x="4491" y="214322"/>
                </a:cubicBezTo>
                <a:cubicBezTo>
                  <a:pt x="-536" y="218026"/>
                  <a:pt x="-4505" y="180456"/>
                  <a:pt x="10841" y="165110"/>
                </a:cubicBezTo>
                <a:cubicBezTo>
                  <a:pt x="26187" y="149764"/>
                  <a:pt x="78839" y="132037"/>
                  <a:pt x="96566" y="122247"/>
                </a:cubicBezTo>
                <a:cubicBezTo>
                  <a:pt x="114293" y="112457"/>
                  <a:pt x="113500" y="122776"/>
                  <a:pt x="117204" y="106372"/>
                </a:cubicBezTo>
                <a:cubicBezTo>
                  <a:pt x="120908" y="89968"/>
                  <a:pt x="131756" y="1068"/>
                  <a:pt x="13149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: 図形 1301">
            <a:extLst>
              <a:ext uri="{FF2B5EF4-FFF2-40B4-BE49-F238E27FC236}">
                <a16:creationId xmlns:a16="http://schemas.microsoft.com/office/drawing/2014/main" id="{3F53E2E3-EB40-417C-8A57-4DE0ECDA9AD9}"/>
              </a:ext>
            </a:extLst>
          </p:cNvPr>
          <p:cNvSpPr/>
          <p:nvPr/>
        </p:nvSpPr>
        <p:spPr>
          <a:xfrm>
            <a:off x="1568508" y="12133260"/>
            <a:ext cx="44393" cy="111136"/>
          </a:xfrm>
          <a:custGeom>
            <a:avLst/>
            <a:gdLst>
              <a:gd name="connsiteX0" fmla="*/ 44392 w 44393"/>
              <a:gd name="connsiteY0" fmla="*/ 3 h 111136"/>
              <a:gd name="connsiteX1" fmla="*/ 3117 w 44393"/>
              <a:gd name="connsiteY1" fmla="*/ 68265 h 111136"/>
              <a:gd name="connsiteX2" fmla="*/ 3117 w 44393"/>
              <a:gd name="connsiteY2" fmla="*/ 111128 h 111136"/>
              <a:gd name="connsiteX3" fmla="*/ 4705 w 44393"/>
              <a:gd name="connsiteY3" fmla="*/ 65090 h 111136"/>
              <a:gd name="connsiteX4" fmla="*/ 44392 w 44393"/>
              <a:gd name="connsiteY4" fmla="*/ 3 h 11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93" h="111136">
                <a:moveTo>
                  <a:pt x="44392" y="3"/>
                </a:moveTo>
                <a:cubicBezTo>
                  <a:pt x="44127" y="532"/>
                  <a:pt x="9996" y="49744"/>
                  <a:pt x="3117" y="68265"/>
                </a:cubicBezTo>
                <a:cubicBezTo>
                  <a:pt x="-3762" y="86786"/>
                  <a:pt x="2852" y="111657"/>
                  <a:pt x="3117" y="111128"/>
                </a:cubicBezTo>
                <a:cubicBezTo>
                  <a:pt x="3382" y="110599"/>
                  <a:pt x="3647" y="77790"/>
                  <a:pt x="4705" y="65090"/>
                </a:cubicBezTo>
                <a:cubicBezTo>
                  <a:pt x="5763" y="52390"/>
                  <a:pt x="44657" y="-526"/>
                  <a:pt x="4439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: 図形 1303">
            <a:extLst>
              <a:ext uri="{FF2B5EF4-FFF2-40B4-BE49-F238E27FC236}">
                <a16:creationId xmlns:a16="http://schemas.microsoft.com/office/drawing/2014/main" id="{18CA8524-ECCB-40E8-B7AA-A89317510B66}"/>
              </a:ext>
            </a:extLst>
          </p:cNvPr>
          <p:cNvSpPr/>
          <p:nvPr/>
        </p:nvSpPr>
        <p:spPr>
          <a:xfrm>
            <a:off x="1325563" y="12076077"/>
            <a:ext cx="288935" cy="70051"/>
          </a:xfrm>
          <a:custGeom>
            <a:avLst/>
            <a:gdLst>
              <a:gd name="connsiteX0" fmla="*/ 0 w 288935"/>
              <a:gd name="connsiteY0" fmla="*/ 23848 h 70051"/>
              <a:gd name="connsiteX1" fmla="*/ 136525 w 288935"/>
              <a:gd name="connsiteY1" fmla="*/ 14323 h 70051"/>
              <a:gd name="connsiteX2" fmla="*/ 176212 w 288935"/>
              <a:gd name="connsiteY2" fmla="*/ 33373 h 70051"/>
              <a:gd name="connsiteX3" fmla="*/ 288925 w 288935"/>
              <a:gd name="connsiteY3" fmla="*/ 69886 h 70051"/>
              <a:gd name="connsiteX4" fmla="*/ 182562 w 288935"/>
              <a:gd name="connsiteY4" fmla="*/ 17498 h 70051"/>
              <a:gd name="connsiteX5" fmla="*/ 136525 w 288935"/>
              <a:gd name="connsiteY5" fmla="*/ 36 h 70051"/>
              <a:gd name="connsiteX6" fmla="*/ 0 w 288935"/>
              <a:gd name="connsiteY6" fmla="*/ 23848 h 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935" h="70051">
                <a:moveTo>
                  <a:pt x="0" y="23848"/>
                </a:moveTo>
                <a:cubicBezTo>
                  <a:pt x="0" y="26229"/>
                  <a:pt x="107156" y="12736"/>
                  <a:pt x="136525" y="14323"/>
                </a:cubicBezTo>
                <a:cubicBezTo>
                  <a:pt x="165894" y="15910"/>
                  <a:pt x="150812" y="24113"/>
                  <a:pt x="176212" y="33373"/>
                </a:cubicBezTo>
                <a:cubicBezTo>
                  <a:pt x="201612" y="42633"/>
                  <a:pt x="287867" y="72532"/>
                  <a:pt x="288925" y="69886"/>
                </a:cubicBezTo>
                <a:cubicBezTo>
                  <a:pt x="289983" y="67240"/>
                  <a:pt x="207962" y="29140"/>
                  <a:pt x="182562" y="17498"/>
                </a:cubicBezTo>
                <a:cubicBezTo>
                  <a:pt x="157162" y="5856"/>
                  <a:pt x="163248" y="1094"/>
                  <a:pt x="136525" y="36"/>
                </a:cubicBezTo>
                <a:cubicBezTo>
                  <a:pt x="109802" y="-1022"/>
                  <a:pt x="0" y="21467"/>
                  <a:pt x="0" y="23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: 図形 1304">
            <a:extLst>
              <a:ext uri="{FF2B5EF4-FFF2-40B4-BE49-F238E27FC236}">
                <a16:creationId xmlns:a16="http://schemas.microsoft.com/office/drawing/2014/main" id="{8D21BD52-B6F3-4E9D-A725-9F3E4E84B6A3}"/>
              </a:ext>
            </a:extLst>
          </p:cNvPr>
          <p:cNvSpPr/>
          <p:nvPr/>
        </p:nvSpPr>
        <p:spPr>
          <a:xfrm>
            <a:off x="1347632" y="12099826"/>
            <a:ext cx="149391" cy="63180"/>
          </a:xfrm>
          <a:custGeom>
            <a:avLst/>
            <a:gdLst>
              <a:gd name="connsiteX0" fmla="*/ 149381 w 149391"/>
              <a:gd name="connsiteY0" fmla="*/ 99 h 63180"/>
              <a:gd name="connsiteX1" fmla="*/ 52543 w 149391"/>
              <a:gd name="connsiteY1" fmla="*/ 54074 h 63180"/>
              <a:gd name="connsiteX2" fmla="*/ 31906 w 149391"/>
              <a:gd name="connsiteY2" fmla="*/ 58837 h 63180"/>
              <a:gd name="connsiteX3" fmla="*/ 156 w 149391"/>
              <a:gd name="connsiteY3" fmla="*/ 9624 h 63180"/>
              <a:gd name="connsiteX4" fmla="*/ 46193 w 149391"/>
              <a:gd name="connsiteY4" fmla="*/ 39787 h 63180"/>
              <a:gd name="connsiteX5" fmla="*/ 149381 w 149391"/>
              <a:gd name="connsiteY5" fmla="*/ 99 h 6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391" h="63180">
                <a:moveTo>
                  <a:pt x="149381" y="99"/>
                </a:moveTo>
                <a:cubicBezTo>
                  <a:pt x="150439" y="2480"/>
                  <a:pt x="72122" y="44284"/>
                  <a:pt x="52543" y="54074"/>
                </a:cubicBezTo>
                <a:cubicBezTo>
                  <a:pt x="32964" y="63864"/>
                  <a:pt x="40637" y="66245"/>
                  <a:pt x="31906" y="58837"/>
                </a:cubicBezTo>
                <a:cubicBezTo>
                  <a:pt x="23175" y="51429"/>
                  <a:pt x="-2225" y="12799"/>
                  <a:pt x="156" y="9624"/>
                </a:cubicBezTo>
                <a:cubicBezTo>
                  <a:pt x="2537" y="6449"/>
                  <a:pt x="24762" y="40581"/>
                  <a:pt x="46193" y="39787"/>
                </a:cubicBezTo>
                <a:cubicBezTo>
                  <a:pt x="67624" y="38993"/>
                  <a:pt x="148323" y="-2282"/>
                  <a:pt x="149381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: 図形 1305">
            <a:extLst>
              <a:ext uri="{FF2B5EF4-FFF2-40B4-BE49-F238E27FC236}">
                <a16:creationId xmlns:a16="http://schemas.microsoft.com/office/drawing/2014/main" id="{26EEA924-38DE-41DA-BD73-B1DA676326B9}"/>
              </a:ext>
            </a:extLst>
          </p:cNvPr>
          <p:cNvSpPr/>
          <p:nvPr/>
        </p:nvSpPr>
        <p:spPr>
          <a:xfrm>
            <a:off x="1503293" y="12141164"/>
            <a:ext cx="100127" cy="75122"/>
          </a:xfrm>
          <a:custGeom>
            <a:avLst/>
            <a:gdLst>
              <a:gd name="connsiteX0" fmla="*/ 50870 w 100127"/>
              <a:gd name="connsiteY0" fmla="*/ 36 h 75122"/>
              <a:gd name="connsiteX1" fmla="*/ 22295 w 100127"/>
              <a:gd name="connsiteY1" fmla="*/ 55599 h 75122"/>
              <a:gd name="connsiteX2" fmla="*/ 100082 w 100127"/>
              <a:gd name="connsiteY2" fmla="*/ 42899 h 75122"/>
              <a:gd name="connsiteX3" fmla="*/ 9595 w 100127"/>
              <a:gd name="connsiteY3" fmla="*/ 73061 h 75122"/>
              <a:gd name="connsiteX4" fmla="*/ 8007 w 100127"/>
              <a:gd name="connsiteY4" fmla="*/ 65124 h 75122"/>
              <a:gd name="connsiteX5" fmla="*/ 50870 w 100127"/>
              <a:gd name="connsiteY5" fmla="*/ 36 h 7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27" h="75122">
                <a:moveTo>
                  <a:pt x="50870" y="36"/>
                </a:moveTo>
                <a:cubicBezTo>
                  <a:pt x="53251" y="-1551"/>
                  <a:pt x="14093" y="48455"/>
                  <a:pt x="22295" y="55599"/>
                </a:cubicBezTo>
                <a:cubicBezTo>
                  <a:pt x="30497" y="62743"/>
                  <a:pt x="102199" y="39989"/>
                  <a:pt x="100082" y="42899"/>
                </a:cubicBezTo>
                <a:cubicBezTo>
                  <a:pt x="97965" y="45809"/>
                  <a:pt x="24941" y="69357"/>
                  <a:pt x="9595" y="73061"/>
                </a:cubicBezTo>
                <a:cubicBezTo>
                  <a:pt x="-5751" y="76765"/>
                  <a:pt x="69" y="76237"/>
                  <a:pt x="8007" y="65124"/>
                </a:cubicBezTo>
                <a:cubicBezTo>
                  <a:pt x="15944" y="54012"/>
                  <a:pt x="48489" y="1623"/>
                  <a:pt x="50870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: 図形 1306">
            <a:extLst>
              <a:ext uri="{FF2B5EF4-FFF2-40B4-BE49-F238E27FC236}">
                <a16:creationId xmlns:a16="http://schemas.microsoft.com/office/drawing/2014/main" id="{B6AF2F15-D134-4782-A9B7-157A43006F24}"/>
              </a:ext>
            </a:extLst>
          </p:cNvPr>
          <p:cNvSpPr/>
          <p:nvPr/>
        </p:nvSpPr>
        <p:spPr>
          <a:xfrm>
            <a:off x="1444765" y="12118156"/>
            <a:ext cx="96789" cy="102681"/>
          </a:xfrm>
          <a:custGeom>
            <a:avLst/>
            <a:gdLst>
              <a:gd name="connsiteX0" fmla="*/ 96698 w 96789"/>
              <a:gd name="connsiteY0" fmla="*/ 819 h 102681"/>
              <a:gd name="connsiteX1" fmla="*/ 20498 w 96789"/>
              <a:gd name="connsiteY1" fmla="*/ 64319 h 102681"/>
              <a:gd name="connsiteX2" fmla="*/ 25260 w 96789"/>
              <a:gd name="connsiteY2" fmla="*/ 102419 h 102681"/>
              <a:gd name="connsiteX3" fmla="*/ 17323 w 96789"/>
              <a:gd name="connsiteY3" fmla="*/ 78607 h 102681"/>
              <a:gd name="connsiteX4" fmla="*/ 3035 w 96789"/>
              <a:gd name="connsiteY4" fmla="*/ 30982 h 102681"/>
              <a:gd name="connsiteX5" fmla="*/ 96698 w 96789"/>
              <a:gd name="connsiteY5" fmla="*/ 819 h 10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789" h="102681">
                <a:moveTo>
                  <a:pt x="96698" y="819"/>
                </a:moveTo>
                <a:cubicBezTo>
                  <a:pt x="99609" y="6375"/>
                  <a:pt x="32404" y="47386"/>
                  <a:pt x="20498" y="64319"/>
                </a:cubicBezTo>
                <a:cubicBezTo>
                  <a:pt x="8592" y="81252"/>
                  <a:pt x="25789" y="100038"/>
                  <a:pt x="25260" y="102419"/>
                </a:cubicBezTo>
                <a:cubicBezTo>
                  <a:pt x="24731" y="104800"/>
                  <a:pt x="21027" y="90513"/>
                  <a:pt x="17323" y="78607"/>
                </a:cubicBezTo>
                <a:cubicBezTo>
                  <a:pt x="13619" y="66701"/>
                  <a:pt x="-7813" y="42624"/>
                  <a:pt x="3035" y="30982"/>
                </a:cubicBezTo>
                <a:cubicBezTo>
                  <a:pt x="13883" y="19340"/>
                  <a:pt x="93787" y="-4737"/>
                  <a:pt x="96698" y="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: 図形 1307">
            <a:extLst>
              <a:ext uri="{FF2B5EF4-FFF2-40B4-BE49-F238E27FC236}">
                <a16:creationId xmlns:a16="http://schemas.microsoft.com/office/drawing/2014/main" id="{07B42516-C37E-4518-95E4-EF52DFBDC971}"/>
              </a:ext>
            </a:extLst>
          </p:cNvPr>
          <p:cNvSpPr/>
          <p:nvPr/>
        </p:nvSpPr>
        <p:spPr>
          <a:xfrm>
            <a:off x="1254988" y="12155104"/>
            <a:ext cx="122964" cy="220004"/>
          </a:xfrm>
          <a:custGeom>
            <a:avLst/>
            <a:gdLst>
              <a:gd name="connsiteX0" fmla="*/ 121375 w 122964"/>
              <a:gd name="connsiteY0" fmla="*/ 384 h 220004"/>
              <a:gd name="connsiteX1" fmla="*/ 88037 w 122964"/>
              <a:gd name="connsiteY1" fmla="*/ 114684 h 220004"/>
              <a:gd name="connsiteX2" fmla="*/ 40412 w 122964"/>
              <a:gd name="connsiteY2" fmla="*/ 151196 h 220004"/>
              <a:gd name="connsiteX3" fmla="*/ 5487 w 122964"/>
              <a:gd name="connsiteY3" fmla="*/ 219459 h 220004"/>
              <a:gd name="connsiteX4" fmla="*/ 7075 w 122964"/>
              <a:gd name="connsiteY4" fmla="*/ 179771 h 220004"/>
              <a:gd name="connsiteX5" fmla="*/ 72162 w 122964"/>
              <a:gd name="connsiteY5" fmla="*/ 117859 h 220004"/>
              <a:gd name="connsiteX6" fmla="*/ 113437 w 122964"/>
              <a:gd name="connsiteY6" fmla="*/ 78171 h 220004"/>
              <a:gd name="connsiteX7" fmla="*/ 121375 w 122964"/>
              <a:gd name="connsiteY7" fmla="*/ 384 h 22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64" h="220004">
                <a:moveTo>
                  <a:pt x="121375" y="384"/>
                </a:moveTo>
                <a:cubicBezTo>
                  <a:pt x="117142" y="6469"/>
                  <a:pt x="101531" y="89549"/>
                  <a:pt x="88037" y="114684"/>
                </a:cubicBezTo>
                <a:cubicBezTo>
                  <a:pt x="74543" y="139819"/>
                  <a:pt x="54170" y="133734"/>
                  <a:pt x="40412" y="151196"/>
                </a:cubicBezTo>
                <a:cubicBezTo>
                  <a:pt x="26654" y="168658"/>
                  <a:pt x="11043" y="214697"/>
                  <a:pt x="5487" y="219459"/>
                </a:cubicBezTo>
                <a:cubicBezTo>
                  <a:pt x="-69" y="224221"/>
                  <a:pt x="-4037" y="196704"/>
                  <a:pt x="7075" y="179771"/>
                </a:cubicBezTo>
                <a:cubicBezTo>
                  <a:pt x="18187" y="162838"/>
                  <a:pt x="54435" y="134792"/>
                  <a:pt x="72162" y="117859"/>
                </a:cubicBezTo>
                <a:cubicBezTo>
                  <a:pt x="89889" y="100926"/>
                  <a:pt x="106029" y="94046"/>
                  <a:pt x="113437" y="78171"/>
                </a:cubicBezTo>
                <a:cubicBezTo>
                  <a:pt x="120845" y="62296"/>
                  <a:pt x="125608" y="-5701"/>
                  <a:pt x="121375" y="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: 図形 1308">
            <a:extLst>
              <a:ext uri="{FF2B5EF4-FFF2-40B4-BE49-F238E27FC236}">
                <a16:creationId xmlns:a16="http://schemas.microsoft.com/office/drawing/2014/main" id="{872D7B0E-EF7F-49C1-92CB-49D7F4E2A4CC}"/>
              </a:ext>
            </a:extLst>
          </p:cNvPr>
          <p:cNvSpPr/>
          <p:nvPr/>
        </p:nvSpPr>
        <p:spPr>
          <a:xfrm>
            <a:off x="1082287" y="12272269"/>
            <a:ext cx="114737" cy="99411"/>
          </a:xfrm>
          <a:custGeom>
            <a:avLst/>
            <a:gdLst>
              <a:gd name="connsiteX0" fmla="*/ 388 w 114737"/>
              <a:gd name="connsiteY0" fmla="*/ 694 h 99411"/>
              <a:gd name="connsiteX1" fmla="*/ 76588 w 114737"/>
              <a:gd name="connsiteY1" fmla="*/ 27681 h 99411"/>
              <a:gd name="connsiteX2" fmla="*/ 54363 w 114737"/>
              <a:gd name="connsiteY2" fmla="*/ 92769 h 99411"/>
              <a:gd name="connsiteX3" fmla="*/ 22613 w 114737"/>
              <a:gd name="connsiteY3" fmla="*/ 92769 h 99411"/>
              <a:gd name="connsiteX4" fmla="*/ 114688 w 114737"/>
              <a:gd name="connsiteY4" fmla="*/ 53081 h 99411"/>
              <a:gd name="connsiteX5" fmla="*/ 388 w 114737"/>
              <a:gd name="connsiteY5" fmla="*/ 694 h 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737" h="99411">
                <a:moveTo>
                  <a:pt x="388" y="694"/>
                </a:moveTo>
                <a:cubicBezTo>
                  <a:pt x="-5962" y="-3539"/>
                  <a:pt x="67592" y="12335"/>
                  <a:pt x="76588" y="27681"/>
                </a:cubicBezTo>
                <a:cubicBezTo>
                  <a:pt x="85584" y="43027"/>
                  <a:pt x="63359" y="81921"/>
                  <a:pt x="54363" y="92769"/>
                </a:cubicBezTo>
                <a:cubicBezTo>
                  <a:pt x="45367" y="103617"/>
                  <a:pt x="12559" y="99384"/>
                  <a:pt x="22613" y="92769"/>
                </a:cubicBezTo>
                <a:cubicBezTo>
                  <a:pt x="32667" y="86154"/>
                  <a:pt x="117069" y="71073"/>
                  <a:pt x="114688" y="53081"/>
                </a:cubicBezTo>
                <a:cubicBezTo>
                  <a:pt x="112307" y="35089"/>
                  <a:pt x="6738" y="4927"/>
                  <a:pt x="388" y="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: 図形 1310">
            <a:extLst>
              <a:ext uri="{FF2B5EF4-FFF2-40B4-BE49-F238E27FC236}">
                <a16:creationId xmlns:a16="http://schemas.microsoft.com/office/drawing/2014/main" id="{EB56986C-03BA-421B-8D53-DBBD3641F7EF}"/>
              </a:ext>
            </a:extLst>
          </p:cNvPr>
          <p:cNvSpPr/>
          <p:nvPr/>
        </p:nvSpPr>
        <p:spPr>
          <a:xfrm>
            <a:off x="1854089" y="7378697"/>
            <a:ext cx="186429" cy="522837"/>
          </a:xfrm>
          <a:custGeom>
            <a:avLst/>
            <a:gdLst>
              <a:gd name="connsiteX0" fmla="*/ 186378 w 186429"/>
              <a:gd name="connsiteY0" fmla="*/ 3 h 522837"/>
              <a:gd name="connsiteX1" fmla="*/ 124994 w 186429"/>
              <a:gd name="connsiteY1" fmla="*/ 152403 h 522837"/>
              <a:gd name="connsiteX2" fmla="*/ 72078 w 186429"/>
              <a:gd name="connsiteY2" fmla="*/ 196853 h 522837"/>
              <a:gd name="connsiteX3" fmla="*/ 53028 w 186429"/>
              <a:gd name="connsiteY3" fmla="*/ 254003 h 522837"/>
              <a:gd name="connsiteX4" fmla="*/ 69961 w 186429"/>
              <a:gd name="connsiteY4" fmla="*/ 294220 h 522837"/>
              <a:gd name="connsiteX5" fmla="*/ 93244 w 186429"/>
              <a:gd name="connsiteY5" fmla="*/ 345020 h 522837"/>
              <a:gd name="connsiteX6" fmla="*/ 111 w 186429"/>
              <a:gd name="connsiteY6" fmla="*/ 522820 h 522837"/>
              <a:gd name="connsiteX7" fmla="*/ 74194 w 186429"/>
              <a:gd name="connsiteY7" fmla="*/ 355603 h 522837"/>
              <a:gd name="connsiteX8" fmla="*/ 69961 w 186429"/>
              <a:gd name="connsiteY8" fmla="*/ 302686 h 522837"/>
              <a:gd name="connsiteX9" fmla="*/ 50911 w 186429"/>
              <a:gd name="connsiteY9" fmla="*/ 196853 h 522837"/>
              <a:gd name="connsiteX10" fmla="*/ 114411 w 186429"/>
              <a:gd name="connsiteY10" fmla="*/ 148170 h 522837"/>
              <a:gd name="connsiteX11" fmla="*/ 186378 w 186429"/>
              <a:gd name="connsiteY11" fmla="*/ 3 h 52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6429" h="522837">
                <a:moveTo>
                  <a:pt x="186378" y="3"/>
                </a:moveTo>
                <a:cubicBezTo>
                  <a:pt x="188142" y="709"/>
                  <a:pt x="144044" y="119595"/>
                  <a:pt x="124994" y="152403"/>
                </a:cubicBezTo>
                <a:cubicBezTo>
                  <a:pt x="105944" y="185211"/>
                  <a:pt x="84072" y="179920"/>
                  <a:pt x="72078" y="196853"/>
                </a:cubicBezTo>
                <a:cubicBezTo>
                  <a:pt x="60084" y="213786"/>
                  <a:pt x="53381" y="237775"/>
                  <a:pt x="53028" y="254003"/>
                </a:cubicBezTo>
                <a:cubicBezTo>
                  <a:pt x="52675" y="270231"/>
                  <a:pt x="63258" y="279051"/>
                  <a:pt x="69961" y="294220"/>
                </a:cubicBezTo>
                <a:cubicBezTo>
                  <a:pt x="76664" y="309389"/>
                  <a:pt x="104886" y="306920"/>
                  <a:pt x="93244" y="345020"/>
                </a:cubicBezTo>
                <a:cubicBezTo>
                  <a:pt x="81602" y="383120"/>
                  <a:pt x="3286" y="521056"/>
                  <a:pt x="111" y="522820"/>
                </a:cubicBezTo>
                <a:cubicBezTo>
                  <a:pt x="-3064" y="524584"/>
                  <a:pt x="62552" y="392292"/>
                  <a:pt x="74194" y="355603"/>
                </a:cubicBezTo>
                <a:cubicBezTo>
                  <a:pt x="85836" y="318914"/>
                  <a:pt x="73841" y="329144"/>
                  <a:pt x="69961" y="302686"/>
                </a:cubicBezTo>
                <a:cubicBezTo>
                  <a:pt x="66081" y="276228"/>
                  <a:pt x="43503" y="222606"/>
                  <a:pt x="50911" y="196853"/>
                </a:cubicBezTo>
                <a:cubicBezTo>
                  <a:pt x="58319" y="171100"/>
                  <a:pt x="91833" y="179920"/>
                  <a:pt x="114411" y="148170"/>
                </a:cubicBezTo>
                <a:cubicBezTo>
                  <a:pt x="136989" y="116420"/>
                  <a:pt x="184614" y="-703"/>
                  <a:pt x="18637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: 図形 1311">
            <a:extLst>
              <a:ext uri="{FF2B5EF4-FFF2-40B4-BE49-F238E27FC236}">
                <a16:creationId xmlns:a16="http://schemas.microsoft.com/office/drawing/2014/main" id="{D00E155A-3434-46C5-96EE-20C618BD6C8C}"/>
              </a:ext>
            </a:extLst>
          </p:cNvPr>
          <p:cNvSpPr/>
          <p:nvPr/>
        </p:nvSpPr>
        <p:spPr>
          <a:xfrm>
            <a:off x="2018993" y="7568960"/>
            <a:ext cx="214123" cy="203575"/>
          </a:xfrm>
          <a:custGeom>
            <a:avLst/>
            <a:gdLst>
              <a:gd name="connsiteX0" fmla="*/ 214090 w 214123"/>
              <a:gd name="connsiteY0" fmla="*/ 240 h 203575"/>
              <a:gd name="connsiteX1" fmla="*/ 199274 w 214123"/>
              <a:gd name="connsiteY1" fmla="*/ 129357 h 203575"/>
              <a:gd name="connsiteX2" fmla="*/ 184457 w 214123"/>
              <a:gd name="connsiteY2" fmla="*/ 163223 h 203575"/>
              <a:gd name="connsiteX3" fmla="*/ 307 w 214123"/>
              <a:gd name="connsiteY3" fmla="*/ 203440 h 203575"/>
              <a:gd name="connsiteX4" fmla="*/ 142124 w 214123"/>
              <a:gd name="connsiteY4" fmla="*/ 175923 h 203575"/>
              <a:gd name="connsiteX5" fmla="*/ 195040 w 214123"/>
              <a:gd name="connsiteY5" fmla="*/ 165340 h 203575"/>
              <a:gd name="connsiteX6" fmla="*/ 214090 w 214123"/>
              <a:gd name="connsiteY6" fmla="*/ 240 h 20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123" h="203575">
                <a:moveTo>
                  <a:pt x="214090" y="240"/>
                </a:moveTo>
                <a:cubicBezTo>
                  <a:pt x="214796" y="-5757"/>
                  <a:pt x="204213" y="102193"/>
                  <a:pt x="199274" y="129357"/>
                </a:cubicBezTo>
                <a:cubicBezTo>
                  <a:pt x="194335" y="156521"/>
                  <a:pt x="217618" y="150876"/>
                  <a:pt x="184457" y="163223"/>
                </a:cubicBezTo>
                <a:cubicBezTo>
                  <a:pt x="151296" y="175570"/>
                  <a:pt x="7362" y="201323"/>
                  <a:pt x="307" y="203440"/>
                </a:cubicBezTo>
                <a:cubicBezTo>
                  <a:pt x="-6748" y="205557"/>
                  <a:pt x="109669" y="182273"/>
                  <a:pt x="142124" y="175923"/>
                </a:cubicBezTo>
                <a:cubicBezTo>
                  <a:pt x="174579" y="169573"/>
                  <a:pt x="184809" y="188976"/>
                  <a:pt x="195040" y="165340"/>
                </a:cubicBezTo>
                <a:cubicBezTo>
                  <a:pt x="205270" y="141704"/>
                  <a:pt x="213384" y="6237"/>
                  <a:pt x="214090" y="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: 図形 1312">
            <a:extLst>
              <a:ext uri="{FF2B5EF4-FFF2-40B4-BE49-F238E27FC236}">
                <a16:creationId xmlns:a16="http://schemas.microsoft.com/office/drawing/2014/main" id="{F06F1488-01AA-43A6-9C62-A86B6931FA6F}"/>
              </a:ext>
            </a:extLst>
          </p:cNvPr>
          <p:cNvSpPr/>
          <p:nvPr/>
        </p:nvSpPr>
        <p:spPr>
          <a:xfrm>
            <a:off x="1915208" y="7873445"/>
            <a:ext cx="79693" cy="305505"/>
          </a:xfrm>
          <a:custGeom>
            <a:avLst/>
            <a:gdLst>
              <a:gd name="connsiteX0" fmla="*/ 44825 w 79693"/>
              <a:gd name="connsiteY0" fmla="*/ 2672 h 305505"/>
              <a:gd name="connsiteX1" fmla="*/ 36359 w 79693"/>
              <a:gd name="connsiteY1" fmla="*/ 176238 h 305505"/>
              <a:gd name="connsiteX2" fmla="*/ 375 w 79693"/>
              <a:gd name="connsiteY2" fmla="*/ 305355 h 305505"/>
              <a:gd name="connsiteX3" fmla="*/ 61759 w 79693"/>
              <a:gd name="connsiteY3" fmla="*/ 199522 h 305505"/>
              <a:gd name="connsiteX4" fmla="*/ 78692 w 79693"/>
              <a:gd name="connsiteY4" fmla="*/ 78872 h 305505"/>
              <a:gd name="connsiteX5" fmla="*/ 44825 w 79693"/>
              <a:gd name="connsiteY5" fmla="*/ 2672 h 30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93" h="305505">
                <a:moveTo>
                  <a:pt x="44825" y="2672"/>
                </a:moveTo>
                <a:cubicBezTo>
                  <a:pt x="37769" y="18900"/>
                  <a:pt x="43767" y="125791"/>
                  <a:pt x="36359" y="176238"/>
                </a:cubicBezTo>
                <a:cubicBezTo>
                  <a:pt x="28951" y="226685"/>
                  <a:pt x="-3858" y="301474"/>
                  <a:pt x="375" y="305355"/>
                </a:cubicBezTo>
                <a:cubicBezTo>
                  <a:pt x="4608" y="309236"/>
                  <a:pt x="48706" y="237269"/>
                  <a:pt x="61759" y="199522"/>
                </a:cubicBezTo>
                <a:cubicBezTo>
                  <a:pt x="74812" y="161775"/>
                  <a:pt x="82573" y="109564"/>
                  <a:pt x="78692" y="78872"/>
                </a:cubicBezTo>
                <a:cubicBezTo>
                  <a:pt x="74811" y="48180"/>
                  <a:pt x="51881" y="-13556"/>
                  <a:pt x="44825" y="2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: 図形 1313">
            <a:extLst>
              <a:ext uri="{FF2B5EF4-FFF2-40B4-BE49-F238E27FC236}">
                <a16:creationId xmlns:a16="http://schemas.microsoft.com/office/drawing/2014/main" id="{90018E84-C252-4F95-ABA9-6BB8E8284139}"/>
              </a:ext>
            </a:extLst>
          </p:cNvPr>
          <p:cNvSpPr/>
          <p:nvPr/>
        </p:nvSpPr>
        <p:spPr>
          <a:xfrm>
            <a:off x="2151522" y="7890556"/>
            <a:ext cx="206524" cy="417478"/>
          </a:xfrm>
          <a:custGeom>
            <a:avLst/>
            <a:gdLst>
              <a:gd name="connsiteX0" fmla="*/ 206445 w 206524"/>
              <a:gd name="connsiteY0" fmla="*/ 377 h 417478"/>
              <a:gd name="connsiteX1" fmla="*/ 41345 w 206524"/>
              <a:gd name="connsiteY1" fmla="*/ 180294 h 417478"/>
              <a:gd name="connsiteX2" fmla="*/ 1128 w 206524"/>
              <a:gd name="connsiteY2" fmla="*/ 415244 h 417478"/>
              <a:gd name="connsiteX3" fmla="*/ 11711 w 206524"/>
              <a:gd name="connsiteY3" fmla="*/ 292477 h 417478"/>
              <a:gd name="connsiteX4" fmla="*/ 18061 w 206524"/>
              <a:gd name="connsiteY4" fmla="*/ 188761 h 417478"/>
              <a:gd name="connsiteX5" fmla="*/ 62511 w 206524"/>
              <a:gd name="connsiteY5" fmla="*/ 133727 h 417478"/>
              <a:gd name="connsiteX6" fmla="*/ 206445 w 206524"/>
              <a:gd name="connsiteY6" fmla="*/ 377 h 417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524" h="417478">
                <a:moveTo>
                  <a:pt x="206445" y="377"/>
                </a:moveTo>
                <a:cubicBezTo>
                  <a:pt x="202917" y="8138"/>
                  <a:pt x="75564" y="111150"/>
                  <a:pt x="41345" y="180294"/>
                </a:cubicBezTo>
                <a:cubicBezTo>
                  <a:pt x="7126" y="249438"/>
                  <a:pt x="6067" y="396547"/>
                  <a:pt x="1128" y="415244"/>
                </a:cubicBezTo>
                <a:cubicBezTo>
                  <a:pt x="-3811" y="433941"/>
                  <a:pt x="8889" y="330224"/>
                  <a:pt x="11711" y="292477"/>
                </a:cubicBezTo>
                <a:cubicBezTo>
                  <a:pt x="14533" y="254730"/>
                  <a:pt x="9594" y="215219"/>
                  <a:pt x="18061" y="188761"/>
                </a:cubicBezTo>
                <a:cubicBezTo>
                  <a:pt x="26528" y="162303"/>
                  <a:pt x="30408" y="160538"/>
                  <a:pt x="62511" y="133727"/>
                </a:cubicBezTo>
                <a:cubicBezTo>
                  <a:pt x="94614" y="106916"/>
                  <a:pt x="209973" y="-7384"/>
                  <a:pt x="206445" y="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: 図形 1314">
            <a:extLst>
              <a:ext uri="{FF2B5EF4-FFF2-40B4-BE49-F238E27FC236}">
                <a16:creationId xmlns:a16="http://schemas.microsoft.com/office/drawing/2014/main" id="{26A87C5B-CB95-4A23-B42F-253BC2A13AC1}"/>
              </a:ext>
            </a:extLst>
          </p:cNvPr>
          <p:cNvSpPr/>
          <p:nvPr/>
        </p:nvSpPr>
        <p:spPr>
          <a:xfrm>
            <a:off x="2167744" y="8373520"/>
            <a:ext cx="238969" cy="817708"/>
          </a:xfrm>
          <a:custGeom>
            <a:avLst/>
            <a:gdLst>
              <a:gd name="connsiteX0" fmla="*/ 238906 w 238969"/>
              <a:gd name="connsiteY0" fmla="*/ 13 h 817708"/>
              <a:gd name="connsiteX1" fmla="*/ 58989 w 238969"/>
              <a:gd name="connsiteY1" fmla="*/ 431813 h 817708"/>
              <a:gd name="connsiteX2" fmla="*/ 10306 w 238969"/>
              <a:gd name="connsiteY2" fmla="*/ 804347 h 817708"/>
              <a:gd name="connsiteX3" fmla="*/ 1839 w 238969"/>
              <a:gd name="connsiteY3" fmla="*/ 709097 h 817708"/>
              <a:gd name="connsiteX4" fmla="*/ 35706 w 238969"/>
              <a:gd name="connsiteY4" fmla="*/ 459330 h 817708"/>
              <a:gd name="connsiteX5" fmla="*/ 37823 w 238969"/>
              <a:gd name="connsiteY5" fmla="*/ 416997 h 817708"/>
              <a:gd name="connsiteX6" fmla="*/ 238906 w 238969"/>
              <a:gd name="connsiteY6" fmla="*/ 13 h 81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969" h="817708">
                <a:moveTo>
                  <a:pt x="238906" y="13"/>
                </a:moveTo>
                <a:cubicBezTo>
                  <a:pt x="242434" y="2482"/>
                  <a:pt x="97089" y="297757"/>
                  <a:pt x="58989" y="431813"/>
                </a:cubicBezTo>
                <a:cubicBezTo>
                  <a:pt x="20889" y="565869"/>
                  <a:pt x="19831" y="758133"/>
                  <a:pt x="10306" y="804347"/>
                </a:cubicBezTo>
                <a:cubicBezTo>
                  <a:pt x="781" y="850561"/>
                  <a:pt x="-2394" y="766600"/>
                  <a:pt x="1839" y="709097"/>
                </a:cubicBezTo>
                <a:cubicBezTo>
                  <a:pt x="6072" y="651594"/>
                  <a:pt x="29709" y="508013"/>
                  <a:pt x="35706" y="459330"/>
                </a:cubicBezTo>
                <a:cubicBezTo>
                  <a:pt x="41703" y="410647"/>
                  <a:pt x="-1335" y="490375"/>
                  <a:pt x="37823" y="416997"/>
                </a:cubicBezTo>
                <a:cubicBezTo>
                  <a:pt x="76981" y="343619"/>
                  <a:pt x="235378" y="-2456"/>
                  <a:pt x="238906" y="1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: 図形 1315">
            <a:extLst>
              <a:ext uri="{FF2B5EF4-FFF2-40B4-BE49-F238E27FC236}">
                <a16:creationId xmlns:a16="http://schemas.microsoft.com/office/drawing/2014/main" id="{F8CF50E6-AED2-478D-88CA-53A4D3DD01E0}"/>
              </a:ext>
            </a:extLst>
          </p:cNvPr>
          <p:cNvSpPr/>
          <p:nvPr/>
        </p:nvSpPr>
        <p:spPr>
          <a:xfrm>
            <a:off x="1680850" y="11646494"/>
            <a:ext cx="120117" cy="358877"/>
          </a:xfrm>
          <a:custGeom>
            <a:avLst/>
            <a:gdLst>
              <a:gd name="connsiteX0" fmla="*/ 103500 w 120117"/>
              <a:gd name="connsiteY0" fmla="*/ 8931 h 358877"/>
              <a:gd name="connsiteX1" fmla="*/ 97150 w 120117"/>
              <a:gd name="connsiteY1" fmla="*/ 234356 h 358877"/>
              <a:gd name="connsiteX2" fmla="*/ 36825 w 120117"/>
              <a:gd name="connsiteY2" fmla="*/ 316906 h 358877"/>
              <a:gd name="connsiteX3" fmla="*/ 1900 w 120117"/>
              <a:gd name="connsiteY3" fmla="*/ 358181 h 358877"/>
              <a:gd name="connsiteX4" fmla="*/ 93975 w 120117"/>
              <a:gd name="connsiteY4" fmla="*/ 285156 h 358877"/>
              <a:gd name="connsiteX5" fmla="*/ 119375 w 120117"/>
              <a:gd name="connsiteY5" fmla="*/ 218481 h 358877"/>
              <a:gd name="connsiteX6" fmla="*/ 113025 w 120117"/>
              <a:gd name="connsiteY6" fmla="*/ 59731 h 358877"/>
              <a:gd name="connsiteX7" fmla="*/ 103500 w 120117"/>
              <a:gd name="connsiteY7" fmla="*/ 8931 h 35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117" h="358877">
                <a:moveTo>
                  <a:pt x="103500" y="8931"/>
                </a:moveTo>
                <a:cubicBezTo>
                  <a:pt x="100854" y="38035"/>
                  <a:pt x="108262" y="183027"/>
                  <a:pt x="97150" y="234356"/>
                </a:cubicBezTo>
                <a:cubicBezTo>
                  <a:pt x="86038" y="285685"/>
                  <a:pt x="52700" y="296269"/>
                  <a:pt x="36825" y="316906"/>
                </a:cubicBezTo>
                <a:cubicBezTo>
                  <a:pt x="20950" y="337544"/>
                  <a:pt x="-7625" y="363473"/>
                  <a:pt x="1900" y="358181"/>
                </a:cubicBezTo>
                <a:cubicBezTo>
                  <a:pt x="11425" y="352889"/>
                  <a:pt x="74396" y="308439"/>
                  <a:pt x="93975" y="285156"/>
                </a:cubicBezTo>
                <a:cubicBezTo>
                  <a:pt x="113554" y="261873"/>
                  <a:pt x="116200" y="256052"/>
                  <a:pt x="119375" y="218481"/>
                </a:cubicBezTo>
                <a:cubicBezTo>
                  <a:pt x="122550" y="180910"/>
                  <a:pt x="114612" y="90952"/>
                  <a:pt x="113025" y="59731"/>
                </a:cubicBezTo>
                <a:cubicBezTo>
                  <a:pt x="111438" y="28510"/>
                  <a:pt x="106146" y="-20173"/>
                  <a:pt x="103500" y="8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: 図形 1316">
            <a:extLst>
              <a:ext uri="{FF2B5EF4-FFF2-40B4-BE49-F238E27FC236}">
                <a16:creationId xmlns:a16="http://schemas.microsoft.com/office/drawing/2014/main" id="{324AF36D-6115-4C27-A6C4-EFB288094FAD}"/>
              </a:ext>
            </a:extLst>
          </p:cNvPr>
          <p:cNvSpPr/>
          <p:nvPr/>
        </p:nvSpPr>
        <p:spPr>
          <a:xfrm>
            <a:off x="1707224" y="11871166"/>
            <a:ext cx="258965" cy="225825"/>
          </a:xfrm>
          <a:custGeom>
            <a:avLst/>
            <a:gdLst>
              <a:gd name="connsiteX0" fmla="*/ 926 w 258965"/>
              <a:gd name="connsiteY0" fmla="*/ 225584 h 225825"/>
              <a:gd name="connsiteX1" fmla="*/ 153326 w 258965"/>
              <a:gd name="connsiteY1" fmla="*/ 114459 h 225825"/>
              <a:gd name="connsiteX2" fmla="*/ 258101 w 258965"/>
              <a:gd name="connsiteY2" fmla="*/ 159 h 225825"/>
              <a:gd name="connsiteX3" fmla="*/ 96176 w 258965"/>
              <a:gd name="connsiteY3" fmla="*/ 139859 h 225825"/>
              <a:gd name="connsiteX4" fmla="*/ 926 w 258965"/>
              <a:gd name="connsiteY4" fmla="*/ 225584 h 22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965" h="225825">
                <a:moveTo>
                  <a:pt x="926" y="225584"/>
                </a:moveTo>
                <a:cubicBezTo>
                  <a:pt x="10451" y="221351"/>
                  <a:pt x="110464" y="152030"/>
                  <a:pt x="153326" y="114459"/>
                </a:cubicBezTo>
                <a:cubicBezTo>
                  <a:pt x="196188" y="76888"/>
                  <a:pt x="267626" y="-4074"/>
                  <a:pt x="258101" y="159"/>
                </a:cubicBezTo>
                <a:cubicBezTo>
                  <a:pt x="248576" y="4392"/>
                  <a:pt x="134805" y="102288"/>
                  <a:pt x="96176" y="139859"/>
                </a:cubicBezTo>
                <a:cubicBezTo>
                  <a:pt x="57547" y="177430"/>
                  <a:pt x="-8599" y="229817"/>
                  <a:pt x="926" y="225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: 図形 1318">
            <a:extLst>
              <a:ext uri="{FF2B5EF4-FFF2-40B4-BE49-F238E27FC236}">
                <a16:creationId xmlns:a16="http://schemas.microsoft.com/office/drawing/2014/main" id="{21B78888-D210-406D-93BF-226F6AC3892B}"/>
              </a:ext>
            </a:extLst>
          </p:cNvPr>
          <p:cNvSpPr/>
          <p:nvPr/>
        </p:nvSpPr>
        <p:spPr>
          <a:xfrm>
            <a:off x="1961813" y="11391684"/>
            <a:ext cx="195629" cy="635562"/>
          </a:xfrm>
          <a:custGeom>
            <a:avLst/>
            <a:gdLst>
              <a:gd name="connsiteX0" fmla="*/ 184487 w 195629"/>
              <a:gd name="connsiteY0" fmla="*/ 216 h 635562"/>
              <a:gd name="connsiteX1" fmla="*/ 194012 w 195629"/>
              <a:gd name="connsiteY1" fmla="*/ 216116 h 635562"/>
              <a:gd name="connsiteX2" fmla="*/ 146387 w 195629"/>
              <a:gd name="connsiteY2" fmla="*/ 292316 h 635562"/>
              <a:gd name="connsiteX3" fmla="*/ 136862 w 195629"/>
              <a:gd name="connsiteY3" fmla="*/ 432016 h 635562"/>
              <a:gd name="connsiteX4" fmla="*/ 337 w 195629"/>
              <a:gd name="connsiteY4" fmla="*/ 635216 h 635562"/>
              <a:gd name="connsiteX5" fmla="*/ 98762 w 195629"/>
              <a:gd name="connsiteY5" fmla="*/ 476466 h 635562"/>
              <a:gd name="connsiteX6" fmla="*/ 117812 w 195629"/>
              <a:gd name="connsiteY6" fmla="*/ 317716 h 635562"/>
              <a:gd name="connsiteX7" fmla="*/ 184487 w 195629"/>
              <a:gd name="connsiteY7" fmla="*/ 178016 h 635562"/>
              <a:gd name="connsiteX8" fmla="*/ 184487 w 195629"/>
              <a:gd name="connsiteY8" fmla="*/ 216 h 63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629" h="635562">
                <a:moveTo>
                  <a:pt x="184487" y="216"/>
                </a:moveTo>
                <a:cubicBezTo>
                  <a:pt x="186075" y="6566"/>
                  <a:pt x="200362" y="167433"/>
                  <a:pt x="194012" y="216116"/>
                </a:cubicBezTo>
                <a:cubicBezTo>
                  <a:pt x="187662" y="264799"/>
                  <a:pt x="155912" y="256333"/>
                  <a:pt x="146387" y="292316"/>
                </a:cubicBezTo>
                <a:cubicBezTo>
                  <a:pt x="136862" y="328299"/>
                  <a:pt x="161204" y="374866"/>
                  <a:pt x="136862" y="432016"/>
                </a:cubicBezTo>
                <a:cubicBezTo>
                  <a:pt x="112520" y="489166"/>
                  <a:pt x="6687" y="627808"/>
                  <a:pt x="337" y="635216"/>
                </a:cubicBezTo>
                <a:cubicBezTo>
                  <a:pt x="-6013" y="642624"/>
                  <a:pt x="79183" y="529382"/>
                  <a:pt x="98762" y="476466"/>
                </a:cubicBezTo>
                <a:cubicBezTo>
                  <a:pt x="118341" y="423550"/>
                  <a:pt x="103524" y="367458"/>
                  <a:pt x="117812" y="317716"/>
                </a:cubicBezTo>
                <a:cubicBezTo>
                  <a:pt x="132099" y="267974"/>
                  <a:pt x="170729" y="227228"/>
                  <a:pt x="184487" y="178016"/>
                </a:cubicBezTo>
                <a:cubicBezTo>
                  <a:pt x="198245" y="128804"/>
                  <a:pt x="182899" y="-6134"/>
                  <a:pt x="184487" y="21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: 図形 1319">
            <a:extLst>
              <a:ext uri="{FF2B5EF4-FFF2-40B4-BE49-F238E27FC236}">
                <a16:creationId xmlns:a16="http://schemas.microsoft.com/office/drawing/2014/main" id="{417AC6BF-19D7-47C2-A891-3F6E2844E6CD}"/>
              </a:ext>
            </a:extLst>
          </p:cNvPr>
          <p:cNvSpPr/>
          <p:nvPr/>
        </p:nvSpPr>
        <p:spPr>
          <a:xfrm>
            <a:off x="1968497" y="10967932"/>
            <a:ext cx="210031" cy="477973"/>
          </a:xfrm>
          <a:custGeom>
            <a:avLst/>
            <a:gdLst>
              <a:gd name="connsiteX0" fmla="*/ 209553 w 210031"/>
              <a:gd name="connsiteY0" fmla="*/ 1693 h 477973"/>
              <a:gd name="connsiteX1" fmla="*/ 88903 w 210031"/>
              <a:gd name="connsiteY1" fmla="*/ 373168 h 477973"/>
              <a:gd name="connsiteX2" fmla="*/ 3 w 210031"/>
              <a:gd name="connsiteY2" fmla="*/ 477943 h 477973"/>
              <a:gd name="connsiteX3" fmla="*/ 92078 w 210031"/>
              <a:gd name="connsiteY3" fmla="*/ 366818 h 477973"/>
              <a:gd name="connsiteX4" fmla="*/ 120653 w 210031"/>
              <a:gd name="connsiteY4" fmla="*/ 290618 h 477973"/>
              <a:gd name="connsiteX5" fmla="*/ 130178 w 210031"/>
              <a:gd name="connsiteY5" fmla="*/ 236643 h 477973"/>
              <a:gd name="connsiteX6" fmla="*/ 209553 w 210031"/>
              <a:gd name="connsiteY6" fmla="*/ 1693 h 47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031" h="477973">
                <a:moveTo>
                  <a:pt x="209553" y="1693"/>
                </a:moveTo>
                <a:cubicBezTo>
                  <a:pt x="202674" y="24447"/>
                  <a:pt x="123828" y="293793"/>
                  <a:pt x="88903" y="373168"/>
                </a:cubicBezTo>
                <a:cubicBezTo>
                  <a:pt x="53978" y="452543"/>
                  <a:pt x="-526" y="479001"/>
                  <a:pt x="3" y="477943"/>
                </a:cubicBezTo>
                <a:cubicBezTo>
                  <a:pt x="532" y="476885"/>
                  <a:pt x="71970" y="398039"/>
                  <a:pt x="92078" y="366818"/>
                </a:cubicBezTo>
                <a:cubicBezTo>
                  <a:pt x="112186" y="335597"/>
                  <a:pt x="114303" y="312314"/>
                  <a:pt x="120653" y="290618"/>
                </a:cubicBezTo>
                <a:cubicBezTo>
                  <a:pt x="127003" y="268922"/>
                  <a:pt x="113245" y="281093"/>
                  <a:pt x="130178" y="236643"/>
                </a:cubicBezTo>
                <a:cubicBezTo>
                  <a:pt x="147111" y="192193"/>
                  <a:pt x="216432" y="-21061"/>
                  <a:pt x="209553" y="169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: 図形 1320">
            <a:extLst>
              <a:ext uri="{FF2B5EF4-FFF2-40B4-BE49-F238E27FC236}">
                <a16:creationId xmlns:a16="http://schemas.microsoft.com/office/drawing/2014/main" id="{B3B7D4BD-E2AD-42DD-B3B1-F26132248D36}"/>
              </a:ext>
            </a:extLst>
          </p:cNvPr>
          <p:cNvSpPr/>
          <p:nvPr/>
        </p:nvSpPr>
        <p:spPr>
          <a:xfrm>
            <a:off x="2279650" y="10658803"/>
            <a:ext cx="185790" cy="316204"/>
          </a:xfrm>
          <a:custGeom>
            <a:avLst/>
            <a:gdLst>
              <a:gd name="connsiteX0" fmla="*/ 184150 w 185790"/>
              <a:gd name="connsiteY0" fmla="*/ 9197 h 316204"/>
              <a:gd name="connsiteX1" fmla="*/ 146050 w 185790"/>
              <a:gd name="connsiteY1" fmla="*/ 269547 h 316204"/>
              <a:gd name="connsiteX2" fmla="*/ 0 w 185790"/>
              <a:gd name="connsiteY2" fmla="*/ 313997 h 316204"/>
              <a:gd name="connsiteX3" fmla="*/ 146050 w 185790"/>
              <a:gd name="connsiteY3" fmla="*/ 240972 h 316204"/>
              <a:gd name="connsiteX4" fmla="*/ 174625 w 185790"/>
              <a:gd name="connsiteY4" fmla="*/ 72697 h 316204"/>
              <a:gd name="connsiteX5" fmla="*/ 184150 w 185790"/>
              <a:gd name="connsiteY5" fmla="*/ 9197 h 316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790" h="316204">
                <a:moveTo>
                  <a:pt x="184150" y="9197"/>
                </a:moveTo>
                <a:cubicBezTo>
                  <a:pt x="179387" y="42005"/>
                  <a:pt x="176742" y="218747"/>
                  <a:pt x="146050" y="269547"/>
                </a:cubicBezTo>
                <a:cubicBezTo>
                  <a:pt x="115358" y="320347"/>
                  <a:pt x="0" y="318759"/>
                  <a:pt x="0" y="313997"/>
                </a:cubicBezTo>
                <a:cubicBezTo>
                  <a:pt x="0" y="309235"/>
                  <a:pt x="116946" y="281189"/>
                  <a:pt x="146050" y="240972"/>
                </a:cubicBezTo>
                <a:cubicBezTo>
                  <a:pt x="175154" y="200755"/>
                  <a:pt x="166688" y="106034"/>
                  <a:pt x="174625" y="72697"/>
                </a:cubicBezTo>
                <a:cubicBezTo>
                  <a:pt x="182562" y="39360"/>
                  <a:pt x="188913" y="-23611"/>
                  <a:pt x="184150" y="919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: 図形 1321">
            <a:extLst>
              <a:ext uri="{FF2B5EF4-FFF2-40B4-BE49-F238E27FC236}">
                <a16:creationId xmlns:a16="http://schemas.microsoft.com/office/drawing/2014/main" id="{13B4D74B-8DA8-46A7-9696-36F75D516975}"/>
              </a:ext>
            </a:extLst>
          </p:cNvPr>
          <p:cNvSpPr/>
          <p:nvPr/>
        </p:nvSpPr>
        <p:spPr>
          <a:xfrm>
            <a:off x="2186651" y="10064420"/>
            <a:ext cx="143560" cy="386795"/>
          </a:xfrm>
          <a:custGeom>
            <a:avLst/>
            <a:gdLst>
              <a:gd name="connsiteX0" fmla="*/ 140624 w 143560"/>
              <a:gd name="connsiteY0" fmla="*/ 330 h 386795"/>
              <a:gd name="connsiteX1" fmla="*/ 67599 w 143560"/>
              <a:gd name="connsiteY1" fmla="*/ 330530 h 386795"/>
              <a:gd name="connsiteX2" fmla="*/ 924 w 143560"/>
              <a:gd name="connsiteY2" fmla="*/ 381330 h 386795"/>
              <a:gd name="connsiteX3" fmla="*/ 118399 w 143560"/>
              <a:gd name="connsiteY3" fmla="*/ 270205 h 386795"/>
              <a:gd name="connsiteX4" fmla="*/ 140624 w 143560"/>
              <a:gd name="connsiteY4" fmla="*/ 330 h 38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560" h="386795">
                <a:moveTo>
                  <a:pt x="140624" y="330"/>
                </a:moveTo>
                <a:cubicBezTo>
                  <a:pt x="132157" y="10384"/>
                  <a:pt x="90882" y="267030"/>
                  <a:pt x="67599" y="330530"/>
                </a:cubicBezTo>
                <a:cubicBezTo>
                  <a:pt x="44316" y="394030"/>
                  <a:pt x="-7543" y="391384"/>
                  <a:pt x="924" y="381330"/>
                </a:cubicBezTo>
                <a:cubicBezTo>
                  <a:pt x="9391" y="371276"/>
                  <a:pt x="98291" y="327884"/>
                  <a:pt x="118399" y="270205"/>
                </a:cubicBezTo>
                <a:cubicBezTo>
                  <a:pt x="138507" y="212526"/>
                  <a:pt x="149091" y="-9724"/>
                  <a:pt x="140624" y="33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: 図形 1322">
            <a:extLst>
              <a:ext uri="{FF2B5EF4-FFF2-40B4-BE49-F238E27FC236}">
                <a16:creationId xmlns:a16="http://schemas.microsoft.com/office/drawing/2014/main" id="{E6E14166-0EAA-41F0-9333-E98CF035601B}"/>
              </a:ext>
            </a:extLst>
          </p:cNvPr>
          <p:cNvSpPr/>
          <p:nvPr/>
        </p:nvSpPr>
        <p:spPr>
          <a:xfrm>
            <a:off x="2187508" y="9438007"/>
            <a:ext cx="331878" cy="558652"/>
          </a:xfrm>
          <a:custGeom>
            <a:avLst/>
            <a:gdLst>
              <a:gd name="connsiteX0" fmla="*/ 67 w 331878"/>
              <a:gd name="connsiteY0" fmla="*/ 1268 h 558652"/>
              <a:gd name="connsiteX1" fmla="*/ 212792 w 331878"/>
              <a:gd name="connsiteY1" fmla="*/ 258443 h 558652"/>
              <a:gd name="connsiteX2" fmla="*/ 327092 w 331878"/>
              <a:gd name="connsiteY2" fmla="*/ 553718 h 558652"/>
              <a:gd name="connsiteX3" fmla="*/ 298517 w 331878"/>
              <a:gd name="connsiteY3" fmla="*/ 423543 h 558652"/>
              <a:gd name="connsiteX4" fmla="*/ 190567 w 331878"/>
              <a:gd name="connsiteY4" fmla="*/ 169543 h 558652"/>
              <a:gd name="connsiteX5" fmla="*/ 67 w 331878"/>
              <a:gd name="connsiteY5" fmla="*/ 1268 h 55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878" h="558652">
                <a:moveTo>
                  <a:pt x="67" y="1268"/>
                </a:moveTo>
                <a:cubicBezTo>
                  <a:pt x="3771" y="16085"/>
                  <a:pt x="158288" y="166368"/>
                  <a:pt x="212792" y="258443"/>
                </a:cubicBezTo>
                <a:cubicBezTo>
                  <a:pt x="267296" y="350518"/>
                  <a:pt x="312805" y="526201"/>
                  <a:pt x="327092" y="553718"/>
                </a:cubicBezTo>
                <a:cubicBezTo>
                  <a:pt x="341380" y="581235"/>
                  <a:pt x="321271" y="487572"/>
                  <a:pt x="298517" y="423543"/>
                </a:cubicBezTo>
                <a:cubicBezTo>
                  <a:pt x="275763" y="359514"/>
                  <a:pt x="234488" y="234101"/>
                  <a:pt x="190567" y="169543"/>
                </a:cubicBezTo>
                <a:cubicBezTo>
                  <a:pt x="146646" y="104985"/>
                  <a:pt x="-3637" y="-13549"/>
                  <a:pt x="67" y="126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: 図形 1323">
            <a:extLst>
              <a:ext uri="{FF2B5EF4-FFF2-40B4-BE49-F238E27FC236}">
                <a16:creationId xmlns:a16="http://schemas.microsoft.com/office/drawing/2014/main" id="{55E005F9-0A8E-4F4E-B019-2F56439AAB45}"/>
              </a:ext>
            </a:extLst>
          </p:cNvPr>
          <p:cNvSpPr/>
          <p:nvPr/>
        </p:nvSpPr>
        <p:spPr>
          <a:xfrm>
            <a:off x="3969613" y="3468686"/>
            <a:ext cx="86745" cy="806621"/>
          </a:xfrm>
          <a:custGeom>
            <a:avLst/>
            <a:gdLst>
              <a:gd name="connsiteX0" fmla="*/ 86450 w 86745"/>
              <a:gd name="connsiteY0" fmla="*/ 2 h 806621"/>
              <a:gd name="connsiteX1" fmla="*/ 32475 w 86745"/>
              <a:gd name="connsiteY1" fmla="*/ 298452 h 806621"/>
              <a:gd name="connsiteX2" fmla="*/ 59462 w 86745"/>
              <a:gd name="connsiteY2" fmla="*/ 774702 h 806621"/>
              <a:gd name="connsiteX3" fmla="*/ 65812 w 86745"/>
              <a:gd name="connsiteY3" fmla="*/ 727077 h 806621"/>
              <a:gd name="connsiteX4" fmla="*/ 27712 w 86745"/>
              <a:gd name="connsiteY4" fmla="*/ 438152 h 806621"/>
              <a:gd name="connsiteX5" fmla="*/ 3900 w 86745"/>
              <a:gd name="connsiteY5" fmla="*/ 303214 h 806621"/>
              <a:gd name="connsiteX6" fmla="*/ 86450 w 86745"/>
              <a:gd name="connsiteY6" fmla="*/ 2 h 80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745" h="806621">
                <a:moveTo>
                  <a:pt x="86450" y="2"/>
                </a:moveTo>
                <a:cubicBezTo>
                  <a:pt x="91212" y="-792"/>
                  <a:pt x="36973" y="169335"/>
                  <a:pt x="32475" y="298452"/>
                </a:cubicBezTo>
                <a:cubicBezTo>
                  <a:pt x="27977" y="427569"/>
                  <a:pt x="53906" y="703265"/>
                  <a:pt x="59462" y="774702"/>
                </a:cubicBezTo>
                <a:cubicBezTo>
                  <a:pt x="65018" y="846140"/>
                  <a:pt x="71104" y="783169"/>
                  <a:pt x="65812" y="727077"/>
                </a:cubicBezTo>
                <a:cubicBezTo>
                  <a:pt x="60520" y="670985"/>
                  <a:pt x="38031" y="508796"/>
                  <a:pt x="27712" y="438152"/>
                </a:cubicBezTo>
                <a:cubicBezTo>
                  <a:pt x="17393" y="367508"/>
                  <a:pt x="-10123" y="375445"/>
                  <a:pt x="3900" y="303214"/>
                </a:cubicBezTo>
                <a:cubicBezTo>
                  <a:pt x="17923" y="230983"/>
                  <a:pt x="81688" y="796"/>
                  <a:pt x="8645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: 図形 1324">
            <a:extLst>
              <a:ext uri="{FF2B5EF4-FFF2-40B4-BE49-F238E27FC236}">
                <a16:creationId xmlns:a16="http://schemas.microsoft.com/office/drawing/2014/main" id="{519B7CB6-2F08-49F3-81BC-447A7F02F72A}"/>
              </a:ext>
            </a:extLst>
          </p:cNvPr>
          <p:cNvSpPr/>
          <p:nvPr/>
        </p:nvSpPr>
        <p:spPr>
          <a:xfrm>
            <a:off x="3805943" y="3429608"/>
            <a:ext cx="51893" cy="510613"/>
          </a:xfrm>
          <a:custGeom>
            <a:avLst/>
            <a:gdLst>
              <a:gd name="connsiteX0" fmla="*/ 7232 w 51893"/>
              <a:gd name="connsiteY0" fmla="*/ 980 h 510613"/>
              <a:gd name="connsiteX1" fmla="*/ 2470 w 51893"/>
              <a:gd name="connsiteY1" fmla="*/ 112105 h 510613"/>
              <a:gd name="connsiteX2" fmla="*/ 38982 w 51893"/>
              <a:gd name="connsiteY2" fmla="*/ 216880 h 510613"/>
              <a:gd name="connsiteX3" fmla="*/ 46920 w 51893"/>
              <a:gd name="connsiteY3" fmla="*/ 504217 h 510613"/>
              <a:gd name="connsiteX4" fmla="*/ 46920 w 51893"/>
              <a:gd name="connsiteY4" fmla="*/ 402617 h 510613"/>
              <a:gd name="connsiteX5" fmla="*/ 51682 w 51893"/>
              <a:gd name="connsiteY5" fmla="*/ 243867 h 510613"/>
              <a:gd name="connsiteX6" fmla="*/ 38982 w 51893"/>
              <a:gd name="connsiteY6" fmla="*/ 178780 h 510613"/>
              <a:gd name="connsiteX7" fmla="*/ 7232 w 51893"/>
              <a:gd name="connsiteY7" fmla="*/ 980 h 51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93" h="510613">
                <a:moveTo>
                  <a:pt x="7232" y="980"/>
                </a:moveTo>
                <a:cubicBezTo>
                  <a:pt x="1147" y="-10133"/>
                  <a:pt x="-2822" y="76122"/>
                  <a:pt x="2470" y="112105"/>
                </a:cubicBezTo>
                <a:cubicBezTo>
                  <a:pt x="7762" y="148088"/>
                  <a:pt x="31574" y="151528"/>
                  <a:pt x="38982" y="216880"/>
                </a:cubicBezTo>
                <a:cubicBezTo>
                  <a:pt x="46390" y="282232"/>
                  <a:pt x="45597" y="473261"/>
                  <a:pt x="46920" y="504217"/>
                </a:cubicBezTo>
                <a:cubicBezTo>
                  <a:pt x="48243" y="535173"/>
                  <a:pt x="46126" y="446009"/>
                  <a:pt x="46920" y="402617"/>
                </a:cubicBezTo>
                <a:cubicBezTo>
                  <a:pt x="47714" y="359225"/>
                  <a:pt x="53005" y="281173"/>
                  <a:pt x="51682" y="243867"/>
                </a:cubicBezTo>
                <a:cubicBezTo>
                  <a:pt x="50359" y="206561"/>
                  <a:pt x="46655" y="214763"/>
                  <a:pt x="38982" y="178780"/>
                </a:cubicBezTo>
                <a:cubicBezTo>
                  <a:pt x="31309" y="142797"/>
                  <a:pt x="13317" y="12093"/>
                  <a:pt x="7232" y="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: 図形 1325">
            <a:extLst>
              <a:ext uri="{FF2B5EF4-FFF2-40B4-BE49-F238E27FC236}">
                <a16:creationId xmlns:a16="http://schemas.microsoft.com/office/drawing/2014/main" id="{416C34DD-5A10-415E-A28A-8ED83EF0E312}"/>
              </a:ext>
            </a:extLst>
          </p:cNvPr>
          <p:cNvSpPr/>
          <p:nvPr/>
        </p:nvSpPr>
        <p:spPr>
          <a:xfrm>
            <a:off x="4380401" y="3549645"/>
            <a:ext cx="268015" cy="375273"/>
          </a:xfrm>
          <a:custGeom>
            <a:avLst/>
            <a:gdLst>
              <a:gd name="connsiteX0" fmla="*/ 267799 w 268015"/>
              <a:gd name="connsiteY0" fmla="*/ 5 h 375273"/>
              <a:gd name="connsiteX1" fmla="*/ 58249 w 268015"/>
              <a:gd name="connsiteY1" fmla="*/ 215905 h 375273"/>
              <a:gd name="connsiteX2" fmla="*/ 77299 w 268015"/>
              <a:gd name="connsiteY2" fmla="*/ 317505 h 375273"/>
              <a:gd name="connsiteX3" fmla="*/ 118574 w 268015"/>
              <a:gd name="connsiteY3" fmla="*/ 374655 h 375273"/>
              <a:gd name="connsiteX4" fmla="*/ 45549 w 268015"/>
              <a:gd name="connsiteY4" fmla="*/ 282580 h 375273"/>
              <a:gd name="connsiteX5" fmla="*/ 13799 w 268015"/>
              <a:gd name="connsiteY5" fmla="*/ 222255 h 375273"/>
              <a:gd name="connsiteX6" fmla="*/ 267799 w 268015"/>
              <a:gd name="connsiteY6" fmla="*/ 5 h 37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015" h="375273">
                <a:moveTo>
                  <a:pt x="267799" y="5"/>
                </a:moveTo>
                <a:cubicBezTo>
                  <a:pt x="275207" y="-1053"/>
                  <a:pt x="89999" y="162988"/>
                  <a:pt x="58249" y="215905"/>
                </a:cubicBezTo>
                <a:cubicBezTo>
                  <a:pt x="26499" y="268822"/>
                  <a:pt x="67245" y="291047"/>
                  <a:pt x="77299" y="317505"/>
                </a:cubicBezTo>
                <a:cubicBezTo>
                  <a:pt x="87353" y="343963"/>
                  <a:pt x="123866" y="380476"/>
                  <a:pt x="118574" y="374655"/>
                </a:cubicBezTo>
                <a:cubicBezTo>
                  <a:pt x="113282" y="368834"/>
                  <a:pt x="63012" y="307980"/>
                  <a:pt x="45549" y="282580"/>
                </a:cubicBezTo>
                <a:cubicBezTo>
                  <a:pt x="28086" y="257180"/>
                  <a:pt x="-24830" y="267234"/>
                  <a:pt x="13799" y="222255"/>
                </a:cubicBezTo>
                <a:cubicBezTo>
                  <a:pt x="52428" y="177276"/>
                  <a:pt x="260391" y="1063"/>
                  <a:pt x="26779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: 図形 1326">
            <a:extLst>
              <a:ext uri="{FF2B5EF4-FFF2-40B4-BE49-F238E27FC236}">
                <a16:creationId xmlns:a16="http://schemas.microsoft.com/office/drawing/2014/main" id="{89CEDCCA-4AD8-4BD4-984B-AFC41DE9B0E5}"/>
              </a:ext>
            </a:extLst>
          </p:cNvPr>
          <p:cNvSpPr/>
          <p:nvPr/>
        </p:nvSpPr>
        <p:spPr>
          <a:xfrm>
            <a:off x="5170365" y="3435116"/>
            <a:ext cx="813494" cy="772697"/>
          </a:xfrm>
          <a:custGeom>
            <a:avLst/>
            <a:gdLst>
              <a:gd name="connsiteX0" fmla="*/ 795460 w 813494"/>
              <a:gd name="connsiteY0" fmla="*/ 12934 h 772697"/>
              <a:gd name="connsiteX1" fmla="*/ 709735 w 813494"/>
              <a:gd name="connsiteY1" fmla="*/ 79609 h 772697"/>
              <a:gd name="connsiteX2" fmla="*/ 128710 w 813494"/>
              <a:gd name="connsiteY2" fmla="*/ 562209 h 772697"/>
              <a:gd name="connsiteX3" fmla="*/ 1710 w 813494"/>
              <a:gd name="connsiteY3" fmla="*/ 771759 h 772697"/>
              <a:gd name="connsiteX4" fmla="*/ 71560 w 813494"/>
              <a:gd name="connsiteY4" fmla="*/ 628884 h 772697"/>
              <a:gd name="connsiteX5" fmla="*/ 290635 w 813494"/>
              <a:gd name="connsiteY5" fmla="*/ 387584 h 772697"/>
              <a:gd name="connsiteX6" fmla="*/ 795460 w 813494"/>
              <a:gd name="connsiteY6" fmla="*/ 12934 h 77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3494" h="772697">
                <a:moveTo>
                  <a:pt x="795460" y="12934"/>
                </a:moveTo>
                <a:cubicBezTo>
                  <a:pt x="865310" y="-38395"/>
                  <a:pt x="709735" y="79609"/>
                  <a:pt x="709735" y="79609"/>
                </a:cubicBezTo>
                <a:cubicBezTo>
                  <a:pt x="598610" y="171155"/>
                  <a:pt x="246714" y="446851"/>
                  <a:pt x="128710" y="562209"/>
                </a:cubicBezTo>
                <a:cubicBezTo>
                  <a:pt x="10706" y="677567"/>
                  <a:pt x="11235" y="760647"/>
                  <a:pt x="1710" y="771759"/>
                </a:cubicBezTo>
                <a:cubicBezTo>
                  <a:pt x="-7815" y="782872"/>
                  <a:pt x="23406" y="692913"/>
                  <a:pt x="71560" y="628884"/>
                </a:cubicBezTo>
                <a:cubicBezTo>
                  <a:pt x="119714" y="564855"/>
                  <a:pt x="169985" y="485480"/>
                  <a:pt x="290635" y="387584"/>
                </a:cubicBezTo>
                <a:cubicBezTo>
                  <a:pt x="411285" y="289688"/>
                  <a:pt x="725610" y="64263"/>
                  <a:pt x="795460" y="12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: 図形 1327">
            <a:extLst>
              <a:ext uri="{FF2B5EF4-FFF2-40B4-BE49-F238E27FC236}">
                <a16:creationId xmlns:a16="http://schemas.microsoft.com/office/drawing/2014/main" id="{B317FFFB-67FB-455C-B822-8A42FEE68423}"/>
              </a:ext>
            </a:extLst>
          </p:cNvPr>
          <p:cNvSpPr/>
          <p:nvPr/>
        </p:nvSpPr>
        <p:spPr>
          <a:xfrm>
            <a:off x="5220695" y="3298818"/>
            <a:ext cx="1027805" cy="1232004"/>
          </a:xfrm>
          <a:custGeom>
            <a:avLst/>
            <a:gdLst>
              <a:gd name="connsiteX0" fmla="*/ 1027705 w 1027805"/>
              <a:gd name="connsiteY0" fmla="*/ 7 h 1232004"/>
              <a:gd name="connsiteX1" fmla="*/ 516530 w 1027805"/>
              <a:gd name="connsiteY1" fmla="*/ 587382 h 1232004"/>
              <a:gd name="connsiteX2" fmla="*/ 380005 w 1027805"/>
              <a:gd name="connsiteY2" fmla="*/ 815982 h 1232004"/>
              <a:gd name="connsiteX3" fmla="*/ 2180 w 1027805"/>
              <a:gd name="connsiteY3" fmla="*/ 1228732 h 1232004"/>
              <a:gd name="connsiteX4" fmla="*/ 240305 w 1027805"/>
              <a:gd name="connsiteY4" fmla="*/ 987432 h 1232004"/>
              <a:gd name="connsiteX5" fmla="*/ 557805 w 1027805"/>
              <a:gd name="connsiteY5" fmla="*/ 600082 h 1232004"/>
              <a:gd name="connsiteX6" fmla="*/ 1027705 w 1027805"/>
              <a:gd name="connsiteY6" fmla="*/ 7 h 1232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7805" h="1232004">
                <a:moveTo>
                  <a:pt x="1027705" y="7"/>
                </a:moveTo>
                <a:cubicBezTo>
                  <a:pt x="1020826" y="-2110"/>
                  <a:pt x="624480" y="451386"/>
                  <a:pt x="516530" y="587382"/>
                </a:cubicBezTo>
                <a:cubicBezTo>
                  <a:pt x="408580" y="723378"/>
                  <a:pt x="465730" y="709090"/>
                  <a:pt x="380005" y="815982"/>
                </a:cubicBezTo>
                <a:cubicBezTo>
                  <a:pt x="294280" y="922874"/>
                  <a:pt x="25463" y="1200157"/>
                  <a:pt x="2180" y="1228732"/>
                </a:cubicBezTo>
                <a:cubicBezTo>
                  <a:pt x="-21103" y="1257307"/>
                  <a:pt x="147701" y="1092207"/>
                  <a:pt x="240305" y="987432"/>
                </a:cubicBezTo>
                <a:cubicBezTo>
                  <a:pt x="332909" y="882657"/>
                  <a:pt x="429217" y="760949"/>
                  <a:pt x="557805" y="600082"/>
                </a:cubicBezTo>
                <a:cubicBezTo>
                  <a:pt x="686392" y="439215"/>
                  <a:pt x="1034584" y="2124"/>
                  <a:pt x="1027705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: 図形 1328">
            <a:extLst>
              <a:ext uri="{FF2B5EF4-FFF2-40B4-BE49-F238E27FC236}">
                <a16:creationId xmlns:a16="http://schemas.microsoft.com/office/drawing/2014/main" id="{3D6EB5D4-B0C9-4024-A4D5-CBEEBDB8C08B}"/>
              </a:ext>
            </a:extLst>
          </p:cNvPr>
          <p:cNvSpPr/>
          <p:nvPr/>
        </p:nvSpPr>
        <p:spPr>
          <a:xfrm>
            <a:off x="5172296" y="3282486"/>
            <a:ext cx="988445" cy="952621"/>
          </a:xfrm>
          <a:custGeom>
            <a:avLst/>
            <a:gdLst>
              <a:gd name="connsiteX0" fmla="*/ 987204 w 988445"/>
              <a:gd name="connsiteY0" fmla="*/ 464 h 952621"/>
              <a:gd name="connsiteX1" fmla="*/ 498254 w 988445"/>
              <a:gd name="connsiteY1" fmla="*/ 502114 h 952621"/>
              <a:gd name="connsiteX2" fmla="*/ 2954 w 988445"/>
              <a:gd name="connsiteY2" fmla="*/ 949789 h 952621"/>
              <a:gd name="connsiteX3" fmla="*/ 307754 w 988445"/>
              <a:gd name="connsiteY3" fmla="*/ 679914 h 952621"/>
              <a:gd name="connsiteX4" fmla="*/ 628429 w 988445"/>
              <a:gd name="connsiteY4" fmla="*/ 416389 h 952621"/>
              <a:gd name="connsiteX5" fmla="*/ 987204 w 988445"/>
              <a:gd name="connsiteY5" fmla="*/ 464 h 95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8445" h="952621">
                <a:moveTo>
                  <a:pt x="987204" y="464"/>
                </a:moveTo>
                <a:cubicBezTo>
                  <a:pt x="965508" y="14752"/>
                  <a:pt x="662296" y="343893"/>
                  <a:pt x="498254" y="502114"/>
                </a:cubicBezTo>
                <a:cubicBezTo>
                  <a:pt x="334212" y="660335"/>
                  <a:pt x="34704" y="920156"/>
                  <a:pt x="2954" y="949789"/>
                </a:cubicBezTo>
                <a:cubicBezTo>
                  <a:pt x="-28796" y="979422"/>
                  <a:pt x="203508" y="768814"/>
                  <a:pt x="307754" y="679914"/>
                </a:cubicBezTo>
                <a:cubicBezTo>
                  <a:pt x="412000" y="591014"/>
                  <a:pt x="516246" y="527514"/>
                  <a:pt x="628429" y="416389"/>
                </a:cubicBezTo>
                <a:cubicBezTo>
                  <a:pt x="740612" y="305264"/>
                  <a:pt x="1008900" y="-13824"/>
                  <a:pt x="987204" y="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: 図形 1329">
            <a:extLst>
              <a:ext uri="{FF2B5EF4-FFF2-40B4-BE49-F238E27FC236}">
                <a16:creationId xmlns:a16="http://schemas.microsoft.com/office/drawing/2014/main" id="{F8C24558-224B-4AD5-8C57-DB78F54C0B82}"/>
              </a:ext>
            </a:extLst>
          </p:cNvPr>
          <p:cNvSpPr/>
          <p:nvPr/>
        </p:nvSpPr>
        <p:spPr>
          <a:xfrm>
            <a:off x="6475716" y="3057421"/>
            <a:ext cx="116066" cy="558545"/>
          </a:xfrm>
          <a:custGeom>
            <a:avLst/>
            <a:gdLst>
              <a:gd name="connsiteX0" fmla="*/ 115584 w 116066"/>
              <a:gd name="connsiteY0" fmla="*/ 104 h 558545"/>
              <a:gd name="connsiteX1" fmla="*/ 4459 w 116066"/>
              <a:gd name="connsiteY1" fmla="*/ 92179 h 558545"/>
              <a:gd name="connsiteX2" fmla="*/ 26684 w 116066"/>
              <a:gd name="connsiteY2" fmla="*/ 149329 h 558545"/>
              <a:gd name="connsiteX3" fmla="*/ 71134 w 116066"/>
              <a:gd name="connsiteY3" fmla="*/ 314429 h 558545"/>
              <a:gd name="connsiteX4" fmla="*/ 67959 w 116066"/>
              <a:gd name="connsiteY4" fmla="*/ 555729 h 558545"/>
              <a:gd name="connsiteX5" fmla="*/ 80659 w 116066"/>
              <a:gd name="connsiteY5" fmla="*/ 428729 h 558545"/>
              <a:gd name="connsiteX6" fmla="*/ 71134 w 116066"/>
              <a:gd name="connsiteY6" fmla="*/ 168379 h 558545"/>
              <a:gd name="connsiteX7" fmla="*/ 45734 w 116066"/>
              <a:gd name="connsiteY7" fmla="*/ 111229 h 558545"/>
              <a:gd name="connsiteX8" fmla="*/ 115584 w 116066"/>
              <a:gd name="connsiteY8" fmla="*/ 104 h 558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66" h="558545">
                <a:moveTo>
                  <a:pt x="115584" y="104"/>
                </a:moveTo>
                <a:cubicBezTo>
                  <a:pt x="108705" y="-3071"/>
                  <a:pt x="19276" y="67308"/>
                  <a:pt x="4459" y="92179"/>
                </a:cubicBezTo>
                <a:cubicBezTo>
                  <a:pt x="-10358" y="117050"/>
                  <a:pt x="15572" y="112287"/>
                  <a:pt x="26684" y="149329"/>
                </a:cubicBezTo>
                <a:cubicBezTo>
                  <a:pt x="37796" y="186371"/>
                  <a:pt x="64255" y="246696"/>
                  <a:pt x="71134" y="314429"/>
                </a:cubicBezTo>
                <a:cubicBezTo>
                  <a:pt x="78013" y="382162"/>
                  <a:pt x="66372" y="536679"/>
                  <a:pt x="67959" y="555729"/>
                </a:cubicBezTo>
                <a:cubicBezTo>
                  <a:pt x="69546" y="574779"/>
                  <a:pt x="80130" y="493287"/>
                  <a:pt x="80659" y="428729"/>
                </a:cubicBezTo>
                <a:cubicBezTo>
                  <a:pt x="81188" y="364171"/>
                  <a:pt x="76955" y="221296"/>
                  <a:pt x="71134" y="168379"/>
                </a:cubicBezTo>
                <a:cubicBezTo>
                  <a:pt x="65313" y="115462"/>
                  <a:pt x="37796" y="139275"/>
                  <a:pt x="45734" y="111229"/>
                </a:cubicBezTo>
                <a:cubicBezTo>
                  <a:pt x="53671" y="83183"/>
                  <a:pt x="122463" y="3279"/>
                  <a:pt x="115584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: 図形 1330">
            <a:extLst>
              <a:ext uri="{FF2B5EF4-FFF2-40B4-BE49-F238E27FC236}">
                <a16:creationId xmlns:a16="http://schemas.microsoft.com/office/drawing/2014/main" id="{BCD0C792-C376-4D24-BB68-DB9FC4440F6F}"/>
              </a:ext>
            </a:extLst>
          </p:cNvPr>
          <p:cNvSpPr/>
          <p:nvPr/>
        </p:nvSpPr>
        <p:spPr>
          <a:xfrm>
            <a:off x="6377144" y="3143374"/>
            <a:ext cx="76942" cy="441222"/>
          </a:xfrm>
          <a:custGeom>
            <a:avLst/>
            <a:gdLst>
              <a:gd name="connsiteX0" fmla="*/ 1431 w 76942"/>
              <a:gd name="connsiteY0" fmla="*/ 3051 h 441222"/>
              <a:gd name="connsiteX1" fmla="*/ 26831 w 76942"/>
              <a:gd name="connsiteY1" fmla="*/ 66551 h 441222"/>
              <a:gd name="connsiteX2" fmla="*/ 58581 w 76942"/>
              <a:gd name="connsiteY2" fmla="*/ 291976 h 441222"/>
              <a:gd name="connsiteX3" fmla="*/ 36356 w 76942"/>
              <a:gd name="connsiteY3" fmla="*/ 441201 h 441222"/>
              <a:gd name="connsiteX4" fmla="*/ 68106 w 76942"/>
              <a:gd name="connsiteY4" fmla="*/ 282451 h 441222"/>
              <a:gd name="connsiteX5" fmla="*/ 71281 w 76942"/>
              <a:gd name="connsiteY5" fmla="*/ 142751 h 441222"/>
              <a:gd name="connsiteX6" fmla="*/ 1431 w 76942"/>
              <a:gd name="connsiteY6" fmla="*/ 3051 h 44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942" h="441222">
                <a:moveTo>
                  <a:pt x="1431" y="3051"/>
                </a:moveTo>
                <a:cubicBezTo>
                  <a:pt x="-5977" y="-9649"/>
                  <a:pt x="17306" y="18397"/>
                  <a:pt x="26831" y="66551"/>
                </a:cubicBezTo>
                <a:cubicBezTo>
                  <a:pt x="36356" y="114705"/>
                  <a:pt x="56994" y="229534"/>
                  <a:pt x="58581" y="291976"/>
                </a:cubicBezTo>
                <a:cubicBezTo>
                  <a:pt x="60168" y="354418"/>
                  <a:pt x="34769" y="442788"/>
                  <a:pt x="36356" y="441201"/>
                </a:cubicBezTo>
                <a:cubicBezTo>
                  <a:pt x="37943" y="439614"/>
                  <a:pt x="62285" y="332193"/>
                  <a:pt x="68106" y="282451"/>
                </a:cubicBezTo>
                <a:cubicBezTo>
                  <a:pt x="73927" y="232709"/>
                  <a:pt x="82923" y="186143"/>
                  <a:pt x="71281" y="142751"/>
                </a:cubicBezTo>
                <a:cubicBezTo>
                  <a:pt x="59639" y="99359"/>
                  <a:pt x="8839" y="15751"/>
                  <a:pt x="1431" y="3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: 図形 1331">
            <a:extLst>
              <a:ext uri="{FF2B5EF4-FFF2-40B4-BE49-F238E27FC236}">
                <a16:creationId xmlns:a16="http://schemas.microsoft.com/office/drawing/2014/main" id="{57E620AD-A3B7-4031-A4D7-0BE4138DB6CC}"/>
              </a:ext>
            </a:extLst>
          </p:cNvPr>
          <p:cNvSpPr/>
          <p:nvPr/>
        </p:nvSpPr>
        <p:spPr>
          <a:xfrm>
            <a:off x="6549359" y="3625337"/>
            <a:ext cx="147666" cy="964342"/>
          </a:xfrm>
          <a:custGeom>
            <a:avLst/>
            <a:gdLst>
              <a:gd name="connsiteX0" fmla="*/ 10191 w 147666"/>
              <a:gd name="connsiteY0" fmla="*/ 16388 h 964342"/>
              <a:gd name="connsiteX1" fmla="*/ 666 w 147666"/>
              <a:gd name="connsiteY1" fmla="*/ 95763 h 964342"/>
              <a:gd name="connsiteX2" fmla="*/ 29241 w 147666"/>
              <a:gd name="connsiteY2" fmla="*/ 279913 h 964342"/>
              <a:gd name="connsiteX3" fmla="*/ 140366 w 147666"/>
              <a:gd name="connsiteY3" fmla="*/ 940313 h 964342"/>
              <a:gd name="connsiteX4" fmla="*/ 124491 w 147666"/>
              <a:gd name="connsiteY4" fmla="*/ 781563 h 964342"/>
              <a:gd name="connsiteX5" fmla="*/ 22891 w 147666"/>
              <a:gd name="connsiteY5" fmla="*/ 413263 h 964342"/>
              <a:gd name="connsiteX6" fmla="*/ 10191 w 147666"/>
              <a:gd name="connsiteY6" fmla="*/ 16388 h 96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666" h="964342">
                <a:moveTo>
                  <a:pt x="10191" y="16388"/>
                </a:moveTo>
                <a:cubicBezTo>
                  <a:pt x="6487" y="-36529"/>
                  <a:pt x="-2509" y="51842"/>
                  <a:pt x="666" y="95763"/>
                </a:cubicBezTo>
                <a:cubicBezTo>
                  <a:pt x="3841" y="139684"/>
                  <a:pt x="5958" y="139155"/>
                  <a:pt x="29241" y="279913"/>
                </a:cubicBezTo>
                <a:cubicBezTo>
                  <a:pt x="52524" y="420671"/>
                  <a:pt x="124491" y="856705"/>
                  <a:pt x="140366" y="940313"/>
                </a:cubicBezTo>
                <a:cubicBezTo>
                  <a:pt x="156241" y="1023921"/>
                  <a:pt x="144070" y="869405"/>
                  <a:pt x="124491" y="781563"/>
                </a:cubicBezTo>
                <a:cubicBezTo>
                  <a:pt x="104912" y="693721"/>
                  <a:pt x="38237" y="541850"/>
                  <a:pt x="22891" y="413263"/>
                </a:cubicBezTo>
                <a:cubicBezTo>
                  <a:pt x="7545" y="284676"/>
                  <a:pt x="13895" y="69305"/>
                  <a:pt x="10191" y="16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: 図形 1332">
            <a:extLst>
              <a:ext uri="{FF2B5EF4-FFF2-40B4-BE49-F238E27FC236}">
                <a16:creationId xmlns:a16="http://schemas.microsoft.com/office/drawing/2014/main" id="{45A6B3AF-6635-4617-85AC-52D081D28897}"/>
              </a:ext>
            </a:extLst>
          </p:cNvPr>
          <p:cNvSpPr/>
          <p:nvPr/>
        </p:nvSpPr>
        <p:spPr>
          <a:xfrm>
            <a:off x="6471920" y="3666218"/>
            <a:ext cx="183419" cy="1134866"/>
          </a:xfrm>
          <a:custGeom>
            <a:avLst/>
            <a:gdLst>
              <a:gd name="connsiteX0" fmla="*/ 1905 w 183419"/>
              <a:gd name="connsiteY0" fmla="*/ 907 h 1134866"/>
              <a:gd name="connsiteX1" fmla="*/ 20955 w 183419"/>
              <a:gd name="connsiteY1" fmla="*/ 315232 h 1134866"/>
              <a:gd name="connsiteX2" fmla="*/ 176530 w 183419"/>
              <a:gd name="connsiteY2" fmla="*/ 1102632 h 1134866"/>
              <a:gd name="connsiteX3" fmla="*/ 147955 w 183419"/>
              <a:gd name="connsiteY3" fmla="*/ 959757 h 1134866"/>
              <a:gd name="connsiteX4" fmla="*/ 74930 w 183419"/>
              <a:gd name="connsiteY4" fmla="*/ 743857 h 1134866"/>
              <a:gd name="connsiteX5" fmla="*/ 24130 w 183419"/>
              <a:gd name="connsiteY5" fmla="*/ 397782 h 1134866"/>
              <a:gd name="connsiteX6" fmla="*/ 1905 w 183419"/>
              <a:gd name="connsiteY6" fmla="*/ 907 h 1134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419" h="1134866">
                <a:moveTo>
                  <a:pt x="1905" y="907"/>
                </a:moveTo>
                <a:cubicBezTo>
                  <a:pt x="1376" y="-12851"/>
                  <a:pt x="-8149" y="131611"/>
                  <a:pt x="20955" y="315232"/>
                </a:cubicBezTo>
                <a:cubicBezTo>
                  <a:pt x="50059" y="498853"/>
                  <a:pt x="155363" y="995211"/>
                  <a:pt x="176530" y="1102632"/>
                </a:cubicBezTo>
                <a:cubicBezTo>
                  <a:pt x="197697" y="1210053"/>
                  <a:pt x="164888" y="1019553"/>
                  <a:pt x="147955" y="959757"/>
                </a:cubicBezTo>
                <a:cubicBezTo>
                  <a:pt x="131022" y="899961"/>
                  <a:pt x="95567" y="837519"/>
                  <a:pt x="74930" y="743857"/>
                </a:cubicBezTo>
                <a:cubicBezTo>
                  <a:pt x="54293" y="650195"/>
                  <a:pt x="34184" y="516844"/>
                  <a:pt x="24130" y="397782"/>
                </a:cubicBezTo>
                <a:cubicBezTo>
                  <a:pt x="14076" y="278720"/>
                  <a:pt x="2434" y="14665"/>
                  <a:pt x="1905" y="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: 図形 1333">
            <a:extLst>
              <a:ext uri="{FF2B5EF4-FFF2-40B4-BE49-F238E27FC236}">
                <a16:creationId xmlns:a16="http://schemas.microsoft.com/office/drawing/2014/main" id="{27915920-6F2F-49E6-8858-8B1986DF02FC}"/>
              </a:ext>
            </a:extLst>
          </p:cNvPr>
          <p:cNvSpPr/>
          <p:nvPr/>
        </p:nvSpPr>
        <p:spPr>
          <a:xfrm>
            <a:off x="6765493" y="4750603"/>
            <a:ext cx="225662" cy="1155985"/>
          </a:xfrm>
          <a:custGeom>
            <a:avLst/>
            <a:gdLst>
              <a:gd name="connsiteX0" fmla="*/ 432 w 225662"/>
              <a:gd name="connsiteY0" fmla="*/ 18247 h 1155985"/>
              <a:gd name="connsiteX1" fmla="*/ 38532 w 225662"/>
              <a:gd name="connsiteY1" fmla="*/ 129372 h 1155985"/>
              <a:gd name="connsiteX2" fmla="*/ 41707 w 225662"/>
              <a:gd name="connsiteY2" fmla="*/ 583397 h 1155985"/>
              <a:gd name="connsiteX3" fmla="*/ 98857 w 225662"/>
              <a:gd name="connsiteY3" fmla="*/ 815172 h 1155985"/>
              <a:gd name="connsiteX4" fmla="*/ 178232 w 225662"/>
              <a:gd name="connsiteY4" fmla="*/ 1002497 h 1155985"/>
              <a:gd name="connsiteX5" fmla="*/ 178232 w 225662"/>
              <a:gd name="connsiteY5" fmla="*/ 1031072 h 1155985"/>
              <a:gd name="connsiteX6" fmla="*/ 159182 w 225662"/>
              <a:gd name="connsiteY6" fmla="*/ 1088222 h 1155985"/>
              <a:gd name="connsiteX7" fmla="*/ 38532 w 225662"/>
              <a:gd name="connsiteY7" fmla="*/ 1154897 h 1155985"/>
              <a:gd name="connsiteX8" fmla="*/ 216332 w 225662"/>
              <a:gd name="connsiteY8" fmla="*/ 1031072 h 1155985"/>
              <a:gd name="connsiteX9" fmla="*/ 187757 w 225662"/>
              <a:gd name="connsiteY9" fmla="*/ 913597 h 1155985"/>
              <a:gd name="connsiteX10" fmla="*/ 76632 w 225662"/>
              <a:gd name="connsiteY10" fmla="*/ 624672 h 1155985"/>
              <a:gd name="connsiteX11" fmla="*/ 67107 w 225662"/>
              <a:gd name="connsiteY11" fmla="*/ 446872 h 1155985"/>
              <a:gd name="connsiteX12" fmla="*/ 432 w 225662"/>
              <a:gd name="connsiteY12" fmla="*/ 18247 h 115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5662" h="1155985">
                <a:moveTo>
                  <a:pt x="432" y="18247"/>
                </a:moveTo>
                <a:cubicBezTo>
                  <a:pt x="-4330" y="-34670"/>
                  <a:pt x="31653" y="35180"/>
                  <a:pt x="38532" y="129372"/>
                </a:cubicBezTo>
                <a:cubicBezTo>
                  <a:pt x="45411" y="223564"/>
                  <a:pt x="31653" y="469097"/>
                  <a:pt x="41707" y="583397"/>
                </a:cubicBezTo>
                <a:cubicBezTo>
                  <a:pt x="51761" y="697697"/>
                  <a:pt x="76103" y="745322"/>
                  <a:pt x="98857" y="815172"/>
                </a:cubicBezTo>
                <a:cubicBezTo>
                  <a:pt x="121611" y="885022"/>
                  <a:pt x="165003" y="966514"/>
                  <a:pt x="178232" y="1002497"/>
                </a:cubicBezTo>
                <a:cubicBezTo>
                  <a:pt x="191461" y="1038480"/>
                  <a:pt x="181407" y="1016785"/>
                  <a:pt x="178232" y="1031072"/>
                </a:cubicBezTo>
                <a:cubicBezTo>
                  <a:pt x="175057" y="1045359"/>
                  <a:pt x="182465" y="1067585"/>
                  <a:pt x="159182" y="1088222"/>
                </a:cubicBezTo>
                <a:cubicBezTo>
                  <a:pt x="135899" y="1108859"/>
                  <a:pt x="29007" y="1164422"/>
                  <a:pt x="38532" y="1154897"/>
                </a:cubicBezTo>
                <a:cubicBezTo>
                  <a:pt x="48057" y="1145372"/>
                  <a:pt x="191461" y="1071289"/>
                  <a:pt x="216332" y="1031072"/>
                </a:cubicBezTo>
                <a:cubicBezTo>
                  <a:pt x="241203" y="990855"/>
                  <a:pt x="211040" y="981330"/>
                  <a:pt x="187757" y="913597"/>
                </a:cubicBezTo>
                <a:cubicBezTo>
                  <a:pt x="164474" y="845864"/>
                  <a:pt x="96740" y="702460"/>
                  <a:pt x="76632" y="624672"/>
                </a:cubicBezTo>
                <a:cubicBezTo>
                  <a:pt x="56524" y="546885"/>
                  <a:pt x="75574" y="542651"/>
                  <a:pt x="67107" y="446872"/>
                </a:cubicBezTo>
                <a:cubicBezTo>
                  <a:pt x="58640" y="351093"/>
                  <a:pt x="5194" y="71164"/>
                  <a:pt x="432" y="18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: 図形 1334">
            <a:extLst>
              <a:ext uri="{FF2B5EF4-FFF2-40B4-BE49-F238E27FC236}">
                <a16:creationId xmlns:a16="http://schemas.microsoft.com/office/drawing/2014/main" id="{D61A94FD-2DA0-431A-AAD4-F8DEDB01DB5B}"/>
              </a:ext>
            </a:extLst>
          </p:cNvPr>
          <p:cNvSpPr/>
          <p:nvPr/>
        </p:nvSpPr>
        <p:spPr>
          <a:xfrm>
            <a:off x="6896656" y="5829631"/>
            <a:ext cx="415391" cy="101603"/>
          </a:xfrm>
          <a:custGeom>
            <a:avLst/>
            <a:gdLst>
              <a:gd name="connsiteX0" fmla="*/ 5794 w 415391"/>
              <a:gd name="connsiteY0" fmla="*/ 2844 h 101603"/>
              <a:gd name="connsiteX1" fmla="*/ 104219 w 415391"/>
              <a:gd name="connsiteY1" fmla="*/ 12369 h 101603"/>
              <a:gd name="connsiteX2" fmla="*/ 282019 w 415391"/>
              <a:gd name="connsiteY2" fmla="*/ 69519 h 101603"/>
              <a:gd name="connsiteX3" fmla="*/ 415369 w 415391"/>
              <a:gd name="connsiteY3" fmla="*/ 101269 h 101603"/>
              <a:gd name="connsiteX4" fmla="*/ 272494 w 415391"/>
              <a:gd name="connsiteY4" fmla="*/ 50469 h 101603"/>
              <a:gd name="connsiteX5" fmla="*/ 5794 w 415391"/>
              <a:gd name="connsiteY5" fmla="*/ 2844 h 101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391" h="101603">
                <a:moveTo>
                  <a:pt x="5794" y="2844"/>
                </a:moveTo>
                <a:cubicBezTo>
                  <a:pt x="-22252" y="-3506"/>
                  <a:pt x="58182" y="1257"/>
                  <a:pt x="104219" y="12369"/>
                </a:cubicBezTo>
                <a:cubicBezTo>
                  <a:pt x="150256" y="23481"/>
                  <a:pt x="230161" y="54702"/>
                  <a:pt x="282019" y="69519"/>
                </a:cubicBezTo>
                <a:cubicBezTo>
                  <a:pt x="333877" y="84336"/>
                  <a:pt x="416956" y="104444"/>
                  <a:pt x="415369" y="101269"/>
                </a:cubicBezTo>
                <a:cubicBezTo>
                  <a:pt x="413782" y="98094"/>
                  <a:pt x="342344" y="71106"/>
                  <a:pt x="272494" y="50469"/>
                </a:cubicBezTo>
                <a:cubicBezTo>
                  <a:pt x="202644" y="29832"/>
                  <a:pt x="33840" y="9194"/>
                  <a:pt x="5794" y="2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: 図形 1335">
            <a:extLst>
              <a:ext uri="{FF2B5EF4-FFF2-40B4-BE49-F238E27FC236}">
                <a16:creationId xmlns:a16="http://schemas.microsoft.com/office/drawing/2014/main" id="{5C8F949B-2A82-4683-B4DE-6025A30288F9}"/>
              </a:ext>
            </a:extLst>
          </p:cNvPr>
          <p:cNvSpPr/>
          <p:nvPr/>
        </p:nvSpPr>
        <p:spPr>
          <a:xfrm>
            <a:off x="3782169" y="4242301"/>
            <a:ext cx="137043" cy="385049"/>
          </a:xfrm>
          <a:custGeom>
            <a:avLst/>
            <a:gdLst>
              <a:gd name="connsiteX0" fmla="*/ 4548 w 137043"/>
              <a:gd name="connsiteY0" fmla="*/ 3732 h 385049"/>
              <a:gd name="connsiteX1" fmla="*/ 65931 w 137043"/>
              <a:gd name="connsiteY1" fmla="*/ 255616 h 385049"/>
              <a:gd name="connsiteX2" fmla="*/ 133664 w 137043"/>
              <a:gd name="connsiteY2" fmla="*/ 369916 h 385049"/>
              <a:gd name="connsiteX3" fmla="*/ 127314 w 137043"/>
              <a:gd name="connsiteY3" fmla="*/ 272549 h 385049"/>
              <a:gd name="connsiteX4" fmla="*/ 131548 w 137043"/>
              <a:gd name="connsiteY4" fmla="*/ 170949 h 385049"/>
              <a:gd name="connsiteX5" fmla="*/ 114614 w 137043"/>
              <a:gd name="connsiteY5" fmla="*/ 382616 h 385049"/>
              <a:gd name="connsiteX6" fmla="*/ 76514 w 137043"/>
              <a:gd name="connsiteY6" fmla="*/ 291599 h 385049"/>
              <a:gd name="connsiteX7" fmla="*/ 34181 w 137043"/>
              <a:gd name="connsiteY7" fmla="*/ 189999 h 385049"/>
              <a:gd name="connsiteX8" fmla="*/ 6664 w 137043"/>
              <a:gd name="connsiteY8" fmla="*/ 109566 h 385049"/>
              <a:gd name="connsiteX9" fmla="*/ 4548 w 137043"/>
              <a:gd name="connsiteY9" fmla="*/ 3732 h 38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043" h="385049">
                <a:moveTo>
                  <a:pt x="4548" y="3732"/>
                </a:moveTo>
                <a:cubicBezTo>
                  <a:pt x="14426" y="28074"/>
                  <a:pt x="44412" y="194585"/>
                  <a:pt x="65931" y="255616"/>
                </a:cubicBezTo>
                <a:cubicBezTo>
                  <a:pt x="87450" y="316647"/>
                  <a:pt x="123434" y="367094"/>
                  <a:pt x="133664" y="369916"/>
                </a:cubicBezTo>
                <a:cubicBezTo>
                  <a:pt x="143894" y="372738"/>
                  <a:pt x="127667" y="305710"/>
                  <a:pt x="127314" y="272549"/>
                </a:cubicBezTo>
                <a:cubicBezTo>
                  <a:pt x="126961" y="239388"/>
                  <a:pt x="133665" y="152604"/>
                  <a:pt x="131548" y="170949"/>
                </a:cubicBezTo>
                <a:cubicBezTo>
                  <a:pt x="129431" y="189294"/>
                  <a:pt x="123786" y="362508"/>
                  <a:pt x="114614" y="382616"/>
                </a:cubicBezTo>
                <a:cubicBezTo>
                  <a:pt x="105442" y="402724"/>
                  <a:pt x="76514" y="291599"/>
                  <a:pt x="76514" y="291599"/>
                </a:cubicBezTo>
                <a:cubicBezTo>
                  <a:pt x="63108" y="259496"/>
                  <a:pt x="45823" y="220338"/>
                  <a:pt x="34181" y="189999"/>
                </a:cubicBezTo>
                <a:cubicBezTo>
                  <a:pt x="22539" y="159660"/>
                  <a:pt x="9839" y="138141"/>
                  <a:pt x="6664" y="109566"/>
                </a:cubicBezTo>
                <a:cubicBezTo>
                  <a:pt x="3489" y="80991"/>
                  <a:pt x="-5330" y="-20610"/>
                  <a:pt x="4548" y="3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: 図形 1336">
            <a:extLst>
              <a:ext uri="{FF2B5EF4-FFF2-40B4-BE49-F238E27FC236}">
                <a16:creationId xmlns:a16="http://schemas.microsoft.com/office/drawing/2014/main" id="{CA042281-7C52-45DB-A281-3D7BE7F42AB7}"/>
              </a:ext>
            </a:extLst>
          </p:cNvPr>
          <p:cNvSpPr/>
          <p:nvPr/>
        </p:nvSpPr>
        <p:spPr>
          <a:xfrm>
            <a:off x="3724741" y="4247758"/>
            <a:ext cx="178862" cy="659711"/>
          </a:xfrm>
          <a:custGeom>
            <a:avLst/>
            <a:gdLst>
              <a:gd name="connsiteX0" fmla="*/ 2709 w 178862"/>
              <a:gd name="connsiteY0" fmla="*/ 392 h 659711"/>
              <a:gd name="connsiteX1" fmla="*/ 15409 w 178862"/>
              <a:gd name="connsiteY1" fmla="*/ 224759 h 659711"/>
              <a:gd name="connsiteX2" fmla="*/ 117009 w 178862"/>
              <a:gd name="connsiteY2" fmla="*/ 478759 h 659711"/>
              <a:gd name="connsiteX3" fmla="*/ 146642 w 178862"/>
              <a:gd name="connsiteY3" fmla="*/ 658675 h 659711"/>
              <a:gd name="connsiteX4" fmla="*/ 159342 w 178862"/>
              <a:gd name="connsiteY4" fmla="*/ 548609 h 659711"/>
              <a:gd name="connsiteX5" fmla="*/ 178392 w 178862"/>
              <a:gd name="connsiteY5" fmla="*/ 466059 h 659711"/>
              <a:gd name="connsiteX6" fmla="*/ 138176 w 178862"/>
              <a:gd name="connsiteY6" fmla="*/ 531675 h 659711"/>
              <a:gd name="connsiteX7" fmla="*/ 93726 w 178862"/>
              <a:gd name="connsiteY7" fmla="*/ 385625 h 659711"/>
              <a:gd name="connsiteX8" fmla="*/ 38692 w 178862"/>
              <a:gd name="connsiteY8" fmla="*/ 279792 h 659711"/>
              <a:gd name="connsiteX9" fmla="*/ 2709 w 178862"/>
              <a:gd name="connsiteY9" fmla="*/ 392 h 65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862" h="659711">
                <a:moveTo>
                  <a:pt x="2709" y="392"/>
                </a:moveTo>
                <a:cubicBezTo>
                  <a:pt x="-1171" y="-8780"/>
                  <a:pt x="-3641" y="145031"/>
                  <a:pt x="15409" y="224759"/>
                </a:cubicBezTo>
                <a:cubicBezTo>
                  <a:pt x="34459" y="304487"/>
                  <a:pt x="95137" y="406440"/>
                  <a:pt x="117009" y="478759"/>
                </a:cubicBezTo>
                <a:cubicBezTo>
                  <a:pt x="138881" y="551078"/>
                  <a:pt x="139587" y="647033"/>
                  <a:pt x="146642" y="658675"/>
                </a:cubicBezTo>
                <a:cubicBezTo>
                  <a:pt x="153697" y="670317"/>
                  <a:pt x="154050" y="580712"/>
                  <a:pt x="159342" y="548609"/>
                </a:cubicBezTo>
                <a:cubicBezTo>
                  <a:pt x="164634" y="516506"/>
                  <a:pt x="181920" y="468881"/>
                  <a:pt x="178392" y="466059"/>
                </a:cubicBezTo>
                <a:cubicBezTo>
                  <a:pt x="174864" y="463237"/>
                  <a:pt x="152287" y="545081"/>
                  <a:pt x="138176" y="531675"/>
                </a:cubicBezTo>
                <a:cubicBezTo>
                  <a:pt x="124065" y="518269"/>
                  <a:pt x="110307" y="427606"/>
                  <a:pt x="93726" y="385625"/>
                </a:cubicBezTo>
                <a:cubicBezTo>
                  <a:pt x="77145" y="343645"/>
                  <a:pt x="54214" y="341881"/>
                  <a:pt x="38692" y="279792"/>
                </a:cubicBezTo>
                <a:cubicBezTo>
                  <a:pt x="23170" y="217703"/>
                  <a:pt x="6589" y="9564"/>
                  <a:pt x="2709" y="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: 図形 1337">
            <a:extLst>
              <a:ext uri="{FF2B5EF4-FFF2-40B4-BE49-F238E27FC236}">
                <a16:creationId xmlns:a16="http://schemas.microsoft.com/office/drawing/2014/main" id="{A0D2D844-EB43-47D6-8694-BA7A11CCD782}"/>
              </a:ext>
            </a:extLst>
          </p:cNvPr>
          <p:cNvSpPr/>
          <p:nvPr/>
        </p:nvSpPr>
        <p:spPr>
          <a:xfrm>
            <a:off x="3539661" y="4297635"/>
            <a:ext cx="177486" cy="561806"/>
          </a:xfrm>
          <a:custGeom>
            <a:avLst/>
            <a:gdLst>
              <a:gd name="connsiteX0" fmla="*/ 5756 w 177486"/>
              <a:gd name="connsiteY0" fmla="*/ 9782 h 561806"/>
              <a:gd name="connsiteX1" fmla="*/ 5756 w 177486"/>
              <a:gd name="connsiteY1" fmla="*/ 92332 h 561806"/>
              <a:gd name="connsiteX2" fmla="*/ 37506 w 177486"/>
              <a:gd name="connsiteY2" fmla="*/ 310348 h 561806"/>
              <a:gd name="connsiteX3" fmla="*/ 132756 w 177486"/>
              <a:gd name="connsiteY3" fmla="*/ 502965 h 561806"/>
              <a:gd name="connsiteX4" fmla="*/ 177206 w 177486"/>
              <a:gd name="connsiteY4" fmla="*/ 560115 h 561806"/>
              <a:gd name="connsiteX5" fmla="*/ 113706 w 177486"/>
              <a:gd name="connsiteY5" fmla="*/ 452165 h 561806"/>
              <a:gd name="connsiteX6" fmla="*/ 7872 w 177486"/>
              <a:gd name="connsiteY6" fmla="*/ 303998 h 561806"/>
              <a:gd name="connsiteX7" fmla="*/ 5756 w 177486"/>
              <a:gd name="connsiteY7" fmla="*/ 9782 h 56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486" h="561806">
                <a:moveTo>
                  <a:pt x="5756" y="9782"/>
                </a:moveTo>
                <a:cubicBezTo>
                  <a:pt x="5403" y="-25496"/>
                  <a:pt x="464" y="42238"/>
                  <a:pt x="5756" y="92332"/>
                </a:cubicBezTo>
                <a:cubicBezTo>
                  <a:pt x="11048" y="142426"/>
                  <a:pt x="16339" y="241909"/>
                  <a:pt x="37506" y="310348"/>
                </a:cubicBezTo>
                <a:cubicBezTo>
                  <a:pt x="58673" y="378787"/>
                  <a:pt x="109473" y="461337"/>
                  <a:pt x="132756" y="502965"/>
                </a:cubicBezTo>
                <a:cubicBezTo>
                  <a:pt x="156039" y="544593"/>
                  <a:pt x="180381" y="568582"/>
                  <a:pt x="177206" y="560115"/>
                </a:cubicBezTo>
                <a:cubicBezTo>
                  <a:pt x="174031" y="551648"/>
                  <a:pt x="141928" y="494851"/>
                  <a:pt x="113706" y="452165"/>
                </a:cubicBezTo>
                <a:cubicBezTo>
                  <a:pt x="85484" y="409479"/>
                  <a:pt x="24453" y="379140"/>
                  <a:pt x="7872" y="303998"/>
                </a:cubicBezTo>
                <a:cubicBezTo>
                  <a:pt x="-8709" y="228856"/>
                  <a:pt x="6109" y="45060"/>
                  <a:pt x="5756" y="9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: 図形 1338">
            <a:extLst>
              <a:ext uri="{FF2B5EF4-FFF2-40B4-BE49-F238E27FC236}">
                <a16:creationId xmlns:a16="http://schemas.microsoft.com/office/drawing/2014/main" id="{B4D6F3A6-3B95-41D0-B7DD-15C8716B3E3C}"/>
              </a:ext>
            </a:extLst>
          </p:cNvPr>
          <p:cNvSpPr/>
          <p:nvPr/>
        </p:nvSpPr>
        <p:spPr>
          <a:xfrm>
            <a:off x="3488418" y="4358785"/>
            <a:ext cx="180381" cy="910403"/>
          </a:xfrm>
          <a:custGeom>
            <a:avLst/>
            <a:gdLst>
              <a:gd name="connsiteX0" fmla="*/ 6199 w 180381"/>
              <a:gd name="connsiteY0" fmla="*/ 18482 h 910403"/>
              <a:gd name="connsiteX1" fmla="*/ 6199 w 180381"/>
              <a:gd name="connsiteY1" fmla="*/ 111615 h 910403"/>
              <a:gd name="connsiteX2" fmla="*/ 12549 w 180381"/>
              <a:gd name="connsiteY2" fmla="*/ 325398 h 910403"/>
              <a:gd name="connsiteX3" fmla="*/ 148015 w 180381"/>
              <a:gd name="connsiteY3" fmla="*/ 634432 h 910403"/>
              <a:gd name="connsiteX4" fmla="*/ 179765 w 180381"/>
              <a:gd name="connsiteY4" fmla="*/ 727565 h 910403"/>
              <a:gd name="connsiteX5" fmla="*/ 158599 w 180381"/>
              <a:gd name="connsiteY5" fmla="*/ 909598 h 910403"/>
              <a:gd name="connsiteX6" fmla="*/ 177649 w 180381"/>
              <a:gd name="connsiteY6" fmla="*/ 649248 h 910403"/>
              <a:gd name="connsiteX7" fmla="*/ 86632 w 180381"/>
              <a:gd name="connsiteY7" fmla="*/ 473565 h 910403"/>
              <a:gd name="connsiteX8" fmla="*/ 6199 w 180381"/>
              <a:gd name="connsiteY8" fmla="*/ 18482 h 91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381" h="910403">
                <a:moveTo>
                  <a:pt x="6199" y="18482"/>
                </a:moveTo>
                <a:cubicBezTo>
                  <a:pt x="-7206" y="-41843"/>
                  <a:pt x="5141" y="60462"/>
                  <a:pt x="6199" y="111615"/>
                </a:cubicBezTo>
                <a:cubicBezTo>
                  <a:pt x="7257" y="162768"/>
                  <a:pt x="-11087" y="238262"/>
                  <a:pt x="12549" y="325398"/>
                </a:cubicBezTo>
                <a:cubicBezTo>
                  <a:pt x="36185" y="412534"/>
                  <a:pt x="120146" y="567404"/>
                  <a:pt x="148015" y="634432"/>
                </a:cubicBezTo>
                <a:cubicBezTo>
                  <a:pt x="175884" y="701460"/>
                  <a:pt x="178001" y="681704"/>
                  <a:pt x="179765" y="727565"/>
                </a:cubicBezTo>
                <a:cubicBezTo>
                  <a:pt x="181529" y="773426"/>
                  <a:pt x="158952" y="922651"/>
                  <a:pt x="158599" y="909598"/>
                </a:cubicBezTo>
                <a:cubicBezTo>
                  <a:pt x="158246" y="896545"/>
                  <a:pt x="189643" y="721920"/>
                  <a:pt x="177649" y="649248"/>
                </a:cubicBezTo>
                <a:cubicBezTo>
                  <a:pt x="165655" y="576576"/>
                  <a:pt x="119440" y="576223"/>
                  <a:pt x="86632" y="473565"/>
                </a:cubicBezTo>
                <a:cubicBezTo>
                  <a:pt x="53824" y="370907"/>
                  <a:pt x="19604" y="78807"/>
                  <a:pt x="6199" y="18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: 図形 1339">
            <a:extLst>
              <a:ext uri="{FF2B5EF4-FFF2-40B4-BE49-F238E27FC236}">
                <a16:creationId xmlns:a16="http://schemas.microsoft.com/office/drawing/2014/main" id="{E43DCBC7-FA49-41A2-B774-FEFCA5382AED}"/>
              </a:ext>
            </a:extLst>
          </p:cNvPr>
          <p:cNvSpPr/>
          <p:nvPr/>
        </p:nvSpPr>
        <p:spPr>
          <a:xfrm>
            <a:off x="3888070" y="4994205"/>
            <a:ext cx="61727" cy="185019"/>
          </a:xfrm>
          <a:custGeom>
            <a:avLst/>
            <a:gdLst>
              <a:gd name="connsiteX0" fmla="*/ 61630 w 61727"/>
              <a:gd name="connsiteY0" fmla="*/ 1128 h 185019"/>
              <a:gd name="connsiteX1" fmla="*/ 23530 w 61727"/>
              <a:gd name="connsiteY1" fmla="*/ 166228 h 185019"/>
              <a:gd name="connsiteX2" fmla="*/ 17180 w 61727"/>
              <a:gd name="connsiteY2" fmla="*/ 176812 h 185019"/>
              <a:gd name="connsiteX3" fmla="*/ 247 w 61727"/>
              <a:gd name="connsiteY3" fmla="*/ 126012 h 185019"/>
              <a:gd name="connsiteX4" fmla="*/ 10830 w 61727"/>
              <a:gd name="connsiteY4" fmla="*/ 94262 h 185019"/>
              <a:gd name="connsiteX5" fmla="*/ 61630 w 61727"/>
              <a:gd name="connsiteY5" fmla="*/ 1128 h 18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727" h="185019">
                <a:moveTo>
                  <a:pt x="61630" y="1128"/>
                </a:moveTo>
                <a:cubicBezTo>
                  <a:pt x="63747" y="13122"/>
                  <a:pt x="30938" y="136947"/>
                  <a:pt x="23530" y="166228"/>
                </a:cubicBezTo>
                <a:cubicBezTo>
                  <a:pt x="16122" y="195509"/>
                  <a:pt x="21060" y="183515"/>
                  <a:pt x="17180" y="176812"/>
                </a:cubicBezTo>
                <a:cubicBezTo>
                  <a:pt x="13300" y="170109"/>
                  <a:pt x="1305" y="139770"/>
                  <a:pt x="247" y="126012"/>
                </a:cubicBezTo>
                <a:cubicBezTo>
                  <a:pt x="-811" y="112254"/>
                  <a:pt x="1305" y="112254"/>
                  <a:pt x="10830" y="94262"/>
                </a:cubicBezTo>
                <a:cubicBezTo>
                  <a:pt x="20355" y="76270"/>
                  <a:pt x="59513" y="-10866"/>
                  <a:pt x="61630" y="1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: 図形 1340">
            <a:extLst>
              <a:ext uri="{FF2B5EF4-FFF2-40B4-BE49-F238E27FC236}">
                <a16:creationId xmlns:a16="http://schemas.microsoft.com/office/drawing/2014/main" id="{D6A09816-60CE-4BFD-B96E-F3A9FE7BC194}"/>
              </a:ext>
            </a:extLst>
          </p:cNvPr>
          <p:cNvSpPr/>
          <p:nvPr/>
        </p:nvSpPr>
        <p:spPr>
          <a:xfrm>
            <a:off x="4052684" y="3182704"/>
            <a:ext cx="218828" cy="1255426"/>
          </a:xfrm>
          <a:custGeom>
            <a:avLst/>
            <a:gdLst>
              <a:gd name="connsiteX0" fmla="*/ 148899 w 218828"/>
              <a:gd name="connsiteY0" fmla="*/ 763 h 1255426"/>
              <a:gd name="connsiteX1" fmla="*/ 170066 w 218828"/>
              <a:gd name="connsiteY1" fmla="*/ 754296 h 1255426"/>
              <a:gd name="connsiteX2" fmla="*/ 170066 w 218828"/>
              <a:gd name="connsiteY2" fmla="*/ 1006179 h 1255426"/>
              <a:gd name="connsiteX3" fmla="*/ 733 w 218828"/>
              <a:gd name="connsiteY3" fmla="*/ 1253829 h 1255426"/>
              <a:gd name="connsiteX4" fmla="*/ 112916 w 218828"/>
              <a:gd name="connsiteY4" fmla="*/ 1103546 h 1255426"/>
              <a:gd name="connsiteX5" fmla="*/ 216633 w 218828"/>
              <a:gd name="connsiteY5" fmla="*/ 923629 h 1255426"/>
              <a:gd name="connsiteX6" fmla="*/ 182766 w 218828"/>
              <a:gd name="connsiteY6" fmla="*/ 618829 h 1255426"/>
              <a:gd name="connsiteX7" fmla="*/ 148899 w 218828"/>
              <a:gd name="connsiteY7" fmla="*/ 763 h 125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828" h="1255426">
                <a:moveTo>
                  <a:pt x="148899" y="763"/>
                </a:moveTo>
                <a:cubicBezTo>
                  <a:pt x="146782" y="23341"/>
                  <a:pt x="166538" y="586727"/>
                  <a:pt x="170066" y="754296"/>
                </a:cubicBezTo>
                <a:cubicBezTo>
                  <a:pt x="173594" y="921865"/>
                  <a:pt x="198288" y="922924"/>
                  <a:pt x="170066" y="1006179"/>
                </a:cubicBezTo>
                <a:cubicBezTo>
                  <a:pt x="141844" y="1089434"/>
                  <a:pt x="10258" y="1237601"/>
                  <a:pt x="733" y="1253829"/>
                </a:cubicBezTo>
                <a:cubicBezTo>
                  <a:pt x="-8792" y="1270057"/>
                  <a:pt x="76933" y="1158579"/>
                  <a:pt x="112916" y="1103546"/>
                </a:cubicBezTo>
                <a:cubicBezTo>
                  <a:pt x="148899" y="1048513"/>
                  <a:pt x="204991" y="1004415"/>
                  <a:pt x="216633" y="923629"/>
                </a:cubicBezTo>
                <a:cubicBezTo>
                  <a:pt x="228275" y="842843"/>
                  <a:pt x="190174" y="775110"/>
                  <a:pt x="182766" y="618829"/>
                </a:cubicBezTo>
                <a:cubicBezTo>
                  <a:pt x="175358" y="462549"/>
                  <a:pt x="151016" y="-21815"/>
                  <a:pt x="148899" y="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: 図形 1341">
            <a:extLst>
              <a:ext uri="{FF2B5EF4-FFF2-40B4-BE49-F238E27FC236}">
                <a16:creationId xmlns:a16="http://schemas.microsoft.com/office/drawing/2014/main" id="{47D49A18-7B7B-4DC1-B104-241210CD5C2F}"/>
              </a:ext>
            </a:extLst>
          </p:cNvPr>
          <p:cNvSpPr/>
          <p:nvPr/>
        </p:nvSpPr>
        <p:spPr>
          <a:xfrm>
            <a:off x="5005173" y="4097853"/>
            <a:ext cx="472939" cy="430518"/>
          </a:xfrm>
          <a:custGeom>
            <a:avLst/>
            <a:gdLst>
              <a:gd name="connsiteX0" fmla="*/ 472760 w 472939"/>
              <a:gd name="connsiteY0" fmla="*/ 14 h 430518"/>
              <a:gd name="connsiteX1" fmla="*/ 108694 w 472939"/>
              <a:gd name="connsiteY1" fmla="*/ 232847 h 430518"/>
              <a:gd name="connsiteX2" fmla="*/ 2860 w 472939"/>
              <a:gd name="connsiteY2" fmla="*/ 427580 h 430518"/>
              <a:gd name="connsiteX3" fmla="*/ 32494 w 472939"/>
              <a:gd name="connsiteY3" fmla="*/ 342914 h 430518"/>
              <a:gd name="connsiteX4" fmla="*/ 57894 w 472939"/>
              <a:gd name="connsiteY4" fmla="*/ 243430 h 430518"/>
              <a:gd name="connsiteX5" fmla="*/ 472760 w 472939"/>
              <a:gd name="connsiteY5" fmla="*/ 14 h 43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939" h="430518">
                <a:moveTo>
                  <a:pt x="472760" y="14"/>
                </a:moveTo>
                <a:cubicBezTo>
                  <a:pt x="481227" y="-1750"/>
                  <a:pt x="187010" y="161586"/>
                  <a:pt x="108694" y="232847"/>
                </a:cubicBezTo>
                <a:cubicBezTo>
                  <a:pt x="30378" y="304108"/>
                  <a:pt x="15560" y="409235"/>
                  <a:pt x="2860" y="427580"/>
                </a:cubicBezTo>
                <a:cubicBezTo>
                  <a:pt x="-9840" y="445925"/>
                  <a:pt x="23322" y="373606"/>
                  <a:pt x="32494" y="342914"/>
                </a:cubicBezTo>
                <a:cubicBezTo>
                  <a:pt x="41666" y="312222"/>
                  <a:pt x="-13720" y="300933"/>
                  <a:pt x="57894" y="243430"/>
                </a:cubicBezTo>
                <a:cubicBezTo>
                  <a:pt x="129508" y="185927"/>
                  <a:pt x="464293" y="1778"/>
                  <a:pt x="472760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: 図形 1342">
            <a:extLst>
              <a:ext uri="{FF2B5EF4-FFF2-40B4-BE49-F238E27FC236}">
                <a16:creationId xmlns:a16="http://schemas.microsoft.com/office/drawing/2014/main" id="{EE87B13D-CAAA-4865-BA54-DE0BEEB7561B}"/>
              </a:ext>
            </a:extLst>
          </p:cNvPr>
          <p:cNvSpPr/>
          <p:nvPr/>
        </p:nvSpPr>
        <p:spPr>
          <a:xfrm>
            <a:off x="4156767" y="4341208"/>
            <a:ext cx="624084" cy="201275"/>
          </a:xfrm>
          <a:custGeom>
            <a:avLst/>
            <a:gdLst>
              <a:gd name="connsiteX0" fmla="*/ 622666 w 624084"/>
              <a:gd name="connsiteY0" fmla="*/ 75 h 201275"/>
              <a:gd name="connsiteX1" fmla="*/ 461800 w 624084"/>
              <a:gd name="connsiteY1" fmla="*/ 108025 h 201275"/>
              <a:gd name="connsiteX2" fmla="*/ 366 w 624084"/>
              <a:gd name="connsiteY2" fmla="*/ 201159 h 201275"/>
              <a:gd name="connsiteX3" fmla="*/ 387716 w 624084"/>
              <a:gd name="connsiteY3" fmla="*/ 124959 h 201275"/>
              <a:gd name="connsiteX4" fmla="*/ 622666 w 624084"/>
              <a:gd name="connsiteY4" fmla="*/ 75 h 20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084" h="201275">
                <a:moveTo>
                  <a:pt x="622666" y="75"/>
                </a:moveTo>
                <a:cubicBezTo>
                  <a:pt x="635013" y="-2747"/>
                  <a:pt x="565517" y="74511"/>
                  <a:pt x="461800" y="108025"/>
                </a:cubicBezTo>
                <a:cubicBezTo>
                  <a:pt x="358083" y="141539"/>
                  <a:pt x="12713" y="198337"/>
                  <a:pt x="366" y="201159"/>
                </a:cubicBezTo>
                <a:cubicBezTo>
                  <a:pt x="-11981" y="203981"/>
                  <a:pt x="290702" y="154945"/>
                  <a:pt x="387716" y="124959"/>
                </a:cubicBezTo>
                <a:cubicBezTo>
                  <a:pt x="484730" y="94973"/>
                  <a:pt x="610319" y="2897"/>
                  <a:pt x="622666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: 図形 1343">
            <a:extLst>
              <a:ext uri="{FF2B5EF4-FFF2-40B4-BE49-F238E27FC236}">
                <a16:creationId xmlns:a16="http://schemas.microsoft.com/office/drawing/2014/main" id="{34F998FD-E1CF-498B-B769-EB9E9B156A28}"/>
              </a:ext>
            </a:extLst>
          </p:cNvPr>
          <p:cNvSpPr/>
          <p:nvPr/>
        </p:nvSpPr>
        <p:spPr>
          <a:xfrm>
            <a:off x="4268698" y="4917978"/>
            <a:ext cx="417289" cy="297577"/>
          </a:xfrm>
          <a:custGeom>
            <a:avLst/>
            <a:gdLst>
              <a:gd name="connsiteX0" fmla="*/ 9085 w 417289"/>
              <a:gd name="connsiteY0" fmla="*/ 291139 h 297577"/>
              <a:gd name="connsiteX1" fmla="*/ 68352 w 417289"/>
              <a:gd name="connsiteY1" fmla="*/ 255155 h 297577"/>
              <a:gd name="connsiteX2" fmla="*/ 400669 w 417289"/>
              <a:gd name="connsiteY2" fmla="*/ 13855 h 297577"/>
              <a:gd name="connsiteX3" fmla="*/ 349869 w 417289"/>
              <a:gd name="connsiteY3" fmla="*/ 45605 h 297577"/>
              <a:gd name="connsiteX4" fmla="*/ 197469 w 417289"/>
              <a:gd name="connsiteY4" fmla="*/ 181072 h 297577"/>
              <a:gd name="connsiteX5" fmla="*/ 9085 w 417289"/>
              <a:gd name="connsiteY5" fmla="*/ 291139 h 297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289" h="297577">
                <a:moveTo>
                  <a:pt x="9085" y="291139"/>
                </a:moveTo>
                <a:cubicBezTo>
                  <a:pt x="-12434" y="303486"/>
                  <a:pt x="3088" y="301369"/>
                  <a:pt x="68352" y="255155"/>
                </a:cubicBezTo>
                <a:cubicBezTo>
                  <a:pt x="133616" y="208941"/>
                  <a:pt x="353750" y="48780"/>
                  <a:pt x="400669" y="13855"/>
                </a:cubicBezTo>
                <a:cubicBezTo>
                  <a:pt x="447588" y="-21070"/>
                  <a:pt x="383736" y="17736"/>
                  <a:pt x="349869" y="45605"/>
                </a:cubicBezTo>
                <a:cubicBezTo>
                  <a:pt x="316002" y="73474"/>
                  <a:pt x="258500" y="139091"/>
                  <a:pt x="197469" y="181072"/>
                </a:cubicBezTo>
                <a:cubicBezTo>
                  <a:pt x="136438" y="223053"/>
                  <a:pt x="30604" y="278792"/>
                  <a:pt x="9085" y="291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: 図形 1344">
            <a:extLst>
              <a:ext uri="{FF2B5EF4-FFF2-40B4-BE49-F238E27FC236}">
                <a16:creationId xmlns:a16="http://schemas.microsoft.com/office/drawing/2014/main" id="{6937F5E0-891B-4BC1-905F-04B6F2598518}"/>
              </a:ext>
            </a:extLst>
          </p:cNvPr>
          <p:cNvSpPr/>
          <p:nvPr/>
        </p:nvSpPr>
        <p:spPr>
          <a:xfrm>
            <a:off x="4479108" y="4783982"/>
            <a:ext cx="374733" cy="719401"/>
          </a:xfrm>
          <a:custGeom>
            <a:avLst/>
            <a:gdLst>
              <a:gd name="connsiteX0" fmla="*/ 365942 w 374733"/>
              <a:gd name="connsiteY0" fmla="*/ 1801 h 719401"/>
              <a:gd name="connsiteX1" fmla="*/ 257992 w 374733"/>
              <a:gd name="connsiteY1" fmla="*/ 412435 h 719401"/>
              <a:gd name="connsiteX2" fmla="*/ 1875 w 374733"/>
              <a:gd name="connsiteY2" fmla="*/ 715118 h 719401"/>
              <a:gd name="connsiteX3" fmla="*/ 152159 w 374733"/>
              <a:gd name="connsiteY3" fmla="*/ 569068 h 719401"/>
              <a:gd name="connsiteX4" fmla="*/ 342659 w 374733"/>
              <a:gd name="connsiteY4" fmla="*/ 274851 h 719401"/>
              <a:gd name="connsiteX5" fmla="*/ 365942 w 374733"/>
              <a:gd name="connsiteY5" fmla="*/ 1801 h 71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733" h="719401">
                <a:moveTo>
                  <a:pt x="365942" y="1801"/>
                </a:moveTo>
                <a:cubicBezTo>
                  <a:pt x="351831" y="24732"/>
                  <a:pt x="318670" y="293549"/>
                  <a:pt x="257992" y="412435"/>
                </a:cubicBezTo>
                <a:cubicBezTo>
                  <a:pt x="197314" y="531321"/>
                  <a:pt x="19514" y="689012"/>
                  <a:pt x="1875" y="715118"/>
                </a:cubicBezTo>
                <a:cubicBezTo>
                  <a:pt x="-15764" y="741224"/>
                  <a:pt x="95362" y="642446"/>
                  <a:pt x="152159" y="569068"/>
                </a:cubicBezTo>
                <a:cubicBezTo>
                  <a:pt x="208956" y="495690"/>
                  <a:pt x="304912" y="369043"/>
                  <a:pt x="342659" y="274851"/>
                </a:cubicBezTo>
                <a:cubicBezTo>
                  <a:pt x="380406" y="180659"/>
                  <a:pt x="380053" y="-21130"/>
                  <a:pt x="365942" y="1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: 図形 1345">
            <a:extLst>
              <a:ext uri="{FF2B5EF4-FFF2-40B4-BE49-F238E27FC236}">
                <a16:creationId xmlns:a16="http://schemas.microsoft.com/office/drawing/2014/main" id="{60C1BA18-F754-4A5A-9A05-770A7B6C5E01}"/>
              </a:ext>
            </a:extLst>
          </p:cNvPr>
          <p:cNvSpPr/>
          <p:nvPr/>
        </p:nvSpPr>
        <p:spPr>
          <a:xfrm>
            <a:off x="4660841" y="4851621"/>
            <a:ext cx="367051" cy="888791"/>
          </a:xfrm>
          <a:custGeom>
            <a:avLst/>
            <a:gdLst>
              <a:gd name="connsiteX0" fmla="*/ 362009 w 367051"/>
              <a:gd name="connsiteY0" fmla="*/ 12479 h 888791"/>
              <a:gd name="connsiteX1" fmla="*/ 328142 w 367051"/>
              <a:gd name="connsiteY1" fmla="*/ 103496 h 888791"/>
              <a:gd name="connsiteX2" fmla="*/ 150342 w 367051"/>
              <a:gd name="connsiteY2" fmla="*/ 522596 h 888791"/>
              <a:gd name="connsiteX3" fmla="*/ 59 w 367051"/>
              <a:gd name="connsiteY3" fmla="*/ 719446 h 888791"/>
              <a:gd name="connsiteX4" fmla="*/ 167276 w 367051"/>
              <a:gd name="connsiteY4" fmla="*/ 567046 h 888791"/>
              <a:gd name="connsiteX5" fmla="*/ 110126 w 367051"/>
              <a:gd name="connsiteY5" fmla="*/ 799879 h 888791"/>
              <a:gd name="connsiteX6" fmla="*/ 232892 w 367051"/>
              <a:gd name="connsiteY6" fmla="*/ 514129 h 888791"/>
              <a:gd name="connsiteX7" fmla="*/ 118592 w 367051"/>
              <a:gd name="connsiteY7" fmla="*/ 888779 h 888791"/>
              <a:gd name="connsiteX8" fmla="*/ 163042 w 367051"/>
              <a:gd name="connsiteY8" fmla="*/ 526829 h 888791"/>
              <a:gd name="connsiteX9" fmla="*/ 251942 w 367051"/>
              <a:gd name="connsiteY9" fmla="*/ 313046 h 888791"/>
              <a:gd name="connsiteX10" fmla="*/ 362009 w 367051"/>
              <a:gd name="connsiteY10" fmla="*/ 12479 h 888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7051" h="888791">
                <a:moveTo>
                  <a:pt x="362009" y="12479"/>
                </a:moveTo>
                <a:cubicBezTo>
                  <a:pt x="374709" y="-22446"/>
                  <a:pt x="363420" y="18477"/>
                  <a:pt x="328142" y="103496"/>
                </a:cubicBezTo>
                <a:cubicBezTo>
                  <a:pt x="292864" y="188515"/>
                  <a:pt x="205022" y="419938"/>
                  <a:pt x="150342" y="522596"/>
                </a:cubicBezTo>
                <a:cubicBezTo>
                  <a:pt x="95662" y="625254"/>
                  <a:pt x="-2763" y="712038"/>
                  <a:pt x="59" y="719446"/>
                </a:cubicBezTo>
                <a:cubicBezTo>
                  <a:pt x="2881" y="726854"/>
                  <a:pt x="148932" y="553641"/>
                  <a:pt x="167276" y="567046"/>
                </a:cubicBezTo>
                <a:cubicBezTo>
                  <a:pt x="185620" y="580451"/>
                  <a:pt x="99190" y="808699"/>
                  <a:pt x="110126" y="799879"/>
                </a:cubicBezTo>
                <a:cubicBezTo>
                  <a:pt x="121062" y="791060"/>
                  <a:pt x="231481" y="499312"/>
                  <a:pt x="232892" y="514129"/>
                </a:cubicBezTo>
                <a:cubicBezTo>
                  <a:pt x="234303" y="528946"/>
                  <a:pt x="130234" y="886662"/>
                  <a:pt x="118592" y="888779"/>
                </a:cubicBezTo>
                <a:cubicBezTo>
                  <a:pt x="106950" y="890896"/>
                  <a:pt x="140817" y="622784"/>
                  <a:pt x="163042" y="526829"/>
                </a:cubicBezTo>
                <a:cubicBezTo>
                  <a:pt x="185267" y="430874"/>
                  <a:pt x="218781" y="394538"/>
                  <a:pt x="251942" y="313046"/>
                </a:cubicBezTo>
                <a:cubicBezTo>
                  <a:pt x="285103" y="231554"/>
                  <a:pt x="349309" y="47404"/>
                  <a:pt x="362009" y="12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: 図形 1346">
            <a:extLst>
              <a:ext uri="{FF2B5EF4-FFF2-40B4-BE49-F238E27FC236}">
                <a16:creationId xmlns:a16="http://schemas.microsoft.com/office/drawing/2014/main" id="{C9D51FFB-343E-44E3-A265-3196D78A7822}"/>
              </a:ext>
            </a:extLst>
          </p:cNvPr>
          <p:cNvSpPr/>
          <p:nvPr/>
        </p:nvSpPr>
        <p:spPr>
          <a:xfrm>
            <a:off x="4163421" y="5824642"/>
            <a:ext cx="110132" cy="407358"/>
          </a:xfrm>
          <a:custGeom>
            <a:avLst/>
            <a:gdLst>
              <a:gd name="connsiteX0" fmla="*/ 110129 w 110132"/>
              <a:gd name="connsiteY0" fmla="*/ 425 h 407358"/>
              <a:gd name="connsiteX1" fmla="*/ 61446 w 110132"/>
              <a:gd name="connsiteY1" fmla="*/ 207858 h 407358"/>
              <a:gd name="connsiteX2" fmla="*/ 14879 w 110132"/>
              <a:gd name="connsiteY2" fmla="*/ 309458 h 407358"/>
              <a:gd name="connsiteX3" fmla="*/ 62 w 110132"/>
              <a:gd name="connsiteY3" fmla="*/ 406825 h 407358"/>
              <a:gd name="connsiteX4" fmla="*/ 19112 w 110132"/>
              <a:gd name="connsiteY4" fmla="*/ 265008 h 407358"/>
              <a:gd name="connsiteX5" fmla="*/ 63562 w 110132"/>
              <a:gd name="connsiteY5" fmla="*/ 157058 h 407358"/>
              <a:gd name="connsiteX6" fmla="*/ 110129 w 110132"/>
              <a:gd name="connsiteY6" fmla="*/ 425 h 40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132" h="407358">
                <a:moveTo>
                  <a:pt x="110129" y="425"/>
                </a:moveTo>
                <a:cubicBezTo>
                  <a:pt x="109776" y="8892"/>
                  <a:pt x="77321" y="156353"/>
                  <a:pt x="61446" y="207858"/>
                </a:cubicBezTo>
                <a:cubicBezTo>
                  <a:pt x="45571" y="259363"/>
                  <a:pt x="25110" y="276297"/>
                  <a:pt x="14879" y="309458"/>
                </a:cubicBezTo>
                <a:cubicBezTo>
                  <a:pt x="4648" y="342619"/>
                  <a:pt x="-643" y="414233"/>
                  <a:pt x="62" y="406825"/>
                </a:cubicBezTo>
                <a:cubicBezTo>
                  <a:pt x="767" y="399417"/>
                  <a:pt x="8529" y="306636"/>
                  <a:pt x="19112" y="265008"/>
                </a:cubicBezTo>
                <a:cubicBezTo>
                  <a:pt x="29695" y="223380"/>
                  <a:pt x="43101" y="201861"/>
                  <a:pt x="63562" y="157058"/>
                </a:cubicBezTo>
                <a:cubicBezTo>
                  <a:pt x="84023" y="112255"/>
                  <a:pt x="110482" y="-8042"/>
                  <a:pt x="110129" y="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: 図形 1347">
            <a:extLst>
              <a:ext uri="{FF2B5EF4-FFF2-40B4-BE49-F238E27FC236}">
                <a16:creationId xmlns:a16="http://schemas.microsoft.com/office/drawing/2014/main" id="{954C5C76-EBC1-4F7A-86D0-FA32D781797E}"/>
              </a:ext>
            </a:extLst>
          </p:cNvPr>
          <p:cNvSpPr/>
          <p:nvPr/>
        </p:nvSpPr>
        <p:spPr>
          <a:xfrm>
            <a:off x="4683314" y="5975029"/>
            <a:ext cx="600596" cy="414755"/>
          </a:xfrm>
          <a:custGeom>
            <a:avLst/>
            <a:gdLst>
              <a:gd name="connsiteX0" fmla="*/ 439019 w 600596"/>
              <a:gd name="connsiteY0" fmla="*/ 4554 h 414755"/>
              <a:gd name="connsiteX1" fmla="*/ 55903 w 600596"/>
              <a:gd name="connsiteY1" fmla="*/ 319938 h 414755"/>
              <a:gd name="connsiteX2" fmla="*/ 60136 w 600596"/>
              <a:gd name="connsiteY2" fmla="*/ 391904 h 414755"/>
              <a:gd name="connsiteX3" fmla="*/ 138453 w 600596"/>
              <a:gd name="connsiteY3" fmla="*/ 377088 h 414755"/>
              <a:gd name="connsiteX4" fmla="*/ 261219 w 600596"/>
              <a:gd name="connsiteY4" fmla="*/ 349571 h 414755"/>
              <a:gd name="connsiteX5" fmla="*/ 599886 w 600596"/>
              <a:gd name="connsiteY5" fmla="*/ 406721 h 414755"/>
              <a:gd name="connsiteX6" fmla="*/ 161736 w 600596"/>
              <a:gd name="connsiteY6" fmla="*/ 377088 h 414755"/>
              <a:gd name="connsiteX7" fmla="*/ 13569 w 600596"/>
              <a:gd name="connsiteY7" fmla="*/ 413071 h 414755"/>
              <a:gd name="connsiteX8" fmla="*/ 32619 w 600596"/>
              <a:gd name="connsiteY8" fmla="*/ 311471 h 414755"/>
              <a:gd name="connsiteX9" fmla="*/ 242169 w 600596"/>
              <a:gd name="connsiteY9" fmla="*/ 144254 h 414755"/>
              <a:gd name="connsiteX10" fmla="*/ 439019 w 600596"/>
              <a:gd name="connsiteY10" fmla="*/ 4554 h 41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0596" h="414755">
                <a:moveTo>
                  <a:pt x="439019" y="4554"/>
                </a:moveTo>
                <a:cubicBezTo>
                  <a:pt x="407975" y="33835"/>
                  <a:pt x="119050" y="255380"/>
                  <a:pt x="55903" y="319938"/>
                </a:cubicBezTo>
                <a:cubicBezTo>
                  <a:pt x="-7244" y="384496"/>
                  <a:pt x="46378" y="382379"/>
                  <a:pt x="60136" y="391904"/>
                </a:cubicBezTo>
                <a:cubicBezTo>
                  <a:pt x="73894" y="401429"/>
                  <a:pt x="104939" y="384143"/>
                  <a:pt x="138453" y="377088"/>
                </a:cubicBezTo>
                <a:cubicBezTo>
                  <a:pt x="171967" y="370033"/>
                  <a:pt x="184314" y="344632"/>
                  <a:pt x="261219" y="349571"/>
                </a:cubicBezTo>
                <a:cubicBezTo>
                  <a:pt x="338124" y="354510"/>
                  <a:pt x="616466" y="402135"/>
                  <a:pt x="599886" y="406721"/>
                </a:cubicBezTo>
                <a:cubicBezTo>
                  <a:pt x="583306" y="411307"/>
                  <a:pt x="259455" y="376030"/>
                  <a:pt x="161736" y="377088"/>
                </a:cubicBezTo>
                <a:cubicBezTo>
                  <a:pt x="64017" y="378146"/>
                  <a:pt x="35088" y="424007"/>
                  <a:pt x="13569" y="413071"/>
                </a:cubicBezTo>
                <a:cubicBezTo>
                  <a:pt x="-7950" y="402135"/>
                  <a:pt x="-5481" y="356274"/>
                  <a:pt x="32619" y="311471"/>
                </a:cubicBezTo>
                <a:cubicBezTo>
                  <a:pt x="70719" y="266668"/>
                  <a:pt x="176905" y="193643"/>
                  <a:pt x="242169" y="144254"/>
                </a:cubicBezTo>
                <a:cubicBezTo>
                  <a:pt x="307433" y="94865"/>
                  <a:pt x="470063" y="-24727"/>
                  <a:pt x="439019" y="4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: 図形 1348">
            <a:extLst>
              <a:ext uri="{FF2B5EF4-FFF2-40B4-BE49-F238E27FC236}">
                <a16:creationId xmlns:a16="http://schemas.microsoft.com/office/drawing/2014/main" id="{DF584442-2154-4246-80EA-8A581F790EFE}"/>
              </a:ext>
            </a:extLst>
          </p:cNvPr>
          <p:cNvSpPr/>
          <p:nvPr/>
        </p:nvSpPr>
        <p:spPr>
          <a:xfrm>
            <a:off x="4539235" y="5764063"/>
            <a:ext cx="991622" cy="92772"/>
          </a:xfrm>
          <a:custGeom>
            <a:avLst/>
            <a:gdLst>
              <a:gd name="connsiteX0" fmla="*/ 47582 w 991622"/>
              <a:gd name="connsiteY0" fmla="*/ 1737 h 92772"/>
              <a:gd name="connsiteX1" fmla="*/ 130132 w 991622"/>
              <a:gd name="connsiteY1" fmla="*/ 16554 h 92772"/>
              <a:gd name="connsiteX2" fmla="*/ 475148 w 991622"/>
              <a:gd name="connsiteY2" fmla="*/ 65237 h 92772"/>
              <a:gd name="connsiteX3" fmla="*/ 805348 w 991622"/>
              <a:gd name="connsiteY3" fmla="*/ 92754 h 92772"/>
              <a:gd name="connsiteX4" fmla="*/ 293115 w 991622"/>
              <a:gd name="connsiteY4" fmla="*/ 69470 h 92772"/>
              <a:gd name="connsiteX5" fmla="*/ 989498 w 991622"/>
              <a:gd name="connsiteY5" fmla="*/ 65237 h 92772"/>
              <a:gd name="connsiteX6" fmla="*/ 47582 w 991622"/>
              <a:gd name="connsiteY6" fmla="*/ 1737 h 9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1622" h="92772">
                <a:moveTo>
                  <a:pt x="47582" y="1737"/>
                </a:moveTo>
                <a:cubicBezTo>
                  <a:pt x="-95645" y="-6377"/>
                  <a:pt x="130132" y="16554"/>
                  <a:pt x="130132" y="16554"/>
                </a:cubicBezTo>
                <a:cubicBezTo>
                  <a:pt x="201393" y="27137"/>
                  <a:pt x="362612" y="52537"/>
                  <a:pt x="475148" y="65237"/>
                </a:cubicBezTo>
                <a:cubicBezTo>
                  <a:pt x="587684" y="77937"/>
                  <a:pt x="835687" y="92049"/>
                  <a:pt x="805348" y="92754"/>
                </a:cubicBezTo>
                <a:cubicBezTo>
                  <a:pt x="775009" y="93459"/>
                  <a:pt x="262423" y="74056"/>
                  <a:pt x="293115" y="69470"/>
                </a:cubicBezTo>
                <a:cubicBezTo>
                  <a:pt x="323807" y="64884"/>
                  <a:pt x="1035359" y="76526"/>
                  <a:pt x="989498" y="65237"/>
                </a:cubicBezTo>
                <a:cubicBezTo>
                  <a:pt x="943637" y="53948"/>
                  <a:pt x="190809" y="9851"/>
                  <a:pt x="47582" y="1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: 図形 1349">
            <a:extLst>
              <a:ext uri="{FF2B5EF4-FFF2-40B4-BE49-F238E27FC236}">
                <a16:creationId xmlns:a16="http://schemas.microsoft.com/office/drawing/2014/main" id="{1D6FDBC8-2A91-413A-8F81-D9E1193963C8}"/>
              </a:ext>
            </a:extLst>
          </p:cNvPr>
          <p:cNvSpPr/>
          <p:nvPr/>
        </p:nvSpPr>
        <p:spPr>
          <a:xfrm>
            <a:off x="5330542" y="5929301"/>
            <a:ext cx="508842" cy="414465"/>
          </a:xfrm>
          <a:custGeom>
            <a:avLst/>
            <a:gdLst>
              <a:gd name="connsiteX0" fmla="*/ 5575 w 508842"/>
              <a:gd name="connsiteY0" fmla="*/ 412232 h 414465"/>
              <a:gd name="connsiteX1" fmla="*/ 56375 w 508842"/>
              <a:gd name="connsiteY1" fmla="*/ 283116 h 414465"/>
              <a:gd name="connsiteX2" fmla="*/ 401391 w 508842"/>
              <a:gd name="connsiteY2" fmla="*/ 33349 h 414465"/>
              <a:gd name="connsiteX3" fmla="*/ 492408 w 508842"/>
              <a:gd name="connsiteY3" fmla="*/ 18532 h 414465"/>
              <a:gd name="connsiteX4" fmla="*/ 111408 w 508842"/>
              <a:gd name="connsiteY4" fmla="*/ 181516 h 414465"/>
              <a:gd name="connsiteX5" fmla="*/ 5575 w 508842"/>
              <a:gd name="connsiteY5" fmla="*/ 412232 h 41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842" h="414465">
                <a:moveTo>
                  <a:pt x="5575" y="412232"/>
                </a:moveTo>
                <a:cubicBezTo>
                  <a:pt x="-3597" y="429165"/>
                  <a:pt x="-9594" y="346263"/>
                  <a:pt x="56375" y="283116"/>
                </a:cubicBezTo>
                <a:cubicBezTo>
                  <a:pt x="122344" y="219969"/>
                  <a:pt x="328719" y="77446"/>
                  <a:pt x="401391" y="33349"/>
                </a:cubicBezTo>
                <a:cubicBezTo>
                  <a:pt x="474063" y="-10748"/>
                  <a:pt x="540738" y="-6162"/>
                  <a:pt x="492408" y="18532"/>
                </a:cubicBezTo>
                <a:cubicBezTo>
                  <a:pt x="444078" y="43226"/>
                  <a:pt x="190783" y="119074"/>
                  <a:pt x="111408" y="181516"/>
                </a:cubicBezTo>
                <a:cubicBezTo>
                  <a:pt x="32033" y="243958"/>
                  <a:pt x="14747" y="395299"/>
                  <a:pt x="5575" y="412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: 図形 1350">
            <a:extLst>
              <a:ext uri="{FF2B5EF4-FFF2-40B4-BE49-F238E27FC236}">
                <a16:creationId xmlns:a16="http://schemas.microsoft.com/office/drawing/2014/main" id="{B77C2457-CA9B-400E-956A-BEE37CEDCB9A}"/>
              </a:ext>
            </a:extLst>
          </p:cNvPr>
          <p:cNvSpPr/>
          <p:nvPr/>
        </p:nvSpPr>
        <p:spPr>
          <a:xfrm>
            <a:off x="5182348" y="5900158"/>
            <a:ext cx="228110" cy="232510"/>
          </a:xfrm>
          <a:custGeom>
            <a:avLst/>
            <a:gdLst>
              <a:gd name="connsiteX0" fmla="*/ 3485 w 228110"/>
              <a:gd name="connsiteY0" fmla="*/ 1109 h 232510"/>
              <a:gd name="connsiteX1" fmla="*/ 191869 w 228110"/>
              <a:gd name="connsiteY1" fmla="*/ 73075 h 232510"/>
              <a:gd name="connsiteX2" fmla="*/ 219385 w 228110"/>
              <a:gd name="connsiteY2" fmla="*/ 231825 h 232510"/>
              <a:gd name="connsiteX3" fmla="*/ 219385 w 228110"/>
              <a:gd name="connsiteY3" fmla="*/ 128109 h 232510"/>
              <a:gd name="connsiteX4" fmla="*/ 217269 w 228110"/>
              <a:gd name="connsiteY4" fmla="*/ 66725 h 232510"/>
              <a:gd name="connsiteX5" fmla="*/ 79685 w 228110"/>
              <a:gd name="connsiteY5" fmla="*/ 30742 h 232510"/>
              <a:gd name="connsiteX6" fmla="*/ 3485 w 228110"/>
              <a:gd name="connsiteY6" fmla="*/ 1109 h 23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110" h="232510">
                <a:moveTo>
                  <a:pt x="3485" y="1109"/>
                </a:moveTo>
                <a:cubicBezTo>
                  <a:pt x="22182" y="8164"/>
                  <a:pt x="155886" y="34622"/>
                  <a:pt x="191869" y="73075"/>
                </a:cubicBezTo>
                <a:cubicBezTo>
                  <a:pt x="227852" y="111528"/>
                  <a:pt x="214799" y="222653"/>
                  <a:pt x="219385" y="231825"/>
                </a:cubicBezTo>
                <a:cubicBezTo>
                  <a:pt x="223971" y="240997"/>
                  <a:pt x="219738" y="155626"/>
                  <a:pt x="219385" y="128109"/>
                </a:cubicBezTo>
                <a:cubicBezTo>
                  <a:pt x="219032" y="100592"/>
                  <a:pt x="240552" y="82953"/>
                  <a:pt x="217269" y="66725"/>
                </a:cubicBezTo>
                <a:cubicBezTo>
                  <a:pt x="193986" y="50497"/>
                  <a:pt x="113552" y="38856"/>
                  <a:pt x="79685" y="30742"/>
                </a:cubicBezTo>
                <a:cubicBezTo>
                  <a:pt x="45818" y="22628"/>
                  <a:pt x="-15212" y="-5946"/>
                  <a:pt x="3485" y="1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: 図形 1351">
            <a:extLst>
              <a:ext uri="{FF2B5EF4-FFF2-40B4-BE49-F238E27FC236}">
                <a16:creationId xmlns:a16="http://schemas.microsoft.com/office/drawing/2014/main" id="{E9AFC9F7-591D-4F4A-B420-EC3038609271}"/>
              </a:ext>
            </a:extLst>
          </p:cNvPr>
          <p:cNvSpPr/>
          <p:nvPr/>
        </p:nvSpPr>
        <p:spPr>
          <a:xfrm>
            <a:off x="5439869" y="6013280"/>
            <a:ext cx="432090" cy="411058"/>
          </a:xfrm>
          <a:custGeom>
            <a:avLst/>
            <a:gdLst>
              <a:gd name="connsiteX0" fmla="*/ 431764 w 432090"/>
              <a:gd name="connsiteY0" fmla="*/ 170 h 411058"/>
              <a:gd name="connsiteX1" fmla="*/ 76164 w 432090"/>
              <a:gd name="connsiteY1" fmla="*/ 175853 h 411058"/>
              <a:gd name="connsiteX2" fmla="*/ 29598 w 432090"/>
              <a:gd name="connsiteY2" fmla="*/ 317670 h 411058"/>
              <a:gd name="connsiteX3" fmla="*/ 95214 w 432090"/>
              <a:gd name="connsiteY3" fmla="*/ 410803 h 411058"/>
              <a:gd name="connsiteX4" fmla="*/ 16898 w 432090"/>
              <a:gd name="connsiteY4" fmla="*/ 343070 h 411058"/>
              <a:gd name="connsiteX5" fmla="*/ 10548 w 432090"/>
              <a:gd name="connsiteY5" fmla="*/ 275337 h 411058"/>
              <a:gd name="connsiteX6" fmla="*/ 137548 w 432090"/>
              <a:gd name="connsiteY6" fmla="*/ 146220 h 411058"/>
              <a:gd name="connsiteX7" fmla="*/ 431764 w 432090"/>
              <a:gd name="connsiteY7" fmla="*/ 170 h 41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090" h="411058">
                <a:moveTo>
                  <a:pt x="431764" y="170"/>
                </a:moveTo>
                <a:cubicBezTo>
                  <a:pt x="421533" y="5109"/>
                  <a:pt x="143192" y="122936"/>
                  <a:pt x="76164" y="175853"/>
                </a:cubicBezTo>
                <a:cubicBezTo>
                  <a:pt x="9136" y="228770"/>
                  <a:pt x="26423" y="278512"/>
                  <a:pt x="29598" y="317670"/>
                </a:cubicBezTo>
                <a:cubicBezTo>
                  <a:pt x="32773" y="356828"/>
                  <a:pt x="97331" y="406570"/>
                  <a:pt x="95214" y="410803"/>
                </a:cubicBezTo>
                <a:cubicBezTo>
                  <a:pt x="93097" y="415036"/>
                  <a:pt x="31009" y="365648"/>
                  <a:pt x="16898" y="343070"/>
                </a:cubicBezTo>
                <a:cubicBezTo>
                  <a:pt x="2787" y="320492"/>
                  <a:pt x="-9560" y="308145"/>
                  <a:pt x="10548" y="275337"/>
                </a:cubicBezTo>
                <a:cubicBezTo>
                  <a:pt x="30656" y="242529"/>
                  <a:pt x="65934" y="193492"/>
                  <a:pt x="137548" y="146220"/>
                </a:cubicBezTo>
                <a:cubicBezTo>
                  <a:pt x="209162" y="98948"/>
                  <a:pt x="441995" y="-4769"/>
                  <a:pt x="431764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: 図形 1352">
            <a:extLst>
              <a:ext uri="{FF2B5EF4-FFF2-40B4-BE49-F238E27FC236}">
                <a16:creationId xmlns:a16="http://schemas.microsoft.com/office/drawing/2014/main" id="{89B9BD0F-8865-4958-A69C-022B6BF36130}"/>
              </a:ext>
            </a:extLst>
          </p:cNvPr>
          <p:cNvSpPr/>
          <p:nvPr/>
        </p:nvSpPr>
        <p:spPr>
          <a:xfrm>
            <a:off x="4296833" y="6496046"/>
            <a:ext cx="1051524" cy="89325"/>
          </a:xfrm>
          <a:custGeom>
            <a:avLst/>
            <a:gdLst>
              <a:gd name="connsiteX0" fmla="*/ 0 w 1051524"/>
              <a:gd name="connsiteY0" fmla="*/ 80437 h 89325"/>
              <a:gd name="connsiteX1" fmla="*/ 76200 w 1051524"/>
              <a:gd name="connsiteY1" fmla="*/ 80437 h 89325"/>
              <a:gd name="connsiteX2" fmla="*/ 533400 w 1051524"/>
              <a:gd name="connsiteY2" fmla="*/ 65621 h 89325"/>
              <a:gd name="connsiteX3" fmla="*/ 797984 w 1051524"/>
              <a:gd name="connsiteY3" fmla="*/ 4237 h 89325"/>
              <a:gd name="connsiteX4" fmla="*/ 436034 w 1051524"/>
              <a:gd name="connsiteY4" fmla="*/ 78321 h 89325"/>
              <a:gd name="connsiteX5" fmla="*/ 1049867 w 1051524"/>
              <a:gd name="connsiteY5" fmla="*/ 4 h 89325"/>
              <a:gd name="connsiteX6" fmla="*/ 596900 w 1051524"/>
              <a:gd name="connsiteY6" fmla="*/ 82554 h 89325"/>
              <a:gd name="connsiteX7" fmla="*/ 0 w 1051524"/>
              <a:gd name="connsiteY7" fmla="*/ 80437 h 8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1524" h="89325">
                <a:moveTo>
                  <a:pt x="0" y="80437"/>
                </a:moveTo>
                <a:lnTo>
                  <a:pt x="76200" y="80437"/>
                </a:lnTo>
                <a:cubicBezTo>
                  <a:pt x="165100" y="77968"/>
                  <a:pt x="413103" y="78321"/>
                  <a:pt x="533400" y="65621"/>
                </a:cubicBezTo>
                <a:cubicBezTo>
                  <a:pt x="653697" y="52921"/>
                  <a:pt x="814212" y="2120"/>
                  <a:pt x="797984" y="4237"/>
                </a:cubicBezTo>
                <a:cubicBezTo>
                  <a:pt x="781756" y="6354"/>
                  <a:pt x="394054" y="79026"/>
                  <a:pt x="436034" y="78321"/>
                </a:cubicBezTo>
                <a:cubicBezTo>
                  <a:pt x="478014" y="77616"/>
                  <a:pt x="1023056" y="-701"/>
                  <a:pt x="1049867" y="4"/>
                </a:cubicBezTo>
                <a:cubicBezTo>
                  <a:pt x="1076678" y="709"/>
                  <a:pt x="771878" y="66326"/>
                  <a:pt x="596900" y="82554"/>
                </a:cubicBezTo>
                <a:cubicBezTo>
                  <a:pt x="421922" y="98782"/>
                  <a:pt x="86783" y="80790"/>
                  <a:pt x="0" y="80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: 図形 1353">
            <a:extLst>
              <a:ext uri="{FF2B5EF4-FFF2-40B4-BE49-F238E27FC236}">
                <a16:creationId xmlns:a16="http://schemas.microsoft.com/office/drawing/2014/main" id="{441FDABC-9DAA-45F8-BF20-18706BB994A7}"/>
              </a:ext>
            </a:extLst>
          </p:cNvPr>
          <p:cNvSpPr/>
          <p:nvPr/>
        </p:nvSpPr>
        <p:spPr>
          <a:xfrm>
            <a:off x="4248035" y="6625676"/>
            <a:ext cx="1041759" cy="38843"/>
          </a:xfrm>
          <a:custGeom>
            <a:avLst/>
            <a:gdLst>
              <a:gd name="connsiteX0" fmla="*/ 2232 w 1041759"/>
              <a:gd name="connsiteY0" fmla="*/ 35474 h 38843"/>
              <a:gd name="connsiteX1" fmla="*/ 146165 w 1041759"/>
              <a:gd name="connsiteY1" fmla="*/ 35474 h 38843"/>
              <a:gd name="connsiteX2" fmla="*/ 450965 w 1041759"/>
              <a:gd name="connsiteY2" fmla="*/ 16424 h 38843"/>
              <a:gd name="connsiteX3" fmla="*/ 647815 w 1041759"/>
              <a:gd name="connsiteY3" fmla="*/ 20657 h 38843"/>
              <a:gd name="connsiteX4" fmla="*/ 1039398 w 1041759"/>
              <a:gd name="connsiteY4" fmla="*/ 35474 h 38843"/>
              <a:gd name="connsiteX5" fmla="*/ 795982 w 1041759"/>
              <a:gd name="connsiteY5" fmla="*/ 20657 h 38843"/>
              <a:gd name="connsiteX6" fmla="*/ 480598 w 1041759"/>
              <a:gd name="connsiteY6" fmla="*/ 14307 h 38843"/>
              <a:gd name="connsiteX7" fmla="*/ 249882 w 1041759"/>
              <a:gd name="connsiteY7" fmla="*/ 1607 h 38843"/>
              <a:gd name="connsiteX8" fmla="*/ 2232 w 1041759"/>
              <a:gd name="connsiteY8" fmla="*/ 35474 h 3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59" h="38843">
                <a:moveTo>
                  <a:pt x="2232" y="35474"/>
                </a:moveTo>
                <a:cubicBezTo>
                  <a:pt x="-15054" y="41118"/>
                  <a:pt x="71376" y="38649"/>
                  <a:pt x="146165" y="35474"/>
                </a:cubicBezTo>
                <a:cubicBezTo>
                  <a:pt x="220954" y="32299"/>
                  <a:pt x="367357" y="18893"/>
                  <a:pt x="450965" y="16424"/>
                </a:cubicBezTo>
                <a:lnTo>
                  <a:pt x="647815" y="20657"/>
                </a:lnTo>
                <a:lnTo>
                  <a:pt x="1039398" y="35474"/>
                </a:lnTo>
                <a:cubicBezTo>
                  <a:pt x="1064092" y="35474"/>
                  <a:pt x="889115" y="24185"/>
                  <a:pt x="795982" y="20657"/>
                </a:cubicBezTo>
                <a:cubicBezTo>
                  <a:pt x="702849" y="17129"/>
                  <a:pt x="571615" y="17482"/>
                  <a:pt x="480598" y="14307"/>
                </a:cubicBezTo>
                <a:cubicBezTo>
                  <a:pt x="389581" y="11132"/>
                  <a:pt x="333137" y="-5096"/>
                  <a:pt x="249882" y="1607"/>
                </a:cubicBezTo>
                <a:cubicBezTo>
                  <a:pt x="166627" y="8310"/>
                  <a:pt x="19518" y="29830"/>
                  <a:pt x="2232" y="35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: 図形 1354">
            <a:extLst>
              <a:ext uri="{FF2B5EF4-FFF2-40B4-BE49-F238E27FC236}">
                <a16:creationId xmlns:a16="http://schemas.microsoft.com/office/drawing/2014/main" id="{EE9EA9B2-A516-479F-B4B5-79884C943C0E}"/>
              </a:ext>
            </a:extLst>
          </p:cNvPr>
          <p:cNvSpPr/>
          <p:nvPr/>
        </p:nvSpPr>
        <p:spPr>
          <a:xfrm>
            <a:off x="5433102" y="6540016"/>
            <a:ext cx="759654" cy="175684"/>
          </a:xfrm>
          <a:custGeom>
            <a:avLst/>
            <a:gdLst>
              <a:gd name="connsiteX0" fmla="*/ 12023 w 759654"/>
              <a:gd name="connsiteY0" fmla="*/ 162409 h 175684"/>
              <a:gd name="connsiteX1" fmla="*/ 70761 w 759654"/>
              <a:gd name="connsiteY1" fmla="*/ 159234 h 175684"/>
              <a:gd name="connsiteX2" fmla="*/ 218398 w 759654"/>
              <a:gd name="connsiteY2" fmla="*/ 59222 h 175684"/>
              <a:gd name="connsiteX3" fmla="*/ 518436 w 759654"/>
              <a:gd name="connsiteY3" fmla="*/ 36997 h 175684"/>
              <a:gd name="connsiteX4" fmla="*/ 754973 w 759654"/>
              <a:gd name="connsiteY4" fmla="*/ 484 h 175684"/>
              <a:gd name="connsiteX5" fmla="*/ 300948 w 759654"/>
              <a:gd name="connsiteY5" fmla="*/ 29059 h 175684"/>
              <a:gd name="connsiteX6" fmla="*/ 12023 w 759654"/>
              <a:gd name="connsiteY6" fmla="*/ 162409 h 17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9654" h="175684">
                <a:moveTo>
                  <a:pt x="12023" y="162409"/>
                </a:moveTo>
                <a:cubicBezTo>
                  <a:pt x="-26342" y="184105"/>
                  <a:pt x="36365" y="176432"/>
                  <a:pt x="70761" y="159234"/>
                </a:cubicBezTo>
                <a:cubicBezTo>
                  <a:pt x="105157" y="142036"/>
                  <a:pt x="143786" y="79595"/>
                  <a:pt x="218398" y="59222"/>
                </a:cubicBezTo>
                <a:cubicBezTo>
                  <a:pt x="293011" y="38849"/>
                  <a:pt x="429007" y="46787"/>
                  <a:pt x="518436" y="36997"/>
                </a:cubicBezTo>
                <a:cubicBezTo>
                  <a:pt x="607865" y="27207"/>
                  <a:pt x="791221" y="1807"/>
                  <a:pt x="754973" y="484"/>
                </a:cubicBezTo>
                <a:cubicBezTo>
                  <a:pt x="718725" y="-839"/>
                  <a:pt x="425037" y="-1633"/>
                  <a:pt x="300948" y="29059"/>
                </a:cubicBezTo>
                <a:cubicBezTo>
                  <a:pt x="176859" y="59751"/>
                  <a:pt x="50388" y="140713"/>
                  <a:pt x="12023" y="162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: 図形 1355">
            <a:extLst>
              <a:ext uri="{FF2B5EF4-FFF2-40B4-BE49-F238E27FC236}">
                <a16:creationId xmlns:a16="http://schemas.microsoft.com/office/drawing/2014/main" id="{E24FCFD4-7F0C-4EEE-B5E3-6C3634F2DAFC}"/>
              </a:ext>
            </a:extLst>
          </p:cNvPr>
          <p:cNvSpPr/>
          <p:nvPr/>
        </p:nvSpPr>
        <p:spPr>
          <a:xfrm>
            <a:off x="5222840" y="6705356"/>
            <a:ext cx="1107741" cy="344355"/>
          </a:xfrm>
          <a:custGeom>
            <a:avLst/>
            <a:gdLst>
              <a:gd name="connsiteX0" fmla="*/ 35 w 1107741"/>
              <a:gd name="connsiteY0" fmla="*/ 244 h 344355"/>
              <a:gd name="connsiteX1" fmla="*/ 650910 w 1107741"/>
              <a:gd name="connsiteY1" fmla="*/ 190744 h 344355"/>
              <a:gd name="connsiteX2" fmla="*/ 1104935 w 1107741"/>
              <a:gd name="connsiteY2" fmla="*/ 343144 h 344355"/>
              <a:gd name="connsiteX3" fmla="*/ 835060 w 1107741"/>
              <a:gd name="connsiteY3" fmla="*/ 260594 h 344355"/>
              <a:gd name="connsiteX4" fmla="*/ 679485 w 1107741"/>
              <a:gd name="connsiteY4" fmla="*/ 232019 h 344355"/>
              <a:gd name="connsiteX5" fmla="*/ 35 w 1107741"/>
              <a:gd name="connsiteY5" fmla="*/ 244 h 34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7741" h="344355">
                <a:moveTo>
                  <a:pt x="35" y="244"/>
                </a:moveTo>
                <a:cubicBezTo>
                  <a:pt x="-4727" y="-6635"/>
                  <a:pt x="466760" y="133594"/>
                  <a:pt x="650910" y="190744"/>
                </a:cubicBezTo>
                <a:cubicBezTo>
                  <a:pt x="835060" y="247894"/>
                  <a:pt x="1074243" y="331502"/>
                  <a:pt x="1104935" y="343144"/>
                </a:cubicBezTo>
                <a:cubicBezTo>
                  <a:pt x="1135627" y="354786"/>
                  <a:pt x="905968" y="279115"/>
                  <a:pt x="835060" y="260594"/>
                </a:cubicBezTo>
                <a:cubicBezTo>
                  <a:pt x="764152" y="242073"/>
                  <a:pt x="815481" y="277527"/>
                  <a:pt x="679485" y="232019"/>
                </a:cubicBezTo>
                <a:lnTo>
                  <a:pt x="35" y="24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: 図形 1356">
            <a:extLst>
              <a:ext uri="{FF2B5EF4-FFF2-40B4-BE49-F238E27FC236}">
                <a16:creationId xmlns:a16="http://schemas.microsoft.com/office/drawing/2014/main" id="{345C661D-D782-4B46-8938-F1B67AA4EF41}"/>
              </a:ext>
            </a:extLst>
          </p:cNvPr>
          <p:cNvSpPr/>
          <p:nvPr/>
        </p:nvSpPr>
        <p:spPr>
          <a:xfrm>
            <a:off x="5648214" y="6619842"/>
            <a:ext cx="537031" cy="202982"/>
          </a:xfrm>
          <a:custGeom>
            <a:avLst/>
            <a:gdLst>
              <a:gd name="connsiteX0" fmla="*/ 111 w 537031"/>
              <a:gd name="connsiteY0" fmla="*/ 196883 h 202982"/>
              <a:gd name="connsiteX1" fmla="*/ 428736 w 537031"/>
              <a:gd name="connsiteY1" fmla="*/ 190533 h 202982"/>
              <a:gd name="connsiteX2" fmla="*/ 498586 w 537031"/>
              <a:gd name="connsiteY2" fmla="*/ 200058 h 202982"/>
              <a:gd name="connsiteX3" fmla="*/ 498586 w 537031"/>
              <a:gd name="connsiteY3" fmla="*/ 130208 h 202982"/>
              <a:gd name="connsiteX4" fmla="*/ 536686 w 537031"/>
              <a:gd name="connsiteY4" fmla="*/ 33 h 202982"/>
              <a:gd name="connsiteX5" fmla="*/ 473186 w 537031"/>
              <a:gd name="connsiteY5" fmla="*/ 142908 h 202982"/>
              <a:gd name="connsiteX6" fmla="*/ 387461 w 537031"/>
              <a:gd name="connsiteY6" fmla="*/ 177833 h 202982"/>
              <a:gd name="connsiteX7" fmla="*/ 111 w 537031"/>
              <a:gd name="connsiteY7" fmla="*/ 196883 h 20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7031" h="202982">
                <a:moveTo>
                  <a:pt x="111" y="196883"/>
                </a:moveTo>
                <a:cubicBezTo>
                  <a:pt x="6990" y="199000"/>
                  <a:pt x="345657" y="190004"/>
                  <a:pt x="428736" y="190533"/>
                </a:cubicBezTo>
                <a:cubicBezTo>
                  <a:pt x="511815" y="191062"/>
                  <a:pt x="486944" y="210112"/>
                  <a:pt x="498586" y="200058"/>
                </a:cubicBezTo>
                <a:cubicBezTo>
                  <a:pt x="510228" y="190004"/>
                  <a:pt x="492236" y="163545"/>
                  <a:pt x="498586" y="130208"/>
                </a:cubicBezTo>
                <a:cubicBezTo>
                  <a:pt x="504936" y="96870"/>
                  <a:pt x="540919" y="-2084"/>
                  <a:pt x="536686" y="33"/>
                </a:cubicBezTo>
                <a:cubicBezTo>
                  <a:pt x="532453" y="2150"/>
                  <a:pt x="498057" y="113275"/>
                  <a:pt x="473186" y="142908"/>
                </a:cubicBezTo>
                <a:cubicBezTo>
                  <a:pt x="448315" y="172541"/>
                  <a:pt x="468953" y="165133"/>
                  <a:pt x="387461" y="177833"/>
                </a:cubicBezTo>
                <a:cubicBezTo>
                  <a:pt x="305969" y="190533"/>
                  <a:pt x="-6768" y="194766"/>
                  <a:pt x="111" y="1968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: 図形 1357">
            <a:extLst>
              <a:ext uri="{FF2B5EF4-FFF2-40B4-BE49-F238E27FC236}">
                <a16:creationId xmlns:a16="http://schemas.microsoft.com/office/drawing/2014/main" id="{C428E922-D4AD-416D-A07A-D3C31B1E41CD}"/>
              </a:ext>
            </a:extLst>
          </p:cNvPr>
          <p:cNvSpPr/>
          <p:nvPr/>
        </p:nvSpPr>
        <p:spPr>
          <a:xfrm>
            <a:off x="5937050" y="6836951"/>
            <a:ext cx="558128" cy="252863"/>
          </a:xfrm>
          <a:custGeom>
            <a:avLst/>
            <a:gdLst>
              <a:gd name="connsiteX0" fmla="*/ 22425 w 558128"/>
              <a:gd name="connsiteY0" fmla="*/ 11524 h 252863"/>
              <a:gd name="connsiteX1" fmla="*/ 76400 w 558128"/>
              <a:gd name="connsiteY1" fmla="*/ 11524 h 252863"/>
              <a:gd name="connsiteX2" fmla="*/ 492325 w 558128"/>
              <a:gd name="connsiteY2" fmla="*/ 11524 h 252863"/>
              <a:gd name="connsiteX3" fmla="*/ 470100 w 558128"/>
              <a:gd name="connsiteY3" fmla="*/ 167099 h 252863"/>
              <a:gd name="connsiteX4" fmla="*/ 517725 w 558128"/>
              <a:gd name="connsiteY4" fmla="*/ 252824 h 252863"/>
              <a:gd name="connsiteX5" fmla="*/ 473275 w 558128"/>
              <a:gd name="connsiteY5" fmla="*/ 157574 h 252863"/>
              <a:gd name="connsiteX6" fmla="*/ 527250 w 558128"/>
              <a:gd name="connsiteY6" fmla="*/ 65499 h 252863"/>
              <a:gd name="connsiteX7" fmla="*/ 511375 w 558128"/>
              <a:gd name="connsiteY7" fmla="*/ 46449 h 252863"/>
              <a:gd name="connsiteX8" fmla="*/ 22425 w 558128"/>
              <a:gd name="connsiteY8" fmla="*/ 11524 h 25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8128" h="252863">
                <a:moveTo>
                  <a:pt x="22425" y="11524"/>
                </a:moveTo>
                <a:cubicBezTo>
                  <a:pt x="-50071" y="5703"/>
                  <a:pt x="76400" y="11524"/>
                  <a:pt x="76400" y="11524"/>
                </a:cubicBezTo>
                <a:cubicBezTo>
                  <a:pt x="154717" y="11524"/>
                  <a:pt x="426708" y="-14405"/>
                  <a:pt x="492325" y="11524"/>
                </a:cubicBezTo>
                <a:cubicBezTo>
                  <a:pt x="557942" y="37453"/>
                  <a:pt x="465867" y="126882"/>
                  <a:pt x="470100" y="167099"/>
                </a:cubicBezTo>
                <a:cubicBezTo>
                  <a:pt x="474333" y="207316"/>
                  <a:pt x="517196" y="254411"/>
                  <a:pt x="517725" y="252824"/>
                </a:cubicBezTo>
                <a:cubicBezTo>
                  <a:pt x="518254" y="251237"/>
                  <a:pt x="471688" y="188795"/>
                  <a:pt x="473275" y="157574"/>
                </a:cubicBezTo>
                <a:cubicBezTo>
                  <a:pt x="474862" y="126353"/>
                  <a:pt x="520900" y="84020"/>
                  <a:pt x="527250" y="65499"/>
                </a:cubicBezTo>
                <a:cubicBezTo>
                  <a:pt x="533600" y="46978"/>
                  <a:pt x="602392" y="57032"/>
                  <a:pt x="511375" y="46449"/>
                </a:cubicBezTo>
                <a:cubicBezTo>
                  <a:pt x="420358" y="35866"/>
                  <a:pt x="94921" y="17345"/>
                  <a:pt x="22425" y="11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: 図形 1358">
            <a:extLst>
              <a:ext uri="{FF2B5EF4-FFF2-40B4-BE49-F238E27FC236}">
                <a16:creationId xmlns:a16="http://schemas.microsoft.com/office/drawing/2014/main" id="{B85DF0C6-5E17-494C-B6FF-2B579DF6DF55}"/>
              </a:ext>
            </a:extLst>
          </p:cNvPr>
          <p:cNvSpPr/>
          <p:nvPr/>
        </p:nvSpPr>
        <p:spPr>
          <a:xfrm>
            <a:off x="4440474" y="6781376"/>
            <a:ext cx="1424500" cy="422121"/>
          </a:xfrm>
          <a:custGeom>
            <a:avLst/>
            <a:gdLst>
              <a:gd name="connsiteX0" fmla="*/ 29926 w 1424500"/>
              <a:gd name="connsiteY0" fmla="*/ 9949 h 422121"/>
              <a:gd name="connsiteX1" fmla="*/ 185501 w 1424500"/>
              <a:gd name="connsiteY1" fmla="*/ 51224 h 422121"/>
              <a:gd name="connsiteX2" fmla="*/ 677626 w 1424500"/>
              <a:gd name="connsiteY2" fmla="*/ 175049 h 422121"/>
              <a:gd name="connsiteX3" fmla="*/ 953851 w 1424500"/>
              <a:gd name="connsiteY3" fmla="*/ 324274 h 422121"/>
              <a:gd name="connsiteX4" fmla="*/ 1312626 w 1424500"/>
              <a:gd name="connsiteY4" fmla="*/ 409999 h 422121"/>
              <a:gd name="connsiteX5" fmla="*/ 1398351 w 1424500"/>
              <a:gd name="connsiteY5" fmla="*/ 406824 h 422121"/>
              <a:gd name="connsiteX6" fmla="*/ 899876 w 1424500"/>
              <a:gd name="connsiteY6" fmla="*/ 273474 h 422121"/>
              <a:gd name="connsiteX7" fmla="*/ 29926 w 1424500"/>
              <a:gd name="connsiteY7" fmla="*/ 9949 h 42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4500" h="422121">
                <a:moveTo>
                  <a:pt x="29926" y="9949"/>
                </a:moveTo>
                <a:cubicBezTo>
                  <a:pt x="-89137" y="-27093"/>
                  <a:pt x="185501" y="51224"/>
                  <a:pt x="185501" y="51224"/>
                </a:cubicBezTo>
                <a:cubicBezTo>
                  <a:pt x="293451" y="78741"/>
                  <a:pt x="549568" y="129541"/>
                  <a:pt x="677626" y="175049"/>
                </a:cubicBezTo>
                <a:cubicBezTo>
                  <a:pt x="805684" y="220557"/>
                  <a:pt x="848018" y="285116"/>
                  <a:pt x="953851" y="324274"/>
                </a:cubicBezTo>
                <a:cubicBezTo>
                  <a:pt x="1059684" y="363432"/>
                  <a:pt x="1238543" y="396241"/>
                  <a:pt x="1312626" y="409999"/>
                </a:cubicBezTo>
                <a:cubicBezTo>
                  <a:pt x="1386709" y="423757"/>
                  <a:pt x="1467143" y="429578"/>
                  <a:pt x="1398351" y="406824"/>
                </a:cubicBezTo>
                <a:cubicBezTo>
                  <a:pt x="1329559" y="384070"/>
                  <a:pt x="1131651" y="341207"/>
                  <a:pt x="899876" y="273474"/>
                </a:cubicBezTo>
                <a:cubicBezTo>
                  <a:pt x="668101" y="205741"/>
                  <a:pt x="148989" y="46991"/>
                  <a:pt x="29926" y="9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: 図形 1359">
            <a:extLst>
              <a:ext uri="{FF2B5EF4-FFF2-40B4-BE49-F238E27FC236}">
                <a16:creationId xmlns:a16="http://schemas.microsoft.com/office/drawing/2014/main" id="{DB376CC9-06B7-4935-B5C9-6EE4C59B4819}"/>
              </a:ext>
            </a:extLst>
          </p:cNvPr>
          <p:cNvSpPr/>
          <p:nvPr/>
        </p:nvSpPr>
        <p:spPr>
          <a:xfrm>
            <a:off x="4882721" y="7164579"/>
            <a:ext cx="1083621" cy="271521"/>
          </a:xfrm>
          <a:custGeom>
            <a:avLst/>
            <a:gdLst>
              <a:gd name="connsiteX0" fmla="*/ 44879 w 1083621"/>
              <a:gd name="connsiteY0" fmla="*/ 14096 h 271521"/>
              <a:gd name="connsiteX1" fmla="*/ 111554 w 1083621"/>
              <a:gd name="connsiteY1" fmla="*/ 49021 h 271521"/>
              <a:gd name="connsiteX2" fmla="*/ 762429 w 1083621"/>
              <a:gd name="connsiteY2" fmla="*/ 249046 h 271521"/>
              <a:gd name="connsiteX3" fmla="*/ 1083104 w 1083621"/>
              <a:gd name="connsiteY3" fmla="*/ 252221 h 271521"/>
              <a:gd name="connsiteX4" fmla="*/ 695754 w 1083621"/>
              <a:gd name="connsiteY4" fmla="*/ 268096 h 271521"/>
              <a:gd name="connsiteX5" fmla="*/ 581454 w 1083621"/>
              <a:gd name="connsiteY5" fmla="*/ 242696 h 271521"/>
              <a:gd name="connsiteX6" fmla="*/ 44879 w 1083621"/>
              <a:gd name="connsiteY6" fmla="*/ 14096 h 27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3621" h="271521">
                <a:moveTo>
                  <a:pt x="44879" y="14096"/>
                </a:moveTo>
                <a:cubicBezTo>
                  <a:pt x="-33438" y="-18183"/>
                  <a:pt x="-8038" y="9863"/>
                  <a:pt x="111554" y="49021"/>
                </a:cubicBezTo>
                <a:cubicBezTo>
                  <a:pt x="231146" y="88179"/>
                  <a:pt x="600504" y="215179"/>
                  <a:pt x="762429" y="249046"/>
                </a:cubicBezTo>
                <a:cubicBezTo>
                  <a:pt x="924354" y="282913"/>
                  <a:pt x="1094217" y="249046"/>
                  <a:pt x="1083104" y="252221"/>
                </a:cubicBezTo>
                <a:cubicBezTo>
                  <a:pt x="1071991" y="255396"/>
                  <a:pt x="779362" y="269684"/>
                  <a:pt x="695754" y="268096"/>
                </a:cubicBezTo>
                <a:cubicBezTo>
                  <a:pt x="612146" y="266509"/>
                  <a:pt x="693108" y="287146"/>
                  <a:pt x="581454" y="242696"/>
                </a:cubicBezTo>
                <a:cubicBezTo>
                  <a:pt x="469800" y="198246"/>
                  <a:pt x="123196" y="46375"/>
                  <a:pt x="44879" y="14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: 図形 1360">
            <a:extLst>
              <a:ext uri="{FF2B5EF4-FFF2-40B4-BE49-F238E27FC236}">
                <a16:creationId xmlns:a16="http://schemas.microsoft.com/office/drawing/2014/main" id="{EC37DBC2-783C-439C-A232-9B6B59D25D98}"/>
              </a:ext>
            </a:extLst>
          </p:cNvPr>
          <p:cNvSpPr/>
          <p:nvPr/>
        </p:nvSpPr>
        <p:spPr>
          <a:xfrm>
            <a:off x="4164605" y="7345469"/>
            <a:ext cx="1818417" cy="213118"/>
          </a:xfrm>
          <a:custGeom>
            <a:avLst/>
            <a:gdLst>
              <a:gd name="connsiteX0" fmla="*/ 178795 w 1818417"/>
              <a:gd name="connsiteY0" fmla="*/ 42756 h 213118"/>
              <a:gd name="connsiteX1" fmla="*/ 1432920 w 1818417"/>
              <a:gd name="connsiteY1" fmla="*/ 179281 h 213118"/>
              <a:gd name="connsiteX2" fmla="*/ 1817095 w 1818417"/>
              <a:gd name="connsiteY2" fmla="*/ 166581 h 213118"/>
              <a:gd name="connsiteX3" fmla="*/ 1337670 w 1818417"/>
              <a:gd name="connsiteY3" fmla="*/ 204681 h 213118"/>
              <a:gd name="connsiteX4" fmla="*/ 1105895 w 1818417"/>
              <a:gd name="connsiteY4" fmla="*/ 195156 h 213118"/>
              <a:gd name="connsiteX5" fmla="*/ 112120 w 1818417"/>
              <a:gd name="connsiteY5" fmla="*/ 23706 h 213118"/>
              <a:gd name="connsiteX6" fmla="*/ 23220 w 1818417"/>
              <a:gd name="connsiteY6" fmla="*/ 1481 h 213118"/>
              <a:gd name="connsiteX7" fmla="*/ 375645 w 1818417"/>
              <a:gd name="connsiteY7" fmla="*/ 90381 h 213118"/>
              <a:gd name="connsiteX8" fmla="*/ 178795 w 1818417"/>
              <a:gd name="connsiteY8" fmla="*/ 42756 h 21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8417" h="213118">
                <a:moveTo>
                  <a:pt x="178795" y="42756"/>
                </a:moveTo>
                <a:cubicBezTo>
                  <a:pt x="355008" y="57573"/>
                  <a:pt x="1159870" y="158644"/>
                  <a:pt x="1432920" y="179281"/>
                </a:cubicBezTo>
                <a:cubicBezTo>
                  <a:pt x="1705970" y="199918"/>
                  <a:pt x="1832970" y="162348"/>
                  <a:pt x="1817095" y="166581"/>
                </a:cubicBezTo>
                <a:cubicBezTo>
                  <a:pt x="1801220" y="170814"/>
                  <a:pt x="1456203" y="199919"/>
                  <a:pt x="1337670" y="204681"/>
                </a:cubicBezTo>
                <a:cubicBezTo>
                  <a:pt x="1219137" y="209443"/>
                  <a:pt x="1310153" y="225319"/>
                  <a:pt x="1105895" y="195156"/>
                </a:cubicBezTo>
                <a:cubicBezTo>
                  <a:pt x="901637" y="164994"/>
                  <a:pt x="292566" y="55985"/>
                  <a:pt x="112120" y="23706"/>
                </a:cubicBezTo>
                <a:cubicBezTo>
                  <a:pt x="-68326" y="-8573"/>
                  <a:pt x="23220" y="1481"/>
                  <a:pt x="23220" y="1481"/>
                </a:cubicBezTo>
                <a:lnTo>
                  <a:pt x="375645" y="90381"/>
                </a:lnTo>
                <a:cubicBezTo>
                  <a:pt x="402632" y="96731"/>
                  <a:pt x="2582" y="27939"/>
                  <a:pt x="178795" y="42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: 図形 1361">
            <a:extLst>
              <a:ext uri="{FF2B5EF4-FFF2-40B4-BE49-F238E27FC236}">
                <a16:creationId xmlns:a16="http://schemas.microsoft.com/office/drawing/2014/main" id="{4F9EAF85-A89F-43AB-8B93-29A5D5B07BB8}"/>
              </a:ext>
            </a:extLst>
          </p:cNvPr>
          <p:cNvSpPr/>
          <p:nvPr/>
        </p:nvSpPr>
        <p:spPr>
          <a:xfrm>
            <a:off x="3778284" y="7783101"/>
            <a:ext cx="2195217" cy="125147"/>
          </a:xfrm>
          <a:custGeom>
            <a:avLst/>
            <a:gdLst>
              <a:gd name="connsiteX0" fmla="*/ 82516 w 2195217"/>
              <a:gd name="connsiteY0" fmla="*/ 107832 h 125147"/>
              <a:gd name="connsiteX1" fmla="*/ 152366 w 2195217"/>
              <a:gd name="connsiteY1" fmla="*/ 114182 h 125147"/>
              <a:gd name="connsiteX2" fmla="*/ 804299 w 2195217"/>
              <a:gd name="connsiteY2" fmla="*/ 124766 h 125147"/>
              <a:gd name="connsiteX3" fmla="*/ 1371566 w 2195217"/>
              <a:gd name="connsiteY3" fmla="*/ 99366 h 125147"/>
              <a:gd name="connsiteX4" fmla="*/ 2133566 w 2195217"/>
              <a:gd name="connsiteY4" fmla="*/ 8349 h 125147"/>
              <a:gd name="connsiteX5" fmla="*/ 2148383 w 2195217"/>
              <a:gd name="connsiteY5" fmla="*/ 4116 h 125147"/>
              <a:gd name="connsiteX6" fmla="*/ 969399 w 2195217"/>
              <a:gd name="connsiteY6" fmla="*/ 86666 h 125147"/>
              <a:gd name="connsiteX7" fmla="*/ 1473166 w 2195217"/>
              <a:gd name="connsiteY7" fmla="*/ 63382 h 125147"/>
              <a:gd name="connsiteX8" fmla="*/ 82516 w 2195217"/>
              <a:gd name="connsiteY8" fmla="*/ 107832 h 12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5217" h="125147">
                <a:moveTo>
                  <a:pt x="82516" y="107832"/>
                </a:moveTo>
                <a:cubicBezTo>
                  <a:pt x="-137617" y="116299"/>
                  <a:pt x="152366" y="114182"/>
                  <a:pt x="152366" y="114182"/>
                </a:cubicBezTo>
                <a:cubicBezTo>
                  <a:pt x="272663" y="117004"/>
                  <a:pt x="601099" y="127235"/>
                  <a:pt x="804299" y="124766"/>
                </a:cubicBezTo>
                <a:cubicBezTo>
                  <a:pt x="1007499" y="122297"/>
                  <a:pt x="1150022" y="118769"/>
                  <a:pt x="1371566" y="99366"/>
                </a:cubicBezTo>
                <a:cubicBezTo>
                  <a:pt x="1593110" y="79963"/>
                  <a:pt x="2004097" y="24224"/>
                  <a:pt x="2133566" y="8349"/>
                </a:cubicBezTo>
                <a:cubicBezTo>
                  <a:pt x="2263035" y="-7526"/>
                  <a:pt x="2148383" y="4116"/>
                  <a:pt x="2148383" y="4116"/>
                </a:cubicBezTo>
                <a:lnTo>
                  <a:pt x="969399" y="86666"/>
                </a:lnTo>
                <a:cubicBezTo>
                  <a:pt x="856863" y="96544"/>
                  <a:pt x="1623802" y="60913"/>
                  <a:pt x="1473166" y="63382"/>
                </a:cubicBezTo>
                <a:cubicBezTo>
                  <a:pt x="1322530" y="65851"/>
                  <a:pt x="302649" y="99365"/>
                  <a:pt x="82516" y="107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: 図形 1362">
            <a:extLst>
              <a:ext uri="{FF2B5EF4-FFF2-40B4-BE49-F238E27FC236}">
                <a16:creationId xmlns:a16="http://schemas.microsoft.com/office/drawing/2014/main" id="{1E455441-FD9F-4D2C-89A8-50BE623DF6EF}"/>
              </a:ext>
            </a:extLst>
          </p:cNvPr>
          <p:cNvSpPr/>
          <p:nvPr/>
        </p:nvSpPr>
        <p:spPr>
          <a:xfrm>
            <a:off x="4438578" y="7954622"/>
            <a:ext cx="1206274" cy="698089"/>
          </a:xfrm>
          <a:custGeom>
            <a:avLst/>
            <a:gdLst>
              <a:gd name="connsiteX0" fmla="*/ 1054172 w 1206274"/>
              <a:gd name="connsiteY0" fmla="*/ 62253 h 698089"/>
              <a:gd name="connsiteX1" fmla="*/ 1006547 w 1206274"/>
              <a:gd name="connsiteY1" fmla="*/ 106703 h 698089"/>
              <a:gd name="connsiteX2" fmla="*/ 193747 w 1206274"/>
              <a:gd name="connsiteY2" fmla="*/ 516278 h 698089"/>
              <a:gd name="connsiteX3" fmla="*/ 108022 w 1206274"/>
              <a:gd name="connsiteY3" fmla="*/ 687728 h 698089"/>
              <a:gd name="connsiteX4" fmla="*/ 73097 w 1206274"/>
              <a:gd name="connsiteY4" fmla="*/ 608353 h 698089"/>
              <a:gd name="connsiteX5" fmla="*/ 1152597 w 1206274"/>
              <a:gd name="connsiteY5" fmla="*/ 36853 h 698089"/>
              <a:gd name="connsiteX6" fmla="*/ 1054172 w 1206274"/>
              <a:gd name="connsiteY6" fmla="*/ 62253 h 69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274" h="698089">
                <a:moveTo>
                  <a:pt x="1054172" y="62253"/>
                </a:moveTo>
                <a:cubicBezTo>
                  <a:pt x="1029830" y="73895"/>
                  <a:pt x="1149951" y="31032"/>
                  <a:pt x="1006547" y="106703"/>
                </a:cubicBezTo>
                <a:cubicBezTo>
                  <a:pt x="863143" y="182374"/>
                  <a:pt x="343501" y="419441"/>
                  <a:pt x="193747" y="516278"/>
                </a:cubicBezTo>
                <a:cubicBezTo>
                  <a:pt x="43993" y="613115"/>
                  <a:pt x="128130" y="672382"/>
                  <a:pt x="108022" y="687728"/>
                </a:cubicBezTo>
                <a:cubicBezTo>
                  <a:pt x="87914" y="703074"/>
                  <a:pt x="-100999" y="716832"/>
                  <a:pt x="73097" y="608353"/>
                </a:cubicBezTo>
                <a:cubicBezTo>
                  <a:pt x="247193" y="499874"/>
                  <a:pt x="997022" y="127870"/>
                  <a:pt x="1152597" y="36853"/>
                </a:cubicBezTo>
                <a:cubicBezTo>
                  <a:pt x="1308172" y="-54164"/>
                  <a:pt x="1078514" y="50611"/>
                  <a:pt x="1054172" y="62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: 図形 1363">
            <a:extLst>
              <a:ext uri="{FF2B5EF4-FFF2-40B4-BE49-F238E27FC236}">
                <a16:creationId xmlns:a16="http://schemas.microsoft.com/office/drawing/2014/main" id="{F3C02A74-D5E5-45CD-A861-1B81AA7E62F7}"/>
              </a:ext>
            </a:extLst>
          </p:cNvPr>
          <p:cNvSpPr/>
          <p:nvPr/>
        </p:nvSpPr>
        <p:spPr>
          <a:xfrm>
            <a:off x="3167863" y="7035751"/>
            <a:ext cx="674618" cy="196682"/>
          </a:xfrm>
          <a:custGeom>
            <a:avLst/>
            <a:gdLst>
              <a:gd name="connsiteX0" fmla="*/ 172237 w 674618"/>
              <a:gd name="connsiteY0" fmla="*/ 49 h 196682"/>
              <a:gd name="connsiteX1" fmla="*/ 86512 w 674618"/>
              <a:gd name="connsiteY1" fmla="*/ 133399 h 196682"/>
              <a:gd name="connsiteX2" fmla="*/ 581812 w 674618"/>
              <a:gd name="connsiteY2" fmla="*/ 193724 h 196682"/>
              <a:gd name="connsiteX3" fmla="*/ 648487 w 674618"/>
              <a:gd name="connsiteY3" fmla="*/ 187374 h 196682"/>
              <a:gd name="connsiteX4" fmla="*/ 277012 w 674618"/>
              <a:gd name="connsiteY4" fmla="*/ 187374 h 196682"/>
              <a:gd name="connsiteX5" fmla="*/ 787 w 674618"/>
              <a:gd name="connsiteY5" fmla="*/ 149274 h 196682"/>
              <a:gd name="connsiteX6" fmla="*/ 172237 w 674618"/>
              <a:gd name="connsiteY6" fmla="*/ 49 h 19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618" h="196682">
                <a:moveTo>
                  <a:pt x="172237" y="49"/>
                </a:moveTo>
                <a:cubicBezTo>
                  <a:pt x="186524" y="-2597"/>
                  <a:pt x="18250" y="101120"/>
                  <a:pt x="86512" y="133399"/>
                </a:cubicBezTo>
                <a:cubicBezTo>
                  <a:pt x="154774" y="165678"/>
                  <a:pt x="488150" y="184728"/>
                  <a:pt x="581812" y="193724"/>
                </a:cubicBezTo>
                <a:cubicBezTo>
                  <a:pt x="675475" y="202720"/>
                  <a:pt x="699287" y="188432"/>
                  <a:pt x="648487" y="187374"/>
                </a:cubicBezTo>
                <a:cubicBezTo>
                  <a:pt x="597687" y="186316"/>
                  <a:pt x="384962" y="193724"/>
                  <a:pt x="277012" y="187374"/>
                </a:cubicBezTo>
                <a:cubicBezTo>
                  <a:pt x="169062" y="181024"/>
                  <a:pt x="14545" y="183141"/>
                  <a:pt x="787" y="149274"/>
                </a:cubicBezTo>
                <a:cubicBezTo>
                  <a:pt x="-12971" y="115407"/>
                  <a:pt x="157950" y="2695"/>
                  <a:pt x="172237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: 図形 1364">
            <a:extLst>
              <a:ext uri="{FF2B5EF4-FFF2-40B4-BE49-F238E27FC236}">
                <a16:creationId xmlns:a16="http://schemas.microsoft.com/office/drawing/2014/main" id="{713033B0-80AF-4F60-9209-971F57F0432D}"/>
              </a:ext>
            </a:extLst>
          </p:cNvPr>
          <p:cNvSpPr/>
          <p:nvPr/>
        </p:nvSpPr>
        <p:spPr>
          <a:xfrm>
            <a:off x="3025624" y="7565431"/>
            <a:ext cx="2549711" cy="177579"/>
          </a:xfrm>
          <a:custGeom>
            <a:avLst/>
            <a:gdLst>
              <a:gd name="connsiteX0" fmla="*/ 177951 w 2549711"/>
              <a:gd name="connsiteY0" fmla="*/ 25994 h 177579"/>
              <a:gd name="connsiteX1" fmla="*/ 1555901 w 2549711"/>
              <a:gd name="connsiteY1" fmla="*/ 124419 h 177579"/>
              <a:gd name="connsiteX2" fmla="*/ 2549676 w 2549711"/>
              <a:gd name="connsiteY2" fmla="*/ 130769 h 177579"/>
              <a:gd name="connsiteX3" fmla="*/ 1590826 w 2549711"/>
              <a:gd name="connsiteY3" fmla="*/ 168869 h 177579"/>
              <a:gd name="connsiteX4" fmla="*/ 1047901 w 2549711"/>
              <a:gd name="connsiteY4" fmla="*/ 162519 h 177579"/>
              <a:gd name="connsiteX5" fmla="*/ 108101 w 2549711"/>
              <a:gd name="connsiteY5" fmla="*/ 13294 h 177579"/>
              <a:gd name="connsiteX6" fmla="*/ 177951 w 2549711"/>
              <a:gd name="connsiteY6" fmla="*/ 25994 h 17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9711" h="177579">
                <a:moveTo>
                  <a:pt x="177951" y="25994"/>
                </a:moveTo>
                <a:cubicBezTo>
                  <a:pt x="419251" y="44515"/>
                  <a:pt x="1160614" y="106957"/>
                  <a:pt x="1555901" y="124419"/>
                </a:cubicBezTo>
                <a:cubicBezTo>
                  <a:pt x="1951189" y="141882"/>
                  <a:pt x="2543855" y="123361"/>
                  <a:pt x="2549676" y="130769"/>
                </a:cubicBezTo>
                <a:cubicBezTo>
                  <a:pt x="2555497" y="138177"/>
                  <a:pt x="1841122" y="163577"/>
                  <a:pt x="1590826" y="168869"/>
                </a:cubicBezTo>
                <a:cubicBezTo>
                  <a:pt x="1340530" y="174161"/>
                  <a:pt x="1295022" y="188448"/>
                  <a:pt x="1047901" y="162519"/>
                </a:cubicBezTo>
                <a:cubicBezTo>
                  <a:pt x="800780" y="136590"/>
                  <a:pt x="247272" y="41340"/>
                  <a:pt x="108101" y="13294"/>
                </a:cubicBezTo>
                <a:cubicBezTo>
                  <a:pt x="-31070" y="-14752"/>
                  <a:pt x="-63349" y="7473"/>
                  <a:pt x="177951" y="25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: 図形 1365">
            <a:extLst>
              <a:ext uri="{FF2B5EF4-FFF2-40B4-BE49-F238E27FC236}">
                <a16:creationId xmlns:a16="http://schemas.microsoft.com/office/drawing/2014/main" id="{A64F45D4-22F9-47DF-B830-6AAE4E106EF8}"/>
              </a:ext>
            </a:extLst>
          </p:cNvPr>
          <p:cNvSpPr/>
          <p:nvPr/>
        </p:nvSpPr>
        <p:spPr>
          <a:xfrm>
            <a:off x="3100279" y="5781673"/>
            <a:ext cx="157896" cy="379583"/>
          </a:xfrm>
          <a:custGeom>
            <a:avLst/>
            <a:gdLst>
              <a:gd name="connsiteX0" fmla="*/ 81071 w 157896"/>
              <a:gd name="connsiteY0" fmla="*/ 2 h 379583"/>
              <a:gd name="connsiteX1" fmla="*/ 109646 w 157896"/>
              <a:gd name="connsiteY1" fmla="*/ 127002 h 379583"/>
              <a:gd name="connsiteX2" fmla="*/ 1696 w 157896"/>
              <a:gd name="connsiteY2" fmla="*/ 374652 h 379583"/>
              <a:gd name="connsiteX3" fmla="*/ 49321 w 157896"/>
              <a:gd name="connsiteY3" fmla="*/ 282577 h 379583"/>
              <a:gd name="connsiteX4" fmla="*/ 125521 w 157896"/>
              <a:gd name="connsiteY4" fmla="*/ 165102 h 379583"/>
              <a:gd name="connsiteX5" fmla="*/ 157271 w 157896"/>
              <a:gd name="connsiteY5" fmla="*/ 123827 h 379583"/>
              <a:gd name="connsiteX6" fmla="*/ 81071 w 157896"/>
              <a:gd name="connsiteY6" fmla="*/ 2 h 37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896" h="379583">
                <a:moveTo>
                  <a:pt x="81071" y="2"/>
                </a:moveTo>
                <a:cubicBezTo>
                  <a:pt x="73133" y="531"/>
                  <a:pt x="122875" y="64560"/>
                  <a:pt x="109646" y="127002"/>
                </a:cubicBezTo>
                <a:cubicBezTo>
                  <a:pt x="96417" y="189444"/>
                  <a:pt x="11750" y="348723"/>
                  <a:pt x="1696" y="374652"/>
                </a:cubicBezTo>
                <a:cubicBezTo>
                  <a:pt x="-8358" y="400581"/>
                  <a:pt x="28683" y="317502"/>
                  <a:pt x="49321" y="282577"/>
                </a:cubicBezTo>
                <a:cubicBezTo>
                  <a:pt x="69959" y="247652"/>
                  <a:pt x="107529" y="191560"/>
                  <a:pt x="125521" y="165102"/>
                </a:cubicBezTo>
                <a:cubicBezTo>
                  <a:pt x="143513" y="138644"/>
                  <a:pt x="161504" y="150815"/>
                  <a:pt x="157271" y="123827"/>
                </a:cubicBezTo>
                <a:cubicBezTo>
                  <a:pt x="153038" y="96840"/>
                  <a:pt x="89009" y="-527"/>
                  <a:pt x="8107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: 図形 1366">
            <a:extLst>
              <a:ext uri="{FF2B5EF4-FFF2-40B4-BE49-F238E27FC236}">
                <a16:creationId xmlns:a16="http://schemas.microsoft.com/office/drawing/2014/main" id="{F5FB30EF-89A9-4BFF-8904-D0EE02AF0DAB}"/>
              </a:ext>
            </a:extLst>
          </p:cNvPr>
          <p:cNvSpPr/>
          <p:nvPr/>
        </p:nvSpPr>
        <p:spPr>
          <a:xfrm>
            <a:off x="2560202" y="7075842"/>
            <a:ext cx="237353" cy="237442"/>
          </a:xfrm>
          <a:custGeom>
            <a:avLst/>
            <a:gdLst>
              <a:gd name="connsiteX0" fmla="*/ 91981 w 237353"/>
              <a:gd name="connsiteY0" fmla="*/ 175 h 237442"/>
              <a:gd name="connsiteX1" fmla="*/ 140665 w 237353"/>
              <a:gd name="connsiteY1" fmla="*/ 89075 h 237442"/>
              <a:gd name="connsiteX2" fmla="*/ 210515 w 237353"/>
              <a:gd name="connsiteY2" fmla="*/ 118708 h 237442"/>
              <a:gd name="connsiteX3" fmla="*/ 231681 w 237353"/>
              <a:gd name="connsiteY3" fmla="*/ 118708 h 237442"/>
              <a:gd name="connsiteX4" fmla="*/ 113148 w 237353"/>
              <a:gd name="connsiteY4" fmla="*/ 211841 h 237442"/>
              <a:gd name="connsiteX5" fmla="*/ 104681 w 237353"/>
              <a:gd name="connsiteY5" fmla="*/ 233008 h 237442"/>
              <a:gd name="connsiteX6" fmla="*/ 965 w 237353"/>
              <a:gd name="connsiteY6" fmla="*/ 139875 h 237442"/>
              <a:gd name="connsiteX7" fmla="*/ 55998 w 237353"/>
              <a:gd name="connsiteY7" fmla="*/ 114475 h 237442"/>
              <a:gd name="connsiteX8" fmla="*/ 91981 w 237353"/>
              <a:gd name="connsiteY8" fmla="*/ 175 h 23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353" h="237442">
                <a:moveTo>
                  <a:pt x="91981" y="175"/>
                </a:moveTo>
                <a:cubicBezTo>
                  <a:pt x="106092" y="-4058"/>
                  <a:pt x="120909" y="69320"/>
                  <a:pt x="140665" y="89075"/>
                </a:cubicBezTo>
                <a:cubicBezTo>
                  <a:pt x="160421" y="108830"/>
                  <a:pt x="195346" y="113769"/>
                  <a:pt x="210515" y="118708"/>
                </a:cubicBezTo>
                <a:cubicBezTo>
                  <a:pt x="225684" y="123647"/>
                  <a:pt x="247909" y="103186"/>
                  <a:pt x="231681" y="118708"/>
                </a:cubicBezTo>
                <a:cubicBezTo>
                  <a:pt x="215453" y="134230"/>
                  <a:pt x="134314" y="192791"/>
                  <a:pt x="113148" y="211841"/>
                </a:cubicBezTo>
                <a:cubicBezTo>
                  <a:pt x="91982" y="230891"/>
                  <a:pt x="123378" y="245002"/>
                  <a:pt x="104681" y="233008"/>
                </a:cubicBezTo>
                <a:cubicBezTo>
                  <a:pt x="85984" y="221014"/>
                  <a:pt x="9079" y="159631"/>
                  <a:pt x="965" y="139875"/>
                </a:cubicBezTo>
                <a:cubicBezTo>
                  <a:pt x="-7149" y="120120"/>
                  <a:pt x="38006" y="133525"/>
                  <a:pt x="55998" y="114475"/>
                </a:cubicBezTo>
                <a:cubicBezTo>
                  <a:pt x="73990" y="95425"/>
                  <a:pt x="77870" y="4408"/>
                  <a:pt x="91981" y="175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: 図形 1367">
            <a:extLst>
              <a:ext uri="{FF2B5EF4-FFF2-40B4-BE49-F238E27FC236}">
                <a16:creationId xmlns:a16="http://schemas.microsoft.com/office/drawing/2014/main" id="{62E9DA78-C812-4CBE-88C4-0CA51494BB04}"/>
              </a:ext>
            </a:extLst>
          </p:cNvPr>
          <p:cNvSpPr/>
          <p:nvPr/>
        </p:nvSpPr>
        <p:spPr>
          <a:xfrm>
            <a:off x="2476433" y="7372442"/>
            <a:ext cx="195149" cy="168881"/>
          </a:xfrm>
          <a:custGeom>
            <a:avLst/>
            <a:gdLst>
              <a:gd name="connsiteX0" fmla="*/ 2184 w 195149"/>
              <a:gd name="connsiteY0" fmla="*/ 8375 h 168881"/>
              <a:gd name="connsiteX1" fmla="*/ 55100 w 195149"/>
              <a:gd name="connsiteY1" fmla="*/ 21075 h 168881"/>
              <a:gd name="connsiteX2" fmla="*/ 165167 w 195149"/>
              <a:gd name="connsiteY2" fmla="*/ 59175 h 168881"/>
              <a:gd name="connsiteX3" fmla="*/ 152467 w 195149"/>
              <a:gd name="connsiteY3" fmla="*/ 112091 h 168881"/>
              <a:gd name="connsiteX4" fmla="*/ 194800 w 195149"/>
              <a:gd name="connsiteY4" fmla="*/ 165008 h 168881"/>
              <a:gd name="connsiteX5" fmla="*/ 124950 w 195149"/>
              <a:gd name="connsiteY5" fmla="*/ 150191 h 168881"/>
              <a:gd name="connsiteX6" fmla="*/ 2184 w 195149"/>
              <a:gd name="connsiteY6" fmla="*/ 8375 h 16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149" h="168881">
                <a:moveTo>
                  <a:pt x="2184" y="8375"/>
                </a:moveTo>
                <a:cubicBezTo>
                  <a:pt x="-9458" y="-13144"/>
                  <a:pt x="27936" y="12608"/>
                  <a:pt x="55100" y="21075"/>
                </a:cubicBezTo>
                <a:cubicBezTo>
                  <a:pt x="82264" y="29542"/>
                  <a:pt x="148939" y="44006"/>
                  <a:pt x="165167" y="59175"/>
                </a:cubicBezTo>
                <a:cubicBezTo>
                  <a:pt x="181395" y="74344"/>
                  <a:pt x="147528" y="94452"/>
                  <a:pt x="152467" y="112091"/>
                </a:cubicBezTo>
                <a:cubicBezTo>
                  <a:pt x="157406" y="129730"/>
                  <a:pt x="199386" y="158658"/>
                  <a:pt x="194800" y="165008"/>
                </a:cubicBezTo>
                <a:cubicBezTo>
                  <a:pt x="190214" y="171358"/>
                  <a:pt x="154583" y="172063"/>
                  <a:pt x="124950" y="150191"/>
                </a:cubicBezTo>
                <a:cubicBezTo>
                  <a:pt x="95317" y="128319"/>
                  <a:pt x="13826" y="29894"/>
                  <a:pt x="2184" y="8375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: 図形 1368">
            <a:extLst>
              <a:ext uri="{FF2B5EF4-FFF2-40B4-BE49-F238E27FC236}">
                <a16:creationId xmlns:a16="http://schemas.microsoft.com/office/drawing/2014/main" id="{374C7740-FC47-449F-B691-049BC637C4E5}"/>
              </a:ext>
            </a:extLst>
          </p:cNvPr>
          <p:cNvSpPr/>
          <p:nvPr/>
        </p:nvSpPr>
        <p:spPr>
          <a:xfrm>
            <a:off x="2351969" y="7503005"/>
            <a:ext cx="217268" cy="157386"/>
          </a:xfrm>
          <a:custGeom>
            <a:avLst/>
            <a:gdLst>
              <a:gd name="connsiteX0" fmla="*/ 1764 w 217268"/>
              <a:gd name="connsiteY0" fmla="*/ 4812 h 157386"/>
              <a:gd name="connsiteX1" fmla="*/ 80081 w 217268"/>
              <a:gd name="connsiteY1" fmla="*/ 17512 h 157386"/>
              <a:gd name="connsiteX2" fmla="*/ 194381 w 217268"/>
              <a:gd name="connsiteY2" fmla="*/ 47145 h 157386"/>
              <a:gd name="connsiteX3" fmla="*/ 200731 w 217268"/>
              <a:gd name="connsiteY3" fmla="*/ 142395 h 157386"/>
              <a:gd name="connsiteX4" fmla="*/ 215548 w 217268"/>
              <a:gd name="connsiteY4" fmla="*/ 152978 h 157386"/>
              <a:gd name="connsiteX5" fmla="*/ 156281 w 217268"/>
              <a:gd name="connsiteY5" fmla="*/ 100062 h 157386"/>
              <a:gd name="connsiteX6" fmla="*/ 1764 w 217268"/>
              <a:gd name="connsiteY6" fmla="*/ 4812 h 15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268" h="157386">
                <a:moveTo>
                  <a:pt x="1764" y="4812"/>
                </a:moveTo>
                <a:cubicBezTo>
                  <a:pt x="-10936" y="-8946"/>
                  <a:pt x="47978" y="10456"/>
                  <a:pt x="80081" y="17512"/>
                </a:cubicBezTo>
                <a:cubicBezTo>
                  <a:pt x="112184" y="24568"/>
                  <a:pt x="174273" y="26331"/>
                  <a:pt x="194381" y="47145"/>
                </a:cubicBezTo>
                <a:cubicBezTo>
                  <a:pt x="214489" y="67959"/>
                  <a:pt x="197203" y="124756"/>
                  <a:pt x="200731" y="142395"/>
                </a:cubicBezTo>
                <a:cubicBezTo>
                  <a:pt x="204259" y="160034"/>
                  <a:pt x="222956" y="160034"/>
                  <a:pt x="215548" y="152978"/>
                </a:cubicBezTo>
                <a:cubicBezTo>
                  <a:pt x="208140" y="145923"/>
                  <a:pt x="187325" y="122287"/>
                  <a:pt x="156281" y="100062"/>
                </a:cubicBezTo>
                <a:cubicBezTo>
                  <a:pt x="125237" y="77837"/>
                  <a:pt x="14464" y="18570"/>
                  <a:pt x="1764" y="4812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: 図形 1369">
            <a:extLst>
              <a:ext uri="{FF2B5EF4-FFF2-40B4-BE49-F238E27FC236}">
                <a16:creationId xmlns:a16="http://schemas.microsoft.com/office/drawing/2014/main" id="{ED1A3FF8-3135-4083-8510-DA542F77B317}"/>
              </a:ext>
            </a:extLst>
          </p:cNvPr>
          <p:cNvSpPr/>
          <p:nvPr/>
        </p:nvSpPr>
        <p:spPr>
          <a:xfrm>
            <a:off x="2315616" y="7505184"/>
            <a:ext cx="145127" cy="167740"/>
          </a:xfrm>
          <a:custGeom>
            <a:avLst/>
            <a:gdLst>
              <a:gd name="connsiteX0" fmla="*/ 65634 w 145127"/>
              <a:gd name="connsiteY0" fmla="*/ 516 h 167740"/>
              <a:gd name="connsiteX1" fmla="*/ 116434 w 145127"/>
              <a:gd name="connsiteY1" fmla="*/ 127516 h 167740"/>
              <a:gd name="connsiteX2" fmla="*/ 143951 w 145127"/>
              <a:gd name="connsiteY2" fmla="*/ 167733 h 167740"/>
              <a:gd name="connsiteX3" fmla="*/ 78334 w 145127"/>
              <a:gd name="connsiteY3" fmla="*/ 125399 h 167740"/>
              <a:gd name="connsiteX4" fmla="*/ 17 w 145127"/>
              <a:gd name="connsiteY4" fmla="*/ 83066 h 167740"/>
              <a:gd name="connsiteX5" fmla="*/ 65634 w 145127"/>
              <a:gd name="connsiteY5" fmla="*/ 516 h 16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127" h="167740">
                <a:moveTo>
                  <a:pt x="65634" y="516"/>
                </a:moveTo>
                <a:cubicBezTo>
                  <a:pt x="85037" y="7924"/>
                  <a:pt x="103381" y="99647"/>
                  <a:pt x="116434" y="127516"/>
                </a:cubicBezTo>
                <a:cubicBezTo>
                  <a:pt x="129487" y="155385"/>
                  <a:pt x="150301" y="168086"/>
                  <a:pt x="143951" y="167733"/>
                </a:cubicBezTo>
                <a:cubicBezTo>
                  <a:pt x="137601" y="167380"/>
                  <a:pt x="102323" y="139510"/>
                  <a:pt x="78334" y="125399"/>
                </a:cubicBezTo>
                <a:cubicBezTo>
                  <a:pt x="54345" y="111288"/>
                  <a:pt x="1075" y="98588"/>
                  <a:pt x="17" y="83066"/>
                </a:cubicBezTo>
                <a:cubicBezTo>
                  <a:pt x="-1041" y="67544"/>
                  <a:pt x="46231" y="-6892"/>
                  <a:pt x="65634" y="516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: 図形 1370">
            <a:extLst>
              <a:ext uri="{FF2B5EF4-FFF2-40B4-BE49-F238E27FC236}">
                <a16:creationId xmlns:a16="http://schemas.microsoft.com/office/drawing/2014/main" id="{138C3C7A-FEE4-4B06-90A2-3A76A9B88641}"/>
              </a:ext>
            </a:extLst>
          </p:cNvPr>
          <p:cNvSpPr/>
          <p:nvPr/>
        </p:nvSpPr>
        <p:spPr>
          <a:xfrm>
            <a:off x="4505284" y="853859"/>
            <a:ext cx="679553" cy="228843"/>
          </a:xfrm>
          <a:custGeom>
            <a:avLst/>
            <a:gdLst>
              <a:gd name="connsiteX0" fmla="*/ 679491 w 679553"/>
              <a:gd name="connsiteY0" fmla="*/ 216 h 228843"/>
              <a:gd name="connsiteX1" fmla="*/ 277854 w 679553"/>
              <a:gd name="connsiteY1" fmla="*/ 87529 h 228843"/>
              <a:gd name="connsiteX2" fmla="*/ 104816 w 679553"/>
              <a:gd name="connsiteY2" fmla="*/ 158966 h 228843"/>
              <a:gd name="connsiteX3" fmla="*/ 41 w 679553"/>
              <a:gd name="connsiteY3" fmla="*/ 228816 h 228843"/>
              <a:gd name="connsiteX4" fmla="*/ 115929 w 679553"/>
              <a:gd name="connsiteY4" fmla="*/ 151029 h 228843"/>
              <a:gd name="connsiteX5" fmla="*/ 206416 w 679553"/>
              <a:gd name="connsiteY5" fmla="*/ 89116 h 228843"/>
              <a:gd name="connsiteX6" fmla="*/ 308016 w 679553"/>
              <a:gd name="connsiteY6" fmla="*/ 63716 h 228843"/>
              <a:gd name="connsiteX7" fmla="*/ 679491 w 679553"/>
              <a:gd name="connsiteY7" fmla="*/ 216 h 22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9553" h="228843">
                <a:moveTo>
                  <a:pt x="679491" y="216"/>
                </a:moveTo>
                <a:cubicBezTo>
                  <a:pt x="674464" y="4185"/>
                  <a:pt x="373633" y="61071"/>
                  <a:pt x="277854" y="87529"/>
                </a:cubicBezTo>
                <a:cubicBezTo>
                  <a:pt x="182075" y="113987"/>
                  <a:pt x="151118" y="135418"/>
                  <a:pt x="104816" y="158966"/>
                </a:cubicBezTo>
                <a:cubicBezTo>
                  <a:pt x="58514" y="182514"/>
                  <a:pt x="-1811" y="230139"/>
                  <a:pt x="41" y="228816"/>
                </a:cubicBezTo>
                <a:cubicBezTo>
                  <a:pt x="1893" y="227493"/>
                  <a:pt x="115929" y="151029"/>
                  <a:pt x="115929" y="151029"/>
                </a:cubicBezTo>
                <a:cubicBezTo>
                  <a:pt x="150325" y="127746"/>
                  <a:pt x="174401" y="103668"/>
                  <a:pt x="206416" y="89116"/>
                </a:cubicBezTo>
                <a:cubicBezTo>
                  <a:pt x="238430" y="74564"/>
                  <a:pt x="230758" y="79591"/>
                  <a:pt x="308016" y="63716"/>
                </a:cubicBezTo>
                <a:cubicBezTo>
                  <a:pt x="385274" y="47841"/>
                  <a:pt x="684518" y="-3753"/>
                  <a:pt x="679491" y="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: 図形 1371">
            <a:extLst>
              <a:ext uri="{FF2B5EF4-FFF2-40B4-BE49-F238E27FC236}">
                <a16:creationId xmlns:a16="http://schemas.microsoft.com/office/drawing/2014/main" id="{27FF7085-70DE-4E3C-AC6A-C49876C57043}"/>
              </a:ext>
            </a:extLst>
          </p:cNvPr>
          <p:cNvSpPr/>
          <p:nvPr/>
        </p:nvSpPr>
        <p:spPr>
          <a:xfrm>
            <a:off x="4244518" y="860425"/>
            <a:ext cx="384632" cy="559643"/>
          </a:xfrm>
          <a:custGeom>
            <a:avLst/>
            <a:gdLst>
              <a:gd name="connsiteX0" fmla="*/ 384632 w 384632"/>
              <a:gd name="connsiteY0" fmla="*/ 0 h 559643"/>
              <a:gd name="connsiteX1" fmla="*/ 143332 w 384632"/>
              <a:gd name="connsiteY1" fmla="*/ 239713 h 559643"/>
              <a:gd name="connsiteX2" fmla="*/ 97295 w 384632"/>
              <a:gd name="connsiteY2" fmla="*/ 306388 h 559643"/>
              <a:gd name="connsiteX3" fmla="*/ 111582 w 384632"/>
              <a:gd name="connsiteY3" fmla="*/ 342900 h 559643"/>
              <a:gd name="connsiteX4" fmla="*/ 97295 w 384632"/>
              <a:gd name="connsiteY4" fmla="*/ 368300 h 559643"/>
              <a:gd name="connsiteX5" fmla="*/ 2045 w 384632"/>
              <a:gd name="connsiteY5" fmla="*/ 555625 h 559643"/>
              <a:gd name="connsiteX6" fmla="*/ 38557 w 384632"/>
              <a:gd name="connsiteY6" fmla="*/ 479425 h 559643"/>
              <a:gd name="connsiteX7" fmla="*/ 114757 w 384632"/>
              <a:gd name="connsiteY7" fmla="*/ 280988 h 559643"/>
              <a:gd name="connsiteX8" fmla="*/ 141745 w 384632"/>
              <a:gd name="connsiteY8" fmla="*/ 254000 h 559643"/>
              <a:gd name="connsiteX9" fmla="*/ 384632 w 384632"/>
              <a:gd name="connsiteY9" fmla="*/ 0 h 55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632" h="559643">
                <a:moveTo>
                  <a:pt x="384632" y="0"/>
                </a:moveTo>
                <a:cubicBezTo>
                  <a:pt x="287926" y="94324"/>
                  <a:pt x="191221" y="188648"/>
                  <a:pt x="143332" y="239713"/>
                </a:cubicBezTo>
                <a:cubicBezTo>
                  <a:pt x="95443" y="290778"/>
                  <a:pt x="102587" y="289190"/>
                  <a:pt x="97295" y="306388"/>
                </a:cubicBezTo>
                <a:cubicBezTo>
                  <a:pt x="92003" y="323586"/>
                  <a:pt x="111582" y="332581"/>
                  <a:pt x="111582" y="342900"/>
                </a:cubicBezTo>
                <a:cubicBezTo>
                  <a:pt x="111582" y="353219"/>
                  <a:pt x="115551" y="332846"/>
                  <a:pt x="97295" y="368300"/>
                </a:cubicBezTo>
                <a:cubicBezTo>
                  <a:pt x="79039" y="403754"/>
                  <a:pt x="11835" y="537104"/>
                  <a:pt x="2045" y="555625"/>
                </a:cubicBezTo>
                <a:cubicBezTo>
                  <a:pt x="-7745" y="574146"/>
                  <a:pt x="19772" y="525198"/>
                  <a:pt x="38557" y="479425"/>
                </a:cubicBezTo>
                <a:cubicBezTo>
                  <a:pt x="57342" y="433652"/>
                  <a:pt x="97559" y="318559"/>
                  <a:pt x="114757" y="280988"/>
                </a:cubicBezTo>
                <a:cubicBezTo>
                  <a:pt x="131955" y="243417"/>
                  <a:pt x="141745" y="254000"/>
                  <a:pt x="141745" y="254000"/>
                </a:cubicBezTo>
                <a:lnTo>
                  <a:pt x="3846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: 図形 1372">
            <a:extLst>
              <a:ext uri="{FF2B5EF4-FFF2-40B4-BE49-F238E27FC236}">
                <a16:creationId xmlns:a16="http://schemas.microsoft.com/office/drawing/2014/main" id="{266AE485-CCB6-48FE-9808-9FE03D013042}"/>
              </a:ext>
            </a:extLst>
          </p:cNvPr>
          <p:cNvSpPr/>
          <p:nvPr/>
        </p:nvSpPr>
        <p:spPr>
          <a:xfrm>
            <a:off x="5354998" y="857555"/>
            <a:ext cx="793986" cy="826238"/>
          </a:xfrm>
          <a:custGeom>
            <a:avLst/>
            <a:gdLst>
              <a:gd name="connsiteX0" fmla="*/ 5990 w 793986"/>
              <a:gd name="connsiteY0" fmla="*/ 20333 h 826238"/>
              <a:gd name="connsiteX1" fmla="*/ 25040 w 793986"/>
              <a:gd name="connsiteY1" fmla="*/ 72720 h 826238"/>
              <a:gd name="connsiteX2" fmla="*/ 83777 w 793986"/>
              <a:gd name="connsiteY2" fmla="*/ 339420 h 826238"/>
              <a:gd name="connsiteX3" fmla="*/ 204427 w 793986"/>
              <a:gd name="connsiteY3" fmla="*/ 429908 h 826238"/>
              <a:gd name="connsiteX4" fmla="*/ 628290 w 793986"/>
              <a:gd name="connsiteY4" fmla="*/ 610883 h 826238"/>
              <a:gd name="connsiteX5" fmla="*/ 788627 w 793986"/>
              <a:gd name="connsiteY5" fmla="*/ 822020 h 826238"/>
              <a:gd name="connsiteX6" fmla="*/ 741002 w 793986"/>
              <a:gd name="connsiteY6" fmla="*/ 737883 h 826238"/>
              <a:gd name="connsiteX7" fmla="*/ 594952 w 793986"/>
              <a:gd name="connsiteY7" fmla="*/ 569608 h 826238"/>
              <a:gd name="connsiteX8" fmla="*/ 126640 w 793986"/>
              <a:gd name="connsiteY8" fmla="*/ 366408 h 826238"/>
              <a:gd name="connsiteX9" fmla="*/ 5990 w 793986"/>
              <a:gd name="connsiteY9" fmla="*/ 20333 h 82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3986" h="826238">
                <a:moveTo>
                  <a:pt x="5990" y="20333"/>
                </a:moveTo>
                <a:cubicBezTo>
                  <a:pt x="-10943" y="-28615"/>
                  <a:pt x="12076" y="19539"/>
                  <a:pt x="25040" y="72720"/>
                </a:cubicBezTo>
                <a:cubicBezTo>
                  <a:pt x="38005" y="125901"/>
                  <a:pt x="53879" y="279889"/>
                  <a:pt x="83777" y="339420"/>
                </a:cubicBezTo>
                <a:cubicBezTo>
                  <a:pt x="113675" y="398951"/>
                  <a:pt x="113675" y="384664"/>
                  <a:pt x="204427" y="429908"/>
                </a:cubicBezTo>
                <a:cubicBezTo>
                  <a:pt x="295179" y="475152"/>
                  <a:pt x="530923" y="545531"/>
                  <a:pt x="628290" y="610883"/>
                </a:cubicBezTo>
                <a:cubicBezTo>
                  <a:pt x="725657" y="676235"/>
                  <a:pt x="769842" y="800853"/>
                  <a:pt x="788627" y="822020"/>
                </a:cubicBezTo>
                <a:cubicBezTo>
                  <a:pt x="807412" y="843187"/>
                  <a:pt x="773281" y="779952"/>
                  <a:pt x="741002" y="737883"/>
                </a:cubicBezTo>
                <a:cubicBezTo>
                  <a:pt x="708723" y="695814"/>
                  <a:pt x="697346" y="631520"/>
                  <a:pt x="594952" y="569608"/>
                </a:cubicBezTo>
                <a:cubicBezTo>
                  <a:pt x="492558" y="507696"/>
                  <a:pt x="220302" y="455043"/>
                  <a:pt x="126640" y="366408"/>
                </a:cubicBezTo>
                <a:cubicBezTo>
                  <a:pt x="32978" y="277773"/>
                  <a:pt x="22923" y="69281"/>
                  <a:pt x="5990" y="20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: 図形 1373">
            <a:extLst>
              <a:ext uri="{FF2B5EF4-FFF2-40B4-BE49-F238E27FC236}">
                <a16:creationId xmlns:a16="http://schemas.microsoft.com/office/drawing/2014/main" id="{088B8D45-AF61-4664-ABE9-0E4E9909AFF9}"/>
              </a:ext>
            </a:extLst>
          </p:cNvPr>
          <p:cNvSpPr/>
          <p:nvPr/>
        </p:nvSpPr>
        <p:spPr>
          <a:xfrm>
            <a:off x="5448105" y="1096426"/>
            <a:ext cx="599788" cy="500247"/>
          </a:xfrm>
          <a:custGeom>
            <a:avLst/>
            <a:gdLst>
              <a:gd name="connsiteX0" fmla="*/ 195 w 599788"/>
              <a:gd name="connsiteY0" fmla="*/ 7 h 500247"/>
              <a:gd name="connsiteX1" fmla="*/ 142012 w 599788"/>
              <a:gd name="connsiteY1" fmla="*/ 387357 h 500247"/>
              <a:gd name="connsiteX2" fmla="*/ 262662 w 599788"/>
              <a:gd name="connsiteY2" fmla="*/ 440274 h 500247"/>
              <a:gd name="connsiteX3" fmla="*/ 599212 w 599788"/>
              <a:gd name="connsiteY3" fmla="*/ 499541 h 500247"/>
              <a:gd name="connsiteX4" fmla="*/ 173762 w 599788"/>
              <a:gd name="connsiteY4" fmla="*/ 397941 h 500247"/>
              <a:gd name="connsiteX5" fmla="*/ 195 w 599788"/>
              <a:gd name="connsiteY5" fmla="*/ 7 h 50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9788" h="500247">
                <a:moveTo>
                  <a:pt x="195" y="7"/>
                </a:moveTo>
                <a:cubicBezTo>
                  <a:pt x="-5097" y="-1757"/>
                  <a:pt x="98268" y="313979"/>
                  <a:pt x="142012" y="387357"/>
                </a:cubicBezTo>
                <a:cubicBezTo>
                  <a:pt x="185756" y="460735"/>
                  <a:pt x="186462" y="421577"/>
                  <a:pt x="262662" y="440274"/>
                </a:cubicBezTo>
                <a:cubicBezTo>
                  <a:pt x="338862" y="458971"/>
                  <a:pt x="614029" y="506596"/>
                  <a:pt x="599212" y="499541"/>
                </a:cubicBezTo>
                <a:cubicBezTo>
                  <a:pt x="584395" y="492486"/>
                  <a:pt x="270776" y="483313"/>
                  <a:pt x="173762" y="397941"/>
                </a:cubicBezTo>
                <a:cubicBezTo>
                  <a:pt x="76748" y="312569"/>
                  <a:pt x="5487" y="1771"/>
                  <a:pt x="195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: 図形 1374">
            <a:extLst>
              <a:ext uri="{FF2B5EF4-FFF2-40B4-BE49-F238E27FC236}">
                <a16:creationId xmlns:a16="http://schemas.microsoft.com/office/drawing/2014/main" id="{C6CC52EC-8F65-41D7-8683-E995A4044C2B}"/>
              </a:ext>
            </a:extLst>
          </p:cNvPr>
          <p:cNvSpPr/>
          <p:nvPr/>
        </p:nvSpPr>
        <p:spPr>
          <a:xfrm>
            <a:off x="4704516" y="404805"/>
            <a:ext cx="449486" cy="306285"/>
          </a:xfrm>
          <a:custGeom>
            <a:avLst/>
            <a:gdLst>
              <a:gd name="connsiteX0" fmla="*/ 445334 w 449486"/>
              <a:gd name="connsiteY0" fmla="*/ 76208 h 306285"/>
              <a:gd name="connsiteX1" fmla="*/ 334209 w 449486"/>
              <a:gd name="connsiteY1" fmla="*/ 8 h 306285"/>
              <a:gd name="connsiteX2" fmla="*/ 164347 w 449486"/>
              <a:gd name="connsiteY2" fmla="*/ 73033 h 306285"/>
              <a:gd name="connsiteX3" fmla="*/ 7184 w 449486"/>
              <a:gd name="connsiteY3" fmla="*/ 296870 h 306285"/>
              <a:gd name="connsiteX4" fmla="*/ 29409 w 449486"/>
              <a:gd name="connsiteY4" fmla="*/ 257183 h 306285"/>
              <a:gd name="connsiteX5" fmla="*/ 54809 w 449486"/>
              <a:gd name="connsiteY5" fmla="*/ 190508 h 306285"/>
              <a:gd name="connsiteX6" fmla="*/ 73859 w 449486"/>
              <a:gd name="connsiteY6" fmla="*/ 141295 h 306285"/>
              <a:gd name="connsiteX7" fmla="*/ 188159 w 449486"/>
              <a:gd name="connsiteY7" fmla="*/ 50808 h 306285"/>
              <a:gd name="connsiteX8" fmla="*/ 445334 w 449486"/>
              <a:gd name="connsiteY8" fmla="*/ 76208 h 30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486" h="306285">
                <a:moveTo>
                  <a:pt x="445334" y="76208"/>
                </a:moveTo>
                <a:cubicBezTo>
                  <a:pt x="469676" y="67741"/>
                  <a:pt x="381040" y="537"/>
                  <a:pt x="334209" y="8"/>
                </a:cubicBezTo>
                <a:cubicBezTo>
                  <a:pt x="287378" y="-521"/>
                  <a:pt x="218851" y="23556"/>
                  <a:pt x="164347" y="73033"/>
                </a:cubicBezTo>
                <a:cubicBezTo>
                  <a:pt x="109843" y="122510"/>
                  <a:pt x="29674" y="266178"/>
                  <a:pt x="7184" y="296870"/>
                </a:cubicBezTo>
                <a:cubicBezTo>
                  <a:pt x="-15306" y="327562"/>
                  <a:pt x="21472" y="274910"/>
                  <a:pt x="29409" y="257183"/>
                </a:cubicBezTo>
                <a:cubicBezTo>
                  <a:pt x="37346" y="239456"/>
                  <a:pt x="47401" y="209823"/>
                  <a:pt x="54809" y="190508"/>
                </a:cubicBezTo>
                <a:cubicBezTo>
                  <a:pt x="62217" y="171193"/>
                  <a:pt x="51634" y="164578"/>
                  <a:pt x="73859" y="141295"/>
                </a:cubicBezTo>
                <a:cubicBezTo>
                  <a:pt x="96084" y="118012"/>
                  <a:pt x="129686" y="65360"/>
                  <a:pt x="188159" y="50808"/>
                </a:cubicBezTo>
                <a:cubicBezTo>
                  <a:pt x="246632" y="36256"/>
                  <a:pt x="420992" y="84675"/>
                  <a:pt x="445334" y="76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: 図形 1375">
            <a:extLst>
              <a:ext uri="{FF2B5EF4-FFF2-40B4-BE49-F238E27FC236}">
                <a16:creationId xmlns:a16="http://schemas.microsoft.com/office/drawing/2014/main" id="{87D11B84-71B6-4B39-BB67-47411326F5D4}"/>
              </a:ext>
            </a:extLst>
          </p:cNvPr>
          <p:cNvSpPr/>
          <p:nvPr/>
        </p:nvSpPr>
        <p:spPr>
          <a:xfrm>
            <a:off x="4755687" y="491609"/>
            <a:ext cx="682547" cy="232299"/>
          </a:xfrm>
          <a:custGeom>
            <a:avLst/>
            <a:gdLst>
              <a:gd name="connsiteX0" fmla="*/ 679913 w 682547"/>
              <a:gd name="connsiteY0" fmla="*/ 232291 h 232299"/>
              <a:gd name="connsiteX1" fmla="*/ 544446 w 682547"/>
              <a:gd name="connsiteY1" fmla="*/ 31208 h 232299"/>
              <a:gd name="connsiteX2" fmla="*/ 345480 w 682547"/>
              <a:gd name="connsiteY2" fmla="*/ 7924 h 232299"/>
              <a:gd name="connsiteX3" fmla="*/ 6813 w 682547"/>
              <a:gd name="connsiteY3" fmla="*/ 105291 h 232299"/>
              <a:gd name="connsiteX4" fmla="*/ 142280 w 682547"/>
              <a:gd name="connsiteY4" fmla="*/ 71424 h 232299"/>
              <a:gd name="connsiteX5" fmla="*/ 423796 w 682547"/>
              <a:gd name="connsiteY5" fmla="*/ 22741 h 232299"/>
              <a:gd name="connsiteX6" fmla="*/ 679913 w 682547"/>
              <a:gd name="connsiteY6" fmla="*/ 232291 h 23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547" h="232299">
                <a:moveTo>
                  <a:pt x="679913" y="232291"/>
                </a:moveTo>
                <a:cubicBezTo>
                  <a:pt x="700021" y="233702"/>
                  <a:pt x="600185" y="68602"/>
                  <a:pt x="544446" y="31208"/>
                </a:cubicBezTo>
                <a:cubicBezTo>
                  <a:pt x="488707" y="-6187"/>
                  <a:pt x="435085" y="-4423"/>
                  <a:pt x="345480" y="7924"/>
                </a:cubicBezTo>
                <a:cubicBezTo>
                  <a:pt x="255874" y="20271"/>
                  <a:pt x="40680" y="94708"/>
                  <a:pt x="6813" y="105291"/>
                </a:cubicBezTo>
                <a:cubicBezTo>
                  <a:pt x="-27054" y="115874"/>
                  <a:pt x="72783" y="85182"/>
                  <a:pt x="142280" y="71424"/>
                </a:cubicBezTo>
                <a:cubicBezTo>
                  <a:pt x="211777" y="57666"/>
                  <a:pt x="332074" y="-5128"/>
                  <a:pt x="423796" y="22741"/>
                </a:cubicBezTo>
                <a:cubicBezTo>
                  <a:pt x="515518" y="50610"/>
                  <a:pt x="659805" y="230880"/>
                  <a:pt x="679913" y="232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: 図形 1376">
            <a:extLst>
              <a:ext uri="{FF2B5EF4-FFF2-40B4-BE49-F238E27FC236}">
                <a16:creationId xmlns:a16="http://schemas.microsoft.com/office/drawing/2014/main" id="{E49670FB-57EB-4D0D-8B0E-521F5935943F}"/>
              </a:ext>
            </a:extLst>
          </p:cNvPr>
          <p:cNvSpPr/>
          <p:nvPr/>
        </p:nvSpPr>
        <p:spPr>
          <a:xfrm>
            <a:off x="4494599" y="667005"/>
            <a:ext cx="852941" cy="270244"/>
          </a:xfrm>
          <a:custGeom>
            <a:avLst/>
            <a:gdLst>
              <a:gd name="connsiteX0" fmla="*/ 852101 w 852941"/>
              <a:gd name="connsiteY0" fmla="*/ 122512 h 270244"/>
              <a:gd name="connsiteX1" fmla="*/ 612918 w 852941"/>
              <a:gd name="connsiteY1" fmla="*/ 1862 h 270244"/>
              <a:gd name="connsiteX2" fmla="*/ 236151 w 852941"/>
              <a:gd name="connsiteY2" fmla="*/ 135212 h 270244"/>
              <a:gd name="connsiteX3" fmla="*/ 3318 w 852941"/>
              <a:gd name="connsiteY3" fmla="*/ 268562 h 270244"/>
              <a:gd name="connsiteX4" fmla="*/ 117618 w 852941"/>
              <a:gd name="connsiteY4" fmla="*/ 198712 h 270244"/>
              <a:gd name="connsiteX5" fmla="*/ 373734 w 852941"/>
              <a:gd name="connsiteY5" fmla="*/ 33612 h 270244"/>
              <a:gd name="connsiteX6" fmla="*/ 532484 w 852941"/>
              <a:gd name="connsiteY6" fmla="*/ 3978 h 270244"/>
              <a:gd name="connsiteX7" fmla="*/ 852101 w 852941"/>
              <a:gd name="connsiteY7" fmla="*/ 122512 h 27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941" h="270244">
                <a:moveTo>
                  <a:pt x="852101" y="122512"/>
                </a:moveTo>
                <a:cubicBezTo>
                  <a:pt x="865507" y="122159"/>
                  <a:pt x="715576" y="-255"/>
                  <a:pt x="612918" y="1862"/>
                </a:cubicBezTo>
                <a:cubicBezTo>
                  <a:pt x="510260" y="3979"/>
                  <a:pt x="337751" y="90762"/>
                  <a:pt x="236151" y="135212"/>
                </a:cubicBezTo>
                <a:cubicBezTo>
                  <a:pt x="134551" y="179662"/>
                  <a:pt x="23073" y="257979"/>
                  <a:pt x="3318" y="268562"/>
                </a:cubicBezTo>
                <a:cubicBezTo>
                  <a:pt x="-16437" y="279145"/>
                  <a:pt x="55882" y="237870"/>
                  <a:pt x="117618" y="198712"/>
                </a:cubicBezTo>
                <a:cubicBezTo>
                  <a:pt x="179354" y="159554"/>
                  <a:pt x="304590" y="66068"/>
                  <a:pt x="373734" y="33612"/>
                </a:cubicBezTo>
                <a:cubicBezTo>
                  <a:pt x="442878" y="1156"/>
                  <a:pt x="454873" y="-5547"/>
                  <a:pt x="532484" y="3978"/>
                </a:cubicBezTo>
                <a:cubicBezTo>
                  <a:pt x="610095" y="13503"/>
                  <a:pt x="838695" y="122865"/>
                  <a:pt x="852101" y="122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: 図形 1377">
            <a:extLst>
              <a:ext uri="{FF2B5EF4-FFF2-40B4-BE49-F238E27FC236}">
                <a16:creationId xmlns:a16="http://schemas.microsoft.com/office/drawing/2014/main" id="{610ED05E-6C1F-4359-8723-C6E3537B66B5}"/>
              </a:ext>
            </a:extLst>
          </p:cNvPr>
          <p:cNvSpPr/>
          <p:nvPr/>
        </p:nvSpPr>
        <p:spPr>
          <a:xfrm>
            <a:off x="5349389" y="393086"/>
            <a:ext cx="649344" cy="362021"/>
          </a:xfrm>
          <a:custGeom>
            <a:avLst/>
            <a:gdLst>
              <a:gd name="connsiteX0" fmla="*/ 10011 w 649344"/>
              <a:gd name="connsiteY0" fmla="*/ 138197 h 362021"/>
              <a:gd name="connsiteX1" fmla="*/ 92561 w 649344"/>
              <a:gd name="connsiteY1" fmla="*/ 108564 h 362021"/>
              <a:gd name="connsiteX2" fmla="*/ 316928 w 649344"/>
              <a:gd name="connsiteY2" fmla="*/ 614 h 362021"/>
              <a:gd name="connsiteX3" fmla="*/ 346561 w 649344"/>
              <a:gd name="connsiteY3" fmla="*/ 78931 h 362021"/>
              <a:gd name="connsiteX4" fmla="*/ 636544 w 649344"/>
              <a:gd name="connsiteY4" fmla="*/ 351981 h 362021"/>
              <a:gd name="connsiteX5" fmla="*/ 568811 w 649344"/>
              <a:gd name="connsiteY5" fmla="*/ 280014 h 362021"/>
              <a:gd name="connsiteX6" fmla="*/ 306344 w 649344"/>
              <a:gd name="connsiteY6" fmla="*/ 61997 h 362021"/>
              <a:gd name="connsiteX7" fmla="*/ 10011 w 649344"/>
              <a:gd name="connsiteY7" fmla="*/ 138197 h 36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9344" h="362021">
                <a:moveTo>
                  <a:pt x="10011" y="138197"/>
                </a:moveTo>
                <a:cubicBezTo>
                  <a:pt x="-25619" y="145958"/>
                  <a:pt x="41408" y="131494"/>
                  <a:pt x="92561" y="108564"/>
                </a:cubicBezTo>
                <a:cubicBezTo>
                  <a:pt x="143714" y="85634"/>
                  <a:pt x="274595" y="5553"/>
                  <a:pt x="316928" y="614"/>
                </a:cubicBezTo>
                <a:cubicBezTo>
                  <a:pt x="359261" y="-4325"/>
                  <a:pt x="293292" y="20370"/>
                  <a:pt x="346561" y="78931"/>
                </a:cubicBezTo>
                <a:cubicBezTo>
                  <a:pt x="399830" y="137492"/>
                  <a:pt x="599502" y="318467"/>
                  <a:pt x="636544" y="351981"/>
                </a:cubicBezTo>
                <a:cubicBezTo>
                  <a:pt x="673586" y="385495"/>
                  <a:pt x="623844" y="328345"/>
                  <a:pt x="568811" y="280014"/>
                </a:cubicBezTo>
                <a:cubicBezTo>
                  <a:pt x="513778" y="231683"/>
                  <a:pt x="396655" y="89161"/>
                  <a:pt x="306344" y="61997"/>
                </a:cubicBezTo>
                <a:cubicBezTo>
                  <a:pt x="216033" y="34833"/>
                  <a:pt x="45641" y="130436"/>
                  <a:pt x="10011" y="138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: 図形 1379">
            <a:extLst>
              <a:ext uri="{FF2B5EF4-FFF2-40B4-BE49-F238E27FC236}">
                <a16:creationId xmlns:a16="http://schemas.microsoft.com/office/drawing/2014/main" id="{504CD66C-19C8-42B1-90C2-D5F3F4B89C81}"/>
              </a:ext>
            </a:extLst>
          </p:cNvPr>
          <p:cNvSpPr/>
          <p:nvPr/>
        </p:nvSpPr>
        <p:spPr>
          <a:xfrm>
            <a:off x="4356605" y="757379"/>
            <a:ext cx="941497" cy="323552"/>
          </a:xfrm>
          <a:custGeom>
            <a:avLst/>
            <a:gdLst>
              <a:gd name="connsiteX0" fmla="*/ 941412 w 941497"/>
              <a:gd name="connsiteY0" fmla="*/ 63888 h 323552"/>
              <a:gd name="connsiteX1" fmla="*/ 600628 w 941497"/>
              <a:gd name="connsiteY1" fmla="*/ 2504 h 323552"/>
              <a:gd name="connsiteX2" fmla="*/ 276778 w 941497"/>
              <a:gd name="connsiteY2" fmla="*/ 163371 h 323552"/>
              <a:gd name="connsiteX3" fmla="*/ 1612 w 941497"/>
              <a:gd name="connsiteY3" fmla="*/ 322121 h 323552"/>
              <a:gd name="connsiteX4" fmla="*/ 156128 w 941497"/>
              <a:gd name="connsiteY4" fmla="*/ 245921 h 323552"/>
              <a:gd name="connsiteX5" fmla="*/ 494795 w 941497"/>
              <a:gd name="connsiteY5" fmla="*/ 68121 h 323552"/>
              <a:gd name="connsiteX6" fmla="*/ 632378 w 941497"/>
              <a:gd name="connsiteY6" fmla="*/ 44838 h 323552"/>
              <a:gd name="connsiteX7" fmla="*/ 941412 w 941497"/>
              <a:gd name="connsiteY7" fmla="*/ 63888 h 32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497" h="323552">
                <a:moveTo>
                  <a:pt x="941412" y="63888"/>
                </a:moveTo>
                <a:cubicBezTo>
                  <a:pt x="936120" y="56832"/>
                  <a:pt x="711400" y="-14076"/>
                  <a:pt x="600628" y="2504"/>
                </a:cubicBezTo>
                <a:cubicBezTo>
                  <a:pt x="489856" y="19084"/>
                  <a:pt x="376614" y="110102"/>
                  <a:pt x="276778" y="163371"/>
                </a:cubicBezTo>
                <a:cubicBezTo>
                  <a:pt x="176942" y="216640"/>
                  <a:pt x="21720" y="308363"/>
                  <a:pt x="1612" y="322121"/>
                </a:cubicBezTo>
                <a:cubicBezTo>
                  <a:pt x="-18496" y="335879"/>
                  <a:pt x="156128" y="245921"/>
                  <a:pt x="156128" y="245921"/>
                </a:cubicBezTo>
                <a:cubicBezTo>
                  <a:pt x="238325" y="203588"/>
                  <a:pt x="415420" y="101635"/>
                  <a:pt x="494795" y="68121"/>
                </a:cubicBezTo>
                <a:cubicBezTo>
                  <a:pt x="574170" y="34607"/>
                  <a:pt x="560411" y="46955"/>
                  <a:pt x="632378" y="44838"/>
                </a:cubicBezTo>
                <a:cubicBezTo>
                  <a:pt x="704345" y="42721"/>
                  <a:pt x="946704" y="70944"/>
                  <a:pt x="941412" y="638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: 図形 1381">
            <a:extLst>
              <a:ext uri="{FF2B5EF4-FFF2-40B4-BE49-F238E27FC236}">
                <a16:creationId xmlns:a16="http://schemas.microsoft.com/office/drawing/2014/main" id="{DDE52089-46EA-4BAA-9B43-A3ADBFEA0191}"/>
              </a:ext>
            </a:extLst>
          </p:cNvPr>
          <p:cNvSpPr/>
          <p:nvPr/>
        </p:nvSpPr>
        <p:spPr>
          <a:xfrm>
            <a:off x="5141383" y="591772"/>
            <a:ext cx="1001371" cy="749970"/>
          </a:xfrm>
          <a:custGeom>
            <a:avLst/>
            <a:gdLst>
              <a:gd name="connsiteX0" fmla="*/ 0 w 1001371"/>
              <a:gd name="connsiteY0" fmla="*/ 125778 h 749970"/>
              <a:gd name="connsiteX1" fmla="*/ 88900 w 1001371"/>
              <a:gd name="connsiteY1" fmla="*/ 127895 h 749970"/>
              <a:gd name="connsiteX2" fmla="*/ 469900 w 1001371"/>
              <a:gd name="connsiteY2" fmla="*/ 34761 h 749970"/>
              <a:gd name="connsiteX3" fmla="*/ 541867 w 1001371"/>
              <a:gd name="connsiteY3" fmla="*/ 79211 h 749970"/>
              <a:gd name="connsiteX4" fmla="*/ 984250 w 1001371"/>
              <a:gd name="connsiteY4" fmla="*/ 720561 h 749970"/>
              <a:gd name="connsiteX5" fmla="*/ 901700 w 1001371"/>
              <a:gd name="connsiteY5" fmla="*/ 616845 h 749970"/>
              <a:gd name="connsiteX6" fmla="*/ 817034 w 1001371"/>
              <a:gd name="connsiteY6" fmla="*/ 392478 h 749970"/>
              <a:gd name="connsiteX7" fmla="*/ 484717 w 1001371"/>
              <a:gd name="connsiteY7" fmla="*/ 17828 h 749970"/>
              <a:gd name="connsiteX8" fmla="*/ 319617 w 1001371"/>
              <a:gd name="connsiteY8" fmla="*/ 55928 h 749970"/>
              <a:gd name="connsiteX9" fmla="*/ 0 w 1001371"/>
              <a:gd name="connsiteY9" fmla="*/ 125778 h 74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1371" h="749970">
                <a:moveTo>
                  <a:pt x="0" y="125778"/>
                </a:moveTo>
                <a:cubicBezTo>
                  <a:pt x="5291" y="134421"/>
                  <a:pt x="10583" y="143064"/>
                  <a:pt x="88900" y="127895"/>
                </a:cubicBezTo>
                <a:cubicBezTo>
                  <a:pt x="167217" y="112726"/>
                  <a:pt x="394406" y="42875"/>
                  <a:pt x="469900" y="34761"/>
                </a:cubicBezTo>
                <a:cubicBezTo>
                  <a:pt x="545394" y="26647"/>
                  <a:pt x="456142" y="-35089"/>
                  <a:pt x="541867" y="79211"/>
                </a:cubicBezTo>
                <a:cubicBezTo>
                  <a:pt x="627592" y="193511"/>
                  <a:pt x="924278" y="630955"/>
                  <a:pt x="984250" y="720561"/>
                </a:cubicBezTo>
                <a:cubicBezTo>
                  <a:pt x="1044222" y="810167"/>
                  <a:pt x="929569" y="671525"/>
                  <a:pt x="901700" y="616845"/>
                </a:cubicBezTo>
                <a:cubicBezTo>
                  <a:pt x="873831" y="562165"/>
                  <a:pt x="886531" y="492314"/>
                  <a:pt x="817034" y="392478"/>
                </a:cubicBezTo>
                <a:cubicBezTo>
                  <a:pt x="747537" y="292642"/>
                  <a:pt x="567620" y="73920"/>
                  <a:pt x="484717" y="17828"/>
                </a:cubicBezTo>
                <a:cubicBezTo>
                  <a:pt x="401814" y="-38264"/>
                  <a:pt x="319617" y="55928"/>
                  <a:pt x="319617" y="55928"/>
                </a:cubicBezTo>
                <a:lnTo>
                  <a:pt x="0" y="12577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: 図形 1382">
            <a:extLst>
              <a:ext uri="{FF2B5EF4-FFF2-40B4-BE49-F238E27FC236}">
                <a16:creationId xmlns:a16="http://schemas.microsoft.com/office/drawing/2014/main" id="{C22D0849-BD0F-4A80-AE84-9848A0014F90}"/>
              </a:ext>
            </a:extLst>
          </p:cNvPr>
          <p:cNvSpPr/>
          <p:nvPr/>
        </p:nvSpPr>
        <p:spPr>
          <a:xfrm>
            <a:off x="4997450" y="746895"/>
            <a:ext cx="1265835" cy="764591"/>
          </a:xfrm>
          <a:custGeom>
            <a:avLst/>
            <a:gdLst>
              <a:gd name="connsiteX0" fmla="*/ 0 w 1265835"/>
              <a:gd name="connsiteY0" fmla="*/ 34155 h 764591"/>
              <a:gd name="connsiteX1" fmla="*/ 582083 w 1265835"/>
              <a:gd name="connsiteY1" fmla="*/ 288 h 764591"/>
              <a:gd name="connsiteX2" fmla="*/ 645583 w 1265835"/>
              <a:gd name="connsiteY2" fmla="*/ 51088 h 764591"/>
              <a:gd name="connsiteX3" fmla="*/ 846667 w 1265835"/>
              <a:gd name="connsiteY3" fmla="*/ 383405 h 764591"/>
              <a:gd name="connsiteX4" fmla="*/ 1246717 w 1265835"/>
              <a:gd name="connsiteY4" fmla="*/ 747472 h 764591"/>
              <a:gd name="connsiteX5" fmla="*/ 1174750 w 1265835"/>
              <a:gd name="connsiteY5" fmla="*/ 686088 h 764591"/>
              <a:gd name="connsiteX6" fmla="*/ 935567 w 1265835"/>
              <a:gd name="connsiteY6" fmla="*/ 516755 h 764591"/>
              <a:gd name="connsiteX7" fmla="*/ 730250 w 1265835"/>
              <a:gd name="connsiteY7" fmla="*/ 292388 h 764591"/>
              <a:gd name="connsiteX8" fmla="*/ 594783 w 1265835"/>
              <a:gd name="connsiteY8" fmla="*/ 46855 h 764591"/>
              <a:gd name="connsiteX9" fmla="*/ 493183 w 1265835"/>
              <a:gd name="connsiteY9" fmla="*/ 23572 h 764591"/>
              <a:gd name="connsiteX10" fmla="*/ 0 w 1265835"/>
              <a:gd name="connsiteY10" fmla="*/ 34155 h 76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5835" h="764591">
                <a:moveTo>
                  <a:pt x="0" y="34155"/>
                </a:moveTo>
                <a:cubicBezTo>
                  <a:pt x="237243" y="15810"/>
                  <a:pt x="474486" y="-2534"/>
                  <a:pt x="582083" y="288"/>
                </a:cubicBezTo>
                <a:cubicBezTo>
                  <a:pt x="689680" y="3110"/>
                  <a:pt x="601486" y="-12765"/>
                  <a:pt x="645583" y="51088"/>
                </a:cubicBezTo>
                <a:cubicBezTo>
                  <a:pt x="689680" y="114941"/>
                  <a:pt x="746478" y="267341"/>
                  <a:pt x="846667" y="383405"/>
                </a:cubicBezTo>
                <a:cubicBezTo>
                  <a:pt x="946856" y="499469"/>
                  <a:pt x="1192037" y="697025"/>
                  <a:pt x="1246717" y="747472"/>
                </a:cubicBezTo>
                <a:cubicBezTo>
                  <a:pt x="1301398" y="797919"/>
                  <a:pt x="1226608" y="724541"/>
                  <a:pt x="1174750" y="686088"/>
                </a:cubicBezTo>
                <a:cubicBezTo>
                  <a:pt x="1122892" y="647635"/>
                  <a:pt x="1009650" y="582372"/>
                  <a:pt x="935567" y="516755"/>
                </a:cubicBezTo>
                <a:cubicBezTo>
                  <a:pt x="861484" y="451138"/>
                  <a:pt x="787047" y="370705"/>
                  <a:pt x="730250" y="292388"/>
                </a:cubicBezTo>
                <a:cubicBezTo>
                  <a:pt x="673453" y="214071"/>
                  <a:pt x="634294" y="91658"/>
                  <a:pt x="594783" y="46855"/>
                </a:cubicBezTo>
                <a:cubicBezTo>
                  <a:pt x="555272" y="2052"/>
                  <a:pt x="590902" y="25689"/>
                  <a:pt x="493183" y="23572"/>
                </a:cubicBezTo>
                <a:lnTo>
                  <a:pt x="0" y="3415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: 図形 1383">
            <a:extLst>
              <a:ext uri="{FF2B5EF4-FFF2-40B4-BE49-F238E27FC236}">
                <a16:creationId xmlns:a16="http://schemas.microsoft.com/office/drawing/2014/main" id="{700B42C5-A42C-4C83-A81B-19482D9A7705}"/>
              </a:ext>
            </a:extLst>
          </p:cNvPr>
          <p:cNvSpPr/>
          <p:nvPr/>
        </p:nvSpPr>
        <p:spPr>
          <a:xfrm>
            <a:off x="5521811" y="820975"/>
            <a:ext cx="761154" cy="1047901"/>
          </a:xfrm>
          <a:custGeom>
            <a:avLst/>
            <a:gdLst>
              <a:gd name="connsiteX0" fmla="*/ 23856 w 761154"/>
              <a:gd name="connsiteY0" fmla="*/ 292 h 1047901"/>
              <a:gd name="connsiteX1" fmla="*/ 23856 w 761154"/>
              <a:gd name="connsiteY1" fmla="*/ 190792 h 1047901"/>
              <a:gd name="connsiteX2" fmla="*/ 174139 w 761154"/>
              <a:gd name="connsiteY2" fmla="*/ 377058 h 1047901"/>
              <a:gd name="connsiteX3" fmla="*/ 595356 w 761154"/>
              <a:gd name="connsiteY3" fmla="*/ 614125 h 1047901"/>
              <a:gd name="connsiteX4" fmla="*/ 654622 w 761154"/>
              <a:gd name="connsiteY4" fmla="*/ 669158 h 1047901"/>
              <a:gd name="connsiteX5" fmla="*/ 760456 w 761154"/>
              <a:gd name="connsiteY5" fmla="*/ 1043808 h 1047901"/>
              <a:gd name="connsiteX6" fmla="*/ 703306 w 761154"/>
              <a:gd name="connsiteY6" fmla="*/ 878708 h 1047901"/>
              <a:gd name="connsiteX7" fmla="*/ 595356 w 761154"/>
              <a:gd name="connsiteY7" fmla="*/ 569675 h 1047901"/>
              <a:gd name="connsiteX8" fmla="*/ 229172 w 761154"/>
              <a:gd name="connsiteY8" fmla="*/ 377058 h 1047901"/>
              <a:gd name="connsiteX9" fmla="*/ 11156 w 761154"/>
              <a:gd name="connsiteY9" fmla="*/ 235242 h 1047901"/>
              <a:gd name="connsiteX10" fmla="*/ 23856 w 761154"/>
              <a:gd name="connsiteY10" fmla="*/ 292 h 1047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1154" h="1047901">
                <a:moveTo>
                  <a:pt x="23856" y="292"/>
                </a:moveTo>
                <a:cubicBezTo>
                  <a:pt x="25973" y="-7116"/>
                  <a:pt x="-1191" y="127998"/>
                  <a:pt x="23856" y="190792"/>
                </a:cubicBezTo>
                <a:cubicBezTo>
                  <a:pt x="48903" y="253586"/>
                  <a:pt x="78889" y="306503"/>
                  <a:pt x="174139" y="377058"/>
                </a:cubicBezTo>
                <a:cubicBezTo>
                  <a:pt x="269389" y="447614"/>
                  <a:pt x="515276" y="565442"/>
                  <a:pt x="595356" y="614125"/>
                </a:cubicBezTo>
                <a:cubicBezTo>
                  <a:pt x="675437" y="662808"/>
                  <a:pt x="627105" y="597544"/>
                  <a:pt x="654622" y="669158"/>
                </a:cubicBezTo>
                <a:cubicBezTo>
                  <a:pt x="682139" y="740772"/>
                  <a:pt x="752342" y="1008883"/>
                  <a:pt x="760456" y="1043808"/>
                </a:cubicBezTo>
                <a:cubicBezTo>
                  <a:pt x="768570" y="1078733"/>
                  <a:pt x="703306" y="878708"/>
                  <a:pt x="703306" y="878708"/>
                </a:cubicBezTo>
                <a:cubicBezTo>
                  <a:pt x="675789" y="799686"/>
                  <a:pt x="674378" y="653283"/>
                  <a:pt x="595356" y="569675"/>
                </a:cubicBezTo>
                <a:cubicBezTo>
                  <a:pt x="516334" y="486067"/>
                  <a:pt x="326539" y="432797"/>
                  <a:pt x="229172" y="377058"/>
                </a:cubicBezTo>
                <a:cubicBezTo>
                  <a:pt x="131805" y="321319"/>
                  <a:pt x="41495" y="296978"/>
                  <a:pt x="11156" y="235242"/>
                </a:cubicBezTo>
                <a:cubicBezTo>
                  <a:pt x="-19183" y="173506"/>
                  <a:pt x="21739" y="7700"/>
                  <a:pt x="23856" y="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: 図形 1384">
            <a:extLst>
              <a:ext uri="{FF2B5EF4-FFF2-40B4-BE49-F238E27FC236}">
                <a16:creationId xmlns:a16="http://schemas.microsoft.com/office/drawing/2014/main" id="{D6CCE105-B933-45A0-8F0B-9742024F7B9B}"/>
              </a:ext>
            </a:extLst>
          </p:cNvPr>
          <p:cNvSpPr/>
          <p:nvPr/>
        </p:nvSpPr>
        <p:spPr>
          <a:xfrm>
            <a:off x="5448008" y="825475"/>
            <a:ext cx="689189" cy="632390"/>
          </a:xfrm>
          <a:custGeom>
            <a:avLst/>
            <a:gdLst>
              <a:gd name="connsiteX0" fmla="*/ 25692 w 689189"/>
              <a:gd name="connsiteY0" fmla="*/ 25 h 632390"/>
              <a:gd name="connsiteX1" fmla="*/ 32042 w 689189"/>
              <a:gd name="connsiteY1" fmla="*/ 243442 h 632390"/>
              <a:gd name="connsiteX2" fmla="*/ 161159 w 689189"/>
              <a:gd name="connsiteY2" fmla="*/ 412775 h 632390"/>
              <a:gd name="connsiteX3" fmla="*/ 664925 w 689189"/>
              <a:gd name="connsiteY3" fmla="*/ 624442 h 632390"/>
              <a:gd name="connsiteX4" fmla="*/ 552742 w 689189"/>
              <a:gd name="connsiteY4" fmla="*/ 569408 h 632390"/>
              <a:gd name="connsiteX5" fmla="*/ 57442 w 689189"/>
              <a:gd name="connsiteY5" fmla="*/ 397958 h 632390"/>
              <a:gd name="connsiteX6" fmla="*/ 6642 w 689189"/>
              <a:gd name="connsiteY6" fmla="*/ 258258 h 632390"/>
              <a:gd name="connsiteX7" fmla="*/ 25692 w 689189"/>
              <a:gd name="connsiteY7" fmla="*/ 25 h 63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9189" h="632390">
                <a:moveTo>
                  <a:pt x="25692" y="25"/>
                </a:moveTo>
                <a:cubicBezTo>
                  <a:pt x="29925" y="-2444"/>
                  <a:pt x="9464" y="174650"/>
                  <a:pt x="32042" y="243442"/>
                </a:cubicBezTo>
                <a:cubicBezTo>
                  <a:pt x="54620" y="312234"/>
                  <a:pt x="55679" y="349275"/>
                  <a:pt x="161159" y="412775"/>
                </a:cubicBezTo>
                <a:cubicBezTo>
                  <a:pt x="266639" y="476275"/>
                  <a:pt x="599661" y="598337"/>
                  <a:pt x="664925" y="624442"/>
                </a:cubicBezTo>
                <a:cubicBezTo>
                  <a:pt x="730189" y="650548"/>
                  <a:pt x="653989" y="607155"/>
                  <a:pt x="552742" y="569408"/>
                </a:cubicBezTo>
                <a:cubicBezTo>
                  <a:pt x="451495" y="531661"/>
                  <a:pt x="148459" y="449816"/>
                  <a:pt x="57442" y="397958"/>
                </a:cubicBezTo>
                <a:cubicBezTo>
                  <a:pt x="-33575" y="346100"/>
                  <a:pt x="12286" y="320700"/>
                  <a:pt x="6642" y="258258"/>
                </a:cubicBezTo>
                <a:cubicBezTo>
                  <a:pt x="997" y="195816"/>
                  <a:pt x="21459" y="2494"/>
                  <a:pt x="25692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: 図形 1385">
            <a:extLst>
              <a:ext uri="{FF2B5EF4-FFF2-40B4-BE49-F238E27FC236}">
                <a16:creationId xmlns:a16="http://schemas.microsoft.com/office/drawing/2014/main" id="{83A11549-1D35-4953-BBE9-7EB1343E82CE}"/>
              </a:ext>
            </a:extLst>
          </p:cNvPr>
          <p:cNvSpPr/>
          <p:nvPr/>
        </p:nvSpPr>
        <p:spPr>
          <a:xfrm>
            <a:off x="5541418" y="1284728"/>
            <a:ext cx="771893" cy="785253"/>
          </a:xfrm>
          <a:custGeom>
            <a:avLst/>
            <a:gdLst>
              <a:gd name="connsiteX0" fmla="*/ 15 w 771893"/>
              <a:gd name="connsiteY0" fmla="*/ 89 h 785253"/>
              <a:gd name="connsiteX1" fmla="*/ 527065 w 771893"/>
              <a:gd name="connsiteY1" fmla="*/ 188472 h 785253"/>
              <a:gd name="connsiteX2" fmla="*/ 639249 w 771893"/>
              <a:gd name="connsiteY2" fmla="*/ 417072 h 785253"/>
              <a:gd name="connsiteX3" fmla="*/ 770482 w 771893"/>
              <a:gd name="connsiteY3" fmla="*/ 781139 h 785253"/>
              <a:gd name="connsiteX4" fmla="*/ 696399 w 771893"/>
              <a:gd name="connsiteY4" fmla="*/ 588522 h 785253"/>
              <a:gd name="connsiteX5" fmla="*/ 510132 w 771893"/>
              <a:gd name="connsiteY5" fmla="*/ 211755 h 785253"/>
              <a:gd name="connsiteX6" fmla="*/ 15 w 771893"/>
              <a:gd name="connsiteY6" fmla="*/ 89 h 78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1893" h="785253">
                <a:moveTo>
                  <a:pt x="15" y="89"/>
                </a:moveTo>
                <a:cubicBezTo>
                  <a:pt x="2837" y="-3792"/>
                  <a:pt x="420526" y="118975"/>
                  <a:pt x="527065" y="188472"/>
                </a:cubicBezTo>
                <a:cubicBezTo>
                  <a:pt x="633604" y="257969"/>
                  <a:pt x="598680" y="318294"/>
                  <a:pt x="639249" y="417072"/>
                </a:cubicBezTo>
                <a:cubicBezTo>
                  <a:pt x="679818" y="515850"/>
                  <a:pt x="760957" y="752564"/>
                  <a:pt x="770482" y="781139"/>
                </a:cubicBezTo>
                <a:cubicBezTo>
                  <a:pt x="780007" y="809714"/>
                  <a:pt x="739791" y="683419"/>
                  <a:pt x="696399" y="588522"/>
                </a:cubicBezTo>
                <a:cubicBezTo>
                  <a:pt x="653007" y="493625"/>
                  <a:pt x="630429" y="311591"/>
                  <a:pt x="510132" y="211755"/>
                </a:cubicBezTo>
                <a:cubicBezTo>
                  <a:pt x="389835" y="111919"/>
                  <a:pt x="-2807" y="3970"/>
                  <a:pt x="15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: 図形 1387">
            <a:extLst>
              <a:ext uri="{FF2B5EF4-FFF2-40B4-BE49-F238E27FC236}">
                <a16:creationId xmlns:a16="http://schemas.microsoft.com/office/drawing/2014/main" id="{2E334DA3-D5D7-4D23-BEBE-2477810C8F09}"/>
              </a:ext>
            </a:extLst>
          </p:cNvPr>
          <p:cNvSpPr/>
          <p:nvPr/>
        </p:nvSpPr>
        <p:spPr>
          <a:xfrm>
            <a:off x="5494785" y="1297493"/>
            <a:ext cx="786895" cy="505983"/>
          </a:xfrm>
          <a:custGeom>
            <a:avLst/>
            <a:gdLst>
              <a:gd name="connsiteX0" fmla="*/ 82 w 786895"/>
              <a:gd name="connsiteY0" fmla="*/ 24 h 505983"/>
              <a:gd name="connsiteX1" fmla="*/ 110148 w 786895"/>
              <a:gd name="connsiteY1" fmla="*/ 124907 h 505983"/>
              <a:gd name="connsiteX2" fmla="*/ 241382 w 786895"/>
              <a:gd name="connsiteY2" fmla="*/ 163007 h 505983"/>
              <a:gd name="connsiteX3" fmla="*/ 317582 w 786895"/>
              <a:gd name="connsiteY3" fmla="*/ 237090 h 505983"/>
              <a:gd name="connsiteX4" fmla="*/ 408598 w 786895"/>
              <a:gd name="connsiteY4" fmla="*/ 340807 h 505983"/>
              <a:gd name="connsiteX5" fmla="*/ 781132 w 786895"/>
              <a:gd name="connsiteY5" fmla="*/ 503790 h 505983"/>
              <a:gd name="connsiteX6" fmla="*/ 622382 w 786895"/>
              <a:gd name="connsiteY6" fmla="*/ 427590 h 505983"/>
              <a:gd name="connsiteX7" fmla="*/ 448815 w 786895"/>
              <a:gd name="connsiteY7" fmla="*/ 323874 h 505983"/>
              <a:gd name="connsiteX8" fmla="*/ 262548 w 786895"/>
              <a:gd name="connsiteY8" fmla="*/ 156657 h 505983"/>
              <a:gd name="connsiteX9" fmla="*/ 95332 w 786895"/>
              <a:gd name="connsiteY9" fmla="*/ 114324 h 505983"/>
              <a:gd name="connsiteX10" fmla="*/ 82 w 786895"/>
              <a:gd name="connsiteY10" fmla="*/ 24 h 50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6895" h="505983">
                <a:moveTo>
                  <a:pt x="82" y="24"/>
                </a:moveTo>
                <a:cubicBezTo>
                  <a:pt x="2551" y="1788"/>
                  <a:pt x="69931" y="97743"/>
                  <a:pt x="110148" y="124907"/>
                </a:cubicBezTo>
                <a:cubicBezTo>
                  <a:pt x="150365" y="152071"/>
                  <a:pt x="206810" y="144310"/>
                  <a:pt x="241382" y="163007"/>
                </a:cubicBezTo>
                <a:cubicBezTo>
                  <a:pt x="275954" y="181704"/>
                  <a:pt x="289713" y="207457"/>
                  <a:pt x="317582" y="237090"/>
                </a:cubicBezTo>
                <a:cubicBezTo>
                  <a:pt x="345451" y="266723"/>
                  <a:pt x="331340" y="296357"/>
                  <a:pt x="408598" y="340807"/>
                </a:cubicBezTo>
                <a:cubicBezTo>
                  <a:pt x="485856" y="385257"/>
                  <a:pt x="745501" y="489326"/>
                  <a:pt x="781132" y="503790"/>
                </a:cubicBezTo>
                <a:cubicBezTo>
                  <a:pt x="816763" y="518254"/>
                  <a:pt x="677768" y="457576"/>
                  <a:pt x="622382" y="427590"/>
                </a:cubicBezTo>
                <a:cubicBezTo>
                  <a:pt x="566996" y="397604"/>
                  <a:pt x="508787" y="369029"/>
                  <a:pt x="448815" y="323874"/>
                </a:cubicBezTo>
                <a:cubicBezTo>
                  <a:pt x="388843" y="278719"/>
                  <a:pt x="321462" y="191582"/>
                  <a:pt x="262548" y="156657"/>
                </a:cubicBezTo>
                <a:cubicBezTo>
                  <a:pt x="203634" y="121732"/>
                  <a:pt x="139429" y="137960"/>
                  <a:pt x="95332" y="114324"/>
                </a:cubicBezTo>
                <a:cubicBezTo>
                  <a:pt x="51235" y="90688"/>
                  <a:pt x="-2387" y="-1740"/>
                  <a:pt x="82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: 図形 1388">
            <a:extLst>
              <a:ext uri="{FF2B5EF4-FFF2-40B4-BE49-F238E27FC236}">
                <a16:creationId xmlns:a16="http://schemas.microsoft.com/office/drawing/2014/main" id="{D57D1CF6-25F6-43CF-9539-A54789E81416}"/>
              </a:ext>
            </a:extLst>
          </p:cNvPr>
          <p:cNvSpPr/>
          <p:nvPr/>
        </p:nvSpPr>
        <p:spPr>
          <a:xfrm>
            <a:off x="5198438" y="709341"/>
            <a:ext cx="238809" cy="432554"/>
          </a:xfrm>
          <a:custGeom>
            <a:avLst/>
            <a:gdLst>
              <a:gd name="connsiteX0" fmla="*/ 64125 w 238809"/>
              <a:gd name="connsiteY0" fmla="*/ 14559 h 432554"/>
              <a:gd name="connsiteX1" fmla="*/ 56187 w 238809"/>
              <a:gd name="connsiteY1" fmla="*/ 65359 h 432554"/>
              <a:gd name="connsiteX2" fmla="*/ 625 w 238809"/>
              <a:gd name="connsiteY2" fmla="*/ 286022 h 432554"/>
              <a:gd name="connsiteX3" fmla="*/ 97462 w 238809"/>
              <a:gd name="connsiteY3" fmla="*/ 387622 h 432554"/>
              <a:gd name="connsiteX4" fmla="*/ 238750 w 238809"/>
              <a:gd name="connsiteY4" fmla="*/ 432072 h 432554"/>
              <a:gd name="connsiteX5" fmla="*/ 80000 w 238809"/>
              <a:gd name="connsiteY5" fmla="*/ 362222 h 432554"/>
              <a:gd name="connsiteX6" fmla="*/ 33962 w 238809"/>
              <a:gd name="connsiteY6" fmla="*/ 293959 h 432554"/>
              <a:gd name="connsiteX7" fmla="*/ 64125 w 238809"/>
              <a:gd name="connsiteY7" fmla="*/ 14559 h 43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809" h="432554">
                <a:moveTo>
                  <a:pt x="64125" y="14559"/>
                </a:moveTo>
                <a:cubicBezTo>
                  <a:pt x="67829" y="-23541"/>
                  <a:pt x="66770" y="20115"/>
                  <a:pt x="56187" y="65359"/>
                </a:cubicBezTo>
                <a:cubicBezTo>
                  <a:pt x="45604" y="110603"/>
                  <a:pt x="-6254" y="232312"/>
                  <a:pt x="625" y="286022"/>
                </a:cubicBezTo>
                <a:cubicBezTo>
                  <a:pt x="7504" y="339732"/>
                  <a:pt x="57774" y="363280"/>
                  <a:pt x="97462" y="387622"/>
                </a:cubicBezTo>
                <a:cubicBezTo>
                  <a:pt x="137150" y="411964"/>
                  <a:pt x="241660" y="436305"/>
                  <a:pt x="238750" y="432072"/>
                </a:cubicBezTo>
                <a:cubicBezTo>
                  <a:pt x="235840" y="427839"/>
                  <a:pt x="114131" y="385241"/>
                  <a:pt x="80000" y="362222"/>
                </a:cubicBezTo>
                <a:cubicBezTo>
                  <a:pt x="45869" y="339203"/>
                  <a:pt x="34227" y="351374"/>
                  <a:pt x="33962" y="293959"/>
                </a:cubicBezTo>
                <a:cubicBezTo>
                  <a:pt x="33697" y="236544"/>
                  <a:pt x="60421" y="52659"/>
                  <a:pt x="64125" y="14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: 図形 1389">
            <a:extLst>
              <a:ext uri="{FF2B5EF4-FFF2-40B4-BE49-F238E27FC236}">
                <a16:creationId xmlns:a16="http://schemas.microsoft.com/office/drawing/2014/main" id="{10F3F093-2317-4D67-B5FC-11D4E4E6DE7A}"/>
              </a:ext>
            </a:extLst>
          </p:cNvPr>
          <p:cNvSpPr/>
          <p:nvPr/>
        </p:nvSpPr>
        <p:spPr>
          <a:xfrm>
            <a:off x="5300473" y="796924"/>
            <a:ext cx="173692" cy="303233"/>
          </a:xfrm>
          <a:custGeom>
            <a:avLst/>
            <a:gdLst>
              <a:gd name="connsiteX0" fmla="*/ 16065 w 173692"/>
              <a:gd name="connsiteY0" fmla="*/ 1 h 303233"/>
              <a:gd name="connsiteX1" fmla="*/ 31940 w 173692"/>
              <a:gd name="connsiteY1" fmla="*/ 180976 h 303233"/>
              <a:gd name="connsiteX2" fmla="*/ 166877 w 173692"/>
              <a:gd name="connsiteY2" fmla="*/ 298451 h 303233"/>
              <a:gd name="connsiteX3" fmla="*/ 139890 w 173692"/>
              <a:gd name="connsiteY3" fmla="*/ 273051 h 303233"/>
              <a:gd name="connsiteX4" fmla="*/ 20827 w 173692"/>
              <a:gd name="connsiteY4" fmla="*/ 204789 h 303233"/>
              <a:gd name="connsiteX5" fmla="*/ 190 w 173692"/>
              <a:gd name="connsiteY5" fmla="*/ 177801 h 303233"/>
              <a:gd name="connsiteX6" fmla="*/ 16065 w 173692"/>
              <a:gd name="connsiteY6" fmla="*/ 1 h 30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692" h="303233">
                <a:moveTo>
                  <a:pt x="16065" y="1"/>
                </a:moveTo>
                <a:cubicBezTo>
                  <a:pt x="21357" y="530"/>
                  <a:pt x="6805" y="131234"/>
                  <a:pt x="31940" y="180976"/>
                </a:cubicBezTo>
                <a:cubicBezTo>
                  <a:pt x="57075" y="230718"/>
                  <a:pt x="148885" y="283105"/>
                  <a:pt x="166877" y="298451"/>
                </a:cubicBezTo>
                <a:cubicBezTo>
                  <a:pt x="184869" y="313797"/>
                  <a:pt x="164231" y="288661"/>
                  <a:pt x="139890" y="273051"/>
                </a:cubicBezTo>
                <a:cubicBezTo>
                  <a:pt x="115549" y="257441"/>
                  <a:pt x="44110" y="220664"/>
                  <a:pt x="20827" y="204789"/>
                </a:cubicBezTo>
                <a:cubicBezTo>
                  <a:pt x="-2456" y="188914"/>
                  <a:pt x="-75" y="210345"/>
                  <a:pt x="190" y="177801"/>
                </a:cubicBezTo>
                <a:cubicBezTo>
                  <a:pt x="455" y="145257"/>
                  <a:pt x="10773" y="-528"/>
                  <a:pt x="1606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: 図形 1390">
            <a:extLst>
              <a:ext uri="{FF2B5EF4-FFF2-40B4-BE49-F238E27FC236}">
                <a16:creationId xmlns:a16="http://schemas.microsoft.com/office/drawing/2014/main" id="{D95F5AE3-964F-4901-B1BA-1144CAD4ED95}"/>
              </a:ext>
            </a:extLst>
          </p:cNvPr>
          <p:cNvSpPr/>
          <p:nvPr/>
        </p:nvSpPr>
        <p:spPr>
          <a:xfrm>
            <a:off x="5187948" y="692608"/>
            <a:ext cx="776745" cy="452540"/>
          </a:xfrm>
          <a:custGeom>
            <a:avLst/>
            <a:gdLst>
              <a:gd name="connsiteX0" fmla="*/ 2 w 776745"/>
              <a:gd name="connsiteY0" fmla="*/ 31292 h 452540"/>
              <a:gd name="connsiteX1" fmla="*/ 415927 w 776745"/>
              <a:gd name="connsiteY1" fmla="*/ 2717 h 452540"/>
              <a:gd name="connsiteX2" fmla="*/ 523877 w 776745"/>
              <a:gd name="connsiteY2" fmla="*/ 105905 h 452540"/>
              <a:gd name="connsiteX3" fmla="*/ 771527 w 776745"/>
              <a:gd name="connsiteY3" fmla="*/ 444042 h 452540"/>
              <a:gd name="connsiteX4" fmla="*/ 698502 w 776745"/>
              <a:gd name="connsiteY4" fmla="*/ 358317 h 452540"/>
              <a:gd name="connsiteX5" fmla="*/ 422277 w 776745"/>
              <a:gd name="connsiteY5" fmla="*/ 45580 h 452540"/>
              <a:gd name="connsiteX6" fmla="*/ 2 w 776745"/>
              <a:gd name="connsiteY6" fmla="*/ 31292 h 45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6745" h="452540">
                <a:moveTo>
                  <a:pt x="2" y="31292"/>
                </a:moveTo>
                <a:cubicBezTo>
                  <a:pt x="-1056" y="24148"/>
                  <a:pt x="328615" y="-9718"/>
                  <a:pt x="415927" y="2717"/>
                </a:cubicBezTo>
                <a:cubicBezTo>
                  <a:pt x="503239" y="15152"/>
                  <a:pt x="464610" y="32351"/>
                  <a:pt x="523877" y="105905"/>
                </a:cubicBezTo>
                <a:cubicBezTo>
                  <a:pt x="583144" y="179459"/>
                  <a:pt x="742423" y="401973"/>
                  <a:pt x="771527" y="444042"/>
                </a:cubicBezTo>
                <a:cubicBezTo>
                  <a:pt x="800631" y="486111"/>
                  <a:pt x="698502" y="358317"/>
                  <a:pt x="698502" y="358317"/>
                </a:cubicBezTo>
                <a:cubicBezTo>
                  <a:pt x="640294" y="291907"/>
                  <a:pt x="541869" y="100878"/>
                  <a:pt x="422277" y="45580"/>
                </a:cubicBezTo>
                <a:cubicBezTo>
                  <a:pt x="302685" y="-9718"/>
                  <a:pt x="1060" y="38436"/>
                  <a:pt x="2" y="31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: 図形 1391">
            <a:extLst>
              <a:ext uri="{FF2B5EF4-FFF2-40B4-BE49-F238E27FC236}">
                <a16:creationId xmlns:a16="http://schemas.microsoft.com/office/drawing/2014/main" id="{C46203C8-1996-4259-A758-4040BDBA9C24}"/>
              </a:ext>
            </a:extLst>
          </p:cNvPr>
          <p:cNvSpPr/>
          <p:nvPr/>
        </p:nvSpPr>
        <p:spPr>
          <a:xfrm>
            <a:off x="4314446" y="837096"/>
            <a:ext cx="695012" cy="538518"/>
          </a:xfrm>
          <a:custGeom>
            <a:avLst/>
            <a:gdLst>
              <a:gd name="connsiteX0" fmla="*/ 694117 w 695012"/>
              <a:gd name="connsiteY0" fmla="*/ 1104 h 538518"/>
              <a:gd name="connsiteX1" fmla="*/ 140079 w 695012"/>
              <a:gd name="connsiteY1" fmla="*/ 261454 h 538518"/>
              <a:gd name="connsiteX2" fmla="*/ 3554 w 695012"/>
              <a:gd name="connsiteY2" fmla="*/ 536092 h 538518"/>
              <a:gd name="connsiteX3" fmla="*/ 44829 w 695012"/>
              <a:gd name="connsiteY3" fmla="*/ 388454 h 538518"/>
              <a:gd name="connsiteX4" fmla="*/ 97217 w 695012"/>
              <a:gd name="connsiteY4" fmla="*/ 261454 h 538518"/>
              <a:gd name="connsiteX5" fmla="*/ 265492 w 695012"/>
              <a:gd name="connsiteY5" fmla="*/ 170967 h 538518"/>
              <a:gd name="connsiteX6" fmla="*/ 694117 w 695012"/>
              <a:gd name="connsiteY6" fmla="*/ 1104 h 53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5012" h="538518">
                <a:moveTo>
                  <a:pt x="694117" y="1104"/>
                </a:moveTo>
                <a:cubicBezTo>
                  <a:pt x="673215" y="16185"/>
                  <a:pt x="255173" y="172289"/>
                  <a:pt x="140079" y="261454"/>
                </a:cubicBezTo>
                <a:cubicBezTo>
                  <a:pt x="24985" y="350619"/>
                  <a:pt x="19429" y="514925"/>
                  <a:pt x="3554" y="536092"/>
                </a:cubicBezTo>
                <a:cubicBezTo>
                  <a:pt x="-12321" y="557259"/>
                  <a:pt x="29219" y="434227"/>
                  <a:pt x="44829" y="388454"/>
                </a:cubicBezTo>
                <a:cubicBezTo>
                  <a:pt x="60439" y="342681"/>
                  <a:pt x="60440" y="297702"/>
                  <a:pt x="97217" y="261454"/>
                </a:cubicBezTo>
                <a:cubicBezTo>
                  <a:pt x="133994" y="225206"/>
                  <a:pt x="166803" y="212242"/>
                  <a:pt x="265492" y="170967"/>
                </a:cubicBezTo>
                <a:cubicBezTo>
                  <a:pt x="364181" y="129692"/>
                  <a:pt x="715019" y="-13977"/>
                  <a:pt x="694117" y="1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: 図形 1392">
            <a:extLst>
              <a:ext uri="{FF2B5EF4-FFF2-40B4-BE49-F238E27FC236}">
                <a16:creationId xmlns:a16="http://schemas.microsoft.com/office/drawing/2014/main" id="{05916EC9-0AF3-4AE6-8B58-0FE8A7D588EF}"/>
              </a:ext>
            </a:extLst>
          </p:cNvPr>
          <p:cNvSpPr/>
          <p:nvPr/>
        </p:nvSpPr>
        <p:spPr>
          <a:xfrm>
            <a:off x="4564648" y="631894"/>
            <a:ext cx="717620" cy="174237"/>
          </a:xfrm>
          <a:custGeom>
            <a:avLst/>
            <a:gdLst>
              <a:gd name="connsiteX0" fmla="*/ 715377 w 717620"/>
              <a:gd name="connsiteY0" fmla="*/ 42794 h 174237"/>
              <a:gd name="connsiteX1" fmla="*/ 361365 w 717620"/>
              <a:gd name="connsiteY1" fmla="*/ 4694 h 174237"/>
              <a:gd name="connsiteX2" fmla="*/ 10527 w 717620"/>
              <a:gd name="connsiteY2" fmla="*/ 169794 h 174237"/>
              <a:gd name="connsiteX3" fmla="*/ 113715 w 717620"/>
              <a:gd name="connsiteY3" fmla="*/ 117406 h 174237"/>
              <a:gd name="connsiteX4" fmla="*/ 339140 w 717620"/>
              <a:gd name="connsiteY4" fmla="*/ 14219 h 174237"/>
              <a:gd name="connsiteX5" fmla="*/ 502652 w 717620"/>
              <a:gd name="connsiteY5" fmla="*/ 17394 h 174237"/>
              <a:gd name="connsiteX6" fmla="*/ 715377 w 717620"/>
              <a:gd name="connsiteY6" fmla="*/ 42794 h 174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7620" h="174237">
                <a:moveTo>
                  <a:pt x="715377" y="42794"/>
                </a:moveTo>
                <a:cubicBezTo>
                  <a:pt x="691829" y="40677"/>
                  <a:pt x="478840" y="-16473"/>
                  <a:pt x="361365" y="4694"/>
                </a:cubicBezTo>
                <a:cubicBezTo>
                  <a:pt x="243890" y="25861"/>
                  <a:pt x="51802" y="151009"/>
                  <a:pt x="10527" y="169794"/>
                </a:cubicBezTo>
                <a:cubicBezTo>
                  <a:pt x="-30748" y="188579"/>
                  <a:pt x="58946" y="143335"/>
                  <a:pt x="113715" y="117406"/>
                </a:cubicBezTo>
                <a:cubicBezTo>
                  <a:pt x="168484" y="91477"/>
                  <a:pt x="274317" y="30888"/>
                  <a:pt x="339140" y="14219"/>
                </a:cubicBezTo>
                <a:cubicBezTo>
                  <a:pt x="403963" y="-2450"/>
                  <a:pt x="434389" y="10779"/>
                  <a:pt x="502652" y="17394"/>
                </a:cubicBezTo>
                <a:cubicBezTo>
                  <a:pt x="570915" y="24009"/>
                  <a:pt x="738925" y="44911"/>
                  <a:pt x="715377" y="42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: 図形 1393">
            <a:extLst>
              <a:ext uri="{FF2B5EF4-FFF2-40B4-BE49-F238E27FC236}">
                <a16:creationId xmlns:a16="http://schemas.microsoft.com/office/drawing/2014/main" id="{25E438BD-F77D-4033-8062-B8B2087524AF}"/>
              </a:ext>
            </a:extLst>
          </p:cNvPr>
          <p:cNvSpPr/>
          <p:nvPr/>
        </p:nvSpPr>
        <p:spPr>
          <a:xfrm>
            <a:off x="4324233" y="931330"/>
            <a:ext cx="603737" cy="426004"/>
          </a:xfrm>
          <a:custGeom>
            <a:avLst/>
            <a:gdLst>
              <a:gd name="connsiteX0" fmla="*/ 603367 w 603737"/>
              <a:gd name="connsiteY0" fmla="*/ 3 h 426004"/>
              <a:gd name="connsiteX1" fmla="*/ 216017 w 603737"/>
              <a:gd name="connsiteY1" fmla="*/ 171453 h 426004"/>
              <a:gd name="connsiteX2" fmla="*/ 4350 w 603737"/>
              <a:gd name="connsiteY2" fmla="*/ 423337 h 426004"/>
              <a:gd name="connsiteX3" fmla="*/ 78434 w 603737"/>
              <a:gd name="connsiteY3" fmla="*/ 296337 h 426004"/>
              <a:gd name="connsiteX4" fmla="*/ 141934 w 603737"/>
              <a:gd name="connsiteY4" fmla="*/ 175687 h 426004"/>
              <a:gd name="connsiteX5" fmla="*/ 603367 w 603737"/>
              <a:gd name="connsiteY5" fmla="*/ 3 h 42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737" h="426004">
                <a:moveTo>
                  <a:pt x="603367" y="3"/>
                </a:moveTo>
                <a:cubicBezTo>
                  <a:pt x="615714" y="-703"/>
                  <a:pt x="315853" y="100897"/>
                  <a:pt x="216017" y="171453"/>
                </a:cubicBezTo>
                <a:cubicBezTo>
                  <a:pt x="116181" y="242009"/>
                  <a:pt x="27281" y="402523"/>
                  <a:pt x="4350" y="423337"/>
                </a:cubicBezTo>
                <a:cubicBezTo>
                  <a:pt x="-18581" y="444151"/>
                  <a:pt x="55503" y="337612"/>
                  <a:pt x="78434" y="296337"/>
                </a:cubicBezTo>
                <a:cubicBezTo>
                  <a:pt x="101365" y="255062"/>
                  <a:pt x="58679" y="224018"/>
                  <a:pt x="141934" y="175687"/>
                </a:cubicBezTo>
                <a:cubicBezTo>
                  <a:pt x="225189" y="127356"/>
                  <a:pt x="591020" y="709"/>
                  <a:pt x="60336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: 図形 1394">
            <a:extLst>
              <a:ext uri="{FF2B5EF4-FFF2-40B4-BE49-F238E27FC236}">
                <a16:creationId xmlns:a16="http://schemas.microsoft.com/office/drawing/2014/main" id="{37DE6656-3D8C-4AE2-A010-1309D71898C1}"/>
              </a:ext>
            </a:extLst>
          </p:cNvPr>
          <p:cNvSpPr/>
          <p:nvPr/>
        </p:nvSpPr>
        <p:spPr>
          <a:xfrm>
            <a:off x="4379307" y="1276350"/>
            <a:ext cx="139783" cy="615095"/>
          </a:xfrm>
          <a:custGeom>
            <a:avLst/>
            <a:gdLst>
              <a:gd name="connsiteX0" fmla="*/ 139776 w 139783"/>
              <a:gd name="connsiteY0" fmla="*/ 0 h 615095"/>
              <a:gd name="connsiteX1" fmla="*/ 86860 w 139783"/>
              <a:gd name="connsiteY1" fmla="*/ 150283 h 615095"/>
              <a:gd name="connsiteX2" fmla="*/ 91093 w 139783"/>
              <a:gd name="connsiteY2" fmla="*/ 336550 h 615095"/>
              <a:gd name="connsiteX3" fmla="*/ 76 w 139783"/>
              <a:gd name="connsiteY3" fmla="*/ 613833 h 615095"/>
              <a:gd name="connsiteX4" fmla="*/ 76276 w 139783"/>
              <a:gd name="connsiteY4" fmla="*/ 431800 h 615095"/>
              <a:gd name="connsiteX5" fmla="*/ 122843 w 139783"/>
              <a:gd name="connsiteY5" fmla="*/ 254000 h 615095"/>
              <a:gd name="connsiteX6" fmla="*/ 91093 w 139783"/>
              <a:gd name="connsiteY6" fmla="*/ 148167 h 615095"/>
              <a:gd name="connsiteX7" fmla="*/ 139776 w 139783"/>
              <a:gd name="connsiteY7" fmla="*/ 0 h 61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783" h="615095">
                <a:moveTo>
                  <a:pt x="139776" y="0"/>
                </a:moveTo>
                <a:cubicBezTo>
                  <a:pt x="139071" y="353"/>
                  <a:pt x="94974" y="94192"/>
                  <a:pt x="86860" y="150283"/>
                </a:cubicBezTo>
                <a:cubicBezTo>
                  <a:pt x="78746" y="206374"/>
                  <a:pt x="105557" y="259292"/>
                  <a:pt x="91093" y="336550"/>
                </a:cubicBezTo>
                <a:cubicBezTo>
                  <a:pt x="76629" y="413808"/>
                  <a:pt x="2545" y="597958"/>
                  <a:pt x="76" y="613833"/>
                </a:cubicBezTo>
                <a:cubicBezTo>
                  <a:pt x="-2394" y="629708"/>
                  <a:pt x="55815" y="491772"/>
                  <a:pt x="76276" y="431800"/>
                </a:cubicBezTo>
                <a:cubicBezTo>
                  <a:pt x="96737" y="371828"/>
                  <a:pt x="120374" y="301272"/>
                  <a:pt x="122843" y="254000"/>
                </a:cubicBezTo>
                <a:cubicBezTo>
                  <a:pt x="125312" y="206728"/>
                  <a:pt x="87918" y="190853"/>
                  <a:pt x="91093" y="148167"/>
                </a:cubicBezTo>
                <a:cubicBezTo>
                  <a:pt x="94268" y="105481"/>
                  <a:pt x="140481" y="-353"/>
                  <a:pt x="13977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: 図形 1395">
            <a:extLst>
              <a:ext uri="{FF2B5EF4-FFF2-40B4-BE49-F238E27FC236}">
                <a16:creationId xmlns:a16="http://schemas.microsoft.com/office/drawing/2014/main" id="{09CA7CB4-219A-46F9-92B1-5DA47BE99937}"/>
              </a:ext>
            </a:extLst>
          </p:cNvPr>
          <p:cNvSpPr/>
          <p:nvPr/>
        </p:nvSpPr>
        <p:spPr>
          <a:xfrm>
            <a:off x="4355212" y="1346135"/>
            <a:ext cx="138589" cy="284253"/>
          </a:xfrm>
          <a:custGeom>
            <a:avLst/>
            <a:gdLst>
              <a:gd name="connsiteX0" fmla="*/ 138471 w 138589"/>
              <a:gd name="connsiteY0" fmla="*/ 65 h 284253"/>
              <a:gd name="connsiteX1" fmla="*/ 30521 w 138589"/>
              <a:gd name="connsiteY1" fmla="*/ 199032 h 284253"/>
              <a:gd name="connsiteX2" fmla="*/ 24171 w 138589"/>
              <a:gd name="connsiteY2" fmla="*/ 283698 h 284253"/>
              <a:gd name="connsiteX3" fmla="*/ 17821 w 138589"/>
              <a:gd name="connsiteY3" fmla="*/ 232898 h 284253"/>
              <a:gd name="connsiteX4" fmla="*/ 7238 w 138589"/>
              <a:gd name="connsiteY4" fmla="*/ 177865 h 284253"/>
              <a:gd name="connsiteX5" fmla="*/ 138471 w 138589"/>
              <a:gd name="connsiteY5" fmla="*/ 65 h 28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589" h="284253">
                <a:moveTo>
                  <a:pt x="138471" y="65"/>
                </a:moveTo>
                <a:cubicBezTo>
                  <a:pt x="142351" y="3593"/>
                  <a:pt x="49571" y="151760"/>
                  <a:pt x="30521" y="199032"/>
                </a:cubicBezTo>
                <a:cubicBezTo>
                  <a:pt x="11471" y="246304"/>
                  <a:pt x="26288" y="278054"/>
                  <a:pt x="24171" y="283698"/>
                </a:cubicBezTo>
                <a:cubicBezTo>
                  <a:pt x="22054" y="289342"/>
                  <a:pt x="20643" y="250537"/>
                  <a:pt x="17821" y="232898"/>
                </a:cubicBezTo>
                <a:cubicBezTo>
                  <a:pt x="14999" y="215259"/>
                  <a:pt x="-12870" y="219140"/>
                  <a:pt x="7238" y="177865"/>
                </a:cubicBezTo>
                <a:cubicBezTo>
                  <a:pt x="27346" y="136590"/>
                  <a:pt x="134591" y="-3463"/>
                  <a:pt x="138471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: 図形 1396">
            <a:extLst>
              <a:ext uri="{FF2B5EF4-FFF2-40B4-BE49-F238E27FC236}">
                <a16:creationId xmlns:a16="http://schemas.microsoft.com/office/drawing/2014/main" id="{1D1ECC18-9570-40FE-9B26-6D64E7C9A41E}"/>
              </a:ext>
            </a:extLst>
          </p:cNvPr>
          <p:cNvSpPr/>
          <p:nvPr/>
        </p:nvSpPr>
        <p:spPr>
          <a:xfrm>
            <a:off x="4286245" y="1714421"/>
            <a:ext cx="199668" cy="305233"/>
          </a:xfrm>
          <a:custGeom>
            <a:avLst/>
            <a:gdLst>
              <a:gd name="connsiteX0" fmla="*/ 137588 w 199668"/>
              <a:gd name="connsiteY0" fmla="*/ 79 h 305233"/>
              <a:gd name="connsiteX1" fmla="*/ 35988 w 199668"/>
              <a:gd name="connsiteY1" fmla="*/ 209629 h 305233"/>
              <a:gd name="connsiteX2" fmla="*/ 139705 w 199668"/>
              <a:gd name="connsiteY2" fmla="*/ 283712 h 305233"/>
              <a:gd name="connsiteX3" fmla="*/ 198972 w 199668"/>
              <a:gd name="connsiteY3" fmla="*/ 304879 h 305233"/>
              <a:gd name="connsiteX4" fmla="*/ 101605 w 199668"/>
              <a:gd name="connsiteY4" fmla="*/ 271012 h 305233"/>
              <a:gd name="connsiteX5" fmla="*/ 5 w 199668"/>
              <a:gd name="connsiteY5" fmla="*/ 235029 h 305233"/>
              <a:gd name="connsiteX6" fmla="*/ 137588 w 199668"/>
              <a:gd name="connsiteY6" fmla="*/ 79 h 30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668" h="305233">
                <a:moveTo>
                  <a:pt x="137588" y="79"/>
                </a:moveTo>
                <a:cubicBezTo>
                  <a:pt x="143585" y="-4154"/>
                  <a:pt x="35635" y="162357"/>
                  <a:pt x="35988" y="209629"/>
                </a:cubicBezTo>
                <a:cubicBezTo>
                  <a:pt x="36341" y="256901"/>
                  <a:pt x="112541" y="267837"/>
                  <a:pt x="139705" y="283712"/>
                </a:cubicBezTo>
                <a:cubicBezTo>
                  <a:pt x="166869" y="299587"/>
                  <a:pt x="205322" y="306996"/>
                  <a:pt x="198972" y="304879"/>
                </a:cubicBezTo>
                <a:cubicBezTo>
                  <a:pt x="192622" y="302762"/>
                  <a:pt x="134766" y="282654"/>
                  <a:pt x="101605" y="271012"/>
                </a:cubicBezTo>
                <a:cubicBezTo>
                  <a:pt x="68444" y="259370"/>
                  <a:pt x="-701" y="276657"/>
                  <a:pt x="5" y="235029"/>
                </a:cubicBezTo>
                <a:cubicBezTo>
                  <a:pt x="711" y="193401"/>
                  <a:pt x="131591" y="4312"/>
                  <a:pt x="137588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: 図形 1397">
            <a:extLst>
              <a:ext uri="{FF2B5EF4-FFF2-40B4-BE49-F238E27FC236}">
                <a16:creationId xmlns:a16="http://schemas.microsoft.com/office/drawing/2014/main" id="{B96CA17A-03C7-4B7B-817A-06890F1AC6C7}"/>
              </a:ext>
            </a:extLst>
          </p:cNvPr>
          <p:cNvSpPr/>
          <p:nvPr/>
        </p:nvSpPr>
        <p:spPr>
          <a:xfrm>
            <a:off x="4432360" y="1717928"/>
            <a:ext cx="170137" cy="490142"/>
          </a:xfrm>
          <a:custGeom>
            <a:avLst/>
            <a:gdLst>
              <a:gd name="connsiteX0" fmla="*/ 40157 w 170137"/>
              <a:gd name="connsiteY0" fmla="*/ 805 h 490142"/>
              <a:gd name="connsiteX1" fmla="*/ 38040 w 170137"/>
              <a:gd name="connsiteY1" fmla="*/ 142622 h 490142"/>
              <a:gd name="connsiteX2" fmla="*/ 167157 w 170137"/>
              <a:gd name="connsiteY2" fmla="*/ 483405 h 490142"/>
              <a:gd name="connsiteX3" fmla="*/ 118473 w 170137"/>
              <a:gd name="connsiteY3" fmla="*/ 356405 h 490142"/>
              <a:gd name="connsiteX4" fmla="*/ 2057 w 170137"/>
              <a:gd name="connsiteY4" fmla="*/ 197655 h 490142"/>
              <a:gd name="connsiteX5" fmla="*/ 40157 w 170137"/>
              <a:gd name="connsiteY5" fmla="*/ 805 h 49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137" h="490142">
                <a:moveTo>
                  <a:pt x="40157" y="805"/>
                </a:moveTo>
                <a:cubicBezTo>
                  <a:pt x="46154" y="-8367"/>
                  <a:pt x="16873" y="62189"/>
                  <a:pt x="38040" y="142622"/>
                </a:cubicBezTo>
                <a:cubicBezTo>
                  <a:pt x="59207" y="223055"/>
                  <a:pt x="153752" y="447775"/>
                  <a:pt x="167157" y="483405"/>
                </a:cubicBezTo>
                <a:cubicBezTo>
                  <a:pt x="180562" y="519035"/>
                  <a:pt x="145990" y="404030"/>
                  <a:pt x="118473" y="356405"/>
                </a:cubicBezTo>
                <a:cubicBezTo>
                  <a:pt x="90956" y="308780"/>
                  <a:pt x="14051" y="258332"/>
                  <a:pt x="2057" y="197655"/>
                </a:cubicBezTo>
                <a:cubicBezTo>
                  <a:pt x="-9937" y="136978"/>
                  <a:pt x="34160" y="9977"/>
                  <a:pt x="40157" y="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: 図形 1398">
            <a:extLst>
              <a:ext uri="{FF2B5EF4-FFF2-40B4-BE49-F238E27FC236}">
                <a16:creationId xmlns:a16="http://schemas.microsoft.com/office/drawing/2014/main" id="{A65F56E2-FC73-4EDF-B5EA-00DADC6BA571}"/>
              </a:ext>
            </a:extLst>
          </p:cNvPr>
          <p:cNvSpPr/>
          <p:nvPr/>
        </p:nvSpPr>
        <p:spPr>
          <a:xfrm>
            <a:off x="4288313" y="2051904"/>
            <a:ext cx="177455" cy="562286"/>
          </a:xfrm>
          <a:custGeom>
            <a:avLst/>
            <a:gdLst>
              <a:gd name="connsiteX0" fmla="*/ 137637 w 177455"/>
              <a:gd name="connsiteY0" fmla="*/ 1263 h 562286"/>
              <a:gd name="connsiteX1" fmla="*/ 137637 w 177455"/>
              <a:gd name="connsiteY1" fmla="*/ 71113 h 562286"/>
              <a:gd name="connsiteX2" fmla="*/ 42387 w 177455"/>
              <a:gd name="connsiteY2" fmla="*/ 259496 h 562286"/>
              <a:gd name="connsiteX3" fmla="*/ 52970 w 177455"/>
              <a:gd name="connsiteY3" fmla="*/ 388613 h 562286"/>
              <a:gd name="connsiteX4" fmla="*/ 175737 w 177455"/>
              <a:gd name="connsiteY4" fmla="*/ 560063 h 562286"/>
              <a:gd name="connsiteX5" fmla="*/ 116470 w 177455"/>
              <a:gd name="connsiteY5" fmla="*/ 477513 h 562286"/>
              <a:gd name="connsiteX6" fmla="*/ 54 w 177455"/>
              <a:gd name="connsiteY6" fmla="*/ 352629 h 562286"/>
              <a:gd name="connsiteX7" fmla="*/ 101654 w 177455"/>
              <a:gd name="connsiteY7" fmla="*/ 121913 h 562286"/>
              <a:gd name="connsiteX8" fmla="*/ 137637 w 177455"/>
              <a:gd name="connsiteY8" fmla="*/ 1263 h 56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455" h="562286">
                <a:moveTo>
                  <a:pt x="137637" y="1263"/>
                </a:moveTo>
                <a:cubicBezTo>
                  <a:pt x="143634" y="-7204"/>
                  <a:pt x="153512" y="28074"/>
                  <a:pt x="137637" y="71113"/>
                </a:cubicBezTo>
                <a:cubicBezTo>
                  <a:pt x="121762" y="114152"/>
                  <a:pt x="56498" y="206579"/>
                  <a:pt x="42387" y="259496"/>
                </a:cubicBezTo>
                <a:cubicBezTo>
                  <a:pt x="28276" y="312413"/>
                  <a:pt x="30745" y="338519"/>
                  <a:pt x="52970" y="388613"/>
                </a:cubicBezTo>
                <a:cubicBezTo>
                  <a:pt x="75195" y="438707"/>
                  <a:pt x="165154" y="545246"/>
                  <a:pt x="175737" y="560063"/>
                </a:cubicBezTo>
                <a:cubicBezTo>
                  <a:pt x="186320" y="574880"/>
                  <a:pt x="145751" y="512085"/>
                  <a:pt x="116470" y="477513"/>
                </a:cubicBezTo>
                <a:cubicBezTo>
                  <a:pt x="87189" y="442941"/>
                  <a:pt x="2523" y="411896"/>
                  <a:pt x="54" y="352629"/>
                </a:cubicBezTo>
                <a:cubicBezTo>
                  <a:pt x="-2415" y="293362"/>
                  <a:pt x="79429" y="179416"/>
                  <a:pt x="101654" y="121913"/>
                </a:cubicBezTo>
                <a:cubicBezTo>
                  <a:pt x="123879" y="64410"/>
                  <a:pt x="131640" y="9730"/>
                  <a:pt x="137637" y="1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: 図形 1399">
            <a:extLst>
              <a:ext uri="{FF2B5EF4-FFF2-40B4-BE49-F238E27FC236}">
                <a16:creationId xmlns:a16="http://schemas.microsoft.com/office/drawing/2014/main" id="{FE0C94FF-9BD1-46D1-99D4-923F258971CA}"/>
              </a:ext>
            </a:extLst>
          </p:cNvPr>
          <p:cNvSpPr/>
          <p:nvPr/>
        </p:nvSpPr>
        <p:spPr>
          <a:xfrm>
            <a:off x="4396284" y="1996025"/>
            <a:ext cx="144068" cy="616108"/>
          </a:xfrm>
          <a:custGeom>
            <a:avLst/>
            <a:gdLst>
              <a:gd name="connsiteX0" fmla="*/ 112216 w 144068"/>
              <a:gd name="connsiteY0" fmla="*/ 69842 h 616108"/>
              <a:gd name="connsiteX1" fmla="*/ 14849 w 144068"/>
              <a:gd name="connsiteY1" fmla="*/ 311142 h 616108"/>
              <a:gd name="connsiteX2" fmla="*/ 78349 w 144068"/>
              <a:gd name="connsiteY2" fmla="*/ 533392 h 616108"/>
              <a:gd name="connsiteX3" fmla="*/ 143966 w 144068"/>
              <a:gd name="connsiteY3" fmla="*/ 615942 h 616108"/>
              <a:gd name="connsiteX4" fmla="*/ 91049 w 144068"/>
              <a:gd name="connsiteY4" fmla="*/ 548208 h 616108"/>
              <a:gd name="connsiteX5" fmla="*/ 33 w 144068"/>
              <a:gd name="connsiteY5" fmla="*/ 345008 h 616108"/>
              <a:gd name="connsiteX6" fmla="*/ 101633 w 144068"/>
              <a:gd name="connsiteY6" fmla="*/ 16925 h 616108"/>
              <a:gd name="connsiteX7" fmla="*/ 112216 w 144068"/>
              <a:gd name="connsiteY7" fmla="*/ 69842 h 616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068" h="616108">
                <a:moveTo>
                  <a:pt x="112216" y="69842"/>
                </a:moveTo>
                <a:cubicBezTo>
                  <a:pt x="97752" y="118878"/>
                  <a:pt x="20493" y="233884"/>
                  <a:pt x="14849" y="311142"/>
                </a:cubicBezTo>
                <a:cubicBezTo>
                  <a:pt x="9204" y="388400"/>
                  <a:pt x="56829" y="482592"/>
                  <a:pt x="78349" y="533392"/>
                </a:cubicBezTo>
                <a:cubicBezTo>
                  <a:pt x="99869" y="584192"/>
                  <a:pt x="141849" y="613473"/>
                  <a:pt x="143966" y="615942"/>
                </a:cubicBezTo>
                <a:cubicBezTo>
                  <a:pt x="146083" y="618411"/>
                  <a:pt x="115038" y="593364"/>
                  <a:pt x="91049" y="548208"/>
                </a:cubicBezTo>
                <a:cubicBezTo>
                  <a:pt x="67060" y="503052"/>
                  <a:pt x="-1731" y="433555"/>
                  <a:pt x="33" y="345008"/>
                </a:cubicBezTo>
                <a:cubicBezTo>
                  <a:pt x="1797" y="256461"/>
                  <a:pt x="83641" y="59964"/>
                  <a:pt x="101633" y="16925"/>
                </a:cubicBezTo>
                <a:cubicBezTo>
                  <a:pt x="119625" y="-26114"/>
                  <a:pt x="126680" y="20806"/>
                  <a:pt x="112216" y="69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: 図形 1400">
            <a:extLst>
              <a:ext uri="{FF2B5EF4-FFF2-40B4-BE49-F238E27FC236}">
                <a16:creationId xmlns:a16="http://schemas.microsoft.com/office/drawing/2014/main" id="{F7732F70-DDFD-4AE9-8C2D-947ACFA4725D}"/>
              </a:ext>
            </a:extLst>
          </p:cNvPr>
          <p:cNvSpPr/>
          <p:nvPr/>
        </p:nvSpPr>
        <p:spPr>
          <a:xfrm>
            <a:off x="4549806" y="2218263"/>
            <a:ext cx="258066" cy="329710"/>
          </a:xfrm>
          <a:custGeom>
            <a:avLst/>
            <a:gdLst>
              <a:gd name="connsiteX0" fmla="*/ 30661 w 258066"/>
              <a:gd name="connsiteY0" fmla="*/ 4 h 329710"/>
              <a:gd name="connsiteX1" fmla="*/ 72994 w 258066"/>
              <a:gd name="connsiteY1" fmla="*/ 254004 h 329710"/>
              <a:gd name="connsiteX2" fmla="*/ 252911 w 258066"/>
              <a:gd name="connsiteY2" fmla="*/ 328087 h 329710"/>
              <a:gd name="connsiteX3" fmla="*/ 191527 w 258066"/>
              <a:gd name="connsiteY3" fmla="*/ 300570 h 329710"/>
              <a:gd name="connsiteX4" fmla="*/ 9494 w 258066"/>
              <a:gd name="connsiteY4" fmla="*/ 247654 h 329710"/>
              <a:gd name="connsiteX5" fmla="*/ 30661 w 258066"/>
              <a:gd name="connsiteY5" fmla="*/ 4 h 32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066" h="329710">
                <a:moveTo>
                  <a:pt x="30661" y="4"/>
                </a:moveTo>
                <a:cubicBezTo>
                  <a:pt x="41244" y="1062"/>
                  <a:pt x="35952" y="199324"/>
                  <a:pt x="72994" y="254004"/>
                </a:cubicBezTo>
                <a:cubicBezTo>
                  <a:pt x="110036" y="308684"/>
                  <a:pt x="233156" y="320326"/>
                  <a:pt x="252911" y="328087"/>
                </a:cubicBezTo>
                <a:cubicBezTo>
                  <a:pt x="272666" y="335848"/>
                  <a:pt x="232096" y="313975"/>
                  <a:pt x="191527" y="300570"/>
                </a:cubicBezTo>
                <a:cubicBezTo>
                  <a:pt x="150958" y="287165"/>
                  <a:pt x="36305" y="296337"/>
                  <a:pt x="9494" y="247654"/>
                </a:cubicBezTo>
                <a:cubicBezTo>
                  <a:pt x="-17317" y="198971"/>
                  <a:pt x="20078" y="-1054"/>
                  <a:pt x="3066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: 図形 1401">
            <a:extLst>
              <a:ext uri="{FF2B5EF4-FFF2-40B4-BE49-F238E27FC236}">
                <a16:creationId xmlns:a16="http://schemas.microsoft.com/office/drawing/2014/main" id="{48BBB09C-91D3-494A-BF1D-BFDA69C6D604}"/>
              </a:ext>
            </a:extLst>
          </p:cNvPr>
          <p:cNvSpPr/>
          <p:nvPr/>
        </p:nvSpPr>
        <p:spPr>
          <a:xfrm>
            <a:off x="4490798" y="2150173"/>
            <a:ext cx="299423" cy="499403"/>
          </a:xfrm>
          <a:custGeom>
            <a:avLst/>
            <a:gdLst>
              <a:gd name="connsiteX0" fmla="*/ 64269 w 299423"/>
              <a:gd name="connsiteY0" fmla="*/ 360 h 499403"/>
              <a:gd name="connsiteX1" fmla="*/ 15585 w 299423"/>
              <a:gd name="connsiteY1" fmla="*/ 279760 h 499403"/>
              <a:gd name="connsiteX2" fmla="*/ 290752 w 299423"/>
              <a:gd name="connsiteY2" fmla="*/ 491427 h 499403"/>
              <a:gd name="connsiteX3" fmla="*/ 218785 w 299423"/>
              <a:gd name="connsiteY3" fmla="*/ 451210 h 499403"/>
              <a:gd name="connsiteX4" fmla="*/ 100252 w 299423"/>
              <a:gd name="connsiteY4" fmla="*/ 417344 h 499403"/>
              <a:gd name="connsiteX5" fmla="*/ 769 w 299423"/>
              <a:gd name="connsiteY5" fmla="*/ 224727 h 499403"/>
              <a:gd name="connsiteX6" fmla="*/ 64269 w 299423"/>
              <a:gd name="connsiteY6" fmla="*/ 360 h 49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423" h="499403">
                <a:moveTo>
                  <a:pt x="64269" y="360"/>
                </a:moveTo>
                <a:cubicBezTo>
                  <a:pt x="66738" y="9532"/>
                  <a:pt x="-22162" y="197916"/>
                  <a:pt x="15585" y="279760"/>
                </a:cubicBezTo>
                <a:cubicBezTo>
                  <a:pt x="53332" y="361604"/>
                  <a:pt x="256885" y="462852"/>
                  <a:pt x="290752" y="491427"/>
                </a:cubicBezTo>
                <a:cubicBezTo>
                  <a:pt x="324619" y="520002"/>
                  <a:pt x="250535" y="463557"/>
                  <a:pt x="218785" y="451210"/>
                </a:cubicBezTo>
                <a:cubicBezTo>
                  <a:pt x="187035" y="438863"/>
                  <a:pt x="136588" y="455091"/>
                  <a:pt x="100252" y="417344"/>
                </a:cubicBezTo>
                <a:cubicBezTo>
                  <a:pt x="63916" y="379597"/>
                  <a:pt x="9588" y="289991"/>
                  <a:pt x="769" y="224727"/>
                </a:cubicBezTo>
                <a:cubicBezTo>
                  <a:pt x="-8050" y="159463"/>
                  <a:pt x="61800" y="-8812"/>
                  <a:pt x="64269" y="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: 図形 1402">
            <a:extLst>
              <a:ext uri="{FF2B5EF4-FFF2-40B4-BE49-F238E27FC236}">
                <a16:creationId xmlns:a16="http://schemas.microsoft.com/office/drawing/2014/main" id="{A66120E0-BA4C-4846-99D8-9FCDD9A3339F}"/>
              </a:ext>
            </a:extLst>
          </p:cNvPr>
          <p:cNvSpPr/>
          <p:nvPr/>
        </p:nvSpPr>
        <p:spPr>
          <a:xfrm>
            <a:off x="4358176" y="2356984"/>
            <a:ext cx="334508" cy="359794"/>
          </a:xfrm>
          <a:custGeom>
            <a:avLst/>
            <a:gdLst>
              <a:gd name="connsiteX0" fmla="*/ 67774 w 334508"/>
              <a:gd name="connsiteY0" fmla="*/ 983 h 359794"/>
              <a:gd name="connsiteX1" fmla="*/ 273091 w 334508"/>
              <a:gd name="connsiteY1" fmla="*/ 329066 h 359794"/>
              <a:gd name="connsiteX2" fmla="*/ 315424 w 334508"/>
              <a:gd name="connsiteY2" fmla="*/ 345999 h 359794"/>
              <a:gd name="connsiteX3" fmla="*/ 249807 w 334508"/>
              <a:gd name="connsiteY3" fmla="*/ 345999 h 359794"/>
              <a:gd name="connsiteX4" fmla="*/ 41 w 334508"/>
              <a:gd name="connsiteY4" fmla="*/ 301549 h 359794"/>
              <a:gd name="connsiteX5" fmla="*/ 230757 w 334508"/>
              <a:gd name="connsiteY5" fmla="*/ 350233 h 359794"/>
              <a:gd name="connsiteX6" fmla="*/ 334474 w 334508"/>
              <a:gd name="connsiteY6" fmla="*/ 354466 h 359794"/>
              <a:gd name="connsiteX7" fmla="*/ 241341 w 334508"/>
              <a:gd name="connsiteY7" fmla="*/ 290966 h 359794"/>
              <a:gd name="connsiteX8" fmla="*/ 163024 w 334508"/>
              <a:gd name="connsiteY8" fmla="*/ 229583 h 359794"/>
              <a:gd name="connsiteX9" fmla="*/ 67774 w 334508"/>
              <a:gd name="connsiteY9" fmla="*/ 983 h 35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508" h="359794">
                <a:moveTo>
                  <a:pt x="67774" y="983"/>
                </a:moveTo>
                <a:cubicBezTo>
                  <a:pt x="86119" y="17564"/>
                  <a:pt x="231816" y="271563"/>
                  <a:pt x="273091" y="329066"/>
                </a:cubicBezTo>
                <a:cubicBezTo>
                  <a:pt x="314366" y="386569"/>
                  <a:pt x="319305" y="343177"/>
                  <a:pt x="315424" y="345999"/>
                </a:cubicBezTo>
                <a:cubicBezTo>
                  <a:pt x="311543" y="348821"/>
                  <a:pt x="302371" y="353407"/>
                  <a:pt x="249807" y="345999"/>
                </a:cubicBezTo>
                <a:cubicBezTo>
                  <a:pt x="197243" y="338591"/>
                  <a:pt x="3216" y="300843"/>
                  <a:pt x="41" y="301549"/>
                </a:cubicBezTo>
                <a:cubicBezTo>
                  <a:pt x="-3134" y="302255"/>
                  <a:pt x="175018" y="341413"/>
                  <a:pt x="230757" y="350233"/>
                </a:cubicBezTo>
                <a:cubicBezTo>
                  <a:pt x="286496" y="359053"/>
                  <a:pt x="332710" y="364344"/>
                  <a:pt x="334474" y="354466"/>
                </a:cubicBezTo>
                <a:cubicBezTo>
                  <a:pt x="336238" y="344588"/>
                  <a:pt x="269916" y="311780"/>
                  <a:pt x="241341" y="290966"/>
                </a:cubicBezTo>
                <a:cubicBezTo>
                  <a:pt x="212766" y="270152"/>
                  <a:pt x="190541" y="276855"/>
                  <a:pt x="163024" y="229583"/>
                </a:cubicBezTo>
                <a:cubicBezTo>
                  <a:pt x="135507" y="182311"/>
                  <a:pt x="49429" y="-15598"/>
                  <a:pt x="67774" y="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: 図形 1403">
            <a:extLst>
              <a:ext uri="{FF2B5EF4-FFF2-40B4-BE49-F238E27FC236}">
                <a16:creationId xmlns:a16="http://schemas.microsoft.com/office/drawing/2014/main" id="{52B27EC0-3148-4CCB-99E5-CB63A01826BF}"/>
              </a:ext>
            </a:extLst>
          </p:cNvPr>
          <p:cNvSpPr/>
          <p:nvPr/>
        </p:nvSpPr>
        <p:spPr>
          <a:xfrm>
            <a:off x="5916525" y="1687081"/>
            <a:ext cx="324212" cy="551362"/>
          </a:xfrm>
          <a:custGeom>
            <a:avLst/>
            <a:gdLst>
              <a:gd name="connsiteX0" fmla="*/ 8025 w 324212"/>
              <a:gd name="connsiteY0" fmla="*/ 5194 h 551362"/>
              <a:gd name="connsiteX1" fmla="*/ 52475 w 324212"/>
              <a:gd name="connsiteY1" fmla="*/ 49644 h 551362"/>
              <a:gd name="connsiteX2" fmla="*/ 227100 w 324212"/>
              <a:gd name="connsiteY2" fmla="*/ 160769 h 551362"/>
              <a:gd name="connsiteX3" fmla="*/ 227100 w 324212"/>
              <a:gd name="connsiteY3" fmla="*/ 268719 h 551362"/>
              <a:gd name="connsiteX4" fmla="*/ 319175 w 324212"/>
              <a:gd name="connsiteY4" fmla="*/ 544944 h 551362"/>
              <a:gd name="connsiteX5" fmla="*/ 296950 w 324212"/>
              <a:gd name="connsiteY5" fmla="*/ 443344 h 551362"/>
              <a:gd name="connsiteX6" fmla="*/ 169950 w 324212"/>
              <a:gd name="connsiteY6" fmla="*/ 217919 h 551362"/>
              <a:gd name="connsiteX7" fmla="*/ 192175 w 324212"/>
              <a:gd name="connsiteY7" fmla="*/ 163944 h 551362"/>
              <a:gd name="connsiteX8" fmla="*/ 8025 w 324212"/>
              <a:gd name="connsiteY8" fmla="*/ 5194 h 55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212" h="551362">
                <a:moveTo>
                  <a:pt x="8025" y="5194"/>
                </a:moveTo>
                <a:cubicBezTo>
                  <a:pt x="-15258" y="-13856"/>
                  <a:pt x="15962" y="23715"/>
                  <a:pt x="52475" y="49644"/>
                </a:cubicBezTo>
                <a:cubicBezTo>
                  <a:pt x="88988" y="75573"/>
                  <a:pt x="197996" y="124257"/>
                  <a:pt x="227100" y="160769"/>
                </a:cubicBezTo>
                <a:cubicBezTo>
                  <a:pt x="256204" y="197281"/>
                  <a:pt x="211754" y="204690"/>
                  <a:pt x="227100" y="268719"/>
                </a:cubicBezTo>
                <a:cubicBezTo>
                  <a:pt x="242446" y="332748"/>
                  <a:pt x="307533" y="515840"/>
                  <a:pt x="319175" y="544944"/>
                </a:cubicBezTo>
                <a:cubicBezTo>
                  <a:pt x="330817" y="574048"/>
                  <a:pt x="321821" y="497848"/>
                  <a:pt x="296950" y="443344"/>
                </a:cubicBezTo>
                <a:cubicBezTo>
                  <a:pt x="272079" y="388840"/>
                  <a:pt x="187413" y="264486"/>
                  <a:pt x="169950" y="217919"/>
                </a:cubicBezTo>
                <a:cubicBezTo>
                  <a:pt x="152487" y="171352"/>
                  <a:pt x="217046" y="193048"/>
                  <a:pt x="192175" y="163944"/>
                </a:cubicBezTo>
                <a:cubicBezTo>
                  <a:pt x="167304" y="134840"/>
                  <a:pt x="31308" y="24244"/>
                  <a:pt x="8025" y="5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: 図形 1404">
            <a:extLst>
              <a:ext uri="{FF2B5EF4-FFF2-40B4-BE49-F238E27FC236}">
                <a16:creationId xmlns:a16="http://schemas.microsoft.com/office/drawing/2014/main" id="{520FE232-2E44-4575-8B2C-3B1894FF38B4}"/>
              </a:ext>
            </a:extLst>
          </p:cNvPr>
          <p:cNvSpPr/>
          <p:nvPr/>
        </p:nvSpPr>
        <p:spPr>
          <a:xfrm>
            <a:off x="5892254" y="1754833"/>
            <a:ext cx="384805" cy="597856"/>
          </a:xfrm>
          <a:custGeom>
            <a:avLst/>
            <a:gdLst>
              <a:gd name="connsiteX0" fmla="*/ 546 w 384805"/>
              <a:gd name="connsiteY0" fmla="*/ 4117 h 597856"/>
              <a:gd name="connsiteX1" fmla="*/ 79921 w 384805"/>
              <a:gd name="connsiteY1" fmla="*/ 42217 h 597856"/>
              <a:gd name="connsiteX2" fmla="*/ 159296 w 384805"/>
              <a:gd name="connsiteY2" fmla="*/ 305742 h 597856"/>
              <a:gd name="connsiteX3" fmla="*/ 289471 w 384805"/>
              <a:gd name="connsiteY3" fmla="*/ 493067 h 597856"/>
              <a:gd name="connsiteX4" fmla="*/ 384721 w 384805"/>
              <a:gd name="connsiteY4" fmla="*/ 597842 h 597856"/>
              <a:gd name="connsiteX5" fmla="*/ 273596 w 384805"/>
              <a:gd name="connsiteY5" fmla="*/ 486717 h 597856"/>
              <a:gd name="connsiteX6" fmla="*/ 146596 w 384805"/>
              <a:gd name="connsiteY6" fmla="*/ 350192 h 597856"/>
              <a:gd name="connsiteX7" fmla="*/ 121196 w 384805"/>
              <a:gd name="connsiteY7" fmla="*/ 80317 h 597856"/>
              <a:gd name="connsiteX8" fmla="*/ 546 w 384805"/>
              <a:gd name="connsiteY8" fmla="*/ 4117 h 59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805" h="597856">
                <a:moveTo>
                  <a:pt x="546" y="4117"/>
                </a:moveTo>
                <a:cubicBezTo>
                  <a:pt x="-6333" y="-2233"/>
                  <a:pt x="53463" y="-8054"/>
                  <a:pt x="79921" y="42217"/>
                </a:cubicBezTo>
                <a:cubicBezTo>
                  <a:pt x="106379" y="92488"/>
                  <a:pt x="124371" y="230600"/>
                  <a:pt x="159296" y="305742"/>
                </a:cubicBezTo>
                <a:cubicBezTo>
                  <a:pt x="194221" y="380884"/>
                  <a:pt x="251900" y="444384"/>
                  <a:pt x="289471" y="493067"/>
                </a:cubicBezTo>
                <a:cubicBezTo>
                  <a:pt x="327042" y="541750"/>
                  <a:pt x="387367" y="598900"/>
                  <a:pt x="384721" y="597842"/>
                </a:cubicBezTo>
                <a:cubicBezTo>
                  <a:pt x="382075" y="596784"/>
                  <a:pt x="313283" y="527992"/>
                  <a:pt x="273596" y="486717"/>
                </a:cubicBezTo>
                <a:cubicBezTo>
                  <a:pt x="233909" y="445442"/>
                  <a:pt x="171996" y="417925"/>
                  <a:pt x="146596" y="350192"/>
                </a:cubicBezTo>
                <a:cubicBezTo>
                  <a:pt x="121196" y="282459"/>
                  <a:pt x="142892" y="137467"/>
                  <a:pt x="121196" y="80317"/>
                </a:cubicBezTo>
                <a:cubicBezTo>
                  <a:pt x="99500" y="23167"/>
                  <a:pt x="7425" y="10467"/>
                  <a:pt x="546" y="4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: 図形 1405">
            <a:extLst>
              <a:ext uri="{FF2B5EF4-FFF2-40B4-BE49-F238E27FC236}">
                <a16:creationId xmlns:a16="http://schemas.microsoft.com/office/drawing/2014/main" id="{BBDE9154-7100-4F41-B784-20EB39F5A866}"/>
              </a:ext>
            </a:extLst>
          </p:cNvPr>
          <p:cNvSpPr/>
          <p:nvPr/>
        </p:nvSpPr>
        <p:spPr>
          <a:xfrm>
            <a:off x="5615609" y="1892263"/>
            <a:ext cx="305830" cy="552860"/>
          </a:xfrm>
          <a:custGeom>
            <a:avLst/>
            <a:gdLst>
              <a:gd name="connsiteX0" fmla="*/ 305766 w 305830"/>
              <a:gd name="connsiteY0" fmla="*/ 37 h 552860"/>
              <a:gd name="connsiteX1" fmla="*/ 61291 w 305830"/>
              <a:gd name="connsiteY1" fmla="*/ 355637 h 552860"/>
              <a:gd name="connsiteX2" fmla="*/ 51766 w 305830"/>
              <a:gd name="connsiteY2" fmla="*/ 552487 h 552860"/>
              <a:gd name="connsiteX3" fmla="*/ 4141 w 305830"/>
              <a:gd name="connsiteY3" fmla="*/ 403262 h 552860"/>
              <a:gd name="connsiteX4" fmla="*/ 35891 w 305830"/>
              <a:gd name="connsiteY4" fmla="*/ 333412 h 552860"/>
              <a:gd name="connsiteX5" fmla="*/ 305766 w 305830"/>
              <a:gd name="connsiteY5" fmla="*/ 37 h 55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830" h="552860">
                <a:moveTo>
                  <a:pt x="305766" y="37"/>
                </a:moveTo>
                <a:cubicBezTo>
                  <a:pt x="309999" y="3741"/>
                  <a:pt x="103624" y="263562"/>
                  <a:pt x="61291" y="355637"/>
                </a:cubicBezTo>
                <a:cubicBezTo>
                  <a:pt x="18958" y="447712"/>
                  <a:pt x="61291" y="544550"/>
                  <a:pt x="51766" y="552487"/>
                </a:cubicBezTo>
                <a:cubicBezTo>
                  <a:pt x="42241" y="560424"/>
                  <a:pt x="6787" y="439774"/>
                  <a:pt x="4141" y="403262"/>
                </a:cubicBezTo>
                <a:cubicBezTo>
                  <a:pt x="1495" y="366750"/>
                  <a:pt x="-13321" y="397970"/>
                  <a:pt x="35891" y="333412"/>
                </a:cubicBezTo>
                <a:cubicBezTo>
                  <a:pt x="85103" y="268854"/>
                  <a:pt x="301533" y="-3667"/>
                  <a:pt x="305766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: 図形 1406">
            <a:extLst>
              <a:ext uri="{FF2B5EF4-FFF2-40B4-BE49-F238E27FC236}">
                <a16:creationId xmlns:a16="http://schemas.microsoft.com/office/drawing/2014/main" id="{6D6493CE-400D-434A-A335-5394F9CB8F34}"/>
              </a:ext>
            </a:extLst>
          </p:cNvPr>
          <p:cNvSpPr/>
          <p:nvPr/>
        </p:nvSpPr>
        <p:spPr>
          <a:xfrm>
            <a:off x="5771885" y="1973452"/>
            <a:ext cx="279845" cy="652359"/>
          </a:xfrm>
          <a:custGeom>
            <a:avLst/>
            <a:gdLst>
              <a:gd name="connsiteX0" fmla="*/ 222515 w 279845"/>
              <a:gd name="connsiteY0" fmla="*/ 1398 h 652359"/>
              <a:gd name="connsiteX1" fmla="*/ 54240 w 279845"/>
              <a:gd name="connsiteY1" fmla="*/ 309373 h 652359"/>
              <a:gd name="connsiteX2" fmla="*/ 174890 w 279845"/>
              <a:gd name="connsiteY2" fmla="*/ 560198 h 652359"/>
              <a:gd name="connsiteX3" fmla="*/ 279665 w 279845"/>
              <a:gd name="connsiteY3" fmla="*/ 652273 h 652359"/>
              <a:gd name="connsiteX4" fmla="*/ 149490 w 279845"/>
              <a:gd name="connsiteY4" fmla="*/ 547498 h 652359"/>
              <a:gd name="connsiteX5" fmla="*/ 265 w 279845"/>
              <a:gd name="connsiteY5" fmla="*/ 439548 h 652359"/>
              <a:gd name="connsiteX6" fmla="*/ 222515 w 279845"/>
              <a:gd name="connsiteY6" fmla="*/ 1398 h 65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845" h="652359">
                <a:moveTo>
                  <a:pt x="222515" y="1398"/>
                </a:moveTo>
                <a:cubicBezTo>
                  <a:pt x="231511" y="-20298"/>
                  <a:pt x="62177" y="216240"/>
                  <a:pt x="54240" y="309373"/>
                </a:cubicBezTo>
                <a:cubicBezTo>
                  <a:pt x="46303" y="402506"/>
                  <a:pt x="137319" y="503048"/>
                  <a:pt x="174890" y="560198"/>
                </a:cubicBezTo>
                <a:cubicBezTo>
                  <a:pt x="212461" y="617348"/>
                  <a:pt x="283898" y="654390"/>
                  <a:pt x="279665" y="652273"/>
                </a:cubicBezTo>
                <a:cubicBezTo>
                  <a:pt x="275432" y="650156"/>
                  <a:pt x="196057" y="582952"/>
                  <a:pt x="149490" y="547498"/>
                </a:cubicBezTo>
                <a:cubicBezTo>
                  <a:pt x="102923" y="512044"/>
                  <a:pt x="-6085" y="528977"/>
                  <a:pt x="265" y="439548"/>
                </a:cubicBezTo>
                <a:cubicBezTo>
                  <a:pt x="6615" y="350119"/>
                  <a:pt x="213519" y="23094"/>
                  <a:pt x="222515" y="1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: 図形 1407">
            <a:extLst>
              <a:ext uri="{FF2B5EF4-FFF2-40B4-BE49-F238E27FC236}">
                <a16:creationId xmlns:a16="http://schemas.microsoft.com/office/drawing/2014/main" id="{8BFE4239-1038-4E0C-B506-8D420D0A8DEC}"/>
              </a:ext>
            </a:extLst>
          </p:cNvPr>
          <p:cNvSpPr/>
          <p:nvPr/>
        </p:nvSpPr>
        <p:spPr>
          <a:xfrm>
            <a:off x="5976490" y="2124070"/>
            <a:ext cx="199749" cy="344098"/>
          </a:xfrm>
          <a:custGeom>
            <a:avLst/>
            <a:gdLst>
              <a:gd name="connsiteX0" fmla="*/ 30610 w 199749"/>
              <a:gd name="connsiteY0" fmla="*/ 5 h 344098"/>
              <a:gd name="connsiteX1" fmla="*/ 33785 w 199749"/>
              <a:gd name="connsiteY1" fmla="*/ 200030 h 344098"/>
              <a:gd name="connsiteX2" fmla="*/ 192535 w 199749"/>
              <a:gd name="connsiteY2" fmla="*/ 260355 h 344098"/>
              <a:gd name="connsiteX3" fmla="*/ 135385 w 199749"/>
              <a:gd name="connsiteY3" fmla="*/ 254005 h 344098"/>
              <a:gd name="connsiteX4" fmla="*/ 198885 w 199749"/>
              <a:gd name="connsiteY4" fmla="*/ 282580 h 344098"/>
              <a:gd name="connsiteX5" fmla="*/ 173485 w 199749"/>
              <a:gd name="connsiteY5" fmla="*/ 311155 h 344098"/>
              <a:gd name="connsiteX6" fmla="*/ 192535 w 199749"/>
              <a:gd name="connsiteY6" fmla="*/ 342905 h 344098"/>
              <a:gd name="connsiteX7" fmla="*/ 100460 w 199749"/>
              <a:gd name="connsiteY7" fmla="*/ 266705 h 344098"/>
              <a:gd name="connsiteX8" fmla="*/ 2035 w 199749"/>
              <a:gd name="connsiteY8" fmla="*/ 193680 h 344098"/>
              <a:gd name="connsiteX9" fmla="*/ 30610 w 199749"/>
              <a:gd name="connsiteY9" fmla="*/ 5 h 34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9749" h="344098">
                <a:moveTo>
                  <a:pt x="30610" y="5"/>
                </a:moveTo>
                <a:cubicBezTo>
                  <a:pt x="35901" y="1063"/>
                  <a:pt x="6797" y="156638"/>
                  <a:pt x="33785" y="200030"/>
                </a:cubicBezTo>
                <a:cubicBezTo>
                  <a:pt x="60773" y="243422"/>
                  <a:pt x="175602" y="251359"/>
                  <a:pt x="192535" y="260355"/>
                </a:cubicBezTo>
                <a:cubicBezTo>
                  <a:pt x="209468" y="269351"/>
                  <a:pt x="134327" y="250301"/>
                  <a:pt x="135385" y="254005"/>
                </a:cubicBezTo>
                <a:cubicBezTo>
                  <a:pt x="136443" y="257709"/>
                  <a:pt x="192535" y="273055"/>
                  <a:pt x="198885" y="282580"/>
                </a:cubicBezTo>
                <a:cubicBezTo>
                  <a:pt x="205235" y="292105"/>
                  <a:pt x="174543" y="301101"/>
                  <a:pt x="173485" y="311155"/>
                </a:cubicBezTo>
                <a:cubicBezTo>
                  <a:pt x="172427" y="321209"/>
                  <a:pt x="204706" y="350313"/>
                  <a:pt x="192535" y="342905"/>
                </a:cubicBezTo>
                <a:cubicBezTo>
                  <a:pt x="180364" y="335497"/>
                  <a:pt x="132210" y="291576"/>
                  <a:pt x="100460" y="266705"/>
                </a:cubicBezTo>
                <a:cubicBezTo>
                  <a:pt x="68710" y="241834"/>
                  <a:pt x="12618" y="237601"/>
                  <a:pt x="2035" y="193680"/>
                </a:cubicBezTo>
                <a:cubicBezTo>
                  <a:pt x="-8548" y="149759"/>
                  <a:pt x="25319" y="-1053"/>
                  <a:pt x="3061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: 図形 1408">
            <a:extLst>
              <a:ext uri="{FF2B5EF4-FFF2-40B4-BE49-F238E27FC236}">
                <a16:creationId xmlns:a16="http://schemas.microsoft.com/office/drawing/2014/main" id="{EBDE6446-1BEF-4B3A-A3E6-515858AEC114}"/>
              </a:ext>
            </a:extLst>
          </p:cNvPr>
          <p:cNvSpPr/>
          <p:nvPr/>
        </p:nvSpPr>
        <p:spPr>
          <a:xfrm>
            <a:off x="5694910" y="2192310"/>
            <a:ext cx="372516" cy="605816"/>
          </a:xfrm>
          <a:custGeom>
            <a:avLst/>
            <a:gdLst>
              <a:gd name="connsiteX0" fmla="*/ 110578 w 372516"/>
              <a:gd name="connsiteY0" fmla="*/ 28 h 605816"/>
              <a:gd name="connsiteX1" fmla="*/ 31203 w 372516"/>
              <a:gd name="connsiteY1" fmla="*/ 320703 h 605816"/>
              <a:gd name="connsiteX2" fmla="*/ 128040 w 372516"/>
              <a:gd name="connsiteY2" fmla="*/ 371503 h 605816"/>
              <a:gd name="connsiteX3" fmla="*/ 372515 w 372516"/>
              <a:gd name="connsiteY3" fmla="*/ 436590 h 605816"/>
              <a:gd name="connsiteX4" fmla="*/ 131215 w 372516"/>
              <a:gd name="connsiteY4" fmla="*/ 393728 h 605816"/>
              <a:gd name="connsiteX5" fmla="*/ 105815 w 372516"/>
              <a:gd name="connsiteY5" fmla="*/ 403253 h 605816"/>
              <a:gd name="connsiteX6" fmla="*/ 132803 w 372516"/>
              <a:gd name="connsiteY6" fmla="*/ 406428 h 605816"/>
              <a:gd name="connsiteX7" fmla="*/ 142328 w 372516"/>
              <a:gd name="connsiteY7" fmla="*/ 479453 h 605816"/>
              <a:gd name="connsiteX8" fmla="*/ 226465 w 372516"/>
              <a:gd name="connsiteY8" fmla="*/ 554065 h 605816"/>
              <a:gd name="connsiteX9" fmla="*/ 167728 w 372516"/>
              <a:gd name="connsiteY9" fmla="*/ 604865 h 605816"/>
              <a:gd name="connsiteX10" fmla="*/ 150265 w 372516"/>
              <a:gd name="connsiteY10" fmla="*/ 576290 h 605816"/>
              <a:gd name="connsiteX11" fmla="*/ 64540 w 372516"/>
              <a:gd name="connsiteY11" fmla="*/ 450878 h 605816"/>
              <a:gd name="connsiteX12" fmla="*/ 1040 w 372516"/>
              <a:gd name="connsiteY12" fmla="*/ 444528 h 605816"/>
              <a:gd name="connsiteX13" fmla="*/ 29615 w 372516"/>
              <a:gd name="connsiteY13" fmla="*/ 339753 h 605816"/>
              <a:gd name="connsiteX14" fmla="*/ 110578 w 372516"/>
              <a:gd name="connsiteY14" fmla="*/ 28 h 60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516" h="605816">
                <a:moveTo>
                  <a:pt x="110578" y="28"/>
                </a:moveTo>
                <a:cubicBezTo>
                  <a:pt x="110843" y="-3147"/>
                  <a:pt x="28293" y="258791"/>
                  <a:pt x="31203" y="320703"/>
                </a:cubicBezTo>
                <a:cubicBezTo>
                  <a:pt x="34113" y="382615"/>
                  <a:pt x="71155" y="352189"/>
                  <a:pt x="128040" y="371503"/>
                </a:cubicBezTo>
                <a:cubicBezTo>
                  <a:pt x="184925" y="390818"/>
                  <a:pt x="371986" y="432886"/>
                  <a:pt x="372515" y="436590"/>
                </a:cubicBezTo>
                <a:cubicBezTo>
                  <a:pt x="373044" y="440294"/>
                  <a:pt x="175665" y="399284"/>
                  <a:pt x="131215" y="393728"/>
                </a:cubicBezTo>
                <a:cubicBezTo>
                  <a:pt x="86765" y="388172"/>
                  <a:pt x="105550" y="401136"/>
                  <a:pt x="105815" y="403253"/>
                </a:cubicBezTo>
                <a:cubicBezTo>
                  <a:pt x="106080" y="405370"/>
                  <a:pt x="126718" y="393728"/>
                  <a:pt x="132803" y="406428"/>
                </a:cubicBezTo>
                <a:cubicBezTo>
                  <a:pt x="138888" y="419128"/>
                  <a:pt x="126718" y="454847"/>
                  <a:pt x="142328" y="479453"/>
                </a:cubicBezTo>
                <a:cubicBezTo>
                  <a:pt x="157938" y="504059"/>
                  <a:pt x="222232" y="533163"/>
                  <a:pt x="226465" y="554065"/>
                </a:cubicBezTo>
                <a:cubicBezTo>
                  <a:pt x="230698" y="574967"/>
                  <a:pt x="180428" y="601161"/>
                  <a:pt x="167728" y="604865"/>
                </a:cubicBezTo>
                <a:cubicBezTo>
                  <a:pt x="155028" y="608569"/>
                  <a:pt x="167463" y="601955"/>
                  <a:pt x="150265" y="576290"/>
                </a:cubicBezTo>
                <a:cubicBezTo>
                  <a:pt x="133067" y="550626"/>
                  <a:pt x="89411" y="472838"/>
                  <a:pt x="64540" y="450878"/>
                </a:cubicBezTo>
                <a:cubicBezTo>
                  <a:pt x="39669" y="428918"/>
                  <a:pt x="6861" y="463049"/>
                  <a:pt x="1040" y="444528"/>
                </a:cubicBezTo>
                <a:cubicBezTo>
                  <a:pt x="-4781" y="426007"/>
                  <a:pt x="15063" y="411455"/>
                  <a:pt x="29615" y="339753"/>
                </a:cubicBezTo>
                <a:cubicBezTo>
                  <a:pt x="44167" y="268051"/>
                  <a:pt x="110313" y="3203"/>
                  <a:pt x="110578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: 図形 1409">
            <a:extLst>
              <a:ext uri="{FF2B5EF4-FFF2-40B4-BE49-F238E27FC236}">
                <a16:creationId xmlns:a16="http://schemas.microsoft.com/office/drawing/2014/main" id="{B53DABB5-55D0-429E-B1FD-74046E541E8F}"/>
              </a:ext>
            </a:extLst>
          </p:cNvPr>
          <p:cNvSpPr/>
          <p:nvPr/>
        </p:nvSpPr>
        <p:spPr>
          <a:xfrm>
            <a:off x="5899100" y="2044100"/>
            <a:ext cx="303726" cy="714346"/>
          </a:xfrm>
          <a:custGeom>
            <a:avLst/>
            <a:gdLst>
              <a:gd name="connsiteX0" fmla="*/ 93713 w 303726"/>
              <a:gd name="connsiteY0" fmla="*/ 11713 h 714346"/>
              <a:gd name="connsiteX1" fmla="*/ 77838 w 303726"/>
              <a:gd name="connsiteY1" fmla="*/ 62513 h 714346"/>
              <a:gd name="connsiteX2" fmla="*/ 28625 w 303726"/>
              <a:gd name="connsiteY2" fmla="*/ 214913 h 714346"/>
              <a:gd name="connsiteX3" fmla="*/ 96888 w 303726"/>
              <a:gd name="connsiteY3" fmla="*/ 338738 h 714346"/>
              <a:gd name="connsiteX4" fmla="*/ 298500 w 303726"/>
              <a:gd name="connsiteY4" fmla="*/ 494313 h 714346"/>
              <a:gd name="connsiteX5" fmla="*/ 247700 w 303726"/>
              <a:gd name="connsiteY5" fmla="*/ 711800 h 714346"/>
              <a:gd name="connsiteX6" fmla="*/ 284213 w 303726"/>
              <a:gd name="connsiteY6" fmla="*/ 605438 h 714346"/>
              <a:gd name="connsiteX7" fmla="*/ 238175 w 303726"/>
              <a:gd name="connsiteY7" fmla="*/ 486375 h 714346"/>
              <a:gd name="connsiteX8" fmla="*/ 96888 w 303726"/>
              <a:gd name="connsiteY8" fmla="*/ 386363 h 714346"/>
              <a:gd name="connsiteX9" fmla="*/ 50 w 303726"/>
              <a:gd name="connsiteY9" fmla="*/ 273650 h 714346"/>
              <a:gd name="connsiteX10" fmla="*/ 93713 w 303726"/>
              <a:gd name="connsiteY10" fmla="*/ 11713 h 71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3726" h="714346">
                <a:moveTo>
                  <a:pt x="93713" y="11713"/>
                </a:moveTo>
                <a:cubicBezTo>
                  <a:pt x="106678" y="-23477"/>
                  <a:pt x="88686" y="28646"/>
                  <a:pt x="77838" y="62513"/>
                </a:cubicBezTo>
                <a:cubicBezTo>
                  <a:pt x="66990" y="96380"/>
                  <a:pt x="25450" y="168876"/>
                  <a:pt x="28625" y="214913"/>
                </a:cubicBezTo>
                <a:cubicBezTo>
                  <a:pt x="31800" y="260950"/>
                  <a:pt x="51909" y="292171"/>
                  <a:pt x="96888" y="338738"/>
                </a:cubicBezTo>
                <a:cubicBezTo>
                  <a:pt x="141867" y="385305"/>
                  <a:pt x="273365" y="432136"/>
                  <a:pt x="298500" y="494313"/>
                </a:cubicBezTo>
                <a:cubicBezTo>
                  <a:pt x="323635" y="556490"/>
                  <a:pt x="250081" y="693279"/>
                  <a:pt x="247700" y="711800"/>
                </a:cubicBezTo>
                <a:cubicBezTo>
                  <a:pt x="245319" y="730321"/>
                  <a:pt x="285800" y="643009"/>
                  <a:pt x="284213" y="605438"/>
                </a:cubicBezTo>
                <a:cubicBezTo>
                  <a:pt x="282626" y="567867"/>
                  <a:pt x="269396" y="522888"/>
                  <a:pt x="238175" y="486375"/>
                </a:cubicBezTo>
                <a:cubicBezTo>
                  <a:pt x="206954" y="449863"/>
                  <a:pt x="136575" y="421817"/>
                  <a:pt x="96888" y="386363"/>
                </a:cubicBezTo>
                <a:cubicBezTo>
                  <a:pt x="57201" y="350909"/>
                  <a:pt x="2431" y="331329"/>
                  <a:pt x="50" y="273650"/>
                </a:cubicBezTo>
                <a:cubicBezTo>
                  <a:pt x="-2331" y="215971"/>
                  <a:pt x="80748" y="46903"/>
                  <a:pt x="93713" y="117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: 図形 1410">
            <a:extLst>
              <a:ext uri="{FF2B5EF4-FFF2-40B4-BE49-F238E27FC236}">
                <a16:creationId xmlns:a16="http://schemas.microsoft.com/office/drawing/2014/main" id="{FD3314BE-509A-4DB3-B170-B59B9300F87E}"/>
              </a:ext>
            </a:extLst>
          </p:cNvPr>
          <p:cNvSpPr/>
          <p:nvPr/>
        </p:nvSpPr>
        <p:spPr>
          <a:xfrm>
            <a:off x="5362031" y="2210813"/>
            <a:ext cx="304848" cy="921889"/>
          </a:xfrm>
          <a:custGeom>
            <a:avLst/>
            <a:gdLst>
              <a:gd name="connsiteX0" fmla="*/ 275182 w 304848"/>
              <a:gd name="connsiteY0" fmla="*/ 25975 h 921889"/>
              <a:gd name="connsiteX1" fmla="*/ 273594 w 304848"/>
              <a:gd name="connsiteY1" fmla="*/ 89475 h 921889"/>
              <a:gd name="connsiteX2" fmla="*/ 19594 w 304848"/>
              <a:gd name="connsiteY2" fmla="*/ 445075 h 921889"/>
              <a:gd name="connsiteX3" fmla="*/ 38644 w 304848"/>
              <a:gd name="connsiteY3" fmla="*/ 578425 h 921889"/>
              <a:gd name="connsiteX4" fmla="*/ 210094 w 304848"/>
              <a:gd name="connsiteY4" fmla="*/ 903862 h 921889"/>
              <a:gd name="connsiteX5" fmla="*/ 186282 w 304848"/>
              <a:gd name="connsiteY5" fmla="*/ 840362 h 921889"/>
              <a:gd name="connsiteX6" fmla="*/ 29119 w 304848"/>
              <a:gd name="connsiteY6" fmla="*/ 508575 h 921889"/>
              <a:gd name="connsiteX7" fmla="*/ 41819 w 304848"/>
              <a:gd name="connsiteY7" fmla="*/ 449837 h 921889"/>
              <a:gd name="connsiteX8" fmla="*/ 275182 w 304848"/>
              <a:gd name="connsiteY8" fmla="*/ 25975 h 92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848" h="921889">
                <a:moveTo>
                  <a:pt x="275182" y="25975"/>
                </a:moveTo>
                <a:cubicBezTo>
                  <a:pt x="313811" y="-34085"/>
                  <a:pt x="316192" y="19625"/>
                  <a:pt x="273594" y="89475"/>
                </a:cubicBezTo>
                <a:cubicBezTo>
                  <a:pt x="230996" y="159325"/>
                  <a:pt x="58752" y="363584"/>
                  <a:pt x="19594" y="445075"/>
                </a:cubicBezTo>
                <a:cubicBezTo>
                  <a:pt x="-19564" y="526566"/>
                  <a:pt x="6894" y="501961"/>
                  <a:pt x="38644" y="578425"/>
                </a:cubicBezTo>
                <a:cubicBezTo>
                  <a:pt x="70394" y="654889"/>
                  <a:pt x="185488" y="860206"/>
                  <a:pt x="210094" y="903862"/>
                </a:cubicBezTo>
                <a:cubicBezTo>
                  <a:pt x="234700" y="947518"/>
                  <a:pt x="216444" y="906243"/>
                  <a:pt x="186282" y="840362"/>
                </a:cubicBezTo>
                <a:cubicBezTo>
                  <a:pt x="156119" y="774481"/>
                  <a:pt x="53196" y="573663"/>
                  <a:pt x="29119" y="508575"/>
                </a:cubicBezTo>
                <a:cubicBezTo>
                  <a:pt x="5042" y="443488"/>
                  <a:pt x="-779" y="523920"/>
                  <a:pt x="41819" y="449837"/>
                </a:cubicBezTo>
                <a:cubicBezTo>
                  <a:pt x="84417" y="375754"/>
                  <a:pt x="236553" y="86035"/>
                  <a:pt x="275182" y="25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: 図形 1411">
            <a:extLst>
              <a:ext uri="{FF2B5EF4-FFF2-40B4-BE49-F238E27FC236}">
                <a16:creationId xmlns:a16="http://schemas.microsoft.com/office/drawing/2014/main" id="{1272025B-25AB-4E50-82DB-FEC25446D373}"/>
              </a:ext>
            </a:extLst>
          </p:cNvPr>
          <p:cNvSpPr/>
          <p:nvPr/>
        </p:nvSpPr>
        <p:spPr>
          <a:xfrm>
            <a:off x="5596985" y="1808133"/>
            <a:ext cx="213305" cy="150511"/>
          </a:xfrm>
          <a:custGeom>
            <a:avLst/>
            <a:gdLst>
              <a:gd name="connsiteX0" fmla="*/ 213265 w 213305"/>
              <a:gd name="connsiteY0" fmla="*/ 30 h 150511"/>
              <a:gd name="connsiteX1" fmla="*/ 32290 w 213305"/>
              <a:gd name="connsiteY1" fmla="*/ 65117 h 150511"/>
              <a:gd name="connsiteX2" fmla="*/ 27528 w 213305"/>
              <a:gd name="connsiteY2" fmla="*/ 149255 h 150511"/>
              <a:gd name="connsiteX3" fmla="*/ 14828 w 213305"/>
              <a:gd name="connsiteY3" fmla="*/ 112742 h 150511"/>
              <a:gd name="connsiteX4" fmla="*/ 14828 w 213305"/>
              <a:gd name="connsiteY4" fmla="*/ 73055 h 150511"/>
              <a:gd name="connsiteX5" fmla="*/ 213265 w 213305"/>
              <a:gd name="connsiteY5" fmla="*/ 30 h 15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305" h="150511">
                <a:moveTo>
                  <a:pt x="213265" y="30"/>
                </a:moveTo>
                <a:cubicBezTo>
                  <a:pt x="216175" y="-1293"/>
                  <a:pt x="63246" y="40246"/>
                  <a:pt x="32290" y="65117"/>
                </a:cubicBezTo>
                <a:cubicBezTo>
                  <a:pt x="1334" y="89988"/>
                  <a:pt x="30438" y="141318"/>
                  <a:pt x="27528" y="149255"/>
                </a:cubicBezTo>
                <a:cubicBezTo>
                  <a:pt x="24618" y="157192"/>
                  <a:pt x="16945" y="125442"/>
                  <a:pt x="14828" y="112742"/>
                </a:cubicBezTo>
                <a:cubicBezTo>
                  <a:pt x="12711" y="100042"/>
                  <a:pt x="-17451" y="93428"/>
                  <a:pt x="14828" y="73055"/>
                </a:cubicBezTo>
                <a:cubicBezTo>
                  <a:pt x="47107" y="52682"/>
                  <a:pt x="210355" y="1353"/>
                  <a:pt x="213265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: 図形 1413">
            <a:extLst>
              <a:ext uri="{FF2B5EF4-FFF2-40B4-BE49-F238E27FC236}">
                <a16:creationId xmlns:a16="http://schemas.microsoft.com/office/drawing/2014/main" id="{5AC9240C-3F50-4A50-B692-72269757F99B}"/>
              </a:ext>
            </a:extLst>
          </p:cNvPr>
          <p:cNvSpPr/>
          <p:nvPr/>
        </p:nvSpPr>
        <p:spPr>
          <a:xfrm>
            <a:off x="5646612" y="1854199"/>
            <a:ext cx="79510" cy="97179"/>
          </a:xfrm>
          <a:custGeom>
            <a:avLst/>
            <a:gdLst>
              <a:gd name="connsiteX0" fmla="*/ 79501 w 79510"/>
              <a:gd name="connsiteY0" fmla="*/ 1 h 97179"/>
              <a:gd name="connsiteX1" fmla="*/ 19176 w 79510"/>
              <a:gd name="connsiteY1" fmla="*/ 47626 h 97179"/>
              <a:gd name="connsiteX2" fmla="*/ 8063 w 79510"/>
              <a:gd name="connsiteY2" fmla="*/ 96839 h 97179"/>
              <a:gd name="connsiteX3" fmla="*/ 126 w 79510"/>
              <a:gd name="connsiteY3" fmla="*/ 68264 h 97179"/>
              <a:gd name="connsiteX4" fmla="*/ 14413 w 79510"/>
              <a:gd name="connsiteY4" fmla="*/ 46039 h 97179"/>
              <a:gd name="connsiteX5" fmla="*/ 79501 w 79510"/>
              <a:gd name="connsiteY5" fmla="*/ 1 h 9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10" h="97179">
                <a:moveTo>
                  <a:pt x="79501" y="1"/>
                </a:moveTo>
                <a:cubicBezTo>
                  <a:pt x="80295" y="266"/>
                  <a:pt x="31082" y="31486"/>
                  <a:pt x="19176" y="47626"/>
                </a:cubicBezTo>
                <a:cubicBezTo>
                  <a:pt x="7270" y="63766"/>
                  <a:pt x="11238" y="93399"/>
                  <a:pt x="8063" y="96839"/>
                </a:cubicBezTo>
                <a:cubicBezTo>
                  <a:pt x="4888" y="100279"/>
                  <a:pt x="-932" y="76731"/>
                  <a:pt x="126" y="68264"/>
                </a:cubicBezTo>
                <a:cubicBezTo>
                  <a:pt x="1184" y="59797"/>
                  <a:pt x="125" y="58475"/>
                  <a:pt x="14413" y="46039"/>
                </a:cubicBezTo>
                <a:cubicBezTo>
                  <a:pt x="28700" y="33604"/>
                  <a:pt x="78707" y="-264"/>
                  <a:pt x="7950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: 図形 1414">
            <a:extLst>
              <a:ext uri="{FF2B5EF4-FFF2-40B4-BE49-F238E27FC236}">
                <a16:creationId xmlns:a16="http://schemas.microsoft.com/office/drawing/2014/main" id="{A2F95943-F96A-458A-ABF7-EB6BF4A10409}"/>
              </a:ext>
            </a:extLst>
          </p:cNvPr>
          <p:cNvSpPr/>
          <p:nvPr/>
        </p:nvSpPr>
        <p:spPr>
          <a:xfrm>
            <a:off x="5681484" y="1898549"/>
            <a:ext cx="126408" cy="100947"/>
          </a:xfrm>
          <a:custGeom>
            <a:avLst/>
            <a:gdLst>
              <a:gd name="connsiteX0" fmla="*/ 11291 w 126408"/>
              <a:gd name="connsiteY0" fmla="*/ 101 h 100947"/>
              <a:gd name="connsiteX1" fmla="*/ 81141 w 126408"/>
              <a:gd name="connsiteY1" fmla="*/ 66776 h 100947"/>
              <a:gd name="connsiteX2" fmla="*/ 12879 w 126408"/>
              <a:gd name="connsiteY2" fmla="*/ 96939 h 100947"/>
              <a:gd name="connsiteX3" fmla="*/ 8116 w 126408"/>
              <a:gd name="connsiteY3" fmla="*/ 100114 h 100947"/>
              <a:gd name="connsiteX4" fmla="*/ 100191 w 126408"/>
              <a:gd name="connsiteY4" fmla="*/ 92176 h 100947"/>
              <a:gd name="connsiteX5" fmla="*/ 120829 w 126408"/>
              <a:gd name="connsiteY5" fmla="*/ 52489 h 100947"/>
              <a:gd name="connsiteX6" fmla="*/ 11291 w 126408"/>
              <a:gd name="connsiteY6" fmla="*/ 101 h 100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408" h="100947">
                <a:moveTo>
                  <a:pt x="11291" y="101"/>
                </a:moveTo>
                <a:cubicBezTo>
                  <a:pt x="4676" y="2482"/>
                  <a:pt x="80876" y="50636"/>
                  <a:pt x="81141" y="66776"/>
                </a:cubicBezTo>
                <a:cubicBezTo>
                  <a:pt x="81406" y="82916"/>
                  <a:pt x="25050" y="91383"/>
                  <a:pt x="12879" y="96939"/>
                </a:cubicBezTo>
                <a:cubicBezTo>
                  <a:pt x="708" y="102495"/>
                  <a:pt x="-6436" y="100908"/>
                  <a:pt x="8116" y="100114"/>
                </a:cubicBezTo>
                <a:cubicBezTo>
                  <a:pt x="22668" y="99320"/>
                  <a:pt x="81406" y="100113"/>
                  <a:pt x="100191" y="92176"/>
                </a:cubicBezTo>
                <a:cubicBezTo>
                  <a:pt x="118976" y="84239"/>
                  <a:pt x="135381" y="67041"/>
                  <a:pt x="120829" y="52489"/>
                </a:cubicBezTo>
                <a:cubicBezTo>
                  <a:pt x="106277" y="37937"/>
                  <a:pt x="17906" y="-2280"/>
                  <a:pt x="11291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: 図形 1415">
            <a:extLst>
              <a:ext uri="{FF2B5EF4-FFF2-40B4-BE49-F238E27FC236}">
                <a16:creationId xmlns:a16="http://schemas.microsoft.com/office/drawing/2014/main" id="{88E6A302-7E99-4760-98EA-9A33D307B1E8}"/>
              </a:ext>
            </a:extLst>
          </p:cNvPr>
          <p:cNvSpPr/>
          <p:nvPr/>
        </p:nvSpPr>
        <p:spPr>
          <a:xfrm>
            <a:off x="5633177" y="1882734"/>
            <a:ext cx="147207" cy="129202"/>
          </a:xfrm>
          <a:custGeom>
            <a:avLst/>
            <a:gdLst>
              <a:gd name="connsiteX0" fmla="*/ 146911 w 147207"/>
              <a:gd name="connsiteY0" fmla="*/ 41 h 129202"/>
              <a:gd name="connsiteX1" fmla="*/ 42136 w 147207"/>
              <a:gd name="connsiteY1" fmla="*/ 81004 h 129202"/>
              <a:gd name="connsiteX2" fmla="*/ 65948 w 147207"/>
              <a:gd name="connsiteY2" fmla="*/ 128629 h 129202"/>
              <a:gd name="connsiteX3" fmla="*/ 37373 w 147207"/>
              <a:gd name="connsiteY3" fmla="*/ 106404 h 129202"/>
              <a:gd name="connsiteX4" fmla="*/ 4036 w 147207"/>
              <a:gd name="connsiteY4" fmla="*/ 92116 h 129202"/>
              <a:gd name="connsiteX5" fmla="*/ 146911 w 147207"/>
              <a:gd name="connsiteY5" fmla="*/ 41 h 12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207" h="129202">
                <a:moveTo>
                  <a:pt x="146911" y="41"/>
                </a:moveTo>
                <a:cubicBezTo>
                  <a:pt x="153261" y="-1811"/>
                  <a:pt x="55630" y="59573"/>
                  <a:pt x="42136" y="81004"/>
                </a:cubicBezTo>
                <a:cubicBezTo>
                  <a:pt x="28642" y="102435"/>
                  <a:pt x="66742" y="124396"/>
                  <a:pt x="65948" y="128629"/>
                </a:cubicBezTo>
                <a:cubicBezTo>
                  <a:pt x="65154" y="132862"/>
                  <a:pt x="47692" y="112490"/>
                  <a:pt x="37373" y="106404"/>
                </a:cubicBezTo>
                <a:cubicBezTo>
                  <a:pt x="27054" y="100319"/>
                  <a:pt x="-12633" y="112754"/>
                  <a:pt x="4036" y="92116"/>
                </a:cubicBezTo>
                <a:cubicBezTo>
                  <a:pt x="20705" y="71478"/>
                  <a:pt x="140561" y="1893"/>
                  <a:pt x="146911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: 図形 1416">
            <a:extLst>
              <a:ext uri="{FF2B5EF4-FFF2-40B4-BE49-F238E27FC236}">
                <a16:creationId xmlns:a16="http://schemas.microsoft.com/office/drawing/2014/main" id="{C84E7DDC-4A7C-4B0E-993F-AB490F37ACB4}"/>
              </a:ext>
            </a:extLst>
          </p:cNvPr>
          <p:cNvSpPr/>
          <p:nvPr/>
        </p:nvSpPr>
        <p:spPr>
          <a:xfrm>
            <a:off x="4618032" y="1407657"/>
            <a:ext cx="97195" cy="93026"/>
          </a:xfrm>
          <a:custGeom>
            <a:avLst/>
            <a:gdLst>
              <a:gd name="connsiteX0" fmla="*/ 6 w 97195"/>
              <a:gd name="connsiteY0" fmla="*/ 456 h 93026"/>
              <a:gd name="connsiteX1" fmla="*/ 90493 w 97195"/>
              <a:gd name="connsiteY1" fmla="*/ 24268 h 93026"/>
              <a:gd name="connsiteX2" fmla="*/ 90493 w 97195"/>
              <a:gd name="connsiteY2" fmla="*/ 92531 h 93026"/>
              <a:gd name="connsiteX3" fmla="*/ 90493 w 97195"/>
              <a:gd name="connsiteY3" fmla="*/ 54431 h 93026"/>
              <a:gd name="connsiteX4" fmla="*/ 85731 w 97195"/>
              <a:gd name="connsiteY4" fmla="*/ 41731 h 93026"/>
              <a:gd name="connsiteX5" fmla="*/ 6 w 97195"/>
              <a:gd name="connsiteY5" fmla="*/ 456 h 9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195" h="93026">
                <a:moveTo>
                  <a:pt x="6" y="456"/>
                </a:moveTo>
                <a:cubicBezTo>
                  <a:pt x="800" y="-2454"/>
                  <a:pt x="75412" y="8922"/>
                  <a:pt x="90493" y="24268"/>
                </a:cubicBezTo>
                <a:cubicBezTo>
                  <a:pt x="105574" y="39614"/>
                  <a:pt x="90493" y="92531"/>
                  <a:pt x="90493" y="92531"/>
                </a:cubicBezTo>
                <a:cubicBezTo>
                  <a:pt x="90493" y="97558"/>
                  <a:pt x="91287" y="62898"/>
                  <a:pt x="90493" y="54431"/>
                </a:cubicBezTo>
                <a:cubicBezTo>
                  <a:pt x="89699" y="45964"/>
                  <a:pt x="98960" y="49139"/>
                  <a:pt x="85731" y="41731"/>
                </a:cubicBezTo>
                <a:cubicBezTo>
                  <a:pt x="72502" y="34323"/>
                  <a:pt x="-788" y="3366"/>
                  <a:pt x="6" y="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: 図形 1417">
            <a:extLst>
              <a:ext uri="{FF2B5EF4-FFF2-40B4-BE49-F238E27FC236}">
                <a16:creationId xmlns:a16="http://schemas.microsoft.com/office/drawing/2014/main" id="{3D1EF056-7758-45CA-9E20-0AF6EA8724E1}"/>
              </a:ext>
            </a:extLst>
          </p:cNvPr>
          <p:cNvSpPr/>
          <p:nvPr/>
        </p:nvSpPr>
        <p:spPr>
          <a:xfrm>
            <a:off x="4531569" y="1371600"/>
            <a:ext cx="123431" cy="12066"/>
          </a:xfrm>
          <a:custGeom>
            <a:avLst/>
            <a:gdLst>
              <a:gd name="connsiteX0" fmla="*/ 744 w 123431"/>
              <a:gd name="connsiteY0" fmla="*/ 0 h 12066"/>
              <a:gd name="connsiteX1" fmla="*/ 121394 w 123431"/>
              <a:gd name="connsiteY1" fmla="*/ 11113 h 12066"/>
              <a:gd name="connsiteX2" fmla="*/ 72181 w 123431"/>
              <a:gd name="connsiteY2" fmla="*/ 11113 h 12066"/>
              <a:gd name="connsiteX3" fmla="*/ 744 w 123431"/>
              <a:gd name="connsiteY3" fmla="*/ 0 h 1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31" h="12066">
                <a:moveTo>
                  <a:pt x="744" y="0"/>
                </a:moveTo>
                <a:cubicBezTo>
                  <a:pt x="8946" y="0"/>
                  <a:pt x="109488" y="9261"/>
                  <a:pt x="121394" y="11113"/>
                </a:cubicBezTo>
                <a:cubicBezTo>
                  <a:pt x="133300" y="12965"/>
                  <a:pt x="89908" y="11642"/>
                  <a:pt x="72181" y="11113"/>
                </a:cubicBezTo>
                <a:cubicBezTo>
                  <a:pt x="54454" y="10584"/>
                  <a:pt x="-7458" y="0"/>
                  <a:pt x="74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: 図形 1418">
            <a:extLst>
              <a:ext uri="{FF2B5EF4-FFF2-40B4-BE49-F238E27FC236}">
                <a16:creationId xmlns:a16="http://schemas.microsoft.com/office/drawing/2014/main" id="{6AE52DC9-0460-4067-B6BD-58AB803CDC59}"/>
              </a:ext>
            </a:extLst>
          </p:cNvPr>
          <p:cNvSpPr/>
          <p:nvPr/>
        </p:nvSpPr>
        <p:spPr>
          <a:xfrm>
            <a:off x="4570275" y="1460500"/>
            <a:ext cx="75871" cy="66101"/>
          </a:xfrm>
          <a:custGeom>
            <a:avLst/>
            <a:gdLst>
              <a:gd name="connsiteX0" fmla="*/ 69988 w 75871"/>
              <a:gd name="connsiteY0" fmla="*/ 0 h 66101"/>
              <a:gd name="connsiteX1" fmla="*/ 69988 w 75871"/>
              <a:gd name="connsiteY1" fmla="*/ 60325 h 66101"/>
              <a:gd name="connsiteX2" fmla="*/ 138 w 75871"/>
              <a:gd name="connsiteY2" fmla="*/ 63500 h 66101"/>
              <a:gd name="connsiteX3" fmla="*/ 52525 w 75871"/>
              <a:gd name="connsiteY3" fmla="*/ 58738 h 66101"/>
              <a:gd name="connsiteX4" fmla="*/ 69988 w 75871"/>
              <a:gd name="connsiteY4" fmla="*/ 0 h 6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71" h="66101">
                <a:moveTo>
                  <a:pt x="69988" y="0"/>
                </a:moveTo>
                <a:cubicBezTo>
                  <a:pt x="72898" y="264"/>
                  <a:pt x="81630" y="49742"/>
                  <a:pt x="69988" y="60325"/>
                </a:cubicBezTo>
                <a:cubicBezTo>
                  <a:pt x="58346" y="70908"/>
                  <a:pt x="3048" y="63764"/>
                  <a:pt x="138" y="63500"/>
                </a:cubicBezTo>
                <a:cubicBezTo>
                  <a:pt x="-2772" y="63236"/>
                  <a:pt x="41148" y="64559"/>
                  <a:pt x="52525" y="58738"/>
                </a:cubicBezTo>
                <a:cubicBezTo>
                  <a:pt x="63902" y="52917"/>
                  <a:pt x="67078" y="-264"/>
                  <a:pt x="699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: 図形 1419">
            <a:extLst>
              <a:ext uri="{FF2B5EF4-FFF2-40B4-BE49-F238E27FC236}">
                <a16:creationId xmlns:a16="http://schemas.microsoft.com/office/drawing/2014/main" id="{3E5B35D0-60F9-42BA-93B4-4B4AE3D1FDD8}"/>
              </a:ext>
            </a:extLst>
          </p:cNvPr>
          <p:cNvSpPr/>
          <p:nvPr/>
        </p:nvSpPr>
        <p:spPr>
          <a:xfrm>
            <a:off x="5244826" y="1698614"/>
            <a:ext cx="156469" cy="152544"/>
          </a:xfrm>
          <a:custGeom>
            <a:avLst/>
            <a:gdLst>
              <a:gd name="connsiteX0" fmla="*/ 135212 w 156469"/>
              <a:gd name="connsiteY0" fmla="*/ 11 h 152544"/>
              <a:gd name="connsiteX1" fmla="*/ 141562 w 156469"/>
              <a:gd name="connsiteY1" fmla="*/ 92086 h 152544"/>
              <a:gd name="connsiteX2" fmla="*/ 41549 w 156469"/>
              <a:gd name="connsiteY2" fmla="*/ 138124 h 152544"/>
              <a:gd name="connsiteX3" fmla="*/ 274 w 156469"/>
              <a:gd name="connsiteY3" fmla="*/ 152411 h 152544"/>
              <a:gd name="connsiteX4" fmla="*/ 59012 w 156469"/>
              <a:gd name="connsiteY4" fmla="*/ 131774 h 152544"/>
              <a:gd name="connsiteX5" fmla="*/ 71712 w 156469"/>
              <a:gd name="connsiteY5" fmla="*/ 138124 h 152544"/>
              <a:gd name="connsiteX6" fmla="*/ 146324 w 156469"/>
              <a:gd name="connsiteY6" fmla="*/ 114311 h 152544"/>
              <a:gd name="connsiteX7" fmla="*/ 154262 w 156469"/>
              <a:gd name="connsiteY7" fmla="*/ 98436 h 152544"/>
              <a:gd name="connsiteX8" fmla="*/ 135212 w 156469"/>
              <a:gd name="connsiteY8" fmla="*/ 11 h 15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469" h="152544">
                <a:moveTo>
                  <a:pt x="135212" y="11"/>
                </a:moveTo>
                <a:cubicBezTo>
                  <a:pt x="133095" y="-1047"/>
                  <a:pt x="157173" y="69067"/>
                  <a:pt x="141562" y="92086"/>
                </a:cubicBezTo>
                <a:cubicBezTo>
                  <a:pt x="125951" y="115105"/>
                  <a:pt x="65097" y="128070"/>
                  <a:pt x="41549" y="138124"/>
                </a:cubicBezTo>
                <a:cubicBezTo>
                  <a:pt x="18001" y="148178"/>
                  <a:pt x="-2636" y="153469"/>
                  <a:pt x="274" y="152411"/>
                </a:cubicBezTo>
                <a:cubicBezTo>
                  <a:pt x="3184" y="151353"/>
                  <a:pt x="47106" y="134155"/>
                  <a:pt x="59012" y="131774"/>
                </a:cubicBezTo>
                <a:cubicBezTo>
                  <a:pt x="70918" y="129393"/>
                  <a:pt x="57160" y="141035"/>
                  <a:pt x="71712" y="138124"/>
                </a:cubicBezTo>
                <a:cubicBezTo>
                  <a:pt x="86264" y="135214"/>
                  <a:pt x="132566" y="120926"/>
                  <a:pt x="146324" y="114311"/>
                </a:cubicBezTo>
                <a:cubicBezTo>
                  <a:pt x="160082" y="107696"/>
                  <a:pt x="156643" y="114575"/>
                  <a:pt x="154262" y="98436"/>
                </a:cubicBezTo>
                <a:cubicBezTo>
                  <a:pt x="151881" y="82297"/>
                  <a:pt x="137329" y="1069"/>
                  <a:pt x="135212" y="1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: 図形 1420">
            <a:extLst>
              <a:ext uri="{FF2B5EF4-FFF2-40B4-BE49-F238E27FC236}">
                <a16:creationId xmlns:a16="http://schemas.microsoft.com/office/drawing/2014/main" id="{D5A34E21-F153-4E34-8DDE-E54B5138E599}"/>
              </a:ext>
            </a:extLst>
          </p:cNvPr>
          <p:cNvSpPr/>
          <p:nvPr/>
        </p:nvSpPr>
        <p:spPr>
          <a:xfrm>
            <a:off x="7005320" y="3891280"/>
            <a:ext cx="2259793" cy="60960"/>
          </a:xfrm>
          <a:custGeom>
            <a:avLst/>
            <a:gdLst>
              <a:gd name="connsiteX0" fmla="*/ 0 w 2259793"/>
              <a:gd name="connsiteY0" fmla="*/ 50800 h 60960"/>
              <a:gd name="connsiteX1" fmla="*/ 233680 w 2259793"/>
              <a:gd name="connsiteY1" fmla="*/ 55880 h 60960"/>
              <a:gd name="connsiteX2" fmla="*/ 2184400 w 2259793"/>
              <a:gd name="connsiteY2" fmla="*/ 60960 h 60960"/>
              <a:gd name="connsiteX3" fmla="*/ 1889760 w 2259793"/>
              <a:gd name="connsiteY3" fmla="*/ 0 h 60960"/>
              <a:gd name="connsiteX4" fmla="*/ 0 w 2259793"/>
              <a:gd name="connsiteY4" fmla="*/ 50800 h 6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9793" h="60960">
                <a:moveTo>
                  <a:pt x="0" y="50800"/>
                </a:moveTo>
                <a:lnTo>
                  <a:pt x="233680" y="55880"/>
                </a:lnTo>
                <a:lnTo>
                  <a:pt x="2184400" y="60960"/>
                </a:lnTo>
                <a:cubicBezTo>
                  <a:pt x="2460413" y="51647"/>
                  <a:pt x="1889760" y="0"/>
                  <a:pt x="1889760" y="0"/>
                </a:cubicBezTo>
                <a:lnTo>
                  <a:pt x="0" y="50800"/>
                </a:ln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: 図形 1421">
            <a:extLst>
              <a:ext uri="{FF2B5EF4-FFF2-40B4-BE49-F238E27FC236}">
                <a16:creationId xmlns:a16="http://schemas.microsoft.com/office/drawing/2014/main" id="{59C22F7A-7249-495C-8148-03C9FE90E7BC}"/>
              </a:ext>
            </a:extLst>
          </p:cNvPr>
          <p:cNvSpPr/>
          <p:nvPr/>
        </p:nvSpPr>
        <p:spPr>
          <a:xfrm>
            <a:off x="6850971" y="4030461"/>
            <a:ext cx="2327211" cy="74223"/>
          </a:xfrm>
          <a:custGeom>
            <a:avLst/>
            <a:gdLst>
              <a:gd name="connsiteX0" fmla="*/ 194989 w 2327211"/>
              <a:gd name="connsiteY0" fmla="*/ 18299 h 74223"/>
              <a:gd name="connsiteX1" fmla="*/ 418509 w 2327211"/>
              <a:gd name="connsiteY1" fmla="*/ 8139 h 74223"/>
              <a:gd name="connsiteX2" fmla="*/ 2252389 w 2327211"/>
              <a:gd name="connsiteY2" fmla="*/ 13219 h 74223"/>
              <a:gd name="connsiteX3" fmla="*/ 1912029 w 2327211"/>
              <a:gd name="connsiteY3" fmla="*/ 18299 h 74223"/>
              <a:gd name="connsiteX4" fmla="*/ 1353229 w 2327211"/>
              <a:gd name="connsiteY4" fmla="*/ 74179 h 74223"/>
              <a:gd name="connsiteX5" fmla="*/ 98469 w 2327211"/>
              <a:gd name="connsiteY5" fmla="*/ 8139 h 74223"/>
              <a:gd name="connsiteX6" fmla="*/ 194989 w 2327211"/>
              <a:gd name="connsiteY6" fmla="*/ 18299 h 74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7211" h="74223">
                <a:moveTo>
                  <a:pt x="194989" y="18299"/>
                </a:moveTo>
                <a:cubicBezTo>
                  <a:pt x="135299" y="13642"/>
                  <a:pt x="418509" y="8139"/>
                  <a:pt x="418509" y="8139"/>
                </a:cubicBezTo>
                <a:lnTo>
                  <a:pt x="2252389" y="13219"/>
                </a:lnTo>
                <a:cubicBezTo>
                  <a:pt x="2501309" y="14912"/>
                  <a:pt x="2061889" y="8139"/>
                  <a:pt x="1912029" y="18299"/>
                </a:cubicBezTo>
                <a:cubicBezTo>
                  <a:pt x="1762169" y="28459"/>
                  <a:pt x="1655489" y="75872"/>
                  <a:pt x="1353229" y="74179"/>
                </a:cubicBezTo>
                <a:cubicBezTo>
                  <a:pt x="1050969" y="72486"/>
                  <a:pt x="295742" y="20839"/>
                  <a:pt x="98469" y="8139"/>
                </a:cubicBezTo>
                <a:cubicBezTo>
                  <a:pt x="-98804" y="-4561"/>
                  <a:pt x="35392" y="-3291"/>
                  <a:pt x="194989" y="1829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: 図形 1422">
            <a:extLst>
              <a:ext uri="{FF2B5EF4-FFF2-40B4-BE49-F238E27FC236}">
                <a16:creationId xmlns:a16="http://schemas.microsoft.com/office/drawing/2014/main" id="{558B2CBF-BEE6-4011-8DE4-225B1EF6684A}"/>
              </a:ext>
            </a:extLst>
          </p:cNvPr>
          <p:cNvSpPr/>
          <p:nvPr/>
        </p:nvSpPr>
        <p:spPr>
          <a:xfrm>
            <a:off x="7000240" y="4145186"/>
            <a:ext cx="2153798" cy="55974"/>
          </a:xfrm>
          <a:custGeom>
            <a:avLst/>
            <a:gdLst>
              <a:gd name="connsiteX0" fmla="*/ 0 w 2153798"/>
              <a:gd name="connsiteY0" fmla="*/ 55974 h 55974"/>
              <a:gd name="connsiteX1" fmla="*/ 162560 w 2153798"/>
              <a:gd name="connsiteY1" fmla="*/ 55974 h 55974"/>
              <a:gd name="connsiteX2" fmla="*/ 1315720 w 2153798"/>
              <a:gd name="connsiteY2" fmla="*/ 55974 h 55974"/>
              <a:gd name="connsiteX3" fmla="*/ 2118360 w 2153798"/>
              <a:gd name="connsiteY3" fmla="*/ 50894 h 55974"/>
              <a:gd name="connsiteX4" fmla="*/ 1808480 w 2153798"/>
              <a:gd name="connsiteY4" fmla="*/ 94 h 55974"/>
              <a:gd name="connsiteX5" fmla="*/ 0 w 2153798"/>
              <a:gd name="connsiteY5" fmla="*/ 55974 h 5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3798" h="55974">
                <a:moveTo>
                  <a:pt x="0" y="55974"/>
                </a:moveTo>
                <a:lnTo>
                  <a:pt x="162560" y="55974"/>
                </a:lnTo>
                <a:lnTo>
                  <a:pt x="1315720" y="55974"/>
                </a:lnTo>
                <a:lnTo>
                  <a:pt x="2118360" y="50894"/>
                </a:lnTo>
                <a:cubicBezTo>
                  <a:pt x="2200487" y="41581"/>
                  <a:pt x="2156460" y="1787"/>
                  <a:pt x="1808480" y="94"/>
                </a:cubicBezTo>
                <a:cubicBezTo>
                  <a:pt x="1460500" y="-1599"/>
                  <a:pt x="745490" y="19567"/>
                  <a:pt x="0" y="55974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: 図形 1423">
            <a:extLst>
              <a:ext uri="{FF2B5EF4-FFF2-40B4-BE49-F238E27FC236}">
                <a16:creationId xmlns:a16="http://schemas.microsoft.com/office/drawing/2014/main" id="{0C333C34-47FD-414F-9F30-7A0AD625EF7F}"/>
              </a:ext>
            </a:extLst>
          </p:cNvPr>
          <p:cNvSpPr/>
          <p:nvPr/>
        </p:nvSpPr>
        <p:spPr>
          <a:xfrm>
            <a:off x="8045794" y="7633359"/>
            <a:ext cx="1211574" cy="73833"/>
          </a:xfrm>
          <a:custGeom>
            <a:avLst/>
            <a:gdLst>
              <a:gd name="connsiteX0" fmla="*/ 926 w 1211574"/>
              <a:gd name="connsiteY0" fmla="*/ 1881 h 73833"/>
              <a:gd name="connsiteX1" fmla="*/ 163486 w 1211574"/>
              <a:gd name="connsiteY1" fmla="*/ 1881 h 73833"/>
              <a:gd name="connsiteX2" fmla="*/ 1159166 w 1211574"/>
              <a:gd name="connsiteY2" fmla="*/ 52681 h 73833"/>
              <a:gd name="connsiteX3" fmla="*/ 961046 w 1211574"/>
              <a:gd name="connsiteY3" fmla="*/ 73001 h 73833"/>
              <a:gd name="connsiteX4" fmla="*/ 926 w 1211574"/>
              <a:gd name="connsiteY4" fmla="*/ 1881 h 7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1574" h="73833">
                <a:moveTo>
                  <a:pt x="926" y="1881"/>
                </a:moveTo>
                <a:cubicBezTo>
                  <a:pt x="-14314" y="-2353"/>
                  <a:pt x="163486" y="1881"/>
                  <a:pt x="163486" y="1881"/>
                </a:cubicBezTo>
                <a:lnTo>
                  <a:pt x="1159166" y="52681"/>
                </a:lnTo>
                <a:cubicBezTo>
                  <a:pt x="1292093" y="64534"/>
                  <a:pt x="1152393" y="77234"/>
                  <a:pt x="961046" y="73001"/>
                </a:cubicBezTo>
                <a:cubicBezTo>
                  <a:pt x="769699" y="68768"/>
                  <a:pt x="390392" y="48024"/>
                  <a:pt x="926" y="188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: 図形 1424">
            <a:extLst>
              <a:ext uri="{FF2B5EF4-FFF2-40B4-BE49-F238E27FC236}">
                <a16:creationId xmlns:a16="http://schemas.microsoft.com/office/drawing/2014/main" id="{06A1AC95-E6B6-486E-96F1-D0D3514FC366}"/>
              </a:ext>
            </a:extLst>
          </p:cNvPr>
          <p:cNvSpPr/>
          <p:nvPr/>
        </p:nvSpPr>
        <p:spPr>
          <a:xfrm>
            <a:off x="6567700" y="7569136"/>
            <a:ext cx="771423" cy="61647"/>
          </a:xfrm>
          <a:custGeom>
            <a:avLst/>
            <a:gdLst>
              <a:gd name="connsiteX0" fmla="*/ 5820 w 771423"/>
              <a:gd name="connsiteY0" fmla="*/ 55944 h 61647"/>
              <a:gd name="connsiteX1" fmla="*/ 193780 w 771423"/>
              <a:gd name="connsiteY1" fmla="*/ 61024 h 61647"/>
              <a:gd name="connsiteX2" fmla="*/ 757660 w 771423"/>
              <a:gd name="connsiteY2" fmla="*/ 40704 h 61647"/>
              <a:gd name="connsiteX3" fmla="*/ 579860 w 771423"/>
              <a:gd name="connsiteY3" fmla="*/ 64 h 61647"/>
              <a:gd name="connsiteX4" fmla="*/ 376660 w 771423"/>
              <a:gd name="connsiteY4" fmla="*/ 50864 h 61647"/>
              <a:gd name="connsiteX5" fmla="*/ 5820 w 771423"/>
              <a:gd name="connsiteY5" fmla="*/ 55944 h 6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423" h="61647">
                <a:moveTo>
                  <a:pt x="5820" y="55944"/>
                </a:moveTo>
                <a:cubicBezTo>
                  <a:pt x="-24660" y="57637"/>
                  <a:pt x="68473" y="63564"/>
                  <a:pt x="193780" y="61024"/>
                </a:cubicBezTo>
                <a:cubicBezTo>
                  <a:pt x="319087" y="58484"/>
                  <a:pt x="693313" y="50864"/>
                  <a:pt x="757660" y="40704"/>
                </a:cubicBezTo>
                <a:cubicBezTo>
                  <a:pt x="822007" y="30544"/>
                  <a:pt x="643360" y="-1629"/>
                  <a:pt x="579860" y="64"/>
                </a:cubicBezTo>
                <a:cubicBezTo>
                  <a:pt x="516360" y="1757"/>
                  <a:pt x="477413" y="44937"/>
                  <a:pt x="376660" y="50864"/>
                </a:cubicBezTo>
                <a:cubicBezTo>
                  <a:pt x="275907" y="56791"/>
                  <a:pt x="36300" y="54251"/>
                  <a:pt x="5820" y="55944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: 図形 1425">
            <a:extLst>
              <a:ext uri="{FF2B5EF4-FFF2-40B4-BE49-F238E27FC236}">
                <a16:creationId xmlns:a16="http://schemas.microsoft.com/office/drawing/2014/main" id="{91EA1BAD-8483-4BD4-A975-ACF11F402528}"/>
              </a:ext>
            </a:extLst>
          </p:cNvPr>
          <p:cNvSpPr/>
          <p:nvPr/>
        </p:nvSpPr>
        <p:spPr>
          <a:xfrm>
            <a:off x="6474578" y="7828162"/>
            <a:ext cx="907931" cy="81442"/>
          </a:xfrm>
          <a:custGeom>
            <a:avLst/>
            <a:gdLst>
              <a:gd name="connsiteX0" fmla="*/ 17662 w 907931"/>
              <a:gd name="connsiteY0" fmla="*/ 118 h 81442"/>
              <a:gd name="connsiteX1" fmla="*/ 180222 w 907931"/>
              <a:gd name="connsiteY1" fmla="*/ 15358 h 81442"/>
              <a:gd name="connsiteX2" fmla="*/ 881262 w 907931"/>
              <a:gd name="connsiteY2" fmla="*/ 81398 h 81442"/>
              <a:gd name="connsiteX3" fmla="*/ 688222 w 907931"/>
              <a:gd name="connsiteY3" fmla="*/ 25518 h 81442"/>
              <a:gd name="connsiteX4" fmla="*/ 17662 w 907931"/>
              <a:gd name="connsiteY4" fmla="*/ 118 h 8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931" h="81442">
                <a:moveTo>
                  <a:pt x="17662" y="118"/>
                </a:moveTo>
                <a:cubicBezTo>
                  <a:pt x="-67005" y="-1575"/>
                  <a:pt x="180222" y="15358"/>
                  <a:pt x="180222" y="15358"/>
                </a:cubicBezTo>
                <a:cubicBezTo>
                  <a:pt x="324155" y="28905"/>
                  <a:pt x="796595" y="79705"/>
                  <a:pt x="881262" y="81398"/>
                </a:cubicBezTo>
                <a:cubicBezTo>
                  <a:pt x="965929" y="83091"/>
                  <a:pt x="834695" y="35678"/>
                  <a:pt x="688222" y="25518"/>
                </a:cubicBezTo>
                <a:cubicBezTo>
                  <a:pt x="541749" y="15358"/>
                  <a:pt x="102329" y="1811"/>
                  <a:pt x="17662" y="118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: 図形 1426">
            <a:extLst>
              <a:ext uri="{FF2B5EF4-FFF2-40B4-BE49-F238E27FC236}">
                <a16:creationId xmlns:a16="http://schemas.microsoft.com/office/drawing/2014/main" id="{484D3D7D-BB19-4F80-920B-DC020345005A}"/>
              </a:ext>
            </a:extLst>
          </p:cNvPr>
          <p:cNvSpPr/>
          <p:nvPr/>
        </p:nvSpPr>
        <p:spPr>
          <a:xfrm>
            <a:off x="7929482" y="7975211"/>
            <a:ext cx="1298345" cy="129107"/>
          </a:xfrm>
          <a:custGeom>
            <a:avLst/>
            <a:gdLst>
              <a:gd name="connsiteX0" fmla="*/ 398 w 1298345"/>
              <a:gd name="connsiteY0" fmla="*/ 389 h 129107"/>
              <a:gd name="connsiteX1" fmla="*/ 96918 w 1298345"/>
              <a:gd name="connsiteY1" fmla="*/ 5469 h 129107"/>
              <a:gd name="connsiteX2" fmla="*/ 670958 w 1298345"/>
              <a:gd name="connsiteY2" fmla="*/ 56269 h 129107"/>
              <a:gd name="connsiteX3" fmla="*/ 1290718 w 1298345"/>
              <a:gd name="connsiteY3" fmla="*/ 117229 h 129107"/>
              <a:gd name="connsiteX4" fmla="*/ 985918 w 1298345"/>
              <a:gd name="connsiteY4" fmla="*/ 76589 h 129107"/>
              <a:gd name="connsiteX5" fmla="*/ 533798 w 1298345"/>
              <a:gd name="connsiteY5" fmla="*/ 127389 h 129107"/>
              <a:gd name="connsiteX6" fmla="*/ 398 w 1298345"/>
              <a:gd name="connsiteY6" fmla="*/ 389 h 12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8345" h="129107">
                <a:moveTo>
                  <a:pt x="398" y="389"/>
                </a:moveTo>
                <a:cubicBezTo>
                  <a:pt x="-7222" y="-1728"/>
                  <a:pt x="96918" y="5469"/>
                  <a:pt x="96918" y="5469"/>
                </a:cubicBezTo>
                <a:lnTo>
                  <a:pt x="670958" y="56269"/>
                </a:lnTo>
                <a:lnTo>
                  <a:pt x="1290718" y="117229"/>
                </a:lnTo>
                <a:cubicBezTo>
                  <a:pt x="1343211" y="120616"/>
                  <a:pt x="1112071" y="74896"/>
                  <a:pt x="985918" y="76589"/>
                </a:cubicBezTo>
                <a:cubicBezTo>
                  <a:pt x="859765" y="78282"/>
                  <a:pt x="701438" y="140089"/>
                  <a:pt x="533798" y="127389"/>
                </a:cubicBezTo>
                <a:cubicBezTo>
                  <a:pt x="366158" y="114689"/>
                  <a:pt x="173118" y="57539"/>
                  <a:pt x="398" y="38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: 図形 1427">
            <a:extLst>
              <a:ext uri="{FF2B5EF4-FFF2-40B4-BE49-F238E27FC236}">
                <a16:creationId xmlns:a16="http://schemas.microsoft.com/office/drawing/2014/main" id="{8FE400F5-B5AA-4E37-923A-BFF3CAACF94C}"/>
              </a:ext>
            </a:extLst>
          </p:cNvPr>
          <p:cNvSpPr/>
          <p:nvPr/>
        </p:nvSpPr>
        <p:spPr>
          <a:xfrm>
            <a:off x="5375305" y="8193962"/>
            <a:ext cx="1658773" cy="61448"/>
          </a:xfrm>
          <a:custGeom>
            <a:avLst/>
            <a:gdLst>
              <a:gd name="connsiteX0" fmla="*/ 136495 w 1658773"/>
              <a:gd name="connsiteY0" fmla="*/ 20398 h 61448"/>
              <a:gd name="connsiteX1" fmla="*/ 365095 w 1658773"/>
              <a:gd name="connsiteY1" fmla="*/ 15318 h 61448"/>
              <a:gd name="connsiteX2" fmla="*/ 1619855 w 1658773"/>
              <a:gd name="connsiteY2" fmla="*/ 78 h 61448"/>
              <a:gd name="connsiteX3" fmla="*/ 1320135 w 1658773"/>
              <a:gd name="connsiteY3" fmla="*/ 25478 h 61448"/>
              <a:gd name="connsiteX4" fmla="*/ 1116935 w 1658773"/>
              <a:gd name="connsiteY4" fmla="*/ 61038 h 61448"/>
              <a:gd name="connsiteX5" fmla="*/ 90775 w 1658773"/>
              <a:gd name="connsiteY5" fmla="*/ 78 h 61448"/>
              <a:gd name="connsiteX6" fmla="*/ 136495 w 1658773"/>
              <a:gd name="connsiteY6" fmla="*/ 20398 h 6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8773" h="61448">
                <a:moveTo>
                  <a:pt x="136495" y="20398"/>
                </a:moveTo>
                <a:lnTo>
                  <a:pt x="365095" y="15318"/>
                </a:lnTo>
                <a:lnTo>
                  <a:pt x="1619855" y="78"/>
                </a:lnTo>
                <a:cubicBezTo>
                  <a:pt x="1779028" y="1771"/>
                  <a:pt x="1403955" y="15318"/>
                  <a:pt x="1320135" y="25478"/>
                </a:cubicBezTo>
                <a:cubicBezTo>
                  <a:pt x="1236315" y="35638"/>
                  <a:pt x="1321828" y="65271"/>
                  <a:pt x="1116935" y="61038"/>
                </a:cubicBezTo>
                <a:cubicBezTo>
                  <a:pt x="912042" y="56805"/>
                  <a:pt x="258415" y="1771"/>
                  <a:pt x="90775" y="78"/>
                </a:cubicBezTo>
                <a:cubicBezTo>
                  <a:pt x="-76865" y="-1615"/>
                  <a:pt x="17115" y="24631"/>
                  <a:pt x="136495" y="20398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: 図形 1428">
            <a:extLst>
              <a:ext uri="{FF2B5EF4-FFF2-40B4-BE49-F238E27FC236}">
                <a16:creationId xmlns:a16="http://schemas.microsoft.com/office/drawing/2014/main" id="{E275F2B6-A3E5-4299-94CF-874B3A6762F6}"/>
              </a:ext>
            </a:extLst>
          </p:cNvPr>
          <p:cNvSpPr/>
          <p:nvPr/>
        </p:nvSpPr>
        <p:spPr>
          <a:xfrm>
            <a:off x="6832600" y="8366760"/>
            <a:ext cx="2257700" cy="241935"/>
          </a:xfrm>
          <a:custGeom>
            <a:avLst/>
            <a:gdLst>
              <a:gd name="connsiteX0" fmla="*/ 0 w 2257700"/>
              <a:gd name="connsiteY0" fmla="*/ 0 h 241935"/>
              <a:gd name="connsiteX1" fmla="*/ 101600 w 2257700"/>
              <a:gd name="connsiteY1" fmla="*/ 20320 h 241935"/>
              <a:gd name="connsiteX2" fmla="*/ 863600 w 2257700"/>
              <a:gd name="connsiteY2" fmla="*/ 132080 h 241935"/>
              <a:gd name="connsiteX3" fmla="*/ 1468120 w 2257700"/>
              <a:gd name="connsiteY3" fmla="*/ 238760 h 241935"/>
              <a:gd name="connsiteX4" fmla="*/ 2255520 w 2257700"/>
              <a:gd name="connsiteY4" fmla="*/ 213360 h 241935"/>
              <a:gd name="connsiteX5" fmla="*/ 1691640 w 2257700"/>
              <a:gd name="connsiteY5" fmla="*/ 208280 h 241935"/>
              <a:gd name="connsiteX6" fmla="*/ 1351280 w 2257700"/>
              <a:gd name="connsiteY6" fmla="*/ 182880 h 241935"/>
              <a:gd name="connsiteX7" fmla="*/ 833120 w 2257700"/>
              <a:gd name="connsiteY7" fmla="*/ 96520 h 241935"/>
              <a:gd name="connsiteX8" fmla="*/ 0 w 2257700"/>
              <a:gd name="connsiteY8" fmla="*/ 0 h 24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7700" h="241935">
                <a:moveTo>
                  <a:pt x="0" y="0"/>
                </a:moveTo>
                <a:lnTo>
                  <a:pt x="101600" y="20320"/>
                </a:lnTo>
                <a:lnTo>
                  <a:pt x="863600" y="132080"/>
                </a:lnTo>
                <a:cubicBezTo>
                  <a:pt x="1091353" y="168487"/>
                  <a:pt x="1236133" y="225213"/>
                  <a:pt x="1468120" y="238760"/>
                </a:cubicBezTo>
                <a:cubicBezTo>
                  <a:pt x="1700107" y="252307"/>
                  <a:pt x="2218267" y="218440"/>
                  <a:pt x="2255520" y="213360"/>
                </a:cubicBezTo>
                <a:cubicBezTo>
                  <a:pt x="2292773" y="208280"/>
                  <a:pt x="1842346" y="213360"/>
                  <a:pt x="1691640" y="208280"/>
                </a:cubicBezTo>
                <a:cubicBezTo>
                  <a:pt x="1540934" y="203200"/>
                  <a:pt x="1494367" y="201507"/>
                  <a:pt x="1351280" y="182880"/>
                </a:cubicBezTo>
                <a:cubicBezTo>
                  <a:pt x="1208193" y="164253"/>
                  <a:pt x="1050713" y="124460"/>
                  <a:pt x="833120" y="96520"/>
                </a:cubicBezTo>
                <a:cubicBezTo>
                  <a:pt x="615527" y="68580"/>
                  <a:pt x="330623" y="41910"/>
                  <a:pt x="0" y="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: 図形 1429">
            <a:extLst>
              <a:ext uri="{FF2B5EF4-FFF2-40B4-BE49-F238E27FC236}">
                <a16:creationId xmlns:a16="http://schemas.microsoft.com/office/drawing/2014/main" id="{2647EEDE-32BD-4E6C-931F-D632C07DBCF2}"/>
              </a:ext>
            </a:extLst>
          </p:cNvPr>
          <p:cNvSpPr/>
          <p:nvPr/>
        </p:nvSpPr>
        <p:spPr>
          <a:xfrm>
            <a:off x="5151120" y="8595925"/>
            <a:ext cx="2581336" cy="65839"/>
          </a:xfrm>
          <a:custGeom>
            <a:avLst/>
            <a:gdLst>
              <a:gd name="connsiteX0" fmla="*/ 0 w 2581336"/>
              <a:gd name="connsiteY0" fmla="*/ 45155 h 65839"/>
              <a:gd name="connsiteX1" fmla="*/ 254000 w 2581336"/>
              <a:gd name="connsiteY1" fmla="*/ 29915 h 65839"/>
              <a:gd name="connsiteX2" fmla="*/ 1493520 w 2581336"/>
              <a:gd name="connsiteY2" fmla="*/ 29915 h 65839"/>
              <a:gd name="connsiteX3" fmla="*/ 2570480 w 2581336"/>
              <a:gd name="connsiteY3" fmla="*/ 65475 h 65839"/>
              <a:gd name="connsiteX4" fmla="*/ 2021840 w 2581336"/>
              <a:gd name="connsiteY4" fmla="*/ 4515 h 65839"/>
              <a:gd name="connsiteX5" fmla="*/ 1579880 w 2581336"/>
              <a:gd name="connsiteY5" fmla="*/ 4515 h 65839"/>
              <a:gd name="connsiteX6" fmla="*/ 0 w 2581336"/>
              <a:gd name="connsiteY6" fmla="*/ 45155 h 6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1336" h="65839">
                <a:moveTo>
                  <a:pt x="0" y="45155"/>
                </a:moveTo>
                <a:cubicBezTo>
                  <a:pt x="2540" y="38805"/>
                  <a:pt x="5080" y="32455"/>
                  <a:pt x="254000" y="29915"/>
                </a:cubicBezTo>
                <a:cubicBezTo>
                  <a:pt x="502920" y="27375"/>
                  <a:pt x="1107440" y="23988"/>
                  <a:pt x="1493520" y="29915"/>
                </a:cubicBezTo>
                <a:cubicBezTo>
                  <a:pt x="1879600" y="35842"/>
                  <a:pt x="2482427" y="69708"/>
                  <a:pt x="2570480" y="65475"/>
                </a:cubicBezTo>
                <a:cubicBezTo>
                  <a:pt x="2658533" y="61242"/>
                  <a:pt x="2186940" y="14675"/>
                  <a:pt x="2021840" y="4515"/>
                </a:cubicBezTo>
                <a:cubicBezTo>
                  <a:pt x="1856740" y="-5645"/>
                  <a:pt x="1579880" y="4515"/>
                  <a:pt x="1579880" y="4515"/>
                </a:cubicBezTo>
                <a:lnTo>
                  <a:pt x="0" y="45155"/>
                </a:ln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: 図形 1430">
            <a:extLst>
              <a:ext uri="{FF2B5EF4-FFF2-40B4-BE49-F238E27FC236}">
                <a16:creationId xmlns:a16="http://schemas.microsoft.com/office/drawing/2014/main" id="{0E7E435C-1F2D-4DE7-8BE4-242029F6B015}"/>
              </a:ext>
            </a:extLst>
          </p:cNvPr>
          <p:cNvSpPr/>
          <p:nvPr/>
        </p:nvSpPr>
        <p:spPr>
          <a:xfrm>
            <a:off x="7785820" y="8323851"/>
            <a:ext cx="1134660" cy="126618"/>
          </a:xfrm>
          <a:custGeom>
            <a:avLst/>
            <a:gdLst>
              <a:gd name="connsiteX0" fmla="*/ 17060 w 1134660"/>
              <a:gd name="connsiteY0" fmla="*/ 7349 h 126618"/>
              <a:gd name="connsiteX1" fmla="*/ 225340 w 1134660"/>
              <a:gd name="connsiteY1" fmla="*/ 22589 h 126618"/>
              <a:gd name="connsiteX2" fmla="*/ 906060 w 1134660"/>
              <a:gd name="connsiteY2" fmla="*/ 119109 h 126618"/>
              <a:gd name="connsiteX3" fmla="*/ 1134660 w 1134660"/>
              <a:gd name="connsiteY3" fmla="*/ 114029 h 126618"/>
              <a:gd name="connsiteX4" fmla="*/ 606340 w 1134660"/>
              <a:gd name="connsiteY4" fmla="*/ 119109 h 126618"/>
              <a:gd name="connsiteX5" fmla="*/ 17060 w 1134660"/>
              <a:gd name="connsiteY5" fmla="*/ 7349 h 12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4660" h="126618">
                <a:moveTo>
                  <a:pt x="17060" y="7349"/>
                </a:moveTo>
                <a:cubicBezTo>
                  <a:pt x="-46440" y="-8738"/>
                  <a:pt x="77173" y="3962"/>
                  <a:pt x="225340" y="22589"/>
                </a:cubicBezTo>
                <a:cubicBezTo>
                  <a:pt x="373507" y="41216"/>
                  <a:pt x="754507" y="103869"/>
                  <a:pt x="906060" y="119109"/>
                </a:cubicBezTo>
                <a:cubicBezTo>
                  <a:pt x="1057613" y="134349"/>
                  <a:pt x="1134660" y="114029"/>
                  <a:pt x="1134660" y="114029"/>
                </a:cubicBezTo>
                <a:cubicBezTo>
                  <a:pt x="1084707" y="114029"/>
                  <a:pt x="784987" y="138582"/>
                  <a:pt x="606340" y="119109"/>
                </a:cubicBezTo>
                <a:cubicBezTo>
                  <a:pt x="427693" y="99636"/>
                  <a:pt x="80560" y="23436"/>
                  <a:pt x="17060" y="734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: 図形 1431">
            <a:extLst>
              <a:ext uri="{FF2B5EF4-FFF2-40B4-BE49-F238E27FC236}">
                <a16:creationId xmlns:a16="http://schemas.microsoft.com/office/drawing/2014/main" id="{25BE2A98-5DBC-4AF9-8DF0-146D9D2EBE79}"/>
              </a:ext>
            </a:extLst>
          </p:cNvPr>
          <p:cNvSpPr/>
          <p:nvPr/>
        </p:nvSpPr>
        <p:spPr>
          <a:xfrm>
            <a:off x="3445619" y="9381064"/>
            <a:ext cx="5969033" cy="583127"/>
          </a:xfrm>
          <a:custGeom>
            <a:avLst/>
            <a:gdLst>
              <a:gd name="connsiteX0" fmla="*/ 481221 w 5969033"/>
              <a:gd name="connsiteY0" fmla="*/ 47416 h 583127"/>
              <a:gd name="connsiteX1" fmla="*/ 709821 w 5969033"/>
              <a:gd name="connsiteY1" fmla="*/ 47416 h 583127"/>
              <a:gd name="connsiteX2" fmla="*/ 5637421 w 5969033"/>
              <a:gd name="connsiteY2" fmla="*/ 494456 h 583127"/>
              <a:gd name="connsiteX3" fmla="*/ 5505341 w 5969033"/>
              <a:gd name="connsiteY3" fmla="*/ 519856 h 583127"/>
              <a:gd name="connsiteX4" fmla="*/ 5398661 w 5969033"/>
              <a:gd name="connsiteY4" fmla="*/ 555416 h 583127"/>
              <a:gd name="connsiteX5" fmla="*/ 4768741 w 5969033"/>
              <a:gd name="connsiteY5" fmla="*/ 540176 h 583127"/>
              <a:gd name="connsiteX6" fmla="*/ 394861 w 5969033"/>
              <a:gd name="connsiteY6" fmla="*/ 47416 h 583127"/>
              <a:gd name="connsiteX7" fmla="*/ 481221 w 5969033"/>
              <a:gd name="connsiteY7" fmla="*/ 47416 h 58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9033" h="583127">
                <a:moveTo>
                  <a:pt x="481221" y="47416"/>
                </a:moveTo>
                <a:cubicBezTo>
                  <a:pt x="165837" y="10162"/>
                  <a:pt x="709821" y="47416"/>
                  <a:pt x="709821" y="47416"/>
                </a:cubicBezTo>
                <a:lnTo>
                  <a:pt x="5637421" y="494456"/>
                </a:lnTo>
                <a:cubicBezTo>
                  <a:pt x="6436674" y="573196"/>
                  <a:pt x="5545134" y="509696"/>
                  <a:pt x="5505341" y="519856"/>
                </a:cubicBezTo>
                <a:cubicBezTo>
                  <a:pt x="5465548" y="530016"/>
                  <a:pt x="5521428" y="552029"/>
                  <a:pt x="5398661" y="555416"/>
                </a:cubicBezTo>
                <a:cubicBezTo>
                  <a:pt x="5275894" y="558803"/>
                  <a:pt x="5602708" y="624843"/>
                  <a:pt x="4768741" y="540176"/>
                </a:cubicBezTo>
                <a:cubicBezTo>
                  <a:pt x="3934774" y="455509"/>
                  <a:pt x="1110294" y="129543"/>
                  <a:pt x="394861" y="47416"/>
                </a:cubicBezTo>
                <a:cubicBezTo>
                  <a:pt x="-320572" y="-34711"/>
                  <a:pt x="77784" y="6352"/>
                  <a:pt x="481221" y="47416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: 図形 1432">
            <a:extLst>
              <a:ext uri="{FF2B5EF4-FFF2-40B4-BE49-F238E27FC236}">
                <a16:creationId xmlns:a16="http://schemas.microsoft.com/office/drawing/2014/main" id="{15CC78B8-23AF-4825-8DD2-9F49208E48F9}"/>
              </a:ext>
            </a:extLst>
          </p:cNvPr>
          <p:cNvSpPr/>
          <p:nvPr/>
        </p:nvSpPr>
        <p:spPr>
          <a:xfrm>
            <a:off x="2964560" y="8979852"/>
            <a:ext cx="210046" cy="406053"/>
          </a:xfrm>
          <a:custGeom>
            <a:avLst/>
            <a:gdLst>
              <a:gd name="connsiteX0" fmla="*/ 35815 w 210046"/>
              <a:gd name="connsiteY0" fmla="*/ 2223 h 406053"/>
              <a:gd name="connsiteX1" fmla="*/ 80265 w 210046"/>
              <a:gd name="connsiteY1" fmla="*/ 151448 h 406053"/>
              <a:gd name="connsiteX2" fmla="*/ 38990 w 210046"/>
              <a:gd name="connsiteY2" fmla="*/ 364173 h 406053"/>
              <a:gd name="connsiteX3" fmla="*/ 146940 w 210046"/>
              <a:gd name="connsiteY3" fmla="*/ 383223 h 406053"/>
              <a:gd name="connsiteX4" fmla="*/ 204090 w 210046"/>
              <a:gd name="connsiteY4" fmla="*/ 395923 h 406053"/>
              <a:gd name="connsiteX5" fmla="*/ 4065 w 210046"/>
              <a:gd name="connsiteY5" fmla="*/ 395923 h 406053"/>
              <a:gd name="connsiteX6" fmla="*/ 67565 w 210046"/>
              <a:gd name="connsiteY6" fmla="*/ 265748 h 406053"/>
              <a:gd name="connsiteX7" fmla="*/ 35815 w 210046"/>
              <a:gd name="connsiteY7" fmla="*/ 2223 h 40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046" h="406053">
                <a:moveTo>
                  <a:pt x="35815" y="2223"/>
                </a:moveTo>
                <a:cubicBezTo>
                  <a:pt x="37932" y="-16827"/>
                  <a:pt x="79736" y="91123"/>
                  <a:pt x="80265" y="151448"/>
                </a:cubicBezTo>
                <a:cubicBezTo>
                  <a:pt x="80794" y="211773"/>
                  <a:pt x="27878" y="325544"/>
                  <a:pt x="38990" y="364173"/>
                </a:cubicBezTo>
                <a:cubicBezTo>
                  <a:pt x="50102" y="402802"/>
                  <a:pt x="119423" y="377931"/>
                  <a:pt x="146940" y="383223"/>
                </a:cubicBezTo>
                <a:cubicBezTo>
                  <a:pt x="174457" y="388515"/>
                  <a:pt x="227903" y="393806"/>
                  <a:pt x="204090" y="395923"/>
                </a:cubicBezTo>
                <a:cubicBezTo>
                  <a:pt x="180277" y="398040"/>
                  <a:pt x="26819" y="417619"/>
                  <a:pt x="4065" y="395923"/>
                </a:cubicBezTo>
                <a:cubicBezTo>
                  <a:pt x="-18689" y="374227"/>
                  <a:pt x="61215" y="325544"/>
                  <a:pt x="67565" y="265748"/>
                </a:cubicBezTo>
                <a:cubicBezTo>
                  <a:pt x="73915" y="205952"/>
                  <a:pt x="33698" y="21273"/>
                  <a:pt x="35815" y="2223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: 図形 1433">
            <a:extLst>
              <a:ext uri="{FF2B5EF4-FFF2-40B4-BE49-F238E27FC236}">
                <a16:creationId xmlns:a16="http://schemas.microsoft.com/office/drawing/2014/main" id="{2B2ADB9B-530A-4F92-B4CC-F9A355D33CB4}"/>
              </a:ext>
            </a:extLst>
          </p:cNvPr>
          <p:cNvSpPr/>
          <p:nvPr/>
        </p:nvSpPr>
        <p:spPr>
          <a:xfrm>
            <a:off x="5012267" y="8746067"/>
            <a:ext cx="4449096" cy="180431"/>
          </a:xfrm>
          <a:custGeom>
            <a:avLst/>
            <a:gdLst>
              <a:gd name="connsiteX0" fmla="*/ 0 w 4449096"/>
              <a:gd name="connsiteY0" fmla="*/ 0 h 180431"/>
              <a:gd name="connsiteX1" fmla="*/ 118533 w 4449096"/>
              <a:gd name="connsiteY1" fmla="*/ 0 h 180431"/>
              <a:gd name="connsiteX2" fmla="*/ 4284133 w 4449096"/>
              <a:gd name="connsiteY2" fmla="*/ 127000 h 180431"/>
              <a:gd name="connsiteX3" fmla="*/ 3539066 w 4449096"/>
              <a:gd name="connsiteY3" fmla="*/ 127000 h 180431"/>
              <a:gd name="connsiteX4" fmla="*/ 2819400 w 4449096"/>
              <a:gd name="connsiteY4" fmla="*/ 177800 h 180431"/>
              <a:gd name="connsiteX5" fmla="*/ 0 w 4449096"/>
              <a:gd name="connsiteY5" fmla="*/ 0 h 18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9096" h="180431">
                <a:moveTo>
                  <a:pt x="0" y="0"/>
                </a:moveTo>
                <a:lnTo>
                  <a:pt x="118533" y="0"/>
                </a:lnTo>
                <a:lnTo>
                  <a:pt x="4284133" y="127000"/>
                </a:lnTo>
                <a:cubicBezTo>
                  <a:pt x="4854222" y="148167"/>
                  <a:pt x="3783188" y="118533"/>
                  <a:pt x="3539066" y="127000"/>
                </a:cubicBezTo>
                <a:cubicBezTo>
                  <a:pt x="3294944" y="135467"/>
                  <a:pt x="3413478" y="193322"/>
                  <a:pt x="2819400" y="177800"/>
                </a:cubicBezTo>
                <a:cubicBezTo>
                  <a:pt x="2225322" y="162278"/>
                  <a:pt x="1099961" y="98072"/>
                  <a:pt x="0" y="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: 図形 1434">
            <a:extLst>
              <a:ext uri="{FF2B5EF4-FFF2-40B4-BE49-F238E27FC236}">
                <a16:creationId xmlns:a16="http://schemas.microsoft.com/office/drawing/2014/main" id="{2B4F230E-2F24-4652-A476-CD011E38ED26}"/>
              </a:ext>
            </a:extLst>
          </p:cNvPr>
          <p:cNvSpPr/>
          <p:nvPr/>
        </p:nvSpPr>
        <p:spPr>
          <a:xfrm>
            <a:off x="6722567" y="8151206"/>
            <a:ext cx="2328757" cy="210394"/>
          </a:xfrm>
          <a:custGeom>
            <a:avLst/>
            <a:gdLst>
              <a:gd name="connsiteX0" fmla="*/ 194700 w 2328757"/>
              <a:gd name="connsiteY0" fmla="*/ 10661 h 210394"/>
              <a:gd name="connsiteX1" fmla="*/ 406366 w 2328757"/>
              <a:gd name="connsiteY1" fmla="*/ 10661 h 210394"/>
              <a:gd name="connsiteX2" fmla="*/ 1727166 w 2328757"/>
              <a:gd name="connsiteY2" fmla="*/ 61461 h 210394"/>
              <a:gd name="connsiteX3" fmla="*/ 2319833 w 2328757"/>
              <a:gd name="connsiteY3" fmla="*/ 205394 h 210394"/>
              <a:gd name="connsiteX4" fmla="*/ 2099700 w 2328757"/>
              <a:gd name="connsiteY4" fmla="*/ 179994 h 210394"/>
              <a:gd name="connsiteX5" fmla="*/ 135433 w 2328757"/>
              <a:gd name="connsiteY5" fmla="*/ 10661 h 210394"/>
              <a:gd name="connsiteX6" fmla="*/ 194700 w 2328757"/>
              <a:gd name="connsiteY6" fmla="*/ 10661 h 21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8757" h="210394">
                <a:moveTo>
                  <a:pt x="194700" y="10661"/>
                </a:moveTo>
                <a:lnTo>
                  <a:pt x="406366" y="10661"/>
                </a:lnTo>
                <a:cubicBezTo>
                  <a:pt x="661777" y="19128"/>
                  <a:pt x="1408255" y="29006"/>
                  <a:pt x="1727166" y="61461"/>
                </a:cubicBezTo>
                <a:cubicBezTo>
                  <a:pt x="2046077" y="93916"/>
                  <a:pt x="2257744" y="185638"/>
                  <a:pt x="2319833" y="205394"/>
                </a:cubicBezTo>
                <a:cubicBezTo>
                  <a:pt x="2381922" y="225150"/>
                  <a:pt x="2099700" y="179994"/>
                  <a:pt x="2099700" y="179994"/>
                </a:cubicBezTo>
                <a:lnTo>
                  <a:pt x="135433" y="10661"/>
                </a:lnTo>
                <a:cubicBezTo>
                  <a:pt x="-180656" y="-13328"/>
                  <a:pt x="149545" y="10661"/>
                  <a:pt x="194700" y="1066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: 図形 1435">
            <a:extLst>
              <a:ext uri="{FF2B5EF4-FFF2-40B4-BE49-F238E27FC236}">
                <a16:creationId xmlns:a16="http://schemas.microsoft.com/office/drawing/2014/main" id="{A1D3EE65-0B00-4901-8FC8-64AD0EE17B72}"/>
              </a:ext>
            </a:extLst>
          </p:cNvPr>
          <p:cNvSpPr/>
          <p:nvPr/>
        </p:nvSpPr>
        <p:spPr>
          <a:xfrm>
            <a:off x="7900813" y="4256929"/>
            <a:ext cx="373966" cy="2361401"/>
          </a:xfrm>
          <a:custGeom>
            <a:avLst/>
            <a:gdLst>
              <a:gd name="connsiteX0" fmla="*/ 15520 w 373966"/>
              <a:gd name="connsiteY0" fmla="*/ 35671 h 2361401"/>
              <a:gd name="connsiteX1" fmla="*/ 277987 w 373966"/>
              <a:gd name="connsiteY1" fmla="*/ 416671 h 2361401"/>
              <a:gd name="connsiteX2" fmla="*/ 303387 w 373966"/>
              <a:gd name="connsiteY2" fmla="*/ 1796738 h 2361401"/>
              <a:gd name="connsiteX3" fmla="*/ 286454 w 373966"/>
              <a:gd name="connsiteY3" fmla="*/ 2186204 h 2361401"/>
              <a:gd name="connsiteX4" fmla="*/ 40920 w 373966"/>
              <a:gd name="connsiteY4" fmla="*/ 2355538 h 2361401"/>
              <a:gd name="connsiteX5" fmla="*/ 218720 w 373966"/>
              <a:gd name="connsiteY5" fmla="*/ 1991471 h 2361401"/>
              <a:gd name="connsiteX6" fmla="*/ 303387 w 373966"/>
              <a:gd name="connsiteY6" fmla="*/ 1356471 h 2361401"/>
              <a:gd name="connsiteX7" fmla="*/ 362654 w 373966"/>
              <a:gd name="connsiteY7" fmla="*/ 721471 h 2361401"/>
              <a:gd name="connsiteX8" fmla="*/ 66320 w 373966"/>
              <a:gd name="connsiteY8" fmla="*/ 94938 h 2361401"/>
              <a:gd name="connsiteX9" fmla="*/ 15520 w 373966"/>
              <a:gd name="connsiteY9" fmla="*/ 35671 h 23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3966" h="2361401">
                <a:moveTo>
                  <a:pt x="15520" y="35671"/>
                </a:moveTo>
                <a:cubicBezTo>
                  <a:pt x="50798" y="89293"/>
                  <a:pt x="230009" y="123160"/>
                  <a:pt x="277987" y="416671"/>
                </a:cubicBezTo>
                <a:cubicBezTo>
                  <a:pt x="325965" y="710182"/>
                  <a:pt x="301976" y="1501816"/>
                  <a:pt x="303387" y="1796738"/>
                </a:cubicBezTo>
                <a:cubicBezTo>
                  <a:pt x="304798" y="2091660"/>
                  <a:pt x="330199" y="2093071"/>
                  <a:pt x="286454" y="2186204"/>
                </a:cubicBezTo>
                <a:cubicBezTo>
                  <a:pt x="242710" y="2279337"/>
                  <a:pt x="52209" y="2387994"/>
                  <a:pt x="40920" y="2355538"/>
                </a:cubicBezTo>
                <a:cubicBezTo>
                  <a:pt x="29631" y="2323083"/>
                  <a:pt x="174976" y="2157982"/>
                  <a:pt x="218720" y="1991471"/>
                </a:cubicBezTo>
                <a:cubicBezTo>
                  <a:pt x="262465" y="1824960"/>
                  <a:pt x="279398" y="1568138"/>
                  <a:pt x="303387" y="1356471"/>
                </a:cubicBezTo>
                <a:cubicBezTo>
                  <a:pt x="327376" y="1144804"/>
                  <a:pt x="402165" y="931726"/>
                  <a:pt x="362654" y="721471"/>
                </a:cubicBezTo>
                <a:cubicBezTo>
                  <a:pt x="323143" y="511216"/>
                  <a:pt x="124176" y="210649"/>
                  <a:pt x="66320" y="94938"/>
                </a:cubicBezTo>
                <a:cubicBezTo>
                  <a:pt x="8464" y="-20773"/>
                  <a:pt x="-19758" y="-17951"/>
                  <a:pt x="15520" y="3567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: 図形 1378">
            <a:extLst>
              <a:ext uri="{FF2B5EF4-FFF2-40B4-BE49-F238E27FC236}">
                <a16:creationId xmlns:a16="http://schemas.microsoft.com/office/drawing/2014/main" id="{E327B457-0438-47A7-AF28-0F87EFFE265E}"/>
              </a:ext>
            </a:extLst>
          </p:cNvPr>
          <p:cNvSpPr/>
          <p:nvPr/>
        </p:nvSpPr>
        <p:spPr>
          <a:xfrm>
            <a:off x="5381998" y="3666065"/>
            <a:ext cx="788085" cy="844680"/>
          </a:xfrm>
          <a:custGeom>
            <a:avLst/>
            <a:gdLst>
              <a:gd name="connsiteX0" fmla="*/ 788085 w 788085"/>
              <a:gd name="connsiteY0" fmla="*/ 2 h 844680"/>
              <a:gd name="connsiteX1" fmla="*/ 542552 w 788085"/>
              <a:gd name="connsiteY1" fmla="*/ 448735 h 844680"/>
              <a:gd name="connsiteX2" fmla="*/ 512919 w 788085"/>
              <a:gd name="connsiteY2" fmla="*/ 766235 h 844680"/>
              <a:gd name="connsiteX3" fmla="*/ 506569 w 788085"/>
              <a:gd name="connsiteY3" fmla="*/ 679452 h 844680"/>
              <a:gd name="connsiteX4" fmla="*/ 512919 w 788085"/>
              <a:gd name="connsiteY4" fmla="*/ 548218 h 844680"/>
              <a:gd name="connsiteX5" fmla="*/ 548902 w 788085"/>
              <a:gd name="connsiteY5" fmla="*/ 440268 h 844680"/>
              <a:gd name="connsiteX6" fmla="*/ 625102 w 788085"/>
              <a:gd name="connsiteY6" fmla="*/ 264585 h 844680"/>
              <a:gd name="connsiteX7" fmla="*/ 483285 w 788085"/>
              <a:gd name="connsiteY7" fmla="*/ 554568 h 844680"/>
              <a:gd name="connsiteX8" fmla="*/ 349935 w 788085"/>
              <a:gd name="connsiteY8" fmla="*/ 698502 h 844680"/>
              <a:gd name="connsiteX9" fmla="*/ 685 w 788085"/>
              <a:gd name="connsiteY9" fmla="*/ 844552 h 844680"/>
              <a:gd name="connsiteX10" fmla="*/ 265269 w 788085"/>
              <a:gd name="connsiteY10" fmla="*/ 721785 h 844680"/>
              <a:gd name="connsiteX11" fmla="*/ 426135 w 788085"/>
              <a:gd name="connsiteY11" fmla="*/ 594785 h 844680"/>
              <a:gd name="connsiteX12" fmla="*/ 540435 w 788085"/>
              <a:gd name="connsiteY12" fmla="*/ 442385 h 844680"/>
              <a:gd name="connsiteX13" fmla="*/ 788085 w 788085"/>
              <a:gd name="connsiteY13" fmla="*/ 2 h 84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8085" h="844680">
                <a:moveTo>
                  <a:pt x="788085" y="2"/>
                </a:moveTo>
                <a:cubicBezTo>
                  <a:pt x="788438" y="1060"/>
                  <a:pt x="588413" y="321030"/>
                  <a:pt x="542552" y="448735"/>
                </a:cubicBezTo>
                <a:cubicBezTo>
                  <a:pt x="496691" y="576440"/>
                  <a:pt x="518916" y="727782"/>
                  <a:pt x="512919" y="766235"/>
                </a:cubicBezTo>
                <a:cubicBezTo>
                  <a:pt x="506922" y="804688"/>
                  <a:pt x="506569" y="715788"/>
                  <a:pt x="506569" y="679452"/>
                </a:cubicBezTo>
                <a:cubicBezTo>
                  <a:pt x="506569" y="643116"/>
                  <a:pt x="505864" y="588082"/>
                  <a:pt x="512919" y="548218"/>
                </a:cubicBezTo>
                <a:cubicBezTo>
                  <a:pt x="519974" y="508354"/>
                  <a:pt x="530205" y="487540"/>
                  <a:pt x="548902" y="440268"/>
                </a:cubicBezTo>
                <a:cubicBezTo>
                  <a:pt x="567599" y="392996"/>
                  <a:pt x="636038" y="245535"/>
                  <a:pt x="625102" y="264585"/>
                </a:cubicBezTo>
                <a:cubicBezTo>
                  <a:pt x="614166" y="283635"/>
                  <a:pt x="529146" y="482249"/>
                  <a:pt x="483285" y="554568"/>
                </a:cubicBezTo>
                <a:cubicBezTo>
                  <a:pt x="437424" y="626888"/>
                  <a:pt x="430368" y="650171"/>
                  <a:pt x="349935" y="698502"/>
                </a:cubicBezTo>
                <a:cubicBezTo>
                  <a:pt x="269502" y="746833"/>
                  <a:pt x="14796" y="840671"/>
                  <a:pt x="685" y="844552"/>
                </a:cubicBezTo>
                <a:cubicBezTo>
                  <a:pt x="-13426" y="848433"/>
                  <a:pt x="194361" y="763413"/>
                  <a:pt x="265269" y="721785"/>
                </a:cubicBezTo>
                <a:cubicBezTo>
                  <a:pt x="336177" y="680157"/>
                  <a:pt x="380274" y="641352"/>
                  <a:pt x="426135" y="594785"/>
                </a:cubicBezTo>
                <a:cubicBezTo>
                  <a:pt x="471996" y="548218"/>
                  <a:pt x="483285" y="537282"/>
                  <a:pt x="540435" y="442385"/>
                </a:cubicBezTo>
                <a:cubicBezTo>
                  <a:pt x="597585" y="347488"/>
                  <a:pt x="787732" y="-1056"/>
                  <a:pt x="788085" y="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: 図形 1380">
            <a:extLst>
              <a:ext uri="{FF2B5EF4-FFF2-40B4-BE49-F238E27FC236}">
                <a16:creationId xmlns:a16="http://schemas.microsoft.com/office/drawing/2014/main" id="{8ED14440-0FB4-4E86-9C48-2919FA021736}"/>
              </a:ext>
            </a:extLst>
          </p:cNvPr>
          <p:cNvSpPr/>
          <p:nvPr/>
        </p:nvSpPr>
        <p:spPr>
          <a:xfrm>
            <a:off x="5554998" y="3105102"/>
            <a:ext cx="441519" cy="226876"/>
          </a:xfrm>
          <a:custGeom>
            <a:avLst/>
            <a:gdLst>
              <a:gd name="connsiteX0" fmla="*/ 441519 w 441519"/>
              <a:gd name="connsiteY0" fmla="*/ 48 h 226876"/>
              <a:gd name="connsiteX1" fmla="*/ 121902 w 441519"/>
              <a:gd name="connsiteY1" fmla="*/ 99531 h 226876"/>
              <a:gd name="connsiteX2" fmla="*/ 1252 w 441519"/>
              <a:gd name="connsiteY2" fmla="*/ 226531 h 226876"/>
              <a:gd name="connsiteX3" fmla="*/ 62635 w 441519"/>
              <a:gd name="connsiteY3" fmla="*/ 135515 h 226876"/>
              <a:gd name="connsiteX4" fmla="*/ 121902 w 441519"/>
              <a:gd name="connsiteY4" fmla="*/ 86831 h 226876"/>
              <a:gd name="connsiteX5" fmla="*/ 441519 w 441519"/>
              <a:gd name="connsiteY5" fmla="*/ 48 h 22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519" h="226876">
                <a:moveTo>
                  <a:pt x="441519" y="48"/>
                </a:moveTo>
                <a:cubicBezTo>
                  <a:pt x="441519" y="2165"/>
                  <a:pt x="195280" y="61784"/>
                  <a:pt x="121902" y="99531"/>
                </a:cubicBezTo>
                <a:cubicBezTo>
                  <a:pt x="48524" y="137278"/>
                  <a:pt x="11130" y="220534"/>
                  <a:pt x="1252" y="226531"/>
                </a:cubicBezTo>
                <a:cubicBezTo>
                  <a:pt x="-8626" y="232528"/>
                  <a:pt x="42527" y="158798"/>
                  <a:pt x="62635" y="135515"/>
                </a:cubicBezTo>
                <a:cubicBezTo>
                  <a:pt x="82743" y="112232"/>
                  <a:pt x="58049" y="107998"/>
                  <a:pt x="121902" y="86831"/>
                </a:cubicBezTo>
                <a:cubicBezTo>
                  <a:pt x="185755" y="65664"/>
                  <a:pt x="441519" y="-2069"/>
                  <a:pt x="441519" y="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: 図形 1386">
            <a:extLst>
              <a:ext uri="{FF2B5EF4-FFF2-40B4-BE49-F238E27FC236}">
                <a16:creationId xmlns:a16="http://schemas.microsoft.com/office/drawing/2014/main" id="{0F9C5360-38B1-4AB0-8865-769DE57C2027}"/>
              </a:ext>
            </a:extLst>
          </p:cNvPr>
          <p:cNvSpPr/>
          <p:nvPr/>
        </p:nvSpPr>
        <p:spPr>
          <a:xfrm>
            <a:off x="5156084" y="3350052"/>
            <a:ext cx="424366" cy="513052"/>
          </a:xfrm>
          <a:custGeom>
            <a:avLst/>
            <a:gdLst>
              <a:gd name="connsiteX0" fmla="*/ 419216 w 424366"/>
              <a:gd name="connsiteY0" fmla="*/ 631 h 513052"/>
              <a:gd name="connsiteX1" fmla="*/ 359949 w 424366"/>
              <a:gd name="connsiteY1" fmla="*/ 146681 h 513052"/>
              <a:gd name="connsiteX2" fmla="*/ 319733 w 424366"/>
              <a:gd name="connsiteY2" fmla="*/ 186898 h 513052"/>
              <a:gd name="connsiteX3" fmla="*/ 139816 w 424366"/>
              <a:gd name="connsiteY3" fmla="*/ 271565 h 513052"/>
              <a:gd name="connsiteX4" fmla="*/ 190616 w 424366"/>
              <a:gd name="connsiteY4" fmla="*/ 292731 h 513052"/>
              <a:gd name="connsiteX5" fmla="*/ 116 w 424366"/>
              <a:gd name="connsiteY5" fmla="*/ 512865 h 513052"/>
              <a:gd name="connsiteX6" fmla="*/ 163099 w 424366"/>
              <a:gd name="connsiteY6" fmla="*/ 328715 h 513052"/>
              <a:gd name="connsiteX7" fmla="*/ 216016 w 424366"/>
              <a:gd name="connsiteY7" fmla="*/ 210181 h 513052"/>
              <a:gd name="connsiteX8" fmla="*/ 419216 w 424366"/>
              <a:gd name="connsiteY8" fmla="*/ 631 h 51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4366" h="513052">
                <a:moveTo>
                  <a:pt x="419216" y="631"/>
                </a:moveTo>
                <a:cubicBezTo>
                  <a:pt x="443205" y="-9952"/>
                  <a:pt x="376529" y="115637"/>
                  <a:pt x="359949" y="146681"/>
                </a:cubicBezTo>
                <a:cubicBezTo>
                  <a:pt x="343368" y="177726"/>
                  <a:pt x="356422" y="166084"/>
                  <a:pt x="319733" y="186898"/>
                </a:cubicBezTo>
                <a:cubicBezTo>
                  <a:pt x="283044" y="207712"/>
                  <a:pt x="161335" y="253926"/>
                  <a:pt x="139816" y="271565"/>
                </a:cubicBezTo>
                <a:cubicBezTo>
                  <a:pt x="118296" y="289204"/>
                  <a:pt x="213899" y="252514"/>
                  <a:pt x="190616" y="292731"/>
                </a:cubicBezTo>
                <a:cubicBezTo>
                  <a:pt x="167333" y="332948"/>
                  <a:pt x="4702" y="506868"/>
                  <a:pt x="116" y="512865"/>
                </a:cubicBezTo>
                <a:cubicBezTo>
                  <a:pt x="-4470" y="518862"/>
                  <a:pt x="127116" y="379162"/>
                  <a:pt x="163099" y="328715"/>
                </a:cubicBezTo>
                <a:cubicBezTo>
                  <a:pt x="199082" y="278268"/>
                  <a:pt x="169096" y="259217"/>
                  <a:pt x="216016" y="210181"/>
                </a:cubicBezTo>
                <a:cubicBezTo>
                  <a:pt x="262936" y="161145"/>
                  <a:pt x="395227" y="11214"/>
                  <a:pt x="419216" y="63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: 図形 1412">
            <a:extLst>
              <a:ext uri="{FF2B5EF4-FFF2-40B4-BE49-F238E27FC236}">
                <a16:creationId xmlns:a16="http://schemas.microsoft.com/office/drawing/2014/main" id="{E30DC722-A6F3-450D-87D2-A276D315B0E9}"/>
              </a:ext>
            </a:extLst>
          </p:cNvPr>
          <p:cNvSpPr/>
          <p:nvPr/>
        </p:nvSpPr>
        <p:spPr>
          <a:xfrm>
            <a:off x="4947977" y="3900053"/>
            <a:ext cx="338079" cy="624932"/>
          </a:xfrm>
          <a:custGeom>
            <a:avLst/>
            <a:gdLst>
              <a:gd name="connsiteX0" fmla="*/ 337340 w 338079"/>
              <a:gd name="connsiteY0" fmla="*/ 3080 h 624932"/>
              <a:gd name="connsiteX1" fmla="*/ 19840 w 338079"/>
              <a:gd name="connsiteY1" fmla="*/ 348097 h 624932"/>
              <a:gd name="connsiteX2" fmla="*/ 30423 w 338079"/>
              <a:gd name="connsiteY2" fmla="*/ 623264 h 624932"/>
              <a:gd name="connsiteX3" fmla="*/ 5023 w 338079"/>
              <a:gd name="connsiteY3" fmla="*/ 453930 h 624932"/>
              <a:gd name="connsiteX4" fmla="*/ 45240 w 338079"/>
              <a:gd name="connsiteY4" fmla="*/ 261314 h 624932"/>
              <a:gd name="connsiteX5" fmla="*/ 104506 w 338079"/>
              <a:gd name="connsiteY5" fmla="*/ 182997 h 624932"/>
              <a:gd name="connsiteX6" fmla="*/ 337340 w 338079"/>
              <a:gd name="connsiteY6" fmla="*/ 3080 h 62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079" h="624932">
                <a:moveTo>
                  <a:pt x="337340" y="3080"/>
                </a:moveTo>
                <a:cubicBezTo>
                  <a:pt x="323229" y="30597"/>
                  <a:pt x="70993" y="244733"/>
                  <a:pt x="19840" y="348097"/>
                </a:cubicBezTo>
                <a:cubicBezTo>
                  <a:pt x="-31313" y="451461"/>
                  <a:pt x="32892" y="605625"/>
                  <a:pt x="30423" y="623264"/>
                </a:cubicBezTo>
                <a:cubicBezTo>
                  <a:pt x="27954" y="640903"/>
                  <a:pt x="2554" y="514255"/>
                  <a:pt x="5023" y="453930"/>
                </a:cubicBezTo>
                <a:cubicBezTo>
                  <a:pt x="7492" y="393605"/>
                  <a:pt x="28660" y="306469"/>
                  <a:pt x="45240" y="261314"/>
                </a:cubicBezTo>
                <a:cubicBezTo>
                  <a:pt x="61820" y="216159"/>
                  <a:pt x="49473" y="225683"/>
                  <a:pt x="104506" y="182997"/>
                </a:cubicBezTo>
                <a:cubicBezTo>
                  <a:pt x="159539" y="140311"/>
                  <a:pt x="351451" y="-24437"/>
                  <a:pt x="337340" y="308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: 図形 1436">
            <a:extLst>
              <a:ext uri="{FF2B5EF4-FFF2-40B4-BE49-F238E27FC236}">
                <a16:creationId xmlns:a16="http://schemas.microsoft.com/office/drawing/2014/main" id="{0A3E7D37-FBE5-40BA-B298-D955147143CA}"/>
              </a:ext>
            </a:extLst>
          </p:cNvPr>
          <p:cNvSpPr/>
          <p:nvPr/>
        </p:nvSpPr>
        <p:spPr>
          <a:xfrm>
            <a:off x="4531693" y="3831129"/>
            <a:ext cx="263141" cy="312066"/>
          </a:xfrm>
          <a:custGeom>
            <a:avLst/>
            <a:gdLst>
              <a:gd name="connsiteX0" fmla="*/ 90 w 263141"/>
              <a:gd name="connsiteY0" fmla="*/ 38 h 312066"/>
              <a:gd name="connsiteX1" fmla="*/ 114390 w 263141"/>
              <a:gd name="connsiteY1" fmla="*/ 201121 h 312066"/>
              <a:gd name="connsiteX2" fmla="*/ 101690 w 263141"/>
              <a:gd name="connsiteY2" fmla="*/ 304838 h 312066"/>
              <a:gd name="connsiteX3" fmla="*/ 135557 w 263141"/>
              <a:gd name="connsiteY3" fmla="*/ 241338 h 312066"/>
              <a:gd name="connsiteX4" fmla="*/ 262557 w 263141"/>
              <a:gd name="connsiteY4" fmla="*/ 167254 h 312066"/>
              <a:gd name="connsiteX5" fmla="*/ 78407 w 263141"/>
              <a:gd name="connsiteY5" fmla="*/ 311188 h 312066"/>
              <a:gd name="connsiteX6" fmla="*/ 135557 w 263141"/>
              <a:gd name="connsiteY6" fmla="*/ 218054 h 312066"/>
              <a:gd name="connsiteX7" fmla="*/ 90 w 263141"/>
              <a:gd name="connsiteY7" fmla="*/ 38 h 31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141" h="312066">
                <a:moveTo>
                  <a:pt x="90" y="38"/>
                </a:moveTo>
                <a:cubicBezTo>
                  <a:pt x="-3438" y="-2784"/>
                  <a:pt x="97457" y="150321"/>
                  <a:pt x="114390" y="201121"/>
                </a:cubicBezTo>
                <a:cubicBezTo>
                  <a:pt x="131323" y="251921"/>
                  <a:pt x="98162" y="298135"/>
                  <a:pt x="101690" y="304838"/>
                </a:cubicBezTo>
                <a:cubicBezTo>
                  <a:pt x="105218" y="311541"/>
                  <a:pt x="108746" y="264269"/>
                  <a:pt x="135557" y="241338"/>
                </a:cubicBezTo>
                <a:cubicBezTo>
                  <a:pt x="162368" y="218407"/>
                  <a:pt x="272082" y="155612"/>
                  <a:pt x="262557" y="167254"/>
                </a:cubicBezTo>
                <a:cubicBezTo>
                  <a:pt x="253032" y="178896"/>
                  <a:pt x="99574" y="302721"/>
                  <a:pt x="78407" y="311188"/>
                </a:cubicBezTo>
                <a:cubicBezTo>
                  <a:pt x="57240" y="319655"/>
                  <a:pt x="147551" y="265326"/>
                  <a:pt x="135557" y="218054"/>
                </a:cubicBezTo>
                <a:cubicBezTo>
                  <a:pt x="123563" y="170782"/>
                  <a:pt x="3618" y="2860"/>
                  <a:pt x="90" y="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: 図形 1437">
            <a:extLst>
              <a:ext uri="{FF2B5EF4-FFF2-40B4-BE49-F238E27FC236}">
                <a16:creationId xmlns:a16="http://schemas.microsoft.com/office/drawing/2014/main" id="{6722D64E-BFF2-4C59-8275-1371759253C1}"/>
              </a:ext>
            </a:extLst>
          </p:cNvPr>
          <p:cNvSpPr/>
          <p:nvPr/>
        </p:nvSpPr>
        <p:spPr>
          <a:xfrm>
            <a:off x="4231083" y="3956771"/>
            <a:ext cx="114785" cy="482069"/>
          </a:xfrm>
          <a:custGeom>
            <a:avLst/>
            <a:gdLst>
              <a:gd name="connsiteX0" fmla="*/ 103850 w 114785"/>
              <a:gd name="connsiteY0" fmla="*/ 11979 h 482069"/>
              <a:gd name="connsiteX1" fmla="*/ 103850 w 114785"/>
              <a:gd name="connsiteY1" fmla="*/ 73362 h 482069"/>
              <a:gd name="connsiteX2" fmla="*/ 80567 w 114785"/>
              <a:gd name="connsiteY2" fmla="*/ 395096 h 482069"/>
              <a:gd name="connsiteX3" fmla="*/ 134 w 114785"/>
              <a:gd name="connsiteY3" fmla="*/ 481879 h 482069"/>
              <a:gd name="connsiteX4" fmla="*/ 101734 w 114785"/>
              <a:gd name="connsiteY4" fmla="*/ 380279 h 482069"/>
              <a:gd name="connsiteX5" fmla="*/ 112317 w 114785"/>
              <a:gd name="connsiteY5" fmla="*/ 251162 h 482069"/>
              <a:gd name="connsiteX6" fmla="*/ 103850 w 114785"/>
              <a:gd name="connsiteY6" fmla="*/ 11979 h 48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85" h="482069">
                <a:moveTo>
                  <a:pt x="103850" y="11979"/>
                </a:moveTo>
                <a:cubicBezTo>
                  <a:pt x="102439" y="-17654"/>
                  <a:pt x="107730" y="9509"/>
                  <a:pt x="103850" y="73362"/>
                </a:cubicBezTo>
                <a:cubicBezTo>
                  <a:pt x="99970" y="137215"/>
                  <a:pt x="97853" y="327010"/>
                  <a:pt x="80567" y="395096"/>
                </a:cubicBezTo>
                <a:cubicBezTo>
                  <a:pt x="63281" y="463182"/>
                  <a:pt x="-3394" y="484348"/>
                  <a:pt x="134" y="481879"/>
                </a:cubicBezTo>
                <a:cubicBezTo>
                  <a:pt x="3662" y="479410"/>
                  <a:pt x="83037" y="418732"/>
                  <a:pt x="101734" y="380279"/>
                </a:cubicBezTo>
                <a:cubicBezTo>
                  <a:pt x="120431" y="341826"/>
                  <a:pt x="114081" y="308312"/>
                  <a:pt x="112317" y="251162"/>
                </a:cubicBezTo>
                <a:cubicBezTo>
                  <a:pt x="110553" y="194012"/>
                  <a:pt x="105261" y="41612"/>
                  <a:pt x="103850" y="119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: 図形 1438">
            <a:extLst>
              <a:ext uri="{FF2B5EF4-FFF2-40B4-BE49-F238E27FC236}">
                <a16:creationId xmlns:a16="http://schemas.microsoft.com/office/drawing/2014/main" id="{0E7E957D-3CA8-4884-AF7F-F94FDB3228F7}"/>
              </a:ext>
            </a:extLst>
          </p:cNvPr>
          <p:cNvSpPr/>
          <p:nvPr/>
        </p:nvSpPr>
        <p:spPr>
          <a:xfrm>
            <a:off x="5116308" y="4455445"/>
            <a:ext cx="768070" cy="688170"/>
          </a:xfrm>
          <a:custGeom>
            <a:avLst/>
            <a:gdLst>
              <a:gd name="connsiteX0" fmla="*/ 768025 w 768070"/>
              <a:gd name="connsiteY0" fmla="*/ 138 h 688170"/>
              <a:gd name="connsiteX1" fmla="*/ 399725 w 768070"/>
              <a:gd name="connsiteY1" fmla="*/ 226622 h 688170"/>
              <a:gd name="connsiteX2" fmla="*/ 268492 w 768070"/>
              <a:gd name="connsiteY2" fmla="*/ 622438 h 688170"/>
              <a:gd name="connsiteX3" fmla="*/ 247325 w 768070"/>
              <a:gd name="connsiteY3" fmla="*/ 675355 h 688170"/>
              <a:gd name="connsiteX4" fmla="*/ 88575 w 768070"/>
              <a:gd name="connsiteY4" fmla="*/ 489088 h 688170"/>
              <a:gd name="connsiteX5" fmla="*/ 3909 w 768070"/>
              <a:gd name="connsiteY5" fmla="*/ 436172 h 688170"/>
              <a:gd name="connsiteX6" fmla="*/ 211342 w 768070"/>
              <a:gd name="connsiteY6" fmla="*/ 607622 h 688170"/>
              <a:gd name="connsiteX7" fmla="*/ 234625 w 768070"/>
              <a:gd name="connsiteY7" fmla="*/ 497555 h 688170"/>
              <a:gd name="connsiteX8" fmla="*/ 266375 w 768070"/>
              <a:gd name="connsiteY8" fmla="*/ 383255 h 688170"/>
              <a:gd name="connsiteX9" fmla="*/ 374325 w 768070"/>
              <a:gd name="connsiteY9" fmla="*/ 256255 h 688170"/>
              <a:gd name="connsiteX10" fmla="*/ 768025 w 768070"/>
              <a:gd name="connsiteY10" fmla="*/ 138 h 68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70" h="688170">
                <a:moveTo>
                  <a:pt x="768025" y="138"/>
                </a:moveTo>
                <a:cubicBezTo>
                  <a:pt x="772258" y="-4801"/>
                  <a:pt x="482980" y="122905"/>
                  <a:pt x="399725" y="226622"/>
                </a:cubicBezTo>
                <a:cubicBezTo>
                  <a:pt x="316469" y="330339"/>
                  <a:pt x="293892" y="547649"/>
                  <a:pt x="268492" y="622438"/>
                </a:cubicBezTo>
                <a:cubicBezTo>
                  <a:pt x="243092" y="697227"/>
                  <a:pt x="277311" y="697580"/>
                  <a:pt x="247325" y="675355"/>
                </a:cubicBezTo>
                <a:cubicBezTo>
                  <a:pt x="217339" y="653130"/>
                  <a:pt x="129144" y="528952"/>
                  <a:pt x="88575" y="489088"/>
                </a:cubicBezTo>
                <a:cubicBezTo>
                  <a:pt x="48006" y="449224"/>
                  <a:pt x="-16552" y="416416"/>
                  <a:pt x="3909" y="436172"/>
                </a:cubicBezTo>
                <a:cubicBezTo>
                  <a:pt x="24370" y="455928"/>
                  <a:pt x="172889" y="597392"/>
                  <a:pt x="211342" y="607622"/>
                </a:cubicBezTo>
                <a:cubicBezTo>
                  <a:pt x="249795" y="617852"/>
                  <a:pt x="225453" y="534949"/>
                  <a:pt x="234625" y="497555"/>
                </a:cubicBezTo>
                <a:cubicBezTo>
                  <a:pt x="243797" y="460161"/>
                  <a:pt x="243092" y="423472"/>
                  <a:pt x="266375" y="383255"/>
                </a:cubicBezTo>
                <a:cubicBezTo>
                  <a:pt x="289658" y="343038"/>
                  <a:pt x="295303" y="316933"/>
                  <a:pt x="374325" y="256255"/>
                </a:cubicBezTo>
                <a:cubicBezTo>
                  <a:pt x="453347" y="195577"/>
                  <a:pt x="763792" y="5077"/>
                  <a:pt x="768025" y="1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: 図形 1439">
            <a:extLst>
              <a:ext uri="{FF2B5EF4-FFF2-40B4-BE49-F238E27FC236}">
                <a16:creationId xmlns:a16="http://schemas.microsoft.com/office/drawing/2014/main" id="{50451F65-F063-4EC4-BB0D-143E8BB944AF}"/>
              </a:ext>
            </a:extLst>
          </p:cNvPr>
          <p:cNvSpPr/>
          <p:nvPr/>
        </p:nvSpPr>
        <p:spPr>
          <a:xfrm>
            <a:off x="3319698" y="4613082"/>
            <a:ext cx="279229" cy="683182"/>
          </a:xfrm>
          <a:custGeom>
            <a:avLst/>
            <a:gdLst>
              <a:gd name="connsiteX0" fmla="*/ 128352 w 279229"/>
              <a:gd name="connsiteY0" fmla="*/ 193 h 683182"/>
              <a:gd name="connsiteX1" fmla="*/ 242652 w 279229"/>
              <a:gd name="connsiteY1" fmla="*/ 333568 h 683182"/>
              <a:gd name="connsiteX2" fmla="*/ 218840 w 279229"/>
              <a:gd name="connsiteY2" fmla="*/ 328806 h 683182"/>
              <a:gd name="connsiteX3" fmla="*/ 128352 w 279229"/>
              <a:gd name="connsiteY3" fmla="*/ 370081 h 683182"/>
              <a:gd name="connsiteX4" fmla="*/ 21990 w 279229"/>
              <a:gd name="connsiteY4" fmla="*/ 592331 h 683182"/>
              <a:gd name="connsiteX5" fmla="*/ 15640 w 279229"/>
              <a:gd name="connsiteY5" fmla="*/ 649481 h 683182"/>
              <a:gd name="connsiteX6" fmla="*/ 195027 w 279229"/>
              <a:gd name="connsiteY6" fmla="*/ 633606 h 683182"/>
              <a:gd name="connsiteX7" fmla="*/ 269640 w 279229"/>
              <a:gd name="connsiteY7" fmla="*/ 682818 h 683182"/>
              <a:gd name="connsiteX8" fmla="*/ 250590 w 279229"/>
              <a:gd name="connsiteY8" fmla="*/ 655831 h 683182"/>
              <a:gd name="connsiteX9" fmla="*/ 20402 w 279229"/>
              <a:gd name="connsiteY9" fmla="*/ 652656 h 683182"/>
              <a:gd name="connsiteX10" fmla="*/ 28340 w 279229"/>
              <a:gd name="connsiteY10" fmla="*/ 616143 h 683182"/>
              <a:gd name="connsiteX11" fmla="*/ 164865 w 279229"/>
              <a:gd name="connsiteY11" fmla="*/ 352618 h 683182"/>
              <a:gd name="connsiteX12" fmla="*/ 223602 w 279229"/>
              <a:gd name="connsiteY12" fmla="*/ 285943 h 683182"/>
              <a:gd name="connsiteX13" fmla="*/ 128352 w 279229"/>
              <a:gd name="connsiteY13" fmla="*/ 193 h 68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9229" h="683182">
                <a:moveTo>
                  <a:pt x="128352" y="193"/>
                </a:moveTo>
                <a:cubicBezTo>
                  <a:pt x="131527" y="8131"/>
                  <a:pt x="227571" y="278799"/>
                  <a:pt x="242652" y="333568"/>
                </a:cubicBezTo>
                <a:cubicBezTo>
                  <a:pt x="257733" y="388337"/>
                  <a:pt x="237890" y="322721"/>
                  <a:pt x="218840" y="328806"/>
                </a:cubicBezTo>
                <a:cubicBezTo>
                  <a:pt x="199790" y="334891"/>
                  <a:pt x="161160" y="326160"/>
                  <a:pt x="128352" y="370081"/>
                </a:cubicBezTo>
                <a:cubicBezTo>
                  <a:pt x="95544" y="414002"/>
                  <a:pt x="40775" y="545764"/>
                  <a:pt x="21990" y="592331"/>
                </a:cubicBezTo>
                <a:cubicBezTo>
                  <a:pt x="3205" y="638898"/>
                  <a:pt x="-13200" y="642602"/>
                  <a:pt x="15640" y="649481"/>
                </a:cubicBezTo>
                <a:cubicBezTo>
                  <a:pt x="44479" y="656360"/>
                  <a:pt x="152694" y="628050"/>
                  <a:pt x="195027" y="633606"/>
                </a:cubicBezTo>
                <a:cubicBezTo>
                  <a:pt x="237360" y="639162"/>
                  <a:pt x="260380" y="679114"/>
                  <a:pt x="269640" y="682818"/>
                </a:cubicBezTo>
                <a:cubicBezTo>
                  <a:pt x="278901" y="686522"/>
                  <a:pt x="292130" y="660858"/>
                  <a:pt x="250590" y="655831"/>
                </a:cubicBezTo>
                <a:cubicBezTo>
                  <a:pt x="209050" y="650804"/>
                  <a:pt x="57444" y="659271"/>
                  <a:pt x="20402" y="652656"/>
                </a:cubicBezTo>
                <a:cubicBezTo>
                  <a:pt x="-16640" y="646041"/>
                  <a:pt x="4263" y="666149"/>
                  <a:pt x="28340" y="616143"/>
                </a:cubicBezTo>
                <a:cubicBezTo>
                  <a:pt x="52417" y="566137"/>
                  <a:pt x="132321" y="407651"/>
                  <a:pt x="164865" y="352618"/>
                </a:cubicBezTo>
                <a:cubicBezTo>
                  <a:pt x="197409" y="297585"/>
                  <a:pt x="233127" y="340712"/>
                  <a:pt x="223602" y="285943"/>
                </a:cubicBezTo>
                <a:cubicBezTo>
                  <a:pt x="214077" y="231174"/>
                  <a:pt x="125177" y="-7745"/>
                  <a:pt x="128352" y="19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: 図形 1440">
            <a:extLst>
              <a:ext uri="{FF2B5EF4-FFF2-40B4-BE49-F238E27FC236}">
                <a16:creationId xmlns:a16="http://schemas.microsoft.com/office/drawing/2014/main" id="{77D1D4CF-5804-4956-B4D7-7F57594F65FC}"/>
              </a:ext>
            </a:extLst>
          </p:cNvPr>
          <p:cNvSpPr/>
          <p:nvPr/>
        </p:nvSpPr>
        <p:spPr>
          <a:xfrm>
            <a:off x="3692308" y="4903759"/>
            <a:ext cx="133648" cy="303751"/>
          </a:xfrm>
          <a:custGeom>
            <a:avLst/>
            <a:gdLst>
              <a:gd name="connsiteX0" fmla="*/ 217 w 133648"/>
              <a:gd name="connsiteY0" fmla="*/ 29 h 303751"/>
              <a:gd name="connsiteX1" fmla="*/ 82767 w 133648"/>
              <a:gd name="connsiteY1" fmla="*/ 65116 h 303751"/>
              <a:gd name="connsiteX2" fmla="*/ 122455 w 133648"/>
              <a:gd name="connsiteY2" fmla="*/ 301654 h 303751"/>
              <a:gd name="connsiteX3" fmla="*/ 104992 w 133648"/>
              <a:gd name="connsiteY3" fmla="*/ 176241 h 303751"/>
              <a:gd name="connsiteX4" fmla="*/ 133567 w 133648"/>
              <a:gd name="connsiteY4" fmla="*/ 93691 h 303751"/>
              <a:gd name="connsiteX5" fmla="*/ 109755 w 133648"/>
              <a:gd name="connsiteY5" fmla="*/ 57179 h 303751"/>
              <a:gd name="connsiteX6" fmla="*/ 217 w 133648"/>
              <a:gd name="connsiteY6" fmla="*/ 29 h 30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648" h="303751">
                <a:moveTo>
                  <a:pt x="217" y="29"/>
                </a:moveTo>
                <a:cubicBezTo>
                  <a:pt x="-4281" y="1352"/>
                  <a:pt x="62394" y="14845"/>
                  <a:pt x="82767" y="65116"/>
                </a:cubicBezTo>
                <a:cubicBezTo>
                  <a:pt x="103140" y="115387"/>
                  <a:pt x="118751" y="283133"/>
                  <a:pt x="122455" y="301654"/>
                </a:cubicBezTo>
                <a:cubicBezTo>
                  <a:pt x="126159" y="320175"/>
                  <a:pt x="103140" y="210901"/>
                  <a:pt x="104992" y="176241"/>
                </a:cubicBezTo>
                <a:cubicBezTo>
                  <a:pt x="106844" y="141581"/>
                  <a:pt x="132773" y="113535"/>
                  <a:pt x="133567" y="93691"/>
                </a:cubicBezTo>
                <a:cubicBezTo>
                  <a:pt x="134361" y="73847"/>
                  <a:pt x="129599" y="71731"/>
                  <a:pt x="109755" y="57179"/>
                </a:cubicBezTo>
                <a:cubicBezTo>
                  <a:pt x="89911" y="42627"/>
                  <a:pt x="4715" y="-1294"/>
                  <a:pt x="217" y="2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: 図形 1441">
            <a:extLst>
              <a:ext uri="{FF2B5EF4-FFF2-40B4-BE49-F238E27FC236}">
                <a16:creationId xmlns:a16="http://schemas.microsoft.com/office/drawing/2014/main" id="{3D03830C-0D0F-4413-828B-306009DB375B}"/>
              </a:ext>
            </a:extLst>
          </p:cNvPr>
          <p:cNvSpPr/>
          <p:nvPr/>
        </p:nvSpPr>
        <p:spPr>
          <a:xfrm>
            <a:off x="4360607" y="4057519"/>
            <a:ext cx="208371" cy="379596"/>
          </a:xfrm>
          <a:custGeom>
            <a:avLst/>
            <a:gdLst>
              <a:gd name="connsiteX0" fmla="*/ 173293 w 208371"/>
              <a:gd name="connsiteY0" fmla="*/ 2248 h 379596"/>
              <a:gd name="connsiteX1" fmla="*/ 194460 w 208371"/>
              <a:gd name="connsiteY1" fmla="*/ 247781 h 379596"/>
              <a:gd name="connsiteX2" fmla="*/ 63226 w 208371"/>
              <a:gd name="connsiteY2" fmla="*/ 349381 h 379596"/>
              <a:gd name="connsiteX3" fmla="*/ 3960 w 208371"/>
              <a:gd name="connsiteY3" fmla="*/ 374781 h 379596"/>
              <a:gd name="connsiteX4" fmla="*/ 169060 w 208371"/>
              <a:gd name="connsiteY4" fmla="*/ 266831 h 379596"/>
              <a:gd name="connsiteX5" fmla="*/ 207160 w 208371"/>
              <a:gd name="connsiteY5" fmla="*/ 196981 h 379596"/>
              <a:gd name="connsiteX6" fmla="*/ 198693 w 208371"/>
              <a:gd name="connsiteY6" fmla="*/ 129248 h 379596"/>
              <a:gd name="connsiteX7" fmla="*/ 173293 w 208371"/>
              <a:gd name="connsiteY7" fmla="*/ 2248 h 37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371" h="379596">
                <a:moveTo>
                  <a:pt x="173293" y="2248"/>
                </a:moveTo>
                <a:cubicBezTo>
                  <a:pt x="172588" y="22003"/>
                  <a:pt x="212804" y="189926"/>
                  <a:pt x="194460" y="247781"/>
                </a:cubicBezTo>
                <a:cubicBezTo>
                  <a:pt x="176116" y="305636"/>
                  <a:pt x="94976" y="328214"/>
                  <a:pt x="63226" y="349381"/>
                </a:cubicBezTo>
                <a:cubicBezTo>
                  <a:pt x="31476" y="370548"/>
                  <a:pt x="-13679" y="388539"/>
                  <a:pt x="3960" y="374781"/>
                </a:cubicBezTo>
                <a:cubicBezTo>
                  <a:pt x="21599" y="361023"/>
                  <a:pt x="135193" y="296464"/>
                  <a:pt x="169060" y="266831"/>
                </a:cubicBezTo>
                <a:cubicBezTo>
                  <a:pt x="202927" y="237198"/>
                  <a:pt x="202221" y="219911"/>
                  <a:pt x="207160" y="196981"/>
                </a:cubicBezTo>
                <a:cubicBezTo>
                  <a:pt x="212099" y="174051"/>
                  <a:pt x="200457" y="159940"/>
                  <a:pt x="198693" y="129248"/>
                </a:cubicBezTo>
                <a:cubicBezTo>
                  <a:pt x="196929" y="98556"/>
                  <a:pt x="173998" y="-17507"/>
                  <a:pt x="173293" y="22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: 図形 1442">
            <a:extLst>
              <a:ext uri="{FF2B5EF4-FFF2-40B4-BE49-F238E27FC236}">
                <a16:creationId xmlns:a16="http://schemas.microsoft.com/office/drawing/2014/main" id="{89A2BD4E-1F37-4A35-B013-BF9F40DBC3C3}"/>
              </a:ext>
            </a:extLst>
          </p:cNvPr>
          <p:cNvSpPr/>
          <p:nvPr/>
        </p:nvSpPr>
        <p:spPr>
          <a:xfrm>
            <a:off x="5689582" y="2912527"/>
            <a:ext cx="647729" cy="535529"/>
          </a:xfrm>
          <a:custGeom>
            <a:avLst/>
            <a:gdLst>
              <a:gd name="connsiteX0" fmla="*/ 647718 w 647729"/>
              <a:gd name="connsiteY0" fmla="*/ 6 h 535529"/>
              <a:gd name="connsiteX1" fmla="*/ 410651 w 647729"/>
              <a:gd name="connsiteY1" fmla="*/ 179923 h 535529"/>
              <a:gd name="connsiteX2" fmla="*/ 444518 w 647729"/>
              <a:gd name="connsiteY2" fmla="*/ 262473 h 535529"/>
              <a:gd name="connsiteX3" fmla="*/ 412768 w 647729"/>
              <a:gd name="connsiteY3" fmla="*/ 321740 h 535529"/>
              <a:gd name="connsiteX4" fmla="*/ 325985 w 647729"/>
              <a:gd name="connsiteY4" fmla="*/ 444506 h 535529"/>
              <a:gd name="connsiteX5" fmla="*/ 18 w 647729"/>
              <a:gd name="connsiteY5" fmla="*/ 535523 h 535529"/>
              <a:gd name="connsiteX6" fmla="*/ 311168 w 647729"/>
              <a:gd name="connsiteY6" fmla="*/ 448740 h 535529"/>
              <a:gd name="connsiteX7" fmla="*/ 374668 w 647729"/>
              <a:gd name="connsiteY7" fmla="*/ 334440 h 535529"/>
              <a:gd name="connsiteX8" fmla="*/ 378901 w 647729"/>
              <a:gd name="connsiteY8" fmla="*/ 249773 h 535529"/>
              <a:gd name="connsiteX9" fmla="*/ 400068 w 647729"/>
              <a:gd name="connsiteY9" fmla="*/ 186273 h 535529"/>
              <a:gd name="connsiteX10" fmla="*/ 647718 w 647729"/>
              <a:gd name="connsiteY10" fmla="*/ 6 h 535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7729" h="535529">
                <a:moveTo>
                  <a:pt x="647718" y="6"/>
                </a:moveTo>
                <a:cubicBezTo>
                  <a:pt x="649482" y="-1052"/>
                  <a:pt x="444518" y="136179"/>
                  <a:pt x="410651" y="179923"/>
                </a:cubicBezTo>
                <a:cubicBezTo>
                  <a:pt x="376784" y="223668"/>
                  <a:pt x="444165" y="238837"/>
                  <a:pt x="444518" y="262473"/>
                </a:cubicBezTo>
                <a:cubicBezTo>
                  <a:pt x="444871" y="286109"/>
                  <a:pt x="432523" y="291401"/>
                  <a:pt x="412768" y="321740"/>
                </a:cubicBezTo>
                <a:cubicBezTo>
                  <a:pt x="393013" y="352079"/>
                  <a:pt x="394777" y="408876"/>
                  <a:pt x="325985" y="444506"/>
                </a:cubicBezTo>
                <a:cubicBezTo>
                  <a:pt x="257193" y="480137"/>
                  <a:pt x="2487" y="534817"/>
                  <a:pt x="18" y="535523"/>
                </a:cubicBezTo>
                <a:cubicBezTo>
                  <a:pt x="-2451" y="536229"/>
                  <a:pt x="248726" y="482254"/>
                  <a:pt x="311168" y="448740"/>
                </a:cubicBezTo>
                <a:cubicBezTo>
                  <a:pt x="373610" y="415226"/>
                  <a:pt x="363379" y="367601"/>
                  <a:pt x="374668" y="334440"/>
                </a:cubicBezTo>
                <a:cubicBezTo>
                  <a:pt x="385957" y="301279"/>
                  <a:pt x="374668" y="274467"/>
                  <a:pt x="378901" y="249773"/>
                </a:cubicBezTo>
                <a:cubicBezTo>
                  <a:pt x="383134" y="225079"/>
                  <a:pt x="360910" y="222256"/>
                  <a:pt x="400068" y="186273"/>
                </a:cubicBezTo>
                <a:cubicBezTo>
                  <a:pt x="439226" y="150290"/>
                  <a:pt x="645954" y="1064"/>
                  <a:pt x="647718" y="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: 図形 1443">
            <a:extLst>
              <a:ext uri="{FF2B5EF4-FFF2-40B4-BE49-F238E27FC236}">
                <a16:creationId xmlns:a16="http://schemas.microsoft.com/office/drawing/2014/main" id="{337F1286-8B96-4EF3-B8B3-B6D8A7B93590}"/>
              </a:ext>
            </a:extLst>
          </p:cNvPr>
          <p:cNvSpPr/>
          <p:nvPr/>
        </p:nvSpPr>
        <p:spPr>
          <a:xfrm>
            <a:off x="5671803" y="5867331"/>
            <a:ext cx="316083" cy="493199"/>
          </a:xfrm>
          <a:custGeom>
            <a:avLst/>
            <a:gdLst>
              <a:gd name="connsiteX0" fmla="*/ 309897 w 316083"/>
              <a:gd name="connsiteY0" fmla="*/ 69 h 493199"/>
              <a:gd name="connsiteX1" fmla="*/ 287672 w 316083"/>
              <a:gd name="connsiteY1" fmla="*/ 308044 h 493199"/>
              <a:gd name="connsiteX2" fmla="*/ 125747 w 316083"/>
              <a:gd name="connsiteY2" fmla="*/ 428694 h 493199"/>
              <a:gd name="connsiteX3" fmla="*/ 1922 w 316083"/>
              <a:gd name="connsiteY3" fmla="*/ 492194 h 493199"/>
              <a:gd name="connsiteX4" fmla="*/ 224172 w 316083"/>
              <a:gd name="connsiteY4" fmla="*/ 381069 h 493199"/>
              <a:gd name="connsiteX5" fmla="*/ 306722 w 316083"/>
              <a:gd name="connsiteY5" fmla="*/ 336619 h 493199"/>
              <a:gd name="connsiteX6" fmla="*/ 309897 w 316083"/>
              <a:gd name="connsiteY6" fmla="*/ 69 h 49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083" h="493199">
                <a:moveTo>
                  <a:pt x="309897" y="69"/>
                </a:moveTo>
                <a:cubicBezTo>
                  <a:pt x="306722" y="-4693"/>
                  <a:pt x="318364" y="236606"/>
                  <a:pt x="287672" y="308044"/>
                </a:cubicBezTo>
                <a:cubicBezTo>
                  <a:pt x="256980" y="379482"/>
                  <a:pt x="173372" y="398002"/>
                  <a:pt x="125747" y="428694"/>
                </a:cubicBezTo>
                <a:cubicBezTo>
                  <a:pt x="78122" y="459386"/>
                  <a:pt x="-14482" y="500132"/>
                  <a:pt x="1922" y="492194"/>
                </a:cubicBezTo>
                <a:cubicBezTo>
                  <a:pt x="18326" y="484257"/>
                  <a:pt x="173372" y="406998"/>
                  <a:pt x="224172" y="381069"/>
                </a:cubicBezTo>
                <a:cubicBezTo>
                  <a:pt x="274972" y="355140"/>
                  <a:pt x="289789" y="396415"/>
                  <a:pt x="306722" y="336619"/>
                </a:cubicBezTo>
                <a:cubicBezTo>
                  <a:pt x="323655" y="276823"/>
                  <a:pt x="313072" y="4831"/>
                  <a:pt x="309897" y="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: 図形 1444">
            <a:extLst>
              <a:ext uri="{FF2B5EF4-FFF2-40B4-BE49-F238E27FC236}">
                <a16:creationId xmlns:a16="http://schemas.microsoft.com/office/drawing/2014/main" id="{E2191DBB-C64C-42E3-ADB0-477FA122F7F9}"/>
              </a:ext>
            </a:extLst>
          </p:cNvPr>
          <p:cNvSpPr/>
          <p:nvPr/>
        </p:nvSpPr>
        <p:spPr>
          <a:xfrm>
            <a:off x="5034036" y="8191442"/>
            <a:ext cx="328904" cy="402016"/>
          </a:xfrm>
          <a:custGeom>
            <a:avLst/>
            <a:gdLst>
              <a:gd name="connsiteX0" fmla="*/ 328539 w 328904"/>
              <a:gd name="connsiteY0" fmla="*/ 58 h 402016"/>
              <a:gd name="connsiteX1" fmla="*/ 84064 w 328904"/>
              <a:gd name="connsiteY1" fmla="*/ 235008 h 402016"/>
              <a:gd name="connsiteX2" fmla="*/ 1514 w 328904"/>
              <a:gd name="connsiteY2" fmla="*/ 400108 h 402016"/>
              <a:gd name="connsiteX3" fmla="*/ 30089 w 328904"/>
              <a:gd name="connsiteY3" fmla="*/ 320733 h 402016"/>
              <a:gd name="connsiteX4" fmla="*/ 23739 w 328904"/>
              <a:gd name="connsiteY4" fmla="*/ 257233 h 402016"/>
              <a:gd name="connsiteX5" fmla="*/ 328539 w 328904"/>
              <a:gd name="connsiteY5" fmla="*/ 58 h 40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04" h="402016">
                <a:moveTo>
                  <a:pt x="328539" y="58"/>
                </a:moveTo>
                <a:cubicBezTo>
                  <a:pt x="338593" y="-3646"/>
                  <a:pt x="138568" y="168333"/>
                  <a:pt x="84064" y="235008"/>
                </a:cubicBezTo>
                <a:cubicBezTo>
                  <a:pt x="29560" y="301683"/>
                  <a:pt x="10510" y="385821"/>
                  <a:pt x="1514" y="400108"/>
                </a:cubicBezTo>
                <a:cubicBezTo>
                  <a:pt x="-7482" y="414395"/>
                  <a:pt x="26385" y="344546"/>
                  <a:pt x="30089" y="320733"/>
                </a:cubicBezTo>
                <a:cubicBezTo>
                  <a:pt x="33793" y="296921"/>
                  <a:pt x="-22828" y="306445"/>
                  <a:pt x="23739" y="257233"/>
                </a:cubicBezTo>
                <a:cubicBezTo>
                  <a:pt x="70306" y="208021"/>
                  <a:pt x="318485" y="3762"/>
                  <a:pt x="328539" y="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: 図形 1445">
            <a:extLst>
              <a:ext uri="{FF2B5EF4-FFF2-40B4-BE49-F238E27FC236}">
                <a16:creationId xmlns:a16="http://schemas.microsoft.com/office/drawing/2014/main" id="{EC00318C-6ECF-4EDE-9938-63A2043FB1CF}"/>
              </a:ext>
            </a:extLst>
          </p:cNvPr>
          <p:cNvSpPr/>
          <p:nvPr/>
        </p:nvSpPr>
        <p:spPr>
          <a:xfrm>
            <a:off x="2792377" y="5356214"/>
            <a:ext cx="114961" cy="243315"/>
          </a:xfrm>
          <a:custGeom>
            <a:avLst/>
            <a:gdLst>
              <a:gd name="connsiteX0" fmla="*/ 36 w 114961"/>
              <a:gd name="connsiteY0" fmla="*/ 11 h 243315"/>
              <a:gd name="connsiteX1" fmla="*/ 85761 w 114961"/>
              <a:gd name="connsiteY1" fmla="*/ 146061 h 243315"/>
              <a:gd name="connsiteX2" fmla="*/ 114336 w 114961"/>
              <a:gd name="connsiteY2" fmla="*/ 242899 h 243315"/>
              <a:gd name="connsiteX3" fmla="*/ 104811 w 114961"/>
              <a:gd name="connsiteY3" fmla="*/ 179399 h 243315"/>
              <a:gd name="connsiteX4" fmla="*/ 96873 w 114961"/>
              <a:gd name="connsiteY4" fmla="*/ 138124 h 243315"/>
              <a:gd name="connsiteX5" fmla="*/ 36 w 114961"/>
              <a:gd name="connsiteY5" fmla="*/ 11 h 2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961" h="243315">
                <a:moveTo>
                  <a:pt x="36" y="11"/>
                </a:moveTo>
                <a:cubicBezTo>
                  <a:pt x="-1816" y="1334"/>
                  <a:pt x="66711" y="105580"/>
                  <a:pt x="85761" y="146061"/>
                </a:cubicBezTo>
                <a:cubicBezTo>
                  <a:pt x="104811" y="186542"/>
                  <a:pt x="111161" y="237343"/>
                  <a:pt x="114336" y="242899"/>
                </a:cubicBezTo>
                <a:cubicBezTo>
                  <a:pt x="117511" y="248455"/>
                  <a:pt x="107721" y="196861"/>
                  <a:pt x="104811" y="179399"/>
                </a:cubicBezTo>
                <a:cubicBezTo>
                  <a:pt x="101901" y="161937"/>
                  <a:pt x="112219" y="163524"/>
                  <a:pt x="96873" y="138124"/>
                </a:cubicBezTo>
                <a:cubicBezTo>
                  <a:pt x="81527" y="112724"/>
                  <a:pt x="1888" y="-1312"/>
                  <a:pt x="36" y="1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: 図形 1446">
            <a:extLst>
              <a:ext uri="{FF2B5EF4-FFF2-40B4-BE49-F238E27FC236}">
                <a16:creationId xmlns:a16="http://schemas.microsoft.com/office/drawing/2014/main" id="{E2E81CCE-E313-44C2-A82F-D331567A8B39}"/>
              </a:ext>
            </a:extLst>
          </p:cNvPr>
          <p:cNvSpPr/>
          <p:nvPr/>
        </p:nvSpPr>
        <p:spPr>
          <a:xfrm>
            <a:off x="2765376" y="5416190"/>
            <a:ext cx="77779" cy="248317"/>
          </a:xfrm>
          <a:custGeom>
            <a:avLst/>
            <a:gdLst>
              <a:gd name="connsiteX0" fmla="*/ 49 w 77779"/>
              <a:gd name="connsiteY0" fmla="*/ 360 h 248317"/>
              <a:gd name="connsiteX1" fmla="*/ 60374 w 77779"/>
              <a:gd name="connsiteY1" fmla="*/ 157523 h 248317"/>
              <a:gd name="connsiteX2" fmla="*/ 66724 w 77779"/>
              <a:gd name="connsiteY2" fmla="*/ 248010 h 248317"/>
              <a:gd name="connsiteX3" fmla="*/ 73074 w 77779"/>
              <a:gd name="connsiteY3" fmla="*/ 184510 h 248317"/>
              <a:gd name="connsiteX4" fmla="*/ 71487 w 77779"/>
              <a:gd name="connsiteY4" fmla="*/ 116248 h 248317"/>
              <a:gd name="connsiteX5" fmla="*/ 49 w 77779"/>
              <a:gd name="connsiteY5" fmla="*/ 360 h 24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79" h="248317">
                <a:moveTo>
                  <a:pt x="49" y="360"/>
                </a:moveTo>
                <a:cubicBezTo>
                  <a:pt x="-1803" y="7239"/>
                  <a:pt x="49262" y="116248"/>
                  <a:pt x="60374" y="157523"/>
                </a:cubicBezTo>
                <a:cubicBezTo>
                  <a:pt x="71486" y="198798"/>
                  <a:pt x="64607" y="243512"/>
                  <a:pt x="66724" y="248010"/>
                </a:cubicBezTo>
                <a:cubicBezTo>
                  <a:pt x="68841" y="252508"/>
                  <a:pt x="72280" y="206470"/>
                  <a:pt x="73074" y="184510"/>
                </a:cubicBezTo>
                <a:cubicBezTo>
                  <a:pt x="73868" y="162550"/>
                  <a:pt x="84187" y="145617"/>
                  <a:pt x="71487" y="116248"/>
                </a:cubicBezTo>
                <a:cubicBezTo>
                  <a:pt x="58787" y="86879"/>
                  <a:pt x="1901" y="-6519"/>
                  <a:pt x="49" y="36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: 図形 1447">
            <a:extLst>
              <a:ext uri="{FF2B5EF4-FFF2-40B4-BE49-F238E27FC236}">
                <a16:creationId xmlns:a16="http://schemas.microsoft.com/office/drawing/2014/main" id="{D93F59B9-DD7F-4E05-AC3A-67C023C7DE7F}"/>
              </a:ext>
            </a:extLst>
          </p:cNvPr>
          <p:cNvSpPr/>
          <p:nvPr/>
        </p:nvSpPr>
        <p:spPr>
          <a:xfrm>
            <a:off x="2790721" y="5659448"/>
            <a:ext cx="114570" cy="222602"/>
          </a:xfrm>
          <a:custGeom>
            <a:avLst/>
            <a:gdLst>
              <a:gd name="connsiteX0" fmla="*/ 41379 w 114570"/>
              <a:gd name="connsiteY0" fmla="*/ 1577 h 222602"/>
              <a:gd name="connsiteX1" fmla="*/ 27092 w 114570"/>
              <a:gd name="connsiteY1" fmla="*/ 131752 h 222602"/>
              <a:gd name="connsiteX2" fmla="*/ 41379 w 114570"/>
              <a:gd name="connsiteY2" fmla="*/ 171440 h 222602"/>
              <a:gd name="connsiteX3" fmla="*/ 114404 w 114570"/>
              <a:gd name="connsiteY3" fmla="*/ 222240 h 222602"/>
              <a:gd name="connsiteX4" fmla="*/ 60429 w 114570"/>
              <a:gd name="connsiteY4" fmla="*/ 190490 h 222602"/>
              <a:gd name="connsiteX5" fmla="*/ 30267 w 114570"/>
              <a:gd name="connsiteY5" fmla="*/ 122227 h 222602"/>
              <a:gd name="connsiteX6" fmla="*/ 33442 w 114570"/>
              <a:gd name="connsiteY6" fmla="*/ 92065 h 222602"/>
              <a:gd name="connsiteX7" fmla="*/ 36617 w 114570"/>
              <a:gd name="connsiteY7" fmla="*/ 58727 h 222602"/>
              <a:gd name="connsiteX8" fmla="*/ 104 w 114570"/>
              <a:gd name="connsiteY8" fmla="*/ 57140 h 222602"/>
              <a:gd name="connsiteX9" fmla="*/ 41379 w 114570"/>
              <a:gd name="connsiteY9" fmla="*/ 1577 h 22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70" h="222602">
                <a:moveTo>
                  <a:pt x="41379" y="1577"/>
                </a:moveTo>
                <a:cubicBezTo>
                  <a:pt x="45877" y="14012"/>
                  <a:pt x="27092" y="103442"/>
                  <a:pt x="27092" y="131752"/>
                </a:cubicBezTo>
                <a:cubicBezTo>
                  <a:pt x="27092" y="160062"/>
                  <a:pt x="26827" y="156359"/>
                  <a:pt x="41379" y="171440"/>
                </a:cubicBezTo>
                <a:cubicBezTo>
                  <a:pt x="55931" y="186521"/>
                  <a:pt x="111229" y="219065"/>
                  <a:pt x="114404" y="222240"/>
                </a:cubicBezTo>
                <a:cubicBezTo>
                  <a:pt x="117579" y="225415"/>
                  <a:pt x="74452" y="207159"/>
                  <a:pt x="60429" y="190490"/>
                </a:cubicBezTo>
                <a:cubicBezTo>
                  <a:pt x="46406" y="173821"/>
                  <a:pt x="34765" y="138631"/>
                  <a:pt x="30267" y="122227"/>
                </a:cubicBezTo>
                <a:cubicBezTo>
                  <a:pt x="25769" y="105823"/>
                  <a:pt x="32384" y="102648"/>
                  <a:pt x="33442" y="92065"/>
                </a:cubicBezTo>
                <a:cubicBezTo>
                  <a:pt x="34500" y="81482"/>
                  <a:pt x="42173" y="64548"/>
                  <a:pt x="36617" y="58727"/>
                </a:cubicBezTo>
                <a:cubicBezTo>
                  <a:pt x="31061" y="52906"/>
                  <a:pt x="2485" y="60050"/>
                  <a:pt x="104" y="57140"/>
                </a:cubicBezTo>
                <a:cubicBezTo>
                  <a:pt x="-2277" y="54230"/>
                  <a:pt x="36881" y="-10858"/>
                  <a:pt x="41379" y="157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: 図形 1448">
            <a:extLst>
              <a:ext uri="{FF2B5EF4-FFF2-40B4-BE49-F238E27FC236}">
                <a16:creationId xmlns:a16="http://schemas.microsoft.com/office/drawing/2014/main" id="{C7F7E972-4C4E-4D38-B69C-6175B5F8A0F1}"/>
              </a:ext>
            </a:extLst>
          </p:cNvPr>
          <p:cNvSpPr/>
          <p:nvPr/>
        </p:nvSpPr>
        <p:spPr>
          <a:xfrm>
            <a:off x="2906674" y="5492600"/>
            <a:ext cx="82931" cy="82808"/>
          </a:xfrm>
          <a:custGeom>
            <a:avLst/>
            <a:gdLst>
              <a:gd name="connsiteX0" fmla="*/ 82589 w 82931"/>
              <a:gd name="connsiteY0" fmla="*/ 150 h 82808"/>
              <a:gd name="connsiteX1" fmla="*/ 66714 w 82931"/>
              <a:gd name="connsiteY1" fmla="*/ 79525 h 82808"/>
              <a:gd name="connsiteX2" fmla="*/ 39 w 82931"/>
              <a:gd name="connsiteY2" fmla="*/ 66825 h 82808"/>
              <a:gd name="connsiteX3" fmla="*/ 57189 w 82931"/>
              <a:gd name="connsiteY3" fmla="*/ 58888 h 82808"/>
              <a:gd name="connsiteX4" fmla="*/ 82589 w 82931"/>
              <a:gd name="connsiteY4" fmla="*/ 150 h 8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931" h="82808">
                <a:moveTo>
                  <a:pt x="82589" y="150"/>
                </a:moveTo>
                <a:cubicBezTo>
                  <a:pt x="84176" y="3589"/>
                  <a:pt x="80472" y="68412"/>
                  <a:pt x="66714" y="79525"/>
                </a:cubicBezTo>
                <a:cubicBezTo>
                  <a:pt x="52956" y="90638"/>
                  <a:pt x="1626" y="70264"/>
                  <a:pt x="39" y="66825"/>
                </a:cubicBezTo>
                <a:cubicBezTo>
                  <a:pt x="-1548" y="63386"/>
                  <a:pt x="45018" y="64444"/>
                  <a:pt x="57189" y="58888"/>
                </a:cubicBezTo>
                <a:cubicBezTo>
                  <a:pt x="69360" y="53332"/>
                  <a:pt x="81002" y="-3289"/>
                  <a:pt x="82589" y="1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: 図形 1449">
            <a:extLst>
              <a:ext uri="{FF2B5EF4-FFF2-40B4-BE49-F238E27FC236}">
                <a16:creationId xmlns:a16="http://schemas.microsoft.com/office/drawing/2014/main" id="{10E2275D-F070-4A78-A4FB-B06947379C3D}"/>
              </a:ext>
            </a:extLst>
          </p:cNvPr>
          <p:cNvSpPr/>
          <p:nvPr/>
        </p:nvSpPr>
        <p:spPr>
          <a:xfrm>
            <a:off x="2874961" y="5597423"/>
            <a:ext cx="130535" cy="182959"/>
          </a:xfrm>
          <a:custGeom>
            <a:avLst/>
            <a:gdLst>
              <a:gd name="connsiteX0" fmla="*/ 2 w 130535"/>
              <a:gd name="connsiteY0" fmla="*/ 102 h 182959"/>
              <a:gd name="connsiteX1" fmla="*/ 73027 w 130535"/>
              <a:gd name="connsiteY1" fmla="*/ 108052 h 182959"/>
              <a:gd name="connsiteX2" fmla="*/ 20639 w 130535"/>
              <a:gd name="connsiteY2" fmla="*/ 162027 h 182959"/>
              <a:gd name="connsiteX3" fmla="*/ 57152 w 130535"/>
              <a:gd name="connsiteY3" fmla="*/ 152502 h 182959"/>
              <a:gd name="connsiteX4" fmla="*/ 130177 w 130535"/>
              <a:gd name="connsiteY4" fmla="*/ 181077 h 182959"/>
              <a:gd name="connsiteX5" fmla="*/ 84139 w 130535"/>
              <a:gd name="connsiteY5" fmla="*/ 176315 h 182959"/>
              <a:gd name="connsiteX6" fmla="*/ 61914 w 130535"/>
              <a:gd name="connsiteY6" fmla="*/ 144565 h 182959"/>
              <a:gd name="connsiteX7" fmla="*/ 76202 w 130535"/>
              <a:gd name="connsiteY7" fmla="*/ 128690 h 182959"/>
              <a:gd name="connsiteX8" fmla="*/ 2 w 130535"/>
              <a:gd name="connsiteY8" fmla="*/ 102 h 18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535" h="182959">
                <a:moveTo>
                  <a:pt x="2" y="102"/>
                </a:moveTo>
                <a:cubicBezTo>
                  <a:pt x="-527" y="-3338"/>
                  <a:pt x="69588" y="81065"/>
                  <a:pt x="73027" y="108052"/>
                </a:cubicBezTo>
                <a:cubicBezTo>
                  <a:pt x="76466" y="135039"/>
                  <a:pt x="23285" y="154619"/>
                  <a:pt x="20639" y="162027"/>
                </a:cubicBezTo>
                <a:cubicBezTo>
                  <a:pt x="17993" y="169435"/>
                  <a:pt x="38896" y="149327"/>
                  <a:pt x="57152" y="152502"/>
                </a:cubicBezTo>
                <a:cubicBezTo>
                  <a:pt x="75408" y="155677"/>
                  <a:pt x="125679" y="177108"/>
                  <a:pt x="130177" y="181077"/>
                </a:cubicBezTo>
                <a:cubicBezTo>
                  <a:pt x="134675" y="185046"/>
                  <a:pt x="95516" y="182400"/>
                  <a:pt x="84139" y="176315"/>
                </a:cubicBezTo>
                <a:cubicBezTo>
                  <a:pt x="72762" y="170230"/>
                  <a:pt x="63237" y="152503"/>
                  <a:pt x="61914" y="144565"/>
                </a:cubicBezTo>
                <a:cubicBezTo>
                  <a:pt x="60591" y="136628"/>
                  <a:pt x="81758" y="149857"/>
                  <a:pt x="76202" y="128690"/>
                </a:cubicBezTo>
                <a:cubicBezTo>
                  <a:pt x="70646" y="107523"/>
                  <a:pt x="531" y="3542"/>
                  <a:pt x="2" y="1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: 図形 1450">
            <a:extLst>
              <a:ext uri="{FF2B5EF4-FFF2-40B4-BE49-F238E27FC236}">
                <a16:creationId xmlns:a16="http://schemas.microsoft.com/office/drawing/2014/main" id="{DBA63999-4F8D-4F91-BEED-7D4FA229C8A6}"/>
              </a:ext>
            </a:extLst>
          </p:cNvPr>
          <p:cNvSpPr/>
          <p:nvPr/>
        </p:nvSpPr>
        <p:spPr>
          <a:xfrm>
            <a:off x="2847271" y="5573205"/>
            <a:ext cx="130994" cy="292684"/>
          </a:xfrm>
          <a:custGeom>
            <a:avLst/>
            <a:gdLst>
              <a:gd name="connsiteX0" fmla="*/ 35629 w 130994"/>
              <a:gd name="connsiteY0" fmla="*/ 508 h 292684"/>
              <a:gd name="connsiteX1" fmla="*/ 2292 w 130994"/>
              <a:gd name="connsiteY1" fmla="*/ 68770 h 292684"/>
              <a:gd name="connsiteX2" fmla="*/ 7054 w 130994"/>
              <a:gd name="connsiteY2" fmla="*/ 90995 h 292684"/>
              <a:gd name="connsiteX3" fmla="*/ 40392 w 130994"/>
              <a:gd name="connsiteY3" fmla="*/ 151320 h 292684"/>
              <a:gd name="connsiteX4" fmla="*/ 34042 w 130994"/>
              <a:gd name="connsiteY4" fmla="*/ 183070 h 292684"/>
              <a:gd name="connsiteX5" fmla="*/ 127704 w 130994"/>
              <a:gd name="connsiteY5" fmla="*/ 233870 h 292684"/>
              <a:gd name="connsiteX6" fmla="*/ 108654 w 130994"/>
              <a:gd name="connsiteY6" fmla="*/ 292608 h 292684"/>
              <a:gd name="connsiteX7" fmla="*/ 97542 w 130994"/>
              <a:gd name="connsiteY7" fmla="*/ 221170 h 292684"/>
              <a:gd name="connsiteX8" fmla="*/ 19754 w 130994"/>
              <a:gd name="connsiteY8" fmla="*/ 184658 h 292684"/>
              <a:gd name="connsiteX9" fmla="*/ 14992 w 130994"/>
              <a:gd name="connsiteY9" fmla="*/ 108458 h 292684"/>
              <a:gd name="connsiteX10" fmla="*/ 35629 w 130994"/>
              <a:gd name="connsiteY10" fmla="*/ 508 h 29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994" h="292684">
                <a:moveTo>
                  <a:pt x="35629" y="508"/>
                </a:moveTo>
                <a:cubicBezTo>
                  <a:pt x="33512" y="-6107"/>
                  <a:pt x="7054" y="53689"/>
                  <a:pt x="2292" y="68770"/>
                </a:cubicBezTo>
                <a:cubicBezTo>
                  <a:pt x="-2470" y="83851"/>
                  <a:pt x="704" y="77237"/>
                  <a:pt x="7054" y="90995"/>
                </a:cubicBezTo>
                <a:cubicBezTo>
                  <a:pt x="13404" y="104753"/>
                  <a:pt x="35894" y="135974"/>
                  <a:pt x="40392" y="151320"/>
                </a:cubicBezTo>
                <a:cubicBezTo>
                  <a:pt x="44890" y="166666"/>
                  <a:pt x="19490" y="169312"/>
                  <a:pt x="34042" y="183070"/>
                </a:cubicBezTo>
                <a:cubicBezTo>
                  <a:pt x="48594" y="196828"/>
                  <a:pt x="115269" y="215614"/>
                  <a:pt x="127704" y="233870"/>
                </a:cubicBezTo>
                <a:cubicBezTo>
                  <a:pt x="140139" y="252126"/>
                  <a:pt x="113681" y="294725"/>
                  <a:pt x="108654" y="292608"/>
                </a:cubicBezTo>
                <a:cubicBezTo>
                  <a:pt x="103627" y="290491"/>
                  <a:pt x="112359" y="239162"/>
                  <a:pt x="97542" y="221170"/>
                </a:cubicBezTo>
                <a:cubicBezTo>
                  <a:pt x="82725" y="203178"/>
                  <a:pt x="33512" y="203443"/>
                  <a:pt x="19754" y="184658"/>
                </a:cubicBezTo>
                <a:cubicBezTo>
                  <a:pt x="5996" y="165873"/>
                  <a:pt x="14992" y="132535"/>
                  <a:pt x="14992" y="108458"/>
                </a:cubicBezTo>
                <a:cubicBezTo>
                  <a:pt x="14992" y="84381"/>
                  <a:pt x="37746" y="7123"/>
                  <a:pt x="35629" y="50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: 図形 1451">
            <a:extLst>
              <a:ext uri="{FF2B5EF4-FFF2-40B4-BE49-F238E27FC236}">
                <a16:creationId xmlns:a16="http://schemas.microsoft.com/office/drawing/2014/main" id="{1F65E8BC-6EC6-46FD-92FB-3A3623F74A83}"/>
              </a:ext>
            </a:extLst>
          </p:cNvPr>
          <p:cNvSpPr/>
          <p:nvPr/>
        </p:nvSpPr>
        <p:spPr>
          <a:xfrm>
            <a:off x="2887586" y="5579479"/>
            <a:ext cx="141919" cy="100148"/>
          </a:xfrm>
          <a:custGeom>
            <a:avLst/>
            <a:gdLst>
              <a:gd name="connsiteX0" fmla="*/ 77 w 141919"/>
              <a:gd name="connsiteY0" fmla="*/ 8521 h 100148"/>
              <a:gd name="connsiteX1" fmla="*/ 114377 w 141919"/>
              <a:gd name="connsiteY1" fmla="*/ 584 h 100148"/>
              <a:gd name="connsiteX2" fmla="*/ 136602 w 141919"/>
              <a:gd name="connsiteY2" fmla="*/ 11696 h 100148"/>
              <a:gd name="connsiteX3" fmla="*/ 135014 w 141919"/>
              <a:gd name="connsiteY3" fmla="*/ 99009 h 100148"/>
              <a:gd name="connsiteX4" fmla="*/ 136602 w 141919"/>
              <a:gd name="connsiteY4" fmla="*/ 59321 h 100148"/>
              <a:gd name="connsiteX5" fmla="*/ 133427 w 141919"/>
              <a:gd name="connsiteY5" fmla="*/ 27571 h 100148"/>
              <a:gd name="connsiteX6" fmla="*/ 77 w 141919"/>
              <a:gd name="connsiteY6" fmla="*/ 8521 h 10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919" h="100148">
                <a:moveTo>
                  <a:pt x="77" y="8521"/>
                </a:moveTo>
                <a:cubicBezTo>
                  <a:pt x="-3098" y="4023"/>
                  <a:pt x="91623" y="55"/>
                  <a:pt x="114377" y="584"/>
                </a:cubicBezTo>
                <a:cubicBezTo>
                  <a:pt x="137131" y="1113"/>
                  <a:pt x="133163" y="-4708"/>
                  <a:pt x="136602" y="11696"/>
                </a:cubicBezTo>
                <a:cubicBezTo>
                  <a:pt x="140041" y="28100"/>
                  <a:pt x="135014" y="91072"/>
                  <a:pt x="135014" y="99009"/>
                </a:cubicBezTo>
                <a:cubicBezTo>
                  <a:pt x="135014" y="106946"/>
                  <a:pt x="136866" y="71227"/>
                  <a:pt x="136602" y="59321"/>
                </a:cubicBezTo>
                <a:cubicBezTo>
                  <a:pt x="136338" y="47415"/>
                  <a:pt x="150625" y="34715"/>
                  <a:pt x="133427" y="27571"/>
                </a:cubicBezTo>
                <a:cubicBezTo>
                  <a:pt x="116229" y="20427"/>
                  <a:pt x="3252" y="13019"/>
                  <a:pt x="77" y="85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: 図形 1452">
            <a:extLst>
              <a:ext uri="{FF2B5EF4-FFF2-40B4-BE49-F238E27FC236}">
                <a16:creationId xmlns:a16="http://schemas.microsoft.com/office/drawing/2014/main" id="{05BD2E4E-A4AE-4CCF-B5E7-9477DB941B1F}"/>
              </a:ext>
            </a:extLst>
          </p:cNvPr>
          <p:cNvSpPr/>
          <p:nvPr/>
        </p:nvSpPr>
        <p:spPr>
          <a:xfrm>
            <a:off x="2957162" y="5621334"/>
            <a:ext cx="67026" cy="129846"/>
          </a:xfrm>
          <a:custGeom>
            <a:avLst/>
            <a:gdLst>
              <a:gd name="connsiteX0" fmla="*/ 17813 w 67026"/>
              <a:gd name="connsiteY0" fmla="*/ 4 h 129846"/>
              <a:gd name="connsiteX1" fmla="*/ 351 w 67026"/>
              <a:gd name="connsiteY1" fmla="*/ 122241 h 129846"/>
              <a:gd name="connsiteX2" fmla="*/ 36863 w 67026"/>
              <a:gd name="connsiteY2" fmla="*/ 85729 h 129846"/>
              <a:gd name="connsiteX3" fmla="*/ 67026 w 67026"/>
              <a:gd name="connsiteY3" fmla="*/ 55566 h 129846"/>
              <a:gd name="connsiteX4" fmla="*/ 33688 w 67026"/>
              <a:gd name="connsiteY4" fmla="*/ 87316 h 129846"/>
              <a:gd name="connsiteX5" fmla="*/ 8288 w 67026"/>
              <a:gd name="connsiteY5" fmla="*/ 127004 h 129846"/>
              <a:gd name="connsiteX6" fmla="*/ 17813 w 67026"/>
              <a:gd name="connsiteY6" fmla="*/ 4 h 12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026" h="129846">
                <a:moveTo>
                  <a:pt x="17813" y="4"/>
                </a:moveTo>
                <a:cubicBezTo>
                  <a:pt x="16490" y="-790"/>
                  <a:pt x="-2824" y="107954"/>
                  <a:pt x="351" y="122241"/>
                </a:cubicBezTo>
                <a:cubicBezTo>
                  <a:pt x="3526" y="136528"/>
                  <a:pt x="25751" y="96841"/>
                  <a:pt x="36863" y="85729"/>
                </a:cubicBezTo>
                <a:lnTo>
                  <a:pt x="67026" y="55566"/>
                </a:lnTo>
                <a:cubicBezTo>
                  <a:pt x="66497" y="55831"/>
                  <a:pt x="43478" y="75410"/>
                  <a:pt x="33688" y="87316"/>
                </a:cubicBezTo>
                <a:cubicBezTo>
                  <a:pt x="23898" y="99222"/>
                  <a:pt x="8023" y="141027"/>
                  <a:pt x="8288" y="127004"/>
                </a:cubicBezTo>
                <a:cubicBezTo>
                  <a:pt x="8553" y="112981"/>
                  <a:pt x="19136" y="798"/>
                  <a:pt x="17813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: 図形 1453">
            <a:extLst>
              <a:ext uri="{FF2B5EF4-FFF2-40B4-BE49-F238E27FC236}">
                <a16:creationId xmlns:a16="http://schemas.microsoft.com/office/drawing/2014/main" id="{99B8D40E-9859-4A52-A4BA-76A520A9CF28}"/>
              </a:ext>
            </a:extLst>
          </p:cNvPr>
          <p:cNvSpPr/>
          <p:nvPr/>
        </p:nvSpPr>
        <p:spPr>
          <a:xfrm>
            <a:off x="3567953" y="5786391"/>
            <a:ext cx="267447" cy="142930"/>
          </a:xfrm>
          <a:custGeom>
            <a:avLst/>
            <a:gdLst>
              <a:gd name="connsiteX0" fmla="*/ 267447 w 267447"/>
              <a:gd name="connsiteY0" fmla="*/ 47 h 142930"/>
              <a:gd name="connsiteX1" fmla="*/ 188072 w 267447"/>
              <a:gd name="connsiteY1" fmla="*/ 95297 h 142930"/>
              <a:gd name="connsiteX2" fmla="*/ 97585 w 267447"/>
              <a:gd name="connsiteY2" fmla="*/ 134984 h 142930"/>
              <a:gd name="connsiteX3" fmla="*/ 747 w 267447"/>
              <a:gd name="connsiteY3" fmla="*/ 141334 h 142930"/>
              <a:gd name="connsiteX4" fmla="*/ 151560 w 267447"/>
              <a:gd name="connsiteY4" fmla="*/ 114347 h 142930"/>
              <a:gd name="connsiteX5" fmla="*/ 189660 w 267447"/>
              <a:gd name="connsiteY5" fmla="*/ 82597 h 142930"/>
              <a:gd name="connsiteX6" fmla="*/ 267447 w 267447"/>
              <a:gd name="connsiteY6" fmla="*/ 47 h 14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47" h="142930">
                <a:moveTo>
                  <a:pt x="267447" y="47"/>
                </a:moveTo>
                <a:cubicBezTo>
                  <a:pt x="267182" y="2164"/>
                  <a:pt x="216382" y="72808"/>
                  <a:pt x="188072" y="95297"/>
                </a:cubicBezTo>
                <a:cubicBezTo>
                  <a:pt x="159762" y="117787"/>
                  <a:pt x="128806" y="127311"/>
                  <a:pt x="97585" y="134984"/>
                </a:cubicBezTo>
                <a:cubicBezTo>
                  <a:pt x="66364" y="142657"/>
                  <a:pt x="-8249" y="144773"/>
                  <a:pt x="747" y="141334"/>
                </a:cubicBezTo>
                <a:cubicBezTo>
                  <a:pt x="9743" y="137895"/>
                  <a:pt x="120075" y="124136"/>
                  <a:pt x="151560" y="114347"/>
                </a:cubicBezTo>
                <a:cubicBezTo>
                  <a:pt x="183045" y="104558"/>
                  <a:pt x="174843" y="97943"/>
                  <a:pt x="189660" y="82597"/>
                </a:cubicBezTo>
                <a:cubicBezTo>
                  <a:pt x="204477" y="67251"/>
                  <a:pt x="267712" y="-2070"/>
                  <a:pt x="267447" y="4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: 図形 1454">
            <a:extLst>
              <a:ext uri="{FF2B5EF4-FFF2-40B4-BE49-F238E27FC236}">
                <a16:creationId xmlns:a16="http://schemas.microsoft.com/office/drawing/2014/main" id="{A9FDF520-FF5E-4EF0-8B66-81E9E7AA368A}"/>
              </a:ext>
            </a:extLst>
          </p:cNvPr>
          <p:cNvSpPr/>
          <p:nvPr/>
        </p:nvSpPr>
        <p:spPr>
          <a:xfrm>
            <a:off x="3590907" y="5822835"/>
            <a:ext cx="251353" cy="187799"/>
          </a:xfrm>
          <a:custGeom>
            <a:avLst/>
            <a:gdLst>
              <a:gd name="connsiteX0" fmla="*/ 250843 w 251353"/>
              <a:gd name="connsiteY0" fmla="*/ 115 h 187799"/>
              <a:gd name="connsiteX1" fmla="*/ 166706 w 251353"/>
              <a:gd name="connsiteY1" fmla="*/ 101715 h 187799"/>
              <a:gd name="connsiteX2" fmla="*/ 122256 w 251353"/>
              <a:gd name="connsiteY2" fmla="*/ 114415 h 187799"/>
              <a:gd name="connsiteX3" fmla="*/ 93681 w 251353"/>
              <a:gd name="connsiteY3" fmla="*/ 184265 h 187799"/>
              <a:gd name="connsiteX4" fmla="*/ 49231 w 251353"/>
              <a:gd name="connsiteY4" fmla="*/ 174740 h 187799"/>
              <a:gd name="connsiteX5" fmla="*/ 18 w 251353"/>
              <a:gd name="connsiteY5" fmla="*/ 150928 h 187799"/>
              <a:gd name="connsiteX6" fmla="*/ 44468 w 251353"/>
              <a:gd name="connsiteY6" fmla="*/ 160453 h 187799"/>
              <a:gd name="connsiteX7" fmla="*/ 123843 w 251353"/>
              <a:gd name="connsiteY7" fmla="*/ 123940 h 187799"/>
              <a:gd name="connsiteX8" fmla="*/ 250843 w 251353"/>
              <a:gd name="connsiteY8" fmla="*/ 115 h 18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353" h="187799">
                <a:moveTo>
                  <a:pt x="250843" y="115"/>
                </a:moveTo>
                <a:cubicBezTo>
                  <a:pt x="257987" y="-3589"/>
                  <a:pt x="188137" y="82665"/>
                  <a:pt x="166706" y="101715"/>
                </a:cubicBezTo>
                <a:cubicBezTo>
                  <a:pt x="145275" y="120765"/>
                  <a:pt x="134427" y="100657"/>
                  <a:pt x="122256" y="114415"/>
                </a:cubicBezTo>
                <a:cubicBezTo>
                  <a:pt x="110085" y="128173"/>
                  <a:pt x="105852" y="174211"/>
                  <a:pt x="93681" y="184265"/>
                </a:cubicBezTo>
                <a:cubicBezTo>
                  <a:pt x="81510" y="194319"/>
                  <a:pt x="64841" y="180296"/>
                  <a:pt x="49231" y="174740"/>
                </a:cubicBezTo>
                <a:cubicBezTo>
                  <a:pt x="33621" y="169184"/>
                  <a:pt x="812" y="153309"/>
                  <a:pt x="18" y="150928"/>
                </a:cubicBezTo>
                <a:cubicBezTo>
                  <a:pt x="-776" y="148547"/>
                  <a:pt x="23831" y="164951"/>
                  <a:pt x="44468" y="160453"/>
                </a:cubicBezTo>
                <a:cubicBezTo>
                  <a:pt x="65105" y="155955"/>
                  <a:pt x="90506" y="151721"/>
                  <a:pt x="123843" y="123940"/>
                </a:cubicBezTo>
                <a:cubicBezTo>
                  <a:pt x="157180" y="96159"/>
                  <a:pt x="243699" y="3819"/>
                  <a:pt x="250843" y="11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: 図形 1455">
            <a:extLst>
              <a:ext uri="{FF2B5EF4-FFF2-40B4-BE49-F238E27FC236}">
                <a16:creationId xmlns:a16="http://schemas.microsoft.com/office/drawing/2014/main" id="{01313582-1D0A-45C6-8289-C078441FBA03}"/>
              </a:ext>
            </a:extLst>
          </p:cNvPr>
          <p:cNvSpPr/>
          <p:nvPr/>
        </p:nvSpPr>
        <p:spPr>
          <a:xfrm>
            <a:off x="3467898" y="5951235"/>
            <a:ext cx="330990" cy="174633"/>
          </a:xfrm>
          <a:custGeom>
            <a:avLst/>
            <a:gdLst>
              <a:gd name="connsiteX0" fmla="*/ 330990 w 330990"/>
              <a:gd name="connsiteY0" fmla="*/ 303 h 174633"/>
              <a:gd name="connsiteX1" fmla="*/ 270665 w 330990"/>
              <a:gd name="connsiteY1" fmla="*/ 168578 h 174633"/>
              <a:gd name="connsiteX2" fmla="*/ 262727 w 330990"/>
              <a:gd name="connsiteY2" fmla="*/ 140003 h 174633"/>
              <a:gd name="connsiteX3" fmla="*/ 272252 w 330990"/>
              <a:gd name="connsiteY3" fmla="*/ 165403 h 174633"/>
              <a:gd name="connsiteX4" fmla="*/ 161127 w 330990"/>
              <a:gd name="connsiteY4" fmla="*/ 154290 h 174633"/>
              <a:gd name="connsiteX5" fmla="*/ 2377 w 330990"/>
              <a:gd name="connsiteY5" fmla="*/ 133653 h 174633"/>
              <a:gd name="connsiteX6" fmla="*/ 69052 w 330990"/>
              <a:gd name="connsiteY6" fmla="*/ 122540 h 174633"/>
              <a:gd name="connsiteX7" fmla="*/ 115090 w 330990"/>
              <a:gd name="connsiteY7" fmla="*/ 132065 h 174633"/>
              <a:gd name="connsiteX8" fmla="*/ 261140 w 330990"/>
              <a:gd name="connsiteY8" fmla="*/ 144765 h 174633"/>
              <a:gd name="connsiteX9" fmla="*/ 270665 w 330990"/>
              <a:gd name="connsiteY9" fmla="*/ 127303 h 174633"/>
              <a:gd name="connsiteX10" fmla="*/ 330990 w 330990"/>
              <a:gd name="connsiteY10" fmla="*/ 303 h 17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0990" h="174633">
                <a:moveTo>
                  <a:pt x="330990" y="303"/>
                </a:moveTo>
                <a:cubicBezTo>
                  <a:pt x="330990" y="7182"/>
                  <a:pt x="282042" y="145295"/>
                  <a:pt x="270665" y="168578"/>
                </a:cubicBezTo>
                <a:cubicBezTo>
                  <a:pt x="259288" y="191861"/>
                  <a:pt x="262462" y="140532"/>
                  <a:pt x="262727" y="140003"/>
                </a:cubicBezTo>
                <a:cubicBezTo>
                  <a:pt x="262991" y="139474"/>
                  <a:pt x="289185" y="163022"/>
                  <a:pt x="272252" y="165403"/>
                </a:cubicBezTo>
                <a:cubicBezTo>
                  <a:pt x="255319" y="167784"/>
                  <a:pt x="161127" y="154290"/>
                  <a:pt x="161127" y="154290"/>
                </a:cubicBezTo>
                <a:cubicBezTo>
                  <a:pt x="116148" y="148998"/>
                  <a:pt x="17723" y="138945"/>
                  <a:pt x="2377" y="133653"/>
                </a:cubicBezTo>
                <a:cubicBezTo>
                  <a:pt x="-12969" y="128361"/>
                  <a:pt x="50267" y="122805"/>
                  <a:pt x="69052" y="122540"/>
                </a:cubicBezTo>
                <a:cubicBezTo>
                  <a:pt x="87837" y="122275"/>
                  <a:pt x="83075" y="128361"/>
                  <a:pt x="115090" y="132065"/>
                </a:cubicBezTo>
                <a:cubicBezTo>
                  <a:pt x="147105" y="135769"/>
                  <a:pt x="235211" y="145559"/>
                  <a:pt x="261140" y="144765"/>
                </a:cubicBezTo>
                <a:cubicBezTo>
                  <a:pt x="287069" y="143971"/>
                  <a:pt x="259817" y="148999"/>
                  <a:pt x="270665" y="127303"/>
                </a:cubicBezTo>
                <a:cubicBezTo>
                  <a:pt x="281513" y="105607"/>
                  <a:pt x="330990" y="-6576"/>
                  <a:pt x="330990" y="30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: 図形 1456">
            <a:extLst>
              <a:ext uri="{FF2B5EF4-FFF2-40B4-BE49-F238E27FC236}">
                <a16:creationId xmlns:a16="http://schemas.microsoft.com/office/drawing/2014/main" id="{CEFBE130-7083-40B0-9E64-907D56F5BDE9}"/>
              </a:ext>
            </a:extLst>
          </p:cNvPr>
          <p:cNvSpPr/>
          <p:nvPr/>
        </p:nvSpPr>
        <p:spPr>
          <a:xfrm>
            <a:off x="3522080" y="5917863"/>
            <a:ext cx="309422" cy="112073"/>
          </a:xfrm>
          <a:custGeom>
            <a:avLst/>
            <a:gdLst>
              <a:gd name="connsiteX0" fmla="*/ 308558 w 309422"/>
              <a:gd name="connsiteY0" fmla="*/ 337 h 112073"/>
              <a:gd name="connsiteX1" fmla="*/ 195845 w 309422"/>
              <a:gd name="connsiteY1" fmla="*/ 59075 h 112073"/>
              <a:gd name="connsiteX2" fmla="*/ 187908 w 309422"/>
              <a:gd name="connsiteY2" fmla="*/ 103525 h 112073"/>
              <a:gd name="connsiteX3" fmla="*/ 99008 w 309422"/>
              <a:gd name="connsiteY3" fmla="*/ 109875 h 112073"/>
              <a:gd name="connsiteX4" fmla="*/ 583 w 309422"/>
              <a:gd name="connsiteY4" fmla="*/ 106700 h 112073"/>
              <a:gd name="connsiteX5" fmla="*/ 146633 w 309422"/>
              <a:gd name="connsiteY5" fmla="*/ 101937 h 112073"/>
              <a:gd name="connsiteX6" fmla="*/ 202195 w 309422"/>
              <a:gd name="connsiteY6" fmla="*/ 111462 h 112073"/>
              <a:gd name="connsiteX7" fmla="*/ 197433 w 309422"/>
              <a:gd name="connsiteY7" fmla="*/ 81300 h 112073"/>
              <a:gd name="connsiteX8" fmla="*/ 245058 w 309422"/>
              <a:gd name="connsiteY8" fmla="*/ 36850 h 112073"/>
              <a:gd name="connsiteX9" fmla="*/ 308558 w 309422"/>
              <a:gd name="connsiteY9" fmla="*/ 337 h 11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422" h="112073">
                <a:moveTo>
                  <a:pt x="308558" y="337"/>
                </a:moveTo>
                <a:cubicBezTo>
                  <a:pt x="300356" y="4041"/>
                  <a:pt x="215953" y="41877"/>
                  <a:pt x="195845" y="59075"/>
                </a:cubicBezTo>
                <a:cubicBezTo>
                  <a:pt x="175737" y="76273"/>
                  <a:pt x="204047" y="95058"/>
                  <a:pt x="187908" y="103525"/>
                </a:cubicBezTo>
                <a:cubicBezTo>
                  <a:pt x="171769" y="111992"/>
                  <a:pt x="130229" y="109346"/>
                  <a:pt x="99008" y="109875"/>
                </a:cubicBezTo>
                <a:cubicBezTo>
                  <a:pt x="67787" y="110404"/>
                  <a:pt x="-7354" y="108023"/>
                  <a:pt x="583" y="106700"/>
                </a:cubicBezTo>
                <a:cubicBezTo>
                  <a:pt x="8520" y="105377"/>
                  <a:pt x="113031" y="101143"/>
                  <a:pt x="146633" y="101937"/>
                </a:cubicBezTo>
                <a:cubicBezTo>
                  <a:pt x="180235" y="102731"/>
                  <a:pt x="193728" y="114902"/>
                  <a:pt x="202195" y="111462"/>
                </a:cubicBezTo>
                <a:cubicBezTo>
                  <a:pt x="210662" y="108022"/>
                  <a:pt x="190289" y="93735"/>
                  <a:pt x="197433" y="81300"/>
                </a:cubicBezTo>
                <a:cubicBezTo>
                  <a:pt x="204577" y="68865"/>
                  <a:pt x="225743" y="49286"/>
                  <a:pt x="245058" y="36850"/>
                </a:cubicBezTo>
                <a:cubicBezTo>
                  <a:pt x="264372" y="24415"/>
                  <a:pt x="316760" y="-3367"/>
                  <a:pt x="308558" y="33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: 図形 1457">
            <a:extLst>
              <a:ext uri="{FF2B5EF4-FFF2-40B4-BE49-F238E27FC236}">
                <a16:creationId xmlns:a16="http://schemas.microsoft.com/office/drawing/2014/main" id="{054364BD-8980-4D09-9EB4-F5C076A10F4C}"/>
              </a:ext>
            </a:extLst>
          </p:cNvPr>
          <p:cNvSpPr/>
          <p:nvPr/>
        </p:nvSpPr>
        <p:spPr>
          <a:xfrm>
            <a:off x="3384367" y="6118081"/>
            <a:ext cx="370768" cy="123479"/>
          </a:xfrm>
          <a:custGeom>
            <a:avLst/>
            <a:gdLst>
              <a:gd name="connsiteX0" fmla="*/ 63683 w 370768"/>
              <a:gd name="connsiteY0" fmla="*/ 144 h 123479"/>
              <a:gd name="connsiteX1" fmla="*/ 320858 w 370768"/>
              <a:gd name="connsiteY1" fmla="*/ 31894 h 123479"/>
              <a:gd name="connsiteX2" fmla="*/ 314508 w 370768"/>
              <a:gd name="connsiteY2" fmla="*/ 38244 h 123479"/>
              <a:gd name="connsiteX3" fmla="*/ 316096 w 370768"/>
              <a:gd name="connsiteY3" fmla="*/ 43007 h 123479"/>
              <a:gd name="connsiteX4" fmla="*/ 327208 w 370768"/>
              <a:gd name="connsiteY4" fmla="*/ 116032 h 123479"/>
              <a:gd name="connsiteX5" fmla="*/ 251008 w 370768"/>
              <a:gd name="connsiteY5" fmla="*/ 116032 h 123479"/>
              <a:gd name="connsiteX6" fmla="*/ 183 w 370768"/>
              <a:gd name="connsiteY6" fmla="*/ 71582 h 123479"/>
              <a:gd name="connsiteX7" fmla="*/ 293871 w 370768"/>
              <a:gd name="connsiteY7" fmla="*/ 109682 h 123479"/>
              <a:gd name="connsiteX8" fmla="*/ 362133 w 370768"/>
              <a:gd name="connsiteY8" fmla="*/ 112857 h 123479"/>
              <a:gd name="connsiteX9" fmla="*/ 363721 w 370768"/>
              <a:gd name="connsiteY9" fmla="*/ 82694 h 123479"/>
              <a:gd name="connsiteX10" fmla="*/ 306571 w 370768"/>
              <a:gd name="connsiteY10" fmla="*/ 46182 h 123479"/>
              <a:gd name="connsiteX11" fmla="*/ 63683 w 370768"/>
              <a:gd name="connsiteY11" fmla="*/ 144 h 123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0768" h="123479">
                <a:moveTo>
                  <a:pt x="63683" y="144"/>
                </a:moveTo>
                <a:cubicBezTo>
                  <a:pt x="66064" y="-2237"/>
                  <a:pt x="279054" y="25544"/>
                  <a:pt x="320858" y="31894"/>
                </a:cubicBezTo>
                <a:cubicBezTo>
                  <a:pt x="362662" y="38244"/>
                  <a:pt x="314508" y="38244"/>
                  <a:pt x="314508" y="38244"/>
                </a:cubicBezTo>
                <a:cubicBezTo>
                  <a:pt x="313714" y="40096"/>
                  <a:pt x="313979" y="30042"/>
                  <a:pt x="316096" y="43007"/>
                </a:cubicBezTo>
                <a:cubicBezTo>
                  <a:pt x="318213" y="55972"/>
                  <a:pt x="338056" y="103861"/>
                  <a:pt x="327208" y="116032"/>
                </a:cubicBezTo>
                <a:cubicBezTo>
                  <a:pt x="316360" y="128203"/>
                  <a:pt x="305512" y="123440"/>
                  <a:pt x="251008" y="116032"/>
                </a:cubicBezTo>
                <a:cubicBezTo>
                  <a:pt x="196504" y="108624"/>
                  <a:pt x="-6961" y="72640"/>
                  <a:pt x="183" y="71582"/>
                </a:cubicBezTo>
                <a:cubicBezTo>
                  <a:pt x="7327" y="70524"/>
                  <a:pt x="233546" y="102803"/>
                  <a:pt x="293871" y="109682"/>
                </a:cubicBezTo>
                <a:cubicBezTo>
                  <a:pt x="354196" y="116561"/>
                  <a:pt x="350491" y="117355"/>
                  <a:pt x="362133" y="112857"/>
                </a:cubicBezTo>
                <a:cubicBezTo>
                  <a:pt x="373775" y="108359"/>
                  <a:pt x="372981" y="93807"/>
                  <a:pt x="363721" y="82694"/>
                </a:cubicBezTo>
                <a:cubicBezTo>
                  <a:pt x="354461" y="71582"/>
                  <a:pt x="360282" y="57824"/>
                  <a:pt x="306571" y="46182"/>
                </a:cubicBezTo>
                <a:cubicBezTo>
                  <a:pt x="252860" y="34540"/>
                  <a:pt x="61302" y="2525"/>
                  <a:pt x="63683" y="14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: 図形 1458">
            <a:extLst>
              <a:ext uri="{FF2B5EF4-FFF2-40B4-BE49-F238E27FC236}">
                <a16:creationId xmlns:a16="http://schemas.microsoft.com/office/drawing/2014/main" id="{701264A2-B618-417B-A7E4-EC52FBC806EC}"/>
              </a:ext>
            </a:extLst>
          </p:cNvPr>
          <p:cNvSpPr/>
          <p:nvPr/>
        </p:nvSpPr>
        <p:spPr>
          <a:xfrm>
            <a:off x="3670657" y="5738787"/>
            <a:ext cx="162778" cy="90556"/>
          </a:xfrm>
          <a:custGeom>
            <a:avLst/>
            <a:gdLst>
              <a:gd name="connsiteX0" fmla="*/ 13931 w 162778"/>
              <a:gd name="connsiteY0" fmla="*/ 26 h 90556"/>
              <a:gd name="connsiteX1" fmla="*/ 13931 w 162778"/>
              <a:gd name="connsiteY1" fmla="*/ 68288 h 90556"/>
              <a:gd name="connsiteX2" fmla="*/ 104418 w 162778"/>
              <a:gd name="connsiteY2" fmla="*/ 50826 h 90556"/>
              <a:gd name="connsiteX3" fmla="*/ 159981 w 162778"/>
              <a:gd name="connsiteY3" fmla="*/ 54001 h 90556"/>
              <a:gd name="connsiteX4" fmla="*/ 17106 w 162778"/>
              <a:gd name="connsiteY4" fmla="*/ 90513 h 90556"/>
              <a:gd name="connsiteX5" fmla="*/ 1231 w 162778"/>
              <a:gd name="connsiteY5" fmla="*/ 60351 h 90556"/>
              <a:gd name="connsiteX6" fmla="*/ 13931 w 162778"/>
              <a:gd name="connsiteY6" fmla="*/ 26 h 9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778" h="90556">
                <a:moveTo>
                  <a:pt x="13931" y="26"/>
                </a:moveTo>
                <a:cubicBezTo>
                  <a:pt x="16048" y="1349"/>
                  <a:pt x="-1150" y="59821"/>
                  <a:pt x="13931" y="68288"/>
                </a:cubicBezTo>
                <a:cubicBezTo>
                  <a:pt x="29012" y="76755"/>
                  <a:pt x="80076" y="53207"/>
                  <a:pt x="104418" y="50826"/>
                </a:cubicBezTo>
                <a:cubicBezTo>
                  <a:pt x="128760" y="48445"/>
                  <a:pt x="174533" y="47387"/>
                  <a:pt x="159981" y="54001"/>
                </a:cubicBezTo>
                <a:cubicBezTo>
                  <a:pt x="145429" y="60615"/>
                  <a:pt x="43564" y="89455"/>
                  <a:pt x="17106" y="90513"/>
                </a:cubicBezTo>
                <a:cubicBezTo>
                  <a:pt x="-9352" y="91571"/>
                  <a:pt x="3348" y="73316"/>
                  <a:pt x="1231" y="60351"/>
                </a:cubicBezTo>
                <a:cubicBezTo>
                  <a:pt x="-886" y="47386"/>
                  <a:pt x="11814" y="-1297"/>
                  <a:pt x="13931" y="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: 図形 1459">
            <a:extLst>
              <a:ext uri="{FF2B5EF4-FFF2-40B4-BE49-F238E27FC236}">
                <a16:creationId xmlns:a16="http://schemas.microsoft.com/office/drawing/2014/main" id="{17498204-A6F2-4400-AB0C-221849A61BD4}"/>
              </a:ext>
            </a:extLst>
          </p:cNvPr>
          <p:cNvSpPr/>
          <p:nvPr/>
        </p:nvSpPr>
        <p:spPr>
          <a:xfrm>
            <a:off x="4570956" y="893141"/>
            <a:ext cx="731632" cy="307071"/>
          </a:xfrm>
          <a:custGeom>
            <a:avLst/>
            <a:gdLst>
              <a:gd name="connsiteX0" fmla="*/ 4219 w 731632"/>
              <a:gd name="connsiteY0" fmla="*/ 203822 h 307071"/>
              <a:gd name="connsiteX1" fmla="*/ 648744 w 731632"/>
              <a:gd name="connsiteY1" fmla="*/ 622 h 307071"/>
              <a:gd name="connsiteX2" fmla="*/ 247107 w 731632"/>
              <a:gd name="connsiteY2" fmla="*/ 138734 h 307071"/>
              <a:gd name="connsiteX3" fmla="*/ 604294 w 731632"/>
              <a:gd name="connsiteY3" fmla="*/ 87934 h 307071"/>
              <a:gd name="connsiteX4" fmla="*/ 728119 w 731632"/>
              <a:gd name="connsiteY4" fmla="*/ 176834 h 307071"/>
              <a:gd name="connsiteX5" fmla="*/ 488407 w 731632"/>
              <a:gd name="connsiteY5" fmla="*/ 154609 h 307071"/>
              <a:gd name="connsiteX6" fmla="*/ 99469 w 731632"/>
              <a:gd name="connsiteY6" fmla="*/ 307009 h 307071"/>
              <a:gd name="connsiteX7" fmla="*/ 358232 w 731632"/>
              <a:gd name="connsiteY7" fmla="*/ 173659 h 307071"/>
              <a:gd name="connsiteX8" fmla="*/ 4219 w 731632"/>
              <a:gd name="connsiteY8" fmla="*/ 203822 h 30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632" h="307071">
                <a:moveTo>
                  <a:pt x="4219" y="203822"/>
                </a:moveTo>
                <a:cubicBezTo>
                  <a:pt x="52638" y="174982"/>
                  <a:pt x="608263" y="11470"/>
                  <a:pt x="648744" y="622"/>
                </a:cubicBezTo>
                <a:cubicBezTo>
                  <a:pt x="689225" y="-10226"/>
                  <a:pt x="254515" y="124182"/>
                  <a:pt x="247107" y="138734"/>
                </a:cubicBezTo>
                <a:cubicBezTo>
                  <a:pt x="239699" y="153286"/>
                  <a:pt x="524125" y="81584"/>
                  <a:pt x="604294" y="87934"/>
                </a:cubicBezTo>
                <a:cubicBezTo>
                  <a:pt x="684463" y="94284"/>
                  <a:pt x="747434" y="165721"/>
                  <a:pt x="728119" y="176834"/>
                </a:cubicBezTo>
                <a:cubicBezTo>
                  <a:pt x="708805" y="187946"/>
                  <a:pt x="593182" y="132913"/>
                  <a:pt x="488407" y="154609"/>
                </a:cubicBezTo>
                <a:cubicBezTo>
                  <a:pt x="383632" y="176305"/>
                  <a:pt x="121165" y="303834"/>
                  <a:pt x="99469" y="307009"/>
                </a:cubicBezTo>
                <a:cubicBezTo>
                  <a:pt x="77773" y="310184"/>
                  <a:pt x="376753" y="190857"/>
                  <a:pt x="358232" y="173659"/>
                </a:cubicBezTo>
                <a:cubicBezTo>
                  <a:pt x="339711" y="156461"/>
                  <a:pt x="-44200" y="232662"/>
                  <a:pt x="4219" y="203822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: 図形 1460">
            <a:extLst>
              <a:ext uri="{FF2B5EF4-FFF2-40B4-BE49-F238E27FC236}">
                <a16:creationId xmlns:a16="http://schemas.microsoft.com/office/drawing/2014/main" id="{CA72F9D9-AABF-404E-9853-7E10ACA11FE1}"/>
              </a:ext>
            </a:extLst>
          </p:cNvPr>
          <p:cNvSpPr/>
          <p:nvPr/>
        </p:nvSpPr>
        <p:spPr>
          <a:xfrm>
            <a:off x="4914439" y="890731"/>
            <a:ext cx="667302" cy="552974"/>
          </a:xfrm>
          <a:custGeom>
            <a:avLst/>
            <a:gdLst>
              <a:gd name="connsiteX0" fmla="*/ 256578 w 667302"/>
              <a:gd name="connsiteY0" fmla="*/ 386 h 552974"/>
              <a:gd name="connsiteX1" fmla="*/ 461 w 667302"/>
              <a:gd name="connsiteY1" fmla="*/ 30019 h 552974"/>
              <a:gd name="connsiteX2" fmla="*/ 197311 w 667302"/>
              <a:gd name="connsiteY2" fmla="*/ 42719 h 552974"/>
              <a:gd name="connsiteX3" fmla="*/ 332778 w 667302"/>
              <a:gd name="connsiteY3" fmla="*/ 188769 h 552974"/>
              <a:gd name="connsiteX4" fmla="*/ 449194 w 667302"/>
              <a:gd name="connsiteY4" fmla="*/ 546486 h 552974"/>
              <a:gd name="connsiteX5" fmla="*/ 411094 w 667302"/>
              <a:gd name="connsiteY5" fmla="*/ 336936 h 552974"/>
              <a:gd name="connsiteX6" fmla="*/ 667211 w 667302"/>
              <a:gd name="connsiteY6" fmla="*/ 552836 h 552974"/>
              <a:gd name="connsiteX7" fmla="*/ 379344 w 667302"/>
              <a:gd name="connsiteY7" fmla="*/ 368686 h 552974"/>
              <a:gd name="connsiteX8" fmla="*/ 521161 w 667302"/>
              <a:gd name="connsiteY8" fmla="*/ 300952 h 552974"/>
              <a:gd name="connsiteX9" fmla="*/ 428028 w 667302"/>
              <a:gd name="connsiteY9" fmla="*/ 260736 h 552974"/>
              <a:gd name="connsiteX10" fmla="*/ 245994 w 667302"/>
              <a:gd name="connsiteY10" fmla="*/ 135852 h 552974"/>
              <a:gd name="connsiteX11" fmla="*/ 138044 w 667302"/>
              <a:gd name="connsiteY11" fmla="*/ 53302 h 552974"/>
              <a:gd name="connsiteX12" fmla="*/ 256578 w 667302"/>
              <a:gd name="connsiteY12" fmla="*/ 386 h 55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7302" h="552974">
                <a:moveTo>
                  <a:pt x="256578" y="386"/>
                </a:moveTo>
                <a:cubicBezTo>
                  <a:pt x="233647" y="-3495"/>
                  <a:pt x="10339" y="22964"/>
                  <a:pt x="461" y="30019"/>
                </a:cubicBezTo>
                <a:cubicBezTo>
                  <a:pt x="-9417" y="37075"/>
                  <a:pt x="141925" y="16261"/>
                  <a:pt x="197311" y="42719"/>
                </a:cubicBezTo>
                <a:cubicBezTo>
                  <a:pt x="252697" y="69177"/>
                  <a:pt x="290798" y="104808"/>
                  <a:pt x="332778" y="188769"/>
                </a:cubicBezTo>
                <a:cubicBezTo>
                  <a:pt x="374759" y="272730"/>
                  <a:pt x="436141" y="521791"/>
                  <a:pt x="449194" y="546486"/>
                </a:cubicBezTo>
                <a:cubicBezTo>
                  <a:pt x="462247" y="571181"/>
                  <a:pt x="374758" y="335878"/>
                  <a:pt x="411094" y="336936"/>
                </a:cubicBezTo>
                <a:cubicBezTo>
                  <a:pt x="447430" y="337994"/>
                  <a:pt x="672503" y="547544"/>
                  <a:pt x="667211" y="552836"/>
                </a:cubicBezTo>
                <a:cubicBezTo>
                  <a:pt x="661919" y="558128"/>
                  <a:pt x="403686" y="410667"/>
                  <a:pt x="379344" y="368686"/>
                </a:cubicBezTo>
                <a:cubicBezTo>
                  <a:pt x="355002" y="326705"/>
                  <a:pt x="513047" y="318944"/>
                  <a:pt x="521161" y="300952"/>
                </a:cubicBezTo>
                <a:cubicBezTo>
                  <a:pt x="529275" y="282960"/>
                  <a:pt x="473889" y="288253"/>
                  <a:pt x="428028" y="260736"/>
                </a:cubicBezTo>
                <a:cubicBezTo>
                  <a:pt x="382167" y="233219"/>
                  <a:pt x="294325" y="170424"/>
                  <a:pt x="245994" y="135852"/>
                </a:cubicBezTo>
                <a:cubicBezTo>
                  <a:pt x="197663" y="101280"/>
                  <a:pt x="137691" y="71999"/>
                  <a:pt x="138044" y="53302"/>
                </a:cubicBezTo>
                <a:cubicBezTo>
                  <a:pt x="138397" y="34605"/>
                  <a:pt x="279509" y="4267"/>
                  <a:pt x="256578" y="386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: 図形 1461">
            <a:extLst>
              <a:ext uri="{FF2B5EF4-FFF2-40B4-BE49-F238E27FC236}">
                <a16:creationId xmlns:a16="http://schemas.microsoft.com/office/drawing/2014/main" id="{F32B240A-678E-46BC-9C98-5C32A1FC97A6}"/>
              </a:ext>
            </a:extLst>
          </p:cNvPr>
          <p:cNvSpPr/>
          <p:nvPr/>
        </p:nvSpPr>
        <p:spPr>
          <a:xfrm>
            <a:off x="5474699" y="1291006"/>
            <a:ext cx="232581" cy="507350"/>
          </a:xfrm>
          <a:custGeom>
            <a:avLst/>
            <a:gdLst>
              <a:gd name="connsiteX0" fmla="*/ 1118 w 232581"/>
              <a:gd name="connsiteY0" fmla="*/ 161 h 507350"/>
              <a:gd name="connsiteX1" fmla="*/ 225484 w 232581"/>
              <a:gd name="connsiteY1" fmla="*/ 188544 h 507350"/>
              <a:gd name="connsiteX2" fmla="*/ 174684 w 232581"/>
              <a:gd name="connsiteY2" fmla="*/ 213944 h 507350"/>
              <a:gd name="connsiteX3" fmla="*/ 155634 w 232581"/>
              <a:gd name="connsiteY3" fmla="*/ 506044 h 507350"/>
              <a:gd name="connsiteX4" fmla="*/ 145051 w 232581"/>
              <a:gd name="connsiteY4" fmla="*/ 326127 h 507350"/>
              <a:gd name="connsiteX5" fmla="*/ 123884 w 232581"/>
              <a:gd name="connsiteY5" fmla="*/ 442544 h 507350"/>
              <a:gd name="connsiteX6" fmla="*/ 172568 w 232581"/>
              <a:gd name="connsiteY6" fmla="*/ 226644 h 507350"/>
              <a:gd name="connsiteX7" fmla="*/ 140818 w 232581"/>
              <a:gd name="connsiteY7" fmla="*/ 156794 h 507350"/>
              <a:gd name="connsiteX8" fmla="*/ 1118 w 232581"/>
              <a:gd name="connsiteY8" fmla="*/ 161 h 50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581" h="507350">
                <a:moveTo>
                  <a:pt x="1118" y="161"/>
                </a:moveTo>
                <a:cubicBezTo>
                  <a:pt x="15229" y="5453"/>
                  <a:pt x="196557" y="152914"/>
                  <a:pt x="225484" y="188544"/>
                </a:cubicBezTo>
                <a:cubicBezTo>
                  <a:pt x="254411" y="224174"/>
                  <a:pt x="186326" y="161027"/>
                  <a:pt x="174684" y="213944"/>
                </a:cubicBezTo>
                <a:cubicBezTo>
                  <a:pt x="163042" y="266861"/>
                  <a:pt x="160573" y="487347"/>
                  <a:pt x="155634" y="506044"/>
                </a:cubicBezTo>
                <a:cubicBezTo>
                  <a:pt x="150695" y="524741"/>
                  <a:pt x="150343" y="336710"/>
                  <a:pt x="145051" y="326127"/>
                </a:cubicBezTo>
                <a:cubicBezTo>
                  <a:pt x="139759" y="315544"/>
                  <a:pt x="119298" y="459124"/>
                  <a:pt x="123884" y="442544"/>
                </a:cubicBezTo>
                <a:cubicBezTo>
                  <a:pt x="128470" y="425964"/>
                  <a:pt x="169746" y="274269"/>
                  <a:pt x="172568" y="226644"/>
                </a:cubicBezTo>
                <a:cubicBezTo>
                  <a:pt x="175390" y="179019"/>
                  <a:pt x="171157" y="192072"/>
                  <a:pt x="140818" y="156794"/>
                </a:cubicBezTo>
                <a:cubicBezTo>
                  <a:pt x="110479" y="121516"/>
                  <a:pt x="-12993" y="-5131"/>
                  <a:pt x="1118" y="16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: 図形 1462">
            <a:extLst>
              <a:ext uri="{FF2B5EF4-FFF2-40B4-BE49-F238E27FC236}">
                <a16:creationId xmlns:a16="http://schemas.microsoft.com/office/drawing/2014/main" id="{13683036-B1ED-4707-80F6-437194693790}"/>
              </a:ext>
            </a:extLst>
          </p:cNvPr>
          <p:cNvSpPr/>
          <p:nvPr/>
        </p:nvSpPr>
        <p:spPr>
          <a:xfrm>
            <a:off x="5489786" y="1450955"/>
            <a:ext cx="138432" cy="375728"/>
          </a:xfrm>
          <a:custGeom>
            <a:avLst/>
            <a:gdLst>
              <a:gd name="connsiteX0" fmla="*/ 119381 w 138432"/>
              <a:gd name="connsiteY0" fmla="*/ 1078 h 375728"/>
              <a:gd name="connsiteX1" fmla="*/ 70697 w 138432"/>
              <a:gd name="connsiteY1" fmla="*/ 123845 h 375728"/>
              <a:gd name="connsiteX2" fmla="*/ 138431 w 138432"/>
              <a:gd name="connsiteY2" fmla="*/ 295295 h 375728"/>
              <a:gd name="connsiteX3" fmla="*/ 72814 w 138432"/>
              <a:gd name="connsiteY3" fmla="*/ 155595 h 375728"/>
              <a:gd name="connsiteX4" fmla="*/ 108797 w 138432"/>
              <a:gd name="connsiteY4" fmla="*/ 375728 h 375728"/>
              <a:gd name="connsiteX5" fmla="*/ 108797 w 138432"/>
              <a:gd name="connsiteY5" fmla="*/ 375728 h 375728"/>
              <a:gd name="connsiteX6" fmla="*/ 62231 w 138432"/>
              <a:gd name="connsiteY6" fmla="*/ 280478 h 375728"/>
              <a:gd name="connsiteX7" fmla="*/ 62231 w 138432"/>
              <a:gd name="connsiteY7" fmla="*/ 356678 h 375728"/>
              <a:gd name="connsiteX8" fmla="*/ 60114 w 138432"/>
              <a:gd name="connsiteY8" fmla="*/ 248728 h 375728"/>
              <a:gd name="connsiteX9" fmla="*/ 847 w 138432"/>
              <a:gd name="connsiteY9" fmla="*/ 193695 h 375728"/>
              <a:gd name="connsiteX10" fmla="*/ 119381 w 138432"/>
              <a:gd name="connsiteY10" fmla="*/ 1078 h 37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432" h="375728">
                <a:moveTo>
                  <a:pt x="119381" y="1078"/>
                </a:moveTo>
                <a:cubicBezTo>
                  <a:pt x="131023" y="-10564"/>
                  <a:pt x="67522" y="74809"/>
                  <a:pt x="70697" y="123845"/>
                </a:cubicBezTo>
                <a:cubicBezTo>
                  <a:pt x="73872" y="172881"/>
                  <a:pt x="138078" y="290003"/>
                  <a:pt x="138431" y="295295"/>
                </a:cubicBezTo>
                <a:cubicBezTo>
                  <a:pt x="138784" y="300587"/>
                  <a:pt x="77753" y="142190"/>
                  <a:pt x="72814" y="155595"/>
                </a:cubicBezTo>
                <a:cubicBezTo>
                  <a:pt x="67875" y="169000"/>
                  <a:pt x="108797" y="375728"/>
                  <a:pt x="108797" y="375728"/>
                </a:cubicBezTo>
                <a:lnTo>
                  <a:pt x="108797" y="375728"/>
                </a:lnTo>
                <a:cubicBezTo>
                  <a:pt x="101036" y="359853"/>
                  <a:pt x="69992" y="283653"/>
                  <a:pt x="62231" y="280478"/>
                </a:cubicBezTo>
                <a:cubicBezTo>
                  <a:pt x="54470" y="277303"/>
                  <a:pt x="62231" y="356678"/>
                  <a:pt x="62231" y="356678"/>
                </a:cubicBezTo>
                <a:cubicBezTo>
                  <a:pt x="61878" y="351386"/>
                  <a:pt x="70345" y="275892"/>
                  <a:pt x="60114" y="248728"/>
                </a:cubicBezTo>
                <a:cubicBezTo>
                  <a:pt x="49883" y="221564"/>
                  <a:pt x="-7620" y="230737"/>
                  <a:pt x="847" y="193695"/>
                </a:cubicBezTo>
                <a:cubicBezTo>
                  <a:pt x="9314" y="156653"/>
                  <a:pt x="107739" y="12720"/>
                  <a:pt x="119381" y="1078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: 図形 1463">
            <a:extLst>
              <a:ext uri="{FF2B5EF4-FFF2-40B4-BE49-F238E27FC236}">
                <a16:creationId xmlns:a16="http://schemas.microsoft.com/office/drawing/2014/main" id="{4F71CB2E-875F-4D3F-BE43-5DEC5441B9D9}"/>
              </a:ext>
            </a:extLst>
          </p:cNvPr>
          <p:cNvSpPr/>
          <p:nvPr/>
        </p:nvSpPr>
        <p:spPr>
          <a:xfrm>
            <a:off x="4973563" y="1963808"/>
            <a:ext cx="645731" cy="438777"/>
          </a:xfrm>
          <a:custGeom>
            <a:avLst/>
            <a:gdLst>
              <a:gd name="connsiteX0" fmla="*/ 616554 w 645731"/>
              <a:gd name="connsiteY0" fmla="*/ 459 h 438777"/>
              <a:gd name="connsiteX1" fmla="*/ 641954 w 645731"/>
              <a:gd name="connsiteY1" fmla="*/ 127459 h 438777"/>
              <a:gd name="connsiteX2" fmla="*/ 521304 w 645731"/>
              <a:gd name="connsiteY2" fmla="*/ 201542 h 438777"/>
              <a:gd name="connsiteX3" fmla="*/ 11187 w 645731"/>
              <a:gd name="connsiteY3" fmla="*/ 434375 h 438777"/>
              <a:gd name="connsiteX4" fmla="*/ 184754 w 645731"/>
              <a:gd name="connsiteY4" fmla="*/ 347592 h 438777"/>
              <a:gd name="connsiteX5" fmla="*/ 368904 w 645731"/>
              <a:gd name="connsiteY5" fmla="*/ 267159 h 438777"/>
              <a:gd name="connsiteX6" fmla="*/ 525537 w 645731"/>
              <a:gd name="connsiteY6" fmla="*/ 195192 h 438777"/>
              <a:gd name="connsiteX7" fmla="*/ 26004 w 645731"/>
              <a:gd name="connsiteY7" fmla="*/ 396275 h 438777"/>
              <a:gd name="connsiteX8" fmla="*/ 550937 w 645731"/>
              <a:gd name="connsiteY8" fmla="*/ 140159 h 438777"/>
              <a:gd name="connsiteX9" fmla="*/ 584804 w 645731"/>
              <a:gd name="connsiteY9" fmla="*/ 205775 h 438777"/>
              <a:gd name="connsiteX10" fmla="*/ 629254 w 645731"/>
              <a:gd name="connsiteY10" fmla="*/ 176142 h 438777"/>
              <a:gd name="connsiteX11" fmla="*/ 616554 w 645731"/>
              <a:gd name="connsiteY11" fmla="*/ 459 h 438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5731" h="438777">
                <a:moveTo>
                  <a:pt x="616554" y="459"/>
                </a:moveTo>
                <a:cubicBezTo>
                  <a:pt x="618671" y="-7655"/>
                  <a:pt x="657829" y="93945"/>
                  <a:pt x="641954" y="127459"/>
                </a:cubicBezTo>
                <a:cubicBezTo>
                  <a:pt x="626079" y="160973"/>
                  <a:pt x="626432" y="150389"/>
                  <a:pt x="521304" y="201542"/>
                </a:cubicBezTo>
                <a:cubicBezTo>
                  <a:pt x="416176" y="252695"/>
                  <a:pt x="67279" y="410033"/>
                  <a:pt x="11187" y="434375"/>
                </a:cubicBezTo>
                <a:cubicBezTo>
                  <a:pt x="-44905" y="458717"/>
                  <a:pt x="125135" y="375461"/>
                  <a:pt x="184754" y="347592"/>
                </a:cubicBezTo>
                <a:cubicBezTo>
                  <a:pt x="244373" y="319723"/>
                  <a:pt x="312107" y="292559"/>
                  <a:pt x="368904" y="267159"/>
                </a:cubicBezTo>
                <a:cubicBezTo>
                  <a:pt x="425701" y="241759"/>
                  <a:pt x="582687" y="173673"/>
                  <a:pt x="525537" y="195192"/>
                </a:cubicBezTo>
                <a:cubicBezTo>
                  <a:pt x="468387" y="216711"/>
                  <a:pt x="21771" y="405447"/>
                  <a:pt x="26004" y="396275"/>
                </a:cubicBezTo>
                <a:cubicBezTo>
                  <a:pt x="30237" y="387103"/>
                  <a:pt x="457804" y="171909"/>
                  <a:pt x="550937" y="140159"/>
                </a:cubicBezTo>
                <a:cubicBezTo>
                  <a:pt x="644070" y="108409"/>
                  <a:pt x="571751" y="199778"/>
                  <a:pt x="584804" y="205775"/>
                </a:cubicBezTo>
                <a:cubicBezTo>
                  <a:pt x="597857" y="211772"/>
                  <a:pt x="625021" y="207186"/>
                  <a:pt x="629254" y="176142"/>
                </a:cubicBezTo>
                <a:cubicBezTo>
                  <a:pt x="633487" y="145098"/>
                  <a:pt x="614437" y="8573"/>
                  <a:pt x="616554" y="45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: 図形 1464">
            <a:extLst>
              <a:ext uri="{FF2B5EF4-FFF2-40B4-BE49-F238E27FC236}">
                <a16:creationId xmlns:a16="http://schemas.microsoft.com/office/drawing/2014/main" id="{01063EEE-9ECF-4C88-833C-C1BAC74D89A2}"/>
              </a:ext>
            </a:extLst>
          </p:cNvPr>
          <p:cNvSpPr/>
          <p:nvPr/>
        </p:nvSpPr>
        <p:spPr>
          <a:xfrm>
            <a:off x="5050954" y="2420214"/>
            <a:ext cx="454074" cy="536467"/>
          </a:xfrm>
          <a:custGeom>
            <a:avLst/>
            <a:gdLst>
              <a:gd name="connsiteX0" fmla="*/ 471 w 454074"/>
              <a:gd name="connsiteY0" fmla="*/ 724 h 536467"/>
              <a:gd name="connsiteX1" fmla="*/ 94134 w 454074"/>
              <a:gd name="connsiteY1" fmla="*/ 116611 h 536467"/>
              <a:gd name="connsiteX2" fmla="*/ 114771 w 454074"/>
              <a:gd name="connsiteY2" fmla="*/ 261074 h 536467"/>
              <a:gd name="connsiteX3" fmla="*/ 152871 w 454074"/>
              <a:gd name="connsiteY3" fmla="*/ 521424 h 536467"/>
              <a:gd name="connsiteX4" fmla="*/ 140171 w 454074"/>
              <a:gd name="connsiteY4" fmla="*/ 454749 h 536467"/>
              <a:gd name="connsiteX5" fmla="*/ 452909 w 454074"/>
              <a:gd name="connsiteY5" fmla="*/ 38824 h 536467"/>
              <a:gd name="connsiteX6" fmla="*/ 243359 w 454074"/>
              <a:gd name="connsiteY6" fmla="*/ 246786 h 536467"/>
              <a:gd name="connsiteX7" fmla="*/ 160809 w 454074"/>
              <a:gd name="connsiteY7" fmla="*/ 375374 h 536467"/>
              <a:gd name="connsiteX8" fmla="*/ 141759 w 454074"/>
              <a:gd name="connsiteY8" fmla="*/ 272186 h 536467"/>
              <a:gd name="connsiteX9" fmla="*/ 138584 w 454074"/>
              <a:gd name="connsiteY9" fmla="*/ 172174 h 536467"/>
              <a:gd name="connsiteX10" fmla="*/ 471 w 454074"/>
              <a:gd name="connsiteY10" fmla="*/ 724 h 53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4074" h="536467">
                <a:moveTo>
                  <a:pt x="471" y="724"/>
                </a:moveTo>
                <a:cubicBezTo>
                  <a:pt x="-6937" y="-8537"/>
                  <a:pt x="75084" y="73219"/>
                  <a:pt x="94134" y="116611"/>
                </a:cubicBezTo>
                <a:cubicBezTo>
                  <a:pt x="113184" y="160003"/>
                  <a:pt x="104982" y="193605"/>
                  <a:pt x="114771" y="261074"/>
                </a:cubicBezTo>
                <a:cubicBezTo>
                  <a:pt x="124560" y="328543"/>
                  <a:pt x="148638" y="489145"/>
                  <a:pt x="152871" y="521424"/>
                </a:cubicBezTo>
                <a:cubicBezTo>
                  <a:pt x="157104" y="553703"/>
                  <a:pt x="90165" y="535182"/>
                  <a:pt x="140171" y="454749"/>
                </a:cubicBezTo>
                <a:cubicBezTo>
                  <a:pt x="190177" y="374316"/>
                  <a:pt x="435711" y="73485"/>
                  <a:pt x="452909" y="38824"/>
                </a:cubicBezTo>
                <a:cubicBezTo>
                  <a:pt x="470107" y="4164"/>
                  <a:pt x="292042" y="190694"/>
                  <a:pt x="243359" y="246786"/>
                </a:cubicBezTo>
                <a:cubicBezTo>
                  <a:pt x="194676" y="302878"/>
                  <a:pt x="177742" y="371141"/>
                  <a:pt x="160809" y="375374"/>
                </a:cubicBezTo>
                <a:cubicBezTo>
                  <a:pt x="143876" y="379607"/>
                  <a:pt x="145463" y="306053"/>
                  <a:pt x="141759" y="272186"/>
                </a:cubicBezTo>
                <a:cubicBezTo>
                  <a:pt x="138055" y="238319"/>
                  <a:pt x="160280" y="212390"/>
                  <a:pt x="138584" y="172174"/>
                </a:cubicBezTo>
                <a:cubicBezTo>
                  <a:pt x="116888" y="131958"/>
                  <a:pt x="7879" y="9985"/>
                  <a:pt x="471" y="724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: 図形 1465">
            <a:extLst>
              <a:ext uri="{FF2B5EF4-FFF2-40B4-BE49-F238E27FC236}">
                <a16:creationId xmlns:a16="http://schemas.microsoft.com/office/drawing/2014/main" id="{159BC007-1A65-42F3-9F97-2151598BA2A6}"/>
              </a:ext>
            </a:extLst>
          </p:cNvPr>
          <p:cNvSpPr/>
          <p:nvPr/>
        </p:nvSpPr>
        <p:spPr>
          <a:xfrm>
            <a:off x="4945464" y="2377653"/>
            <a:ext cx="73635" cy="630831"/>
          </a:xfrm>
          <a:custGeom>
            <a:avLst/>
            <a:gdLst>
              <a:gd name="connsiteX0" fmla="*/ 73153 w 73635"/>
              <a:gd name="connsiteY0" fmla="*/ 9947 h 630831"/>
              <a:gd name="connsiteX1" fmla="*/ 32936 w 73635"/>
              <a:gd name="connsiteY1" fmla="*/ 96730 h 630831"/>
              <a:gd name="connsiteX2" fmla="*/ 39286 w 73635"/>
              <a:gd name="connsiteY2" fmla="*/ 623780 h 630831"/>
              <a:gd name="connsiteX3" fmla="*/ 16003 w 73635"/>
              <a:gd name="connsiteY3" fmla="*/ 388830 h 630831"/>
              <a:gd name="connsiteX4" fmla="*/ 1186 w 73635"/>
              <a:gd name="connsiteY4" fmla="*/ 223730 h 630831"/>
              <a:gd name="connsiteX5" fmla="*/ 73153 w 73635"/>
              <a:gd name="connsiteY5" fmla="*/ 9947 h 6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35" h="630831">
                <a:moveTo>
                  <a:pt x="73153" y="9947"/>
                </a:moveTo>
                <a:cubicBezTo>
                  <a:pt x="78445" y="-11219"/>
                  <a:pt x="38580" y="-5576"/>
                  <a:pt x="32936" y="96730"/>
                </a:cubicBezTo>
                <a:cubicBezTo>
                  <a:pt x="27291" y="199036"/>
                  <a:pt x="42108" y="575097"/>
                  <a:pt x="39286" y="623780"/>
                </a:cubicBezTo>
                <a:cubicBezTo>
                  <a:pt x="36464" y="672463"/>
                  <a:pt x="22353" y="455505"/>
                  <a:pt x="16003" y="388830"/>
                </a:cubicBezTo>
                <a:cubicBezTo>
                  <a:pt x="9653" y="322155"/>
                  <a:pt x="-4106" y="284408"/>
                  <a:pt x="1186" y="223730"/>
                </a:cubicBezTo>
                <a:cubicBezTo>
                  <a:pt x="6478" y="163052"/>
                  <a:pt x="67861" y="31113"/>
                  <a:pt x="73153" y="9947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: 図形 1466">
            <a:extLst>
              <a:ext uri="{FF2B5EF4-FFF2-40B4-BE49-F238E27FC236}">
                <a16:creationId xmlns:a16="http://schemas.microsoft.com/office/drawing/2014/main" id="{9CDE3C93-A13F-4799-B438-2D1CF67A01ED}"/>
              </a:ext>
            </a:extLst>
          </p:cNvPr>
          <p:cNvSpPr/>
          <p:nvPr/>
        </p:nvSpPr>
        <p:spPr>
          <a:xfrm>
            <a:off x="5341782" y="2929322"/>
            <a:ext cx="530926" cy="433314"/>
          </a:xfrm>
          <a:custGeom>
            <a:avLst/>
            <a:gdLst>
              <a:gd name="connsiteX0" fmla="*/ 529851 w 530926"/>
              <a:gd name="connsiteY0" fmla="*/ 145 h 433314"/>
              <a:gd name="connsiteX1" fmla="*/ 231401 w 530926"/>
              <a:gd name="connsiteY1" fmla="*/ 188528 h 433314"/>
              <a:gd name="connsiteX2" fmla="*/ 7035 w 530926"/>
              <a:gd name="connsiteY2" fmla="*/ 429828 h 433314"/>
              <a:gd name="connsiteX3" fmla="*/ 62068 w 530926"/>
              <a:gd name="connsiteY3" fmla="*/ 323995 h 433314"/>
              <a:gd name="connsiteX4" fmla="*/ 119218 w 530926"/>
              <a:gd name="connsiteY4" fmla="*/ 218161 h 433314"/>
              <a:gd name="connsiteX5" fmla="*/ 529851 w 530926"/>
              <a:gd name="connsiteY5" fmla="*/ 145 h 43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926" h="433314">
                <a:moveTo>
                  <a:pt x="529851" y="145"/>
                </a:moveTo>
                <a:cubicBezTo>
                  <a:pt x="548548" y="-4794"/>
                  <a:pt x="318537" y="116914"/>
                  <a:pt x="231401" y="188528"/>
                </a:cubicBezTo>
                <a:cubicBezTo>
                  <a:pt x="144265" y="260142"/>
                  <a:pt x="35257" y="407250"/>
                  <a:pt x="7035" y="429828"/>
                </a:cubicBezTo>
                <a:cubicBezTo>
                  <a:pt x="-21187" y="452406"/>
                  <a:pt x="43371" y="359273"/>
                  <a:pt x="62068" y="323995"/>
                </a:cubicBezTo>
                <a:cubicBezTo>
                  <a:pt x="80765" y="288717"/>
                  <a:pt x="41254" y="272136"/>
                  <a:pt x="119218" y="218161"/>
                </a:cubicBezTo>
                <a:cubicBezTo>
                  <a:pt x="197182" y="164186"/>
                  <a:pt x="511154" y="5084"/>
                  <a:pt x="529851" y="145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: 図形 1467">
            <a:extLst>
              <a:ext uri="{FF2B5EF4-FFF2-40B4-BE49-F238E27FC236}">
                <a16:creationId xmlns:a16="http://schemas.microsoft.com/office/drawing/2014/main" id="{07B8B381-5725-4100-B170-5DE8C0B5E78B}"/>
              </a:ext>
            </a:extLst>
          </p:cNvPr>
          <p:cNvSpPr/>
          <p:nvPr/>
        </p:nvSpPr>
        <p:spPr>
          <a:xfrm>
            <a:off x="4741439" y="3020527"/>
            <a:ext cx="150262" cy="891031"/>
          </a:xfrm>
          <a:custGeom>
            <a:avLst/>
            <a:gdLst>
              <a:gd name="connsiteX0" fmla="*/ 116311 w 150262"/>
              <a:gd name="connsiteY0" fmla="*/ 2073 h 891031"/>
              <a:gd name="connsiteX1" fmla="*/ 61278 w 150262"/>
              <a:gd name="connsiteY1" fmla="*/ 186223 h 891031"/>
              <a:gd name="connsiteX2" fmla="*/ 67628 w 150262"/>
              <a:gd name="connsiteY2" fmla="*/ 469856 h 891031"/>
              <a:gd name="connsiteX3" fmla="*/ 33761 w 150262"/>
              <a:gd name="connsiteY3" fmla="*/ 198923 h 891031"/>
              <a:gd name="connsiteX4" fmla="*/ 141711 w 150262"/>
              <a:gd name="connsiteY4" fmla="*/ 753490 h 891031"/>
              <a:gd name="connsiteX5" fmla="*/ 133244 w 150262"/>
              <a:gd name="connsiteY5" fmla="*/ 772540 h 891031"/>
              <a:gd name="connsiteX6" fmla="*/ 143828 w 150262"/>
              <a:gd name="connsiteY6" fmla="*/ 884723 h 891031"/>
              <a:gd name="connsiteX7" fmla="*/ 18944 w 150262"/>
              <a:gd name="connsiteY7" fmla="*/ 558756 h 891031"/>
              <a:gd name="connsiteX8" fmla="*/ 10478 w 150262"/>
              <a:gd name="connsiteY8" fmla="*/ 304756 h 891031"/>
              <a:gd name="connsiteX9" fmla="*/ 116311 w 150262"/>
              <a:gd name="connsiteY9" fmla="*/ 2073 h 89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262" h="891031">
                <a:moveTo>
                  <a:pt x="116311" y="2073"/>
                </a:moveTo>
                <a:cubicBezTo>
                  <a:pt x="124778" y="-17682"/>
                  <a:pt x="69392" y="108259"/>
                  <a:pt x="61278" y="186223"/>
                </a:cubicBezTo>
                <a:cubicBezTo>
                  <a:pt x="53164" y="264187"/>
                  <a:pt x="72214" y="467739"/>
                  <a:pt x="67628" y="469856"/>
                </a:cubicBezTo>
                <a:cubicBezTo>
                  <a:pt x="63042" y="471973"/>
                  <a:pt x="21414" y="151651"/>
                  <a:pt x="33761" y="198923"/>
                </a:cubicBezTo>
                <a:cubicBezTo>
                  <a:pt x="46108" y="246195"/>
                  <a:pt x="125130" y="657887"/>
                  <a:pt x="141711" y="753490"/>
                </a:cubicBezTo>
                <a:cubicBezTo>
                  <a:pt x="158292" y="849093"/>
                  <a:pt x="132891" y="750668"/>
                  <a:pt x="133244" y="772540"/>
                </a:cubicBezTo>
                <a:cubicBezTo>
                  <a:pt x="133597" y="794412"/>
                  <a:pt x="162878" y="920354"/>
                  <a:pt x="143828" y="884723"/>
                </a:cubicBezTo>
                <a:cubicBezTo>
                  <a:pt x="124778" y="849092"/>
                  <a:pt x="41169" y="655417"/>
                  <a:pt x="18944" y="558756"/>
                </a:cubicBezTo>
                <a:cubicBezTo>
                  <a:pt x="-3281" y="462095"/>
                  <a:pt x="-5750" y="391892"/>
                  <a:pt x="10478" y="304756"/>
                </a:cubicBezTo>
                <a:cubicBezTo>
                  <a:pt x="26706" y="217620"/>
                  <a:pt x="107844" y="21828"/>
                  <a:pt x="116311" y="2073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: 図形 1468">
            <a:extLst>
              <a:ext uri="{FF2B5EF4-FFF2-40B4-BE49-F238E27FC236}">
                <a16:creationId xmlns:a16="http://schemas.microsoft.com/office/drawing/2014/main" id="{BCA55685-8562-4F32-A17D-C325FD0EF396}"/>
              </a:ext>
            </a:extLst>
          </p:cNvPr>
          <p:cNvSpPr/>
          <p:nvPr/>
        </p:nvSpPr>
        <p:spPr>
          <a:xfrm>
            <a:off x="4035271" y="2956573"/>
            <a:ext cx="370516" cy="177256"/>
          </a:xfrm>
          <a:custGeom>
            <a:avLst/>
            <a:gdLst>
              <a:gd name="connsiteX0" fmla="*/ 368454 w 370516"/>
              <a:gd name="connsiteY0" fmla="*/ 51740 h 177256"/>
              <a:gd name="connsiteX1" fmla="*/ 133504 w 370516"/>
              <a:gd name="connsiteY1" fmla="*/ 4115 h 177256"/>
              <a:gd name="connsiteX2" fmla="*/ 154 w 370516"/>
              <a:gd name="connsiteY2" fmla="*/ 177152 h 177256"/>
              <a:gd name="connsiteX3" fmla="*/ 109692 w 370516"/>
              <a:gd name="connsiteY3" fmla="*/ 29515 h 177256"/>
              <a:gd name="connsiteX4" fmla="*/ 241454 w 370516"/>
              <a:gd name="connsiteY4" fmla="*/ 23165 h 177256"/>
              <a:gd name="connsiteX5" fmla="*/ 368454 w 370516"/>
              <a:gd name="connsiteY5" fmla="*/ 51740 h 17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516" h="177256">
                <a:moveTo>
                  <a:pt x="368454" y="51740"/>
                </a:moveTo>
                <a:cubicBezTo>
                  <a:pt x="350462" y="48565"/>
                  <a:pt x="194887" y="-16787"/>
                  <a:pt x="133504" y="4115"/>
                </a:cubicBezTo>
                <a:cubicBezTo>
                  <a:pt x="72121" y="25017"/>
                  <a:pt x="4123" y="172919"/>
                  <a:pt x="154" y="177152"/>
                </a:cubicBezTo>
                <a:cubicBezTo>
                  <a:pt x="-3815" y="181385"/>
                  <a:pt x="69475" y="55180"/>
                  <a:pt x="109692" y="29515"/>
                </a:cubicBezTo>
                <a:cubicBezTo>
                  <a:pt x="149909" y="3850"/>
                  <a:pt x="200973" y="22901"/>
                  <a:pt x="241454" y="23165"/>
                </a:cubicBezTo>
                <a:cubicBezTo>
                  <a:pt x="281935" y="23429"/>
                  <a:pt x="386446" y="54915"/>
                  <a:pt x="368454" y="5174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: 図形 1469">
            <a:extLst>
              <a:ext uri="{FF2B5EF4-FFF2-40B4-BE49-F238E27FC236}">
                <a16:creationId xmlns:a16="http://schemas.microsoft.com/office/drawing/2014/main" id="{66B971F8-4B57-478C-8208-91AEB144AF96}"/>
              </a:ext>
            </a:extLst>
          </p:cNvPr>
          <p:cNvSpPr/>
          <p:nvPr/>
        </p:nvSpPr>
        <p:spPr>
          <a:xfrm>
            <a:off x="3914143" y="3096049"/>
            <a:ext cx="276605" cy="467351"/>
          </a:xfrm>
          <a:custGeom>
            <a:avLst/>
            <a:gdLst>
              <a:gd name="connsiteX0" fmla="*/ 275270 w 276605"/>
              <a:gd name="connsiteY0" fmla="*/ 2751 h 467351"/>
              <a:gd name="connsiteX1" fmla="*/ 130807 w 276605"/>
              <a:gd name="connsiteY1" fmla="*/ 180551 h 467351"/>
              <a:gd name="connsiteX2" fmla="*/ 43495 w 276605"/>
              <a:gd name="connsiteY2" fmla="*/ 391689 h 467351"/>
              <a:gd name="connsiteX3" fmla="*/ 46670 w 276605"/>
              <a:gd name="connsiteY3" fmla="*/ 404389 h 467351"/>
              <a:gd name="connsiteX4" fmla="*/ 89532 w 276605"/>
              <a:gd name="connsiteY4" fmla="*/ 244051 h 467351"/>
              <a:gd name="connsiteX5" fmla="*/ 5395 w 276605"/>
              <a:gd name="connsiteY5" fmla="*/ 464714 h 467351"/>
              <a:gd name="connsiteX6" fmla="*/ 11745 w 276605"/>
              <a:gd name="connsiteY6" fmla="*/ 363114 h 467351"/>
              <a:gd name="connsiteX7" fmla="*/ 38732 w 276605"/>
              <a:gd name="connsiteY7" fmla="*/ 323426 h 467351"/>
              <a:gd name="connsiteX8" fmla="*/ 275270 w 276605"/>
              <a:gd name="connsiteY8" fmla="*/ 2751 h 46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605" h="467351">
                <a:moveTo>
                  <a:pt x="275270" y="2751"/>
                </a:moveTo>
                <a:cubicBezTo>
                  <a:pt x="290616" y="-21061"/>
                  <a:pt x="169436" y="115728"/>
                  <a:pt x="130807" y="180551"/>
                </a:cubicBezTo>
                <a:cubicBezTo>
                  <a:pt x="92178" y="245374"/>
                  <a:pt x="57518" y="354383"/>
                  <a:pt x="43495" y="391689"/>
                </a:cubicBezTo>
                <a:cubicBezTo>
                  <a:pt x="29472" y="428995"/>
                  <a:pt x="38997" y="428995"/>
                  <a:pt x="46670" y="404389"/>
                </a:cubicBezTo>
                <a:cubicBezTo>
                  <a:pt x="54343" y="379783"/>
                  <a:pt x="96411" y="233997"/>
                  <a:pt x="89532" y="244051"/>
                </a:cubicBezTo>
                <a:cubicBezTo>
                  <a:pt x="82653" y="254105"/>
                  <a:pt x="18359" y="444870"/>
                  <a:pt x="5395" y="464714"/>
                </a:cubicBezTo>
                <a:cubicBezTo>
                  <a:pt x="-7569" y="484558"/>
                  <a:pt x="6189" y="386662"/>
                  <a:pt x="11745" y="363114"/>
                </a:cubicBezTo>
                <a:cubicBezTo>
                  <a:pt x="17301" y="339566"/>
                  <a:pt x="-1749" y="379518"/>
                  <a:pt x="38732" y="323426"/>
                </a:cubicBezTo>
                <a:cubicBezTo>
                  <a:pt x="79213" y="267334"/>
                  <a:pt x="259924" y="26563"/>
                  <a:pt x="275270" y="275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: 図形 1470">
            <a:extLst>
              <a:ext uri="{FF2B5EF4-FFF2-40B4-BE49-F238E27FC236}">
                <a16:creationId xmlns:a16="http://schemas.microsoft.com/office/drawing/2014/main" id="{5ED17452-7C19-4190-83CB-C3797BDB9828}"/>
              </a:ext>
            </a:extLst>
          </p:cNvPr>
          <p:cNvSpPr/>
          <p:nvPr/>
        </p:nvSpPr>
        <p:spPr>
          <a:xfrm>
            <a:off x="3746931" y="3280434"/>
            <a:ext cx="99076" cy="516220"/>
          </a:xfrm>
          <a:custGeom>
            <a:avLst/>
            <a:gdLst>
              <a:gd name="connsiteX0" fmla="*/ 37669 w 99076"/>
              <a:gd name="connsiteY0" fmla="*/ 399 h 516220"/>
              <a:gd name="connsiteX1" fmla="*/ 29202 w 99076"/>
              <a:gd name="connsiteY1" fmla="*/ 199366 h 516220"/>
              <a:gd name="connsiteX2" fmla="*/ 99052 w 99076"/>
              <a:gd name="connsiteY2" fmla="*/ 411033 h 516220"/>
              <a:gd name="connsiteX3" fmla="*/ 37669 w 99076"/>
              <a:gd name="connsiteY3" fmla="*/ 228999 h 516220"/>
              <a:gd name="connsiteX4" fmla="*/ 75769 w 99076"/>
              <a:gd name="connsiteY4" fmla="*/ 514749 h 516220"/>
              <a:gd name="connsiteX5" fmla="*/ 14386 w 99076"/>
              <a:gd name="connsiteY5" fmla="*/ 336949 h 516220"/>
              <a:gd name="connsiteX6" fmla="*/ 1686 w 99076"/>
              <a:gd name="connsiteY6" fmla="*/ 252283 h 516220"/>
              <a:gd name="connsiteX7" fmla="*/ 37669 w 99076"/>
              <a:gd name="connsiteY7" fmla="*/ 399 h 51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76" h="516220">
                <a:moveTo>
                  <a:pt x="37669" y="399"/>
                </a:moveTo>
                <a:cubicBezTo>
                  <a:pt x="42255" y="-8421"/>
                  <a:pt x="18971" y="130927"/>
                  <a:pt x="29202" y="199366"/>
                </a:cubicBezTo>
                <a:cubicBezTo>
                  <a:pt x="39433" y="267805"/>
                  <a:pt x="97641" y="406094"/>
                  <a:pt x="99052" y="411033"/>
                </a:cubicBezTo>
                <a:cubicBezTo>
                  <a:pt x="100463" y="415972"/>
                  <a:pt x="41549" y="211713"/>
                  <a:pt x="37669" y="228999"/>
                </a:cubicBezTo>
                <a:cubicBezTo>
                  <a:pt x="33789" y="246285"/>
                  <a:pt x="79650" y="496757"/>
                  <a:pt x="75769" y="514749"/>
                </a:cubicBezTo>
                <a:cubicBezTo>
                  <a:pt x="71889" y="532741"/>
                  <a:pt x="26733" y="380693"/>
                  <a:pt x="14386" y="336949"/>
                </a:cubicBezTo>
                <a:cubicBezTo>
                  <a:pt x="2039" y="293205"/>
                  <a:pt x="-2900" y="304141"/>
                  <a:pt x="1686" y="252283"/>
                </a:cubicBezTo>
                <a:cubicBezTo>
                  <a:pt x="6272" y="200425"/>
                  <a:pt x="33083" y="9219"/>
                  <a:pt x="37669" y="39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5C9B3F9E-3596-4BCF-9C99-BC761C1C12C0}"/>
              </a:ext>
            </a:extLst>
          </p:cNvPr>
          <p:cNvSpPr/>
          <p:nvPr/>
        </p:nvSpPr>
        <p:spPr>
          <a:xfrm>
            <a:off x="3659319" y="3849495"/>
            <a:ext cx="136804" cy="254818"/>
          </a:xfrm>
          <a:custGeom>
            <a:avLst/>
            <a:gdLst>
              <a:gd name="connsiteX0" fmla="*/ 110464 w 136804"/>
              <a:gd name="connsiteY0" fmla="*/ 2838 h 254818"/>
              <a:gd name="connsiteX1" fmla="*/ 44848 w 136804"/>
              <a:gd name="connsiteY1" fmla="*/ 64222 h 254818"/>
              <a:gd name="connsiteX2" fmla="*/ 127398 w 136804"/>
              <a:gd name="connsiteY2" fmla="*/ 233555 h 254818"/>
              <a:gd name="connsiteX3" fmla="*/ 87181 w 136804"/>
              <a:gd name="connsiteY3" fmla="*/ 144655 h 254818"/>
              <a:gd name="connsiteX4" fmla="*/ 135864 w 136804"/>
              <a:gd name="connsiteY4" fmla="*/ 254722 h 254818"/>
              <a:gd name="connsiteX5" fmla="*/ 34264 w 136804"/>
              <a:gd name="connsiteY5" fmla="*/ 163705 h 254818"/>
              <a:gd name="connsiteX6" fmla="*/ 2514 w 136804"/>
              <a:gd name="connsiteY6" fmla="*/ 144655 h 254818"/>
              <a:gd name="connsiteX7" fmla="*/ 110464 w 136804"/>
              <a:gd name="connsiteY7" fmla="*/ 2838 h 25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804" h="254818">
                <a:moveTo>
                  <a:pt x="110464" y="2838"/>
                </a:moveTo>
                <a:cubicBezTo>
                  <a:pt x="117520" y="-10567"/>
                  <a:pt x="42026" y="25769"/>
                  <a:pt x="44848" y="64222"/>
                </a:cubicBezTo>
                <a:cubicBezTo>
                  <a:pt x="47670" y="102675"/>
                  <a:pt x="120343" y="220150"/>
                  <a:pt x="127398" y="233555"/>
                </a:cubicBezTo>
                <a:cubicBezTo>
                  <a:pt x="134453" y="246960"/>
                  <a:pt x="85770" y="141127"/>
                  <a:pt x="87181" y="144655"/>
                </a:cubicBezTo>
                <a:cubicBezTo>
                  <a:pt x="88592" y="148183"/>
                  <a:pt x="144684" y="251547"/>
                  <a:pt x="135864" y="254722"/>
                </a:cubicBezTo>
                <a:cubicBezTo>
                  <a:pt x="127045" y="257897"/>
                  <a:pt x="56489" y="182050"/>
                  <a:pt x="34264" y="163705"/>
                </a:cubicBezTo>
                <a:cubicBezTo>
                  <a:pt x="12039" y="145360"/>
                  <a:pt x="-7011" y="167938"/>
                  <a:pt x="2514" y="144655"/>
                </a:cubicBezTo>
                <a:cubicBezTo>
                  <a:pt x="12039" y="121372"/>
                  <a:pt x="103408" y="16243"/>
                  <a:pt x="110464" y="2838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1D086CBF-A9FE-4AD7-9FEE-BF25DAF0BCCA}"/>
              </a:ext>
            </a:extLst>
          </p:cNvPr>
          <p:cNvSpPr/>
          <p:nvPr/>
        </p:nvSpPr>
        <p:spPr>
          <a:xfrm>
            <a:off x="3715778" y="4324591"/>
            <a:ext cx="355861" cy="709007"/>
          </a:xfrm>
          <a:custGeom>
            <a:avLst/>
            <a:gdLst>
              <a:gd name="connsiteX0" fmla="*/ 219105 w 355861"/>
              <a:gd name="connsiteY0" fmla="*/ 56909 h 709007"/>
              <a:gd name="connsiteX1" fmla="*/ 193705 w 355861"/>
              <a:gd name="connsiteY1" fmla="*/ 186026 h 709007"/>
              <a:gd name="connsiteX2" fmla="*/ 240272 w 355861"/>
              <a:gd name="connsiteY2" fmla="*/ 380759 h 709007"/>
              <a:gd name="connsiteX3" fmla="*/ 183122 w 355861"/>
              <a:gd name="connsiteY3" fmla="*/ 228359 h 709007"/>
              <a:gd name="connsiteX4" fmla="*/ 299539 w 355861"/>
              <a:gd name="connsiteY4" fmla="*/ 567026 h 709007"/>
              <a:gd name="connsiteX5" fmla="*/ 354572 w 355861"/>
              <a:gd name="connsiteY5" fmla="*/ 706726 h 709007"/>
              <a:gd name="connsiteX6" fmla="*/ 248739 w 355861"/>
              <a:gd name="connsiteY6" fmla="*/ 467542 h 709007"/>
              <a:gd name="connsiteX7" fmla="*/ 312239 w 355861"/>
              <a:gd name="connsiteY7" fmla="*/ 645342 h 709007"/>
              <a:gd name="connsiteX8" fmla="*/ 115389 w 355861"/>
              <a:gd name="connsiteY8" fmla="*/ 382876 h 709007"/>
              <a:gd name="connsiteX9" fmla="*/ 85755 w 355861"/>
              <a:gd name="connsiteY9" fmla="*/ 228359 h 709007"/>
              <a:gd name="connsiteX10" fmla="*/ 204289 w 355861"/>
              <a:gd name="connsiteY10" fmla="*/ 495059 h 709007"/>
              <a:gd name="connsiteX11" fmla="*/ 176772 w 355861"/>
              <a:gd name="connsiteY11" fmla="*/ 679209 h 709007"/>
              <a:gd name="connsiteX12" fmla="*/ 164072 w 355861"/>
              <a:gd name="connsiteY12" fmla="*/ 410392 h 709007"/>
              <a:gd name="connsiteX13" fmla="*/ 3205 w 355861"/>
              <a:gd name="connsiteY13" fmla="*/ 10342 h 709007"/>
              <a:gd name="connsiteX14" fmla="*/ 64589 w 355861"/>
              <a:gd name="connsiteY14" fmla="*/ 120409 h 709007"/>
              <a:gd name="connsiteX15" fmla="*/ 159839 w 355861"/>
              <a:gd name="connsiteY15" fmla="*/ 147926 h 709007"/>
              <a:gd name="connsiteX16" fmla="*/ 219105 w 355861"/>
              <a:gd name="connsiteY16" fmla="*/ 56909 h 70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5861" h="709007">
                <a:moveTo>
                  <a:pt x="219105" y="56909"/>
                </a:moveTo>
                <a:cubicBezTo>
                  <a:pt x="224749" y="63259"/>
                  <a:pt x="190177" y="132051"/>
                  <a:pt x="193705" y="186026"/>
                </a:cubicBezTo>
                <a:cubicBezTo>
                  <a:pt x="197233" y="240001"/>
                  <a:pt x="242036" y="373704"/>
                  <a:pt x="240272" y="380759"/>
                </a:cubicBezTo>
                <a:cubicBezTo>
                  <a:pt x="238508" y="387815"/>
                  <a:pt x="173244" y="197315"/>
                  <a:pt x="183122" y="228359"/>
                </a:cubicBezTo>
                <a:cubicBezTo>
                  <a:pt x="193000" y="259403"/>
                  <a:pt x="270964" y="487298"/>
                  <a:pt x="299539" y="567026"/>
                </a:cubicBezTo>
                <a:cubicBezTo>
                  <a:pt x="328114" y="646754"/>
                  <a:pt x="363039" y="723307"/>
                  <a:pt x="354572" y="706726"/>
                </a:cubicBezTo>
                <a:cubicBezTo>
                  <a:pt x="346105" y="690145"/>
                  <a:pt x="255794" y="477773"/>
                  <a:pt x="248739" y="467542"/>
                </a:cubicBezTo>
                <a:cubicBezTo>
                  <a:pt x="241684" y="457311"/>
                  <a:pt x="334464" y="659453"/>
                  <a:pt x="312239" y="645342"/>
                </a:cubicBezTo>
                <a:cubicBezTo>
                  <a:pt x="290014" y="631231"/>
                  <a:pt x="153136" y="452373"/>
                  <a:pt x="115389" y="382876"/>
                </a:cubicBezTo>
                <a:cubicBezTo>
                  <a:pt x="77642" y="313379"/>
                  <a:pt x="70938" y="209662"/>
                  <a:pt x="85755" y="228359"/>
                </a:cubicBezTo>
                <a:cubicBezTo>
                  <a:pt x="100572" y="247056"/>
                  <a:pt x="189120" y="419917"/>
                  <a:pt x="204289" y="495059"/>
                </a:cubicBezTo>
                <a:cubicBezTo>
                  <a:pt x="219458" y="570201"/>
                  <a:pt x="183475" y="693320"/>
                  <a:pt x="176772" y="679209"/>
                </a:cubicBezTo>
                <a:cubicBezTo>
                  <a:pt x="170069" y="665098"/>
                  <a:pt x="193000" y="521870"/>
                  <a:pt x="164072" y="410392"/>
                </a:cubicBezTo>
                <a:cubicBezTo>
                  <a:pt x="135144" y="298914"/>
                  <a:pt x="19785" y="58673"/>
                  <a:pt x="3205" y="10342"/>
                </a:cubicBezTo>
                <a:cubicBezTo>
                  <a:pt x="-13376" y="-37989"/>
                  <a:pt x="38483" y="97478"/>
                  <a:pt x="64589" y="120409"/>
                </a:cubicBezTo>
                <a:cubicBezTo>
                  <a:pt x="90695" y="143340"/>
                  <a:pt x="134439" y="157804"/>
                  <a:pt x="159839" y="147926"/>
                </a:cubicBezTo>
                <a:cubicBezTo>
                  <a:pt x="185239" y="138048"/>
                  <a:pt x="213461" y="50559"/>
                  <a:pt x="219105" y="5690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: 図形 1266">
            <a:extLst>
              <a:ext uri="{FF2B5EF4-FFF2-40B4-BE49-F238E27FC236}">
                <a16:creationId xmlns:a16="http://schemas.microsoft.com/office/drawing/2014/main" id="{280C6880-0E1C-4ACF-BEA6-03132AC75FCA}"/>
              </a:ext>
            </a:extLst>
          </p:cNvPr>
          <p:cNvSpPr/>
          <p:nvPr/>
        </p:nvSpPr>
        <p:spPr>
          <a:xfrm>
            <a:off x="3401403" y="4982172"/>
            <a:ext cx="673885" cy="604296"/>
          </a:xfrm>
          <a:custGeom>
            <a:avLst/>
            <a:gdLst>
              <a:gd name="connsiteX0" fmla="*/ 673180 w 673885"/>
              <a:gd name="connsiteY0" fmla="*/ 19511 h 604296"/>
              <a:gd name="connsiteX1" fmla="*/ 503847 w 673885"/>
              <a:gd name="connsiteY1" fmla="*/ 237528 h 604296"/>
              <a:gd name="connsiteX2" fmla="*/ 527130 w 673885"/>
              <a:gd name="connsiteY2" fmla="*/ 480945 h 604296"/>
              <a:gd name="connsiteX3" fmla="*/ 440347 w 673885"/>
              <a:gd name="connsiteY3" fmla="*/ 588895 h 604296"/>
              <a:gd name="connsiteX4" fmla="*/ 417064 w 673885"/>
              <a:gd name="connsiteY4" fmla="*/ 588895 h 604296"/>
              <a:gd name="connsiteX5" fmla="*/ 491147 w 673885"/>
              <a:gd name="connsiteY5" fmla="*/ 451311 h 604296"/>
              <a:gd name="connsiteX6" fmla="*/ 349330 w 673885"/>
              <a:gd name="connsiteY6" fmla="*/ 360295 h 604296"/>
              <a:gd name="connsiteX7" fmla="*/ 105914 w 673885"/>
              <a:gd name="connsiteY7" fmla="*/ 231178 h 604296"/>
              <a:gd name="connsiteX8" fmla="*/ 302764 w 673885"/>
              <a:gd name="connsiteY8" fmla="*/ 195195 h 604296"/>
              <a:gd name="connsiteX9" fmla="*/ 80 w 673885"/>
              <a:gd name="connsiteY9" fmla="*/ 133811 h 604296"/>
              <a:gd name="connsiteX10" fmla="*/ 271014 w 673885"/>
              <a:gd name="connsiteY10" fmla="*/ 63961 h 604296"/>
              <a:gd name="connsiteX11" fmla="*/ 118614 w 673885"/>
              <a:gd name="connsiteY11" fmla="*/ 461 h 604296"/>
              <a:gd name="connsiteX12" fmla="*/ 271014 w 673885"/>
              <a:gd name="connsiteY12" fmla="*/ 42795 h 604296"/>
              <a:gd name="connsiteX13" fmla="*/ 165180 w 673885"/>
              <a:gd name="connsiteY13" fmla="*/ 174028 h 604296"/>
              <a:gd name="connsiteX14" fmla="*/ 387430 w 673885"/>
              <a:gd name="connsiteY14" fmla="*/ 131695 h 604296"/>
              <a:gd name="connsiteX15" fmla="*/ 556764 w 673885"/>
              <a:gd name="connsiteY15" fmla="*/ 63961 h 604296"/>
              <a:gd name="connsiteX16" fmla="*/ 673180 w 673885"/>
              <a:gd name="connsiteY16" fmla="*/ 19511 h 60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3885" h="604296">
                <a:moveTo>
                  <a:pt x="673180" y="19511"/>
                </a:moveTo>
                <a:cubicBezTo>
                  <a:pt x="664360" y="48439"/>
                  <a:pt x="528189" y="160622"/>
                  <a:pt x="503847" y="237528"/>
                </a:cubicBezTo>
                <a:cubicBezTo>
                  <a:pt x="479505" y="314434"/>
                  <a:pt x="537713" y="422384"/>
                  <a:pt x="527130" y="480945"/>
                </a:cubicBezTo>
                <a:cubicBezTo>
                  <a:pt x="516547" y="539506"/>
                  <a:pt x="458691" y="570903"/>
                  <a:pt x="440347" y="588895"/>
                </a:cubicBezTo>
                <a:cubicBezTo>
                  <a:pt x="422003" y="606887"/>
                  <a:pt x="408597" y="611826"/>
                  <a:pt x="417064" y="588895"/>
                </a:cubicBezTo>
                <a:cubicBezTo>
                  <a:pt x="425531" y="565964"/>
                  <a:pt x="502436" y="489411"/>
                  <a:pt x="491147" y="451311"/>
                </a:cubicBezTo>
                <a:cubicBezTo>
                  <a:pt x="479858" y="413211"/>
                  <a:pt x="413535" y="396984"/>
                  <a:pt x="349330" y="360295"/>
                </a:cubicBezTo>
                <a:cubicBezTo>
                  <a:pt x="285124" y="323606"/>
                  <a:pt x="113675" y="258695"/>
                  <a:pt x="105914" y="231178"/>
                </a:cubicBezTo>
                <a:cubicBezTo>
                  <a:pt x="98153" y="203661"/>
                  <a:pt x="320403" y="211423"/>
                  <a:pt x="302764" y="195195"/>
                </a:cubicBezTo>
                <a:cubicBezTo>
                  <a:pt x="285125" y="178967"/>
                  <a:pt x="5372" y="155683"/>
                  <a:pt x="80" y="133811"/>
                </a:cubicBezTo>
                <a:cubicBezTo>
                  <a:pt x="-5212" y="111939"/>
                  <a:pt x="251258" y="86186"/>
                  <a:pt x="271014" y="63961"/>
                </a:cubicBezTo>
                <a:cubicBezTo>
                  <a:pt x="290770" y="41736"/>
                  <a:pt x="118614" y="3989"/>
                  <a:pt x="118614" y="461"/>
                </a:cubicBezTo>
                <a:cubicBezTo>
                  <a:pt x="118614" y="-3067"/>
                  <a:pt x="263253" y="13867"/>
                  <a:pt x="271014" y="42795"/>
                </a:cubicBezTo>
                <a:cubicBezTo>
                  <a:pt x="278775" y="71723"/>
                  <a:pt x="145777" y="159211"/>
                  <a:pt x="165180" y="174028"/>
                </a:cubicBezTo>
                <a:cubicBezTo>
                  <a:pt x="184583" y="188845"/>
                  <a:pt x="322166" y="150039"/>
                  <a:pt x="387430" y="131695"/>
                </a:cubicBezTo>
                <a:cubicBezTo>
                  <a:pt x="452694" y="113351"/>
                  <a:pt x="507375" y="80542"/>
                  <a:pt x="556764" y="63961"/>
                </a:cubicBezTo>
                <a:cubicBezTo>
                  <a:pt x="606153" y="47380"/>
                  <a:pt x="682000" y="-9417"/>
                  <a:pt x="673180" y="1951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: 図形 1302">
            <a:extLst>
              <a:ext uri="{FF2B5EF4-FFF2-40B4-BE49-F238E27FC236}">
                <a16:creationId xmlns:a16="http://schemas.microsoft.com/office/drawing/2014/main" id="{41EFC3C9-87AB-4328-BD01-AD4979473829}"/>
              </a:ext>
            </a:extLst>
          </p:cNvPr>
          <p:cNvSpPr/>
          <p:nvPr/>
        </p:nvSpPr>
        <p:spPr>
          <a:xfrm>
            <a:off x="2901773" y="5248016"/>
            <a:ext cx="360504" cy="121836"/>
          </a:xfrm>
          <a:custGeom>
            <a:avLst/>
            <a:gdLst>
              <a:gd name="connsiteX0" fmla="*/ 355777 w 360504"/>
              <a:gd name="connsiteY0" fmla="*/ 12959 h 121836"/>
              <a:gd name="connsiteX1" fmla="*/ 303390 w 360504"/>
              <a:gd name="connsiteY1" fmla="*/ 117734 h 121836"/>
              <a:gd name="connsiteX2" fmla="*/ 28752 w 360504"/>
              <a:gd name="connsiteY2" fmla="*/ 100272 h 121836"/>
              <a:gd name="connsiteX3" fmla="*/ 184327 w 360504"/>
              <a:gd name="connsiteY3" fmla="*/ 97097 h 121836"/>
              <a:gd name="connsiteX4" fmla="*/ 177 w 360504"/>
              <a:gd name="connsiteY4" fmla="*/ 84397 h 121836"/>
              <a:gd name="connsiteX5" fmla="*/ 150990 w 360504"/>
              <a:gd name="connsiteY5" fmla="*/ 71697 h 121836"/>
              <a:gd name="connsiteX6" fmla="*/ 177977 w 360504"/>
              <a:gd name="connsiteY6" fmla="*/ 259 h 121836"/>
              <a:gd name="connsiteX7" fmla="*/ 228777 w 360504"/>
              <a:gd name="connsiteY7" fmla="*/ 100272 h 121836"/>
              <a:gd name="connsiteX8" fmla="*/ 355777 w 360504"/>
              <a:gd name="connsiteY8" fmla="*/ 12959 h 12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504" h="121836">
                <a:moveTo>
                  <a:pt x="355777" y="12959"/>
                </a:moveTo>
                <a:cubicBezTo>
                  <a:pt x="368212" y="15869"/>
                  <a:pt x="357894" y="103182"/>
                  <a:pt x="303390" y="117734"/>
                </a:cubicBezTo>
                <a:cubicBezTo>
                  <a:pt x="248886" y="132286"/>
                  <a:pt x="48596" y="103712"/>
                  <a:pt x="28752" y="100272"/>
                </a:cubicBezTo>
                <a:cubicBezTo>
                  <a:pt x="8908" y="96833"/>
                  <a:pt x="189089" y="99743"/>
                  <a:pt x="184327" y="97097"/>
                </a:cubicBezTo>
                <a:cubicBezTo>
                  <a:pt x="179565" y="94451"/>
                  <a:pt x="5733" y="88630"/>
                  <a:pt x="177" y="84397"/>
                </a:cubicBezTo>
                <a:cubicBezTo>
                  <a:pt x="-5379" y="80164"/>
                  <a:pt x="121357" y="85720"/>
                  <a:pt x="150990" y="71697"/>
                </a:cubicBezTo>
                <a:cubicBezTo>
                  <a:pt x="180623" y="57674"/>
                  <a:pt x="165012" y="-4504"/>
                  <a:pt x="177977" y="259"/>
                </a:cubicBezTo>
                <a:cubicBezTo>
                  <a:pt x="190942" y="5022"/>
                  <a:pt x="199408" y="93922"/>
                  <a:pt x="228777" y="100272"/>
                </a:cubicBezTo>
                <a:cubicBezTo>
                  <a:pt x="258146" y="106622"/>
                  <a:pt x="343342" y="10049"/>
                  <a:pt x="355777" y="1295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: 図形 1309">
            <a:extLst>
              <a:ext uri="{FF2B5EF4-FFF2-40B4-BE49-F238E27FC236}">
                <a16:creationId xmlns:a16="http://schemas.microsoft.com/office/drawing/2014/main" id="{4EB7CC90-8D7A-4692-AE03-1E8B20B989BF}"/>
              </a:ext>
            </a:extLst>
          </p:cNvPr>
          <p:cNvSpPr/>
          <p:nvPr/>
        </p:nvSpPr>
        <p:spPr>
          <a:xfrm>
            <a:off x="3589287" y="5361984"/>
            <a:ext cx="99665" cy="337373"/>
          </a:xfrm>
          <a:custGeom>
            <a:avLst/>
            <a:gdLst>
              <a:gd name="connsiteX0" fmla="*/ 51 w 99665"/>
              <a:gd name="connsiteY0" fmla="*/ 2179 h 337373"/>
              <a:gd name="connsiteX1" fmla="*/ 92126 w 99665"/>
              <a:gd name="connsiteY1" fmla="*/ 79966 h 337373"/>
              <a:gd name="connsiteX2" fmla="*/ 87363 w 99665"/>
              <a:gd name="connsiteY2" fmla="*/ 211729 h 337373"/>
              <a:gd name="connsiteX3" fmla="*/ 31801 w 99665"/>
              <a:gd name="connsiteY3" fmla="*/ 337141 h 337373"/>
              <a:gd name="connsiteX4" fmla="*/ 79426 w 99665"/>
              <a:gd name="connsiteY4" fmla="*/ 243479 h 337373"/>
              <a:gd name="connsiteX5" fmla="*/ 33388 w 99665"/>
              <a:gd name="connsiteY5" fmla="*/ 262529 h 337373"/>
              <a:gd name="connsiteX6" fmla="*/ 77838 w 99665"/>
              <a:gd name="connsiteY6" fmla="*/ 164104 h 337373"/>
              <a:gd name="connsiteX7" fmla="*/ 51 w 99665"/>
              <a:gd name="connsiteY7" fmla="*/ 2179 h 33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665" h="337373">
                <a:moveTo>
                  <a:pt x="51" y="2179"/>
                </a:moveTo>
                <a:cubicBezTo>
                  <a:pt x="2432" y="-11844"/>
                  <a:pt x="77574" y="45041"/>
                  <a:pt x="92126" y="79966"/>
                </a:cubicBezTo>
                <a:cubicBezTo>
                  <a:pt x="106678" y="114891"/>
                  <a:pt x="97417" y="168867"/>
                  <a:pt x="87363" y="211729"/>
                </a:cubicBezTo>
                <a:cubicBezTo>
                  <a:pt x="77309" y="254592"/>
                  <a:pt x="33124" y="331849"/>
                  <a:pt x="31801" y="337141"/>
                </a:cubicBezTo>
                <a:cubicBezTo>
                  <a:pt x="30478" y="342433"/>
                  <a:pt x="79162" y="255914"/>
                  <a:pt x="79426" y="243479"/>
                </a:cubicBezTo>
                <a:cubicBezTo>
                  <a:pt x="79690" y="231044"/>
                  <a:pt x="33653" y="275758"/>
                  <a:pt x="33388" y="262529"/>
                </a:cubicBezTo>
                <a:cubicBezTo>
                  <a:pt x="33123" y="249300"/>
                  <a:pt x="76515" y="206966"/>
                  <a:pt x="77838" y="164104"/>
                </a:cubicBezTo>
                <a:cubicBezTo>
                  <a:pt x="79161" y="121242"/>
                  <a:pt x="-2330" y="16202"/>
                  <a:pt x="51" y="217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: 図形 1317">
            <a:extLst>
              <a:ext uri="{FF2B5EF4-FFF2-40B4-BE49-F238E27FC236}">
                <a16:creationId xmlns:a16="http://schemas.microsoft.com/office/drawing/2014/main" id="{2DD545AE-3FBF-452B-806D-29359FEC7454}"/>
              </a:ext>
            </a:extLst>
          </p:cNvPr>
          <p:cNvSpPr/>
          <p:nvPr/>
        </p:nvSpPr>
        <p:spPr>
          <a:xfrm>
            <a:off x="3382169" y="5381381"/>
            <a:ext cx="145265" cy="231986"/>
          </a:xfrm>
          <a:custGeom>
            <a:avLst/>
            <a:gdLst>
              <a:gd name="connsiteX0" fmla="*/ 134144 w 145265"/>
              <a:gd name="connsiteY0" fmla="*/ 244 h 231986"/>
              <a:gd name="connsiteX1" fmla="*/ 143669 w 145265"/>
              <a:gd name="connsiteY1" fmla="*/ 82794 h 231986"/>
              <a:gd name="connsiteX2" fmla="*/ 96044 w 145265"/>
              <a:gd name="connsiteY2" fmla="*/ 205032 h 231986"/>
              <a:gd name="connsiteX3" fmla="*/ 794 w 145265"/>
              <a:gd name="connsiteY3" fmla="*/ 230432 h 231986"/>
              <a:gd name="connsiteX4" fmla="*/ 50006 w 145265"/>
              <a:gd name="connsiteY4" fmla="*/ 176457 h 231986"/>
              <a:gd name="connsiteX5" fmla="*/ 40481 w 145265"/>
              <a:gd name="connsiteY5" fmla="*/ 122482 h 231986"/>
              <a:gd name="connsiteX6" fmla="*/ 135731 w 145265"/>
              <a:gd name="connsiteY6" fmla="*/ 58982 h 231986"/>
              <a:gd name="connsiteX7" fmla="*/ 134144 w 145265"/>
              <a:gd name="connsiteY7" fmla="*/ 244 h 2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265" h="231986">
                <a:moveTo>
                  <a:pt x="134144" y="244"/>
                </a:moveTo>
                <a:cubicBezTo>
                  <a:pt x="135467" y="4213"/>
                  <a:pt x="150019" y="48663"/>
                  <a:pt x="143669" y="82794"/>
                </a:cubicBezTo>
                <a:cubicBezTo>
                  <a:pt x="137319" y="116925"/>
                  <a:pt x="119856" y="180426"/>
                  <a:pt x="96044" y="205032"/>
                </a:cubicBezTo>
                <a:cubicBezTo>
                  <a:pt x="72232" y="229638"/>
                  <a:pt x="8467" y="235194"/>
                  <a:pt x="794" y="230432"/>
                </a:cubicBezTo>
                <a:cubicBezTo>
                  <a:pt x="-6879" y="225670"/>
                  <a:pt x="43392" y="194448"/>
                  <a:pt x="50006" y="176457"/>
                </a:cubicBezTo>
                <a:cubicBezTo>
                  <a:pt x="56620" y="158466"/>
                  <a:pt x="26194" y="142061"/>
                  <a:pt x="40481" y="122482"/>
                </a:cubicBezTo>
                <a:cubicBezTo>
                  <a:pt x="54768" y="102903"/>
                  <a:pt x="121179" y="76180"/>
                  <a:pt x="135731" y="58982"/>
                </a:cubicBezTo>
                <a:cubicBezTo>
                  <a:pt x="150283" y="41784"/>
                  <a:pt x="132821" y="-3725"/>
                  <a:pt x="134144" y="244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: 図形 1471">
            <a:extLst>
              <a:ext uri="{FF2B5EF4-FFF2-40B4-BE49-F238E27FC236}">
                <a16:creationId xmlns:a16="http://schemas.microsoft.com/office/drawing/2014/main" id="{6888CCEC-1D97-401B-95BA-43FAD163DE63}"/>
              </a:ext>
            </a:extLst>
          </p:cNvPr>
          <p:cNvSpPr/>
          <p:nvPr/>
        </p:nvSpPr>
        <p:spPr>
          <a:xfrm>
            <a:off x="3317699" y="5568922"/>
            <a:ext cx="553312" cy="730466"/>
          </a:xfrm>
          <a:custGeom>
            <a:avLst/>
            <a:gdLst>
              <a:gd name="connsiteX0" fmla="*/ 506589 w 553312"/>
              <a:gd name="connsiteY0" fmla="*/ 4791 h 730466"/>
              <a:gd name="connsiteX1" fmla="*/ 552626 w 553312"/>
              <a:gd name="connsiteY1" fmla="*/ 201641 h 730466"/>
              <a:gd name="connsiteX2" fmla="*/ 466901 w 553312"/>
              <a:gd name="connsiteY2" fmla="*/ 685828 h 730466"/>
              <a:gd name="connsiteX3" fmla="*/ 406576 w 553312"/>
              <a:gd name="connsiteY3" fmla="*/ 703291 h 730466"/>
              <a:gd name="connsiteX4" fmla="*/ 176 w 553312"/>
              <a:gd name="connsiteY4" fmla="*/ 636616 h 730466"/>
              <a:gd name="connsiteX5" fmla="*/ 460551 w 553312"/>
              <a:gd name="connsiteY5" fmla="*/ 603278 h 730466"/>
              <a:gd name="connsiteX6" fmla="*/ 495476 w 553312"/>
              <a:gd name="connsiteY6" fmla="*/ 379441 h 730466"/>
              <a:gd name="connsiteX7" fmla="*/ 506589 w 553312"/>
              <a:gd name="connsiteY7" fmla="*/ 4791 h 73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3312" h="730466">
                <a:moveTo>
                  <a:pt x="506589" y="4791"/>
                </a:moveTo>
                <a:cubicBezTo>
                  <a:pt x="516114" y="-24842"/>
                  <a:pt x="559241" y="88135"/>
                  <a:pt x="552626" y="201641"/>
                </a:cubicBezTo>
                <a:cubicBezTo>
                  <a:pt x="546011" y="315147"/>
                  <a:pt x="491243" y="602220"/>
                  <a:pt x="466901" y="685828"/>
                </a:cubicBezTo>
                <a:cubicBezTo>
                  <a:pt x="442559" y="769436"/>
                  <a:pt x="484363" y="711493"/>
                  <a:pt x="406576" y="703291"/>
                </a:cubicBezTo>
                <a:cubicBezTo>
                  <a:pt x="328788" y="695089"/>
                  <a:pt x="-8820" y="653285"/>
                  <a:pt x="176" y="636616"/>
                </a:cubicBezTo>
                <a:cubicBezTo>
                  <a:pt x="9172" y="619947"/>
                  <a:pt x="378001" y="646140"/>
                  <a:pt x="460551" y="603278"/>
                </a:cubicBezTo>
                <a:cubicBezTo>
                  <a:pt x="543101" y="560416"/>
                  <a:pt x="486215" y="474956"/>
                  <a:pt x="495476" y="379441"/>
                </a:cubicBezTo>
                <a:cubicBezTo>
                  <a:pt x="504736" y="283927"/>
                  <a:pt x="497064" y="34424"/>
                  <a:pt x="506589" y="479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: 図形 1472">
            <a:extLst>
              <a:ext uri="{FF2B5EF4-FFF2-40B4-BE49-F238E27FC236}">
                <a16:creationId xmlns:a16="http://schemas.microsoft.com/office/drawing/2014/main" id="{6113A9B7-68A5-447E-8EBA-1E672C9A2C38}"/>
              </a:ext>
            </a:extLst>
          </p:cNvPr>
          <p:cNvSpPr/>
          <p:nvPr/>
        </p:nvSpPr>
        <p:spPr>
          <a:xfrm>
            <a:off x="2749872" y="5371923"/>
            <a:ext cx="162128" cy="596197"/>
          </a:xfrm>
          <a:custGeom>
            <a:avLst/>
            <a:gdLst>
              <a:gd name="connsiteX0" fmla="*/ 52066 w 162128"/>
              <a:gd name="connsiteY0" fmla="*/ 177 h 596197"/>
              <a:gd name="connsiteX1" fmla="*/ 60003 w 162128"/>
              <a:gd name="connsiteY1" fmla="*/ 117652 h 596197"/>
              <a:gd name="connsiteX2" fmla="*/ 66353 w 162128"/>
              <a:gd name="connsiteY2" fmla="*/ 247827 h 596197"/>
              <a:gd name="connsiteX3" fmla="*/ 56828 w 162128"/>
              <a:gd name="connsiteY3" fmla="*/ 374827 h 596197"/>
              <a:gd name="connsiteX4" fmla="*/ 137791 w 162128"/>
              <a:gd name="connsiteY4" fmla="*/ 530402 h 596197"/>
              <a:gd name="connsiteX5" fmla="*/ 110803 w 162128"/>
              <a:gd name="connsiteY5" fmla="*/ 485952 h 596197"/>
              <a:gd name="connsiteX6" fmla="*/ 161603 w 162128"/>
              <a:gd name="connsiteY6" fmla="*/ 563740 h 596197"/>
              <a:gd name="connsiteX7" fmla="*/ 72703 w 162128"/>
              <a:gd name="connsiteY7" fmla="*/ 503415 h 596197"/>
              <a:gd name="connsiteX8" fmla="*/ 86991 w 162128"/>
              <a:gd name="connsiteY8" fmla="*/ 592315 h 596197"/>
              <a:gd name="connsiteX9" fmla="*/ 4441 w 162128"/>
              <a:gd name="connsiteY9" fmla="*/ 349427 h 596197"/>
              <a:gd name="connsiteX10" fmla="*/ 10791 w 162128"/>
              <a:gd name="connsiteY10" fmla="*/ 165277 h 596197"/>
              <a:gd name="connsiteX11" fmla="*/ 7616 w 162128"/>
              <a:gd name="connsiteY11" fmla="*/ 92252 h 596197"/>
              <a:gd name="connsiteX12" fmla="*/ 52066 w 162128"/>
              <a:gd name="connsiteY12" fmla="*/ 177 h 59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2128" h="596197">
                <a:moveTo>
                  <a:pt x="52066" y="177"/>
                </a:moveTo>
                <a:cubicBezTo>
                  <a:pt x="60797" y="4410"/>
                  <a:pt x="57622" y="76377"/>
                  <a:pt x="60003" y="117652"/>
                </a:cubicBezTo>
                <a:cubicBezTo>
                  <a:pt x="62384" y="158927"/>
                  <a:pt x="66882" y="204965"/>
                  <a:pt x="66353" y="247827"/>
                </a:cubicBezTo>
                <a:cubicBezTo>
                  <a:pt x="65824" y="290689"/>
                  <a:pt x="44922" y="327731"/>
                  <a:pt x="56828" y="374827"/>
                </a:cubicBezTo>
                <a:cubicBezTo>
                  <a:pt x="68734" y="421923"/>
                  <a:pt x="128795" y="511881"/>
                  <a:pt x="137791" y="530402"/>
                </a:cubicBezTo>
                <a:cubicBezTo>
                  <a:pt x="146787" y="548923"/>
                  <a:pt x="106834" y="480396"/>
                  <a:pt x="110803" y="485952"/>
                </a:cubicBezTo>
                <a:cubicBezTo>
                  <a:pt x="114772" y="491508"/>
                  <a:pt x="167953" y="560830"/>
                  <a:pt x="161603" y="563740"/>
                </a:cubicBezTo>
                <a:cubicBezTo>
                  <a:pt x="155253" y="566650"/>
                  <a:pt x="85138" y="498652"/>
                  <a:pt x="72703" y="503415"/>
                </a:cubicBezTo>
                <a:cubicBezTo>
                  <a:pt x="60268" y="508178"/>
                  <a:pt x="98368" y="617980"/>
                  <a:pt x="86991" y="592315"/>
                </a:cubicBezTo>
                <a:cubicBezTo>
                  <a:pt x="75614" y="566650"/>
                  <a:pt x="17141" y="420600"/>
                  <a:pt x="4441" y="349427"/>
                </a:cubicBezTo>
                <a:cubicBezTo>
                  <a:pt x="-8259" y="278254"/>
                  <a:pt x="10262" y="208139"/>
                  <a:pt x="10791" y="165277"/>
                </a:cubicBezTo>
                <a:cubicBezTo>
                  <a:pt x="11320" y="122415"/>
                  <a:pt x="208" y="116065"/>
                  <a:pt x="7616" y="92252"/>
                </a:cubicBezTo>
                <a:cubicBezTo>
                  <a:pt x="15024" y="68440"/>
                  <a:pt x="43335" y="-4056"/>
                  <a:pt x="52066" y="177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: 図形 1473">
            <a:extLst>
              <a:ext uri="{FF2B5EF4-FFF2-40B4-BE49-F238E27FC236}">
                <a16:creationId xmlns:a16="http://schemas.microsoft.com/office/drawing/2014/main" id="{7AE2540E-0A99-4DE2-8244-2E5A967F3DD3}"/>
              </a:ext>
            </a:extLst>
          </p:cNvPr>
          <p:cNvSpPr/>
          <p:nvPr/>
        </p:nvSpPr>
        <p:spPr>
          <a:xfrm>
            <a:off x="3092769" y="5735443"/>
            <a:ext cx="473362" cy="763731"/>
          </a:xfrm>
          <a:custGeom>
            <a:avLst/>
            <a:gdLst>
              <a:gd name="connsiteX0" fmla="*/ 136206 w 473362"/>
              <a:gd name="connsiteY0" fmla="*/ 24007 h 763731"/>
              <a:gd name="connsiteX1" fmla="*/ 426719 w 473362"/>
              <a:gd name="connsiteY1" fmla="*/ 58932 h 763731"/>
              <a:gd name="connsiteX2" fmla="*/ 442594 w 473362"/>
              <a:gd name="connsiteY2" fmla="*/ 28770 h 763731"/>
              <a:gd name="connsiteX3" fmla="*/ 407669 w 473362"/>
              <a:gd name="connsiteY3" fmla="*/ 138307 h 763731"/>
              <a:gd name="connsiteX4" fmla="*/ 4444 w 473362"/>
              <a:gd name="connsiteY4" fmla="*/ 752670 h 763731"/>
              <a:gd name="connsiteX5" fmla="*/ 209231 w 473362"/>
              <a:gd name="connsiteY5" fmla="*/ 497082 h 763731"/>
              <a:gd name="connsiteX6" fmla="*/ 472756 w 473362"/>
              <a:gd name="connsiteY6" fmla="*/ 39882 h 763731"/>
              <a:gd name="connsiteX7" fmla="*/ 136206 w 473362"/>
              <a:gd name="connsiteY7" fmla="*/ 24007 h 763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362" h="763731">
                <a:moveTo>
                  <a:pt x="136206" y="24007"/>
                </a:moveTo>
                <a:cubicBezTo>
                  <a:pt x="128533" y="27182"/>
                  <a:pt x="375654" y="58138"/>
                  <a:pt x="426719" y="58932"/>
                </a:cubicBezTo>
                <a:cubicBezTo>
                  <a:pt x="477784" y="59726"/>
                  <a:pt x="445769" y="15541"/>
                  <a:pt x="442594" y="28770"/>
                </a:cubicBezTo>
                <a:cubicBezTo>
                  <a:pt x="439419" y="41999"/>
                  <a:pt x="480694" y="17657"/>
                  <a:pt x="407669" y="138307"/>
                </a:cubicBezTo>
                <a:cubicBezTo>
                  <a:pt x="334644" y="258957"/>
                  <a:pt x="37517" y="692874"/>
                  <a:pt x="4444" y="752670"/>
                </a:cubicBezTo>
                <a:cubicBezTo>
                  <a:pt x="-28629" y="812466"/>
                  <a:pt x="131179" y="615880"/>
                  <a:pt x="209231" y="497082"/>
                </a:cubicBezTo>
                <a:cubicBezTo>
                  <a:pt x="287283" y="378284"/>
                  <a:pt x="485721" y="117140"/>
                  <a:pt x="472756" y="39882"/>
                </a:cubicBezTo>
                <a:cubicBezTo>
                  <a:pt x="459792" y="-37376"/>
                  <a:pt x="143879" y="20832"/>
                  <a:pt x="136206" y="24007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: 図形 1474">
            <a:extLst>
              <a:ext uri="{FF2B5EF4-FFF2-40B4-BE49-F238E27FC236}">
                <a16:creationId xmlns:a16="http://schemas.microsoft.com/office/drawing/2014/main" id="{0BD8CCDB-0508-41B1-98E8-A427B4A336C3}"/>
              </a:ext>
            </a:extLst>
          </p:cNvPr>
          <p:cNvSpPr/>
          <p:nvPr/>
        </p:nvSpPr>
        <p:spPr>
          <a:xfrm>
            <a:off x="2833393" y="6557608"/>
            <a:ext cx="161854" cy="452873"/>
          </a:xfrm>
          <a:custGeom>
            <a:avLst/>
            <a:gdLst>
              <a:gd name="connsiteX0" fmla="*/ 127295 w 161854"/>
              <a:gd name="connsiteY0" fmla="*/ 355 h 452873"/>
              <a:gd name="connsiteX1" fmla="*/ 101895 w 161854"/>
              <a:gd name="connsiteY1" fmla="*/ 101955 h 452873"/>
              <a:gd name="connsiteX2" fmla="*/ 155870 w 161854"/>
              <a:gd name="connsiteY2" fmla="*/ 243242 h 452873"/>
              <a:gd name="connsiteX3" fmla="*/ 143170 w 161854"/>
              <a:gd name="connsiteY3" fmla="*/ 327380 h 452873"/>
              <a:gd name="connsiteX4" fmla="*/ 1882 w 161854"/>
              <a:gd name="connsiteY4" fmla="*/ 452792 h 452873"/>
              <a:gd name="connsiteX5" fmla="*/ 63795 w 161854"/>
              <a:gd name="connsiteY5" fmla="*/ 344842 h 452873"/>
              <a:gd name="connsiteX6" fmla="*/ 90782 w 161854"/>
              <a:gd name="connsiteY6" fmla="*/ 243242 h 452873"/>
              <a:gd name="connsiteX7" fmla="*/ 71732 w 161854"/>
              <a:gd name="connsiteY7" fmla="*/ 136880 h 452873"/>
              <a:gd name="connsiteX8" fmla="*/ 127295 w 161854"/>
              <a:gd name="connsiteY8" fmla="*/ 355 h 45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854" h="452873">
                <a:moveTo>
                  <a:pt x="127295" y="355"/>
                </a:moveTo>
                <a:cubicBezTo>
                  <a:pt x="132322" y="-5466"/>
                  <a:pt x="97133" y="61474"/>
                  <a:pt x="101895" y="101955"/>
                </a:cubicBezTo>
                <a:cubicBezTo>
                  <a:pt x="106657" y="142436"/>
                  <a:pt x="148991" y="205671"/>
                  <a:pt x="155870" y="243242"/>
                </a:cubicBezTo>
                <a:cubicBezTo>
                  <a:pt x="162749" y="280813"/>
                  <a:pt x="168835" y="292455"/>
                  <a:pt x="143170" y="327380"/>
                </a:cubicBezTo>
                <a:cubicBezTo>
                  <a:pt x="117505" y="362305"/>
                  <a:pt x="15111" y="449882"/>
                  <a:pt x="1882" y="452792"/>
                </a:cubicBezTo>
                <a:cubicBezTo>
                  <a:pt x="-11347" y="455702"/>
                  <a:pt x="48978" y="379767"/>
                  <a:pt x="63795" y="344842"/>
                </a:cubicBezTo>
                <a:cubicBezTo>
                  <a:pt x="78612" y="309917"/>
                  <a:pt x="89459" y="277902"/>
                  <a:pt x="90782" y="243242"/>
                </a:cubicBezTo>
                <a:cubicBezTo>
                  <a:pt x="92105" y="208582"/>
                  <a:pt x="68821" y="175509"/>
                  <a:pt x="71732" y="136880"/>
                </a:cubicBezTo>
                <a:cubicBezTo>
                  <a:pt x="74643" y="98251"/>
                  <a:pt x="122268" y="6176"/>
                  <a:pt x="127295" y="355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: 図形 1475">
            <a:extLst>
              <a:ext uri="{FF2B5EF4-FFF2-40B4-BE49-F238E27FC236}">
                <a16:creationId xmlns:a16="http://schemas.microsoft.com/office/drawing/2014/main" id="{80B547DB-8005-4B6B-A8DC-B3B2385F1E4E}"/>
              </a:ext>
            </a:extLst>
          </p:cNvPr>
          <p:cNvSpPr/>
          <p:nvPr/>
        </p:nvSpPr>
        <p:spPr>
          <a:xfrm>
            <a:off x="2510151" y="6838399"/>
            <a:ext cx="174348" cy="277140"/>
          </a:xfrm>
          <a:custGeom>
            <a:avLst/>
            <a:gdLst>
              <a:gd name="connsiteX0" fmla="*/ 174312 w 174348"/>
              <a:gd name="connsiteY0" fmla="*/ 551 h 277140"/>
              <a:gd name="connsiteX1" fmla="*/ 15562 w 174348"/>
              <a:gd name="connsiteY1" fmla="*/ 145014 h 277140"/>
              <a:gd name="connsiteX2" fmla="*/ 6037 w 174348"/>
              <a:gd name="connsiteY2" fmla="*/ 276776 h 277140"/>
              <a:gd name="connsiteX3" fmla="*/ 1274 w 174348"/>
              <a:gd name="connsiteY3" fmla="*/ 181526 h 277140"/>
              <a:gd name="connsiteX4" fmla="*/ 29849 w 174348"/>
              <a:gd name="connsiteY4" fmla="*/ 98976 h 277140"/>
              <a:gd name="connsiteX5" fmla="*/ 174312 w 174348"/>
              <a:gd name="connsiteY5" fmla="*/ 551 h 27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348" h="277140">
                <a:moveTo>
                  <a:pt x="174312" y="551"/>
                </a:moveTo>
                <a:cubicBezTo>
                  <a:pt x="171931" y="8224"/>
                  <a:pt x="43608" y="98976"/>
                  <a:pt x="15562" y="145014"/>
                </a:cubicBezTo>
                <a:cubicBezTo>
                  <a:pt x="-12484" y="191052"/>
                  <a:pt x="8418" y="270691"/>
                  <a:pt x="6037" y="276776"/>
                </a:cubicBezTo>
                <a:cubicBezTo>
                  <a:pt x="3656" y="282861"/>
                  <a:pt x="-2695" y="211159"/>
                  <a:pt x="1274" y="181526"/>
                </a:cubicBezTo>
                <a:cubicBezTo>
                  <a:pt x="5243" y="151893"/>
                  <a:pt x="-843" y="130726"/>
                  <a:pt x="29849" y="98976"/>
                </a:cubicBezTo>
                <a:cubicBezTo>
                  <a:pt x="60541" y="67226"/>
                  <a:pt x="176693" y="-7122"/>
                  <a:pt x="174312" y="55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: 図形 1476">
            <a:extLst>
              <a:ext uri="{FF2B5EF4-FFF2-40B4-BE49-F238E27FC236}">
                <a16:creationId xmlns:a16="http://schemas.microsoft.com/office/drawing/2014/main" id="{59ED04BF-3711-4ADF-9BB9-FC5797D6E942}"/>
              </a:ext>
            </a:extLst>
          </p:cNvPr>
          <p:cNvSpPr/>
          <p:nvPr/>
        </p:nvSpPr>
        <p:spPr>
          <a:xfrm>
            <a:off x="2338178" y="6983403"/>
            <a:ext cx="42135" cy="322312"/>
          </a:xfrm>
          <a:custGeom>
            <a:avLst/>
            <a:gdLst>
              <a:gd name="connsiteX0" fmla="*/ 41485 w 42135"/>
              <a:gd name="connsiteY0" fmla="*/ 10 h 322312"/>
              <a:gd name="connsiteX1" fmla="*/ 25610 w 42135"/>
              <a:gd name="connsiteY1" fmla="*/ 119072 h 322312"/>
              <a:gd name="connsiteX2" fmla="*/ 27197 w 42135"/>
              <a:gd name="connsiteY2" fmla="*/ 319097 h 322312"/>
              <a:gd name="connsiteX3" fmla="*/ 20847 w 42135"/>
              <a:gd name="connsiteY3" fmla="*/ 233372 h 322312"/>
              <a:gd name="connsiteX4" fmla="*/ 210 w 42135"/>
              <a:gd name="connsiteY4" fmla="*/ 112722 h 322312"/>
              <a:gd name="connsiteX5" fmla="*/ 41485 w 42135"/>
              <a:gd name="connsiteY5" fmla="*/ 10 h 32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35" h="322312">
                <a:moveTo>
                  <a:pt x="41485" y="10"/>
                </a:moveTo>
                <a:cubicBezTo>
                  <a:pt x="45718" y="1068"/>
                  <a:pt x="27991" y="65891"/>
                  <a:pt x="25610" y="119072"/>
                </a:cubicBezTo>
                <a:cubicBezTo>
                  <a:pt x="23229" y="172253"/>
                  <a:pt x="27991" y="300047"/>
                  <a:pt x="27197" y="319097"/>
                </a:cubicBezTo>
                <a:cubicBezTo>
                  <a:pt x="26403" y="338147"/>
                  <a:pt x="25345" y="267768"/>
                  <a:pt x="20847" y="233372"/>
                </a:cubicBezTo>
                <a:cubicBezTo>
                  <a:pt x="16349" y="198976"/>
                  <a:pt x="-2171" y="146853"/>
                  <a:pt x="210" y="112722"/>
                </a:cubicBezTo>
                <a:cubicBezTo>
                  <a:pt x="2591" y="78591"/>
                  <a:pt x="37252" y="-1048"/>
                  <a:pt x="41485" y="1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: 図形 1477">
            <a:extLst>
              <a:ext uri="{FF2B5EF4-FFF2-40B4-BE49-F238E27FC236}">
                <a16:creationId xmlns:a16="http://schemas.microsoft.com/office/drawing/2014/main" id="{BECBAEB9-EF6E-4C3D-A5FA-AEF839C21C6D}"/>
              </a:ext>
            </a:extLst>
          </p:cNvPr>
          <p:cNvSpPr/>
          <p:nvPr/>
        </p:nvSpPr>
        <p:spPr>
          <a:xfrm>
            <a:off x="2473070" y="7242066"/>
            <a:ext cx="76662" cy="120806"/>
          </a:xfrm>
          <a:custGeom>
            <a:avLst/>
            <a:gdLst>
              <a:gd name="connsiteX0" fmla="*/ 255 w 76662"/>
              <a:gd name="connsiteY0" fmla="*/ 109 h 120806"/>
              <a:gd name="connsiteX1" fmla="*/ 28830 w 76662"/>
              <a:gd name="connsiteY1" fmla="*/ 49322 h 120806"/>
              <a:gd name="connsiteX2" fmla="*/ 76455 w 76662"/>
              <a:gd name="connsiteY2" fmla="*/ 120759 h 120806"/>
              <a:gd name="connsiteX3" fmla="*/ 44705 w 76662"/>
              <a:gd name="connsiteY3" fmla="*/ 38209 h 120806"/>
              <a:gd name="connsiteX4" fmla="*/ 255 w 76662"/>
              <a:gd name="connsiteY4" fmla="*/ 109 h 12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62" h="120806">
                <a:moveTo>
                  <a:pt x="255" y="109"/>
                </a:moveTo>
                <a:cubicBezTo>
                  <a:pt x="-2391" y="1961"/>
                  <a:pt x="16130" y="29214"/>
                  <a:pt x="28830" y="49322"/>
                </a:cubicBezTo>
                <a:cubicBezTo>
                  <a:pt x="41530" y="69430"/>
                  <a:pt x="73809" y="122611"/>
                  <a:pt x="76455" y="120759"/>
                </a:cubicBezTo>
                <a:cubicBezTo>
                  <a:pt x="79101" y="118907"/>
                  <a:pt x="55817" y="56200"/>
                  <a:pt x="44705" y="38209"/>
                </a:cubicBezTo>
                <a:cubicBezTo>
                  <a:pt x="33593" y="20218"/>
                  <a:pt x="2901" y="-1743"/>
                  <a:pt x="255" y="10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: 図形 1478">
            <a:extLst>
              <a:ext uri="{FF2B5EF4-FFF2-40B4-BE49-F238E27FC236}">
                <a16:creationId xmlns:a16="http://schemas.microsoft.com/office/drawing/2014/main" id="{4E24F715-99B9-48CD-9C4C-44627FA9C824}"/>
              </a:ext>
            </a:extLst>
          </p:cNvPr>
          <p:cNvSpPr/>
          <p:nvPr/>
        </p:nvSpPr>
        <p:spPr>
          <a:xfrm>
            <a:off x="1974826" y="7361160"/>
            <a:ext cx="180818" cy="325557"/>
          </a:xfrm>
          <a:custGeom>
            <a:avLst/>
            <a:gdLst>
              <a:gd name="connsiteX0" fmla="*/ 103212 w 180818"/>
              <a:gd name="connsiteY0" fmla="*/ 78 h 325557"/>
              <a:gd name="connsiteX1" fmla="*/ 179412 w 180818"/>
              <a:gd name="connsiteY1" fmla="*/ 100090 h 325557"/>
              <a:gd name="connsiteX2" fmla="*/ 149249 w 180818"/>
              <a:gd name="connsiteY2" fmla="*/ 122315 h 325557"/>
              <a:gd name="connsiteX3" fmla="*/ 106387 w 180818"/>
              <a:gd name="connsiteY3" fmla="*/ 277890 h 325557"/>
              <a:gd name="connsiteX4" fmla="*/ 24 w 180818"/>
              <a:gd name="connsiteY4" fmla="*/ 323928 h 325557"/>
              <a:gd name="connsiteX5" fmla="*/ 96862 w 180818"/>
              <a:gd name="connsiteY5" fmla="*/ 231853 h 325557"/>
              <a:gd name="connsiteX6" fmla="*/ 128612 w 180818"/>
              <a:gd name="connsiteY6" fmla="*/ 85803 h 325557"/>
              <a:gd name="connsiteX7" fmla="*/ 103212 w 180818"/>
              <a:gd name="connsiteY7" fmla="*/ 78 h 32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818" h="325557">
                <a:moveTo>
                  <a:pt x="103212" y="78"/>
                </a:moveTo>
                <a:cubicBezTo>
                  <a:pt x="111678" y="2459"/>
                  <a:pt x="171739" y="79717"/>
                  <a:pt x="179412" y="100090"/>
                </a:cubicBezTo>
                <a:cubicBezTo>
                  <a:pt x="187085" y="120463"/>
                  <a:pt x="161420" y="92682"/>
                  <a:pt x="149249" y="122315"/>
                </a:cubicBezTo>
                <a:cubicBezTo>
                  <a:pt x="137078" y="151948"/>
                  <a:pt x="131258" y="244288"/>
                  <a:pt x="106387" y="277890"/>
                </a:cubicBezTo>
                <a:cubicBezTo>
                  <a:pt x="81516" y="311492"/>
                  <a:pt x="1611" y="331601"/>
                  <a:pt x="24" y="323928"/>
                </a:cubicBezTo>
                <a:cubicBezTo>
                  <a:pt x="-1563" y="316255"/>
                  <a:pt x="75431" y="271540"/>
                  <a:pt x="96862" y="231853"/>
                </a:cubicBezTo>
                <a:cubicBezTo>
                  <a:pt x="118293" y="192166"/>
                  <a:pt x="125173" y="121257"/>
                  <a:pt x="128612" y="85803"/>
                </a:cubicBezTo>
                <a:cubicBezTo>
                  <a:pt x="132052" y="50349"/>
                  <a:pt x="94746" y="-2303"/>
                  <a:pt x="103212" y="78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: 図形 1479">
            <a:extLst>
              <a:ext uri="{FF2B5EF4-FFF2-40B4-BE49-F238E27FC236}">
                <a16:creationId xmlns:a16="http://schemas.microsoft.com/office/drawing/2014/main" id="{6E4A477A-FDCB-4DB8-B868-A1C29D87229B}"/>
              </a:ext>
            </a:extLst>
          </p:cNvPr>
          <p:cNvSpPr/>
          <p:nvPr/>
        </p:nvSpPr>
        <p:spPr>
          <a:xfrm>
            <a:off x="2344801" y="7957706"/>
            <a:ext cx="375002" cy="1755425"/>
          </a:xfrm>
          <a:custGeom>
            <a:avLst/>
            <a:gdLst>
              <a:gd name="connsiteX0" fmla="*/ 63966 w 375002"/>
              <a:gd name="connsiteY0" fmla="*/ 22127 h 1755425"/>
              <a:gd name="connsiteX1" fmla="*/ 89366 w 375002"/>
              <a:gd name="connsiteY1" fmla="*/ 127961 h 1755425"/>
              <a:gd name="connsiteX2" fmla="*/ 360299 w 375002"/>
              <a:gd name="connsiteY2" fmla="*/ 674061 h 1755425"/>
              <a:gd name="connsiteX3" fmla="*/ 334899 w 375002"/>
              <a:gd name="connsiteY3" fmla="*/ 936527 h 1755425"/>
              <a:gd name="connsiteX4" fmla="*/ 301032 w 375002"/>
              <a:gd name="connsiteY4" fmla="*/ 1736627 h 1755425"/>
              <a:gd name="connsiteX5" fmla="*/ 262932 w 375002"/>
              <a:gd name="connsiteY5" fmla="*/ 1491094 h 1755425"/>
              <a:gd name="connsiteX6" fmla="*/ 258699 w 375002"/>
              <a:gd name="connsiteY6" fmla="*/ 1359861 h 1755425"/>
              <a:gd name="connsiteX7" fmla="*/ 245999 w 375002"/>
              <a:gd name="connsiteY7" fmla="*/ 1325994 h 1755425"/>
              <a:gd name="connsiteX8" fmla="*/ 245999 w 375002"/>
              <a:gd name="connsiteY8" fmla="*/ 1224394 h 1755425"/>
              <a:gd name="connsiteX9" fmla="*/ 233299 w 375002"/>
              <a:gd name="connsiteY9" fmla="*/ 1165127 h 1755425"/>
              <a:gd name="connsiteX10" fmla="*/ 245999 w 375002"/>
              <a:gd name="connsiteY10" fmla="*/ 919594 h 1755425"/>
              <a:gd name="connsiteX11" fmla="*/ 466 w 375002"/>
              <a:gd name="connsiteY11" fmla="*/ 1258261 h 1755425"/>
              <a:gd name="connsiteX12" fmla="*/ 182499 w 375002"/>
              <a:gd name="connsiteY12" fmla="*/ 902661 h 1755425"/>
              <a:gd name="connsiteX13" fmla="*/ 118999 w 375002"/>
              <a:gd name="connsiteY13" fmla="*/ 458161 h 1755425"/>
              <a:gd name="connsiteX14" fmla="*/ 63966 w 375002"/>
              <a:gd name="connsiteY14" fmla="*/ 22127 h 175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5002" h="1755425">
                <a:moveTo>
                  <a:pt x="63966" y="22127"/>
                </a:moveTo>
                <a:cubicBezTo>
                  <a:pt x="59027" y="-32906"/>
                  <a:pt x="39977" y="19305"/>
                  <a:pt x="89366" y="127961"/>
                </a:cubicBezTo>
                <a:cubicBezTo>
                  <a:pt x="138755" y="236617"/>
                  <a:pt x="319377" y="539300"/>
                  <a:pt x="360299" y="674061"/>
                </a:cubicBezTo>
                <a:cubicBezTo>
                  <a:pt x="401221" y="808822"/>
                  <a:pt x="344777" y="759433"/>
                  <a:pt x="334899" y="936527"/>
                </a:cubicBezTo>
                <a:cubicBezTo>
                  <a:pt x="325021" y="1113621"/>
                  <a:pt x="313026" y="1644199"/>
                  <a:pt x="301032" y="1736627"/>
                </a:cubicBezTo>
                <a:cubicBezTo>
                  <a:pt x="289038" y="1829055"/>
                  <a:pt x="269987" y="1553888"/>
                  <a:pt x="262932" y="1491094"/>
                </a:cubicBezTo>
                <a:cubicBezTo>
                  <a:pt x="255877" y="1428300"/>
                  <a:pt x="261521" y="1387378"/>
                  <a:pt x="258699" y="1359861"/>
                </a:cubicBezTo>
                <a:cubicBezTo>
                  <a:pt x="255877" y="1332344"/>
                  <a:pt x="248116" y="1348572"/>
                  <a:pt x="245999" y="1325994"/>
                </a:cubicBezTo>
                <a:cubicBezTo>
                  <a:pt x="243882" y="1303416"/>
                  <a:pt x="248116" y="1251205"/>
                  <a:pt x="245999" y="1224394"/>
                </a:cubicBezTo>
                <a:cubicBezTo>
                  <a:pt x="243882" y="1197583"/>
                  <a:pt x="233299" y="1215927"/>
                  <a:pt x="233299" y="1165127"/>
                </a:cubicBezTo>
                <a:cubicBezTo>
                  <a:pt x="233299" y="1114327"/>
                  <a:pt x="284804" y="904072"/>
                  <a:pt x="245999" y="919594"/>
                </a:cubicBezTo>
                <a:cubicBezTo>
                  <a:pt x="207194" y="935116"/>
                  <a:pt x="11049" y="1261083"/>
                  <a:pt x="466" y="1258261"/>
                </a:cubicBezTo>
                <a:cubicBezTo>
                  <a:pt x="-10117" y="1255439"/>
                  <a:pt x="162744" y="1036011"/>
                  <a:pt x="182499" y="902661"/>
                </a:cubicBezTo>
                <a:cubicBezTo>
                  <a:pt x="202254" y="769311"/>
                  <a:pt x="146516" y="606328"/>
                  <a:pt x="118999" y="458161"/>
                </a:cubicBezTo>
                <a:cubicBezTo>
                  <a:pt x="91482" y="309994"/>
                  <a:pt x="68905" y="77160"/>
                  <a:pt x="63966" y="22127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: 図形 1480">
            <a:extLst>
              <a:ext uri="{FF2B5EF4-FFF2-40B4-BE49-F238E27FC236}">
                <a16:creationId xmlns:a16="http://schemas.microsoft.com/office/drawing/2014/main" id="{19AB723F-536C-4F4B-B79F-A809AAB8C2BB}"/>
              </a:ext>
            </a:extLst>
          </p:cNvPr>
          <p:cNvSpPr/>
          <p:nvPr/>
        </p:nvSpPr>
        <p:spPr>
          <a:xfrm>
            <a:off x="2311251" y="9305372"/>
            <a:ext cx="278017" cy="1555703"/>
          </a:xfrm>
          <a:custGeom>
            <a:avLst/>
            <a:gdLst>
              <a:gd name="connsiteX0" fmla="*/ 8616 w 278017"/>
              <a:gd name="connsiteY0" fmla="*/ 88395 h 1555703"/>
              <a:gd name="connsiteX1" fmla="*/ 80582 w 278017"/>
              <a:gd name="connsiteY1" fmla="*/ 118028 h 1555703"/>
              <a:gd name="connsiteX2" fmla="*/ 232982 w 278017"/>
              <a:gd name="connsiteY2" fmla="*/ 1066295 h 1555703"/>
              <a:gd name="connsiteX3" fmla="*/ 118682 w 278017"/>
              <a:gd name="connsiteY3" fmla="*/ 1548895 h 1555703"/>
              <a:gd name="connsiteX4" fmla="*/ 161016 w 278017"/>
              <a:gd name="connsiteY4" fmla="*/ 1311828 h 1555703"/>
              <a:gd name="connsiteX5" fmla="*/ 275316 w 278017"/>
              <a:gd name="connsiteY5" fmla="*/ 791128 h 1555703"/>
              <a:gd name="connsiteX6" fmla="*/ 8616 w 278017"/>
              <a:gd name="connsiteY6" fmla="*/ 88395 h 1555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017" h="1555703">
                <a:moveTo>
                  <a:pt x="8616" y="88395"/>
                </a:moveTo>
                <a:cubicBezTo>
                  <a:pt x="-23840" y="-23788"/>
                  <a:pt x="43188" y="-44955"/>
                  <a:pt x="80582" y="118028"/>
                </a:cubicBezTo>
                <a:cubicBezTo>
                  <a:pt x="117976" y="281011"/>
                  <a:pt x="226632" y="827817"/>
                  <a:pt x="232982" y="1066295"/>
                </a:cubicBezTo>
                <a:cubicBezTo>
                  <a:pt x="239332" y="1304773"/>
                  <a:pt x="130676" y="1507973"/>
                  <a:pt x="118682" y="1548895"/>
                </a:cubicBezTo>
                <a:cubicBezTo>
                  <a:pt x="106688" y="1589817"/>
                  <a:pt x="134910" y="1438123"/>
                  <a:pt x="161016" y="1311828"/>
                </a:cubicBezTo>
                <a:cubicBezTo>
                  <a:pt x="187122" y="1185534"/>
                  <a:pt x="296483" y="1001384"/>
                  <a:pt x="275316" y="791128"/>
                </a:cubicBezTo>
                <a:cubicBezTo>
                  <a:pt x="254149" y="580873"/>
                  <a:pt x="41072" y="200578"/>
                  <a:pt x="8616" y="88395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: 図形 1481">
            <a:extLst>
              <a:ext uri="{FF2B5EF4-FFF2-40B4-BE49-F238E27FC236}">
                <a16:creationId xmlns:a16="http://schemas.microsoft.com/office/drawing/2014/main" id="{60166C53-EBD2-4668-A075-6295827DA75D}"/>
              </a:ext>
            </a:extLst>
          </p:cNvPr>
          <p:cNvSpPr/>
          <p:nvPr/>
        </p:nvSpPr>
        <p:spPr>
          <a:xfrm>
            <a:off x="1948042" y="10938832"/>
            <a:ext cx="493029" cy="1093350"/>
          </a:xfrm>
          <a:custGeom>
            <a:avLst/>
            <a:gdLst>
              <a:gd name="connsiteX0" fmla="*/ 477658 w 493029"/>
              <a:gd name="connsiteY0" fmla="*/ 101 h 1093350"/>
              <a:gd name="connsiteX1" fmla="*/ 481891 w 493029"/>
              <a:gd name="connsiteY1" fmla="*/ 313368 h 1093350"/>
              <a:gd name="connsiteX2" fmla="*/ 333725 w 493029"/>
              <a:gd name="connsiteY2" fmla="*/ 525035 h 1093350"/>
              <a:gd name="connsiteX3" fmla="*/ 92425 w 493029"/>
              <a:gd name="connsiteY3" fmla="*/ 1011868 h 1093350"/>
              <a:gd name="connsiteX4" fmla="*/ 3525 w 493029"/>
              <a:gd name="connsiteY4" fmla="*/ 1054201 h 1093350"/>
              <a:gd name="connsiteX5" fmla="*/ 198258 w 493029"/>
              <a:gd name="connsiteY5" fmla="*/ 613935 h 1093350"/>
              <a:gd name="connsiteX6" fmla="*/ 439558 w 493029"/>
              <a:gd name="connsiteY6" fmla="*/ 347235 h 1093350"/>
              <a:gd name="connsiteX7" fmla="*/ 477658 w 493029"/>
              <a:gd name="connsiteY7" fmla="*/ 101 h 109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029" h="1093350">
                <a:moveTo>
                  <a:pt x="477658" y="101"/>
                </a:moveTo>
                <a:cubicBezTo>
                  <a:pt x="484713" y="-5543"/>
                  <a:pt x="505880" y="225879"/>
                  <a:pt x="481891" y="313368"/>
                </a:cubicBezTo>
                <a:cubicBezTo>
                  <a:pt x="457902" y="400857"/>
                  <a:pt x="398636" y="408618"/>
                  <a:pt x="333725" y="525035"/>
                </a:cubicBezTo>
                <a:cubicBezTo>
                  <a:pt x="268814" y="641452"/>
                  <a:pt x="147458" y="923674"/>
                  <a:pt x="92425" y="1011868"/>
                </a:cubicBezTo>
                <a:cubicBezTo>
                  <a:pt x="37392" y="1100062"/>
                  <a:pt x="-14114" y="1120523"/>
                  <a:pt x="3525" y="1054201"/>
                </a:cubicBezTo>
                <a:cubicBezTo>
                  <a:pt x="21164" y="987879"/>
                  <a:pt x="125586" y="731763"/>
                  <a:pt x="198258" y="613935"/>
                </a:cubicBezTo>
                <a:cubicBezTo>
                  <a:pt x="270930" y="496107"/>
                  <a:pt x="396519" y="443896"/>
                  <a:pt x="439558" y="347235"/>
                </a:cubicBezTo>
                <a:cubicBezTo>
                  <a:pt x="482597" y="250574"/>
                  <a:pt x="470603" y="5745"/>
                  <a:pt x="477658" y="10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: 図形 1482">
            <a:extLst>
              <a:ext uri="{FF2B5EF4-FFF2-40B4-BE49-F238E27FC236}">
                <a16:creationId xmlns:a16="http://schemas.microsoft.com/office/drawing/2014/main" id="{9EF13C3D-D592-4E4F-98E0-A4A5906213FC}"/>
              </a:ext>
            </a:extLst>
          </p:cNvPr>
          <p:cNvSpPr/>
          <p:nvPr/>
        </p:nvSpPr>
        <p:spPr>
          <a:xfrm>
            <a:off x="2004863" y="10932411"/>
            <a:ext cx="396181" cy="599201"/>
          </a:xfrm>
          <a:custGeom>
            <a:avLst/>
            <a:gdLst>
              <a:gd name="connsiteX0" fmla="*/ 323470 w 396181"/>
              <a:gd name="connsiteY0" fmla="*/ 57322 h 599201"/>
              <a:gd name="connsiteX1" fmla="*/ 22904 w 396181"/>
              <a:gd name="connsiteY1" fmla="*/ 412922 h 599201"/>
              <a:gd name="connsiteX2" fmla="*/ 22904 w 396181"/>
              <a:gd name="connsiteY2" fmla="*/ 599189 h 599201"/>
              <a:gd name="connsiteX3" fmla="*/ 39837 w 396181"/>
              <a:gd name="connsiteY3" fmla="*/ 421389 h 599201"/>
              <a:gd name="connsiteX4" fmla="*/ 52537 w 396181"/>
              <a:gd name="connsiteY4" fmla="*/ 256289 h 599201"/>
              <a:gd name="connsiteX5" fmla="*/ 378504 w 396181"/>
              <a:gd name="connsiteY5" fmla="*/ 19222 h 599201"/>
              <a:gd name="connsiteX6" fmla="*/ 323470 w 396181"/>
              <a:gd name="connsiteY6" fmla="*/ 57322 h 59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181" h="599201">
                <a:moveTo>
                  <a:pt x="323470" y="57322"/>
                </a:moveTo>
                <a:cubicBezTo>
                  <a:pt x="264203" y="122939"/>
                  <a:pt x="72998" y="322611"/>
                  <a:pt x="22904" y="412922"/>
                </a:cubicBezTo>
                <a:cubicBezTo>
                  <a:pt x="-27190" y="503233"/>
                  <a:pt x="20082" y="597778"/>
                  <a:pt x="22904" y="599189"/>
                </a:cubicBezTo>
                <a:cubicBezTo>
                  <a:pt x="25726" y="600600"/>
                  <a:pt x="34898" y="478539"/>
                  <a:pt x="39837" y="421389"/>
                </a:cubicBezTo>
                <a:cubicBezTo>
                  <a:pt x="44776" y="364239"/>
                  <a:pt x="-3908" y="323317"/>
                  <a:pt x="52537" y="256289"/>
                </a:cubicBezTo>
                <a:cubicBezTo>
                  <a:pt x="108981" y="189261"/>
                  <a:pt x="336876" y="50972"/>
                  <a:pt x="378504" y="19222"/>
                </a:cubicBezTo>
                <a:cubicBezTo>
                  <a:pt x="420132" y="-12528"/>
                  <a:pt x="382737" y="-8295"/>
                  <a:pt x="323470" y="57322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: 図形 1483">
            <a:extLst>
              <a:ext uri="{FF2B5EF4-FFF2-40B4-BE49-F238E27FC236}">
                <a16:creationId xmlns:a16="http://schemas.microsoft.com/office/drawing/2014/main" id="{CFCA1C4E-BB79-4EC5-AB05-055D75ACEE5B}"/>
              </a:ext>
            </a:extLst>
          </p:cNvPr>
          <p:cNvSpPr/>
          <p:nvPr/>
        </p:nvSpPr>
        <p:spPr>
          <a:xfrm>
            <a:off x="3201707" y="8195525"/>
            <a:ext cx="587776" cy="1855476"/>
          </a:xfrm>
          <a:custGeom>
            <a:avLst/>
            <a:gdLst>
              <a:gd name="connsiteX0" fmla="*/ 11393 w 587776"/>
              <a:gd name="connsiteY0" fmla="*/ 67942 h 1855476"/>
              <a:gd name="connsiteX1" fmla="*/ 100293 w 587776"/>
              <a:gd name="connsiteY1" fmla="*/ 152608 h 1855476"/>
              <a:gd name="connsiteX2" fmla="*/ 477060 w 587776"/>
              <a:gd name="connsiteY2" fmla="*/ 1261742 h 1855476"/>
              <a:gd name="connsiteX3" fmla="*/ 587126 w 587776"/>
              <a:gd name="connsiteY3" fmla="*/ 1841708 h 1855476"/>
              <a:gd name="connsiteX4" fmla="*/ 519393 w 587776"/>
              <a:gd name="connsiteY4" fmla="*/ 1621575 h 1855476"/>
              <a:gd name="connsiteX5" fmla="*/ 451660 w 587776"/>
              <a:gd name="connsiteY5" fmla="*/ 1045842 h 1855476"/>
              <a:gd name="connsiteX6" fmla="*/ 303493 w 587776"/>
              <a:gd name="connsiteY6" fmla="*/ 702942 h 1855476"/>
              <a:gd name="connsiteX7" fmla="*/ 11393 w 587776"/>
              <a:gd name="connsiteY7" fmla="*/ 67942 h 185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7776" h="1855476">
                <a:moveTo>
                  <a:pt x="11393" y="67942"/>
                </a:moveTo>
                <a:cubicBezTo>
                  <a:pt x="-22474" y="-23780"/>
                  <a:pt x="22682" y="-46359"/>
                  <a:pt x="100293" y="152608"/>
                </a:cubicBezTo>
                <a:cubicBezTo>
                  <a:pt x="177904" y="351575"/>
                  <a:pt x="395921" y="980225"/>
                  <a:pt x="477060" y="1261742"/>
                </a:cubicBezTo>
                <a:cubicBezTo>
                  <a:pt x="558199" y="1543259"/>
                  <a:pt x="580071" y="1781736"/>
                  <a:pt x="587126" y="1841708"/>
                </a:cubicBezTo>
                <a:cubicBezTo>
                  <a:pt x="594181" y="1901680"/>
                  <a:pt x="541971" y="1754219"/>
                  <a:pt x="519393" y="1621575"/>
                </a:cubicBezTo>
                <a:cubicBezTo>
                  <a:pt x="496815" y="1488931"/>
                  <a:pt x="487643" y="1198948"/>
                  <a:pt x="451660" y="1045842"/>
                </a:cubicBezTo>
                <a:cubicBezTo>
                  <a:pt x="415677" y="892736"/>
                  <a:pt x="375460" y="873686"/>
                  <a:pt x="303493" y="702942"/>
                </a:cubicBezTo>
                <a:cubicBezTo>
                  <a:pt x="231526" y="532198"/>
                  <a:pt x="45260" y="159664"/>
                  <a:pt x="11393" y="67942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: 図形 1484">
            <a:extLst>
              <a:ext uri="{FF2B5EF4-FFF2-40B4-BE49-F238E27FC236}">
                <a16:creationId xmlns:a16="http://schemas.microsoft.com/office/drawing/2014/main" id="{A35C5F61-AD9E-49BD-AE23-34E8B5E9DDD9}"/>
              </a:ext>
            </a:extLst>
          </p:cNvPr>
          <p:cNvSpPr/>
          <p:nvPr/>
        </p:nvSpPr>
        <p:spPr>
          <a:xfrm>
            <a:off x="4139941" y="10518200"/>
            <a:ext cx="137146" cy="743024"/>
          </a:xfrm>
          <a:custGeom>
            <a:avLst/>
            <a:gdLst>
              <a:gd name="connsiteX0" fmla="*/ 55292 w 137146"/>
              <a:gd name="connsiteY0" fmla="*/ 1633 h 743024"/>
              <a:gd name="connsiteX1" fmla="*/ 114559 w 137146"/>
              <a:gd name="connsiteY1" fmla="*/ 450367 h 743024"/>
              <a:gd name="connsiteX2" fmla="*/ 259 w 137146"/>
              <a:gd name="connsiteY2" fmla="*/ 742467 h 743024"/>
              <a:gd name="connsiteX3" fmla="*/ 84926 w 137146"/>
              <a:gd name="connsiteY3" fmla="*/ 518100 h 743024"/>
              <a:gd name="connsiteX4" fmla="*/ 135726 w 137146"/>
              <a:gd name="connsiteY4" fmla="*/ 306433 h 743024"/>
              <a:gd name="connsiteX5" fmla="*/ 55292 w 137146"/>
              <a:gd name="connsiteY5" fmla="*/ 1633 h 74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46" h="743024">
                <a:moveTo>
                  <a:pt x="55292" y="1633"/>
                </a:moveTo>
                <a:cubicBezTo>
                  <a:pt x="51764" y="25622"/>
                  <a:pt x="123731" y="326895"/>
                  <a:pt x="114559" y="450367"/>
                </a:cubicBezTo>
                <a:cubicBezTo>
                  <a:pt x="105387" y="573839"/>
                  <a:pt x="5198" y="731178"/>
                  <a:pt x="259" y="742467"/>
                </a:cubicBezTo>
                <a:cubicBezTo>
                  <a:pt x="-4680" y="753756"/>
                  <a:pt x="62348" y="590772"/>
                  <a:pt x="84926" y="518100"/>
                </a:cubicBezTo>
                <a:cubicBezTo>
                  <a:pt x="107504" y="445428"/>
                  <a:pt x="144898" y="388277"/>
                  <a:pt x="135726" y="306433"/>
                </a:cubicBezTo>
                <a:cubicBezTo>
                  <a:pt x="126554" y="224589"/>
                  <a:pt x="58820" y="-22356"/>
                  <a:pt x="55292" y="1633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: 図形 1485">
            <a:extLst>
              <a:ext uri="{FF2B5EF4-FFF2-40B4-BE49-F238E27FC236}">
                <a16:creationId xmlns:a16="http://schemas.microsoft.com/office/drawing/2014/main" id="{6D4ED949-B297-4820-B3EA-3711BEB9FBE2}"/>
              </a:ext>
            </a:extLst>
          </p:cNvPr>
          <p:cNvSpPr/>
          <p:nvPr/>
        </p:nvSpPr>
        <p:spPr>
          <a:xfrm>
            <a:off x="3808038" y="10942270"/>
            <a:ext cx="154409" cy="675491"/>
          </a:xfrm>
          <a:custGeom>
            <a:avLst/>
            <a:gdLst>
              <a:gd name="connsiteX0" fmla="*/ 133195 w 154409"/>
              <a:gd name="connsiteY0" fmla="*/ 897 h 675491"/>
              <a:gd name="connsiteX1" fmla="*/ 48529 w 154409"/>
              <a:gd name="connsiteY1" fmla="*/ 394597 h 675491"/>
              <a:gd name="connsiteX2" fmla="*/ 154362 w 154409"/>
              <a:gd name="connsiteY2" fmla="*/ 673997 h 675491"/>
              <a:gd name="connsiteX3" fmla="*/ 61229 w 154409"/>
              <a:gd name="connsiteY3" fmla="*/ 496197 h 675491"/>
              <a:gd name="connsiteX4" fmla="*/ 1962 w 154409"/>
              <a:gd name="connsiteY4" fmla="*/ 292997 h 675491"/>
              <a:gd name="connsiteX5" fmla="*/ 133195 w 154409"/>
              <a:gd name="connsiteY5" fmla="*/ 897 h 67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409" h="675491">
                <a:moveTo>
                  <a:pt x="133195" y="897"/>
                </a:moveTo>
                <a:cubicBezTo>
                  <a:pt x="140956" y="17830"/>
                  <a:pt x="45001" y="282414"/>
                  <a:pt x="48529" y="394597"/>
                </a:cubicBezTo>
                <a:cubicBezTo>
                  <a:pt x="52057" y="506780"/>
                  <a:pt x="152245" y="657064"/>
                  <a:pt x="154362" y="673997"/>
                </a:cubicBezTo>
                <a:cubicBezTo>
                  <a:pt x="156479" y="690930"/>
                  <a:pt x="86629" y="559697"/>
                  <a:pt x="61229" y="496197"/>
                </a:cubicBezTo>
                <a:cubicBezTo>
                  <a:pt x="35829" y="432697"/>
                  <a:pt x="-10032" y="374841"/>
                  <a:pt x="1962" y="292997"/>
                </a:cubicBezTo>
                <a:cubicBezTo>
                  <a:pt x="13956" y="211153"/>
                  <a:pt x="125434" y="-16036"/>
                  <a:pt x="133195" y="897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: 図形 1486">
            <a:extLst>
              <a:ext uri="{FF2B5EF4-FFF2-40B4-BE49-F238E27FC236}">
                <a16:creationId xmlns:a16="http://schemas.microsoft.com/office/drawing/2014/main" id="{25DB4730-9497-4677-BFD9-1394A4B606BE}"/>
              </a:ext>
            </a:extLst>
          </p:cNvPr>
          <p:cNvSpPr/>
          <p:nvPr/>
        </p:nvSpPr>
        <p:spPr>
          <a:xfrm>
            <a:off x="3917325" y="10934315"/>
            <a:ext cx="411744" cy="97843"/>
          </a:xfrm>
          <a:custGeom>
            <a:avLst/>
            <a:gdLst>
              <a:gd name="connsiteX0" fmla="*/ 6975 w 411744"/>
              <a:gd name="connsiteY0" fmla="*/ 97752 h 97843"/>
              <a:gd name="connsiteX1" fmla="*/ 409142 w 411744"/>
              <a:gd name="connsiteY1" fmla="*/ 21552 h 97843"/>
              <a:gd name="connsiteX2" fmla="*/ 172075 w 411744"/>
              <a:gd name="connsiteY2" fmla="*/ 4618 h 97843"/>
              <a:gd name="connsiteX3" fmla="*/ 6975 w 411744"/>
              <a:gd name="connsiteY3" fmla="*/ 97752 h 9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744" h="97843">
                <a:moveTo>
                  <a:pt x="6975" y="97752"/>
                </a:moveTo>
                <a:cubicBezTo>
                  <a:pt x="46486" y="100574"/>
                  <a:pt x="381625" y="37074"/>
                  <a:pt x="409142" y="21552"/>
                </a:cubicBezTo>
                <a:cubicBezTo>
                  <a:pt x="436659" y="6030"/>
                  <a:pt x="238397" y="-7376"/>
                  <a:pt x="172075" y="4618"/>
                </a:cubicBezTo>
                <a:cubicBezTo>
                  <a:pt x="105753" y="16612"/>
                  <a:pt x="-32536" y="94930"/>
                  <a:pt x="6975" y="97752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: 図形 1487">
            <a:extLst>
              <a:ext uri="{FF2B5EF4-FFF2-40B4-BE49-F238E27FC236}">
                <a16:creationId xmlns:a16="http://schemas.microsoft.com/office/drawing/2014/main" id="{A036CCF6-87A1-4CC2-B3B6-A65306BEB157}"/>
              </a:ext>
            </a:extLst>
          </p:cNvPr>
          <p:cNvSpPr/>
          <p:nvPr/>
        </p:nvSpPr>
        <p:spPr>
          <a:xfrm>
            <a:off x="3175000" y="7957335"/>
            <a:ext cx="1751913" cy="219727"/>
          </a:xfrm>
          <a:custGeom>
            <a:avLst/>
            <a:gdLst>
              <a:gd name="connsiteX0" fmla="*/ 0 w 1751913"/>
              <a:gd name="connsiteY0" fmla="*/ 14032 h 219727"/>
              <a:gd name="connsiteX1" fmla="*/ 334433 w 1751913"/>
              <a:gd name="connsiteY1" fmla="*/ 14032 h 219727"/>
              <a:gd name="connsiteX2" fmla="*/ 1625600 w 1751913"/>
              <a:gd name="connsiteY2" fmla="*/ 9798 h 219727"/>
              <a:gd name="connsiteX3" fmla="*/ 787400 w 1751913"/>
              <a:gd name="connsiteY3" fmla="*/ 157965 h 219727"/>
              <a:gd name="connsiteX4" fmla="*/ 1748367 w 1751913"/>
              <a:gd name="connsiteY4" fmla="*/ 69065 h 219727"/>
              <a:gd name="connsiteX5" fmla="*/ 1113367 w 1751913"/>
              <a:gd name="connsiteY5" fmla="*/ 212998 h 219727"/>
              <a:gd name="connsiteX6" fmla="*/ 1130300 w 1751913"/>
              <a:gd name="connsiteY6" fmla="*/ 196065 h 219727"/>
              <a:gd name="connsiteX7" fmla="*/ 1219200 w 1751913"/>
              <a:gd name="connsiteY7" fmla="*/ 196065 h 219727"/>
              <a:gd name="connsiteX8" fmla="*/ 1083733 w 1751913"/>
              <a:gd name="connsiteY8" fmla="*/ 157965 h 219727"/>
              <a:gd name="connsiteX9" fmla="*/ 668867 w 1751913"/>
              <a:gd name="connsiteY9" fmla="*/ 98698 h 219727"/>
              <a:gd name="connsiteX10" fmla="*/ 0 w 1751913"/>
              <a:gd name="connsiteY10" fmla="*/ 14032 h 21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1913" h="219727">
                <a:moveTo>
                  <a:pt x="0" y="14032"/>
                </a:moveTo>
                <a:lnTo>
                  <a:pt x="334433" y="14032"/>
                </a:lnTo>
                <a:cubicBezTo>
                  <a:pt x="605366" y="13326"/>
                  <a:pt x="1550105" y="-14191"/>
                  <a:pt x="1625600" y="9798"/>
                </a:cubicBezTo>
                <a:cubicBezTo>
                  <a:pt x="1701095" y="33787"/>
                  <a:pt x="766939" y="148087"/>
                  <a:pt x="787400" y="157965"/>
                </a:cubicBezTo>
                <a:cubicBezTo>
                  <a:pt x="807861" y="167843"/>
                  <a:pt x="1694039" y="59893"/>
                  <a:pt x="1748367" y="69065"/>
                </a:cubicBezTo>
                <a:cubicBezTo>
                  <a:pt x="1802695" y="78237"/>
                  <a:pt x="1216378" y="191831"/>
                  <a:pt x="1113367" y="212998"/>
                </a:cubicBezTo>
                <a:cubicBezTo>
                  <a:pt x="1010356" y="234165"/>
                  <a:pt x="1112661" y="198887"/>
                  <a:pt x="1130300" y="196065"/>
                </a:cubicBezTo>
                <a:cubicBezTo>
                  <a:pt x="1147939" y="193243"/>
                  <a:pt x="1226961" y="202415"/>
                  <a:pt x="1219200" y="196065"/>
                </a:cubicBezTo>
                <a:cubicBezTo>
                  <a:pt x="1211439" y="189715"/>
                  <a:pt x="1175455" y="174193"/>
                  <a:pt x="1083733" y="157965"/>
                </a:cubicBezTo>
                <a:cubicBezTo>
                  <a:pt x="992011" y="141737"/>
                  <a:pt x="668867" y="98698"/>
                  <a:pt x="668867" y="98698"/>
                </a:cubicBezTo>
                <a:lnTo>
                  <a:pt x="0" y="14032"/>
                </a:ln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: 図形 1488">
            <a:extLst>
              <a:ext uri="{FF2B5EF4-FFF2-40B4-BE49-F238E27FC236}">
                <a16:creationId xmlns:a16="http://schemas.microsoft.com/office/drawing/2014/main" id="{4E3723B8-77CE-48BC-B6CB-0B1E2056C692}"/>
              </a:ext>
            </a:extLst>
          </p:cNvPr>
          <p:cNvSpPr/>
          <p:nvPr/>
        </p:nvSpPr>
        <p:spPr>
          <a:xfrm>
            <a:off x="2990443" y="7268665"/>
            <a:ext cx="2163118" cy="303025"/>
          </a:xfrm>
          <a:custGeom>
            <a:avLst/>
            <a:gdLst>
              <a:gd name="connsiteX0" fmla="*/ 23690 w 2163118"/>
              <a:gd name="connsiteY0" fmla="*/ 4202 h 303025"/>
              <a:gd name="connsiteX1" fmla="*/ 171857 w 2163118"/>
              <a:gd name="connsiteY1" fmla="*/ 12668 h 303025"/>
              <a:gd name="connsiteX2" fmla="*/ 2110724 w 2163118"/>
              <a:gd name="connsiteY2" fmla="*/ 211635 h 303025"/>
              <a:gd name="connsiteX3" fmla="*/ 1653524 w 2163118"/>
              <a:gd name="connsiteY3" fmla="*/ 203168 h 303025"/>
              <a:gd name="connsiteX4" fmla="*/ 2123424 w 2163118"/>
              <a:gd name="connsiteY4" fmla="*/ 292068 h 303025"/>
              <a:gd name="connsiteX5" fmla="*/ 1120124 w 2163118"/>
              <a:gd name="connsiteY5" fmla="*/ 215868 h 303025"/>
              <a:gd name="connsiteX6" fmla="*/ 1958324 w 2163118"/>
              <a:gd name="connsiteY6" fmla="*/ 296302 h 303025"/>
              <a:gd name="connsiteX7" fmla="*/ 23690 w 2163118"/>
              <a:gd name="connsiteY7" fmla="*/ 4202 h 30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3118" h="303025">
                <a:moveTo>
                  <a:pt x="23690" y="4202"/>
                </a:moveTo>
                <a:cubicBezTo>
                  <a:pt x="-76146" y="-8851"/>
                  <a:pt x="171857" y="12668"/>
                  <a:pt x="171857" y="12668"/>
                </a:cubicBezTo>
                <a:lnTo>
                  <a:pt x="2110724" y="211635"/>
                </a:lnTo>
                <a:cubicBezTo>
                  <a:pt x="2357669" y="243385"/>
                  <a:pt x="1651407" y="189763"/>
                  <a:pt x="1653524" y="203168"/>
                </a:cubicBezTo>
                <a:cubicBezTo>
                  <a:pt x="1655641" y="216574"/>
                  <a:pt x="2212324" y="289951"/>
                  <a:pt x="2123424" y="292068"/>
                </a:cubicBezTo>
                <a:cubicBezTo>
                  <a:pt x="2034524" y="294185"/>
                  <a:pt x="1147641" y="215162"/>
                  <a:pt x="1120124" y="215868"/>
                </a:cubicBezTo>
                <a:cubicBezTo>
                  <a:pt x="1092607" y="216574"/>
                  <a:pt x="2144591" y="331580"/>
                  <a:pt x="1958324" y="296302"/>
                </a:cubicBezTo>
                <a:cubicBezTo>
                  <a:pt x="1772057" y="261024"/>
                  <a:pt x="887290" y="132613"/>
                  <a:pt x="23690" y="4202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: 図形 1489">
            <a:extLst>
              <a:ext uri="{FF2B5EF4-FFF2-40B4-BE49-F238E27FC236}">
                <a16:creationId xmlns:a16="http://schemas.microsoft.com/office/drawing/2014/main" id="{680B0B02-B6AA-4F8F-9F16-F6D998768C3D}"/>
              </a:ext>
            </a:extLst>
          </p:cNvPr>
          <p:cNvSpPr/>
          <p:nvPr/>
        </p:nvSpPr>
        <p:spPr>
          <a:xfrm>
            <a:off x="5224355" y="7012437"/>
            <a:ext cx="1368917" cy="793830"/>
          </a:xfrm>
          <a:custGeom>
            <a:avLst/>
            <a:gdLst>
              <a:gd name="connsiteX0" fmla="*/ 516045 w 1368917"/>
              <a:gd name="connsiteY0" fmla="*/ 19130 h 793830"/>
              <a:gd name="connsiteX1" fmla="*/ 626112 w 1368917"/>
              <a:gd name="connsiteY1" fmla="*/ 57230 h 793830"/>
              <a:gd name="connsiteX2" fmla="*/ 1362712 w 1368917"/>
              <a:gd name="connsiteY2" fmla="*/ 366263 h 793830"/>
              <a:gd name="connsiteX3" fmla="*/ 990178 w 1368917"/>
              <a:gd name="connsiteY3" fmla="*/ 599096 h 793830"/>
              <a:gd name="connsiteX4" fmla="*/ 1184912 w 1368917"/>
              <a:gd name="connsiteY4" fmla="*/ 704930 h 793830"/>
              <a:gd name="connsiteX5" fmla="*/ 1282278 w 1368917"/>
              <a:gd name="connsiteY5" fmla="*/ 743030 h 793830"/>
              <a:gd name="connsiteX6" fmla="*/ 3812 w 1368917"/>
              <a:gd name="connsiteY6" fmla="*/ 793830 h 793830"/>
              <a:gd name="connsiteX7" fmla="*/ 892812 w 1368917"/>
              <a:gd name="connsiteY7" fmla="*/ 717630 h 793830"/>
              <a:gd name="connsiteX8" fmla="*/ 1028278 w 1368917"/>
              <a:gd name="connsiteY8" fmla="*/ 535596 h 793830"/>
              <a:gd name="connsiteX9" fmla="*/ 1235712 w 1368917"/>
              <a:gd name="connsiteY9" fmla="*/ 412830 h 793830"/>
              <a:gd name="connsiteX10" fmla="*/ 516045 w 1368917"/>
              <a:gd name="connsiteY10" fmla="*/ 19130 h 79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8917" h="793830">
                <a:moveTo>
                  <a:pt x="516045" y="19130"/>
                </a:moveTo>
                <a:cubicBezTo>
                  <a:pt x="414445" y="-40137"/>
                  <a:pt x="626112" y="57230"/>
                  <a:pt x="626112" y="57230"/>
                </a:cubicBezTo>
                <a:cubicBezTo>
                  <a:pt x="767223" y="115086"/>
                  <a:pt x="1302034" y="275952"/>
                  <a:pt x="1362712" y="366263"/>
                </a:cubicBezTo>
                <a:cubicBezTo>
                  <a:pt x="1423390" y="456574"/>
                  <a:pt x="1019811" y="542652"/>
                  <a:pt x="990178" y="599096"/>
                </a:cubicBezTo>
                <a:cubicBezTo>
                  <a:pt x="960545" y="655540"/>
                  <a:pt x="1136229" y="680941"/>
                  <a:pt x="1184912" y="704930"/>
                </a:cubicBezTo>
                <a:cubicBezTo>
                  <a:pt x="1233595" y="728919"/>
                  <a:pt x="1479128" y="728213"/>
                  <a:pt x="1282278" y="743030"/>
                </a:cubicBezTo>
                <a:cubicBezTo>
                  <a:pt x="1085428" y="757847"/>
                  <a:pt x="3812" y="793830"/>
                  <a:pt x="3812" y="793830"/>
                </a:cubicBezTo>
                <a:cubicBezTo>
                  <a:pt x="-61099" y="789597"/>
                  <a:pt x="722068" y="760669"/>
                  <a:pt x="892812" y="717630"/>
                </a:cubicBezTo>
                <a:cubicBezTo>
                  <a:pt x="1063556" y="674591"/>
                  <a:pt x="971128" y="586396"/>
                  <a:pt x="1028278" y="535596"/>
                </a:cubicBezTo>
                <a:cubicBezTo>
                  <a:pt x="1085428" y="484796"/>
                  <a:pt x="1318262" y="496791"/>
                  <a:pt x="1235712" y="412830"/>
                </a:cubicBezTo>
                <a:cubicBezTo>
                  <a:pt x="1153162" y="328869"/>
                  <a:pt x="617645" y="78397"/>
                  <a:pt x="516045" y="1913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: 図形 1490">
            <a:extLst>
              <a:ext uri="{FF2B5EF4-FFF2-40B4-BE49-F238E27FC236}">
                <a16:creationId xmlns:a16="http://schemas.microsoft.com/office/drawing/2014/main" id="{37541BFA-1944-44C8-A4F9-73EC9B65556F}"/>
              </a:ext>
            </a:extLst>
          </p:cNvPr>
          <p:cNvSpPr/>
          <p:nvPr/>
        </p:nvSpPr>
        <p:spPr>
          <a:xfrm>
            <a:off x="4360333" y="6540119"/>
            <a:ext cx="1016044" cy="85176"/>
          </a:xfrm>
          <a:custGeom>
            <a:avLst/>
            <a:gdLst>
              <a:gd name="connsiteX0" fmla="*/ 0 w 1016044"/>
              <a:gd name="connsiteY0" fmla="*/ 38481 h 85176"/>
              <a:gd name="connsiteX1" fmla="*/ 812800 w 1016044"/>
              <a:gd name="connsiteY1" fmla="*/ 381 h 85176"/>
              <a:gd name="connsiteX2" fmla="*/ 1011767 w 1016044"/>
              <a:gd name="connsiteY2" fmla="*/ 21548 h 85176"/>
              <a:gd name="connsiteX3" fmla="*/ 690034 w 1016044"/>
              <a:gd name="connsiteY3" fmla="*/ 63881 h 85176"/>
              <a:gd name="connsiteX4" fmla="*/ 469900 w 1016044"/>
              <a:gd name="connsiteY4" fmla="*/ 72348 h 85176"/>
              <a:gd name="connsiteX5" fmla="*/ 829734 w 1016044"/>
              <a:gd name="connsiteY5" fmla="*/ 85048 h 85176"/>
              <a:gd name="connsiteX6" fmla="*/ 524934 w 1016044"/>
              <a:gd name="connsiteY6" fmla="*/ 63881 h 85176"/>
              <a:gd name="connsiteX7" fmla="*/ 0 w 1016044"/>
              <a:gd name="connsiteY7" fmla="*/ 38481 h 8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044" h="85176">
                <a:moveTo>
                  <a:pt x="0" y="38481"/>
                </a:moveTo>
                <a:lnTo>
                  <a:pt x="812800" y="381"/>
                </a:lnTo>
                <a:cubicBezTo>
                  <a:pt x="981428" y="-2441"/>
                  <a:pt x="1032228" y="10965"/>
                  <a:pt x="1011767" y="21548"/>
                </a:cubicBezTo>
                <a:cubicBezTo>
                  <a:pt x="991306" y="32131"/>
                  <a:pt x="780345" y="55414"/>
                  <a:pt x="690034" y="63881"/>
                </a:cubicBezTo>
                <a:cubicBezTo>
                  <a:pt x="599723" y="72348"/>
                  <a:pt x="446617" y="68820"/>
                  <a:pt x="469900" y="72348"/>
                </a:cubicBezTo>
                <a:cubicBezTo>
                  <a:pt x="493183" y="75876"/>
                  <a:pt x="820562" y="86459"/>
                  <a:pt x="829734" y="85048"/>
                </a:cubicBezTo>
                <a:cubicBezTo>
                  <a:pt x="838906" y="83637"/>
                  <a:pt x="524934" y="63881"/>
                  <a:pt x="524934" y="63881"/>
                </a:cubicBezTo>
                <a:lnTo>
                  <a:pt x="0" y="38481"/>
                </a:ln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: 図形 1491">
            <a:extLst>
              <a:ext uri="{FF2B5EF4-FFF2-40B4-BE49-F238E27FC236}">
                <a16:creationId xmlns:a16="http://schemas.microsoft.com/office/drawing/2014/main" id="{A4B3A1D9-506D-4C8D-B524-475168FE423D}"/>
              </a:ext>
            </a:extLst>
          </p:cNvPr>
          <p:cNvSpPr/>
          <p:nvPr/>
        </p:nvSpPr>
        <p:spPr>
          <a:xfrm>
            <a:off x="5316925" y="6616706"/>
            <a:ext cx="1079651" cy="186261"/>
          </a:xfrm>
          <a:custGeom>
            <a:avLst/>
            <a:gdLst>
              <a:gd name="connsiteX0" fmla="*/ 142 w 1079651"/>
              <a:gd name="connsiteY0" fmla="*/ 186261 h 186261"/>
              <a:gd name="connsiteX1" fmla="*/ 749442 w 1079651"/>
              <a:gd name="connsiteY1" fmla="*/ 50794 h 186261"/>
              <a:gd name="connsiteX2" fmla="*/ 1079642 w 1079651"/>
              <a:gd name="connsiteY2" fmla="*/ 8461 h 186261"/>
              <a:gd name="connsiteX3" fmla="*/ 740975 w 1079651"/>
              <a:gd name="connsiteY3" fmla="*/ 8461 h 186261"/>
              <a:gd name="connsiteX4" fmla="*/ 558942 w 1079651"/>
              <a:gd name="connsiteY4" fmla="*/ 4227 h 186261"/>
              <a:gd name="connsiteX5" fmla="*/ 491208 w 1079651"/>
              <a:gd name="connsiteY5" fmla="*/ 76194 h 186261"/>
              <a:gd name="connsiteX6" fmla="*/ 275308 w 1079651"/>
              <a:gd name="connsiteY6" fmla="*/ 169327 h 186261"/>
              <a:gd name="connsiteX7" fmla="*/ 812942 w 1079651"/>
              <a:gd name="connsiteY7" fmla="*/ 50794 h 186261"/>
              <a:gd name="connsiteX8" fmla="*/ 142 w 1079651"/>
              <a:gd name="connsiteY8" fmla="*/ 186261 h 18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9651" h="186261">
                <a:moveTo>
                  <a:pt x="142" y="186261"/>
                </a:moveTo>
                <a:cubicBezTo>
                  <a:pt x="-10441" y="186261"/>
                  <a:pt x="569525" y="80427"/>
                  <a:pt x="749442" y="50794"/>
                </a:cubicBezTo>
                <a:cubicBezTo>
                  <a:pt x="929359" y="21161"/>
                  <a:pt x="1081053" y="15516"/>
                  <a:pt x="1079642" y="8461"/>
                </a:cubicBezTo>
                <a:cubicBezTo>
                  <a:pt x="1078231" y="1405"/>
                  <a:pt x="827758" y="9167"/>
                  <a:pt x="740975" y="8461"/>
                </a:cubicBezTo>
                <a:cubicBezTo>
                  <a:pt x="654192" y="7755"/>
                  <a:pt x="600570" y="-7062"/>
                  <a:pt x="558942" y="4227"/>
                </a:cubicBezTo>
                <a:cubicBezTo>
                  <a:pt x="517314" y="15516"/>
                  <a:pt x="538480" y="48677"/>
                  <a:pt x="491208" y="76194"/>
                </a:cubicBezTo>
                <a:cubicBezTo>
                  <a:pt x="443936" y="103711"/>
                  <a:pt x="221686" y="173560"/>
                  <a:pt x="275308" y="169327"/>
                </a:cubicBezTo>
                <a:cubicBezTo>
                  <a:pt x="328930" y="165094"/>
                  <a:pt x="855275" y="49383"/>
                  <a:pt x="812942" y="50794"/>
                </a:cubicBezTo>
                <a:cubicBezTo>
                  <a:pt x="770609" y="52205"/>
                  <a:pt x="10725" y="186261"/>
                  <a:pt x="142" y="18626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: 図形 1492">
            <a:extLst>
              <a:ext uri="{FF2B5EF4-FFF2-40B4-BE49-F238E27FC236}">
                <a16:creationId xmlns:a16="http://schemas.microsoft.com/office/drawing/2014/main" id="{0F254303-8402-494F-B306-7D35D1372FE2}"/>
              </a:ext>
            </a:extLst>
          </p:cNvPr>
          <p:cNvSpPr/>
          <p:nvPr/>
        </p:nvSpPr>
        <p:spPr>
          <a:xfrm>
            <a:off x="6048753" y="5706094"/>
            <a:ext cx="542604" cy="1119708"/>
          </a:xfrm>
          <a:custGeom>
            <a:avLst/>
            <a:gdLst>
              <a:gd name="connsiteX0" fmla="*/ 59947 w 542604"/>
              <a:gd name="connsiteY0" fmla="*/ 439 h 1119708"/>
              <a:gd name="connsiteX1" fmla="*/ 233514 w 542604"/>
              <a:gd name="connsiteY1" fmla="*/ 237506 h 1119708"/>
              <a:gd name="connsiteX2" fmla="*/ 407080 w 542604"/>
              <a:gd name="connsiteY2" fmla="*/ 783606 h 1119708"/>
              <a:gd name="connsiteX3" fmla="*/ 313947 w 542604"/>
              <a:gd name="connsiteY3" fmla="*/ 508439 h 1119708"/>
              <a:gd name="connsiteX4" fmla="*/ 453647 w 542604"/>
              <a:gd name="connsiteY4" fmla="*/ 800539 h 1119708"/>
              <a:gd name="connsiteX5" fmla="*/ 491747 w 542604"/>
              <a:gd name="connsiteY5" fmla="*/ 834406 h 1119708"/>
              <a:gd name="connsiteX6" fmla="*/ 377447 w 542604"/>
              <a:gd name="connsiteY6" fmla="*/ 855573 h 1119708"/>
              <a:gd name="connsiteX7" fmla="*/ 542547 w 542604"/>
              <a:gd name="connsiteY7" fmla="*/ 1113806 h 1119708"/>
              <a:gd name="connsiteX8" fmla="*/ 356280 w 542604"/>
              <a:gd name="connsiteY8" fmla="*/ 1037606 h 1119708"/>
              <a:gd name="connsiteX9" fmla="*/ 680 w 542604"/>
              <a:gd name="connsiteY9" fmla="*/ 1050306 h 1119708"/>
              <a:gd name="connsiteX10" fmla="*/ 267380 w 542604"/>
              <a:gd name="connsiteY10" fmla="*/ 961406 h 1119708"/>
              <a:gd name="connsiteX11" fmla="*/ 301247 w 542604"/>
              <a:gd name="connsiteY11" fmla="*/ 876739 h 1119708"/>
              <a:gd name="connsiteX12" fmla="*/ 271614 w 542604"/>
              <a:gd name="connsiteY12" fmla="*/ 415306 h 1119708"/>
              <a:gd name="connsiteX13" fmla="*/ 203880 w 542604"/>
              <a:gd name="connsiteY13" fmla="*/ 288306 h 1119708"/>
              <a:gd name="connsiteX14" fmla="*/ 59947 w 542604"/>
              <a:gd name="connsiteY14" fmla="*/ 439 h 111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2604" h="1119708">
                <a:moveTo>
                  <a:pt x="59947" y="439"/>
                </a:moveTo>
                <a:cubicBezTo>
                  <a:pt x="64886" y="-8028"/>
                  <a:pt x="175659" y="106978"/>
                  <a:pt x="233514" y="237506"/>
                </a:cubicBezTo>
                <a:cubicBezTo>
                  <a:pt x="291370" y="368034"/>
                  <a:pt x="393675" y="738451"/>
                  <a:pt x="407080" y="783606"/>
                </a:cubicBezTo>
                <a:cubicBezTo>
                  <a:pt x="420485" y="828761"/>
                  <a:pt x="306186" y="505617"/>
                  <a:pt x="313947" y="508439"/>
                </a:cubicBezTo>
                <a:cubicBezTo>
                  <a:pt x="321708" y="511261"/>
                  <a:pt x="424014" y="746211"/>
                  <a:pt x="453647" y="800539"/>
                </a:cubicBezTo>
                <a:cubicBezTo>
                  <a:pt x="483280" y="854867"/>
                  <a:pt x="504447" y="825234"/>
                  <a:pt x="491747" y="834406"/>
                </a:cubicBezTo>
                <a:cubicBezTo>
                  <a:pt x="479047" y="843578"/>
                  <a:pt x="368980" y="809006"/>
                  <a:pt x="377447" y="855573"/>
                </a:cubicBezTo>
                <a:cubicBezTo>
                  <a:pt x="385914" y="902140"/>
                  <a:pt x="546075" y="1083467"/>
                  <a:pt x="542547" y="1113806"/>
                </a:cubicBezTo>
                <a:cubicBezTo>
                  <a:pt x="539019" y="1144145"/>
                  <a:pt x="446591" y="1048189"/>
                  <a:pt x="356280" y="1037606"/>
                </a:cubicBezTo>
                <a:cubicBezTo>
                  <a:pt x="265969" y="1027023"/>
                  <a:pt x="15497" y="1063006"/>
                  <a:pt x="680" y="1050306"/>
                </a:cubicBezTo>
                <a:cubicBezTo>
                  <a:pt x="-14137" y="1037606"/>
                  <a:pt x="217286" y="990334"/>
                  <a:pt x="267380" y="961406"/>
                </a:cubicBezTo>
                <a:cubicBezTo>
                  <a:pt x="317475" y="932478"/>
                  <a:pt x="300541" y="967756"/>
                  <a:pt x="301247" y="876739"/>
                </a:cubicBezTo>
                <a:cubicBezTo>
                  <a:pt x="301953" y="785722"/>
                  <a:pt x="287842" y="513378"/>
                  <a:pt x="271614" y="415306"/>
                </a:cubicBezTo>
                <a:cubicBezTo>
                  <a:pt x="255386" y="317234"/>
                  <a:pt x="244802" y="353923"/>
                  <a:pt x="203880" y="288306"/>
                </a:cubicBezTo>
                <a:cubicBezTo>
                  <a:pt x="162958" y="222689"/>
                  <a:pt x="55008" y="8906"/>
                  <a:pt x="59947" y="43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: 図形 1493">
            <a:extLst>
              <a:ext uri="{FF2B5EF4-FFF2-40B4-BE49-F238E27FC236}">
                <a16:creationId xmlns:a16="http://schemas.microsoft.com/office/drawing/2014/main" id="{8A01526D-0490-4C4B-833D-811B14FF8C17}"/>
              </a:ext>
            </a:extLst>
          </p:cNvPr>
          <p:cNvSpPr/>
          <p:nvPr/>
        </p:nvSpPr>
        <p:spPr>
          <a:xfrm>
            <a:off x="5261078" y="3717965"/>
            <a:ext cx="974907" cy="2074283"/>
          </a:xfrm>
          <a:custGeom>
            <a:avLst/>
            <a:gdLst>
              <a:gd name="connsiteX0" fmla="*/ 915355 w 974907"/>
              <a:gd name="connsiteY0" fmla="*/ 53935 h 2074283"/>
              <a:gd name="connsiteX1" fmla="*/ 881489 w 974907"/>
              <a:gd name="connsiteY1" fmla="*/ 142835 h 2074283"/>
              <a:gd name="connsiteX2" fmla="*/ 813755 w 974907"/>
              <a:gd name="connsiteY2" fmla="*/ 769368 h 2074283"/>
              <a:gd name="connsiteX3" fmla="*/ 974622 w 974907"/>
              <a:gd name="connsiteY3" fmla="*/ 947168 h 2074283"/>
              <a:gd name="connsiteX4" fmla="*/ 767189 w 974907"/>
              <a:gd name="connsiteY4" fmla="*/ 1158835 h 2074283"/>
              <a:gd name="connsiteX5" fmla="*/ 758722 w 974907"/>
              <a:gd name="connsiteY5" fmla="*/ 1514435 h 2074283"/>
              <a:gd name="connsiteX6" fmla="*/ 805289 w 974907"/>
              <a:gd name="connsiteY6" fmla="*/ 1958935 h 2074283"/>
              <a:gd name="connsiteX7" fmla="*/ 674055 w 974907"/>
              <a:gd name="connsiteY7" fmla="*/ 1683768 h 2074283"/>
              <a:gd name="connsiteX8" fmla="*/ 657122 w 974907"/>
              <a:gd name="connsiteY8" fmla="*/ 1984335 h 2074283"/>
              <a:gd name="connsiteX9" fmla="*/ 623255 w 974907"/>
              <a:gd name="connsiteY9" fmla="*/ 1806535 h 2074283"/>
              <a:gd name="connsiteX10" fmla="*/ 420055 w 974907"/>
              <a:gd name="connsiteY10" fmla="*/ 1967402 h 2074283"/>
              <a:gd name="connsiteX11" fmla="*/ 955 w 974907"/>
              <a:gd name="connsiteY11" fmla="*/ 2073235 h 2074283"/>
              <a:gd name="connsiteX12" fmla="*/ 547055 w 974907"/>
              <a:gd name="connsiteY12" fmla="*/ 1903902 h 2074283"/>
              <a:gd name="connsiteX13" fmla="*/ 403122 w 974907"/>
              <a:gd name="connsiteY13" fmla="*/ 1831935 h 2074283"/>
              <a:gd name="connsiteX14" fmla="*/ 585155 w 974907"/>
              <a:gd name="connsiteY14" fmla="*/ 1472102 h 2074283"/>
              <a:gd name="connsiteX15" fmla="*/ 415822 w 974907"/>
              <a:gd name="connsiteY15" fmla="*/ 1213868 h 2074283"/>
              <a:gd name="connsiteX16" fmla="*/ 470855 w 974907"/>
              <a:gd name="connsiteY16" fmla="*/ 1082635 h 2074283"/>
              <a:gd name="connsiteX17" fmla="*/ 690989 w 974907"/>
              <a:gd name="connsiteY17" fmla="*/ 1027602 h 2074283"/>
              <a:gd name="connsiteX18" fmla="*/ 758722 w 974907"/>
              <a:gd name="connsiteY18" fmla="*/ 887902 h 2074283"/>
              <a:gd name="connsiteX19" fmla="*/ 712155 w 974907"/>
              <a:gd name="connsiteY19" fmla="*/ 824402 h 2074283"/>
              <a:gd name="connsiteX20" fmla="*/ 915355 w 974907"/>
              <a:gd name="connsiteY20" fmla="*/ 53935 h 207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74907" h="2074283">
                <a:moveTo>
                  <a:pt x="915355" y="53935"/>
                </a:moveTo>
                <a:cubicBezTo>
                  <a:pt x="943577" y="-59659"/>
                  <a:pt x="898422" y="23596"/>
                  <a:pt x="881489" y="142835"/>
                </a:cubicBezTo>
                <a:cubicBezTo>
                  <a:pt x="864556" y="262074"/>
                  <a:pt x="798233" y="635313"/>
                  <a:pt x="813755" y="769368"/>
                </a:cubicBezTo>
                <a:cubicBezTo>
                  <a:pt x="829277" y="903424"/>
                  <a:pt x="982383" y="882257"/>
                  <a:pt x="974622" y="947168"/>
                </a:cubicBezTo>
                <a:cubicBezTo>
                  <a:pt x="966861" y="1012079"/>
                  <a:pt x="803172" y="1064290"/>
                  <a:pt x="767189" y="1158835"/>
                </a:cubicBezTo>
                <a:cubicBezTo>
                  <a:pt x="731206" y="1253380"/>
                  <a:pt x="752372" y="1381085"/>
                  <a:pt x="758722" y="1514435"/>
                </a:cubicBezTo>
                <a:cubicBezTo>
                  <a:pt x="765072" y="1647785"/>
                  <a:pt x="819400" y="1930713"/>
                  <a:pt x="805289" y="1958935"/>
                </a:cubicBezTo>
                <a:cubicBezTo>
                  <a:pt x="791178" y="1987157"/>
                  <a:pt x="698749" y="1679535"/>
                  <a:pt x="674055" y="1683768"/>
                </a:cubicBezTo>
                <a:cubicBezTo>
                  <a:pt x="649361" y="1688001"/>
                  <a:pt x="665589" y="1963874"/>
                  <a:pt x="657122" y="1984335"/>
                </a:cubicBezTo>
                <a:cubicBezTo>
                  <a:pt x="648655" y="2004796"/>
                  <a:pt x="662766" y="1809357"/>
                  <a:pt x="623255" y="1806535"/>
                </a:cubicBezTo>
                <a:cubicBezTo>
                  <a:pt x="583744" y="1803713"/>
                  <a:pt x="523772" y="1922952"/>
                  <a:pt x="420055" y="1967402"/>
                </a:cubicBezTo>
                <a:cubicBezTo>
                  <a:pt x="316338" y="2011852"/>
                  <a:pt x="-20212" y="2083818"/>
                  <a:pt x="955" y="2073235"/>
                </a:cubicBezTo>
                <a:cubicBezTo>
                  <a:pt x="22122" y="2062652"/>
                  <a:pt x="480027" y="1944119"/>
                  <a:pt x="547055" y="1903902"/>
                </a:cubicBezTo>
                <a:cubicBezTo>
                  <a:pt x="614083" y="1863685"/>
                  <a:pt x="396772" y="1903902"/>
                  <a:pt x="403122" y="1831935"/>
                </a:cubicBezTo>
                <a:cubicBezTo>
                  <a:pt x="409472" y="1759968"/>
                  <a:pt x="583038" y="1575113"/>
                  <a:pt x="585155" y="1472102"/>
                </a:cubicBezTo>
                <a:cubicBezTo>
                  <a:pt x="587272" y="1369091"/>
                  <a:pt x="434872" y="1278779"/>
                  <a:pt x="415822" y="1213868"/>
                </a:cubicBezTo>
                <a:cubicBezTo>
                  <a:pt x="396772" y="1148957"/>
                  <a:pt x="424994" y="1113679"/>
                  <a:pt x="470855" y="1082635"/>
                </a:cubicBezTo>
                <a:cubicBezTo>
                  <a:pt x="516716" y="1051591"/>
                  <a:pt x="643011" y="1060057"/>
                  <a:pt x="690989" y="1027602"/>
                </a:cubicBezTo>
                <a:cubicBezTo>
                  <a:pt x="738967" y="995147"/>
                  <a:pt x="755194" y="921769"/>
                  <a:pt x="758722" y="887902"/>
                </a:cubicBezTo>
                <a:cubicBezTo>
                  <a:pt x="762250" y="854035"/>
                  <a:pt x="687460" y="959869"/>
                  <a:pt x="712155" y="824402"/>
                </a:cubicBezTo>
                <a:cubicBezTo>
                  <a:pt x="736849" y="688935"/>
                  <a:pt x="887133" y="167529"/>
                  <a:pt x="915355" y="53935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: 図形 1494">
            <a:extLst>
              <a:ext uri="{FF2B5EF4-FFF2-40B4-BE49-F238E27FC236}">
                <a16:creationId xmlns:a16="http://schemas.microsoft.com/office/drawing/2014/main" id="{BDCDCBD8-F88B-449E-9850-5C87E9C6EDD2}"/>
              </a:ext>
            </a:extLst>
          </p:cNvPr>
          <p:cNvSpPr/>
          <p:nvPr/>
        </p:nvSpPr>
        <p:spPr>
          <a:xfrm>
            <a:off x="5542214" y="3577530"/>
            <a:ext cx="702384" cy="891152"/>
          </a:xfrm>
          <a:custGeom>
            <a:avLst/>
            <a:gdLst>
              <a:gd name="connsiteX0" fmla="*/ 701953 w 702384"/>
              <a:gd name="connsiteY0" fmla="*/ 3870 h 891152"/>
              <a:gd name="connsiteX1" fmla="*/ 325186 w 702384"/>
              <a:gd name="connsiteY1" fmla="*/ 643103 h 891152"/>
              <a:gd name="connsiteX2" fmla="*/ 3453 w 702384"/>
              <a:gd name="connsiteY2" fmla="*/ 888637 h 891152"/>
              <a:gd name="connsiteX3" fmla="*/ 147386 w 702384"/>
              <a:gd name="connsiteY3" fmla="*/ 774337 h 891152"/>
              <a:gd name="connsiteX4" fmla="*/ 20386 w 702384"/>
              <a:gd name="connsiteY4" fmla="*/ 837837 h 891152"/>
              <a:gd name="connsiteX5" fmla="*/ 210886 w 702384"/>
              <a:gd name="connsiteY5" fmla="*/ 596537 h 891152"/>
              <a:gd name="connsiteX6" fmla="*/ 397153 w 702384"/>
              <a:gd name="connsiteY6" fmla="*/ 384870 h 891152"/>
              <a:gd name="connsiteX7" fmla="*/ 701953 w 702384"/>
              <a:gd name="connsiteY7" fmla="*/ 3870 h 89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2384" h="891152">
                <a:moveTo>
                  <a:pt x="701953" y="3870"/>
                </a:moveTo>
                <a:cubicBezTo>
                  <a:pt x="689959" y="46909"/>
                  <a:pt x="441603" y="495642"/>
                  <a:pt x="325186" y="643103"/>
                </a:cubicBezTo>
                <a:cubicBezTo>
                  <a:pt x="208769" y="790564"/>
                  <a:pt x="33086" y="866765"/>
                  <a:pt x="3453" y="888637"/>
                </a:cubicBezTo>
                <a:cubicBezTo>
                  <a:pt x="-26180" y="910509"/>
                  <a:pt x="144564" y="782804"/>
                  <a:pt x="147386" y="774337"/>
                </a:cubicBezTo>
                <a:cubicBezTo>
                  <a:pt x="150208" y="765870"/>
                  <a:pt x="9803" y="867470"/>
                  <a:pt x="20386" y="837837"/>
                </a:cubicBezTo>
                <a:cubicBezTo>
                  <a:pt x="30969" y="808204"/>
                  <a:pt x="148092" y="672031"/>
                  <a:pt x="210886" y="596537"/>
                </a:cubicBezTo>
                <a:cubicBezTo>
                  <a:pt x="273680" y="521043"/>
                  <a:pt x="321659" y="480826"/>
                  <a:pt x="397153" y="384870"/>
                </a:cubicBezTo>
                <a:cubicBezTo>
                  <a:pt x="472647" y="288914"/>
                  <a:pt x="713947" y="-39169"/>
                  <a:pt x="701953" y="387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: 図形 1495">
            <a:extLst>
              <a:ext uri="{FF2B5EF4-FFF2-40B4-BE49-F238E27FC236}">
                <a16:creationId xmlns:a16="http://schemas.microsoft.com/office/drawing/2014/main" id="{159DAC36-A3AB-4A0F-8769-9BC669C43A54}"/>
              </a:ext>
            </a:extLst>
          </p:cNvPr>
          <p:cNvSpPr/>
          <p:nvPr/>
        </p:nvSpPr>
        <p:spPr>
          <a:xfrm>
            <a:off x="6460461" y="3140071"/>
            <a:ext cx="686065" cy="2067216"/>
          </a:xfrm>
          <a:custGeom>
            <a:avLst/>
            <a:gdLst>
              <a:gd name="connsiteX0" fmla="*/ 20772 w 686065"/>
              <a:gd name="connsiteY0" fmla="*/ 22229 h 2067216"/>
              <a:gd name="connsiteX1" fmla="*/ 84272 w 686065"/>
              <a:gd name="connsiteY1" fmla="*/ 13762 h 2067216"/>
              <a:gd name="connsiteX2" fmla="*/ 359439 w 686065"/>
              <a:gd name="connsiteY2" fmla="*/ 111129 h 2067216"/>
              <a:gd name="connsiteX3" fmla="*/ 528772 w 686065"/>
              <a:gd name="connsiteY3" fmla="*/ 559862 h 2067216"/>
              <a:gd name="connsiteX4" fmla="*/ 516072 w 686065"/>
              <a:gd name="connsiteY4" fmla="*/ 669929 h 2067216"/>
              <a:gd name="connsiteX5" fmla="*/ 685406 w 686065"/>
              <a:gd name="connsiteY5" fmla="*/ 1482729 h 2067216"/>
              <a:gd name="connsiteX6" fmla="*/ 444106 w 686065"/>
              <a:gd name="connsiteY6" fmla="*/ 1249896 h 2067216"/>
              <a:gd name="connsiteX7" fmla="*/ 579572 w 686065"/>
              <a:gd name="connsiteY7" fmla="*/ 2066929 h 2067216"/>
              <a:gd name="connsiteX8" fmla="*/ 418706 w 686065"/>
              <a:gd name="connsiteY8" fmla="*/ 1148296 h 2067216"/>
              <a:gd name="connsiteX9" fmla="*/ 477972 w 686065"/>
              <a:gd name="connsiteY9" fmla="*/ 724962 h 2067216"/>
              <a:gd name="connsiteX10" fmla="*/ 363672 w 686065"/>
              <a:gd name="connsiteY10" fmla="*/ 352429 h 2067216"/>
              <a:gd name="connsiteX11" fmla="*/ 422939 w 686065"/>
              <a:gd name="connsiteY11" fmla="*/ 432862 h 2067216"/>
              <a:gd name="connsiteX12" fmla="*/ 592272 w 686065"/>
              <a:gd name="connsiteY12" fmla="*/ 733429 h 2067216"/>
              <a:gd name="connsiteX13" fmla="*/ 494906 w 686065"/>
              <a:gd name="connsiteY13" fmla="*/ 458262 h 2067216"/>
              <a:gd name="connsiteX14" fmla="*/ 406006 w 686065"/>
              <a:gd name="connsiteY14" fmla="*/ 212729 h 2067216"/>
              <a:gd name="connsiteX15" fmla="*/ 20772 w 686065"/>
              <a:gd name="connsiteY15" fmla="*/ 22229 h 206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6065" h="2067216">
                <a:moveTo>
                  <a:pt x="20772" y="22229"/>
                </a:moveTo>
                <a:cubicBezTo>
                  <a:pt x="-32850" y="-10932"/>
                  <a:pt x="27828" y="-1055"/>
                  <a:pt x="84272" y="13762"/>
                </a:cubicBezTo>
                <a:cubicBezTo>
                  <a:pt x="140716" y="28579"/>
                  <a:pt x="285356" y="20112"/>
                  <a:pt x="359439" y="111129"/>
                </a:cubicBezTo>
                <a:cubicBezTo>
                  <a:pt x="433522" y="202146"/>
                  <a:pt x="502667" y="466729"/>
                  <a:pt x="528772" y="559862"/>
                </a:cubicBezTo>
                <a:cubicBezTo>
                  <a:pt x="554877" y="652995"/>
                  <a:pt x="489966" y="516118"/>
                  <a:pt x="516072" y="669929"/>
                </a:cubicBezTo>
                <a:cubicBezTo>
                  <a:pt x="542178" y="823740"/>
                  <a:pt x="697400" y="1386068"/>
                  <a:pt x="685406" y="1482729"/>
                </a:cubicBezTo>
                <a:cubicBezTo>
                  <a:pt x="673412" y="1579390"/>
                  <a:pt x="461745" y="1152529"/>
                  <a:pt x="444106" y="1249896"/>
                </a:cubicBezTo>
                <a:cubicBezTo>
                  <a:pt x="426467" y="1347263"/>
                  <a:pt x="583805" y="2083862"/>
                  <a:pt x="579572" y="2066929"/>
                </a:cubicBezTo>
                <a:cubicBezTo>
                  <a:pt x="575339" y="2049996"/>
                  <a:pt x="435639" y="1371957"/>
                  <a:pt x="418706" y="1148296"/>
                </a:cubicBezTo>
                <a:cubicBezTo>
                  <a:pt x="401773" y="924635"/>
                  <a:pt x="487144" y="857607"/>
                  <a:pt x="477972" y="724962"/>
                </a:cubicBezTo>
                <a:cubicBezTo>
                  <a:pt x="468800" y="592318"/>
                  <a:pt x="372844" y="401112"/>
                  <a:pt x="363672" y="352429"/>
                </a:cubicBezTo>
                <a:cubicBezTo>
                  <a:pt x="354500" y="303746"/>
                  <a:pt x="384839" y="369362"/>
                  <a:pt x="422939" y="432862"/>
                </a:cubicBezTo>
                <a:cubicBezTo>
                  <a:pt x="461039" y="496362"/>
                  <a:pt x="580278" y="729196"/>
                  <a:pt x="592272" y="733429"/>
                </a:cubicBezTo>
                <a:cubicBezTo>
                  <a:pt x="604266" y="737662"/>
                  <a:pt x="525950" y="545045"/>
                  <a:pt x="494906" y="458262"/>
                </a:cubicBezTo>
                <a:cubicBezTo>
                  <a:pt x="463862" y="371479"/>
                  <a:pt x="483617" y="286812"/>
                  <a:pt x="406006" y="212729"/>
                </a:cubicBezTo>
                <a:cubicBezTo>
                  <a:pt x="328395" y="138646"/>
                  <a:pt x="74394" y="55390"/>
                  <a:pt x="20772" y="2222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: 図形 1496">
            <a:extLst>
              <a:ext uri="{FF2B5EF4-FFF2-40B4-BE49-F238E27FC236}">
                <a16:creationId xmlns:a16="http://schemas.microsoft.com/office/drawing/2014/main" id="{CE3E1497-1DA0-4C7B-9D41-E73C2D96D31C}"/>
              </a:ext>
            </a:extLst>
          </p:cNvPr>
          <p:cNvSpPr/>
          <p:nvPr/>
        </p:nvSpPr>
        <p:spPr>
          <a:xfrm>
            <a:off x="7014139" y="4635942"/>
            <a:ext cx="428145" cy="1317645"/>
          </a:xfrm>
          <a:custGeom>
            <a:avLst/>
            <a:gdLst>
              <a:gd name="connsiteX0" fmla="*/ 8961 w 428145"/>
              <a:gd name="connsiteY0" fmla="*/ 16491 h 1317645"/>
              <a:gd name="connsiteX1" fmla="*/ 8961 w 428145"/>
              <a:gd name="connsiteY1" fmla="*/ 75758 h 1317645"/>
              <a:gd name="connsiteX2" fmla="*/ 55528 w 428145"/>
              <a:gd name="connsiteY2" fmla="*/ 422891 h 1317645"/>
              <a:gd name="connsiteX3" fmla="*/ 322228 w 428145"/>
              <a:gd name="connsiteY3" fmla="*/ 1011325 h 1317645"/>
              <a:gd name="connsiteX4" fmla="*/ 250261 w 428145"/>
              <a:gd name="connsiteY4" fmla="*/ 808125 h 1317645"/>
              <a:gd name="connsiteX5" fmla="*/ 428061 w 428145"/>
              <a:gd name="connsiteY5" fmla="*/ 1316125 h 1317645"/>
              <a:gd name="connsiteX6" fmla="*/ 271428 w 428145"/>
              <a:gd name="connsiteY6" fmla="*/ 952058 h 1317645"/>
              <a:gd name="connsiteX7" fmla="*/ 110561 w 428145"/>
              <a:gd name="connsiteY7" fmla="*/ 583758 h 1317645"/>
              <a:gd name="connsiteX8" fmla="*/ 102094 w 428145"/>
              <a:gd name="connsiteY8" fmla="*/ 300125 h 1317645"/>
              <a:gd name="connsiteX9" fmla="*/ 8961 w 428145"/>
              <a:gd name="connsiteY9" fmla="*/ 16491 h 131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145" h="1317645">
                <a:moveTo>
                  <a:pt x="8961" y="16491"/>
                </a:moveTo>
                <a:cubicBezTo>
                  <a:pt x="-6561" y="-20904"/>
                  <a:pt x="1200" y="8025"/>
                  <a:pt x="8961" y="75758"/>
                </a:cubicBezTo>
                <a:cubicBezTo>
                  <a:pt x="16722" y="143491"/>
                  <a:pt x="3317" y="266963"/>
                  <a:pt x="55528" y="422891"/>
                </a:cubicBezTo>
                <a:cubicBezTo>
                  <a:pt x="107739" y="578819"/>
                  <a:pt x="289773" y="947119"/>
                  <a:pt x="322228" y="1011325"/>
                </a:cubicBezTo>
                <a:cubicBezTo>
                  <a:pt x="354684" y="1075531"/>
                  <a:pt x="232622" y="757325"/>
                  <a:pt x="250261" y="808125"/>
                </a:cubicBezTo>
                <a:cubicBezTo>
                  <a:pt x="267900" y="858925"/>
                  <a:pt x="424533" y="1292136"/>
                  <a:pt x="428061" y="1316125"/>
                </a:cubicBezTo>
                <a:cubicBezTo>
                  <a:pt x="431589" y="1340114"/>
                  <a:pt x="324345" y="1074119"/>
                  <a:pt x="271428" y="952058"/>
                </a:cubicBezTo>
                <a:cubicBezTo>
                  <a:pt x="218511" y="829997"/>
                  <a:pt x="138783" y="692413"/>
                  <a:pt x="110561" y="583758"/>
                </a:cubicBezTo>
                <a:cubicBezTo>
                  <a:pt x="82339" y="475103"/>
                  <a:pt x="119027" y="389730"/>
                  <a:pt x="102094" y="300125"/>
                </a:cubicBezTo>
                <a:cubicBezTo>
                  <a:pt x="85161" y="210520"/>
                  <a:pt x="24483" y="53886"/>
                  <a:pt x="8961" y="1649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: 図形 1497">
            <a:extLst>
              <a:ext uri="{FF2B5EF4-FFF2-40B4-BE49-F238E27FC236}">
                <a16:creationId xmlns:a16="http://schemas.microsoft.com/office/drawing/2014/main" id="{5E9B36CF-AF1E-4895-B2E0-7854620BBFE5}"/>
              </a:ext>
            </a:extLst>
          </p:cNvPr>
          <p:cNvSpPr/>
          <p:nvPr/>
        </p:nvSpPr>
        <p:spPr>
          <a:xfrm>
            <a:off x="6724650" y="5921233"/>
            <a:ext cx="457185" cy="100155"/>
          </a:xfrm>
          <a:custGeom>
            <a:avLst/>
            <a:gdLst>
              <a:gd name="connsiteX0" fmla="*/ 0 w 457185"/>
              <a:gd name="connsiteY0" fmla="*/ 100155 h 100155"/>
              <a:gd name="connsiteX1" fmla="*/ 136525 w 457185"/>
              <a:gd name="connsiteY1" fmla="*/ 89042 h 100155"/>
              <a:gd name="connsiteX2" fmla="*/ 452438 w 457185"/>
              <a:gd name="connsiteY2" fmla="*/ 1730 h 100155"/>
              <a:gd name="connsiteX3" fmla="*/ 334963 w 457185"/>
              <a:gd name="connsiteY3" fmla="*/ 28717 h 100155"/>
              <a:gd name="connsiteX4" fmla="*/ 0 w 457185"/>
              <a:gd name="connsiteY4" fmla="*/ 100155 h 10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185" h="100155">
                <a:moveTo>
                  <a:pt x="0" y="100155"/>
                </a:moveTo>
                <a:lnTo>
                  <a:pt x="136525" y="89042"/>
                </a:lnTo>
                <a:cubicBezTo>
                  <a:pt x="211931" y="72638"/>
                  <a:pt x="419365" y="11784"/>
                  <a:pt x="452438" y="1730"/>
                </a:cubicBezTo>
                <a:cubicBezTo>
                  <a:pt x="485511" y="-8324"/>
                  <a:pt x="334963" y="28717"/>
                  <a:pt x="334963" y="28717"/>
                </a:cubicBezTo>
                <a:lnTo>
                  <a:pt x="0" y="100155"/>
                </a:ln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: 図形 1498">
            <a:extLst>
              <a:ext uri="{FF2B5EF4-FFF2-40B4-BE49-F238E27FC236}">
                <a16:creationId xmlns:a16="http://schemas.microsoft.com/office/drawing/2014/main" id="{40773B21-CFB8-4559-8183-E304EBBE688B}"/>
              </a:ext>
            </a:extLst>
          </p:cNvPr>
          <p:cNvSpPr/>
          <p:nvPr/>
        </p:nvSpPr>
        <p:spPr>
          <a:xfrm>
            <a:off x="6662506" y="6255906"/>
            <a:ext cx="528953" cy="347477"/>
          </a:xfrm>
          <a:custGeom>
            <a:avLst/>
            <a:gdLst>
              <a:gd name="connsiteX0" fmla="*/ 528869 w 528953"/>
              <a:gd name="connsiteY0" fmla="*/ 2019 h 347477"/>
              <a:gd name="connsiteX1" fmla="*/ 465369 w 528953"/>
              <a:gd name="connsiteY1" fmla="*/ 316344 h 347477"/>
              <a:gd name="connsiteX2" fmla="*/ 451082 w 528953"/>
              <a:gd name="connsiteY2" fmla="*/ 329044 h 347477"/>
              <a:gd name="connsiteX3" fmla="*/ 473307 w 528953"/>
              <a:gd name="connsiteY3" fmla="*/ 254432 h 347477"/>
              <a:gd name="connsiteX4" fmla="*/ 225657 w 528953"/>
              <a:gd name="connsiteY4" fmla="*/ 256019 h 347477"/>
              <a:gd name="connsiteX5" fmla="*/ 217719 w 528953"/>
              <a:gd name="connsiteY5" fmla="*/ 238557 h 347477"/>
              <a:gd name="connsiteX6" fmla="*/ 316144 w 528953"/>
              <a:gd name="connsiteY6" fmla="*/ 214744 h 347477"/>
              <a:gd name="connsiteX7" fmla="*/ 355832 w 528953"/>
              <a:gd name="connsiteY7" fmla="*/ 168707 h 347477"/>
              <a:gd name="connsiteX8" fmla="*/ 157394 w 528953"/>
              <a:gd name="connsiteY8" fmla="*/ 130607 h 347477"/>
              <a:gd name="connsiteX9" fmla="*/ 232 w 528953"/>
              <a:gd name="connsiteY9" fmla="*/ 124257 h 347477"/>
              <a:gd name="connsiteX10" fmla="*/ 125644 w 528953"/>
              <a:gd name="connsiteY10" fmla="*/ 49644 h 347477"/>
              <a:gd name="connsiteX11" fmla="*/ 266932 w 528953"/>
              <a:gd name="connsiteY11" fmla="*/ 216332 h 347477"/>
              <a:gd name="connsiteX12" fmla="*/ 368532 w 528953"/>
              <a:gd name="connsiteY12" fmla="*/ 270307 h 347477"/>
              <a:gd name="connsiteX13" fmla="*/ 476482 w 528953"/>
              <a:gd name="connsiteY13" fmla="*/ 184582 h 347477"/>
              <a:gd name="connsiteX14" fmla="*/ 528869 w 528953"/>
              <a:gd name="connsiteY14" fmla="*/ 2019 h 34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8953" h="347477">
                <a:moveTo>
                  <a:pt x="528869" y="2019"/>
                </a:moveTo>
                <a:cubicBezTo>
                  <a:pt x="527017" y="23979"/>
                  <a:pt x="478333" y="261840"/>
                  <a:pt x="465369" y="316344"/>
                </a:cubicBezTo>
                <a:cubicBezTo>
                  <a:pt x="452405" y="370848"/>
                  <a:pt x="449759" y="339362"/>
                  <a:pt x="451082" y="329044"/>
                </a:cubicBezTo>
                <a:cubicBezTo>
                  <a:pt x="452405" y="318726"/>
                  <a:pt x="510878" y="266603"/>
                  <a:pt x="473307" y="254432"/>
                </a:cubicBezTo>
                <a:cubicBezTo>
                  <a:pt x="435736" y="242261"/>
                  <a:pt x="268255" y="258665"/>
                  <a:pt x="225657" y="256019"/>
                </a:cubicBezTo>
                <a:cubicBezTo>
                  <a:pt x="183059" y="253373"/>
                  <a:pt x="202638" y="245436"/>
                  <a:pt x="217719" y="238557"/>
                </a:cubicBezTo>
                <a:cubicBezTo>
                  <a:pt x="232800" y="231678"/>
                  <a:pt x="293125" y="226386"/>
                  <a:pt x="316144" y="214744"/>
                </a:cubicBezTo>
                <a:cubicBezTo>
                  <a:pt x="339163" y="203102"/>
                  <a:pt x="382290" y="182730"/>
                  <a:pt x="355832" y="168707"/>
                </a:cubicBezTo>
                <a:cubicBezTo>
                  <a:pt x="329374" y="154684"/>
                  <a:pt x="216661" y="138015"/>
                  <a:pt x="157394" y="130607"/>
                </a:cubicBezTo>
                <a:cubicBezTo>
                  <a:pt x="98127" y="123199"/>
                  <a:pt x="5524" y="137751"/>
                  <a:pt x="232" y="124257"/>
                </a:cubicBezTo>
                <a:cubicBezTo>
                  <a:pt x="-5060" y="110763"/>
                  <a:pt x="81194" y="34298"/>
                  <a:pt x="125644" y="49644"/>
                </a:cubicBezTo>
                <a:cubicBezTo>
                  <a:pt x="170094" y="64990"/>
                  <a:pt x="226451" y="179555"/>
                  <a:pt x="266932" y="216332"/>
                </a:cubicBezTo>
                <a:cubicBezTo>
                  <a:pt x="307413" y="253109"/>
                  <a:pt x="333607" y="275599"/>
                  <a:pt x="368532" y="270307"/>
                </a:cubicBezTo>
                <a:cubicBezTo>
                  <a:pt x="403457" y="265015"/>
                  <a:pt x="451347" y="225592"/>
                  <a:pt x="476482" y="184582"/>
                </a:cubicBezTo>
                <a:cubicBezTo>
                  <a:pt x="501617" y="143572"/>
                  <a:pt x="530721" y="-19941"/>
                  <a:pt x="528869" y="201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: 図形 1499">
            <a:extLst>
              <a:ext uri="{FF2B5EF4-FFF2-40B4-BE49-F238E27FC236}">
                <a16:creationId xmlns:a16="http://schemas.microsoft.com/office/drawing/2014/main" id="{AB86E0F0-E406-4D46-BA1D-3D77A68030E2}"/>
              </a:ext>
            </a:extLst>
          </p:cNvPr>
          <p:cNvSpPr/>
          <p:nvPr/>
        </p:nvSpPr>
        <p:spPr>
          <a:xfrm>
            <a:off x="7402196" y="6232507"/>
            <a:ext cx="204220" cy="423216"/>
          </a:xfrm>
          <a:custGeom>
            <a:avLst/>
            <a:gdLst>
              <a:gd name="connsiteX0" fmla="*/ 317 w 204220"/>
              <a:gd name="connsiteY0" fmla="*/ 18 h 423216"/>
              <a:gd name="connsiteX1" fmla="*/ 116204 w 204220"/>
              <a:gd name="connsiteY1" fmla="*/ 154006 h 423216"/>
              <a:gd name="connsiteX2" fmla="*/ 119379 w 204220"/>
              <a:gd name="connsiteY2" fmla="*/ 193693 h 423216"/>
              <a:gd name="connsiteX3" fmla="*/ 160654 w 204220"/>
              <a:gd name="connsiteY3" fmla="*/ 339743 h 423216"/>
              <a:gd name="connsiteX4" fmla="*/ 109854 w 204220"/>
              <a:gd name="connsiteY4" fmla="*/ 422293 h 423216"/>
              <a:gd name="connsiteX5" fmla="*/ 201929 w 204220"/>
              <a:gd name="connsiteY5" fmla="*/ 379431 h 423216"/>
              <a:gd name="connsiteX6" fmla="*/ 168592 w 204220"/>
              <a:gd name="connsiteY6" fmla="*/ 307993 h 423216"/>
              <a:gd name="connsiteX7" fmla="*/ 84454 w 204220"/>
              <a:gd name="connsiteY7" fmla="*/ 144481 h 423216"/>
              <a:gd name="connsiteX8" fmla="*/ 317 w 204220"/>
              <a:gd name="connsiteY8" fmla="*/ 18 h 42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220" h="423216">
                <a:moveTo>
                  <a:pt x="317" y="18"/>
                </a:moveTo>
                <a:cubicBezTo>
                  <a:pt x="5609" y="1605"/>
                  <a:pt x="96360" y="121727"/>
                  <a:pt x="116204" y="154006"/>
                </a:cubicBezTo>
                <a:cubicBezTo>
                  <a:pt x="136048" y="186285"/>
                  <a:pt x="111971" y="162737"/>
                  <a:pt x="119379" y="193693"/>
                </a:cubicBezTo>
                <a:cubicBezTo>
                  <a:pt x="126787" y="224649"/>
                  <a:pt x="162242" y="301643"/>
                  <a:pt x="160654" y="339743"/>
                </a:cubicBezTo>
                <a:cubicBezTo>
                  <a:pt x="159066" y="377843"/>
                  <a:pt x="102975" y="415678"/>
                  <a:pt x="109854" y="422293"/>
                </a:cubicBezTo>
                <a:cubicBezTo>
                  <a:pt x="116733" y="428908"/>
                  <a:pt x="192139" y="398481"/>
                  <a:pt x="201929" y="379431"/>
                </a:cubicBezTo>
                <a:cubicBezTo>
                  <a:pt x="211719" y="360381"/>
                  <a:pt x="188171" y="347151"/>
                  <a:pt x="168592" y="307993"/>
                </a:cubicBezTo>
                <a:cubicBezTo>
                  <a:pt x="149013" y="268835"/>
                  <a:pt x="111706" y="191048"/>
                  <a:pt x="84454" y="144481"/>
                </a:cubicBezTo>
                <a:cubicBezTo>
                  <a:pt x="57202" y="97914"/>
                  <a:pt x="-4975" y="-1569"/>
                  <a:pt x="317" y="18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: 図形 1500">
            <a:extLst>
              <a:ext uri="{FF2B5EF4-FFF2-40B4-BE49-F238E27FC236}">
                <a16:creationId xmlns:a16="http://schemas.microsoft.com/office/drawing/2014/main" id="{57A7996F-E88F-49A2-B0FA-8AB33814905D}"/>
              </a:ext>
            </a:extLst>
          </p:cNvPr>
          <p:cNvSpPr/>
          <p:nvPr/>
        </p:nvSpPr>
        <p:spPr>
          <a:xfrm>
            <a:off x="7511269" y="6180098"/>
            <a:ext cx="316405" cy="477629"/>
          </a:xfrm>
          <a:custGeom>
            <a:avLst/>
            <a:gdLst>
              <a:gd name="connsiteX0" fmla="*/ 781 w 316405"/>
              <a:gd name="connsiteY0" fmla="*/ 40 h 477629"/>
              <a:gd name="connsiteX1" fmla="*/ 145244 w 316405"/>
              <a:gd name="connsiteY1" fmla="*/ 146090 h 477629"/>
              <a:gd name="connsiteX2" fmla="*/ 303994 w 316405"/>
              <a:gd name="connsiteY2" fmla="*/ 265152 h 477629"/>
              <a:gd name="connsiteX3" fmla="*/ 230969 w 316405"/>
              <a:gd name="connsiteY3" fmla="*/ 290552 h 477629"/>
              <a:gd name="connsiteX4" fmla="*/ 105556 w 316405"/>
              <a:gd name="connsiteY4" fmla="*/ 476290 h 477629"/>
              <a:gd name="connsiteX5" fmla="*/ 315106 w 316405"/>
              <a:gd name="connsiteY5" fmla="*/ 376277 h 477629"/>
              <a:gd name="connsiteX6" fmla="*/ 199219 w 316405"/>
              <a:gd name="connsiteY6" fmla="*/ 417552 h 477629"/>
              <a:gd name="connsiteX7" fmla="*/ 307169 w 316405"/>
              <a:gd name="connsiteY7" fmla="*/ 282615 h 477629"/>
              <a:gd name="connsiteX8" fmla="*/ 210331 w 316405"/>
              <a:gd name="connsiteY8" fmla="*/ 160377 h 477629"/>
              <a:gd name="connsiteX9" fmla="*/ 781 w 316405"/>
              <a:gd name="connsiteY9" fmla="*/ 40 h 47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405" h="477629">
                <a:moveTo>
                  <a:pt x="781" y="40"/>
                </a:moveTo>
                <a:cubicBezTo>
                  <a:pt x="-10067" y="-2341"/>
                  <a:pt x="94709" y="101905"/>
                  <a:pt x="145244" y="146090"/>
                </a:cubicBezTo>
                <a:cubicBezTo>
                  <a:pt x="195779" y="190275"/>
                  <a:pt x="289707" y="241075"/>
                  <a:pt x="303994" y="265152"/>
                </a:cubicBezTo>
                <a:cubicBezTo>
                  <a:pt x="318281" y="289229"/>
                  <a:pt x="264042" y="255362"/>
                  <a:pt x="230969" y="290552"/>
                </a:cubicBezTo>
                <a:cubicBezTo>
                  <a:pt x="197896" y="325742"/>
                  <a:pt x="91533" y="462003"/>
                  <a:pt x="105556" y="476290"/>
                </a:cubicBezTo>
                <a:cubicBezTo>
                  <a:pt x="119579" y="490577"/>
                  <a:pt x="299496" y="386067"/>
                  <a:pt x="315106" y="376277"/>
                </a:cubicBezTo>
                <a:cubicBezTo>
                  <a:pt x="330717" y="366487"/>
                  <a:pt x="200542" y="433162"/>
                  <a:pt x="199219" y="417552"/>
                </a:cubicBezTo>
                <a:cubicBezTo>
                  <a:pt x="197896" y="401942"/>
                  <a:pt x="305317" y="325477"/>
                  <a:pt x="307169" y="282615"/>
                </a:cubicBezTo>
                <a:cubicBezTo>
                  <a:pt x="309021" y="239753"/>
                  <a:pt x="257162" y="202446"/>
                  <a:pt x="210331" y="160377"/>
                </a:cubicBezTo>
                <a:cubicBezTo>
                  <a:pt x="163500" y="118308"/>
                  <a:pt x="11629" y="2421"/>
                  <a:pt x="781" y="4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: 図形 1501">
            <a:extLst>
              <a:ext uri="{FF2B5EF4-FFF2-40B4-BE49-F238E27FC236}">
                <a16:creationId xmlns:a16="http://schemas.microsoft.com/office/drawing/2014/main" id="{F9283EBE-2CE3-41D9-A1A1-702E6544BEEC}"/>
              </a:ext>
            </a:extLst>
          </p:cNvPr>
          <p:cNvSpPr/>
          <p:nvPr/>
        </p:nvSpPr>
        <p:spPr>
          <a:xfrm>
            <a:off x="4794020" y="1509400"/>
            <a:ext cx="749241" cy="825018"/>
          </a:xfrm>
          <a:custGeom>
            <a:avLst/>
            <a:gdLst>
              <a:gd name="connsiteX0" fmla="*/ 343130 w 749241"/>
              <a:gd name="connsiteY0" fmla="*/ 65400 h 825018"/>
              <a:gd name="connsiteX1" fmla="*/ 580197 w 749241"/>
              <a:gd name="connsiteY1" fmla="*/ 52700 h 825018"/>
              <a:gd name="connsiteX2" fmla="*/ 372763 w 749241"/>
              <a:gd name="connsiteY2" fmla="*/ 253783 h 825018"/>
              <a:gd name="connsiteX3" fmla="*/ 472247 w 749241"/>
              <a:gd name="connsiteY3" fmla="*/ 251667 h 825018"/>
              <a:gd name="connsiteX4" fmla="*/ 415097 w 749241"/>
              <a:gd name="connsiteY4" fmla="*/ 410417 h 825018"/>
              <a:gd name="connsiteX5" fmla="*/ 442613 w 749241"/>
              <a:gd name="connsiteY5" fmla="*/ 454867 h 825018"/>
              <a:gd name="connsiteX6" fmla="*/ 122997 w 749241"/>
              <a:gd name="connsiteY6" fmla="*/ 814700 h 825018"/>
              <a:gd name="connsiteX7" fmla="*/ 273280 w 749241"/>
              <a:gd name="connsiteY7" fmla="*/ 723683 h 825018"/>
              <a:gd name="connsiteX8" fmla="*/ 106063 w 749241"/>
              <a:gd name="connsiteY8" fmla="*/ 685583 h 825018"/>
              <a:gd name="connsiteX9" fmla="*/ 2347 w 749241"/>
              <a:gd name="connsiteY9" fmla="*/ 782950 h 825018"/>
              <a:gd name="connsiteX10" fmla="*/ 205547 w 749241"/>
              <a:gd name="connsiteY10" fmla="*/ 691933 h 825018"/>
              <a:gd name="connsiteX11" fmla="*/ 569613 w 749241"/>
              <a:gd name="connsiteY11" fmla="*/ 583983 h 825018"/>
              <a:gd name="connsiteX12" fmla="*/ 673330 w 749241"/>
              <a:gd name="connsiteY12" fmla="*/ 463333 h 825018"/>
              <a:gd name="connsiteX13" fmla="*/ 650047 w 749241"/>
              <a:gd name="connsiteY13" fmla="*/ 50583 h 825018"/>
              <a:gd name="connsiteX14" fmla="*/ 738947 w 749241"/>
              <a:gd name="connsiteY14" fmla="*/ 454867 h 825018"/>
              <a:gd name="connsiteX15" fmla="*/ 527280 w 749241"/>
              <a:gd name="connsiteY15" fmla="*/ 605150 h 825018"/>
              <a:gd name="connsiteX16" fmla="*/ 446847 w 749241"/>
              <a:gd name="connsiteY16" fmla="*/ 666533 h 825018"/>
              <a:gd name="connsiteX17" fmla="*/ 743180 w 749241"/>
              <a:gd name="connsiteY17" fmla="*/ 456983 h 825018"/>
              <a:gd name="connsiteX18" fmla="*/ 624647 w 749241"/>
              <a:gd name="connsiteY18" fmla="*/ 20950 h 825018"/>
              <a:gd name="connsiteX19" fmla="*/ 343130 w 749241"/>
              <a:gd name="connsiteY19" fmla="*/ 65400 h 82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241" h="825018">
                <a:moveTo>
                  <a:pt x="343130" y="65400"/>
                </a:moveTo>
                <a:cubicBezTo>
                  <a:pt x="335722" y="70692"/>
                  <a:pt x="575258" y="21303"/>
                  <a:pt x="580197" y="52700"/>
                </a:cubicBezTo>
                <a:cubicBezTo>
                  <a:pt x="585136" y="84097"/>
                  <a:pt x="390755" y="220622"/>
                  <a:pt x="372763" y="253783"/>
                </a:cubicBezTo>
                <a:cubicBezTo>
                  <a:pt x="354771" y="286944"/>
                  <a:pt x="465191" y="225561"/>
                  <a:pt x="472247" y="251667"/>
                </a:cubicBezTo>
                <a:cubicBezTo>
                  <a:pt x="479303" y="277773"/>
                  <a:pt x="420036" y="376550"/>
                  <a:pt x="415097" y="410417"/>
                </a:cubicBezTo>
                <a:cubicBezTo>
                  <a:pt x="410158" y="444284"/>
                  <a:pt x="491296" y="387487"/>
                  <a:pt x="442613" y="454867"/>
                </a:cubicBezTo>
                <a:cubicBezTo>
                  <a:pt x="393930" y="522247"/>
                  <a:pt x="151219" y="769897"/>
                  <a:pt x="122997" y="814700"/>
                </a:cubicBezTo>
                <a:cubicBezTo>
                  <a:pt x="94775" y="859503"/>
                  <a:pt x="276102" y="745202"/>
                  <a:pt x="273280" y="723683"/>
                </a:cubicBezTo>
                <a:cubicBezTo>
                  <a:pt x="270458" y="702164"/>
                  <a:pt x="151218" y="675705"/>
                  <a:pt x="106063" y="685583"/>
                </a:cubicBezTo>
                <a:cubicBezTo>
                  <a:pt x="60908" y="695461"/>
                  <a:pt x="-14234" y="781892"/>
                  <a:pt x="2347" y="782950"/>
                </a:cubicBezTo>
                <a:cubicBezTo>
                  <a:pt x="18928" y="784008"/>
                  <a:pt x="111003" y="725094"/>
                  <a:pt x="205547" y="691933"/>
                </a:cubicBezTo>
                <a:cubicBezTo>
                  <a:pt x="300091" y="658772"/>
                  <a:pt x="491649" y="622083"/>
                  <a:pt x="569613" y="583983"/>
                </a:cubicBezTo>
                <a:cubicBezTo>
                  <a:pt x="647577" y="545883"/>
                  <a:pt x="659924" y="552233"/>
                  <a:pt x="673330" y="463333"/>
                </a:cubicBezTo>
                <a:cubicBezTo>
                  <a:pt x="686736" y="374433"/>
                  <a:pt x="639111" y="51994"/>
                  <a:pt x="650047" y="50583"/>
                </a:cubicBezTo>
                <a:cubicBezTo>
                  <a:pt x="660983" y="49172"/>
                  <a:pt x="759408" y="362439"/>
                  <a:pt x="738947" y="454867"/>
                </a:cubicBezTo>
                <a:cubicBezTo>
                  <a:pt x="718486" y="547295"/>
                  <a:pt x="575963" y="569872"/>
                  <a:pt x="527280" y="605150"/>
                </a:cubicBezTo>
                <a:cubicBezTo>
                  <a:pt x="478597" y="640428"/>
                  <a:pt x="410864" y="691227"/>
                  <a:pt x="446847" y="666533"/>
                </a:cubicBezTo>
                <a:cubicBezTo>
                  <a:pt x="482830" y="641839"/>
                  <a:pt x="713547" y="564580"/>
                  <a:pt x="743180" y="456983"/>
                </a:cubicBezTo>
                <a:cubicBezTo>
                  <a:pt x="772813" y="349386"/>
                  <a:pt x="687441" y="85155"/>
                  <a:pt x="624647" y="20950"/>
                </a:cubicBezTo>
                <a:cubicBezTo>
                  <a:pt x="561853" y="-43255"/>
                  <a:pt x="350538" y="60108"/>
                  <a:pt x="343130" y="6540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: 図形 1502">
            <a:extLst>
              <a:ext uri="{FF2B5EF4-FFF2-40B4-BE49-F238E27FC236}">
                <a16:creationId xmlns:a16="http://schemas.microsoft.com/office/drawing/2014/main" id="{A4F71F31-E370-4779-9C42-56379B414579}"/>
              </a:ext>
            </a:extLst>
          </p:cNvPr>
          <p:cNvSpPr/>
          <p:nvPr/>
        </p:nvSpPr>
        <p:spPr>
          <a:xfrm>
            <a:off x="4769476" y="410513"/>
            <a:ext cx="689872" cy="215467"/>
          </a:xfrm>
          <a:custGeom>
            <a:avLst/>
            <a:gdLst>
              <a:gd name="connsiteX0" fmla="*/ 687291 w 689872"/>
              <a:gd name="connsiteY0" fmla="*/ 148287 h 215467"/>
              <a:gd name="connsiteX1" fmla="*/ 327457 w 689872"/>
              <a:gd name="connsiteY1" fmla="*/ 120 h 215467"/>
              <a:gd name="connsiteX2" fmla="*/ 26891 w 689872"/>
              <a:gd name="connsiteY2" fmla="*/ 177920 h 215467"/>
              <a:gd name="connsiteX3" fmla="*/ 22657 w 689872"/>
              <a:gd name="connsiteY3" fmla="*/ 207554 h 215467"/>
              <a:gd name="connsiteX4" fmla="*/ 98857 w 689872"/>
              <a:gd name="connsiteY4" fmla="*/ 72087 h 215467"/>
              <a:gd name="connsiteX5" fmla="*/ 132724 w 689872"/>
              <a:gd name="connsiteY5" fmla="*/ 25520 h 215467"/>
              <a:gd name="connsiteX6" fmla="*/ 687291 w 689872"/>
              <a:gd name="connsiteY6" fmla="*/ 148287 h 21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9872" h="215467">
                <a:moveTo>
                  <a:pt x="687291" y="148287"/>
                </a:moveTo>
                <a:cubicBezTo>
                  <a:pt x="719747" y="144054"/>
                  <a:pt x="437524" y="-4819"/>
                  <a:pt x="327457" y="120"/>
                </a:cubicBezTo>
                <a:cubicBezTo>
                  <a:pt x="217390" y="5059"/>
                  <a:pt x="77691" y="143348"/>
                  <a:pt x="26891" y="177920"/>
                </a:cubicBezTo>
                <a:cubicBezTo>
                  <a:pt x="-23909" y="212492"/>
                  <a:pt x="10663" y="225193"/>
                  <a:pt x="22657" y="207554"/>
                </a:cubicBezTo>
                <a:cubicBezTo>
                  <a:pt x="34651" y="189915"/>
                  <a:pt x="80513" y="102426"/>
                  <a:pt x="98857" y="72087"/>
                </a:cubicBezTo>
                <a:cubicBezTo>
                  <a:pt x="117201" y="41748"/>
                  <a:pt x="35357" y="14231"/>
                  <a:pt x="132724" y="25520"/>
                </a:cubicBezTo>
                <a:cubicBezTo>
                  <a:pt x="230091" y="36809"/>
                  <a:pt x="654835" y="152520"/>
                  <a:pt x="687291" y="148287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: 図形 1503">
            <a:extLst>
              <a:ext uri="{FF2B5EF4-FFF2-40B4-BE49-F238E27FC236}">
                <a16:creationId xmlns:a16="http://schemas.microsoft.com/office/drawing/2014/main" id="{E6E4BC9B-CDFB-42B6-A170-E5DE91B56D24}"/>
              </a:ext>
            </a:extLst>
          </p:cNvPr>
          <p:cNvSpPr/>
          <p:nvPr/>
        </p:nvSpPr>
        <p:spPr>
          <a:xfrm>
            <a:off x="4374007" y="694186"/>
            <a:ext cx="490501" cy="509527"/>
          </a:xfrm>
          <a:custGeom>
            <a:avLst/>
            <a:gdLst>
              <a:gd name="connsiteX0" fmla="*/ 490093 w 490501"/>
              <a:gd name="connsiteY0" fmla="*/ 81 h 509527"/>
              <a:gd name="connsiteX1" fmla="*/ 134493 w 490501"/>
              <a:gd name="connsiteY1" fmla="*/ 152481 h 509527"/>
              <a:gd name="connsiteX2" fmla="*/ 3260 w 490501"/>
              <a:gd name="connsiteY2" fmla="*/ 503847 h 509527"/>
              <a:gd name="connsiteX3" fmla="*/ 41360 w 490501"/>
              <a:gd name="connsiteY3" fmla="*/ 355681 h 509527"/>
              <a:gd name="connsiteX4" fmla="*/ 58293 w 490501"/>
              <a:gd name="connsiteY4" fmla="*/ 169414 h 509527"/>
              <a:gd name="connsiteX5" fmla="*/ 490093 w 490501"/>
              <a:gd name="connsiteY5" fmla="*/ 81 h 50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501" h="509527">
                <a:moveTo>
                  <a:pt x="490093" y="81"/>
                </a:moveTo>
                <a:cubicBezTo>
                  <a:pt x="502793" y="-2741"/>
                  <a:pt x="215632" y="68520"/>
                  <a:pt x="134493" y="152481"/>
                </a:cubicBezTo>
                <a:cubicBezTo>
                  <a:pt x="53354" y="236442"/>
                  <a:pt x="18782" y="469980"/>
                  <a:pt x="3260" y="503847"/>
                </a:cubicBezTo>
                <a:cubicBezTo>
                  <a:pt x="-12262" y="537714"/>
                  <a:pt x="32188" y="411420"/>
                  <a:pt x="41360" y="355681"/>
                </a:cubicBezTo>
                <a:cubicBezTo>
                  <a:pt x="50532" y="299942"/>
                  <a:pt x="-13674" y="226564"/>
                  <a:pt x="58293" y="169414"/>
                </a:cubicBezTo>
                <a:cubicBezTo>
                  <a:pt x="130260" y="112264"/>
                  <a:pt x="477393" y="2903"/>
                  <a:pt x="490093" y="8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: 図形 1504">
            <a:extLst>
              <a:ext uri="{FF2B5EF4-FFF2-40B4-BE49-F238E27FC236}">
                <a16:creationId xmlns:a16="http://schemas.microsoft.com/office/drawing/2014/main" id="{91BF40D4-C530-450C-B68E-2604CE83A3FF}"/>
              </a:ext>
            </a:extLst>
          </p:cNvPr>
          <p:cNvSpPr/>
          <p:nvPr/>
        </p:nvSpPr>
        <p:spPr>
          <a:xfrm>
            <a:off x="4212705" y="1184851"/>
            <a:ext cx="364112" cy="758273"/>
          </a:xfrm>
          <a:custGeom>
            <a:avLst/>
            <a:gdLst>
              <a:gd name="connsiteX0" fmla="*/ 363528 w 364112"/>
              <a:gd name="connsiteY0" fmla="*/ 482 h 758273"/>
              <a:gd name="connsiteX1" fmla="*/ 71428 w 364112"/>
              <a:gd name="connsiteY1" fmla="*/ 267182 h 758273"/>
              <a:gd name="connsiteX2" fmla="*/ 160328 w 364112"/>
              <a:gd name="connsiteY2" fmla="*/ 381482 h 758273"/>
              <a:gd name="connsiteX3" fmla="*/ 54495 w 364112"/>
              <a:gd name="connsiteY3" fmla="*/ 563516 h 758273"/>
              <a:gd name="connsiteX4" fmla="*/ 3695 w 364112"/>
              <a:gd name="connsiteY4" fmla="*/ 758249 h 758273"/>
              <a:gd name="connsiteX5" fmla="*/ 151862 w 364112"/>
              <a:gd name="connsiteY5" fmla="*/ 550816 h 758273"/>
              <a:gd name="connsiteX6" fmla="*/ 147628 w 364112"/>
              <a:gd name="connsiteY6" fmla="*/ 339149 h 758273"/>
              <a:gd name="connsiteX7" fmla="*/ 363528 w 364112"/>
              <a:gd name="connsiteY7" fmla="*/ 482 h 75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112" h="758273">
                <a:moveTo>
                  <a:pt x="363528" y="482"/>
                </a:moveTo>
                <a:cubicBezTo>
                  <a:pt x="350828" y="-11513"/>
                  <a:pt x="105295" y="203682"/>
                  <a:pt x="71428" y="267182"/>
                </a:cubicBezTo>
                <a:cubicBezTo>
                  <a:pt x="37561" y="330682"/>
                  <a:pt x="163150" y="332093"/>
                  <a:pt x="160328" y="381482"/>
                </a:cubicBezTo>
                <a:cubicBezTo>
                  <a:pt x="157506" y="430871"/>
                  <a:pt x="80601" y="500721"/>
                  <a:pt x="54495" y="563516"/>
                </a:cubicBezTo>
                <a:cubicBezTo>
                  <a:pt x="28389" y="626311"/>
                  <a:pt x="-12533" y="760366"/>
                  <a:pt x="3695" y="758249"/>
                </a:cubicBezTo>
                <a:cubicBezTo>
                  <a:pt x="19923" y="756132"/>
                  <a:pt x="127873" y="620666"/>
                  <a:pt x="151862" y="550816"/>
                </a:cubicBezTo>
                <a:cubicBezTo>
                  <a:pt x="175851" y="480966"/>
                  <a:pt x="117289" y="430871"/>
                  <a:pt x="147628" y="339149"/>
                </a:cubicBezTo>
                <a:cubicBezTo>
                  <a:pt x="177967" y="247427"/>
                  <a:pt x="376228" y="12477"/>
                  <a:pt x="363528" y="482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: 図形 1505">
            <a:extLst>
              <a:ext uri="{FF2B5EF4-FFF2-40B4-BE49-F238E27FC236}">
                <a16:creationId xmlns:a16="http://schemas.microsoft.com/office/drawing/2014/main" id="{97D6F1EE-BD8B-4E6C-BD7A-594403F7FC51}"/>
              </a:ext>
            </a:extLst>
          </p:cNvPr>
          <p:cNvSpPr/>
          <p:nvPr/>
        </p:nvSpPr>
        <p:spPr>
          <a:xfrm>
            <a:off x="5372374" y="476783"/>
            <a:ext cx="601023" cy="264191"/>
          </a:xfrm>
          <a:custGeom>
            <a:avLst/>
            <a:gdLst>
              <a:gd name="connsiteX0" fmla="*/ 8193 w 601023"/>
              <a:gd name="connsiteY0" fmla="*/ 77784 h 264191"/>
              <a:gd name="connsiteX1" fmla="*/ 97093 w 601023"/>
              <a:gd name="connsiteY1" fmla="*/ 77784 h 264191"/>
              <a:gd name="connsiteX2" fmla="*/ 389193 w 601023"/>
              <a:gd name="connsiteY2" fmla="*/ 73550 h 264191"/>
              <a:gd name="connsiteX3" fmla="*/ 600859 w 601023"/>
              <a:gd name="connsiteY3" fmla="*/ 264050 h 264191"/>
              <a:gd name="connsiteX4" fmla="*/ 423059 w 601023"/>
              <a:gd name="connsiteY4" fmla="*/ 39684 h 264191"/>
              <a:gd name="connsiteX5" fmla="*/ 346859 w 601023"/>
              <a:gd name="connsiteY5" fmla="*/ 5817 h 264191"/>
              <a:gd name="connsiteX6" fmla="*/ 8193 w 601023"/>
              <a:gd name="connsiteY6" fmla="*/ 77784 h 26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1023" h="264191">
                <a:moveTo>
                  <a:pt x="8193" y="77784"/>
                </a:moveTo>
                <a:cubicBezTo>
                  <a:pt x="-33435" y="89778"/>
                  <a:pt x="97093" y="77784"/>
                  <a:pt x="97093" y="77784"/>
                </a:cubicBezTo>
                <a:cubicBezTo>
                  <a:pt x="160593" y="77078"/>
                  <a:pt x="305232" y="42506"/>
                  <a:pt x="389193" y="73550"/>
                </a:cubicBezTo>
                <a:cubicBezTo>
                  <a:pt x="473154" y="104594"/>
                  <a:pt x="595215" y="269694"/>
                  <a:pt x="600859" y="264050"/>
                </a:cubicBezTo>
                <a:cubicBezTo>
                  <a:pt x="606503" y="258406"/>
                  <a:pt x="465392" y="82723"/>
                  <a:pt x="423059" y="39684"/>
                </a:cubicBezTo>
                <a:cubicBezTo>
                  <a:pt x="380726" y="-3355"/>
                  <a:pt x="411770" y="-5472"/>
                  <a:pt x="346859" y="5817"/>
                </a:cubicBezTo>
                <a:cubicBezTo>
                  <a:pt x="281948" y="17106"/>
                  <a:pt x="49821" y="65790"/>
                  <a:pt x="8193" y="77784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: 図形 1506">
            <a:extLst>
              <a:ext uri="{FF2B5EF4-FFF2-40B4-BE49-F238E27FC236}">
                <a16:creationId xmlns:a16="http://schemas.microsoft.com/office/drawing/2014/main" id="{4D9DB20D-4041-44B0-98FD-B8FCC6E46AD5}"/>
              </a:ext>
            </a:extLst>
          </p:cNvPr>
          <p:cNvSpPr/>
          <p:nvPr/>
        </p:nvSpPr>
        <p:spPr>
          <a:xfrm>
            <a:off x="5908496" y="864725"/>
            <a:ext cx="337989" cy="646709"/>
          </a:xfrm>
          <a:custGeom>
            <a:avLst/>
            <a:gdLst>
              <a:gd name="connsiteX0" fmla="*/ 1237 w 337989"/>
              <a:gd name="connsiteY0" fmla="*/ 3108 h 646709"/>
              <a:gd name="connsiteX1" fmla="*/ 221371 w 337989"/>
              <a:gd name="connsiteY1" fmla="*/ 350242 h 646709"/>
              <a:gd name="connsiteX2" fmla="*/ 259471 w 337989"/>
              <a:gd name="connsiteY2" fmla="*/ 646575 h 646709"/>
              <a:gd name="connsiteX3" fmla="*/ 225604 w 337989"/>
              <a:gd name="connsiteY3" fmla="*/ 388342 h 646709"/>
              <a:gd name="connsiteX4" fmla="*/ 246771 w 337989"/>
              <a:gd name="connsiteY4" fmla="*/ 379875 h 646709"/>
              <a:gd name="connsiteX5" fmla="*/ 335671 w 337989"/>
              <a:gd name="connsiteY5" fmla="*/ 396808 h 646709"/>
              <a:gd name="connsiteX6" fmla="*/ 140937 w 337989"/>
              <a:gd name="connsiteY6" fmla="*/ 189375 h 646709"/>
              <a:gd name="connsiteX7" fmla="*/ 1237 w 337989"/>
              <a:gd name="connsiteY7" fmla="*/ 3108 h 64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989" h="646709">
                <a:moveTo>
                  <a:pt x="1237" y="3108"/>
                </a:moveTo>
                <a:cubicBezTo>
                  <a:pt x="14643" y="29919"/>
                  <a:pt x="178332" y="242998"/>
                  <a:pt x="221371" y="350242"/>
                </a:cubicBezTo>
                <a:cubicBezTo>
                  <a:pt x="264410" y="457486"/>
                  <a:pt x="258766" y="640225"/>
                  <a:pt x="259471" y="646575"/>
                </a:cubicBezTo>
                <a:cubicBezTo>
                  <a:pt x="260176" y="652925"/>
                  <a:pt x="227721" y="432792"/>
                  <a:pt x="225604" y="388342"/>
                </a:cubicBezTo>
                <a:cubicBezTo>
                  <a:pt x="223487" y="343892"/>
                  <a:pt x="228427" y="378464"/>
                  <a:pt x="246771" y="379875"/>
                </a:cubicBezTo>
                <a:cubicBezTo>
                  <a:pt x="265115" y="381286"/>
                  <a:pt x="353310" y="428558"/>
                  <a:pt x="335671" y="396808"/>
                </a:cubicBezTo>
                <a:cubicBezTo>
                  <a:pt x="318032" y="365058"/>
                  <a:pt x="140937" y="189375"/>
                  <a:pt x="140937" y="189375"/>
                </a:cubicBezTo>
                <a:cubicBezTo>
                  <a:pt x="86609" y="130108"/>
                  <a:pt x="-12169" y="-23703"/>
                  <a:pt x="1237" y="3108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: 図形 1507">
            <a:extLst>
              <a:ext uri="{FF2B5EF4-FFF2-40B4-BE49-F238E27FC236}">
                <a16:creationId xmlns:a16="http://schemas.microsoft.com/office/drawing/2014/main" id="{71CEC47E-29A2-4178-BF5C-644AADBFAB56}"/>
              </a:ext>
            </a:extLst>
          </p:cNvPr>
          <p:cNvSpPr/>
          <p:nvPr/>
        </p:nvSpPr>
        <p:spPr>
          <a:xfrm>
            <a:off x="6188843" y="1434804"/>
            <a:ext cx="250211" cy="1389074"/>
          </a:xfrm>
          <a:custGeom>
            <a:avLst/>
            <a:gdLst>
              <a:gd name="connsiteX0" fmla="*/ 106124 w 250211"/>
              <a:gd name="connsiteY0" fmla="*/ 8763 h 1389074"/>
              <a:gd name="connsiteX1" fmla="*/ 76490 w 250211"/>
              <a:gd name="connsiteY1" fmla="*/ 245829 h 1389074"/>
              <a:gd name="connsiteX2" fmla="*/ 76490 w 250211"/>
              <a:gd name="connsiteY2" fmla="*/ 410929 h 1389074"/>
              <a:gd name="connsiteX3" fmla="*/ 93424 w 250211"/>
              <a:gd name="connsiteY3" fmla="*/ 724196 h 1389074"/>
              <a:gd name="connsiteX4" fmla="*/ 250057 w 250211"/>
              <a:gd name="connsiteY4" fmla="*/ 999363 h 1389074"/>
              <a:gd name="connsiteX5" fmla="*/ 123057 w 250211"/>
              <a:gd name="connsiteY5" fmla="*/ 1079796 h 1389074"/>
              <a:gd name="connsiteX6" fmla="*/ 148457 w 250211"/>
              <a:gd name="connsiteY6" fmla="*/ 1388829 h 1389074"/>
              <a:gd name="connsiteX7" fmla="*/ 148457 w 250211"/>
              <a:gd name="connsiteY7" fmla="*/ 1126363 h 1389074"/>
              <a:gd name="connsiteX8" fmla="*/ 63790 w 250211"/>
              <a:gd name="connsiteY8" fmla="*/ 834263 h 1389074"/>
              <a:gd name="connsiteX9" fmla="*/ 290 w 250211"/>
              <a:gd name="connsiteY9" fmla="*/ 580263 h 1389074"/>
              <a:gd name="connsiteX10" fmla="*/ 106124 w 250211"/>
              <a:gd name="connsiteY10" fmla="*/ 8763 h 138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0211" h="1389074">
                <a:moveTo>
                  <a:pt x="106124" y="8763"/>
                </a:moveTo>
                <a:cubicBezTo>
                  <a:pt x="118824" y="-46976"/>
                  <a:pt x="81429" y="178801"/>
                  <a:pt x="76490" y="245829"/>
                </a:cubicBezTo>
                <a:cubicBezTo>
                  <a:pt x="71551" y="312857"/>
                  <a:pt x="76490" y="410929"/>
                  <a:pt x="76490" y="410929"/>
                </a:cubicBezTo>
                <a:cubicBezTo>
                  <a:pt x="79312" y="490657"/>
                  <a:pt x="64496" y="626124"/>
                  <a:pt x="93424" y="724196"/>
                </a:cubicBezTo>
                <a:cubicBezTo>
                  <a:pt x="122352" y="822268"/>
                  <a:pt x="245118" y="940096"/>
                  <a:pt x="250057" y="999363"/>
                </a:cubicBezTo>
                <a:cubicBezTo>
                  <a:pt x="254996" y="1058630"/>
                  <a:pt x="139990" y="1014885"/>
                  <a:pt x="123057" y="1079796"/>
                </a:cubicBezTo>
                <a:cubicBezTo>
                  <a:pt x="106124" y="1144707"/>
                  <a:pt x="144224" y="1381068"/>
                  <a:pt x="148457" y="1388829"/>
                </a:cubicBezTo>
                <a:cubicBezTo>
                  <a:pt x="152690" y="1396590"/>
                  <a:pt x="162568" y="1218790"/>
                  <a:pt x="148457" y="1126363"/>
                </a:cubicBezTo>
                <a:cubicBezTo>
                  <a:pt x="134346" y="1033936"/>
                  <a:pt x="88484" y="925280"/>
                  <a:pt x="63790" y="834263"/>
                </a:cubicBezTo>
                <a:cubicBezTo>
                  <a:pt x="39095" y="743246"/>
                  <a:pt x="-3943" y="711496"/>
                  <a:pt x="290" y="580263"/>
                </a:cubicBezTo>
                <a:cubicBezTo>
                  <a:pt x="4523" y="449030"/>
                  <a:pt x="93424" y="64502"/>
                  <a:pt x="106124" y="8763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: 図形 1508">
            <a:extLst>
              <a:ext uri="{FF2B5EF4-FFF2-40B4-BE49-F238E27FC236}">
                <a16:creationId xmlns:a16="http://schemas.microsoft.com/office/drawing/2014/main" id="{376ACBCF-1BAD-4155-A7A8-B9B8FB8ACDB9}"/>
              </a:ext>
            </a:extLst>
          </p:cNvPr>
          <p:cNvSpPr/>
          <p:nvPr/>
        </p:nvSpPr>
        <p:spPr>
          <a:xfrm>
            <a:off x="4204147" y="2007253"/>
            <a:ext cx="473730" cy="691767"/>
          </a:xfrm>
          <a:custGeom>
            <a:avLst/>
            <a:gdLst>
              <a:gd name="connsiteX0" fmla="*/ 198520 w 473730"/>
              <a:gd name="connsiteY0" fmla="*/ 3580 h 691767"/>
              <a:gd name="connsiteX1" fmla="*/ 8020 w 473730"/>
              <a:gd name="connsiteY1" fmla="*/ 227947 h 691767"/>
              <a:gd name="connsiteX2" fmla="*/ 79986 w 473730"/>
              <a:gd name="connsiteY2" fmla="*/ 511580 h 691767"/>
              <a:gd name="connsiteX3" fmla="*/ 473686 w 473730"/>
              <a:gd name="connsiteY3" fmla="*/ 689380 h 691767"/>
              <a:gd name="connsiteX4" fmla="*/ 105386 w 473730"/>
              <a:gd name="connsiteY4" fmla="*/ 600480 h 691767"/>
              <a:gd name="connsiteX5" fmla="*/ 20720 w 473730"/>
              <a:gd name="connsiteY5" fmla="*/ 409980 h 691767"/>
              <a:gd name="connsiteX6" fmla="*/ 198520 w 473730"/>
              <a:gd name="connsiteY6" fmla="*/ 3580 h 69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3730" h="691767">
                <a:moveTo>
                  <a:pt x="198520" y="3580"/>
                </a:moveTo>
                <a:cubicBezTo>
                  <a:pt x="196403" y="-26759"/>
                  <a:pt x="27776" y="143281"/>
                  <a:pt x="8020" y="227947"/>
                </a:cubicBezTo>
                <a:cubicBezTo>
                  <a:pt x="-11736" y="312613"/>
                  <a:pt x="2375" y="434675"/>
                  <a:pt x="79986" y="511580"/>
                </a:cubicBezTo>
                <a:cubicBezTo>
                  <a:pt x="157597" y="588485"/>
                  <a:pt x="469453" y="674563"/>
                  <a:pt x="473686" y="689380"/>
                </a:cubicBezTo>
                <a:cubicBezTo>
                  <a:pt x="477919" y="704197"/>
                  <a:pt x="180880" y="647047"/>
                  <a:pt x="105386" y="600480"/>
                </a:cubicBezTo>
                <a:cubicBezTo>
                  <a:pt x="29892" y="553913"/>
                  <a:pt x="964" y="510874"/>
                  <a:pt x="20720" y="409980"/>
                </a:cubicBezTo>
                <a:cubicBezTo>
                  <a:pt x="40476" y="309086"/>
                  <a:pt x="200637" y="33919"/>
                  <a:pt x="198520" y="358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: 図形 1509">
            <a:extLst>
              <a:ext uri="{FF2B5EF4-FFF2-40B4-BE49-F238E27FC236}">
                <a16:creationId xmlns:a16="http://schemas.microsoft.com/office/drawing/2014/main" id="{CA6CD411-6C22-4484-BB73-655D81C45286}"/>
              </a:ext>
            </a:extLst>
          </p:cNvPr>
          <p:cNvSpPr/>
          <p:nvPr/>
        </p:nvSpPr>
        <p:spPr>
          <a:xfrm>
            <a:off x="5478866" y="1442333"/>
            <a:ext cx="534119" cy="632976"/>
          </a:xfrm>
          <a:custGeom>
            <a:avLst/>
            <a:gdLst>
              <a:gd name="connsiteX0" fmla="*/ 274234 w 534119"/>
              <a:gd name="connsiteY0" fmla="*/ 1234 h 632976"/>
              <a:gd name="connsiteX1" fmla="*/ 392767 w 534119"/>
              <a:gd name="connsiteY1" fmla="*/ 238300 h 632976"/>
              <a:gd name="connsiteX2" fmla="*/ 456267 w 534119"/>
              <a:gd name="connsiteY2" fmla="*/ 386467 h 632976"/>
              <a:gd name="connsiteX3" fmla="*/ 143001 w 534119"/>
              <a:gd name="connsiteY3" fmla="*/ 610834 h 632976"/>
              <a:gd name="connsiteX4" fmla="*/ 7534 w 534119"/>
              <a:gd name="connsiteY4" fmla="*/ 610834 h 632976"/>
              <a:gd name="connsiteX5" fmla="*/ 354667 w 534119"/>
              <a:gd name="connsiteY5" fmla="*/ 488067 h 632976"/>
              <a:gd name="connsiteX6" fmla="*/ 532467 w 534119"/>
              <a:gd name="connsiteY6" fmla="*/ 348367 h 632976"/>
              <a:gd name="connsiteX7" fmla="*/ 274234 w 534119"/>
              <a:gd name="connsiteY7" fmla="*/ 1234 h 63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4119" h="632976">
                <a:moveTo>
                  <a:pt x="274234" y="1234"/>
                </a:moveTo>
                <a:cubicBezTo>
                  <a:pt x="250951" y="-17111"/>
                  <a:pt x="362428" y="174095"/>
                  <a:pt x="392767" y="238300"/>
                </a:cubicBezTo>
                <a:cubicBezTo>
                  <a:pt x="423106" y="302505"/>
                  <a:pt x="497895" y="324378"/>
                  <a:pt x="456267" y="386467"/>
                </a:cubicBezTo>
                <a:cubicBezTo>
                  <a:pt x="414639" y="448556"/>
                  <a:pt x="217790" y="573440"/>
                  <a:pt x="143001" y="610834"/>
                </a:cubicBezTo>
                <a:cubicBezTo>
                  <a:pt x="68212" y="648228"/>
                  <a:pt x="-27744" y="631295"/>
                  <a:pt x="7534" y="610834"/>
                </a:cubicBezTo>
                <a:cubicBezTo>
                  <a:pt x="42812" y="590373"/>
                  <a:pt x="267178" y="531811"/>
                  <a:pt x="354667" y="488067"/>
                </a:cubicBezTo>
                <a:cubicBezTo>
                  <a:pt x="442156" y="444323"/>
                  <a:pt x="548695" y="425978"/>
                  <a:pt x="532467" y="348367"/>
                </a:cubicBezTo>
                <a:cubicBezTo>
                  <a:pt x="516239" y="270756"/>
                  <a:pt x="297517" y="19579"/>
                  <a:pt x="274234" y="1234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: 図形 1510">
            <a:extLst>
              <a:ext uri="{FF2B5EF4-FFF2-40B4-BE49-F238E27FC236}">
                <a16:creationId xmlns:a16="http://schemas.microsoft.com/office/drawing/2014/main" id="{13EBE55E-024E-42A0-A263-E554E1140B56}"/>
              </a:ext>
            </a:extLst>
          </p:cNvPr>
          <p:cNvSpPr/>
          <p:nvPr/>
        </p:nvSpPr>
        <p:spPr>
          <a:xfrm>
            <a:off x="5609552" y="1851023"/>
            <a:ext cx="191633" cy="154047"/>
          </a:xfrm>
          <a:custGeom>
            <a:avLst/>
            <a:gdLst>
              <a:gd name="connsiteX0" fmla="*/ 29248 w 191633"/>
              <a:gd name="connsiteY0" fmla="*/ 2 h 154047"/>
              <a:gd name="connsiteX1" fmla="*/ 180061 w 191633"/>
              <a:gd name="connsiteY1" fmla="*/ 103190 h 154047"/>
              <a:gd name="connsiteX2" fmla="*/ 165773 w 191633"/>
              <a:gd name="connsiteY2" fmla="*/ 127002 h 154047"/>
              <a:gd name="connsiteX3" fmla="*/ 41948 w 191633"/>
              <a:gd name="connsiteY3" fmla="*/ 153990 h 154047"/>
              <a:gd name="connsiteX4" fmla="*/ 2261 w 191633"/>
              <a:gd name="connsiteY4" fmla="*/ 133352 h 154047"/>
              <a:gd name="connsiteX5" fmla="*/ 99098 w 191633"/>
              <a:gd name="connsiteY5" fmla="*/ 106365 h 154047"/>
              <a:gd name="connsiteX6" fmla="*/ 29248 w 191633"/>
              <a:gd name="connsiteY6" fmla="*/ 2 h 15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633" h="154047">
                <a:moveTo>
                  <a:pt x="29248" y="2"/>
                </a:moveTo>
                <a:cubicBezTo>
                  <a:pt x="42742" y="-527"/>
                  <a:pt x="157307" y="82023"/>
                  <a:pt x="180061" y="103190"/>
                </a:cubicBezTo>
                <a:cubicBezTo>
                  <a:pt x="202815" y="124357"/>
                  <a:pt x="188792" y="118535"/>
                  <a:pt x="165773" y="127002"/>
                </a:cubicBezTo>
                <a:cubicBezTo>
                  <a:pt x="142754" y="135469"/>
                  <a:pt x="69200" y="152932"/>
                  <a:pt x="41948" y="153990"/>
                </a:cubicBezTo>
                <a:cubicBezTo>
                  <a:pt x="14696" y="155048"/>
                  <a:pt x="-7264" y="141289"/>
                  <a:pt x="2261" y="133352"/>
                </a:cubicBezTo>
                <a:cubicBezTo>
                  <a:pt x="11786" y="125415"/>
                  <a:pt x="91954" y="126738"/>
                  <a:pt x="99098" y="106365"/>
                </a:cubicBezTo>
                <a:cubicBezTo>
                  <a:pt x="106242" y="85992"/>
                  <a:pt x="15754" y="531"/>
                  <a:pt x="29248" y="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: 図形 1511">
            <a:extLst>
              <a:ext uri="{FF2B5EF4-FFF2-40B4-BE49-F238E27FC236}">
                <a16:creationId xmlns:a16="http://schemas.microsoft.com/office/drawing/2014/main" id="{D41ADDA4-0FA5-4F78-B1B5-C447383AA14A}"/>
              </a:ext>
            </a:extLst>
          </p:cNvPr>
          <p:cNvSpPr/>
          <p:nvPr/>
        </p:nvSpPr>
        <p:spPr>
          <a:xfrm>
            <a:off x="5393242" y="1987633"/>
            <a:ext cx="539834" cy="841344"/>
          </a:xfrm>
          <a:custGeom>
            <a:avLst/>
            <a:gdLst>
              <a:gd name="connsiteX0" fmla="*/ 539775 w 539834"/>
              <a:gd name="connsiteY0" fmla="*/ 2034 h 841344"/>
              <a:gd name="connsiteX1" fmla="*/ 107975 w 539834"/>
              <a:gd name="connsiteY1" fmla="*/ 397850 h 841344"/>
              <a:gd name="connsiteX2" fmla="*/ 25 w 539834"/>
              <a:gd name="connsiteY2" fmla="*/ 565067 h 841344"/>
              <a:gd name="connsiteX3" fmla="*/ 97391 w 539834"/>
              <a:gd name="connsiteY3" fmla="*/ 838117 h 841344"/>
              <a:gd name="connsiteX4" fmla="*/ 57175 w 539834"/>
              <a:gd name="connsiteY4" fmla="*/ 706884 h 841344"/>
              <a:gd name="connsiteX5" fmla="*/ 76225 w 539834"/>
              <a:gd name="connsiteY5" fmla="*/ 584117 h 841344"/>
              <a:gd name="connsiteX6" fmla="*/ 539775 w 539834"/>
              <a:gd name="connsiteY6" fmla="*/ 2034 h 84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834" h="841344">
                <a:moveTo>
                  <a:pt x="539775" y="2034"/>
                </a:moveTo>
                <a:cubicBezTo>
                  <a:pt x="545067" y="-29011"/>
                  <a:pt x="197933" y="304011"/>
                  <a:pt x="107975" y="397850"/>
                </a:cubicBezTo>
                <a:cubicBezTo>
                  <a:pt x="18017" y="491689"/>
                  <a:pt x="1789" y="491689"/>
                  <a:pt x="25" y="565067"/>
                </a:cubicBezTo>
                <a:cubicBezTo>
                  <a:pt x="-1739" y="638445"/>
                  <a:pt x="87866" y="814481"/>
                  <a:pt x="97391" y="838117"/>
                </a:cubicBezTo>
                <a:cubicBezTo>
                  <a:pt x="106916" y="861753"/>
                  <a:pt x="60703" y="749217"/>
                  <a:pt x="57175" y="706884"/>
                </a:cubicBezTo>
                <a:cubicBezTo>
                  <a:pt x="53647" y="664551"/>
                  <a:pt x="-1033" y="699123"/>
                  <a:pt x="76225" y="584117"/>
                </a:cubicBezTo>
                <a:cubicBezTo>
                  <a:pt x="153483" y="469111"/>
                  <a:pt x="534483" y="33079"/>
                  <a:pt x="539775" y="2034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: 図形 1512">
            <a:extLst>
              <a:ext uri="{FF2B5EF4-FFF2-40B4-BE49-F238E27FC236}">
                <a16:creationId xmlns:a16="http://schemas.microsoft.com/office/drawing/2014/main" id="{BEF21731-E162-4E2D-AE74-5472CA05E527}"/>
              </a:ext>
            </a:extLst>
          </p:cNvPr>
          <p:cNvSpPr/>
          <p:nvPr/>
        </p:nvSpPr>
        <p:spPr>
          <a:xfrm>
            <a:off x="4794228" y="1252013"/>
            <a:ext cx="404838" cy="82138"/>
          </a:xfrm>
          <a:custGeom>
            <a:avLst/>
            <a:gdLst>
              <a:gd name="connsiteX0" fmla="*/ 22 w 404838"/>
              <a:gd name="connsiteY0" fmla="*/ 2112 h 82138"/>
              <a:gd name="connsiteX1" fmla="*/ 61935 w 404838"/>
              <a:gd name="connsiteY1" fmla="*/ 11637 h 82138"/>
              <a:gd name="connsiteX2" fmla="*/ 323872 w 404838"/>
              <a:gd name="connsiteY2" fmla="*/ 24337 h 82138"/>
              <a:gd name="connsiteX3" fmla="*/ 403247 w 404838"/>
              <a:gd name="connsiteY3" fmla="*/ 44975 h 82138"/>
              <a:gd name="connsiteX4" fmla="*/ 268310 w 404838"/>
              <a:gd name="connsiteY4" fmla="*/ 27512 h 82138"/>
              <a:gd name="connsiteX5" fmla="*/ 120672 w 404838"/>
              <a:gd name="connsiteY5" fmla="*/ 81487 h 82138"/>
              <a:gd name="connsiteX6" fmla="*/ 65110 w 404838"/>
              <a:gd name="connsiteY6" fmla="*/ 54500 h 82138"/>
              <a:gd name="connsiteX7" fmla="*/ 22 w 404838"/>
              <a:gd name="connsiteY7" fmla="*/ 2112 h 8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838" h="82138">
                <a:moveTo>
                  <a:pt x="22" y="2112"/>
                </a:moveTo>
                <a:cubicBezTo>
                  <a:pt x="-507" y="-5032"/>
                  <a:pt x="7960" y="7933"/>
                  <a:pt x="61935" y="11637"/>
                </a:cubicBezTo>
                <a:cubicBezTo>
                  <a:pt x="115910" y="15341"/>
                  <a:pt x="266987" y="18781"/>
                  <a:pt x="323872" y="24337"/>
                </a:cubicBezTo>
                <a:cubicBezTo>
                  <a:pt x="380757" y="29893"/>
                  <a:pt x="412507" y="44446"/>
                  <a:pt x="403247" y="44975"/>
                </a:cubicBezTo>
                <a:cubicBezTo>
                  <a:pt x="393987" y="45504"/>
                  <a:pt x="315406" y="21427"/>
                  <a:pt x="268310" y="27512"/>
                </a:cubicBezTo>
                <a:cubicBezTo>
                  <a:pt x="221214" y="33597"/>
                  <a:pt x="154539" y="76989"/>
                  <a:pt x="120672" y="81487"/>
                </a:cubicBezTo>
                <a:cubicBezTo>
                  <a:pt x="86805" y="85985"/>
                  <a:pt x="84160" y="66142"/>
                  <a:pt x="65110" y="54500"/>
                </a:cubicBezTo>
                <a:cubicBezTo>
                  <a:pt x="46060" y="42858"/>
                  <a:pt x="551" y="9256"/>
                  <a:pt x="22" y="2112"/>
                </a:cubicBezTo>
                <a:close/>
              </a:path>
            </a:pathLst>
          </a:custGeom>
          <a:solidFill>
            <a:srgbClr val="FF33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: 図形 1513">
            <a:extLst>
              <a:ext uri="{FF2B5EF4-FFF2-40B4-BE49-F238E27FC236}">
                <a16:creationId xmlns:a16="http://schemas.microsoft.com/office/drawing/2014/main" id="{1187CEB2-C4FD-40BC-8CEE-798EE2D5FC1A}"/>
              </a:ext>
            </a:extLst>
          </p:cNvPr>
          <p:cNvSpPr/>
          <p:nvPr/>
        </p:nvSpPr>
        <p:spPr>
          <a:xfrm>
            <a:off x="4513270" y="1302649"/>
            <a:ext cx="194919" cy="98657"/>
          </a:xfrm>
          <a:custGeom>
            <a:avLst/>
            <a:gdLst>
              <a:gd name="connsiteX0" fmla="*/ 6343 w 194919"/>
              <a:gd name="connsiteY0" fmla="*/ 689 h 98657"/>
              <a:gd name="connsiteX1" fmla="*/ 142868 w 194919"/>
              <a:gd name="connsiteY1" fmla="*/ 21326 h 98657"/>
              <a:gd name="connsiteX2" fmla="*/ 190493 w 194919"/>
              <a:gd name="connsiteY2" fmla="*/ 95939 h 98657"/>
              <a:gd name="connsiteX3" fmla="*/ 171443 w 194919"/>
              <a:gd name="connsiteY3" fmla="*/ 80064 h 98657"/>
              <a:gd name="connsiteX4" fmla="*/ 1580 w 194919"/>
              <a:gd name="connsiteY4" fmla="*/ 57839 h 98657"/>
              <a:gd name="connsiteX5" fmla="*/ 82543 w 194919"/>
              <a:gd name="connsiteY5" fmla="*/ 40376 h 98657"/>
              <a:gd name="connsiteX6" fmla="*/ 6343 w 194919"/>
              <a:gd name="connsiteY6" fmla="*/ 689 h 98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919" h="98657">
                <a:moveTo>
                  <a:pt x="6343" y="689"/>
                </a:moveTo>
                <a:cubicBezTo>
                  <a:pt x="16397" y="-2486"/>
                  <a:pt x="112176" y="5451"/>
                  <a:pt x="142868" y="21326"/>
                </a:cubicBezTo>
                <a:cubicBezTo>
                  <a:pt x="173560" y="37201"/>
                  <a:pt x="185731" y="86149"/>
                  <a:pt x="190493" y="95939"/>
                </a:cubicBezTo>
                <a:cubicBezTo>
                  <a:pt x="195255" y="105729"/>
                  <a:pt x="202928" y="86414"/>
                  <a:pt x="171443" y="80064"/>
                </a:cubicBezTo>
                <a:cubicBezTo>
                  <a:pt x="139958" y="73714"/>
                  <a:pt x="16397" y="64454"/>
                  <a:pt x="1580" y="57839"/>
                </a:cubicBezTo>
                <a:cubicBezTo>
                  <a:pt x="-13237" y="51224"/>
                  <a:pt x="80956" y="48049"/>
                  <a:pt x="82543" y="40376"/>
                </a:cubicBezTo>
                <a:cubicBezTo>
                  <a:pt x="84130" y="32703"/>
                  <a:pt x="-3711" y="3864"/>
                  <a:pt x="6343" y="689"/>
                </a:cubicBezTo>
                <a:close/>
              </a:path>
            </a:pathLst>
          </a:custGeom>
          <a:solidFill>
            <a:srgbClr val="FF33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: 図形 1514">
            <a:extLst>
              <a:ext uri="{FF2B5EF4-FFF2-40B4-BE49-F238E27FC236}">
                <a16:creationId xmlns:a16="http://schemas.microsoft.com/office/drawing/2014/main" id="{16B58B24-EBF5-4803-9923-0503B76C1356}"/>
              </a:ext>
            </a:extLst>
          </p:cNvPr>
          <p:cNvSpPr/>
          <p:nvPr/>
        </p:nvSpPr>
        <p:spPr>
          <a:xfrm>
            <a:off x="4729823" y="1493368"/>
            <a:ext cx="193115" cy="371984"/>
          </a:xfrm>
          <a:custGeom>
            <a:avLst/>
            <a:gdLst>
              <a:gd name="connsiteX0" fmla="*/ 72365 w 193115"/>
              <a:gd name="connsiteY0" fmla="*/ 470 h 371984"/>
              <a:gd name="connsiteX1" fmla="*/ 150152 w 193115"/>
              <a:gd name="connsiteY1" fmla="*/ 121120 h 371984"/>
              <a:gd name="connsiteX2" fmla="*/ 104115 w 193115"/>
              <a:gd name="connsiteY2" fmla="*/ 83020 h 371984"/>
              <a:gd name="connsiteX3" fmla="*/ 145390 w 193115"/>
              <a:gd name="connsiteY3" fmla="*/ 127470 h 371984"/>
              <a:gd name="connsiteX4" fmla="*/ 75540 w 193115"/>
              <a:gd name="connsiteY4" fmla="*/ 67145 h 371984"/>
              <a:gd name="connsiteX5" fmla="*/ 78715 w 193115"/>
              <a:gd name="connsiteY5" fmla="*/ 105245 h 371984"/>
              <a:gd name="connsiteX6" fmla="*/ 83477 w 193115"/>
              <a:gd name="connsiteY6" fmla="*/ 168745 h 371984"/>
              <a:gd name="connsiteX7" fmla="*/ 37440 w 193115"/>
              <a:gd name="connsiteY7" fmla="*/ 157632 h 371984"/>
              <a:gd name="connsiteX8" fmla="*/ 16802 w 193115"/>
              <a:gd name="connsiteY8" fmla="*/ 173507 h 371984"/>
              <a:gd name="connsiteX9" fmla="*/ 105702 w 193115"/>
              <a:gd name="connsiteY9" fmla="*/ 175095 h 371984"/>
              <a:gd name="connsiteX10" fmla="*/ 148565 w 193115"/>
              <a:gd name="connsiteY10" fmla="*/ 238595 h 371984"/>
              <a:gd name="connsiteX11" fmla="*/ 193015 w 193115"/>
              <a:gd name="connsiteY11" fmla="*/ 330670 h 371984"/>
              <a:gd name="connsiteX12" fmla="*/ 135865 w 193115"/>
              <a:gd name="connsiteY12" fmla="*/ 371945 h 371984"/>
              <a:gd name="connsiteX13" fmla="*/ 169202 w 193115"/>
              <a:gd name="connsiteY13" fmla="*/ 324320 h 371984"/>
              <a:gd name="connsiteX14" fmla="*/ 10452 w 193115"/>
              <a:gd name="connsiteY14" fmla="*/ 203670 h 371984"/>
              <a:gd name="connsiteX15" fmla="*/ 23152 w 193115"/>
              <a:gd name="connsiteY15" fmla="*/ 173507 h 371984"/>
              <a:gd name="connsiteX16" fmla="*/ 72365 w 193115"/>
              <a:gd name="connsiteY16" fmla="*/ 470 h 371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3115" h="371984">
                <a:moveTo>
                  <a:pt x="72365" y="470"/>
                </a:moveTo>
                <a:cubicBezTo>
                  <a:pt x="93532" y="-8261"/>
                  <a:pt x="144860" y="107362"/>
                  <a:pt x="150152" y="121120"/>
                </a:cubicBezTo>
                <a:cubicBezTo>
                  <a:pt x="155444" y="134878"/>
                  <a:pt x="104909" y="81962"/>
                  <a:pt x="104115" y="83020"/>
                </a:cubicBezTo>
                <a:cubicBezTo>
                  <a:pt x="103321" y="84078"/>
                  <a:pt x="150152" y="130116"/>
                  <a:pt x="145390" y="127470"/>
                </a:cubicBezTo>
                <a:cubicBezTo>
                  <a:pt x="140628" y="124824"/>
                  <a:pt x="86652" y="70849"/>
                  <a:pt x="75540" y="67145"/>
                </a:cubicBezTo>
                <a:cubicBezTo>
                  <a:pt x="64428" y="63441"/>
                  <a:pt x="77392" y="88312"/>
                  <a:pt x="78715" y="105245"/>
                </a:cubicBezTo>
                <a:cubicBezTo>
                  <a:pt x="80038" y="122178"/>
                  <a:pt x="90356" y="160014"/>
                  <a:pt x="83477" y="168745"/>
                </a:cubicBezTo>
                <a:cubicBezTo>
                  <a:pt x="76598" y="177476"/>
                  <a:pt x="48552" y="156838"/>
                  <a:pt x="37440" y="157632"/>
                </a:cubicBezTo>
                <a:cubicBezTo>
                  <a:pt x="26328" y="158426"/>
                  <a:pt x="5425" y="170597"/>
                  <a:pt x="16802" y="173507"/>
                </a:cubicBezTo>
                <a:cubicBezTo>
                  <a:pt x="28179" y="176418"/>
                  <a:pt x="83742" y="164247"/>
                  <a:pt x="105702" y="175095"/>
                </a:cubicBezTo>
                <a:cubicBezTo>
                  <a:pt x="127663" y="185943"/>
                  <a:pt x="134013" y="212666"/>
                  <a:pt x="148565" y="238595"/>
                </a:cubicBezTo>
                <a:cubicBezTo>
                  <a:pt x="163117" y="264524"/>
                  <a:pt x="195132" y="308445"/>
                  <a:pt x="193015" y="330670"/>
                </a:cubicBezTo>
                <a:cubicBezTo>
                  <a:pt x="190898" y="352895"/>
                  <a:pt x="139834" y="373003"/>
                  <a:pt x="135865" y="371945"/>
                </a:cubicBezTo>
                <a:cubicBezTo>
                  <a:pt x="131896" y="370887"/>
                  <a:pt x="190104" y="352366"/>
                  <a:pt x="169202" y="324320"/>
                </a:cubicBezTo>
                <a:cubicBezTo>
                  <a:pt x="148300" y="296274"/>
                  <a:pt x="34794" y="228806"/>
                  <a:pt x="10452" y="203670"/>
                </a:cubicBezTo>
                <a:cubicBezTo>
                  <a:pt x="-13890" y="178534"/>
                  <a:pt x="10187" y="201553"/>
                  <a:pt x="23152" y="173507"/>
                </a:cubicBezTo>
                <a:cubicBezTo>
                  <a:pt x="36117" y="145461"/>
                  <a:pt x="51198" y="9201"/>
                  <a:pt x="72365" y="470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: 図形 1515">
            <a:extLst>
              <a:ext uri="{FF2B5EF4-FFF2-40B4-BE49-F238E27FC236}">
                <a16:creationId xmlns:a16="http://schemas.microsoft.com/office/drawing/2014/main" id="{D14FBCD5-30BD-47D0-B7E8-D098CE7FDD04}"/>
              </a:ext>
            </a:extLst>
          </p:cNvPr>
          <p:cNvSpPr/>
          <p:nvPr/>
        </p:nvSpPr>
        <p:spPr>
          <a:xfrm>
            <a:off x="4658538" y="1785905"/>
            <a:ext cx="250590" cy="100962"/>
          </a:xfrm>
          <a:custGeom>
            <a:avLst/>
            <a:gdLst>
              <a:gd name="connsiteX0" fmla="*/ 775 w 250590"/>
              <a:gd name="connsiteY0" fmla="*/ 22258 h 100962"/>
              <a:gd name="connsiteX1" fmla="*/ 99200 w 250590"/>
              <a:gd name="connsiteY1" fmla="*/ 14320 h 100962"/>
              <a:gd name="connsiteX2" fmla="*/ 135712 w 250590"/>
              <a:gd name="connsiteY2" fmla="*/ 60358 h 100962"/>
              <a:gd name="connsiteX3" fmla="*/ 207150 w 250590"/>
              <a:gd name="connsiteY3" fmla="*/ 82583 h 100962"/>
              <a:gd name="connsiteX4" fmla="*/ 137300 w 250590"/>
              <a:gd name="connsiteY4" fmla="*/ 54008 h 100962"/>
              <a:gd name="connsiteX5" fmla="*/ 197625 w 250590"/>
              <a:gd name="connsiteY5" fmla="*/ 82583 h 100962"/>
              <a:gd name="connsiteX6" fmla="*/ 250012 w 250590"/>
              <a:gd name="connsiteY6" fmla="*/ 33 h 100962"/>
              <a:gd name="connsiteX7" fmla="*/ 221437 w 250590"/>
              <a:gd name="connsiteY7" fmla="*/ 93695 h 100962"/>
              <a:gd name="connsiteX8" fmla="*/ 157937 w 250590"/>
              <a:gd name="connsiteY8" fmla="*/ 85758 h 100962"/>
              <a:gd name="connsiteX9" fmla="*/ 775 w 250590"/>
              <a:gd name="connsiteY9" fmla="*/ 22258 h 1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0590" h="100962">
                <a:moveTo>
                  <a:pt x="775" y="22258"/>
                </a:moveTo>
                <a:cubicBezTo>
                  <a:pt x="-9014" y="10352"/>
                  <a:pt x="76711" y="7970"/>
                  <a:pt x="99200" y="14320"/>
                </a:cubicBezTo>
                <a:cubicBezTo>
                  <a:pt x="121689" y="20670"/>
                  <a:pt x="117720" y="48981"/>
                  <a:pt x="135712" y="60358"/>
                </a:cubicBezTo>
                <a:cubicBezTo>
                  <a:pt x="153704" y="71735"/>
                  <a:pt x="206885" y="83641"/>
                  <a:pt x="207150" y="82583"/>
                </a:cubicBezTo>
                <a:cubicBezTo>
                  <a:pt x="207415" y="81525"/>
                  <a:pt x="138887" y="54008"/>
                  <a:pt x="137300" y="54008"/>
                </a:cubicBezTo>
                <a:cubicBezTo>
                  <a:pt x="135713" y="54008"/>
                  <a:pt x="178840" y="91579"/>
                  <a:pt x="197625" y="82583"/>
                </a:cubicBezTo>
                <a:cubicBezTo>
                  <a:pt x="216410" y="73587"/>
                  <a:pt x="246043" y="-1819"/>
                  <a:pt x="250012" y="33"/>
                </a:cubicBezTo>
                <a:cubicBezTo>
                  <a:pt x="253981" y="1885"/>
                  <a:pt x="236783" y="79408"/>
                  <a:pt x="221437" y="93695"/>
                </a:cubicBezTo>
                <a:cubicBezTo>
                  <a:pt x="206091" y="107983"/>
                  <a:pt x="192862" y="98987"/>
                  <a:pt x="157937" y="85758"/>
                </a:cubicBezTo>
                <a:cubicBezTo>
                  <a:pt x="123012" y="72529"/>
                  <a:pt x="10564" y="34164"/>
                  <a:pt x="775" y="22258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: 図形 1516">
            <a:extLst>
              <a:ext uri="{FF2B5EF4-FFF2-40B4-BE49-F238E27FC236}">
                <a16:creationId xmlns:a16="http://schemas.microsoft.com/office/drawing/2014/main" id="{AAA630B3-7D65-41D3-A7E9-27D296E28BDF}"/>
              </a:ext>
            </a:extLst>
          </p:cNvPr>
          <p:cNvSpPr/>
          <p:nvPr/>
        </p:nvSpPr>
        <p:spPr>
          <a:xfrm>
            <a:off x="4806211" y="723392"/>
            <a:ext cx="1259036" cy="264120"/>
          </a:xfrm>
          <a:custGeom>
            <a:avLst/>
            <a:gdLst>
              <a:gd name="connsiteX0" fmla="*/ 57889 w 1259036"/>
              <a:gd name="connsiteY0" fmla="*/ 54483 h 264120"/>
              <a:gd name="connsiteX1" fmla="*/ 172189 w 1259036"/>
              <a:gd name="connsiteY1" fmla="*/ 51308 h 264120"/>
              <a:gd name="connsiteX2" fmla="*/ 867514 w 1259036"/>
              <a:gd name="connsiteY2" fmla="*/ 10033 h 264120"/>
              <a:gd name="connsiteX3" fmla="*/ 1258039 w 1259036"/>
              <a:gd name="connsiteY3" fmla="*/ 264033 h 264120"/>
              <a:gd name="connsiteX4" fmla="*/ 946889 w 1259036"/>
              <a:gd name="connsiteY4" fmla="*/ 38608 h 264120"/>
              <a:gd name="connsiteX5" fmla="*/ 57889 w 1259036"/>
              <a:gd name="connsiteY5" fmla="*/ 54483 h 26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9036" h="264120">
                <a:moveTo>
                  <a:pt x="57889" y="54483"/>
                </a:moveTo>
                <a:cubicBezTo>
                  <a:pt x="-71228" y="56600"/>
                  <a:pt x="37251" y="58716"/>
                  <a:pt x="172189" y="51308"/>
                </a:cubicBezTo>
                <a:cubicBezTo>
                  <a:pt x="307127" y="43900"/>
                  <a:pt x="686539" y="-25421"/>
                  <a:pt x="867514" y="10033"/>
                </a:cubicBezTo>
                <a:cubicBezTo>
                  <a:pt x="1048489" y="45487"/>
                  <a:pt x="1244810" y="259271"/>
                  <a:pt x="1258039" y="264033"/>
                </a:cubicBezTo>
                <a:cubicBezTo>
                  <a:pt x="1271268" y="268795"/>
                  <a:pt x="1152206" y="77237"/>
                  <a:pt x="946889" y="38608"/>
                </a:cubicBezTo>
                <a:cubicBezTo>
                  <a:pt x="741572" y="-21"/>
                  <a:pt x="187006" y="52366"/>
                  <a:pt x="57889" y="54483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: 図形 1517">
            <a:extLst>
              <a:ext uri="{FF2B5EF4-FFF2-40B4-BE49-F238E27FC236}">
                <a16:creationId xmlns:a16="http://schemas.microsoft.com/office/drawing/2014/main" id="{EDD539FE-B98F-4D74-849D-27197F9DB539}"/>
              </a:ext>
            </a:extLst>
          </p:cNvPr>
          <p:cNvSpPr/>
          <p:nvPr/>
        </p:nvSpPr>
        <p:spPr>
          <a:xfrm>
            <a:off x="5500853" y="847716"/>
            <a:ext cx="625966" cy="796040"/>
          </a:xfrm>
          <a:custGeom>
            <a:avLst/>
            <a:gdLst>
              <a:gd name="connsiteX0" fmla="*/ 207797 w 625966"/>
              <a:gd name="connsiteY0" fmla="*/ 9 h 796040"/>
              <a:gd name="connsiteX1" fmla="*/ 93497 w 625966"/>
              <a:gd name="connsiteY1" fmla="*/ 320684 h 796040"/>
              <a:gd name="connsiteX2" fmla="*/ 334797 w 625966"/>
              <a:gd name="connsiteY2" fmla="*/ 415934 h 796040"/>
              <a:gd name="connsiteX3" fmla="*/ 607847 w 625966"/>
              <a:gd name="connsiteY3" fmla="*/ 787409 h 796040"/>
              <a:gd name="connsiteX4" fmla="*/ 534822 w 625966"/>
              <a:gd name="connsiteY4" fmla="*/ 647709 h 796040"/>
              <a:gd name="connsiteX5" fmla="*/ 7772 w 625966"/>
              <a:gd name="connsiteY5" fmla="*/ 311159 h 796040"/>
              <a:gd name="connsiteX6" fmla="*/ 207797 w 625966"/>
              <a:gd name="connsiteY6" fmla="*/ 9 h 79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5966" h="796040">
                <a:moveTo>
                  <a:pt x="207797" y="9"/>
                </a:moveTo>
                <a:cubicBezTo>
                  <a:pt x="222084" y="1596"/>
                  <a:pt x="72330" y="251363"/>
                  <a:pt x="93497" y="320684"/>
                </a:cubicBezTo>
                <a:cubicBezTo>
                  <a:pt x="114664" y="390005"/>
                  <a:pt x="249072" y="338147"/>
                  <a:pt x="334797" y="415934"/>
                </a:cubicBezTo>
                <a:cubicBezTo>
                  <a:pt x="420522" y="493721"/>
                  <a:pt x="574509" y="748780"/>
                  <a:pt x="607847" y="787409"/>
                </a:cubicBezTo>
                <a:cubicBezTo>
                  <a:pt x="641185" y="826038"/>
                  <a:pt x="634835" y="727084"/>
                  <a:pt x="534822" y="647709"/>
                </a:cubicBezTo>
                <a:cubicBezTo>
                  <a:pt x="434809" y="568334"/>
                  <a:pt x="61218" y="415934"/>
                  <a:pt x="7772" y="311159"/>
                </a:cubicBezTo>
                <a:cubicBezTo>
                  <a:pt x="-45674" y="206384"/>
                  <a:pt x="193510" y="-1578"/>
                  <a:pt x="207797" y="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: 図形 1518">
            <a:extLst>
              <a:ext uri="{FF2B5EF4-FFF2-40B4-BE49-F238E27FC236}">
                <a16:creationId xmlns:a16="http://schemas.microsoft.com/office/drawing/2014/main" id="{A6296EDE-7BA5-4C34-803A-DD089632DEC5}"/>
              </a:ext>
            </a:extLst>
          </p:cNvPr>
          <p:cNvSpPr/>
          <p:nvPr/>
        </p:nvSpPr>
        <p:spPr>
          <a:xfrm>
            <a:off x="4641846" y="577276"/>
            <a:ext cx="1009754" cy="315278"/>
          </a:xfrm>
          <a:custGeom>
            <a:avLst/>
            <a:gdLst>
              <a:gd name="connsiteX0" fmla="*/ 1009654 w 1009754"/>
              <a:gd name="connsiteY0" fmla="*/ 79949 h 315278"/>
              <a:gd name="connsiteX1" fmla="*/ 295279 w 1009754"/>
              <a:gd name="connsiteY1" fmla="*/ 64074 h 315278"/>
              <a:gd name="connsiteX2" fmla="*/ 3179 w 1009754"/>
              <a:gd name="connsiteY2" fmla="*/ 314899 h 315278"/>
              <a:gd name="connsiteX3" fmla="*/ 152404 w 1009754"/>
              <a:gd name="connsiteY3" fmla="*/ 118049 h 315278"/>
              <a:gd name="connsiteX4" fmla="*/ 346079 w 1009754"/>
              <a:gd name="connsiteY4" fmla="*/ 574 h 315278"/>
              <a:gd name="connsiteX5" fmla="*/ 1009654 w 1009754"/>
              <a:gd name="connsiteY5" fmla="*/ 79949 h 31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9754" h="315278">
                <a:moveTo>
                  <a:pt x="1009654" y="79949"/>
                </a:moveTo>
                <a:cubicBezTo>
                  <a:pt x="1001187" y="90532"/>
                  <a:pt x="463025" y="24916"/>
                  <a:pt x="295279" y="64074"/>
                </a:cubicBezTo>
                <a:cubicBezTo>
                  <a:pt x="127533" y="103232"/>
                  <a:pt x="26991" y="305903"/>
                  <a:pt x="3179" y="314899"/>
                </a:cubicBezTo>
                <a:cubicBezTo>
                  <a:pt x="-20633" y="323895"/>
                  <a:pt x="95254" y="170437"/>
                  <a:pt x="152404" y="118049"/>
                </a:cubicBezTo>
                <a:cubicBezTo>
                  <a:pt x="209554" y="65661"/>
                  <a:pt x="202675" y="8511"/>
                  <a:pt x="346079" y="574"/>
                </a:cubicBezTo>
                <a:cubicBezTo>
                  <a:pt x="489483" y="-7364"/>
                  <a:pt x="1018121" y="69366"/>
                  <a:pt x="1009654" y="7994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74" name="グループ化 673">
            <a:extLst>
              <a:ext uri="{FF2B5EF4-FFF2-40B4-BE49-F238E27FC236}">
                <a16:creationId xmlns:a16="http://schemas.microsoft.com/office/drawing/2014/main" id="{55F5D275-6967-4B78-B623-877A74C54457}"/>
              </a:ext>
            </a:extLst>
          </p:cNvPr>
          <p:cNvGrpSpPr/>
          <p:nvPr/>
        </p:nvGrpSpPr>
        <p:grpSpPr>
          <a:xfrm>
            <a:off x="209550" y="347074"/>
            <a:ext cx="2761322" cy="2915050"/>
            <a:chOff x="2970799" y="2045630"/>
            <a:chExt cx="3371923" cy="3559644"/>
          </a:xfrm>
        </p:grpSpPr>
        <p:grpSp>
          <p:nvGrpSpPr>
            <p:cNvPr id="675" name="グループ化 674">
              <a:extLst>
                <a:ext uri="{FF2B5EF4-FFF2-40B4-BE49-F238E27FC236}">
                  <a16:creationId xmlns:a16="http://schemas.microsoft.com/office/drawing/2014/main" id="{5AED7989-143C-4E4D-81B8-C88A6DE3D159}"/>
                </a:ext>
              </a:extLst>
            </p:cNvPr>
            <p:cNvGrpSpPr/>
            <p:nvPr/>
          </p:nvGrpSpPr>
          <p:grpSpPr>
            <a:xfrm>
              <a:off x="3996266" y="2584450"/>
              <a:ext cx="1608667" cy="2526887"/>
              <a:chOff x="1193224" y="974694"/>
              <a:chExt cx="7150755" cy="10823951"/>
            </a:xfrm>
          </p:grpSpPr>
          <p:sp>
            <p:nvSpPr>
              <p:cNvPr id="686" name="フリーフォーム: 図形 685">
                <a:extLst>
                  <a:ext uri="{FF2B5EF4-FFF2-40B4-BE49-F238E27FC236}">
                    <a16:creationId xmlns:a16="http://schemas.microsoft.com/office/drawing/2014/main" id="{88BF4C94-6714-4F5D-9D34-980222B92788}"/>
                  </a:ext>
                </a:extLst>
              </p:cNvPr>
              <p:cNvSpPr/>
              <p:nvPr/>
            </p:nvSpPr>
            <p:spPr>
              <a:xfrm>
                <a:off x="2340734" y="992384"/>
                <a:ext cx="936395" cy="1745657"/>
              </a:xfrm>
              <a:custGeom>
                <a:avLst/>
                <a:gdLst>
                  <a:gd name="connsiteX0" fmla="*/ 1146 w 936395"/>
                  <a:gd name="connsiteY0" fmla="*/ 272536 h 1745657"/>
                  <a:gd name="connsiteX1" fmla="*/ 534546 w 936395"/>
                  <a:gd name="connsiteY1" fmla="*/ 120136 h 1745657"/>
                  <a:gd name="connsiteX2" fmla="*/ 768226 w 936395"/>
                  <a:gd name="connsiteY2" fmla="*/ 313176 h 1745657"/>
                  <a:gd name="connsiteX3" fmla="*/ 808866 w 936395"/>
                  <a:gd name="connsiteY3" fmla="*/ 617976 h 1745657"/>
                  <a:gd name="connsiteX4" fmla="*/ 331346 w 936395"/>
                  <a:gd name="connsiteY4" fmla="*/ 1705096 h 1745657"/>
                  <a:gd name="connsiteX5" fmla="*/ 539626 w 936395"/>
                  <a:gd name="connsiteY5" fmla="*/ 1415536 h 1745657"/>
                  <a:gd name="connsiteX6" fmla="*/ 935866 w 936395"/>
                  <a:gd name="connsiteY6" fmla="*/ 485896 h 1745657"/>
                  <a:gd name="connsiteX7" fmla="*/ 625986 w 936395"/>
                  <a:gd name="connsiteY7" fmla="*/ 140456 h 1745657"/>
                  <a:gd name="connsiteX8" fmla="*/ 692026 w 936395"/>
                  <a:gd name="connsiteY8" fmla="*/ 3296 h 1745657"/>
                  <a:gd name="connsiteX9" fmla="*/ 1146 w 936395"/>
                  <a:gd name="connsiteY9" fmla="*/ 272536 h 174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6395" h="1745657">
                    <a:moveTo>
                      <a:pt x="1146" y="272536"/>
                    </a:moveTo>
                    <a:cubicBezTo>
                      <a:pt x="-25101" y="292009"/>
                      <a:pt x="406699" y="113363"/>
                      <a:pt x="534546" y="120136"/>
                    </a:cubicBezTo>
                    <a:cubicBezTo>
                      <a:pt x="662393" y="126909"/>
                      <a:pt x="722506" y="230203"/>
                      <a:pt x="768226" y="313176"/>
                    </a:cubicBezTo>
                    <a:cubicBezTo>
                      <a:pt x="813946" y="396149"/>
                      <a:pt x="881679" y="385989"/>
                      <a:pt x="808866" y="617976"/>
                    </a:cubicBezTo>
                    <a:cubicBezTo>
                      <a:pt x="736053" y="849963"/>
                      <a:pt x="376219" y="1572169"/>
                      <a:pt x="331346" y="1705096"/>
                    </a:cubicBezTo>
                    <a:cubicBezTo>
                      <a:pt x="286473" y="1838023"/>
                      <a:pt x="438873" y="1618736"/>
                      <a:pt x="539626" y="1415536"/>
                    </a:cubicBezTo>
                    <a:cubicBezTo>
                      <a:pt x="640379" y="1212336"/>
                      <a:pt x="921473" y="698409"/>
                      <a:pt x="935866" y="485896"/>
                    </a:cubicBezTo>
                    <a:cubicBezTo>
                      <a:pt x="950259" y="273383"/>
                      <a:pt x="666626" y="220889"/>
                      <a:pt x="625986" y="140456"/>
                    </a:cubicBezTo>
                    <a:cubicBezTo>
                      <a:pt x="585346" y="60023"/>
                      <a:pt x="799553" y="-17024"/>
                      <a:pt x="692026" y="3296"/>
                    </a:cubicBezTo>
                    <a:cubicBezTo>
                      <a:pt x="584499" y="23616"/>
                      <a:pt x="27393" y="253063"/>
                      <a:pt x="1146" y="27253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7" name="フリーフォーム: 図形 686">
                <a:extLst>
                  <a:ext uri="{FF2B5EF4-FFF2-40B4-BE49-F238E27FC236}">
                    <a16:creationId xmlns:a16="http://schemas.microsoft.com/office/drawing/2014/main" id="{2C34FC67-0E7B-4A41-8378-E76C177A63F3}"/>
                  </a:ext>
                </a:extLst>
              </p:cNvPr>
              <p:cNvSpPr/>
              <p:nvPr/>
            </p:nvSpPr>
            <p:spPr>
              <a:xfrm>
                <a:off x="1193224" y="974694"/>
                <a:ext cx="1265933" cy="2111541"/>
              </a:xfrm>
              <a:custGeom>
                <a:avLst/>
                <a:gdLst>
                  <a:gd name="connsiteX0" fmla="*/ 1133416 w 1265933"/>
                  <a:gd name="connsiteY0" fmla="*/ 290226 h 2111541"/>
                  <a:gd name="connsiteX1" fmla="*/ 1052136 w 1265933"/>
                  <a:gd name="connsiteY1" fmla="*/ 234346 h 2111541"/>
                  <a:gd name="connsiteX2" fmla="*/ 478096 w 1265933"/>
                  <a:gd name="connsiteY2" fmla="*/ 666 h 2111541"/>
                  <a:gd name="connsiteX3" fmla="*/ 224096 w 1265933"/>
                  <a:gd name="connsiteY3" fmla="*/ 183546 h 2111541"/>
                  <a:gd name="connsiteX4" fmla="*/ 132656 w 1265933"/>
                  <a:gd name="connsiteY4" fmla="*/ 711866 h 2111541"/>
                  <a:gd name="connsiteX5" fmla="*/ 945456 w 1265933"/>
                  <a:gd name="connsiteY5" fmla="*/ 1783746 h 2111541"/>
                  <a:gd name="connsiteX6" fmla="*/ 1265496 w 1265933"/>
                  <a:gd name="connsiteY6" fmla="*/ 2108866 h 2111541"/>
                  <a:gd name="connsiteX7" fmla="*/ 889576 w 1265933"/>
                  <a:gd name="connsiteY7" fmla="*/ 1651666 h 2111541"/>
                  <a:gd name="connsiteX8" fmla="*/ 5656 w 1265933"/>
                  <a:gd name="connsiteY8" fmla="*/ 666146 h 2111541"/>
                  <a:gd name="connsiteX9" fmla="*/ 544136 w 1265933"/>
                  <a:gd name="connsiteY9" fmla="*/ 117506 h 2111541"/>
                  <a:gd name="connsiteX10" fmla="*/ 1204536 w 1265933"/>
                  <a:gd name="connsiteY10" fmla="*/ 274986 h 2111541"/>
                  <a:gd name="connsiteX11" fmla="*/ 1133416 w 1265933"/>
                  <a:gd name="connsiteY11" fmla="*/ 290226 h 2111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5933" h="2111541">
                    <a:moveTo>
                      <a:pt x="1133416" y="290226"/>
                    </a:moveTo>
                    <a:cubicBezTo>
                      <a:pt x="1108016" y="283453"/>
                      <a:pt x="1161356" y="282606"/>
                      <a:pt x="1052136" y="234346"/>
                    </a:cubicBezTo>
                    <a:cubicBezTo>
                      <a:pt x="942916" y="186086"/>
                      <a:pt x="616103" y="9133"/>
                      <a:pt x="478096" y="666"/>
                    </a:cubicBezTo>
                    <a:cubicBezTo>
                      <a:pt x="340089" y="-7801"/>
                      <a:pt x="281669" y="65013"/>
                      <a:pt x="224096" y="183546"/>
                    </a:cubicBezTo>
                    <a:cubicBezTo>
                      <a:pt x="166523" y="302079"/>
                      <a:pt x="12429" y="445166"/>
                      <a:pt x="132656" y="711866"/>
                    </a:cubicBezTo>
                    <a:cubicBezTo>
                      <a:pt x="252883" y="978566"/>
                      <a:pt x="756649" y="1550913"/>
                      <a:pt x="945456" y="1783746"/>
                    </a:cubicBezTo>
                    <a:cubicBezTo>
                      <a:pt x="1134263" y="2016579"/>
                      <a:pt x="1274809" y="2130879"/>
                      <a:pt x="1265496" y="2108866"/>
                    </a:cubicBezTo>
                    <a:cubicBezTo>
                      <a:pt x="1256183" y="2086853"/>
                      <a:pt x="1099549" y="1892119"/>
                      <a:pt x="889576" y="1651666"/>
                    </a:cubicBezTo>
                    <a:cubicBezTo>
                      <a:pt x="679603" y="1411213"/>
                      <a:pt x="63229" y="921839"/>
                      <a:pt x="5656" y="666146"/>
                    </a:cubicBezTo>
                    <a:cubicBezTo>
                      <a:pt x="-51917" y="410453"/>
                      <a:pt x="344323" y="182699"/>
                      <a:pt x="544136" y="117506"/>
                    </a:cubicBezTo>
                    <a:cubicBezTo>
                      <a:pt x="743949" y="52313"/>
                      <a:pt x="1105476" y="251279"/>
                      <a:pt x="1204536" y="274986"/>
                    </a:cubicBezTo>
                    <a:cubicBezTo>
                      <a:pt x="1303596" y="298693"/>
                      <a:pt x="1158816" y="296999"/>
                      <a:pt x="1133416" y="29022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8" name="フリーフォーム: 図形 687">
                <a:extLst>
                  <a:ext uri="{FF2B5EF4-FFF2-40B4-BE49-F238E27FC236}">
                    <a16:creationId xmlns:a16="http://schemas.microsoft.com/office/drawing/2014/main" id="{1CDADA38-CFA2-49A9-9CFE-CA817C7E2FEF}"/>
                  </a:ext>
                </a:extLst>
              </p:cNvPr>
              <p:cNvSpPr/>
              <p:nvPr/>
            </p:nvSpPr>
            <p:spPr>
              <a:xfrm>
                <a:off x="2570653" y="2961799"/>
                <a:ext cx="211044" cy="990766"/>
              </a:xfrm>
              <a:custGeom>
                <a:avLst/>
                <a:gdLst>
                  <a:gd name="connsiteX0" fmla="*/ 65867 w 211044"/>
                  <a:gd name="connsiteY0" fmla="*/ 10001 h 990766"/>
                  <a:gd name="connsiteX1" fmla="*/ 20147 w 211044"/>
                  <a:gd name="connsiteY1" fmla="*/ 91281 h 990766"/>
                  <a:gd name="connsiteX2" fmla="*/ 40467 w 211044"/>
                  <a:gd name="connsiteY2" fmla="*/ 309721 h 990766"/>
                  <a:gd name="connsiteX3" fmla="*/ 197947 w 211044"/>
                  <a:gd name="connsiteY3" fmla="*/ 482441 h 990766"/>
                  <a:gd name="connsiteX4" fmla="*/ 197947 w 211044"/>
                  <a:gd name="connsiteY4" fmla="*/ 634841 h 990766"/>
                  <a:gd name="connsiteX5" fmla="*/ 162387 w 211044"/>
                  <a:gd name="connsiteY5" fmla="*/ 939641 h 990766"/>
                  <a:gd name="connsiteX6" fmla="*/ 177627 w 211044"/>
                  <a:gd name="connsiteY6" fmla="*/ 949801 h 990766"/>
                  <a:gd name="connsiteX7" fmla="*/ 25227 w 211044"/>
                  <a:gd name="connsiteY7" fmla="*/ 533241 h 990766"/>
                  <a:gd name="connsiteX8" fmla="*/ 4907 w 211044"/>
                  <a:gd name="connsiteY8" fmla="*/ 304641 h 990766"/>
                  <a:gd name="connsiteX9" fmla="*/ 65867 w 211044"/>
                  <a:gd name="connsiteY9" fmla="*/ 10001 h 990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1044" h="990766">
                    <a:moveTo>
                      <a:pt x="65867" y="10001"/>
                    </a:moveTo>
                    <a:cubicBezTo>
                      <a:pt x="68407" y="-25559"/>
                      <a:pt x="24380" y="41328"/>
                      <a:pt x="20147" y="91281"/>
                    </a:cubicBezTo>
                    <a:cubicBezTo>
                      <a:pt x="15914" y="141234"/>
                      <a:pt x="10834" y="244528"/>
                      <a:pt x="40467" y="309721"/>
                    </a:cubicBezTo>
                    <a:cubicBezTo>
                      <a:pt x="70100" y="374914"/>
                      <a:pt x="171700" y="428254"/>
                      <a:pt x="197947" y="482441"/>
                    </a:cubicBezTo>
                    <a:cubicBezTo>
                      <a:pt x="224194" y="536628"/>
                      <a:pt x="203874" y="558641"/>
                      <a:pt x="197947" y="634841"/>
                    </a:cubicBezTo>
                    <a:cubicBezTo>
                      <a:pt x="192020" y="711041"/>
                      <a:pt x="162387" y="939641"/>
                      <a:pt x="162387" y="939641"/>
                    </a:cubicBezTo>
                    <a:cubicBezTo>
                      <a:pt x="159000" y="992134"/>
                      <a:pt x="200487" y="1017534"/>
                      <a:pt x="177627" y="949801"/>
                    </a:cubicBezTo>
                    <a:cubicBezTo>
                      <a:pt x="154767" y="882068"/>
                      <a:pt x="54014" y="640768"/>
                      <a:pt x="25227" y="533241"/>
                    </a:cubicBezTo>
                    <a:cubicBezTo>
                      <a:pt x="-3560" y="425714"/>
                      <a:pt x="-3560" y="389308"/>
                      <a:pt x="4907" y="304641"/>
                    </a:cubicBezTo>
                    <a:cubicBezTo>
                      <a:pt x="13374" y="219974"/>
                      <a:pt x="63327" y="45561"/>
                      <a:pt x="65867" y="1000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9" name="フリーフォーム: 図形 688">
                <a:extLst>
                  <a:ext uri="{FF2B5EF4-FFF2-40B4-BE49-F238E27FC236}">
                    <a16:creationId xmlns:a16="http://schemas.microsoft.com/office/drawing/2014/main" id="{6EC93F91-ECE0-4AD5-8666-749DD58EF930}"/>
                  </a:ext>
                </a:extLst>
              </p:cNvPr>
              <p:cNvSpPr/>
              <p:nvPr/>
            </p:nvSpPr>
            <p:spPr>
              <a:xfrm>
                <a:off x="2609621" y="2949525"/>
                <a:ext cx="1508320" cy="1668210"/>
              </a:xfrm>
              <a:custGeom>
                <a:avLst/>
                <a:gdLst>
                  <a:gd name="connsiteX0" fmla="*/ 103099 w 1508320"/>
                  <a:gd name="connsiteY0" fmla="*/ 37515 h 1668210"/>
                  <a:gd name="connsiteX1" fmla="*/ 98019 w 1508320"/>
                  <a:gd name="connsiteY1" fmla="*/ 93395 h 1668210"/>
                  <a:gd name="connsiteX2" fmla="*/ 534899 w 1508320"/>
                  <a:gd name="connsiteY2" fmla="*/ 520115 h 1668210"/>
                  <a:gd name="connsiteX3" fmla="*/ 641579 w 1508320"/>
                  <a:gd name="connsiteY3" fmla="*/ 682675 h 1668210"/>
                  <a:gd name="connsiteX4" fmla="*/ 682219 w 1508320"/>
                  <a:gd name="connsiteY4" fmla="*/ 1012875 h 1668210"/>
                  <a:gd name="connsiteX5" fmla="*/ 880339 w 1508320"/>
                  <a:gd name="connsiteY5" fmla="*/ 1327835 h 1668210"/>
                  <a:gd name="connsiteX6" fmla="*/ 1495019 w 1508320"/>
                  <a:gd name="connsiteY6" fmla="*/ 1566595 h 1668210"/>
                  <a:gd name="connsiteX7" fmla="*/ 1271499 w 1508320"/>
                  <a:gd name="connsiteY7" fmla="*/ 1520875 h 1668210"/>
                  <a:gd name="connsiteX8" fmla="*/ 905739 w 1508320"/>
                  <a:gd name="connsiteY8" fmla="*/ 1490395 h 1668210"/>
                  <a:gd name="connsiteX9" fmla="*/ 860019 w 1508320"/>
                  <a:gd name="connsiteY9" fmla="*/ 1500555 h 1668210"/>
                  <a:gd name="connsiteX10" fmla="*/ 1459459 w 1508320"/>
                  <a:gd name="connsiteY10" fmla="*/ 1668195 h 1668210"/>
                  <a:gd name="connsiteX11" fmla="*/ 834619 w 1508320"/>
                  <a:gd name="connsiteY11" fmla="*/ 1490395 h 1668210"/>
                  <a:gd name="connsiteX12" fmla="*/ 697459 w 1508320"/>
                  <a:gd name="connsiteY12" fmla="*/ 1246555 h 1668210"/>
                  <a:gd name="connsiteX13" fmla="*/ 656819 w 1508320"/>
                  <a:gd name="connsiteY13" fmla="*/ 672515 h 1668210"/>
                  <a:gd name="connsiteX14" fmla="*/ 31979 w 1508320"/>
                  <a:gd name="connsiteY14" fmla="*/ 52755 h 1668210"/>
                  <a:gd name="connsiteX15" fmla="*/ 103099 w 1508320"/>
                  <a:gd name="connsiteY15" fmla="*/ 37515 h 166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08320" h="1668210">
                    <a:moveTo>
                      <a:pt x="103099" y="37515"/>
                    </a:moveTo>
                    <a:cubicBezTo>
                      <a:pt x="114106" y="44288"/>
                      <a:pt x="26052" y="12962"/>
                      <a:pt x="98019" y="93395"/>
                    </a:cubicBezTo>
                    <a:cubicBezTo>
                      <a:pt x="169986" y="173828"/>
                      <a:pt x="444306" y="421902"/>
                      <a:pt x="534899" y="520115"/>
                    </a:cubicBezTo>
                    <a:cubicBezTo>
                      <a:pt x="625492" y="618328"/>
                      <a:pt x="617026" y="600548"/>
                      <a:pt x="641579" y="682675"/>
                    </a:cubicBezTo>
                    <a:cubicBezTo>
                      <a:pt x="666132" y="764802"/>
                      <a:pt x="642426" y="905348"/>
                      <a:pt x="682219" y="1012875"/>
                    </a:cubicBezTo>
                    <a:cubicBezTo>
                      <a:pt x="722012" y="1120402"/>
                      <a:pt x="744872" y="1235548"/>
                      <a:pt x="880339" y="1327835"/>
                    </a:cubicBezTo>
                    <a:cubicBezTo>
                      <a:pt x="1015806" y="1420122"/>
                      <a:pt x="1429826" y="1534422"/>
                      <a:pt x="1495019" y="1566595"/>
                    </a:cubicBezTo>
                    <a:cubicBezTo>
                      <a:pt x="1560212" y="1598768"/>
                      <a:pt x="1369712" y="1533575"/>
                      <a:pt x="1271499" y="1520875"/>
                    </a:cubicBezTo>
                    <a:cubicBezTo>
                      <a:pt x="1173286" y="1508175"/>
                      <a:pt x="974319" y="1493782"/>
                      <a:pt x="905739" y="1490395"/>
                    </a:cubicBezTo>
                    <a:cubicBezTo>
                      <a:pt x="837159" y="1487008"/>
                      <a:pt x="767732" y="1470922"/>
                      <a:pt x="860019" y="1500555"/>
                    </a:cubicBezTo>
                    <a:cubicBezTo>
                      <a:pt x="952306" y="1530188"/>
                      <a:pt x="1463692" y="1669888"/>
                      <a:pt x="1459459" y="1668195"/>
                    </a:cubicBezTo>
                    <a:cubicBezTo>
                      <a:pt x="1455226" y="1666502"/>
                      <a:pt x="961619" y="1560668"/>
                      <a:pt x="834619" y="1490395"/>
                    </a:cubicBezTo>
                    <a:cubicBezTo>
                      <a:pt x="707619" y="1420122"/>
                      <a:pt x="727092" y="1382868"/>
                      <a:pt x="697459" y="1246555"/>
                    </a:cubicBezTo>
                    <a:cubicBezTo>
                      <a:pt x="667826" y="1110242"/>
                      <a:pt x="767732" y="871482"/>
                      <a:pt x="656819" y="672515"/>
                    </a:cubicBezTo>
                    <a:cubicBezTo>
                      <a:pt x="545906" y="473548"/>
                      <a:pt x="130192" y="157741"/>
                      <a:pt x="31979" y="52755"/>
                    </a:cubicBezTo>
                    <a:cubicBezTo>
                      <a:pt x="-66234" y="-52231"/>
                      <a:pt x="92092" y="30742"/>
                      <a:pt x="103099" y="375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0" name="フリーフォーム: 図形 689">
                <a:extLst>
                  <a:ext uri="{FF2B5EF4-FFF2-40B4-BE49-F238E27FC236}">
                    <a16:creationId xmlns:a16="http://schemas.microsoft.com/office/drawing/2014/main" id="{9A3DDB55-5EF2-4A61-B318-919DCF18A437}"/>
                  </a:ext>
                </a:extLst>
              </p:cNvPr>
              <p:cNvSpPr/>
              <p:nvPr/>
            </p:nvSpPr>
            <p:spPr>
              <a:xfrm>
                <a:off x="4983980" y="5069048"/>
                <a:ext cx="2227093" cy="1261425"/>
              </a:xfrm>
              <a:custGeom>
                <a:avLst/>
                <a:gdLst>
                  <a:gd name="connsiteX0" fmla="*/ 2138180 w 2227093"/>
                  <a:gd name="connsiteY0" fmla="*/ 1225072 h 1261425"/>
                  <a:gd name="connsiteX1" fmla="*/ 2016260 w 2227093"/>
                  <a:gd name="connsiteY1" fmla="*/ 1174272 h 1261425"/>
                  <a:gd name="connsiteX2" fmla="*/ 1340620 w 2227093"/>
                  <a:gd name="connsiteY2" fmla="*/ 920272 h 1261425"/>
                  <a:gd name="connsiteX3" fmla="*/ 1208540 w 2227093"/>
                  <a:gd name="connsiteY3" fmla="*/ 783112 h 1261425"/>
                  <a:gd name="connsiteX4" fmla="*/ 858020 w 2227093"/>
                  <a:gd name="connsiteY4" fmla="*/ 620552 h 1261425"/>
                  <a:gd name="connsiteX5" fmla="*/ 558300 w 2227093"/>
                  <a:gd name="connsiteY5" fmla="*/ 447832 h 1261425"/>
                  <a:gd name="connsiteX6" fmla="*/ 365260 w 2227093"/>
                  <a:gd name="connsiteY6" fmla="*/ 259872 h 1261425"/>
                  <a:gd name="connsiteX7" fmla="*/ 268740 w 2227093"/>
                  <a:gd name="connsiteY7" fmla="*/ 198912 h 1261425"/>
                  <a:gd name="connsiteX8" fmla="*/ 4580 w 2227093"/>
                  <a:gd name="connsiteY8" fmla="*/ 792 h 1261425"/>
                  <a:gd name="connsiteX9" fmla="*/ 106180 w 2227093"/>
                  <a:gd name="connsiteY9" fmla="*/ 132872 h 1261425"/>
                  <a:gd name="connsiteX10" fmla="*/ 172220 w 2227093"/>
                  <a:gd name="connsiteY10" fmla="*/ 219232 h 1261425"/>
                  <a:gd name="connsiteX11" fmla="*/ 791980 w 2227093"/>
                  <a:gd name="connsiteY11" fmla="*/ 661192 h 1261425"/>
                  <a:gd name="connsiteX12" fmla="*/ 2138180 w 2227093"/>
                  <a:gd name="connsiteY12" fmla="*/ 1225072 h 126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27093" h="1261425">
                    <a:moveTo>
                      <a:pt x="2138180" y="1225072"/>
                    </a:moveTo>
                    <a:cubicBezTo>
                      <a:pt x="2342227" y="1310585"/>
                      <a:pt x="2149187" y="1225072"/>
                      <a:pt x="2016260" y="1174272"/>
                    </a:cubicBezTo>
                    <a:cubicBezTo>
                      <a:pt x="1883333" y="1123472"/>
                      <a:pt x="1475240" y="985465"/>
                      <a:pt x="1340620" y="920272"/>
                    </a:cubicBezTo>
                    <a:cubicBezTo>
                      <a:pt x="1206000" y="855079"/>
                      <a:pt x="1288973" y="833065"/>
                      <a:pt x="1208540" y="783112"/>
                    </a:cubicBezTo>
                    <a:cubicBezTo>
                      <a:pt x="1128107" y="733159"/>
                      <a:pt x="966393" y="676432"/>
                      <a:pt x="858020" y="620552"/>
                    </a:cubicBezTo>
                    <a:cubicBezTo>
                      <a:pt x="749647" y="564672"/>
                      <a:pt x="640427" y="507945"/>
                      <a:pt x="558300" y="447832"/>
                    </a:cubicBezTo>
                    <a:cubicBezTo>
                      <a:pt x="476173" y="387719"/>
                      <a:pt x="413520" y="301359"/>
                      <a:pt x="365260" y="259872"/>
                    </a:cubicBezTo>
                    <a:cubicBezTo>
                      <a:pt x="317000" y="218385"/>
                      <a:pt x="328853" y="242092"/>
                      <a:pt x="268740" y="198912"/>
                    </a:cubicBezTo>
                    <a:cubicBezTo>
                      <a:pt x="208627" y="155732"/>
                      <a:pt x="31673" y="11799"/>
                      <a:pt x="4580" y="792"/>
                    </a:cubicBezTo>
                    <a:cubicBezTo>
                      <a:pt x="-22513" y="-10215"/>
                      <a:pt x="78240" y="96465"/>
                      <a:pt x="106180" y="132872"/>
                    </a:cubicBezTo>
                    <a:cubicBezTo>
                      <a:pt x="134120" y="169279"/>
                      <a:pt x="57920" y="131179"/>
                      <a:pt x="172220" y="219232"/>
                    </a:cubicBezTo>
                    <a:cubicBezTo>
                      <a:pt x="286520" y="307285"/>
                      <a:pt x="463473" y="491012"/>
                      <a:pt x="791980" y="661192"/>
                    </a:cubicBezTo>
                    <a:cubicBezTo>
                      <a:pt x="1120487" y="831372"/>
                      <a:pt x="1934133" y="1139559"/>
                      <a:pt x="2138180" y="122507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1" name="フリーフォーム: 図形 690">
                <a:extLst>
                  <a:ext uri="{FF2B5EF4-FFF2-40B4-BE49-F238E27FC236}">
                    <a16:creationId xmlns:a16="http://schemas.microsoft.com/office/drawing/2014/main" id="{DFD409BF-EC07-4F20-B11A-661E4B53FC6B}"/>
                  </a:ext>
                </a:extLst>
              </p:cNvPr>
              <p:cNvSpPr/>
              <p:nvPr/>
            </p:nvSpPr>
            <p:spPr>
              <a:xfrm>
                <a:off x="4769958" y="5252261"/>
                <a:ext cx="677608" cy="419561"/>
              </a:xfrm>
              <a:custGeom>
                <a:avLst/>
                <a:gdLst>
                  <a:gd name="connsiteX0" fmla="*/ 675802 w 677608"/>
                  <a:gd name="connsiteY0" fmla="*/ 203659 h 419561"/>
                  <a:gd name="connsiteX1" fmla="*/ 264322 w 677608"/>
                  <a:gd name="connsiteY1" fmla="*/ 25859 h 419561"/>
                  <a:gd name="connsiteX2" fmla="*/ 162 w 677608"/>
                  <a:gd name="connsiteY2" fmla="*/ 459 h 419561"/>
                  <a:gd name="connsiteX3" fmla="*/ 299882 w 677608"/>
                  <a:gd name="connsiteY3" fmla="*/ 15699 h 419561"/>
                  <a:gd name="connsiteX4" fmla="*/ 340522 w 677608"/>
                  <a:gd name="connsiteY4" fmla="*/ 86819 h 419561"/>
                  <a:gd name="connsiteX5" fmla="*/ 416722 w 677608"/>
                  <a:gd name="connsiteY5" fmla="*/ 208739 h 419561"/>
                  <a:gd name="connsiteX6" fmla="*/ 350682 w 677608"/>
                  <a:gd name="connsiteY6" fmla="*/ 386539 h 419561"/>
                  <a:gd name="connsiteX7" fmla="*/ 330362 w 677608"/>
                  <a:gd name="connsiteY7" fmla="*/ 406859 h 419561"/>
                  <a:gd name="connsiteX8" fmla="*/ 421802 w 677608"/>
                  <a:gd name="connsiteY8" fmla="*/ 244299 h 419561"/>
                  <a:gd name="connsiteX9" fmla="*/ 335442 w 677608"/>
                  <a:gd name="connsiteY9" fmla="*/ 86819 h 419561"/>
                  <a:gd name="connsiteX10" fmla="*/ 411642 w 677608"/>
                  <a:gd name="connsiteY10" fmla="*/ 127459 h 419561"/>
                  <a:gd name="connsiteX11" fmla="*/ 675802 w 677608"/>
                  <a:gd name="connsiteY11" fmla="*/ 203659 h 419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7608" h="419561">
                    <a:moveTo>
                      <a:pt x="675802" y="203659"/>
                    </a:moveTo>
                    <a:cubicBezTo>
                      <a:pt x="651249" y="186726"/>
                      <a:pt x="376929" y="59726"/>
                      <a:pt x="264322" y="25859"/>
                    </a:cubicBezTo>
                    <a:cubicBezTo>
                      <a:pt x="151715" y="-8008"/>
                      <a:pt x="-5765" y="2152"/>
                      <a:pt x="162" y="459"/>
                    </a:cubicBezTo>
                    <a:cubicBezTo>
                      <a:pt x="6089" y="-1234"/>
                      <a:pt x="243155" y="1306"/>
                      <a:pt x="299882" y="15699"/>
                    </a:cubicBezTo>
                    <a:cubicBezTo>
                      <a:pt x="356609" y="30092"/>
                      <a:pt x="321049" y="54646"/>
                      <a:pt x="340522" y="86819"/>
                    </a:cubicBezTo>
                    <a:cubicBezTo>
                      <a:pt x="359995" y="118992"/>
                      <a:pt x="415029" y="158786"/>
                      <a:pt x="416722" y="208739"/>
                    </a:cubicBezTo>
                    <a:cubicBezTo>
                      <a:pt x="418415" y="258692"/>
                      <a:pt x="365075" y="353519"/>
                      <a:pt x="350682" y="386539"/>
                    </a:cubicBezTo>
                    <a:cubicBezTo>
                      <a:pt x="336289" y="419559"/>
                      <a:pt x="318509" y="430566"/>
                      <a:pt x="330362" y="406859"/>
                    </a:cubicBezTo>
                    <a:cubicBezTo>
                      <a:pt x="342215" y="383152"/>
                      <a:pt x="420955" y="297639"/>
                      <a:pt x="421802" y="244299"/>
                    </a:cubicBezTo>
                    <a:cubicBezTo>
                      <a:pt x="422649" y="190959"/>
                      <a:pt x="337135" y="106292"/>
                      <a:pt x="335442" y="86819"/>
                    </a:cubicBezTo>
                    <a:cubicBezTo>
                      <a:pt x="333749" y="67346"/>
                      <a:pt x="355762" y="108832"/>
                      <a:pt x="411642" y="127459"/>
                    </a:cubicBezTo>
                    <a:cubicBezTo>
                      <a:pt x="467522" y="146086"/>
                      <a:pt x="700355" y="220592"/>
                      <a:pt x="675802" y="20365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2" name="フリーフォーム: 図形 691">
                <a:extLst>
                  <a:ext uri="{FF2B5EF4-FFF2-40B4-BE49-F238E27FC236}">
                    <a16:creationId xmlns:a16="http://schemas.microsoft.com/office/drawing/2014/main" id="{D11DC565-2F7C-4786-B45C-34E4F8C7700D}"/>
                  </a:ext>
                </a:extLst>
              </p:cNvPr>
              <p:cNvSpPr/>
              <p:nvPr/>
            </p:nvSpPr>
            <p:spPr>
              <a:xfrm>
                <a:off x="4941253" y="5291437"/>
                <a:ext cx="448290" cy="484890"/>
              </a:xfrm>
              <a:custGeom>
                <a:avLst/>
                <a:gdLst>
                  <a:gd name="connsiteX0" fmla="*/ 1587 w 448290"/>
                  <a:gd name="connsiteY0" fmla="*/ 1923 h 484890"/>
                  <a:gd name="connsiteX1" fmla="*/ 275907 w 448290"/>
                  <a:gd name="connsiteY1" fmla="*/ 169563 h 484890"/>
                  <a:gd name="connsiteX2" fmla="*/ 296227 w 448290"/>
                  <a:gd name="connsiteY2" fmla="*/ 250843 h 484890"/>
                  <a:gd name="connsiteX3" fmla="*/ 108267 w 448290"/>
                  <a:gd name="connsiteY3" fmla="*/ 454043 h 484890"/>
                  <a:gd name="connsiteX4" fmla="*/ 98107 w 448290"/>
                  <a:gd name="connsiteY4" fmla="*/ 474363 h 484890"/>
                  <a:gd name="connsiteX5" fmla="*/ 382587 w 448290"/>
                  <a:gd name="connsiteY5" fmla="*/ 357523 h 484890"/>
                  <a:gd name="connsiteX6" fmla="*/ 418147 w 448290"/>
                  <a:gd name="connsiteY6" fmla="*/ 291483 h 484890"/>
                  <a:gd name="connsiteX7" fmla="*/ 1587 w 448290"/>
                  <a:gd name="connsiteY7" fmla="*/ 1923 h 48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8290" h="484890">
                    <a:moveTo>
                      <a:pt x="1587" y="1923"/>
                    </a:moveTo>
                    <a:cubicBezTo>
                      <a:pt x="-22120" y="-18397"/>
                      <a:pt x="226801" y="128076"/>
                      <a:pt x="275907" y="169563"/>
                    </a:cubicBezTo>
                    <a:cubicBezTo>
                      <a:pt x="325013" y="211050"/>
                      <a:pt x="324167" y="203430"/>
                      <a:pt x="296227" y="250843"/>
                    </a:cubicBezTo>
                    <a:cubicBezTo>
                      <a:pt x="268287" y="298256"/>
                      <a:pt x="141287" y="416790"/>
                      <a:pt x="108267" y="454043"/>
                    </a:cubicBezTo>
                    <a:cubicBezTo>
                      <a:pt x="75247" y="491296"/>
                      <a:pt x="52387" y="490450"/>
                      <a:pt x="98107" y="474363"/>
                    </a:cubicBezTo>
                    <a:cubicBezTo>
                      <a:pt x="143827" y="458276"/>
                      <a:pt x="329247" y="388003"/>
                      <a:pt x="382587" y="357523"/>
                    </a:cubicBezTo>
                    <a:cubicBezTo>
                      <a:pt x="435927" y="327043"/>
                      <a:pt x="479954" y="349056"/>
                      <a:pt x="418147" y="291483"/>
                    </a:cubicBezTo>
                    <a:cubicBezTo>
                      <a:pt x="356340" y="233910"/>
                      <a:pt x="25294" y="22243"/>
                      <a:pt x="1587" y="19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3" name="フリーフォーム: 図形 692">
                <a:extLst>
                  <a:ext uri="{FF2B5EF4-FFF2-40B4-BE49-F238E27FC236}">
                    <a16:creationId xmlns:a16="http://schemas.microsoft.com/office/drawing/2014/main" id="{41E4723C-34FB-4E25-B341-0DDD60F67632}"/>
                  </a:ext>
                </a:extLst>
              </p:cNvPr>
              <p:cNvSpPr/>
              <p:nvPr/>
            </p:nvSpPr>
            <p:spPr>
              <a:xfrm>
                <a:off x="5275500" y="5647377"/>
                <a:ext cx="1396575" cy="1327181"/>
              </a:xfrm>
              <a:custGeom>
                <a:avLst/>
                <a:gdLst>
                  <a:gd name="connsiteX0" fmla="*/ 33100 w 1396575"/>
                  <a:gd name="connsiteY0" fmla="*/ 21903 h 1327181"/>
                  <a:gd name="connsiteX1" fmla="*/ 185500 w 1396575"/>
                  <a:gd name="connsiteY1" fmla="*/ 118423 h 1327181"/>
                  <a:gd name="connsiteX2" fmla="*/ 845900 w 1396575"/>
                  <a:gd name="connsiteY2" fmla="*/ 519743 h 1327181"/>
                  <a:gd name="connsiteX3" fmla="*/ 1333580 w 1396575"/>
                  <a:gd name="connsiteY3" fmla="*/ 768663 h 1327181"/>
                  <a:gd name="connsiteX4" fmla="*/ 1384380 w 1396575"/>
                  <a:gd name="connsiteY4" fmla="*/ 870263 h 1327181"/>
                  <a:gd name="connsiteX5" fmla="*/ 1277700 w 1396575"/>
                  <a:gd name="connsiteY5" fmla="*/ 1241103 h 1327181"/>
                  <a:gd name="connsiteX6" fmla="*/ 1247220 w 1396575"/>
                  <a:gd name="connsiteY6" fmla="*/ 1302063 h 1327181"/>
                  <a:gd name="connsiteX7" fmla="*/ 1348820 w 1396575"/>
                  <a:gd name="connsiteY7" fmla="*/ 905823 h 1327181"/>
                  <a:gd name="connsiteX8" fmla="*/ 947500 w 1396575"/>
                  <a:gd name="connsiteY8" fmla="*/ 616263 h 1327181"/>
                  <a:gd name="connsiteX9" fmla="*/ 33100 w 1396575"/>
                  <a:gd name="connsiteY9" fmla="*/ 21903 h 132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96575" h="1327181">
                    <a:moveTo>
                      <a:pt x="33100" y="21903"/>
                    </a:moveTo>
                    <a:cubicBezTo>
                      <a:pt x="-93900" y="-61070"/>
                      <a:pt x="185500" y="118423"/>
                      <a:pt x="185500" y="118423"/>
                    </a:cubicBezTo>
                    <a:cubicBezTo>
                      <a:pt x="320967" y="201396"/>
                      <a:pt x="654553" y="411370"/>
                      <a:pt x="845900" y="519743"/>
                    </a:cubicBezTo>
                    <a:cubicBezTo>
                      <a:pt x="1037247" y="628116"/>
                      <a:pt x="1243833" y="710243"/>
                      <a:pt x="1333580" y="768663"/>
                    </a:cubicBezTo>
                    <a:cubicBezTo>
                      <a:pt x="1423327" y="827083"/>
                      <a:pt x="1393693" y="791523"/>
                      <a:pt x="1384380" y="870263"/>
                    </a:cubicBezTo>
                    <a:cubicBezTo>
                      <a:pt x="1375067" y="949003"/>
                      <a:pt x="1300560" y="1169136"/>
                      <a:pt x="1277700" y="1241103"/>
                    </a:cubicBezTo>
                    <a:cubicBezTo>
                      <a:pt x="1254840" y="1313070"/>
                      <a:pt x="1235367" y="1357943"/>
                      <a:pt x="1247220" y="1302063"/>
                    </a:cubicBezTo>
                    <a:cubicBezTo>
                      <a:pt x="1259073" y="1246183"/>
                      <a:pt x="1398773" y="1020123"/>
                      <a:pt x="1348820" y="905823"/>
                    </a:cubicBezTo>
                    <a:cubicBezTo>
                      <a:pt x="1298867" y="791523"/>
                      <a:pt x="1171867" y="761043"/>
                      <a:pt x="947500" y="616263"/>
                    </a:cubicBezTo>
                    <a:lnTo>
                      <a:pt x="33100" y="21903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4" name="フリーフォーム: 図形 693">
                <a:extLst>
                  <a:ext uri="{FF2B5EF4-FFF2-40B4-BE49-F238E27FC236}">
                    <a16:creationId xmlns:a16="http://schemas.microsoft.com/office/drawing/2014/main" id="{5AD68EA4-F6F1-4594-9F64-E283550A187F}"/>
                  </a:ext>
                </a:extLst>
              </p:cNvPr>
              <p:cNvSpPr/>
              <p:nvPr/>
            </p:nvSpPr>
            <p:spPr>
              <a:xfrm>
                <a:off x="6461342" y="6262037"/>
                <a:ext cx="585460" cy="694249"/>
              </a:xfrm>
              <a:custGeom>
                <a:avLst/>
                <a:gdLst>
                  <a:gd name="connsiteX0" fmla="*/ 584618 w 585460"/>
                  <a:gd name="connsiteY0" fmla="*/ 1603 h 694249"/>
                  <a:gd name="connsiteX1" fmla="*/ 162978 w 585460"/>
                  <a:gd name="connsiteY1" fmla="*/ 392763 h 694249"/>
                  <a:gd name="connsiteX2" fmla="*/ 51218 w 585460"/>
                  <a:gd name="connsiteY2" fmla="*/ 687403 h 694249"/>
                  <a:gd name="connsiteX3" fmla="*/ 41058 w 585460"/>
                  <a:gd name="connsiteY3" fmla="*/ 550243 h 694249"/>
                  <a:gd name="connsiteX4" fmla="*/ 584618 w 585460"/>
                  <a:gd name="connsiteY4" fmla="*/ 1603 h 694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5460" h="694249">
                    <a:moveTo>
                      <a:pt x="584618" y="1603"/>
                    </a:moveTo>
                    <a:cubicBezTo>
                      <a:pt x="604938" y="-24643"/>
                      <a:pt x="251878" y="278463"/>
                      <a:pt x="162978" y="392763"/>
                    </a:cubicBezTo>
                    <a:cubicBezTo>
                      <a:pt x="74078" y="507063"/>
                      <a:pt x="71538" y="661157"/>
                      <a:pt x="51218" y="687403"/>
                    </a:cubicBezTo>
                    <a:cubicBezTo>
                      <a:pt x="30898" y="713649"/>
                      <a:pt x="-46995" y="663696"/>
                      <a:pt x="41058" y="550243"/>
                    </a:cubicBezTo>
                    <a:cubicBezTo>
                      <a:pt x="129111" y="436790"/>
                      <a:pt x="564298" y="27849"/>
                      <a:pt x="584618" y="160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5" name="フリーフォーム: 図形 694">
                <a:extLst>
                  <a:ext uri="{FF2B5EF4-FFF2-40B4-BE49-F238E27FC236}">
                    <a16:creationId xmlns:a16="http://schemas.microsoft.com/office/drawing/2014/main" id="{AD1F65E8-D69F-4AC7-822C-EE706C270D3C}"/>
                  </a:ext>
                </a:extLst>
              </p:cNvPr>
              <p:cNvSpPr/>
              <p:nvPr/>
            </p:nvSpPr>
            <p:spPr>
              <a:xfrm>
                <a:off x="6439602" y="7025270"/>
                <a:ext cx="323028" cy="314843"/>
              </a:xfrm>
              <a:custGeom>
                <a:avLst/>
                <a:gdLst>
                  <a:gd name="connsiteX0" fmla="*/ 255838 w 323028"/>
                  <a:gd name="connsiteY0" fmla="*/ 20690 h 314843"/>
                  <a:gd name="connsiteX1" fmla="*/ 62798 w 323028"/>
                  <a:gd name="connsiteY1" fmla="*/ 162930 h 314843"/>
                  <a:gd name="connsiteX2" fmla="*/ 57718 w 323028"/>
                  <a:gd name="connsiteY2" fmla="*/ 310250 h 314843"/>
                  <a:gd name="connsiteX3" fmla="*/ 11998 w 323028"/>
                  <a:gd name="connsiteY3" fmla="*/ 254370 h 314843"/>
                  <a:gd name="connsiteX4" fmla="*/ 306638 w 323028"/>
                  <a:gd name="connsiteY4" fmla="*/ 25770 h 314843"/>
                  <a:gd name="connsiteX5" fmla="*/ 255838 w 323028"/>
                  <a:gd name="connsiteY5" fmla="*/ 20690 h 31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3028" h="314843">
                    <a:moveTo>
                      <a:pt x="255838" y="20690"/>
                    </a:moveTo>
                    <a:cubicBezTo>
                      <a:pt x="215198" y="43550"/>
                      <a:pt x="95818" y="114670"/>
                      <a:pt x="62798" y="162930"/>
                    </a:cubicBezTo>
                    <a:cubicBezTo>
                      <a:pt x="29778" y="211190"/>
                      <a:pt x="66185" y="295010"/>
                      <a:pt x="57718" y="310250"/>
                    </a:cubicBezTo>
                    <a:cubicBezTo>
                      <a:pt x="49251" y="325490"/>
                      <a:pt x="-29489" y="301783"/>
                      <a:pt x="11998" y="254370"/>
                    </a:cubicBezTo>
                    <a:cubicBezTo>
                      <a:pt x="53485" y="206957"/>
                      <a:pt x="262611" y="64717"/>
                      <a:pt x="306638" y="25770"/>
                    </a:cubicBezTo>
                    <a:cubicBezTo>
                      <a:pt x="350665" y="-13177"/>
                      <a:pt x="296478" y="-2170"/>
                      <a:pt x="255838" y="2069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6" name="フリーフォーム: 図形 695">
                <a:extLst>
                  <a:ext uri="{FF2B5EF4-FFF2-40B4-BE49-F238E27FC236}">
                    <a16:creationId xmlns:a16="http://schemas.microsoft.com/office/drawing/2014/main" id="{62D0ACEE-02E3-4DB3-92C2-02E3F77FB3B6}"/>
                  </a:ext>
                </a:extLst>
              </p:cNvPr>
              <p:cNvSpPr/>
              <p:nvPr/>
            </p:nvSpPr>
            <p:spPr>
              <a:xfrm>
                <a:off x="6247010" y="7482840"/>
                <a:ext cx="702455" cy="534977"/>
              </a:xfrm>
              <a:custGeom>
                <a:avLst/>
                <a:gdLst>
                  <a:gd name="connsiteX0" fmla="*/ 702430 w 702455"/>
                  <a:gd name="connsiteY0" fmla="*/ 127000 h 534977"/>
                  <a:gd name="connsiteX1" fmla="*/ 296030 w 702455"/>
                  <a:gd name="connsiteY1" fmla="*/ 0 h 534977"/>
                  <a:gd name="connsiteX2" fmla="*/ 255390 w 702455"/>
                  <a:gd name="connsiteY2" fmla="*/ 127000 h 534977"/>
                  <a:gd name="connsiteX3" fmla="*/ 1390 w 702455"/>
                  <a:gd name="connsiteY3" fmla="*/ 533400 h 534977"/>
                  <a:gd name="connsiteX4" fmla="*/ 158870 w 702455"/>
                  <a:gd name="connsiteY4" fmla="*/ 259080 h 534977"/>
                  <a:gd name="connsiteX5" fmla="*/ 275710 w 702455"/>
                  <a:gd name="connsiteY5" fmla="*/ 40640 h 534977"/>
                  <a:gd name="connsiteX6" fmla="*/ 702430 w 702455"/>
                  <a:gd name="connsiteY6" fmla="*/ 127000 h 534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2455" h="534977">
                    <a:moveTo>
                      <a:pt x="702430" y="127000"/>
                    </a:moveTo>
                    <a:cubicBezTo>
                      <a:pt x="705817" y="120227"/>
                      <a:pt x="370537" y="0"/>
                      <a:pt x="296030" y="0"/>
                    </a:cubicBezTo>
                    <a:cubicBezTo>
                      <a:pt x="221523" y="0"/>
                      <a:pt x="304497" y="38100"/>
                      <a:pt x="255390" y="127000"/>
                    </a:cubicBezTo>
                    <a:cubicBezTo>
                      <a:pt x="206283" y="215900"/>
                      <a:pt x="17477" y="511387"/>
                      <a:pt x="1390" y="533400"/>
                    </a:cubicBezTo>
                    <a:cubicBezTo>
                      <a:pt x="-14697" y="555413"/>
                      <a:pt x="113150" y="341207"/>
                      <a:pt x="158870" y="259080"/>
                    </a:cubicBezTo>
                    <a:cubicBezTo>
                      <a:pt x="204590" y="176953"/>
                      <a:pt x="183423" y="61807"/>
                      <a:pt x="275710" y="40640"/>
                    </a:cubicBezTo>
                    <a:cubicBezTo>
                      <a:pt x="367997" y="19473"/>
                      <a:pt x="699043" y="133773"/>
                      <a:pt x="702430" y="12700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7" name="フリーフォーム: 図形 696">
                <a:extLst>
                  <a:ext uri="{FF2B5EF4-FFF2-40B4-BE49-F238E27FC236}">
                    <a16:creationId xmlns:a16="http://schemas.microsoft.com/office/drawing/2014/main" id="{CCCB4913-ABB1-462A-9749-F2DD8614E6BE}"/>
                  </a:ext>
                </a:extLst>
              </p:cNvPr>
              <p:cNvSpPr/>
              <p:nvPr/>
            </p:nvSpPr>
            <p:spPr>
              <a:xfrm>
                <a:off x="6579146" y="7409747"/>
                <a:ext cx="232451" cy="79034"/>
              </a:xfrm>
              <a:custGeom>
                <a:avLst/>
                <a:gdLst>
                  <a:gd name="connsiteX0" fmla="*/ 3687 w 232451"/>
                  <a:gd name="connsiteY0" fmla="*/ 7053 h 79034"/>
                  <a:gd name="connsiteX1" fmla="*/ 96821 w 232451"/>
                  <a:gd name="connsiteY1" fmla="*/ 703 h 79034"/>
                  <a:gd name="connsiteX2" fmla="*/ 206887 w 232451"/>
                  <a:gd name="connsiteY2" fmla="*/ 4936 h 79034"/>
                  <a:gd name="connsiteX3" fmla="*/ 223821 w 232451"/>
                  <a:gd name="connsiteY3" fmla="*/ 43036 h 79034"/>
                  <a:gd name="connsiteX4" fmla="*/ 94704 w 232451"/>
                  <a:gd name="connsiteY4" fmla="*/ 79020 h 79034"/>
                  <a:gd name="connsiteX5" fmla="*/ 228054 w 232451"/>
                  <a:gd name="connsiteY5" fmla="*/ 38803 h 79034"/>
                  <a:gd name="connsiteX6" fmla="*/ 3687 w 232451"/>
                  <a:gd name="connsiteY6" fmla="*/ 7053 h 79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2451" h="79034">
                    <a:moveTo>
                      <a:pt x="3687" y="7053"/>
                    </a:moveTo>
                    <a:cubicBezTo>
                      <a:pt x="-18185" y="703"/>
                      <a:pt x="62954" y="1056"/>
                      <a:pt x="96821" y="703"/>
                    </a:cubicBezTo>
                    <a:cubicBezTo>
                      <a:pt x="130688" y="350"/>
                      <a:pt x="185720" y="-2119"/>
                      <a:pt x="206887" y="4936"/>
                    </a:cubicBezTo>
                    <a:cubicBezTo>
                      <a:pt x="228054" y="11991"/>
                      <a:pt x="242518" y="30689"/>
                      <a:pt x="223821" y="43036"/>
                    </a:cubicBezTo>
                    <a:cubicBezTo>
                      <a:pt x="205124" y="55383"/>
                      <a:pt x="93999" y="79725"/>
                      <a:pt x="94704" y="79020"/>
                    </a:cubicBezTo>
                    <a:cubicBezTo>
                      <a:pt x="95409" y="78315"/>
                      <a:pt x="238284" y="49739"/>
                      <a:pt x="228054" y="38803"/>
                    </a:cubicBezTo>
                    <a:cubicBezTo>
                      <a:pt x="217824" y="27867"/>
                      <a:pt x="25559" y="13403"/>
                      <a:pt x="3687" y="705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8" name="フリーフォーム: 図形 697">
                <a:extLst>
                  <a:ext uri="{FF2B5EF4-FFF2-40B4-BE49-F238E27FC236}">
                    <a16:creationId xmlns:a16="http://schemas.microsoft.com/office/drawing/2014/main" id="{590835B4-5300-42CA-88E6-EFB261194FEE}"/>
                  </a:ext>
                </a:extLst>
              </p:cNvPr>
              <p:cNvSpPr/>
              <p:nvPr/>
            </p:nvSpPr>
            <p:spPr>
              <a:xfrm>
                <a:off x="6100030" y="7843465"/>
                <a:ext cx="363580" cy="930272"/>
              </a:xfrm>
              <a:custGeom>
                <a:avLst/>
                <a:gdLst>
                  <a:gd name="connsiteX0" fmla="*/ 347337 w 363580"/>
                  <a:gd name="connsiteY0" fmla="*/ 30535 h 930272"/>
                  <a:gd name="connsiteX1" fmla="*/ 305003 w 363580"/>
                  <a:gd name="connsiteY1" fmla="*/ 60168 h 930272"/>
                  <a:gd name="connsiteX2" fmla="*/ 127203 w 363580"/>
                  <a:gd name="connsiteY2" fmla="*/ 394602 h 930272"/>
                  <a:gd name="connsiteX3" fmla="*/ 25603 w 363580"/>
                  <a:gd name="connsiteY3" fmla="*/ 775602 h 930272"/>
                  <a:gd name="connsiteX4" fmla="*/ 203 w 363580"/>
                  <a:gd name="connsiteY4" fmla="*/ 928002 h 930272"/>
                  <a:gd name="connsiteX5" fmla="*/ 34070 w 363580"/>
                  <a:gd name="connsiteY5" fmla="*/ 674002 h 930272"/>
                  <a:gd name="connsiteX6" fmla="*/ 55237 w 363580"/>
                  <a:gd name="connsiteY6" fmla="*/ 386135 h 930272"/>
                  <a:gd name="connsiteX7" fmla="*/ 347337 w 363580"/>
                  <a:gd name="connsiteY7" fmla="*/ 30535 h 930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3580" h="930272">
                    <a:moveTo>
                      <a:pt x="347337" y="30535"/>
                    </a:moveTo>
                    <a:cubicBezTo>
                      <a:pt x="388965" y="-23793"/>
                      <a:pt x="341692" y="-510"/>
                      <a:pt x="305003" y="60168"/>
                    </a:cubicBezTo>
                    <a:cubicBezTo>
                      <a:pt x="268314" y="120846"/>
                      <a:pt x="173770" y="275363"/>
                      <a:pt x="127203" y="394602"/>
                    </a:cubicBezTo>
                    <a:cubicBezTo>
                      <a:pt x="80636" y="513841"/>
                      <a:pt x="46770" y="686702"/>
                      <a:pt x="25603" y="775602"/>
                    </a:cubicBezTo>
                    <a:cubicBezTo>
                      <a:pt x="4436" y="864502"/>
                      <a:pt x="-1208" y="944935"/>
                      <a:pt x="203" y="928002"/>
                    </a:cubicBezTo>
                    <a:cubicBezTo>
                      <a:pt x="1614" y="911069"/>
                      <a:pt x="24898" y="764313"/>
                      <a:pt x="34070" y="674002"/>
                    </a:cubicBezTo>
                    <a:cubicBezTo>
                      <a:pt x="43242" y="583691"/>
                      <a:pt x="3731" y="493380"/>
                      <a:pt x="55237" y="386135"/>
                    </a:cubicBezTo>
                    <a:cubicBezTo>
                      <a:pt x="106742" y="278891"/>
                      <a:pt x="305709" y="84863"/>
                      <a:pt x="347337" y="3053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9" name="フリーフォーム: 図形 698">
                <a:extLst>
                  <a:ext uri="{FF2B5EF4-FFF2-40B4-BE49-F238E27FC236}">
                    <a16:creationId xmlns:a16="http://schemas.microsoft.com/office/drawing/2014/main" id="{7E1652EF-6982-42DA-9532-A22D17128CE9}"/>
                  </a:ext>
                </a:extLst>
              </p:cNvPr>
              <p:cNvSpPr/>
              <p:nvPr/>
            </p:nvSpPr>
            <p:spPr>
              <a:xfrm>
                <a:off x="5668247" y="8562057"/>
                <a:ext cx="476560" cy="569473"/>
              </a:xfrm>
              <a:custGeom>
                <a:avLst/>
                <a:gdLst>
                  <a:gd name="connsiteX0" fmla="*/ 465853 w 476560"/>
                  <a:gd name="connsiteY0" fmla="*/ 1976 h 569473"/>
                  <a:gd name="connsiteX1" fmla="*/ 228786 w 476560"/>
                  <a:gd name="connsiteY1" fmla="*/ 387210 h 569473"/>
                  <a:gd name="connsiteX2" fmla="*/ 186 w 476560"/>
                  <a:gd name="connsiteY2" fmla="*/ 569243 h 569473"/>
                  <a:gd name="connsiteX3" fmla="*/ 266886 w 476560"/>
                  <a:gd name="connsiteY3" fmla="*/ 421076 h 569473"/>
                  <a:gd name="connsiteX4" fmla="*/ 419286 w 476560"/>
                  <a:gd name="connsiteY4" fmla="*/ 243276 h 569473"/>
                  <a:gd name="connsiteX5" fmla="*/ 465853 w 476560"/>
                  <a:gd name="connsiteY5" fmla="*/ 1976 h 569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560" h="569473">
                    <a:moveTo>
                      <a:pt x="465853" y="1976"/>
                    </a:moveTo>
                    <a:cubicBezTo>
                      <a:pt x="434103" y="25965"/>
                      <a:pt x="306397" y="292666"/>
                      <a:pt x="228786" y="387210"/>
                    </a:cubicBezTo>
                    <a:cubicBezTo>
                      <a:pt x="151175" y="481755"/>
                      <a:pt x="-6164" y="563599"/>
                      <a:pt x="186" y="569243"/>
                    </a:cubicBezTo>
                    <a:cubicBezTo>
                      <a:pt x="6536" y="574887"/>
                      <a:pt x="197036" y="475404"/>
                      <a:pt x="266886" y="421076"/>
                    </a:cubicBezTo>
                    <a:cubicBezTo>
                      <a:pt x="336736" y="366748"/>
                      <a:pt x="386830" y="307482"/>
                      <a:pt x="419286" y="243276"/>
                    </a:cubicBezTo>
                    <a:cubicBezTo>
                      <a:pt x="451742" y="179070"/>
                      <a:pt x="497603" y="-22013"/>
                      <a:pt x="465853" y="197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0" name="フリーフォーム: 図形 699">
                <a:extLst>
                  <a:ext uri="{FF2B5EF4-FFF2-40B4-BE49-F238E27FC236}">
                    <a16:creationId xmlns:a16="http://schemas.microsoft.com/office/drawing/2014/main" id="{7767428F-C327-4E69-895C-CF48CF0F9032}"/>
                  </a:ext>
                </a:extLst>
              </p:cNvPr>
              <p:cNvSpPr/>
              <p:nvPr/>
            </p:nvSpPr>
            <p:spPr>
              <a:xfrm>
                <a:off x="5184101" y="9101631"/>
                <a:ext cx="1597493" cy="940248"/>
              </a:xfrm>
              <a:custGeom>
                <a:avLst/>
                <a:gdLst>
                  <a:gd name="connsiteX0" fmla="*/ 687532 w 1597493"/>
                  <a:gd name="connsiteY0" fmla="*/ 59302 h 940248"/>
                  <a:gd name="connsiteX1" fmla="*/ 640966 w 1597493"/>
                  <a:gd name="connsiteY1" fmla="*/ 80469 h 940248"/>
                  <a:gd name="connsiteX2" fmla="*/ 52532 w 1597493"/>
                  <a:gd name="connsiteY2" fmla="*/ 596936 h 940248"/>
                  <a:gd name="connsiteX3" fmla="*/ 179532 w 1597493"/>
                  <a:gd name="connsiteY3" fmla="*/ 711236 h 940248"/>
                  <a:gd name="connsiteX4" fmla="*/ 1386032 w 1597493"/>
                  <a:gd name="connsiteY4" fmla="*/ 914436 h 940248"/>
                  <a:gd name="connsiteX5" fmla="*/ 1491866 w 1597493"/>
                  <a:gd name="connsiteY5" fmla="*/ 935602 h 940248"/>
                  <a:gd name="connsiteX6" fmla="*/ 276899 w 1597493"/>
                  <a:gd name="connsiteY6" fmla="*/ 897502 h 940248"/>
                  <a:gd name="connsiteX7" fmla="*/ 243032 w 1597493"/>
                  <a:gd name="connsiteY7" fmla="*/ 643502 h 940248"/>
                  <a:gd name="connsiteX8" fmla="*/ 687532 w 1597493"/>
                  <a:gd name="connsiteY8" fmla="*/ 59302 h 940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493" h="940248">
                    <a:moveTo>
                      <a:pt x="687532" y="59302"/>
                    </a:moveTo>
                    <a:cubicBezTo>
                      <a:pt x="753854" y="-34537"/>
                      <a:pt x="746799" y="-9137"/>
                      <a:pt x="640966" y="80469"/>
                    </a:cubicBezTo>
                    <a:cubicBezTo>
                      <a:pt x="535133" y="170075"/>
                      <a:pt x="129438" y="491808"/>
                      <a:pt x="52532" y="596936"/>
                    </a:cubicBezTo>
                    <a:cubicBezTo>
                      <a:pt x="-24374" y="702064"/>
                      <a:pt x="-42718" y="658319"/>
                      <a:pt x="179532" y="711236"/>
                    </a:cubicBezTo>
                    <a:cubicBezTo>
                      <a:pt x="401782" y="764153"/>
                      <a:pt x="1167310" y="877042"/>
                      <a:pt x="1386032" y="914436"/>
                    </a:cubicBezTo>
                    <a:cubicBezTo>
                      <a:pt x="1604754" y="951830"/>
                      <a:pt x="1676721" y="938424"/>
                      <a:pt x="1491866" y="935602"/>
                    </a:cubicBezTo>
                    <a:cubicBezTo>
                      <a:pt x="1307011" y="932780"/>
                      <a:pt x="485038" y="946185"/>
                      <a:pt x="276899" y="897502"/>
                    </a:cubicBezTo>
                    <a:cubicBezTo>
                      <a:pt x="68760" y="848819"/>
                      <a:pt x="178121" y="781085"/>
                      <a:pt x="243032" y="643502"/>
                    </a:cubicBezTo>
                    <a:cubicBezTo>
                      <a:pt x="307943" y="505919"/>
                      <a:pt x="621210" y="153141"/>
                      <a:pt x="687532" y="5930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1" name="フリーフォーム: 図形 700">
                <a:extLst>
                  <a:ext uri="{FF2B5EF4-FFF2-40B4-BE49-F238E27FC236}">
                    <a16:creationId xmlns:a16="http://schemas.microsoft.com/office/drawing/2014/main" id="{D3777969-2F8F-4E89-826E-23AE827C0300}"/>
                  </a:ext>
                </a:extLst>
              </p:cNvPr>
              <p:cNvSpPr/>
              <p:nvPr/>
            </p:nvSpPr>
            <p:spPr>
              <a:xfrm>
                <a:off x="6518010" y="4657114"/>
                <a:ext cx="969299" cy="127439"/>
              </a:xfrm>
              <a:custGeom>
                <a:avLst/>
                <a:gdLst>
                  <a:gd name="connsiteX0" fmla="*/ 9790 w 969299"/>
                  <a:gd name="connsiteY0" fmla="*/ 5903 h 127439"/>
                  <a:gd name="connsiteX1" fmla="*/ 136790 w 969299"/>
                  <a:gd name="connsiteY1" fmla="*/ 24953 h 127439"/>
                  <a:gd name="connsiteX2" fmla="*/ 502973 w 969299"/>
                  <a:gd name="connsiteY2" fmla="*/ 86336 h 127439"/>
                  <a:gd name="connsiteX3" fmla="*/ 886090 w 969299"/>
                  <a:gd name="connsiteY3" fmla="*/ 71519 h 127439"/>
                  <a:gd name="connsiteX4" fmla="*/ 945357 w 969299"/>
                  <a:gd name="connsiteY4" fmla="*/ 63053 h 127439"/>
                  <a:gd name="connsiteX5" fmla="*/ 577057 w 969299"/>
                  <a:gd name="connsiteY5" fmla="*/ 90569 h 127439"/>
                  <a:gd name="connsiteX6" fmla="*/ 369623 w 969299"/>
                  <a:gd name="connsiteY6" fmla="*/ 124436 h 127439"/>
                  <a:gd name="connsiteX7" fmla="*/ 9790 w 969299"/>
                  <a:gd name="connsiteY7" fmla="*/ 5903 h 127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9299" h="127439">
                    <a:moveTo>
                      <a:pt x="9790" y="5903"/>
                    </a:moveTo>
                    <a:cubicBezTo>
                      <a:pt x="-29015" y="-10677"/>
                      <a:pt x="54593" y="11548"/>
                      <a:pt x="136790" y="24953"/>
                    </a:cubicBezTo>
                    <a:cubicBezTo>
                      <a:pt x="218987" y="38358"/>
                      <a:pt x="378090" y="78575"/>
                      <a:pt x="502973" y="86336"/>
                    </a:cubicBezTo>
                    <a:cubicBezTo>
                      <a:pt x="627856" y="94097"/>
                      <a:pt x="812359" y="75400"/>
                      <a:pt x="886090" y="71519"/>
                    </a:cubicBezTo>
                    <a:cubicBezTo>
                      <a:pt x="959821" y="67638"/>
                      <a:pt x="996862" y="59878"/>
                      <a:pt x="945357" y="63053"/>
                    </a:cubicBezTo>
                    <a:cubicBezTo>
                      <a:pt x="893852" y="66228"/>
                      <a:pt x="673013" y="80339"/>
                      <a:pt x="577057" y="90569"/>
                    </a:cubicBezTo>
                    <a:cubicBezTo>
                      <a:pt x="481101" y="100799"/>
                      <a:pt x="464167" y="138194"/>
                      <a:pt x="369623" y="124436"/>
                    </a:cubicBezTo>
                    <a:cubicBezTo>
                      <a:pt x="275079" y="110678"/>
                      <a:pt x="48595" y="22483"/>
                      <a:pt x="9790" y="590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2" name="フリーフォーム: 図形 701">
                <a:extLst>
                  <a:ext uri="{FF2B5EF4-FFF2-40B4-BE49-F238E27FC236}">
                    <a16:creationId xmlns:a16="http://schemas.microsoft.com/office/drawing/2014/main" id="{E496D31F-A2CF-459A-8C49-88CC5D275307}"/>
                  </a:ext>
                </a:extLst>
              </p:cNvPr>
              <p:cNvSpPr/>
              <p:nvPr/>
            </p:nvSpPr>
            <p:spPr>
              <a:xfrm>
                <a:off x="6659978" y="4519045"/>
                <a:ext cx="962761" cy="150188"/>
              </a:xfrm>
              <a:custGeom>
                <a:avLst/>
                <a:gdLst>
                  <a:gd name="connsiteX0" fmla="*/ 782222 w 962761"/>
                  <a:gd name="connsiteY0" fmla="*/ 38 h 150188"/>
                  <a:gd name="connsiteX1" fmla="*/ 962139 w 962761"/>
                  <a:gd name="connsiteY1" fmla="*/ 148205 h 150188"/>
                  <a:gd name="connsiteX2" fmla="*/ 706022 w 962761"/>
                  <a:gd name="connsiteY2" fmla="*/ 86822 h 150188"/>
                  <a:gd name="connsiteX3" fmla="*/ 559972 w 962761"/>
                  <a:gd name="connsiteY3" fmla="*/ 107988 h 150188"/>
                  <a:gd name="connsiteX4" fmla="*/ 490122 w 962761"/>
                  <a:gd name="connsiteY4" fmla="*/ 120688 h 150188"/>
                  <a:gd name="connsiteX5" fmla="*/ 303855 w 962761"/>
                  <a:gd name="connsiteY5" fmla="*/ 120688 h 150188"/>
                  <a:gd name="connsiteX6" fmla="*/ 286922 w 962761"/>
                  <a:gd name="connsiteY6" fmla="*/ 129155 h 150188"/>
                  <a:gd name="connsiteX7" fmla="*/ 134522 w 962761"/>
                  <a:gd name="connsiteY7" fmla="*/ 116455 h 150188"/>
                  <a:gd name="connsiteX8" fmla="*/ 5405 w 962761"/>
                  <a:gd name="connsiteY8" fmla="*/ 97405 h 150188"/>
                  <a:gd name="connsiteX9" fmla="*/ 322905 w 962761"/>
                  <a:gd name="connsiteY9" fmla="*/ 93172 h 150188"/>
                  <a:gd name="connsiteX10" fmla="*/ 902872 w 962761"/>
                  <a:gd name="connsiteY10" fmla="*/ 137622 h 150188"/>
                  <a:gd name="connsiteX11" fmla="*/ 921922 w 962761"/>
                  <a:gd name="connsiteY11" fmla="*/ 133388 h 150188"/>
                  <a:gd name="connsiteX12" fmla="*/ 782222 w 962761"/>
                  <a:gd name="connsiteY12" fmla="*/ 38 h 150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62761" h="150188">
                    <a:moveTo>
                      <a:pt x="782222" y="38"/>
                    </a:moveTo>
                    <a:cubicBezTo>
                      <a:pt x="788925" y="2507"/>
                      <a:pt x="974839" y="133741"/>
                      <a:pt x="962139" y="148205"/>
                    </a:cubicBezTo>
                    <a:cubicBezTo>
                      <a:pt x="949439" y="162669"/>
                      <a:pt x="773050" y="93525"/>
                      <a:pt x="706022" y="86822"/>
                    </a:cubicBezTo>
                    <a:cubicBezTo>
                      <a:pt x="638994" y="80119"/>
                      <a:pt x="595955" y="102344"/>
                      <a:pt x="559972" y="107988"/>
                    </a:cubicBezTo>
                    <a:cubicBezTo>
                      <a:pt x="523989" y="113632"/>
                      <a:pt x="532808" y="118571"/>
                      <a:pt x="490122" y="120688"/>
                    </a:cubicBezTo>
                    <a:cubicBezTo>
                      <a:pt x="447436" y="122805"/>
                      <a:pt x="337722" y="119277"/>
                      <a:pt x="303855" y="120688"/>
                    </a:cubicBezTo>
                    <a:cubicBezTo>
                      <a:pt x="269988" y="122099"/>
                      <a:pt x="315144" y="129860"/>
                      <a:pt x="286922" y="129155"/>
                    </a:cubicBezTo>
                    <a:cubicBezTo>
                      <a:pt x="258700" y="128450"/>
                      <a:pt x="181441" y="121747"/>
                      <a:pt x="134522" y="116455"/>
                    </a:cubicBezTo>
                    <a:cubicBezTo>
                      <a:pt x="87603" y="111163"/>
                      <a:pt x="-25992" y="101286"/>
                      <a:pt x="5405" y="97405"/>
                    </a:cubicBezTo>
                    <a:cubicBezTo>
                      <a:pt x="36802" y="93525"/>
                      <a:pt x="173327" y="86469"/>
                      <a:pt x="322905" y="93172"/>
                    </a:cubicBezTo>
                    <a:cubicBezTo>
                      <a:pt x="472483" y="99875"/>
                      <a:pt x="803036" y="130919"/>
                      <a:pt x="902872" y="137622"/>
                    </a:cubicBezTo>
                    <a:cubicBezTo>
                      <a:pt x="1002708" y="144325"/>
                      <a:pt x="938855" y="151027"/>
                      <a:pt x="921922" y="133388"/>
                    </a:cubicBezTo>
                    <a:cubicBezTo>
                      <a:pt x="904989" y="115749"/>
                      <a:pt x="775519" y="-2431"/>
                      <a:pt x="782222" y="3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3" name="フリーフォーム: 図形 702">
                <a:extLst>
                  <a:ext uri="{FF2B5EF4-FFF2-40B4-BE49-F238E27FC236}">
                    <a16:creationId xmlns:a16="http://schemas.microsoft.com/office/drawing/2014/main" id="{C399B429-F6CD-4B81-9218-6D1F66518E48}"/>
                  </a:ext>
                </a:extLst>
              </p:cNvPr>
              <p:cNvSpPr/>
              <p:nvPr/>
            </p:nvSpPr>
            <p:spPr>
              <a:xfrm>
                <a:off x="7804868" y="4623691"/>
                <a:ext cx="330757" cy="203711"/>
              </a:xfrm>
              <a:custGeom>
                <a:avLst/>
                <a:gdLst>
                  <a:gd name="connsiteX0" fmla="*/ 3515 w 330757"/>
                  <a:gd name="connsiteY0" fmla="*/ 1226 h 203711"/>
                  <a:gd name="connsiteX1" fmla="*/ 327365 w 330757"/>
                  <a:gd name="connsiteY1" fmla="*/ 200192 h 203711"/>
                  <a:gd name="connsiteX2" fmla="*/ 164382 w 330757"/>
                  <a:gd name="connsiteY2" fmla="*/ 119759 h 203711"/>
                  <a:gd name="connsiteX3" fmla="*/ 3515 w 330757"/>
                  <a:gd name="connsiteY3" fmla="*/ 1226 h 203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0757" h="203711">
                    <a:moveTo>
                      <a:pt x="3515" y="1226"/>
                    </a:moveTo>
                    <a:cubicBezTo>
                      <a:pt x="30679" y="14631"/>
                      <a:pt x="300554" y="180437"/>
                      <a:pt x="327365" y="200192"/>
                    </a:cubicBezTo>
                    <a:cubicBezTo>
                      <a:pt x="354176" y="219947"/>
                      <a:pt x="214829" y="151509"/>
                      <a:pt x="164382" y="119759"/>
                    </a:cubicBezTo>
                    <a:cubicBezTo>
                      <a:pt x="113935" y="88009"/>
                      <a:pt x="-23649" y="-12179"/>
                      <a:pt x="3515" y="122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4" name="フリーフォーム: 図形 703">
                <a:extLst>
                  <a:ext uri="{FF2B5EF4-FFF2-40B4-BE49-F238E27FC236}">
                    <a16:creationId xmlns:a16="http://schemas.microsoft.com/office/drawing/2014/main" id="{5C8F7BB7-EF80-4F64-ACC9-ACC3845B0CB4}"/>
                  </a:ext>
                </a:extLst>
              </p:cNvPr>
              <p:cNvSpPr/>
              <p:nvPr/>
            </p:nvSpPr>
            <p:spPr>
              <a:xfrm>
                <a:off x="7408308" y="4562700"/>
                <a:ext cx="441943" cy="143538"/>
              </a:xfrm>
              <a:custGeom>
                <a:avLst/>
                <a:gdLst>
                  <a:gd name="connsiteX0" fmla="*/ 201109 w 441943"/>
                  <a:gd name="connsiteY0" fmla="*/ 833 h 143538"/>
                  <a:gd name="connsiteX1" fmla="*/ 400075 w 441943"/>
                  <a:gd name="connsiteY1" fmla="*/ 129950 h 143538"/>
                  <a:gd name="connsiteX2" fmla="*/ 429709 w 441943"/>
                  <a:gd name="connsiteY2" fmla="*/ 134183 h 143538"/>
                  <a:gd name="connsiteX3" fmla="*/ 245559 w 441943"/>
                  <a:gd name="connsiteY3" fmla="*/ 81267 h 143538"/>
                  <a:gd name="connsiteX4" fmla="*/ 25 w 441943"/>
                  <a:gd name="connsiteY4" fmla="*/ 74917 h 143538"/>
                  <a:gd name="connsiteX5" fmla="*/ 260375 w 441943"/>
                  <a:gd name="connsiteY5" fmla="*/ 72800 h 143538"/>
                  <a:gd name="connsiteX6" fmla="*/ 201109 w 441943"/>
                  <a:gd name="connsiteY6" fmla="*/ 833 h 143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943" h="143538">
                    <a:moveTo>
                      <a:pt x="201109" y="833"/>
                    </a:moveTo>
                    <a:cubicBezTo>
                      <a:pt x="224392" y="10358"/>
                      <a:pt x="361975" y="107725"/>
                      <a:pt x="400075" y="129950"/>
                    </a:cubicBezTo>
                    <a:cubicBezTo>
                      <a:pt x="438175" y="152175"/>
                      <a:pt x="455462" y="142297"/>
                      <a:pt x="429709" y="134183"/>
                    </a:cubicBezTo>
                    <a:cubicBezTo>
                      <a:pt x="403956" y="126069"/>
                      <a:pt x="317173" y="91145"/>
                      <a:pt x="245559" y="81267"/>
                    </a:cubicBezTo>
                    <a:cubicBezTo>
                      <a:pt x="173945" y="71389"/>
                      <a:pt x="-2444" y="76328"/>
                      <a:pt x="25" y="74917"/>
                    </a:cubicBezTo>
                    <a:cubicBezTo>
                      <a:pt x="2494" y="73506"/>
                      <a:pt x="224744" y="79150"/>
                      <a:pt x="260375" y="72800"/>
                    </a:cubicBezTo>
                    <a:cubicBezTo>
                      <a:pt x="296006" y="66450"/>
                      <a:pt x="177826" y="-8692"/>
                      <a:pt x="201109" y="83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5" name="フリーフォーム: 図形 704">
                <a:extLst>
                  <a:ext uri="{FF2B5EF4-FFF2-40B4-BE49-F238E27FC236}">
                    <a16:creationId xmlns:a16="http://schemas.microsoft.com/office/drawing/2014/main" id="{3BBEAF99-C7A2-4E09-A975-35F3F470CB58}"/>
                  </a:ext>
                </a:extLst>
              </p:cNvPr>
              <p:cNvSpPr/>
              <p:nvPr/>
            </p:nvSpPr>
            <p:spPr>
              <a:xfrm>
                <a:off x="7278832" y="4749631"/>
                <a:ext cx="492494" cy="652603"/>
              </a:xfrm>
              <a:custGeom>
                <a:avLst/>
                <a:gdLst>
                  <a:gd name="connsiteX0" fmla="*/ 423718 w 492494"/>
                  <a:gd name="connsiteY0" fmla="*/ 169 h 652603"/>
                  <a:gd name="connsiteX1" fmla="*/ 188768 w 492494"/>
                  <a:gd name="connsiteY1" fmla="*/ 59436 h 652603"/>
                  <a:gd name="connsiteX2" fmla="*/ 377151 w 492494"/>
                  <a:gd name="connsiteY2" fmla="*/ 222419 h 652603"/>
                  <a:gd name="connsiteX3" fmla="*/ 142201 w 492494"/>
                  <a:gd name="connsiteY3" fmla="*/ 190669 h 652603"/>
                  <a:gd name="connsiteX4" fmla="*/ 173951 w 492494"/>
                  <a:gd name="connsiteY4" fmla="*/ 254169 h 652603"/>
                  <a:gd name="connsiteX5" fmla="*/ 127385 w 492494"/>
                  <a:gd name="connsiteY5" fmla="*/ 268986 h 652603"/>
                  <a:gd name="connsiteX6" fmla="*/ 275551 w 492494"/>
                  <a:gd name="connsiteY6" fmla="*/ 326136 h 652603"/>
                  <a:gd name="connsiteX7" fmla="*/ 55418 w 492494"/>
                  <a:gd name="connsiteY7" fmla="*/ 389636 h 652603"/>
                  <a:gd name="connsiteX8" fmla="*/ 85051 w 492494"/>
                  <a:gd name="connsiteY8" fmla="*/ 408686 h 652603"/>
                  <a:gd name="connsiteX9" fmla="*/ 74468 w 492494"/>
                  <a:gd name="connsiteY9" fmla="*/ 487002 h 652603"/>
                  <a:gd name="connsiteX10" fmla="*/ 330585 w 492494"/>
                  <a:gd name="connsiteY10" fmla="*/ 451019 h 652603"/>
                  <a:gd name="connsiteX11" fmla="*/ 461818 w 492494"/>
                  <a:gd name="connsiteY11" fmla="*/ 542036 h 652603"/>
                  <a:gd name="connsiteX12" fmla="*/ 472401 w 492494"/>
                  <a:gd name="connsiteY12" fmla="*/ 652102 h 652603"/>
                  <a:gd name="connsiteX13" fmla="*/ 226868 w 492494"/>
                  <a:gd name="connsiteY13" fmla="*/ 495469 h 652603"/>
                  <a:gd name="connsiteX14" fmla="*/ 385 w 492494"/>
                  <a:gd name="connsiteY14" fmla="*/ 427736 h 652603"/>
                  <a:gd name="connsiteX15" fmla="*/ 281901 w 492494"/>
                  <a:gd name="connsiteY15" fmla="*/ 281686 h 652603"/>
                  <a:gd name="connsiteX16" fmla="*/ 216285 w 492494"/>
                  <a:gd name="connsiteY16" fmla="*/ 74252 h 652603"/>
                  <a:gd name="connsiteX17" fmla="*/ 423718 w 492494"/>
                  <a:gd name="connsiteY17" fmla="*/ 169 h 652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2494" h="652603">
                    <a:moveTo>
                      <a:pt x="423718" y="169"/>
                    </a:moveTo>
                    <a:cubicBezTo>
                      <a:pt x="419132" y="-2300"/>
                      <a:pt x="196529" y="22394"/>
                      <a:pt x="188768" y="59436"/>
                    </a:cubicBezTo>
                    <a:cubicBezTo>
                      <a:pt x="181007" y="96478"/>
                      <a:pt x="384912" y="200547"/>
                      <a:pt x="377151" y="222419"/>
                    </a:cubicBezTo>
                    <a:cubicBezTo>
                      <a:pt x="369390" y="244291"/>
                      <a:pt x="176068" y="185377"/>
                      <a:pt x="142201" y="190669"/>
                    </a:cubicBezTo>
                    <a:cubicBezTo>
                      <a:pt x="108334" y="195961"/>
                      <a:pt x="176420" y="241116"/>
                      <a:pt x="173951" y="254169"/>
                    </a:cubicBezTo>
                    <a:cubicBezTo>
                      <a:pt x="171482" y="267222"/>
                      <a:pt x="110452" y="256992"/>
                      <a:pt x="127385" y="268986"/>
                    </a:cubicBezTo>
                    <a:cubicBezTo>
                      <a:pt x="144318" y="280981"/>
                      <a:pt x="287545" y="306028"/>
                      <a:pt x="275551" y="326136"/>
                    </a:cubicBezTo>
                    <a:cubicBezTo>
                      <a:pt x="263556" y="346244"/>
                      <a:pt x="87168" y="375878"/>
                      <a:pt x="55418" y="389636"/>
                    </a:cubicBezTo>
                    <a:cubicBezTo>
                      <a:pt x="23668" y="403394"/>
                      <a:pt x="81876" y="392458"/>
                      <a:pt x="85051" y="408686"/>
                    </a:cubicBezTo>
                    <a:cubicBezTo>
                      <a:pt x="88226" y="424914"/>
                      <a:pt x="33546" y="479947"/>
                      <a:pt x="74468" y="487002"/>
                    </a:cubicBezTo>
                    <a:cubicBezTo>
                      <a:pt x="115390" y="494057"/>
                      <a:pt x="266027" y="441847"/>
                      <a:pt x="330585" y="451019"/>
                    </a:cubicBezTo>
                    <a:cubicBezTo>
                      <a:pt x="395143" y="460191"/>
                      <a:pt x="438182" y="508522"/>
                      <a:pt x="461818" y="542036"/>
                    </a:cubicBezTo>
                    <a:cubicBezTo>
                      <a:pt x="485454" y="575550"/>
                      <a:pt x="511559" y="659863"/>
                      <a:pt x="472401" y="652102"/>
                    </a:cubicBezTo>
                    <a:cubicBezTo>
                      <a:pt x="433243" y="644341"/>
                      <a:pt x="305537" y="532863"/>
                      <a:pt x="226868" y="495469"/>
                    </a:cubicBezTo>
                    <a:cubicBezTo>
                      <a:pt x="148199" y="458075"/>
                      <a:pt x="-8787" y="463367"/>
                      <a:pt x="385" y="427736"/>
                    </a:cubicBezTo>
                    <a:cubicBezTo>
                      <a:pt x="9557" y="392106"/>
                      <a:pt x="245918" y="340600"/>
                      <a:pt x="281901" y="281686"/>
                    </a:cubicBezTo>
                    <a:cubicBezTo>
                      <a:pt x="317884" y="222772"/>
                      <a:pt x="196882" y="121877"/>
                      <a:pt x="216285" y="74252"/>
                    </a:cubicBezTo>
                    <a:cubicBezTo>
                      <a:pt x="235688" y="26627"/>
                      <a:pt x="428304" y="2638"/>
                      <a:pt x="423718" y="16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6" name="フリーフォーム: 図形 705">
                <a:extLst>
                  <a:ext uri="{FF2B5EF4-FFF2-40B4-BE49-F238E27FC236}">
                    <a16:creationId xmlns:a16="http://schemas.microsoft.com/office/drawing/2014/main" id="{6AF54CF3-6F66-449B-A4AC-DD7D72D57297}"/>
                  </a:ext>
                </a:extLst>
              </p:cNvPr>
              <p:cNvSpPr/>
              <p:nvPr/>
            </p:nvSpPr>
            <p:spPr>
              <a:xfrm>
                <a:off x="6588244" y="4802716"/>
                <a:ext cx="773176" cy="356867"/>
              </a:xfrm>
              <a:custGeom>
                <a:avLst/>
                <a:gdLst>
                  <a:gd name="connsiteX0" fmla="*/ 769289 w 773176"/>
                  <a:gd name="connsiteY0" fmla="*/ 1 h 356867"/>
                  <a:gd name="connsiteX1" fmla="*/ 269756 w 773176"/>
                  <a:gd name="connsiteY1" fmla="*/ 76201 h 356867"/>
                  <a:gd name="connsiteX2" fmla="*/ 142756 w 773176"/>
                  <a:gd name="connsiteY2" fmla="*/ 80434 h 356867"/>
                  <a:gd name="connsiteX3" fmla="*/ 494123 w 773176"/>
                  <a:gd name="connsiteY3" fmla="*/ 80434 h 356867"/>
                  <a:gd name="connsiteX4" fmla="*/ 392523 w 773176"/>
                  <a:gd name="connsiteY4" fmla="*/ 112184 h 356867"/>
                  <a:gd name="connsiteX5" fmla="*/ 132173 w 773176"/>
                  <a:gd name="connsiteY5" fmla="*/ 171451 h 356867"/>
                  <a:gd name="connsiteX6" fmla="*/ 115239 w 773176"/>
                  <a:gd name="connsiteY6" fmla="*/ 175684 h 356867"/>
                  <a:gd name="connsiteX7" fmla="*/ 142756 w 773176"/>
                  <a:gd name="connsiteY7" fmla="*/ 198967 h 356867"/>
                  <a:gd name="connsiteX8" fmla="*/ 115239 w 773176"/>
                  <a:gd name="connsiteY8" fmla="*/ 275167 h 356867"/>
                  <a:gd name="connsiteX9" fmla="*/ 115239 w 773176"/>
                  <a:gd name="connsiteY9" fmla="*/ 355601 h 356867"/>
                  <a:gd name="connsiteX10" fmla="*/ 3056 w 773176"/>
                  <a:gd name="connsiteY10" fmla="*/ 325967 h 356867"/>
                  <a:gd name="connsiteX11" fmla="*/ 254939 w 773176"/>
                  <a:gd name="connsiteY11" fmla="*/ 347134 h 356867"/>
                  <a:gd name="connsiteX12" fmla="*/ 225306 w 773176"/>
                  <a:gd name="connsiteY12" fmla="*/ 198967 h 356867"/>
                  <a:gd name="connsiteX13" fmla="*/ 360773 w 773176"/>
                  <a:gd name="connsiteY13" fmla="*/ 112184 h 356867"/>
                  <a:gd name="connsiteX14" fmla="*/ 496239 w 773176"/>
                  <a:gd name="connsiteY14" fmla="*/ 78317 h 356867"/>
                  <a:gd name="connsiteX15" fmla="*/ 769289 w 773176"/>
                  <a:gd name="connsiteY15" fmla="*/ 1 h 35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73176" h="356867">
                    <a:moveTo>
                      <a:pt x="769289" y="1"/>
                    </a:moveTo>
                    <a:cubicBezTo>
                      <a:pt x="731542" y="-352"/>
                      <a:pt x="374178" y="62796"/>
                      <a:pt x="269756" y="76201"/>
                    </a:cubicBezTo>
                    <a:cubicBezTo>
                      <a:pt x="165334" y="89606"/>
                      <a:pt x="105362" y="79729"/>
                      <a:pt x="142756" y="80434"/>
                    </a:cubicBezTo>
                    <a:cubicBezTo>
                      <a:pt x="180150" y="81139"/>
                      <a:pt x="452495" y="75142"/>
                      <a:pt x="494123" y="80434"/>
                    </a:cubicBezTo>
                    <a:cubicBezTo>
                      <a:pt x="535751" y="85726"/>
                      <a:pt x="452848" y="97015"/>
                      <a:pt x="392523" y="112184"/>
                    </a:cubicBezTo>
                    <a:cubicBezTo>
                      <a:pt x="332198" y="127354"/>
                      <a:pt x="178387" y="160868"/>
                      <a:pt x="132173" y="171451"/>
                    </a:cubicBezTo>
                    <a:cubicBezTo>
                      <a:pt x="85959" y="182034"/>
                      <a:pt x="113475" y="171098"/>
                      <a:pt x="115239" y="175684"/>
                    </a:cubicBezTo>
                    <a:cubicBezTo>
                      <a:pt x="117003" y="180270"/>
                      <a:pt x="142756" y="182387"/>
                      <a:pt x="142756" y="198967"/>
                    </a:cubicBezTo>
                    <a:cubicBezTo>
                      <a:pt x="142756" y="215547"/>
                      <a:pt x="119825" y="249061"/>
                      <a:pt x="115239" y="275167"/>
                    </a:cubicBezTo>
                    <a:cubicBezTo>
                      <a:pt x="110653" y="301273"/>
                      <a:pt x="133936" y="347134"/>
                      <a:pt x="115239" y="355601"/>
                    </a:cubicBezTo>
                    <a:cubicBezTo>
                      <a:pt x="96542" y="364068"/>
                      <a:pt x="-20227" y="327378"/>
                      <a:pt x="3056" y="325967"/>
                    </a:cubicBezTo>
                    <a:cubicBezTo>
                      <a:pt x="26339" y="324556"/>
                      <a:pt x="217897" y="368301"/>
                      <a:pt x="254939" y="347134"/>
                    </a:cubicBezTo>
                    <a:cubicBezTo>
                      <a:pt x="291981" y="325967"/>
                      <a:pt x="207667" y="238125"/>
                      <a:pt x="225306" y="198967"/>
                    </a:cubicBezTo>
                    <a:cubicBezTo>
                      <a:pt x="242945" y="159809"/>
                      <a:pt x="315618" y="132292"/>
                      <a:pt x="360773" y="112184"/>
                    </a:cubicBezTo>
                    <a:cubicBezTo>
                      <a:pt x="405928" y="92076"/>
                      <a:pt x="433445" y="96661"/>
                      <a:pt x="496239" y="78317"/>
                    </a:cubicBezTo>
                    <a:cubicBezTo>
                      <a:pt x="559033" y="59973"/>
                      <a:pt x="807036" y="354"/>
                      <a:pt x="769289" y="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7" name="フリーフォーム: 図形 706">
                <a:extLst>
                  <a:ext uri="{FF2B5EF4-FFF2-40B4-BE49-F238E27FC236}">
                    <a16:creationId xmlns:a16="http://schemas.microsoft.com/office/drawing/2014/main" id="{B627F848-3BF7-41D2-8F6B-3220B140D184}"/>
                  </a:ext>
                </a:extLst>
              </p:cNvPr>
              <p:cNvSpPr/>
              <p:nvPr/>
            </p:nvSpPr>
            <p:spPr>
              <a:xfrm>
                <a:off x="6956033" y="4855253"/>
                <a:ext cx="363945" cy="508627"/>
              </a:xfrm>
              <a:custGeom>
                <a:avLst/>
                <a:gdLst>
                  <a:gd name="connsiteX0" fmla="*/ 363400 w 363945"/>
                  <a:gd name="connsiteY0" fmla="*/ 380 h 508627"/>
                  <a:gd name="connsiteX1" fmla="*/ 88234 w 363945"/>
                  <a:gd name="connsiteY1" fmla="*/ 150664 h 508627"/>
                  <a:gd name="connsiteX2" fmla="*/ 58600 w 363945"/>
                  <a:gd name="connsiteY2" fmla="*/ 207814 h 508627"/>
                  <a:gd name="connsiteX3" fmla="*/ 145384 w 363945"/>
                  <a:gd name="connsiteY3" fmla="*/ 491447 h 508627"/>
                  <a:gd name="connsiteX4" fmla="*/ 122100 w 363945"/>
                  <a:gd name="connsiteY4" fmla="*/ 446997 h 508627"/>
                  <a:gd name="connsiteX5" fmla="*/ 7800 w 363945"/>
                  <a:gd name="connsiteY5" fmla="*/ 199347 h 508627"/>
                  <a:gd name="connsiteX6" fmla="*/ 363400 w 363945"/>
                  <a:gd name="connsiteY6" fmla="*/ 380 h 508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3945" h="508627">
                    <a:moveTo>
                      <a:pt x="363400" y="380"/>
                    </a:moveTo>
                    <a:cubicBezTo>
                      <a:pt x="376806" y="-7734"/>
                      <a:pt x="139034" y="116092"/>
                      <a:pt x="88234" y="150664"/>
                    </a:cubicBezTo>
                    <a:cubicBezTo>
                      <a:pt x="37434" y="185236"/>
                      <a:pt x="49075" y="151017"/>
                      <a:pt x="58600" y="207814"/>
                    </a:cubicBezTo>
                    <a:cubicBezTo>
                      <a:pt x="68125" y="264611"/>
                      <a:pt x="134801" y="451583"/>
                      <a:pt x="145384" y="491447"/>
                    </a:cubicBezTo>
                    <a:cubicBezTo>
                      <a:pt x="155967" y="531311"/>
                      <a:pt x="145031" y="495680"/>
                      <a:pt x="122100" y="446997"/>
                    </a:cubicBezTo>
                    <a:cubicBezTo>
                      <a:pt x="99169" y="398314"/>
                      <a:pt x="-33122" y="273430"/>
                      <a:pt x="7800" y="199347"/>
                    </a:cubicBezTo>
                    <a:cubicBezTo>
                      <a:pt x="48722" y="125264"/>
                      <a:pt x="349994" y="8494"/>
                      <a:pt x="363400" y="38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8" name="フリーフォーム: 図形 707">
                <a:extLst>
                  <a:ext uri="{FF2B5EF4-FFF2-40B4-BE49-F238E27FC236}">
                    <a16:creationId xmlns:a16="http://schemas.microsoft.com/office/drawing/2014/main" id="{F8CEE26C-D602-4CD8-A426-957DFDFCAFF2}"/>
                  </a:ext>
                </a:extLst>
              </p:cNvPr>
              <p:cNvSpPr/>
              <p:nvPr/>
            </p:nvSpPr>
            <p:spPr>
              <a:xfrm>
                <a:off x="6732140" y="5189711"/>
                <a:ext cx="450846" cy="178158"/>
              </a:xfrm>
              <a:custGeom>
                <a:avLst/>
                <a:gdLst>
                  <a:gd name="connsiteX0" fmla="*/ 977 w 450846"/>
                  <a:gd name="connsiteY0" fmla="*/ 356 h 178158"/>
                  <a:gd name="connsiteX1" fmla="*/ 102577 w 450846"/>
                  <a:gd name="connsiteY1" fmla="*/ 70206 h 178158"/>
                  <a:gd name="connsiteX2" fmla="*/ 32727 w 450846"/>
                  <a:gd name="connsiteY2" fmla="*/ 163339 h 178158"/>
                  <a:gd name="connsiteX3" fmla="*/ 157610 w 450846"/>
                  <a:gd name="connsiteY3" fmla="*/ 91372 h 178158"/>
                  <a:gd name="connsiteX4" fmla="*/ 305777 w 450846"/>
                  <a:gd name="connsiteY4" fmla="*/ 125239 h 178158"/>
                  <a:gd name="connsiteX5" fmla="*/ 449710 w 450846"/>
                  <a:gd name="connsiteY5" fmla="*/ 178156 h 178158"/>
                  <a:gd name="connsiteX6" fmla="*/ 225343 w 450846"/>
                  <a:gd name="connsiteY6" fmla="*/ 123122 h 178158"/>
                  <a:gd name="connsiteX7" fmla="*/ 47543 w 450846"/>
                  <a:gd name="connsiteY7" fmla="*/ 148522 h 178158"/>
                  <a:gd name="connsiteX8" fmla="*/ 176660 w 450846"/>
                  <a:gd name="connsiteY8" fmla="*/ 99839 h 178158"/>
                  <a:gd name="connsiteX9" fmla="*/ 977 w 450846"/>
                  <a:gd name="connsiteY9" fmla="*/ 356 h 178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0846" h="178158">
                    <a:moveTo>
                      <a:pt x="977" y="356"/>
                    </a:moveTo>
                    <a:cubicBezTo>
                      <a:pt x="-11370" y="-4583"/>
                      <a:pt x="97285" y="43042"/>
                      <a:pt x="102577" y="70206"/>
                    </a:cubicBezTo>
                    <a:cubicBezTo>
                      <a:pt x="107869" y="97370"/>
                      <a:pt x="23555" y="159811"/>
                      <a:pt x="32727" y="163339"/>
                    </a:cubicBezTo>
                    <a:cubicBezTo>
                      <a:pt x="41899" y="166867"/>
                      <a:pt x="112102" y="97722"/>
                      <a:pt x="157610" y="91372"/>
                    </a:cubicBezTo>
                    <a:cubicBezTo>
                      <a:pt x="203118" y="85022"/>
                      <a:pt x="257094" y="110775"/>
                      <a:pt x="305777" y="125239"/>
                    </a:cubicBezTo>
                    <a:cubicBezTo>
                      <a:pt x="354460" y="139703"/>
                      <a:pt x="463116" y="178509"/>
                      <a:pt x="449710" y="178156"/>
                    </a:cubicBezTo>
                    <a:cubicBezTo>
                      <a:pt x="436304" y="177803"/>
                      <a:pt x="292371" y="128061"/>
                      <a:pt x="225343" y="123122"/>
                    </a:cubicBezTo>
                    <a:cubicBezTo>
                      <a:pt x="158315" y="118183"/>
                      <a:pt x="55657" y="152402"/>
                      <a:pt x="47543" y="148522"/>
                    </a:cubicBezTo>
                    <a:cubicBezTo>
                      <a:pt x="39429" y="144642"/>
                      <a:pt x="180893" y="121358"/>
                      <a:pt x="176660" y="99839"/>
                    </a:cubicBezTo>
                    <a:cubicBezTo>
                      <a:pt x="172427" y="78320"/>
                      <a:pt x="13324" y="5295"/>
                      <a:pt x="977" y="35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9" name="フリーフォーム: 図形 708">
                <a:extLst>
                  <a:ext uri="{FF2B5EF4-FFF2-40B4-BE49-F238E27FC236}">
                    <a16:creationId xmlns:a16="http://schemas.microsoft.com/office/drawing/2014/main" id="{D8B2AE5B-57F4-40B1-ADD7-45D303D57558}"/>
                  </a:ext>
                </a:extLst>
              </p:cNvPr>
              <p:cNvSpPr/>
              <p:nvPr/>
            </p:nvSpPr>
            <p:spPr>
              <a:xfrm>
                <a:off x="6739386" y="5402250"/>
                <a:ext cx="192459" cy="120666"/>
              </a:xfrm>
              <a:custGeom>
                <a:avLst/>
                <a:gdLst>
                  <a:gd name="connsiteX0" fmla="*/ 20189 w 192459"/>
                  <a:gd name="connsiteY0" fmla="*/ 13 h 120666"/>
                  <a:gd name="connsiteX1" fmla="*/ 120202 w 192459"/>
                  <a:gd name="connsiteY1" fmla="*/ 73038 h 120666"/>
                  <a:gd name="connsiteX2" fmla="*/ 183702 w 192459"/>
                  <a:gd name="connsiteY2" fmla="*/ 76213 h 120666"/>
                  <a:gd name="connsiteX3" fmla="*/ 104327 w 192459"/>
                  <a:gd name="connsiteY3" fmla="*/ 98438 h 120666"/>
                  <a:gd name="connsiteX4" fmla="*/ 1139 w 192459"/>
                  <a:gd name="connsiteY4" fmla="*/ 120663 h 120666"/>
                  <a:gd name="connsiteX5" fmla="*/ 175764 w 192459"/>
                  <a:gd name="connsiteY5" fmla="*/ 100025 h 120666"/>
                  <a:gd name="connsiteX6" fmla="*/ 169414 w 192459"/>
                  <a:gd name="connsiteY6" fmla="*/ 79388 h 120666"/>
                  <a:gd name="connsiteX7" fmla="*/ 20189 w 192459"/>
                  <a:gd name="connsiteY7" fmla="*/ 13 h 120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2459" h="120666">
                    <a:moveTo>
                      <a:pt x="20189" y="13"/>
                    </a:moveTo>
                    <a:cubicBezTo>
                      <a:pt x="11987" y="-1045"/>
                      <a:pt x="92950" y="60338"/>
                      <a:pt x="120202" y="73038"/>
                    </a:cubicBezTo>
                    <a:cubicBezTo>
                      <a:pt x="147454" y="85738"/>
                      <a:pt x="186348" y="71980"/>
                      <a:pt x="183702" y="76213"/>
                    </a:cubicBezTo>
                    <a:cubicBezTo>
                      <a:pt x="181056" y="80446"/>
                      <a:pt x="134754" y="91030"/>
                      <a:pt x="104327" y="98438"/>
                    </a:cubicBezTo>
                    <a:cubicBezTo>
                      <a:pt x="73900" y="105846"/>
                      <a:pt x="-10767" y="120399"/>
                      <a:pt x="1139" y="120663"/>
                    </a:cubicBezTo>
                    <a:cubicBezTo>
                      <a:pt x="13045" y="120927"/>
                      <a:pt x="147718" y="106904"/>
                      <a:pt x="175764" y="100025"/>
                    </a:cubicBezTo>
                    <a:cubicBezTo>
                      <a:pt x="203810" y="93146"/>
                      <a:pt x="192962" y="93411"/>
                      <a:pt x="169414" y="79388"/>
                    </a:cubicBezTo>
                    <a:cubicBezTo>
                      <a:pt x="145866" y="65365"/>
                      <a:pt x="28391" y="1071"/>
                      <a:pt x="20189" y="1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0" name="フリーフォーム: 図形 709">
                <a:extLst>
                  <a:ext uri="{FF2B5EF4-FFF2-40B4-BE49-F238E27FC236}">
                    <a16:creationId xmlns:a16="http://schemas.microsoft.com/office/drawing/2014/main" id="{5FF08941-A0FE-454F-A779-EEFE5FA71F99}"/>
                  </a:ext>
                </a:extLst>
              </p:cNvPr>
              <p:cNvSpPr/>
              <p:nvPr/>
            </p:nvSpPr>
            <p:spPr>
              <a:xfrm>
                <a:off x="6772006" y="5509690"/>
                <a:ext cx="267032" cy="135527"/>
              </a:xfrm>
              <a:custGeom>
                <a:avLst/>
                <a:gdLst>
                  <a:gd name="connsiteX0" fmla="*/ 269 w 267032"/>
                  <a:gd name="connsiteY0" fmla="*/ 523 h 135527"/>
                  <a:gd name="connsiteX1" fmla="*/ 41544 w 267032"/>
                  <a:gd name="connsiteY1" fmla="*/ 71960 h 135527"/>
                  <a:gd name="connsiteX2" fmla="*/ 138382 w 267032"/>
                  <a:gd name="connsiteY2" fmla="*/ 121173 h 135527"/>
                  <a:gd name="connsiteX3" fmla="*/ 266969 w 267032"/>
                  <a:gd name="connsiteY3" fmla="*/ 135460 h 135527"/>
                  <a:gd name="connsiteX4" fmla="*/ 154257 w 267032"/>
                  <a:gd name="connsiteY4" fmla="*/ 125935 h 135527"/>
                  <a:gd name="connsiteX5" fmla="*/ 59007 w 267032"/>
                  <a:gd name="connsiteY5" fmla="*/ 111648 h 135527"/>
                  <a:gd name="connsiteX6" fmla="*/ 269 w 267032"/>
                  <a:gd name="connsiteY6" fmla="*/ 523 h 135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032" h="135527">
                    <a:moveTo>
                      <a:pt x="269" y="523"/>
                    </a:moveTo>
                    <a:cubicBezTo>
                      <a:pt x="-2642" y="-6092"/>
                      <a:pt x="18525" y="51852"/>
                      <a:pt x="41544" y="71960"/>
                    </a:cubicBezTo>
                    <a:cubicBezTo>
                      <a:pt x="64563" y="92068"/>
                      <a:pt x="100811" y="110590"/>
                      <a:pt x="138382" y="121173"/>
                    </a:cubicBezTo>
                    <a:cubicBezTo>
                      <a:pt x="175953" y="131756"/>
                      <a:pt x="264323" y="134666"/>
                      <a:pt x="266969" y="135460"/>
                    </a:cubicBezTo>
                    <a:cubicBezTo>
                      <a:pt x="269615" y="136254"/>
                      <a:pt x="188917" y="129904"/>
                      <a:pt x="154257" y="125935"/>
                    </a:cubicBezTo>
                    <a:cubicBezTo>
                      <a:pt x="119597" y="121966"/>
                      <a:pt x="83613" y="128052"/>
                      <a:pt x="59007" y="111648"/>
                    </a:cubicBezTo>
                    <a:cubicBezTo>
                      <a:pt x="34401" y="95244"/>
                      <a:pt x="3180" y="7138"/>
                      <a:pt x="269" y="5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1" name="フリーフォーム: 図形 710">
                <a:extLst>
                  <a:ext uri="{FF2B5EF4-FFF2-40B4-BE49-F238E27FC236}">
                    <a16:creationId xmlns:a16="http://schemas.microsoft.com/office/drawing/2014/main" id="{279239A7-6AA1-4FEE-8835-B5AA4DA46729}"/>
                  </a:ext>
                </a:extLst>
              </p:cNvPr>
              <p:cNvSpPr/>
              <p:nvPr/>
            </p:nvSpPr>
            <p:spPr>
              <a:xfrm>
                <a:off x="6734398" y="5622833"/>
                <a:ext cx="138205" cy="180119"/>
              </a:xfrm>
              <a:custGeom>
                <a:avLst/>
                <a:gdLst>
                  <a:gd name="connsiteX0" fmla="*/ 31527 w 138205"/>
                  <a:gd name="connsiteY0" fmla="*/ 92 h 180119"/>
                  <a:gd name="connsiteX1" fmla="*/ 137890 w 138205"/>
                  <a:gd name="connsiteY1" fmla="*/ 73117 h 180119"/>
                  <a:gd name="connsiteX2" fmla="*/ 63277 w 138205"/>
                  <a:gd name="connsiteY2" fmla="*/ 85817 h 180119"/>
                  <a:gd name="connsiteX3" fmla="*/ 34702 w 138205"/>
                  <a:gd name="connsiteY3" fmla="*/ 179480 h 180119"/>
                  <a:gd name="connsiteX4" fmla="*/ 2952 w 138205"/>
                  <a:gd name="connsiteY4" fmla="*/ 123917 h 180119"/>
                  <a:gd name="connsiteX5" fmla="*/ 114077 w 138205"/>
                  <a:gd name="connsiteY5" fmla="*/ 63592 h 180119"/>
                  <a:gd name="connsiteX6" fmla="*/ 107727 w 138205"/>
                  <a:gd name="connsiteY6" fmla="*/ 57242 h 180119"/>
                  <a:gd name="connsiteX7" fmla="*/ 31527 w 138205"/>
                  <a:gd name="connsiteY7" fmla="*/ 92 h 180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205" h="180119">
                    <a:moveTo>
                      <a:pt x="31527" y="92"/>
                    </a:moveTo>
                    <a:cubicBezTo>
                      <a:pt x="36554" y="2738"/>
                      <a:pt x="132598" y="58830"/>
                      <a:pt x="137890" y="73117"/>
                    </a:cubicBezTo>
                    <a:cubicBezTo>
                      <a:pt x="143182" y="87404"/>
                      <a:pt x="80475" y="68090"/>
                      <a:pt x="63277" y="85817"/>
                    </a:cubicBezTo>
                    <a:cubicBezTo>
                      <a:pt x="46079" y="103544"/>
                      <a:pt x="44756" y="173130"/>
                      <a:pt x="34702" y="179480"/>
                    </a:cubicBezTo>
                    <a:cubicBezTo>
                      <a:pt x="24648" y="185830"/>
                      <a:pt x="-10277" y="143232"/>
                      <a:pt x="2952" y="123917"/>
                    </a:cubicBezTo>
                    <a:cubicBezTo>
                      <a:pt x="16181" y="104602"/>
                      <a:pt x="96615" y="74704"/>
                      <a:pt x="114077" y="63592"/>
                    </a:cubicBezTo>
                    <a:cubicBezTo>
                      <a:pt x="131539" y="52480"/>
                      <a:pt x="119369" y="62004"/>
                      <a:pt x="107727" y="57242"/>
                    </a:cubicBezTo>
                    <a:cubicBezTo>
                      <a:pt x="96085" y="52480"/>
                      <a:pt x="26500" y="-2554"/>
                      <a:pt x="31527" y="9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2" name="フリーフォーム: 図形 711">
                <a:extLst>
                  <a:ext uri="{FF2B5EF4-FFF2-40B4-BE49-F238E27FC236}">
                    <a16:creationId xmlns:a16="http://schemas.microsoft.com/office/drawing/2014/main" id="{619BE731-62BD-4D8F-ABCA-A7D88D4F56BC}"/>
                  </a:ext>
                </a:extLst>
              </p:cNvPr>
              <p:cNvSpPr/>
              <p:nvPr/>
            </p:nvSpPr>
            <p:spPr>
              <a:xfrm>
                <a:off x="6713532" y="5666225"/>
                <a:ext cx="282454" cy="192785"/>
              </a:xfrm>
              <a:custGeom>
                <a:avLst/>
                <a:gdLst>
                  <a:gd name="connsiteX0" fmla="*/ 241306 w 282454"/>
                  <a:gd name="connsiteY0" fmla="*/ 1150 h 192785"/>
                  <a:gd name="connsiteX1" fmla="*/ 266706 w 282454"/>
                  <a:gd name="connsiteY1" fmla="*/ 77350 h 192785"/>
                  <a:gd name="connsiteX2" fmla="*/ 168281 w 282454"/>
                  <a:gd name="connsiteY2" fmla="*/ 186888 h 192785"/>
                  <a:gd name="connsiteX3" fmla="*/ 6 w 282454"/>
                  <a:gd name="connsiteY3" fmla="*/ 175775 h 192785"/>
                  <a:gd name="connsiteX4" fmla="*/ 174631 w 282454"/>
                  <a:gd name="connsiteY4" fmla="*/ 156725 h 192785"/>
                  <a:gd name="connsiteX5" fmla="*/ 280993 w 282454"/>
                  <a:gd name="connsiteY5" fmla="*/ 136088 h 192785"/>
                  <a:gd name="connsiteX6" fmla="*/ 241306 w 282454"/>
                  <a:gd name="connsiteY6" fmla="*/ 1150 h 19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454" h="192785">
                    <a:moveTo>
                      <a:pt x="241306" y="1150"/>
                    </a:moveTo>
                    <a:cubicBezTo>
                      <a:pt x="238925" y="-8640"/>
                      <a:pt x="278877" y="46394"/>
                      <a:pt x="266706" y="77350"/>
                    </a:cubicBezTo>
                    <a:cubicBezTo>
                      <a:pt x="254535" y="108306"/>
                      <a:pt x="212731" y="170484"/>
                      <a:pt x="168281" y="186888"/>
                    </a:cubicBezTo>
                    <a:cubicBezTo>
                      <a:pt x="123831" y="203292"/>
                      <a:pt x="-1052" y="180802"/>
                      <a:pt x="6" y="175775"/>
                    </a:cubicBezTo>
                    <a:cubicBezTo>
                      <a:pt x="1064" y="170748"/>
                      <a:pt x="174631" y="156725"/>
                      <a:pt x="174631" y="156725"/>
                    </a:cubicBezTo>
                    <a:cubicBezTo>
                      <a:pt x="221462" y="150110"/>
                      <a:pt x="270674" y="163869"/>
                      <a:pt x="280993" y="136088"/>
                    </a:cubicBezTo>
                    <a:cubicBezTo>
                      <a:pt x="291312" y="108307"/>
                      <a:pt x="243687" y="10940"/>
                      <a:pt x="241306" y="115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3" name="フリーフォーム: 図形 712">
                <a:extLst>
                  <a:ext uri="{FF2B5EF4-FFF2-40B4-BE49-F238E27FC236}">
                    <a16:creationId xmlns:a16="http://schemas.microsoft.com/office/drawing/2014/main" id="{F17ADF38-0460-4197-A1CA-1246052B547E}"/>
                  </a:ext>
                </a:extLst>
              </p:cNvPr>
              <p:cNvSpPr/>
              <p:nvPr/>
            </p:nvSpPr>
            <p:spPr>
              <a:xfrm>
                <a:off x="8005925" y="4858832"/>
                <a:ext cx="338054" cy="1205428"/>
              </a:xfrm>
              <a:custGeom>
                <a:avLst/>
                <a:gdLst>
                  <a:gd name="connsiteX0" fmla="*/ 105142 w 338054"/>
                  <a:gd name="connsiteY0" fmla="*/ 1035 h 1205428"/>
                  <a:gd name="connsiteX1" fmla="*/ 337975 w 338054"/>
                  <a:gd name="connsiteY1" fmla="*/ 525968 h 1205428"/>
                  <a:gd name="connsiteX2" fmla="*/ 75508 w 338054"/>
                  <a:gd name="connsiteY2" fmla="*/ 1038201 h 1205428"/>
                  <a:gd name="connsiteX3" fmla="*/ 12008 w 338054"/>
                  <a:gd name="connsiteY3" fmla="*/ 1186368 h 1205428"/>
                  <a:gd name="connsiteX4" fmla="*/ 278708 w 338054"/>
                  <a:gd name="connsiteY4" fmla="*/ 665668 h 1205428"/>
                  <a:gd name="connsiteX5" fmla="*/ 105142 w 338054"/>
                  <a:gd name="connsiteY5" fmla="*/ 1035 h 120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8054" h="1205428">
                    <a:moveTo>
                      <a:pt x="105142" y="1035"/>
                    </a:moveTo>
                    <a:cubicBezTo>
                      <a:pt x="115020" y="-22248"/>
                      <a:pt x="342914" y="353107"/>
                      <a:pt x="337975" y="525968"/>
                    </a:cubicBezTo>
                    <a:cubicBezTo>
                      <a:pt x="333036" y="698829"/>
                      <a:pt x="129836" y="928134"/>
                      <a:pt x="75508" y="1038201"/>
                    </a:cubicBezTo>
                    <a:cubicBezTo>
                      <a:pt x="21180" y="1148268"/>
                      <a:pt x="-21859" y="1248457"/>
                      <a:pt x="12008" y="1186368"/>
                    </a:cubicBezTo>
                    <a:cubicBezTo>
                      <a:pt x="45875" y="1124279"/>
                      <a:pt x="261775" y="857579"/>
                      <a:pt x="278708" y="665668"/>
                    </a:cubicBezTo>
                    <a:cubicBezTo>
                      <a:pt x="295641" y="473757"/>
                      <a:pt x="95264" y="24318"/>
                      <a:pt x="105142" y="103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4" name="フリーフォーム: 図形 713">
                <a:extLst>
                  <a:ext uri="{FF2B5EF4-FFF2-40B4-BE49-F238E27FC236}">
                    <a16:creationId xmlns:a16="http://schemas.microsoft.com/office/drawing/2014/main" id="{0BBD4483-2359-4040-B01B-A2805B534680}"/>
                  </a:ext>
                </a:extLst>
              </p:cNvPr>
              <p:cNvSpPr/>
              <p:nvPr/>
            </p:nvSpPr>
            <p:spPr>
              <a:xfrm>
                <a:off x="6774184" y="5863337"/>
                <a:ext cx="693430" cy="396593"/>
              </a:xfrm>
              <a:custGeom>
                <a:avLst/>
                <a:gdLst>
                  <a:gd name="connsiteX0" fmla="*/ 3383 w 693430"/>
                  <a:gd name="connsiteY0" fmla="*/ 1946 h 396593"/>
                  <a:gd name="connsiteX1" fmla="*/ 176949 w 693430"/>
                  <a:gd name="connsiteY1" fmla="*/ 128946 h 396593"/>
                  <a:gd name="connsiteX2" fmla="*/ 276433 w 693430"/>
                  <a:gd name="connsiteY2" fmla="*/ 200913 h 396593"/>
                  <a:gd name="connsiteX3" fmla="*/ 335699 w 693430"/>
                  <a:gd name="connsiteY3" fmla="*/ 323680 h 396593"/>
                  <a:gd name="connsiteX4" fmla="*/ 342049 w 693430"/>
                  <a:gd name="connsiteY4" fmla="*/ 395646 h 396593"/>
                  <a:gd name="connsiteX5" fmla="*/ 405549 w 693430"/>
                  <a:gd name="connsiteY5" fmla="*/ 366013 h 396593"/>
                  <a:gd name="connsiteX6" fmla="*/ 693416 w 693430"/>
                  <a:gd name="connsiteY6" fmla="*/ 382946 h 396593"/>
                  <a:gd name="connsiteX7" fmla="*/ 392849 w 693430"/>
                  <a:gd name="connsiteY7" fmla="*/ 372363 h 396593"/>
                  <a:gd name="connsiteX8" fmla="*/ 346283 w 693430"/>
                  <a:gd name="connsiteY8" fmla="*/ 236896 h 396593"/>
                  <a:gd name="connsiteX9" fmla="*/ 3383 w 693430"/>
                  <a:gd name="connsiteY9" fmla="*/ 1946 h 39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3430" h="396593">
                    <a:moveTo>
                      <a:pt x="3383" y="1946"/>
                    </a:moveTo>
                    <a:cubicBezTo>
                      <a:pt x="-24839" y="-16046"/>
                      <a:pt x="131441" y="95785"/>
                      <a:pt x="176949" y="128946"/>
                    </a:cubicBezTo>
                    <a:cubicBezTo>
                      <a:pt x="222457" y="162107"/>
                      <a:pt x="249975" y="168457"/>
                      <a:pt x="276433" y="200913"/>
                    </a:cubicBezTo>
                    <a:cubicBezTo>
                      <a:pt x="302891" y="233369"/>
                      <a:pt x="324763" y="291225"/>
                      <a:pt x="335699" y="323680"/>
                    </a:cubicBezTo>
                    <a:cubicBezTo>
                      <a:pt x="346635" y="356135"/>
                      <a:pt x="330407" y="388591"/>
                      <a:pt x="342049" y="395646"/>
                    </a:cubicBezTo>
                    <a:cubicBezTo>
                      <a:pt x="353691" y="402701"/>
                      <a:pt x="346988" y="368130"/>
                      <a:pt x="405549" y="366013"/>
                    </a:cubicBezTo>
                    <a:cubicBezTo>
                      <a:pt x="464110" y="363896"/>
                      <a:pt x="695533" y="381888"/>
                      <a:pt x="693416" y="382946"/>
                    </a:cubicBezTo>
                    <a:cubicBezTo>
                      <a:pt x="691299" y="384004"/>
                      <a:pt x="450705" y="396705"/>
                      <a:pt x="392849" y="372363"/>
                    </a:cubicBezTo>
                    <a:cubicBezTo>
                      <a:pt x="334993" y="348021"/>
                      <a:pt x="411900" y="297926"/>
                      <a:pt x="346283" y="236896"/>
                    </a:cubicBezTo>
                    <a:cubicBezTo>
                      <a:pt x="280666" y="175866"/>
                      <a:pt x="31605" y="19938"/>
                      <a:pt x="3383" y="194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5" name="フリーフォーム: 図形 714">
                <a:extLst>
                  <a:ext uri="{FF2B5EF4-FFF2-40B4-BE49-F238E27FC236}">
                    <a16:creationId xmlns:a16="http://schemas.microsoft.com/office/drawing/2014/main" id="{59B96519-B6D6-4566-AFFF-BE1D20D0000D}"/>
                  </a:ext>
                </a:extLst>
              </p:cNvPr>
              <p:cNvSpPr/>
              <p:nvPr/>
            </p:nvSpPr>
            <p:spPr>
              <a:xfrm>
                <a:off x="7717270" y="5928750"/>
                <a:ext cx="383300" cy="271078"/>
              </a:xfrm>
              <a:custGeom>
                <a:avLst/>
                <a:gdLst>
                  <a:gd name="connsiteX0" fmla="*/ 383213 w 383300"/>
                  <a:gd name="connsiteY0" fmla="*/ 33 h 271078"/>
                  <a:gd name="connsiteX1" fmla="*/ 196947 w 383300"/>
                  <a:gd name="connsiteY1" fmla="*/ 177833 h 271078"/>
                  <a:gd name="connsiteX2" fmla="*/ 97 w 383300"/>
                  <a:gd name="connsiteY2" fmla="*/ 270967 h 271078"/>
                  <a:gd name="connsiteX3" fmla="*/ 173663 w 383300"/>
                  <a:gd name="connsiteY3" fmla="*/ 192650 h 271078"/>
                  <a:gd name="connsiteX4" fmla="*/ 383213 w 383300"/>
                  <a:gd name="connsiteY4" fmla="*/ 33 h 27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3300" h="271078">
                    <a:moveTo>
                      <a:pt x="383213" y="33"/>
                    </a:moveTo>
                    <a:cubicBezTo>
                      <a:pt x="387094" y="-2437"/>
                      <a:pt x="260800" y="132677"/>
                      <a:pt x="196947" y="177833"/>
                    </a:cubicBezTo>
                    <a:cubicBezTo>
                      <a:pt x="133094" y="222989"/>
                      <a:pt x="3978" y="268498"/>
                      <a:pt x="97" y="270967"/>
                    </a:cubicBezTo>
                    <a:cubicBezTo>
                      <a:pt x="-3784" y="273437"/>
                      <a:pt x="109105" y="234631"/>
                      <a:pt x="173663" y="192650"/>
                    </a:cubicBezTo>
                    <a:cubicBezTo>
                      <a:pt x="238221" y="150669"/>
                      <a:pt x="379332" y="2503"/>
                      <a:pt x="383213" y="3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6" name="フリーフォーム: 図形 715">
                <a:extLst>
                  <a:ext uri="{FF2B5EF4-FFF2-40B4-BE49-F238E27FC236}">
                    <a16:creationId xmlns:a16="http://schemas.microsoft.com/office/drawing/2014/main" id="{92193167-8E07-4480-95B5-EF65C8406AF3}"/>
                  </a:ext>
                </a:extLst>
              </p:cNvPr>
              <p:cNvSpPr/>
              <p:nvPr/>
            </p:nvSpPr>
            <p:spPr>
              <a:xfrm>
                <a:off x="7661629" y="6173594"/>
                <a:ext cx="404996" cy="487257"/>
              </a:xfrm>
              <a:custGeom>
                <a:avLst/>
                <a:gdLst>
                  <a:gd name="connsiteX0" fmla="*/ 704 w 404996"/>
                  <a:gd name="connsiteY0" fmla="*/ 2839 h 487257"/>
                  <a:gd name="connsiteX1" fmla="*/ 121354 w 404996"/>
                  <a:gd name="connsiteY1" fmla="*/ 136189 h 487257"/>
                  <a:gd name="connsiteX2" fmla="*/ 203904 w 404996"/>
                  <a:gd name="connsiteY2" fmla="*/ 182756 h 487257"/>
                  <a:gd name="connsiteX3" fmla="*/ 398638 w 404996"/>
                  <a:gd name="connsiteY3" fmla="*/ 474856 h 487257"/>
                  <a:gd name="connsiteX4" fmla="*/ 341488 w 404996"/>
                  <a:gd name="connsiteY4" fmla="*/ 417706 h 487257"/>
                  <a:gd name="connsiteX5" fmla="*/ 180621 w 404996"/>
                  <a:gd name="connsiteY5" fmla="*/ 275889 h 487257"/>
                  <a:gd name="connsiteX6" fmla="*/ 704 w 404996"/>
                  <a:gd name="connsiteY6" fmla="*/ 2839 h 48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4996" h="487257">
                    <a:moveTo>
                      <a:pt x="704" y="2839"/>
                    </a:moveTo>
                    <a:cubicBezTo>
                      <a:pt x="-9174" y="-20444"/>
                      <a:pt x="87487" y="106203"/>
                      <a:pt x="121354" y="136189"/>
                    </a:cubicBezTo>
                    <a:cubicBezTo>
                      <a:pt x="155221" y="166175"/>
                      <a:pt x="157690" y="126312"/>
                      <a:pt x="203904" y="182756"/>
                    </a:cubicBezTo>
                    <a:cubicBezTo>
                      <a:pt x="250118" y="239200"/>
                      <a:pt x="375707" y="435698"/>
                      <a:pt x="398638" y="474856"/>
                    </a:cubicBezTo>
                    <a:cubicBezTo>
                      <a:pt x="421569" y="514014"/>
                      <a:pt x="377824" y="450867"/>
                      <a:pt x="341488" y="417706"/>
                    </a:cubicBezTo>
                    <a:cubicBezTo>
                      <a:pt x="305152" y="384545"/>
                      <a:pt x="232832" y="341153"/>
                      <a:pt x="180621" y="275889"/>
                    </a:cubicBezTo>
                    <a:cubicBezTo>
                      <a:pt x="128410" y="210625"/>
                      <a:pt x="10582" y="26122"/>
                      <a:pt x="704" y="283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7" name="フリーフォーム: 図形 716">
                <a:extLst>
                  <a:ext uri="{FF2B5EF4-FFF2-40B4-BE49-F238E27FC236}">
                    <a16:creationId xmlns:a16="http://schemas.microsoft.com/office/drawing/2014/main" id="{ED70CD11-6E53-4F9A-9818-5EBA62F3F175}"/>
                  </a:ext>
                </a:extLst>
              </p:cNvPr>
              <p:cNvSpPr/>
              <p:nvPr/>
            </p:nvSpPr>
            <p:spPr>
              <a:xfrm>
                <a:off x="7111247" y="6216500"/>
                <a:ext cx="504583" cy="500745"/>
              </a:xfrm>
              <a:custGeom>
                <a:avLst/>
                <a:gdLst>
                  <a:gd name="connsiteX0" fmla="*/ 76953 w 504583"/>
                  <a:gd name="connsiteY0" fmla="*/ 150 h 500745"/>
                  <a:gd name="connsiteX1" fmla="*/ 409270 w 504583"/>
                  <a:gd name="connsiteY1" fmla="*/ 99633 h 500745"/>
                  <a:gd name="connsiteX2" fmla="*/ 430436 w 504583"/>
                  <a:gd name="connsiteY2" fmla="*/ 105983 h 500745"/>
                  <a:gd name="connsiteX3" fmla="*/ 352120 w 504583"/>
                  <a:gd name="connsiteY3" fmla="*/ 209700 h 500745"/>
                  <a:gd name="connsiteX4" fmla="*/ 79070 w 504583"/>
                  <a:gd name="connsiteY4" fmla="*/ 275317 h 500745"/>
                  <a:gd name="connsiteX5" fmla="*/ 4986 w 504583"/>
                  <a:gd name="connsiteY5" fmla="*/ 451000 h 500745"/>
                  <a:gd name="connsiteX6" fmla="*/ 15570 w 504583"/>
                  <a:gd name="connsiteY6" fmla="*/ 499683 h 500745"/>
                  <a:gd name="connsiteX7" fmla="*/ 43086 w 504583"/>
                  <a:gd name="connsiteY7" fmla="*/ 417133 h 500745"/>
                  <a:gd name="connsiteX8" fmla="*/ 504520 w 504583"/>
                  <a:gd name="connsiteY8" fmla="*/ 125033 h 500745"/>
                  <a:gd name="connsiteX9" fmla="*/ 76953 w 504583"/>
                  <a:gd name="connsiteY9" fmla="*/ 150 h 500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583" h="500745">
                    <a:moveTo>
                      <a:pt x="76953" y="150"/>
                    </a:moveTo>
                    <a:cubicBezTo>
                      <a:pt x="61078" y="-4083"/>
                      <a:pt x="350356" y="81994"/>
                      <a:pt x="409270" y="99633"/>
                    </a:cubicBezTo>
                    <a:cubicBezTo>
                      <a:pt x="468184" y="117272"/>
                      <a:pt x="439961" y="87639"/>
                      <a:pt x="430436" y="105983"/>
                    </a:cubicBezTo>
                    <a:cubicBezTo>
                      <a:pt x="420911" y="124327"/>
                      <a:pt x="410681" y="181478"/>
                      <a:pt x="352120" y="209700"/>
                    </a:cubicBezTo>
                    <a:cubicBezTo>
                      <a:pt x="293559" y="237922"/>
                      <a:pt x="136926" y="235100"/>
                      <a:pt x="79070" y="275317"/>
                    </a:cubicBezTo>
                    <a:cubicBezTo>
                      <a:pt x="21214" y="315534"/>
                      <a:pt x="15569" y="413606"/>
                      <a:pt x="4986" y="451000"/>
                    </a:cubicBezTo>
                    <a:cubicBezTo>
                      <a:pt x="-5597" y="488394"/>
                      <a:pt x="9220" y="505327"/>
                      <a:pt x="15570" y="499683"/>
                    </a:cubicBezTo>
                    <a:cubicBezTo>
                      <a:pt x="21920" y="494039"/>
                      <a:pt x="-38406" y="479575"/>
                      <a:pt x="43086" y="417133"/>
                    </a:cubicBezTo>
                    <a:cubicBezTo>
                      <a:pt x="124578" y="354691"/>
                      <a:pt x="498523" y="192061"/>
                      <a:pt x="504520" y="125033"/>
                    </a:cubicBezTo>
                    <a:cubicBezTo>
                      <a:pt x="510517" y="58005"/>
                      <a:pt x="92828" y="4383"/>
                      <a:pt x="76953" y="15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8" name="フリーフォーム: 図形 717">
                <a:extLst>
                  <a:ext uri="{FF2B5EF4-FFF2-40B4-BE49-F238E27FC236}">
                    <a16:creationId xmlns:a16="http://schemas.microsoft.com/office/drawing/2014/main" id="{4AF33F75-0C4B-4069-B3A3-4EED944BF010}"/>
                  </a:ext>
                </a:extLst>
              </p:cNvPr>
              <p:cNvSpPr/>
              <p:nvPr/>
            </p:nvSpPr>
            <p:spPr>
              <a:xfrm>
                <a:off x="7929944" y="6599647"/>
                <a:ext cx="90243" cy="613960"/>
              </a:xfrm>
              <a:custGeom>
                <a:avLst/>
                <a:gdLst>
                  <a:gd name="connsiteX0" fmla="*/ 90106 w 90243"/>
                  <a:gd name="connsiteY0" fmla="*/ 82670 h 613960"/>
                  <a:gd name="connsiteX1" fmla="*/ 28723 w 90243"/>
                  <a:gd name="connsiteY1" fmla="*/ 127120 h 613960"/>
                  <a:gd name="connsiteX2" fmla="*/ 18139 w 90243"/>
                  <a:gd name="connsiteY2" fmla="*/ 605486 h 613960"/>
                  <a:gd name="connsiteX3" fmla="*/ 3323 w 90243"/>
                  <a:gd name="connsiteY3" fmla="*/ 402286 h 613960"/>
                  <a:gd name="connsiteX4" fmla="*/ 9673 w 90243"/>
                  <a:gd name="connsiteY4" fmla="*/ 14936 h 613960"/>
                  <a:gd name="connsiteX5" fmla="*/ 90106 w 90243"/>
                  <a:gd name="connsiteY5" fmla="*/ 82670 h 613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243" h="613960">
                    <a:moveTo>
                      <a:pt x="90106" y="82670"/>
                    </a:moveTo>
                    <a:cubicBezTo>
                      <a:pt x="93281" y="101367"/>
                      <a:pt x="40717" y="39984"/>
                      <a:pt x="28723" y="127120"/>
                    </a:cubicBezTo>
                    <a:cubicBezTo>
                      <a:pt x="16729" y="214256"/>
                      <a:pt x="22372" y="559625"/>
                      <a:pt x="18139" y="605486"/>
                    </a:cubicBezTo>
                    <a:cubicBezTo>
                      <a:pt x="13906" y="651347"/>
                      <a:pt x="4734" y="500711"/>
                      <a:pt x="3323" y="402286"/>
                    </a:cubicBezTo>
                    <a:cubicBezTo>
                      <a:pt x="1912" y="303861"/>
                      <a:pt x="-6202" y="67500"/>
                      <a:pt x="9673" y="14936"/>
                    </a:cubicBezTo>
                    <a:cubicBezTo>
                      <a:pt x="25548" y="-37628"/>
                      <a:pt x="86931" y="63973"/>
                      <a:pt x="90106" y="8267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9" name="フリーフォーム: 図形 718">
                <a:extLst>
                  <a:ext uri="{FF2B5EF4-FFF2-40B4-BE49-F238E27FC236}">
                    <a16:creationId xmlns:a16="http://schemas.microsoft.com/office/drawing/2014/main" id="{07CCA357-9EF9-4B8F-A7D9-3E165EB9A3A3}"/>
                  </a:ext>
                </a:extLst>
              </p:cNvPr>
              <p:cNvSpPr/>
              <p:nvPr/>
            </p:nvSpPr>
            <p:spPr>
              <a:xfrm>
                <a:off x="7289138" y="6562219"/>
                <a:ext cx="431093" cy="847219"/>
              </a:xfrm>
              <a:custGeom>
                <a:avLst/>
                <a:gdLst>
                  <a:gd name="connsiteX0" fmla="*/ 2779 w 431093"/>
                  <a:gd name="connsiteY0" fmla="*/ 84114 h 847219"/>
                  <a:gd name="connsiteX1" fmla="*/ 155179 w 431093"/>
                  <a:gd name="connsiteY1" fmla="*/ 1564 h 847219"/>
                  <a:gd name="connsiteX2" fmla="*/ 256779 w 431093"/>
                  <a:gd name="connsiteY2" fmla="*/ 173014 h 847219"/>
                  <a:gd name="connsiteX3" fmla="*/ 299112 w 431093"/>
                  <a:gd name="connsiteY3" fmla="*/ 407964 h 847219"/>
                  <a:gd name="connsiteX4" fmla="*/ 364729 w 431093"/>
                  <a:gd name="connsiteY4" fmla="*/ 554014 h 847219"/>
                  <a:gd name="connsiteX5" fmla="*/ 430345 w 431093"/>
                  <a:gd name="connsiteY5" fmla="*/ 841881 h 847219"/>
                  <a:gd name="connsiteX6" fmla="*/ 396479 w 431093"/>
                  <a:gd name="connsiteY6" fmla="*/ 704298 h 847219"/>
                  <a:gd name="connsiteX7" fmla="*/ 339329 w 431093"/>
                  <a:gd name="connsiteY7" fmla="*/ 261914 h 847219"/>
                  <a:gd name="connsiteX8" fmla="*/ 296995 w 431093"/>
                  <a:gd name="connsiteY8" fmla="*/ 14264 h 847219"/>
                  <a:gd name="connsiteX9" fmla="*/ 2779 w 431093"/>
                  <a:gd name="connsiteY9" fmla="*/ 84114 h 847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1093" h="847219">
                    <a:moveTo>
                      <a:pt x="2779" y="84114"/>
                    </a:moveTo>
                    <a:cubicBezTo>
                      <a:pt x="-20857" y="81997"/>
                      <a:pt x="112846" y="-13253"/>
                      <a:pt x="155179" y="1564"/>
                    </a:cubicBezTo>
                    <a:cubicBezTo>
                      <a:pt x="197512" y="16381"/>
                      <a:pt x="232790" y="105281"/>
                      <a:pt x="256779" y="173014"/>
                    </a:cubicBezTo>
                    <a:cubicBezTo>
                      <a:pt x="280768" y="240747"/>
                      <a:pt x="281120" y="344464"/>
                      <a:pt x="299112" y="407964"/>
                    </a:cubicBezTo>
                    <a:cubicBezTo>
                      <a:pt x="317104" y="471464"/>
                      <a:pt x="342857" y="481695"/>
                      <a:pt x="364729" y="554014"/>
                    </a:cubicBezTo>
                    <a:cubicBezTo>
                      <a:pt x="386601" y="626333"/>
                      <a:pt x="425053" y="816834"/>
                      <a:pt x="430345" y="841881"/>
                    </a:cubicBezTo>
                    <a:cubicBezTo>
                      <a:pt x="435637" y="866928"/>
                      <a:pt x="411648" y="800959"/>
                      <a:pt x="396479" y="704298"/>
                    </a:cubicBezTo>
                    <a:cubicBezTo>
                      <a:pt x="381310" y="607637"/>
                      <a:pt x="355910" y="376920"/>
                      <a:pt x="339329" y="261914"/>
                    </a:cubicBezTo>
                    <a:cubicBezTo>
                      <a:pt x="322748" y="146908"/>
                      <a:pt x="358026" y="43192"/>
                      <a:pt x="296995" y="14264"/>
                    </a:cubicBezTo>
                    <a:cubicBezTo>
                      <a:pt x="235964" y="-14664"/>
                      <a:pt x="26415" y="86231"/>
                      <a:pt x="2779" y="8411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0" name="フリーフォーム: 図形 719">
                <a:extLst>
                  <a:ext uri="{FF2B5EF4-FFF2-40B4-BE49-F238E27FC236}">
                    <a16:creationId xmlns:a16="http://schemas.microsoft.com/office/drawing/2014/main" id="{52477A59-57C1-42B2-B8FC-37F13C351E24}"/>
                  </a:ext>
                </a:extLst>
              </p:cNvPr>
              <p:cNvSpPr/>
              <p:nvPr/>
            </p:nvSpPr>
            <p:spPr>
              <a:xfrm>
                <a:off x="7964446" y="7213578"/>
                <a:ext cx="82195" cy="760980"/>
              </a:xfrm>
              <a:custGeom>
                <a:avLst/>
                <a:gdLst>
                  <a:gd name="connsiteX0" fmla="*/ 571 w 82195"/>
                  <a:gd name="connsiteY0" fmla="*/ 22 h 760980"/>
                  <a:gd name="connsiteX1" fmla="*/ 45021 w 82195"/>
                  <a:gd name="connsiteY1" fmla="*/ 256139 h 760980"/>
                  <a:gd name="connsiteX2" fmla="*/ 45021 w 82195"/>
                  <a:gd name="connsiteY2" fmla="*/ 508022 h 760980"/>
                  <a:gd name="connsiteX3" fmla="*/ 17504 w 82195"/>
                  <a:gd name="connsiteY3" fmla="*/ 759905 h 760980"/>
                  <a:gd name="connsiteX4" fmla="*/ 36554 w 82195"/>
                  <a:gd name="connsiteY4" fmla="*/ 584222 h 760980"/>
                  <a:gd name="connsiteX5" fmla="*/ 81004 w 82195"/>
                  <a:gd name="connsiteY5" fmla="*/ 243439 h 760980"/>
                  <a:gd name="connsiteX6" fmla="*/ 571 w 82195"/>
                  <a:gd name="connsiteY6" fmla="*/ 22 h 76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195" h="760980">
                    <a:moveTo>
                      <a:pt x="571" y="22"/>
                    </a:moveTo>
                    <a:cubicBezTo>
                      <a:pt x="-5426" y="2139"/>
                      <a:pt x="37613" y="171472"/>
                      <a:pt x="45021" y="256139"/>
                    </a:cubicBezTo>
                    <a:cubicBezTo>
                      <a:pt x="52429" y="340806"/>
                      <a:pt x="49607" y="424061"/>
                      <a:pt x="45021" y="508022"/>
                    </a:cubicBezTo>
                    <a:cubicBezTo>
                      <a:pt x="40435" y="591983"/>
                      <a:pt x="18915" y="747205"/>
                      <a:pt x="17504" y="759905"/>
                    </a:cubicBezTo>
                    <a:cubicBezTo>
                      <a:pt x="16093" y="772605"/>
                      <a:pt x="25971" y="670300"/>
                      <a:pt x="36554" y="584222"/>
                    </a:cubicBezTo>
                    <a:cubicBezTo>
                      <a:pt x="47137" y="498144"/>
                      <a:pt x="89823" y="341864"/>
                      <a:pt x="81004" y="243439"/>
                    </a:cubicBezTo>
                    <a:cubicBezTo>
                      <a:pt x="72185" y="145014"/>
                      <a:pt x="6568" y="-2095"/>
                      <a:pt x="571" y="2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1" name="フリーフォーム: 図形 720">
                <a:extLst>
                  <a:ext uri="{FF2B5EF4-FFF2-40B4-BE49-F238E27FC236}">
                    <a16:creationId xmlns:a16="http://schemas.microsoft.com/office/drawing/2014/main" id="{71037907-157A-43C7-8C20-B2508F11466D}"/>
                  </a:ext>
                </a:extLst>
              </p:cNvPr>
              <p:cNvSpPr/>
              <p:nvPr/>
            </p:nvSpPr>
            <p:spPr>
              <a:xfrm>
                <a:off x="7058463" y="6725585"/>
                <a:ext cx="587870" cy="796518"/>
              </a:xfrm>
              <a:custGeom>
                <a:avLst/>
                <a:gdLst>
                  <a:gd name="connsiteX0" fmla="*/ 620 w 587870"/>
                  <a:gd name="connsiteY0" fmla="*/ 123948 h 796518"/>
                  <a:gd name="connsiteX1" fmla="*/ 239804 w 587870"/>
                  <a:gd name="connsiteY1" fmla="*/ 9648 h 796518"/>
                  <a:gd name="connsiteX2" fmla="*/ 269437 w 587870"/>
                  <a:gd name="connsiteY2" fmla="*/ 20232 h 796518"/>
                  <a:gd name="connsiteX3" fmla="*/ 320237 w 587870"/>
                  <a:gd name="connsiteY3" fmla="*/ 132415 h 796518"/>
                  <a:gd name="connsiteX4" fmla="*/ 394320 w 587870"/>
                  <a:gd name="connsiteY4" fmla="*/ 191682 h 796518"/>
                  <a:gd name="connsiteX5" fmla="*/ 510737 w 587870"/>
                  <a:gd name="connsiteY5" fmla="*/ 456265 h 796518"/>
                  <a:gd name="connsiteX6" fmla="*/ 531904 w 587870"/>
                  <a:gd name="connsiteY6" fmla="*/ 538815 h 796518"/>
                  <a:gd name="connsiteX7" fmla="*/ 500154 w 587870"/>
                  <a:gd name="connsiteY7" fmla="*/ 528232 h 796518"/>
                  <a:gd name="connsiteX8" fmla="*/ 586937 w 587870"/>
                  <a:gd name="connsiteY8" fmla="*/ 794932 h 796518"/>
                  <a:gd name="connsiteX9" fmla="*/ 434537 w 587870"/>
                  <a:gd name="connsiteY9" fmla="*/ 386415 h 796518"/>
                  <a:gd name="connsiteX10" fmla="*/ 320237 w 587870"/>
                  <a:gd name="connsiteY10" fmla="*/ 45632 h 796518"/>
                  <a:gd name="connsiteX11" fmla="*/ 620 w 587870"/>
                  <a:gd name="connsiteY11" fmla="*/ 123948 h 79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7870" h="796518">
                    <a:moveTo>
                      <a:pt x="620" y="123948"/>
                    </a:moveTo>
                    <a:cubicBezTo>
                      <a:pt x="-12785" y="117951"/>
                      <a:pt x="195001" y="26934"/>
                      <a:pt x="239804" y="9648"/>
                    </a:cubicBezTo>
                    <a:cubicBezTo>
                      <a:pt x="284607" y="-7638"/>
                      <a:pt x="256032" y="-229"/>
                      <a:pt x="269437" y="20232"/>
                    </a:cubicBezTo>
                    <a:cubicBezTo>
                      <a:pt x="282843" y="40693"/>
                      <a:pt x="299423" y="103840"/>
                      <a:pt x="320237" y="132415"/>
                    </a:cubicBezTo>
                    <a:cubicBezTo>
                      <a:pt x="341051" y="160990"/>
                      <a:pt x="362570" y="137707"/>
                      <a:pt x="394320" y="191682"/>
                    </a:cubicBezTo>
                    <a:cubicBezTo>
                      <a:pt x="426070" y="245657"/>
                      <a:pt x="487806" y="398410"/>
                      <a:pt x="510737" y="456265"/>
                    </a:cubicBezTo>
                    <a:cubicBezTo>
                      <a:pt x="533668" y="514121"/>
                      <a:pt x="533668" y="526820"/>
                      <a:pt x="531904" y="538815"/>
                    </a:cubicBezTo>
                    <a:cubicBezTo>
                      <a:pt x="530140" y="550810"/>
                      <a:pt x="490982" y="485546"/>
                      <a:pt x="500154" y="528232"/>
                    </a:cubicBezTo>
                    <a:cubicBezTo>
                      <a:pt x="509326" y="570918"/>
                      <a:pt x="597873" y="818568"/>
                      <a:pt x="586937" y="794932"/>
                    </a:cubicBezTo>
                    <a:cubicBezTo>
                      <a:pt x="576001" y="771296"/>
                      <a:pt x="478987" y="511298"/>
                      <a:pt x="434537" y="386415"/>
                    </a:cubicBezTo>
                    <a:cubicBezTo>
                      <a:pt x="390087" y="261532"/>
                      <a:pt x="389029" y="89729"/>
                      <a:pt x="320237" y="45632"/>
                    </a:cubicBezTo>
                    <a:cubicBezTo>
                      <a:pt x="251445" y="1535"/>
                      <a:pt x="14025" y="129945"/>
                      <a:pt x="620" y="12394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2" name="フリーフォーム: 図形 721">
                <a:extLst>
                  <a:ext uri="{FF2B5EF4-FFF2-40B4-BE49-F238E27FC236}">
                    <a16:creationId xmlns:a16="http://schemas.microsoft.com/office/drawing/2014/main" id="{40645148-6D9D-4E5E-A2EF-38D56A83D436}"/>
                  </a:ext>
                </a:extLst>
              </p:cNvPr>
              <p:cNvSpPr/>
              <p:nvPr/>
            </p:nvSpPr>
            <p:spPr>
              <a:xfrm>
                <a:off x="6927650" y="6881199"/>
                <a:ext cx="399279" cy="268151"/>
              </a:xfrm>
              <a:custGeom>
                <a:avLst/>
                <a:gdLst>
                  <a:gd name="connsiteX0" fmla="*/ 165300 w 399279"/>
                  <a:gd name="connsiteY0" fmla="*/ 84 h 268151"/>
                  <a:gd name="connsiteX1" fmla="*/ 305000 w 399279"/>
                  <a:gd name="connsiteY1" fmla="*/ 110151 h 268151"/>
                  <a:gd name="connsiteX2" fmla="*/ 200 w 399279"/>
                  <a:gd name="connsiteY2" fmla="*/ 266784 h 268151"/>
                  <a:gd name="connsiteX3" fmla="*/ 254200 w 399279"/>
                  <a:gd name="connsiteY3" fmla="*/ 190584 h 268151"/>
                  <a:gd name="connsiteX4" fmla="*/ 398133 w 399279"/>
                  <a:gd name="connsiteY4" fmla="*/ 127084 h 268151"/>
                  <a:gd name="connsiteX5" fmla="*/ 165300 w 399279"/>
                  <a:gd name="connsiteY5" fmla="*/ 84 h 268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279" h="268151">
                    <a:moveTo>
                      <a:pt x="165300" y="84"/>
                    </a:moveTo>
                    <a:cubicBezTo>
                      <a:pt x="149778" y="-2738"/>
                      <a:pt x="332517" y="65701"/>
                      <a:pt x="305000" y="110151"/>
                    </a:cubicBezTo>
                    <a:cubicBezTo>
                      <a:pt x="277483" y="154601"/>
                      <a:pt x="8667" y="253379"/>
                      <a:pt x="200" y="266784"/>
                    </a:cubicBezTo>
                    <a:cubicBezTo>
                      <a:pt x="-8267" y="280190"/>
                      <a:pt x="254200" y="190584"/>
                      <a:pt x="254200" y="190584"/>
                    </a:cubicBezTo>
                    <a:cubicBezTo>
                      <a:pt x="320522" y="167301"/>
                      <a:pt x="410480" y="157776"/>
                      <a:pt x="398133" y="127084"/>
                    </a:cubicBezTo>
                    <a:cubicBezTo>
                      <a:pt x="385786" y="96392"/>
                      <a:pt x="180822" y="2906"/>
                      <a:pt x="165300" y="8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3" name="フリーフォーム: 図形 722">
                <a:extLst>
                  <a:ext uri="{FF2B5EF4-FFF2-40B4-BE49-F238E27FC236}">
                    <a16:creationId xmlns:a16="http://schemas.microsoft.com/office/drawing/2014/main" id="{FC169367-5889-439A-861B-6C08B7246712}"/>
                  </a:ext>
                </a:extLst>
              </p:cNvPr>
              <p:cNvSpPr/>
              <p:nvPr/>
            </p:nvSpPr>
            <p:spPr>
              <a:xfrm>
                <a:off x="7675390" y="7392417"/>
                <a:ext cx="178627" cy="675551"/>
              </a:xfrm>
              <a:custGeom>
                <a:avLst/>
                <a:gdLst>
                  <a:gd name="connsiteX0" fmla="*/ 1760 w 178627"/>
                  <a:gd name="connsiteY0" fmla="*/ 1100 h 675551"/>
                  <a:gd name="connsiteX1" fmla="*/ 90660 w 178627"/>
                  <a:gd name="connsiteY1" fmla="*/ 47666 h 675551"/>
                  <a:gd name="connsiteX2" fmla="*/ 149927 w 178627"/>
                  <a:gd name="connsiteY2" fmla="*/ 43433 h 675551"/>
                  <a:gd name="connsiteX3" fmla="*/ 137227 w 178627"/>
                  <a:gd name="connsiteY3" fmla="*/ 257216 h 675551"/>
                  <a:gd name="connsiteX4" fmla="*/ 22927 w 178627"/>
                  <a:gd name="connsiteY4" fmla="*/ 667850 h 675551"/>
                  <a:gd name="connsiteX5" fmla="*/ 94893 w 178627"/>
                  <a:gd name="connsiteY5" fmla="*/ 490050 h 675551"/>
                  <a:gd name="connsiteX6" fmla="*/ 177443 w 178627"/>
                  <a:gd name="connsiteY6" fmla="*/ 60366 h 675551"/>
                  <a:gd name="connsiteX7" fmla="*/ 1760 w 178627"/>
                  <a:gd name="connsiteY7" fmla="*/ 1100 h 67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627" h="675551">
                    <a:moveTo>
                      <a:pt x="1760" y="1100"/>
                    </a:moveTo>
                    <a:cubicBezTo>
                      <a:pt x="-12704" y="-1017"/>
                      <a:pt x="65966" y="40611"/>
                      <a:pt x="90660" y="47666"/>
                    </a:cubicBezTo>
                    <a:cubicBezTo>
                      <a:pt x="115355" y="54722"/>
                      <a:pt x="142166" y="8508"/>
                      <a:pt x="149927" y="43433"/>
                    </a:cubicBezTo>
                    <a:cubicBezTo>
                      <a:pt x="157688" y="78358"/>
                      <a:pt x="158394" y="153147"/>
                      <a:pt x="137227" y="257216"/>
                    </a:cubicBezTo>
                    <a:cubicBezTo>
                      <a:pt x="116060" y="361285"/>
                      <a:pt x="29983" y="629044"/>
                      <a:pt x="22927" y="667850"/>
                    </a:cubicBezTo>
                    <a:cubicBezTo>
                      <a:pt x="15871" y="706656"/>
                      <a:pt x="69140" y="591297"/>
                      <a:pt x="94893" y="490050"/>
                    </a:cubicBezTo>
                    <a:cubicBezTo>
                      <a:pt x="120646" y="388803"/>
                      <a:pt x="188379" y="138683"/>
                      <a:pt x="177443" y="60366"/>
                    </a:cubicBezTo>
                    <a:cubicBezTo>
                      <a:pt x="166507" y="-17951"/>
                      <a:pt x="16224" y="3217"/>
                      <a:pt x="1760" y="110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4" name="フリーフォーム: 図形 723">
                <a:extLst>
                  <a:ext uri="{FF2B5EF4-FFF2-40B4-BE49-F238E27FC236}">
                    <a16:creationId xmlns:a16="http://schemas.microsoft.com/office/drawing/2014/main" id="{11DF2106-6DC0-4F65-8869-EEF2271A206D}"/>
                  </a:ext>
                </a:extLst>
              </p:cNvPr>
              <p:cNvSpPr/>
              <p:nvPr/>
            </p:nvSpPr>
            <p:spPr>
              <a:xfrm>
                <a:off x="7343469" y="7454882"/>
                <a:ext cx="335971" cy="812864"/>
              </a:xfrm>
              <a:custGeom>
                <a:avLst/>
                <a:gdLst>
                  <a:gd name="connsiteX0" fmla="*/ 320981 w 335971"/>
                  <a:gd name="connsiteY0" fmla="*/ 14835 h 812864"/>
                  <a:gd name="connsiteX1" fmla="*/ 335798 w 335971"/>
                  <a:gd name="connsiteY1" fmla="*/ 129135 h 812864"/>
                  <a:gd name="connsiteX2" fmla="*/ 312514 w 335971"/>
                  <a:gd name="connsiteY2" fmla="*/ 237085 h 812864"/>
                  <a:gd name="connsiteX3" fmla="*/ 301931 w 335971"/>
                  <a:gd name="connsiteY3" fmla="*/ 524951 h 812864"/>
                  <a:gd name="connsiteX4" fmla="*/ 189748 w 335971"/>
                  <a:gd name="connsiteY4" fmla="*/ 637135 h 812864"/>
                  <a:gd name="connsiteX5" fmla="*/ 50048 w 335971"/>
                  <a:gd name="connsiteY5" fmla="*/ 692168 h 812864"/>
                  <a:gd name="connsiteX6" fmla="*/ 22531 w 335971"/>
                  <a:gd name="connsiteY6" fmla="*/ 723918 h 812864"/>
                  <a:gd name="connsiteX7" fmla="*/ 1364 w 335971"/>
                  <a:gd name="connsiteY7" fmla="*/ 812818 h 812864"/>
                  <a:gd name="connsiteX8" fmla="*/ 62748 w 335971"/>
                  <a:gd name="connsiteY8" fmla="*/ 711218 h 812864"/>
                  <a:gd name="connsiteX9" fmla="*/ 282881 w 335971"/>
                  <a:gd name="connsiteY9" fmla="*/ 486851 h 812864"/>
                  <a:gd name="connsiteX10" fmla="*/ 320981 w 335971"/>
                  <a:gd name="connsiteY10" fmla="*/ 14835 h 81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5971" h="812864">
                    <a:moveTo>
                      <a:pt x="320981" y="14835"/>
                    </a:moveTo>
                    <a:cubicBezTo>
                      <a:pt x="329800" y="-44784"/>
                      <a:pt x="337209" y="92093"/>
                      <a:pt x="335798" y="129135"/>
                    </a:cubicBezTo>
                    <a:cubicBezTo>
                      <a:pt x="334387" y="166177"/>
                      <a:pt x="318158" y="171116"/>
                      <a:pt x="312514" y="237085"/>
                    </a:cubicBezTo>
                    <a:cubicBezTo>
                      <a:pt x="306870" y="303054"/>
                      <a:pt x="322392" y="458276"/>
                      <a:pt x="301931" y="524951"/>
                    </a:cubicBezTo>
                    <a:cubicBezTo>
                      <a:pt x="281470" y="591626"/>
                      <a:pt x="231728" y="609266"/>
                      <a:pt x="189748" y="637135"/>
                    </a:cubicBezTo>
                    <a:cubicBezTo>
                      <a:pt x="147768" y="665004"/>
                      <a:pt x="77917" y="677704"/>
                      <a:pt x="50048" y="692168"/>
                    </a:cubicBezTo>
                    <a:cubicBezTo>
                      <a:pt x="22179" y="706632"/>
                      <a:pt x="30645" y="703810"/>
                      <a:pt x="22531" y="723918"/>
                    </a:cubicBezTo>
                    <a:cubicBezTo>
                      <a:pt x="14417" y="744026"/>
                      <a:pt x="-5339" y="814935"/>
                      <a:pt x="1364" y="812818"/>
                    </a:cubicBezTo>
                    <a:cubicBezTo>
                      <a:pt x="8067" y="810701"/>
                      <a:pt x="15829" y="765546"/>
                      <a:pt x="62748" y="711218"/>
                    </a:cubicBezTo>
                    <a:cubicBezTo>
                      <a:pt x="109667" y="656890"/>
                      <a:pt x="241606" y="605384"/>
                      <a:pt x="282881" y="486851"/>
                    </a:cubicBezTo>
                    <a:cubicBezTo>
                      <a:pt x="324156" y="368318"/>
                      <a:pt x="312162" y="74454"/>
                      <a:pt x="320981" y="1483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5" name="フリーフォーム: 図形 724">
                <a:extLst>
                  <a:ext uri="{FF2B5EF4-FFF2-40B4-BE49-F238E27FC236}">
                    <a16:creationId xmlns:a16="http://schemas.microsoft.com/office/drawing/2014/main" id="{E07C836D-89E1-4652-9B98-E0F33E842FC5}"/>
                  </a:ext>
                </a:extLst>
              </p:cNvPr>
              <p:cNvSpPr/>
              <p:nvPr/>
            </p:nvSpPr>
            <p:spPr>
              <a:xfrm>
                <a:off x="7537414" y="8003085"/>
                <a:ext cx="178002" cy="199168"/>
              </a:xfrm>
              <a:custGeom>
                <a:avLst/>
                <a:gdLst>
                  <a:gd name="connsiteX0" fmla="*/ 177836 w 178002"/>
                  <a:gd name="connsiteY0" fmla="*/ 32 h 199168"/>
                  <a:gd name="connsiteX1" fmla="*/ 38136 w 178002"/>
                  <a:gd name="connsiteY1" fmla="*/ 150315 h 199168"/>
                  <a:gd name="connsiteX2" fmla="*/ 44486 w 178002"/>
                  <a:gd name="connsiteY2" fmla="*/ 198998 h 199168"/>
                  <a:gd name="connsiteX3" fmla="*/ 6386 w 178002"/>
                  <a:gd name="connsiteY3" fmla="*/ 137615 h 199168"/>
                  <a:gd name="connsiteX4" fmla="*/ 177836 w 178002"/>
                  <a:gd name="connsiteY4" fmla="*/ 32 h 199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002" h="199168">
                    <a:moveTo>
                      <a:pt x="177836" y="32"/>
                    </a:moveTo>
                    <a:cubicBezTo>
                      <a:pt x="183128" y="2149"/>
                      <a:pt x="60361" y="117154"/>
                      <a:pt x="38136" y="150315"/>
                    </a:cubicBezTo>
                    <a:cubicBezTo>
                      <a:pt x="15911" y="183476"/>
                      <a:pt x="49778" y="201115"/>
                      <a:pt x="44486" y="198998"/>
                    </a:cubicBezTo>
                    <a:cubicBezTo>
                      <a:pt x="39194" y="196881"/>
                      <a:pt x="-19014" y="175009"/>
                      <a:pt x="6386" y="137615"/>
                    </a:cubicBezTo>
                    <a:cubicBezTo>
                      <a:pt x="31786" y="100221"/>
                      <a:pt x="172544" y="-2085"/>
                      <a:pt x="177836" y="3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6" name="フリーフォーム: 図形 725">
                <a:extLst>
                  <a:ext uri="{FF2B5EF4-FFF2-40B4-BE49-F238E27FC236}">
                    <a16:creationId xmlns:a16="http://schemas.microsoft.com/office/drawing/2014/main" id="{391AB419-7731-4F4D-8682-EB27267CF054}"/>
                  </a:ext>
                </a:extLst>
              </p:cNvPr>
              <p:cNvSpPr/>
              <p:nvPr/>
            </p:nvSpPr>
            <p:spPr>
              <a:xfrm>
                <a:off x="7177510" y="8185107"/>
                <a:ext cx="392067" cy="260515"/>
              </a:xfrm>
              <a:custGeom>
                <a:avLst/>
                <a:gdLst>
                  <a:gd name="connsiteX0" fmla="*/ 391690 w 392067"/>
                  <a:gd name="connsiteY0" fmla="*/ 43 h 260515"/>
                  <a:gd name="connsiteX1" fmla="*/ 304907 w 392067"/>
                  <a:gd name="connsiteY1" fmla="*/ 167260 h 260515"/>
                  <a:gd name="connsiteX2" fmla="*/ 237173 w 392067"/>
                  <a:gd name="connsiteY2" fmla="*/ 201126 h 260515"/>
                  <a:gd name="connsiteX3" fmla="*/ 107 w 392067"/>
                  <a:gd name="connsiteY3" fmla="*/ 260393 h 260515"/>
                  <a:gd name="connsiteX4" fmla="*/ 268923 w 392067"/>
                  <a:gd name="connsiteY4" fmla="*/ 184193 h 260515"/>
                  <a:gd name="connsiteX5" fmla="*/ 391690 w 392067"/>
                  <a:gd name="connsiteY5" fmla="*/ 43 h 260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2067" h="260515">
                    <a:moveTo>
                      <a:pt x="391690" y="43"/>
                    </a:moveTo>
                    <a:cubicBezTo>
                      <a:pt x="397687" y="-2779"/>
                      <a:pt x="330660" y="133746"/>
                      <a:pt x="304907" y="167260"/>
                    </a:cubicBezTo>
                    <a:cubicBezTo>
                      <a:pt x="279154" y="200774"/>
                      <a:pt x="287973" y="185604"/>
                      <a:pt x="237173" y="201126"/>
                    </a:cubicBezTo>
                    <a:cubicBezTo>
                      <a:pt x="186373" y="216648"/>
                      <a:pt x="-5185" y="263215"/>
                      <a:pt x="107" y="260393"/>
                    </a:cubicBezTo>
                    <a:cubicBezTo>
                      <a:pt x="5399" y="257571"/>
                      <a:pt x="203306" y="221940"/>
                      <a:pt x="268923" y="184193"/>
                    </a:cubicBezTo>
                    <a:cubicBezTo>
                      <a:pt x="334540" y="146446"/>
                      <a:pt x="385693" y="2865"/>
                      <a:pt x="391690" y="4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7" name="フリーフォーム: 図形 726">
                <a:extLst>
                  <a:ext uri="{FF2B5EF4-FFF2-40B4-BE49-F238E27FC236}">
                    <a16:creationId xmlns:a16="http://schemas.microsoft.com/office/drawing/2014/main" id="{F990D0D2-A0FB-4ABD-8243-01510F38A2EF}"/>
                  </a:ext>
                </a:extLst>
              </p:cNvPr>
              <p:cNvSpPr/>
              <p:nvPr/>
            </p:nvSpPr>
            <p:spPr>
              <a:xfrm>
                <a:off x="7343710" y="8169777"/>
                <a:ext cx="136681" cy="98178"/>
              </a:xfrm>
              <a:custGeom>
                <a:avLst/>
                <a:gdLst>
                  <a:gd name="connsiteX0" fmla="*/ 65 w 136681"/>
                  <a:gd name="connsiteY0" fmla="*/ 97923 h 98178"/>
                  <a:gd name="connsiteX1" fmla="*/ 81028 w 136681"/>
                  <a:gd name="connsiteY1" fmla="*/ 42361 h 98178"/>
                  <a:gd name="connsiteX2" fmla="*/ 136590 w 136681"/>
                  <a:gd name="connsiteY2" fmla="*/ 1086 h 98178"/>
                  <a:gd name="connsiteX3" fmla="*/ 68328 w 136681"/>
                  <a:gd name="connsiteY3" fmla="*/ 18548 h 98178"/>
                  <a:gd name="connsiteX4" fmla="*/ 65 w 136681"/>
                  <a:gd name="connsiteY4" fmla="*/ 97923 h 98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81" h="98178">
                    <a:moveTo>
                      <a:pt x="65" y="97923"/>
                    </a:moveTo>
                    <a:cubicBezTo>
                      <a:pt x="2182" y="101892"/>
                      <a:pt x="58274" y="58500"/>
                      <a:pt x="81028" y="42361"/>
                    </a:cubicBezTo>
                    <a:cubicBezTo>
                      <a:pt x="103782" y="26222"/>
                      <a:pt x="138707" y="5055"/>
                      <a:pt x="136590" y="1086"/>
                    </a:cubicBezTo>
                    <a:cubicBezTo>
                      <a:pt x="134473" y="-2883"/>
                      <a:pt x="88965" y="4261"/>
                      <a:pt x="68328" y="18548"/>
                    </a:cubicBezTo>
                    <a:cubicBezTo>
                      <a:pt x="47691" y="32835"/>
                      <a:pt x="-2052" y="93954"/>
                      <a:pt x="65" y="979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8" name="フリーフォーム: 図形 727">
                <a:extLst>
                  <a:ext uri="{FF2B5EF4-FFF2-40B4-BE49-F238E27FC236}">
                    <a16:creationId xmlns:a16="http://schemas.microsoft.com/office/drawing/2014/main" id="{873987BD-6F4B-4837-BDBE-047619C5F72E}"/>
                  </a:ext>
                </a:extLst>
              </p:cNvPr>
              <p:cNvSpPr/>
              <p:nvPr/>
            </p:nvSpPr>
            <p:spPr>
              <a:xfrm>
                <a:off x="7439010" y="8165710"/>
                <a:ext cx="34095" cy="114398"/>
              </a:xfrm>
              <a:custGeom>
                <a:avLst/>
                <a:gdLst>
                  <a:gd name="connsiteX0" fmla="*/ 33353 w 34095"/>
                  <a:gd name="connsiteY0" fmla="*/ 390 h 114398"/>
                  <a:gd name="connsiteX1" fmla="*/ 23828 w 34095"/>
                  <a:gd name="connsiteY1" fmla="*/ 97228 h 114398"/>
                  <a:gd name="connsiteX2" fmla="*/ 31765 w 34095"/>
                  <a:gd name="connsiteY2" fmla="*/ 111515 h 114398"/>
                  <a:gd name="connsiteX3" fmla="*/ 15 w 34095"/>
                  <a:gd name="connsiteY3" fmla="*/ 63890 h 114398"/>
                  <a:gd name="connsiteX4" fmla="*/ 33353 w 34095"/>
                  <a:gd name="connsiteY4" fmla="*/ 390 h 114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95" h="114398">
                    <a:moveTo>
                      <a:pt x="33353" y="390"/>
                    </a:moveTo>
                    <a:cubicBezTo>
                      <a:pt x="37322" y="5946"/>
                      <a:pt x="24093" y="78707"/>
                      <a:pt x="23828" y="97228"/>
                    </a:cubicBezTo>
                    <a:cubicBezTo>
                      <a:pt x="23563" y="115749"/>
                      <a:pt x="35734" y="117071"/>
                      <a:pt x="31765" y="111515"/>
                    </a:cubicBezTo>
                    <a:cubicBezTo>
                      <a:pt x="27796" y="105959"/>
                      <a:pt x="809" y="77648"/>
                      <a:pt x="15" y="63890"/>
                    </a:cubicBezTo>
                    <a:cubicBezTo>
                      <a:pt x="-779" y="50132"/>
                      <a:pt x="29384" y="-5166"/>
                      <a:pt x="33353" y="39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9" name="フリーフォーム: 図形 728">
                <a:extLst>
                  <a:ext uri="{FF2B5EF4-FFF2-40B4-BE49-F238E27FC236}">
                    <a16:creationId xmlns:a16="http://schemas.microsoft.com/office/drawing/2014/main" id="{310F60B4-5474-457A-97AF-6A3DC3D419E5}"/>
                  </a:ext>
                </a:extLst>
              </p:cNvPr>
              <p:cNvSpPr/>
              <p:nvPr/>
            </p:nvSpPr>
            <p:spPr>
              <a:xfrm>
                <a:off x="7361874" y="8256538"/>
                <a:ext cx="113664" cy="173122"/>
              </a:xfrm>
              <a:custGeom>
                <a:avLst/>
                <a:gdLst>
                  <a:gd name="connsiteX0" fmla="*/ 113664 w 113664"/>
                  <a:gd name="connsiteY0" fmla="*/ 50 h 173122"/>
                  <a:gd name="connsiteX1" fmla="*/ 59689 w 113664"/>
                  <a:gd name="connsiteY1" fmla="*/ 63550 h 173122"/>
                  <a:gd name="connsiteX2" fmla="*/ 43814 w 113664"/>
                  <a:gd name="connsiteY2" fmla="*/ 96887 h 173122"/>
                  <a:gd name="connsiteX3" fmla="*/ 2539 w 113664"/>
                  <a:gd name="connsiteY3" fmla="*/ 173087 h 173122"/>
                  <a:gd name="connsiteX4" fmla="*/ 10476 w 113664"/>
                  <a:gd name="connsiteY4" fmla="*/ 106412 h 173122"/>
                  <a:gd name="connsiteX5" fmla="*/ 59689 w 113664"/>
                  <a:gd name="connsiteY5" fmla="*/ 74662 h 173122"/>
                  <a:gd name="connsiteX6" fmla="*/ 113664 w 113664"/>
                  <a:gd name="connsiteY6" fmla="*/ 50 h 173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664" h="173122">
                    <a:moveTo>
                      <a:pt x="113664" y="50"/>
                    </a:moveTo>
                    <a:cubicBezTo>
                      <a:pt x="113664" y="-1802"/>
                      <a:pt x="71331" y="47411"/>
                      <a:pt x="59689" y="63550"/>
                    </a:cubicBezTo>
                    <a:cubicBezTo>
                      <a:pt x="48047" y="79690"/>
                      <a:pt x="53339" y="78631"/>
                      <a:pt x="43814" y="96887"/>
                    </a:cubicBezTo>
                    <a:cubicBezTo>
                      <a:pt x="34289" y="115143"/>
                      <a:pt x="8095" y="171500"/>
                      <a:pt x="2539" y="173087"/>
                    </a:cubicBezTo>
                    <a:cubicBezTo>
                      <a:pt x="-3017" y="174674"/>
                      <a:pt x="951" y="122816"/>
                      <a:pt x="10476" y="106412"/>
                    </a:cubicBezTo>
                    <a:cubicBezTo>
                      <a:pt x="20001" y="90008"/>
                      <a:pt x="43285" y="88950"/>
                      <a:pt x="59689" y="74662"/>
                    </a:cubicBezTo>
                    <a:cubicBezTo>
                      <a:pt x="76093" y="60374"/>
                      <a:pt x="113664" y="1902"/>
                      <a:pt x="113664" y="5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0" name="フリーフォーム: 図形 729">
                <a:extLst>
                  <a:ext uri="{FF2B5EF4-FFF2-40B4-BE49-F238E27FC236}">
                    <a16:creationId xmlns:a16="http://schemas.microsoft.com/office/drawing/2014/main" id="{4CD8B19C-C2A3-446D-B276-D8E7A3B8E901}"/>
                  </a:ext>
                </a:extLst>
              </p:cNvPr>
              <p:cNvSpPr/>
              <p:nvPr/>
            </p:nvSpPr>
            <p:spPr>
              <a:xfrm>
                <a:off x="6755153" y="7468417"/>
                <a:ext cx="185177" cy="581266"/>
              </a:xfrm>
              <a:custGeom>
                <a:avLst/>
                <a:gdLst>
                  <a:gd name="connsiteX0" fmla="*/ 153647 w 185177"/>
                  <a:gd name="connsiteY0" fmla="*/ 1300 h 581266"/>
                  <a:gd name="connsiteX1" fmla="*/ 181164 w 185177"/>
                  <a:gd name="connsiteY1" fmla="*/ 136766 h 581266"/>
                  <a:gd name="connsiteX2" fmla="*/ 60514 w 185177"/>
                  <a:gd name="connsiteY2" fmla="*/ 392883 h 581266"/>
                  <a:gd name="connsiteX3" fmla="*/ 1247 w 185177"/>
                  <a:gd name="connsiteY3" fmla="*/ 581266 h 581266"/>
                  <a:gd name="connsiteX4" fmla="*/ 28764 w 185177"/>
                  <a:gd name="connsiteY4" fmla="*/ 395000 h 581266"/>
                  <a:gd name="connsiteX5" fmla="*/ 126130 w 185177"/>
                  <a:gd name="connsiteY5" fmla="*/ 212966 h 581266"/>
                  <a:gd name="connsiteX6" fmla="*/ 153647 w 185177"/>
                  <a:gd name="connsiteY6" fmla="*/ 1300 h 581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177" h="581266">
                    <a:moveTo>
                      <a:pt x="153647" y="1300"/>
                    </a:moveTo>
                    <a:cubicBezTo>
                      <a:pt x="162819" y="-11400"/>
                      <a:pt x="196686" y="71502"/>
                      <a:pt x="181164" y="136766"/>
                    </a:cubicBezTo>
                    <a:cubicBezTo>
                      <a:pt x="165642" y="202030"/>
                      <a:pt x="90500" y="318800"/>
                      <a:pt x="60514" y="392883"/>
                    </a:cubicBezTo>
                    <a:cubicBezTo>
                      <a:pt x="30528" y="466966"/>
                      <a:pt x="6539" y="580913"/>
                      <a:pt x="1247" y="581266"/>
                    </a:cubicBezTo>
                    <a:cubicBezTo>
                      <a:pt x="-4045" y="581619"/>
                      <a:pt x="7950" y="456383"/>
                      <a:pt x="28764" y="395000"/>
                    </a:cubicBezTo>
                    <a:cubicBezTo>
                      <a:pt x="49578" y="333617"/>
                      <a:pt x="102847" y="272938"/>
                      <a:pt x="126130" y="212966"/>
                    </a:cubicBezTo>
                    <a:cubicBezTo>
                      <a:pt x="149413" y="152994"/>
                      <a:pt x="144475" y="14000"/>
                      <a:pt x="153647" y="130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1" name="フリーフォーム: 図形 730">
                <a:extLst>
                  <a:ext uri="{FF2B5EF4-FFF2-40B4-BE49-F238E27FC236}">
                    <a16:creationId xmlns:a16="http://schemas.microsoft.com/office/drawing/2014/main" id="{C3DEF4C9-50CB-4FD7-95E4-5CA8D75E0AF8}"/>
                  </a:ext>
                </a:extLst>
              </p:cNvPr>
              <p:cNvSpPr/>
              <p:nvPr/>
            </p:nvSpPr>
            <p:spPr>
              <a:xfrm>
                <a:off x="6636572" y="7607703"/>
                <a:ext cx="248568" cy="241056"/>
              </a:xfrm>
              <a:custGeom>
                <a:avLst/>
                <a:gdLst>
                  <a:gd name="connsiteX0" fmla="*/ 246828 w 248568"/>
                  <a:gd name="connsiteY0" fmla="*/ 1714 h 241056"/>
                  <a:gd name="connsiteX1" fmla="*/ 39395 w 248568"/>
                  <a:gd name="connsiteY1" fmla="*/ 137180 h 241056"/>
                  <a:gd name="connsiteX2" fmla="*/ 3411 w 248568"/>
                  <a:gd name="connsiteY2" fmla="*/ 240897 h 241056"/>
                  <a:gd name="connsiteX3" fmla="*/ 16111 w 248568"/>
                  <a:gd name="connsiteY3" fmla="*/ 113897 h 241056"/>
                  <a:gd name="connsiteX4" fmla="*/ 132528 w 248568"/>
                  <a:gd name="connsiteY4" fmla="*/ 63097 h 241056"/>
                  <a:gd name="connsiteX5" fmla="*/ 246828 w 248568"/>
                  <a:gd name="connsiteY5" fmla="*/ 1714 h 241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8568" h="241056">
                    <a:moveTo>
                      <a:pt x="246828" y="1714"/>
                    </a:moveTo>
                    <a:cubicBezTo>
                      <a:pt x="231306" y="14061"/>
                      <a:pt x="79964" y="97316"/>
                      <a:pt x="39395" y="137180"/>
                    </a:cubicBezTo>
                    <a:cubicBezTo>
                      <a:pt x="-1174" y="177044"/>
                      <a:pt x="7292" y="244777"/>
                      <a:pt x="3411" y="240897"/>
                    </a:cubicBezTo>
                    <a:cubicBezTo>
                      <a:pt x="-470" y="237017"/>
                      <a:pt x="-5408" y="143530"/>
                      <a:pt x="16111" y="113897"/>
                    </a:cubicBezTo>
                    <a:cubicBezTo>
                      <a:pt x="37630" y="84264"/>
                      <a:pt x="95133" y="78972"/>
                      <a:pt x="132528" y="63097"/>
                    </a:cubicBezTo>
                    <a:cubicBezTo>
                      <a:pt x="169922" y="47222"/>
                      <a:pt x="262350" y="-10633"/>
                      <a:pt x="246828" y="171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2" name="フリーフォーム: 図形 731">
                <a:extLst>
                  <a:ext uri="{FF2B5EF4-FFF2-40B4-BE49-F238E27FC236}">
                    <a16:creationId xmlns:a16="http://schemas.microsoft.com/office/drawing/2014/main" id="{4277618C-B14B-4FAC-A5C1-1E124980AD43}"/>
                  </a:ext>
                </a:extLst>
              </p:cNvPr>
              <p:cNvSpPr/>
              <p:nvPr/>
            </p:nvSpPr>
            <p:spPr>
              <a:xfrm>
                <a:off x="6306080" y="7879468"/>
                <a:ext cx="430978" cy="782807"/>
              </a:xfrm>
              <a:custGeom>
                <a:avLst/>
                <a:gdLst>
                  <a:gd name="connsiteX0" fmla="*/ 422803 w 430978"/>
                  <a:gd name="connsiteY0" fmla="*/ 19932 h 782807"/>
                  <a:gd name="connsiteX1" fmla="*/ 270403 w 430978"/>
                  <a:gd name="connsiteY1" fmla="*/ 259115 h 782807"/>
                  <a:gd name="connsiteX2" fmla="*/ 20637 w 430978"/>
                  <a:gd name="connsiteY2" fmla="*/ 764999 h 782807"/>
                  <a:gd name="connsiteX3" fmla="*/ 54503 w 430978"/>
                  <a:gd name="connsiteY3" fmla="*/ 612599 h 782807"/>
                  <a:gd name="connsiteX4" fmla="*/ 374120 w 430978"/>
                  <a:gd name="connsiteY4" fmla="*/ 77082 h 782807"/>
                  <a:gd name="connsiteX5" fmla="*/ 422803 w 430978"/>
                  <a:gd name="connsiteY5" fmla="*/ 19932 h 782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0978" h="782807">
                    <a:moveTo>
                      <a:pt x="422803" y="19932"/>
                    </a:moveTo>
                    <a:cubicBezTo>
                      <a:pt x="405517" y="50271"/>
                      <a:pt x="337431" y="134937"/>
                      <a:pt x="270403" y="259115"/>
                    </a:cubicBezTo>
                    <a:cubicBezTo>
                      <a:pt x="203375" y="383293"/>
                      <a:pt x="56620" y="706085"/>
                      <a:pt x="20637" y="764999"/>
                    </a:cubicBezTo>
                    <a:cubicBezTo>
                      <a:pt x="-15346" y="823913"/>
                      <a:pt x="-4411" y="727252"/>
                      <a:pt x="54503" y="612599"/>
                    </a:cubicBezTo>
                    <a:cubicBezTo>
                      <a:pt x="113417" y="497946"/>
                      <a:pt x="315559" y="170568"/>
                      <a:pt x="374120" y="77082"/>
                    </a:cubicBezTo>
                    <a:cubicBezTo>
                      <a:pt x="432681" y="-16404"/>
                      <a:pt x="440089" y="-10407"/>
                      <a:pt x="422803" y="1993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3" name="フリーフォーム: 図形 732">
                <a:extLst>
                  <a:ext uri="{FF2B5EF4-FFF2-40B4-BE49-F238E27FC236}">
                    <a16:creationId xmlns:a16="http://schemas.microsoft.com/office/drawing/2014/main" id="{A1DDB220-2A33-4656-B279-5C2C303BFE60}"/>
                  </a:ext>
                </a:extLst>
              </p:cNvPr>
              <p:cNvSpPr/>
              <p:nvPr/>
            </p:nvSpPr>
            <p:spPr>
              <a:xfrm>
                <a:off x="6336782" y="7862846"/>
                <a:ext cx="315573" cy="639133"/>
              </a:xfrm>
              <a:custGeom>
                <a:avLst/>
                <a:gdLst>
                  <a:gd name="connsiteX0" fmla="*/ 313785 w 315573"/>
                  <a:gd name="connsiteY0" fmla="*/ 2687 h 639133"/>
                  <a:gd name="connsiteX1" fmla="*/ 180435 w 315573"/>
                  <a:gd name="connsiteY1" fmla="*/ 119104 h 639133"/>
                  <a:gd name="connsiteX2" fmla="*/ 114818 w 315573"/>
                  <a:gd name="connsiteY2" fmla="*/ 370987 h 639133"/>
                  <a:gd name="connsiteX3" fmla="*/ 2635 w 315573"/>
                  <a:gd name="connsiteY3" fmla="*/ 637687 h 639133"/>
                  <a:gd name="connsiteX4" fmla="*/ 38618 w 315573"/>
                  <a:gd name="connsiteY4" fmla="*/ 466237 h 639133"/>
                  <a:gd name="connsiteX5" fmla="*/ 74601 w 315573"/>
                  <a:gd name="connsiteY5" fmla="*/ 224937 h 639133"/>
                  <a:gd name="connsiteX6" fmla="*/ 313785 w 315573"/>
                  <a:gd name="connsiteY6" fmla="*/ 2687 h 639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5573" h="639133">
                    <a:moveTo>
                      <a:pt x="313785" y="2687"/>
                    </a:moveTo>
                    <a:cubicBezTo>
                      <a:pt x="331424" y="-14952"/>
                      <a:pt x="213596" y="57721"/>
                      <a:pt x="180435" y="119104"/>
                    </a:cubicBezTo>
                    <a:cubicBezTo>
                      <a:pt x="147274" y="180487"/>
                      <a:pt x="144451" y="284557"/>
                      <a:pt x="114818" y="370987"/>
                    </a:cubicBezTo>
                    <a:cubicBezTo>
                      <a:pt x="85185" y="457418"/>
                      <a:pt x="15335" y="621812"/>
                      <a:pt x="2635" y="637687"/>
                    </a:cubicBezTo>
                    <a:cubicBezTo>
                      <a:pt x="-10065" y="653562"/>
                      <a:pt x="26624" y="535029"/>
                      <a:pt x="38618" y="466237"/>
                    </a:cubicBezTo>
                    <a:cubicBezTo>
                      <a:pt x="50612" y="397445"/>
                      <a:pt x="34737" y="298667"/>
                      <a:pt x="74601" y="224937"/>
                    </a:cubicBezTo>
                    <a:cubicBezTo>
                      <a:pt x="114465" y="151207"/>
                      <a:pt x="296146" y="20326"/>
                      <a:pt x="313785" y="268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4" name="フリーフォーム: 図形 733">
                <a:extLst>
                  <a:ext uri="{FF2B5EF4-FFF2-40B4-BE49-F238E27FC236}">
                    <a16:creationId xmlns:a16="http://schemas.microsoft.com/office/drawing/2014/main" id="{F0B4BD23-1296-418B-954F-3248369BE80F}"/>
                  </a:ext>
                </a:extLst>
              </p:cNvPr>
              <p:cNvSpPr/>
              <p:nvPr/>
            </p:nvSpPr>
            <p:spPr>
              <a:xfrm>
                <a:off x="6620107" y="8023725"/>
                <a:ext cx="149670" cy="322294"/>
              </a:xfrm>
              <a:custGeom>
                <a:avLst/>
                <a:gdLst>
                  <a:gd name="connsiteX0" fmla="*/ 148993 w 149670"/>
                  <a:gd name="connsiteY0" fmla="*/ 9025 h 322294"/>
                  <a:gd name="connsiteX1" fmla="*/ 2943 w 149670"/>
                  <a:gd name="connsiteY1" fmla="*/ 322292 h 322294"/>
                  <a:gd name="connsiteX2" fmla="*/ 51626 w 149670"/>
                  <a:gd name="connsiteY2" fmla="*/ 2675 h 322294"/>
                  <a:gd name="connsiteX3" fmla="*/ 57976 w 149670"/>
                  <a:gd name="connsiteY3" fmla="*/ 161425 h 322294"/>
                  <a:gd name="connsiteX4" fmla="*/ 148993 w 149670"/>
                  <a:gd name="connsiteY4" fmla="*/ 9025 h 322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670" h="322294">
                    <a:moveTo>
                      <a:pt x="148993" y="9025"/>
                    </a:moveTo>
                    <a:cubicBezTo>
                      <a:pt x="139821" y="35836"/>
                      <a:pt x="19171" y="323350"/>
                      <a:pt x="2943" y="322292"/>
                    </a:cubicBezTo>
                    <a:cubicBezTo>
                      <a:pt x="-13285" y="321234"/>
                      <a:pt x="42454" y="29486"/>
                      <a:pt x="51626" y="2675"/>
                    </a:cubicBezTo>
                    <a:cubicBezTo>
                      <a:pt x="60798" y="-24136"/>
                      <a:pt x="44570" y="159308"/>
                      <a:pt x="57976" y="161425"/>
                    </a:cubicBezTo>
                    <a:cubicBezTo>
                      <a:pt x="71382" y="163542"/>
                      <a:pt x="158165" y="-17786"/>
                      <a:pt x="148993" y="902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5" name="フリーフォーム: 図形 734">
                <a:extLst>
                  <a:ext uri="{FF2B5EF4-FFF2-40B4-BE49-F238E27FC236}">
                    <a16:creationId xmlns:a16="http://schemas.microsoft.com/office/drawing/2014/main" id="{5B73A725-85C4-4A18-B99F-A1227399B86D}"/>
                  </a:ext>
                </a:extLst>
              </p:cNvPr>
              <p:cNvSpPr/>
              <p:nvPr/>
            </p:nvSpPr>
            <p:spPr>
              <a:xfrm>
                <a:off x="7894320" y="7731747"/>
                <a:ext cx="269291" cy="1251263"/>
              </a:xfrm>
              <a:custGeom>
                <a:avLst/>
                <a:gdLst>
                  <a:gd name="connsiteX0" fmla="*/ 208280 w 269291"/>
                  <a:gd name="connsiteY0" fmla="*/ 13 h 1251263"/>
                  <a:gd name="connsiteX1" fmla="*/ 71120 w 269291"/>
                  <a:gd name="connsiteY1" fmla="*/ 320053 h 1251263"/>
                  <a:gd name="connsiteX2" fmla="*/ 132080 w 269291"/>
                  <a:gd name="connsiteY2" fmla="*/ 452133 h 1251263"/>
                  <a:gd name="connsiteX3" fmla="*/ 264160 w 269291"/>
                  <a:gd name="connsiteY3" fmla="*/ 1234453 h 1251263"/>
                  <a:gd name="connsiteX4" fmla="*/ 218440 w 269291"/>
                  <a:gd name="connsiteY4" fmla="*/ 934733 h 1251263"/>
                  <a:gd name="connsiteX5" fmla="*/ 0 w 269291"/>
                  <a:gd name="connsiteY5" fmla="*/ 309893 h 1251263"/>
                  <a:gd name="connsiteX6" fmla="*/ 208280 w 269291"/>
                  <a:gd name="connsiteY6" fmla="*/ 13 h 1251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9291" h="1251263">
                    <a:moveTo>
                      <a:pt x="208280" y="13"/>
                    </a:moveTo>
                    <a:cubicBezTo>
                      <a:pt x="220133" y="1706"/>
                      <a:pt x="83820" y="244700"/>
                      <a:pt x="71120" y="320053"/>
                    </a:cubicBezTo>
                    <a:cubicBezTo>
                      <a:pt x="58420" y="395406"/>
                      <a:pt x="99907" y="299733"/>
                      <a:pt x="132080" y="452133"/>
                    </a:cubicBezTo>
                    <a:cubicBezTo>
                      <a:pt x="164253" y="604533"/>
                      <a:pt x="249767" y="1154020"/>
                      <a:pt x="264160" y="1234453"/>
                    </a:cubicBezTo>
                    <a:cubicBezTo>
                      <a:pt x="278553" y="1314886"/>
                      <a:pt x="262467" y="1088826"/>
                      <a:pt x="218440" y="934733"/>
                    </a:cubicBezTo>
                    <a:cubicBezTo>
                      <a:pt x="174413" y="780640"/>
                      <a:pt x="0" y="464833"/>
                      <a:pt x="0" y="309893"/>
                    </a:cubicBezTo>
                    <a:cubicBezTo>
                      <a:pt x="0" y="154953"/>
                      <a:pt x="196427" y="-1680"/>
                      <a:pt x="208280" y="1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6" name="フリーフォーム: 図形 735">
                <a:extLst>
                  <a:ext uri="{FF2B5EF4-FFF2-40B4-BE49-F238E27FC236}">
                    <a16:creationId xmlns:a16="http://schemas.microsoft.com/office/drawing/2014/main" id="{18017174-4BE4-44EA-A5CF-AF05768432F4}"/>
                  </a:ext>
                </a:extLst>
              </p:cNvPr>
              <p:cNvSpPr/>
              <p:nvPr/>
            </p:nvSpPr>
            <p:spPr>
              <a:xfrm>
                <a:off x="7975352" y="8662678"/>
                <a:ext cx="316883" cy="1166792"/>
              </a:xfrm>
              <a:custGeom>
                <a:avLst/>
                <a:gdLst>
                  <a:gd name="connsiteX0" fmla="*/ 178048 w 316883"/>
                  <a:gd name="connsiteY0" fmla="*/ 8882 h 1166792"/>
                  <a:gd name="connsiteX1" fmla="*/ 91688 w 316883"/>
                  <a:gd name="connsiteY1" fmla="*/ 308602 h 1166792"/>
                  <a:gd name="connsiteX2" fmla="*/ 162808 w 316883"/>
                  <a:gd name="connsiteY2" fmla="*/ 775962 h 1166792"/>
                  <a:gd name="connsiteX3" fmla="*/ 315208 w 316883"/>
                  <a:gd name="connsiteY3" fmla="*/ 1156962 h 1166792"/>
                  <a:gd name="connsiteX4" fmla="*/ 228848 w 316883"/>
                  <a:gd name="connsiteY4" fmla="*/ 1019802 h 1166792"/>
                  <a:gd name="connsiteX5" fmla="*/ 248 w 316883"/>
                  <a:gd name="connsiteY5" fmla="*/ 648962 h 1166792"/>
                  <a:gd name="connsiteX6" fmla="*/ 178048 w 316883"/>
                  <a:gd name="connsiteY6" fmla="*/ 8882 h 116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6883" h="1166792">
                    <a:moveTo>
                      <a:pt x="178048" y="8882"/>
                    </a:moveTo>
                    <a:cubicBezTo>
                      <a:pt x="193288" y="-47845"/>
                      <a:pt x="94228" y="180755"/>
                      <a:pt x="91688" y="308602"/>
                    </a:cubicBezTo>
                    <a:cubicBezTo>
                      <a:pt x="89148" y="436449"/>
                      <a:pt x="125555" y="634569"/>
                      <a:pt x="162808" y="775962"/>
                    </a:cubicBezTo>
                    <a:cubicBezTo>
                      <a:pt x="200061" y="917355"/>
                      <a:pt x="304201" y="1116322"/>
                      <a:pt x="315208" y="1156962"/>
                    </a:cubicBezTo>
                    <a:cubicBezTo>
                      <a:pt x="326215" y="1197602"/>
                      <a:pt x="281341" y="1104469"/>
                      <a:pt x="228848" y="1019802"/>
                    </a:cubicBezTo>
                    <a:cubicBezTo>
                      <a:pt x="176355" y="935135"/>
                      <a:pt x="7868" y="814062"/>
                      <a:pt x="248" y="648962"/>
                    </a:cubicBezTo>
                    <a:cubicBezTo>
                      <a:pt x="-7372" y="483862"/>
                      <a:pt x="162808" y="65609"/>
                      <a:pt x="178048" y="888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7" name="フリーフォーム: 図形 736">
                <a:extLst>
                  <a:ext uri="{FF2B5EF4-FFF2-40B4-BE49-F238E27FC236}">
                    <a16:creationId xmlns:a16="http://schemas.microsoft.com/office/drawing/2014/main" id="{39A8A5D9-C657-4DBB-98AD-FC8F18D2FE91}"/>
                  </a:ext>
                </a:extLst>
              </p:cNvPr>
              <p:cNvSpPr/>
              <p:nvPr/>
            </p:nvSpPr>
            <p:spPr>
              <a:xfrm>
                <a:off x="7420428" y="9842966"/>
                <a:ext cx="922863" cy="202039"/>
              </a:xfrm>
              <a:custGeom>
                <a:avLst/>
                <a:gdLst>
                  <a:gd name="connsiteX0" fmla="*/ 1452 w 922863"/>
                  <a:gd name="connsiteY0" fmla="*/ 169714 h 202039"/>
                  <a:gd name="connsiteX1" fmla="*/ 148772 w 922863"/>
                  <a:gd name="connsiteY1" fmla="*/ 179874 h 202039"/>
                  <a:gd name="connsiteX2" fmla="*/ 702492 w 922863"/>
                  <a:gd name="connsiteY2" fmla="*/ 113834 h 202039"/>
                  <a:gd name="connsiteX3" fmla="*/ 920932 w 922863"/>
                  <a:gd name="connsiteY3" fmla="*/ 2074 h 202039"/>
                  <a:gd name="connsiteX4" fmla="*/ 595812 w 922863"/>
                  <a:gd name="connsiteY4" fmla="*/ 52874 h 202039"/>
                  <a:gd name="connsiteX5" fmla="*/ 47172 w 922863"/>
                  <a:gd name="connsiteY5" fmla="*/ 195114 h 202039"/>
                  <a:gd name="connsiteX6" fmla="*/ 72572 w 922863"/>
                  <a:gd name="connsiteY6" fmla="*/ 179874 h 202039"/>
                  <a:gd name="connsiteX7" fmla="*/ 1452 w 922863"/>
                  <a:gd name="connsiteY7" fmla="*/ 169714 h 20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2863" h="202039">
                    <a:moveTo>
                      <a:pt x="1452" y="169714"/>
                    </a:moveTo>
                    <a:cubicBezTo>
                      <a:pt x="14152" y="169714"/>
                      <a:pt x="31932" y="189187"/>
                      <a:pt x="148772" y="179874"/>
                    </a:cubicBezTo>
                    <a:cubicBezTo>
                      <a:pt x="265612" y="170561"/>
                      <a:pt x="573799" y="143467"/>
                      <a:pt x="702492" y="113834"/>
                    </a:cubicBezTo>
                    <a:cubicBezTo>
                      <a:pt x="831185" y="84201"/>
                      <a:pt x="938712" y="12234"/>
                      <a:pt x="920932" y="2074"/>
                    </a:cubicBezTo>
                    <a:cubicBezTo>
                      <a:pt x="903152" y="-8086"/>
                      <a:pt x="741439" y="20701"/>
                      <a:pt x="595812" y="52874"/>
                    </a:cubicBezTo>
                    <a:cubicBezTo>
                      <a:pt x="450185" y="85047"/>
                      <a:pt x="134379" y="173947"/>
                      <a:pt x="47172" y="195114"/>
                    </a:cubicBezTo>
                    <a:cubicBezTo>
                      <a:pt x="-40035" y="216281"/>
                      <a:pt x="81885" y="182414"/>
                      <a:pt x="72572" y="179874"/>
                    </a:cubicBezTo>
                    <a:cubicBezTo>
                      <a:pt x="63259" y="177334"/>
                      <a:pt x="-11248" y="169714"/>
                      <a:pt x="1452" y="16971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8" name="フリーフォーム: 図形 737">
                <a:extLst>
                  <a:ext uri="{FF2B5EF4-FFF2-40B4-BE49-F238E27FC236}">
                    <a16:creationId xmlns:a16="http://schemas.microsoft.com/office/drawing/2014/main" id="{B6063384-1DA7-4883-A859-544F80AEF8CC}"/>
                  </a:ext>
                </a:extLst>
              </p:cNvPr>
              <p:cNvSpPr/>
              <p:nvPr/>
            </p:nvSpPr>
            <p:spPr>
              <a:xfrm>
                <a:off x="6860583" y="10008605"/>
                <a:ext cx="171979" cy="1062796"/>
              </a:xfrm>
              <a:custGeom>
                <a:avLst/>
                <a:gdLst>
                  <a:gd name="connsiteX0" fmla="*/ 2497 w 171979"/>
                  <a:gd name="connsiteY0" fmla="*/ 9155 h 1062796"/>
                  <a:gd name="connsiteX1" fmla="*/ 53297 w 171979"/>
                  <a:gd name="connsiteY1" fmla="*/ 339355 h 1062796"/>
                  <a:gd name="connsiteX2" fmla="*/ 43137 w 171979"/>
                  <a:gd name="connsiteY2" fmla="*/ 359675 h 1062796"/>
                  <a:gd name="connsiteX3" fmla="*/ 159977 w 171979"/>
                  <a:gd name="connsiteY3" fmla="*/ 1045475 h 1062796"/>
                  <a:gd name="connsiteX4" fmla="*/ 149817 w 171979"/>
                  <a:gd name="connsiteY4" fmla="*/ 786395 h 1062796"/>
                  <a:gd name="connsiteX5" fmla="*/ 2497 w 171979"/>
                  <a:gd name="connsiteY5" fmla="*/ 9155 h 106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979" h="1062796">
                    <a:moveTo>
                      <a:pt x="2497" y="9155"/>
                    </a:moveTo>
                    <a:cubicBezTo>
                      <a:pt x="-13590" y="-65352"/>
                      <a:pt x="53297" y="339355"/>
                      <a:pt x="53297" y="339355"/>
                    </a:cubicBezTo>
                    <a:cubicBezTo>
                      <a:pt x="60070" y="397775"/>
                      <a:pt x="25357" y="241988"/>
                      <a:pt x="43137" y="359675"/>
                    </a:cubicBezTo>
                    <a:cubicBezTo>
                      <a:pt x="60917" y="477362"/>
                      <a:pt x="142197" y="974355"/>
                      <a:pt x="159977" y="1045475"/>
                    </a:cubicBezTo>
                    <a:cubicBezTo>
                      <a:pt x="177757" y="1116595"/>
                      <a:pt x="176910" y="956575"/>
                      <a:pt x="149817" y="786395"/>
                    </a:cubicBezTo>
                    <a:cubicBezTo>
                      <a:pt x="122724" y="616215"/>
                      <a:pt x="18584" y="83662"/>
                      <a:pt x="2497" y="915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9" name="フリーフォーム: 図形 738">
                <a:extLst>
                  <a:ext uri="{FF2B5EF4-FFF2-40B4-BE49-F238E27FC236}">
                    <a16:creationId xmlns:a16="http://schemas.microsoft.com/office/drawing/2014/main" id="{8D03BDB4-682F-4F52-ADCB-F3D1A2D0D214}"/>
                  </a:ext>
                </a:extLst>
              </p:cNvPr>
              <p:cNvSpPr/>
              <p:nvPr/>
            </p:nvSpPr>
            <p:spPr>
              <a:xfrm>
                <a:off x="7321292" y="9941996"/>
                <a:ext cx="838327" cy="1818213"/>
              </a:xfrm>
              <a:custGeom>
                <a:avLst/>
                <a:gdLst>
                  <a:gd name="connsiteX0" fmla="*/ 435868 w 838327"/>
                  <a:gd name="connsiteY0" fmla="*/ 35124 h 1818213"/>
                  <a:gd name="connsiteX1" fmla="*/ 395228 w 838327"/>
                  <a:gd name="connsiteY1" fmla="*/ 360244 h 1818213"/>
                  <a:gd name="connsiteX2" fmla="*/ 512068 w 838327"/>
                  <a:gd name="connsiteY2" fmla="*/ 731084 h 1818213"/>
                  <a:gd name="connsiteX3" fmla="*/ 354588 w 838327"/>
                  <a:gd name="connsiteY3" fmla="*/ 1294964 h 1818213"/>
                  <a:gd name="connsiteX4" fmla="*/ 451108 w 838327"/>
                  <a:gd name="connsiteY4" fmla="*/ 1620084 h 1818213"/>
                  <a:gd name="connsiteX5" fmla="*/ 303788 w 838327"/>
                  <a:gd name="connsiteY5" fmla="*/ 1777564 h 1818213"/>
                  <a:gd name="connsiteX6" fmla="*/ 821948 w 838327"/>
                  <a:gd name="connsiteY6" fmla="*/ 1813124 h 1818213"/>
                  <a:gd name="connsiteX7" fmla="*/ 644148 w 838327"/>
                  <a:gd name="connsiteY7" fmla="*/ 1802964 h 1818213"/>
                  <a:gd name="connsiteX8" fmla="*/ 4068 w 838327"/>
                  <a:gd name="connsiteY8" fmla="*/ 1675964 h 1818213"/>
                  <a:gd name="connsiteX9" fmla="*/ 374908 w 838327"/>
                  <a:gd name="connsiteY9" fmla="*/ 1244164 h 1818213"/>
                  <a:gd name="connsiteX10" fmla="*/ 435868 w 838327"/>
                  <a:gd name="connsiteY10" fmla="*/ 35124 h 1818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8327" h="1818213">
                    <a:moveTo>
                      <a:pt x="435868" y="35124"/>
                    </a:moveTo>
                    <a:cubicBezTo>
                      <a:pt x="439255" y="-112196"/>
                      <a:pt x="382528" y="244251"/>
                      <a:pt x="395228" y="360244"/>
                    </a:cubicBezTo>
                    <a:cubicBezTo>
                      <a:pt x="407928" y="476237"/>
                      <a:pt x="518841" y="575297"/>
                      <a:pt x="512068" y="731084"/>
                    </a:cubicBezTo>
                    <a:cubicBezTo>
                      <a:pt x="505295" y="886871"/>
                      <a:pt x="364748" y="1146797"/>
                      <a:pt x="354588" y="1294964"/>
                    </a:cubicBezTo>
                    <a:cubicBezTo>
                      <a:pt x="344428" y="1443131"/>
                      <a:pt x="459575" y="1539651"/>
                      <a:pt x="451108" y="1620084"/>
                    </a:cubicBezTo>
                    <a:cubicBezTo>
                      <a:pt x="442641" y="1700517"/>
                      <a:pt x="241981" y="1745391"/>
                      <a:pt x="303788" y="1777564"/>
                    </a:cubicBezTo>
                    <a:cubicBezTo>
                      <a:pt x="365595" y="1809737"/>
                      <a:pt x="765221" y="1808891"/>
                      <a:pt x="821948" y="1813124"/>
                    </a:cubicBezTo>
                    <a:cubicBezTo>
                      <a:pt x="878675" y="1817357"/>
                      <a:pt x="780461" y="1825824"/>
                      <a:pt x="644148" y="1802964"/>
                    </a:cubicBezTo>
                    <a:cubicBezTo>
                      <a:pt x="507835" y="1780104"/>
                      <a:pt x="48941" y="1769097"/>
                      <a:pt x="4068" y="1675964"/>
                    </a:cubicBezTo>
                    <a:cubicBezTo>
                      <a:pt x="-40805" y="1582831"/>
                      <a:pt x="298708" y="1513404"/>
                      <a:pt x="374908" y="1244164"/>
                    </a:cubicBezTo>
                    <a:cubicBezTo>
                      <a:pt x="451108" y="974924"/>
                      <a:pt x="432481" y="182444"/>
                      <a:pt x="435868" y="3512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0" name="フリーフォーム: 図形 739">
                <a:extLst>
                  <a:ext uri="{FF2B5EF4-FFF2-40B4-BE49-F238E27FC236}">
                    <a16:creationId xmlns:a16="http://schemas.microsoft.com/office/drawing/2014/main" id="{F31E86FE-95F7-480E-8744-E227C0CD910C}"/>
                  </a:ext>
                </a:extLst>
              </p:cNvPr>
              <p:cNvSpPr/>
              <p:nvPr/>
            </p:nvSpPr>
            <p:spPr>
              <a:xfrm>
                <a:off x="6683533" y="11085148"/>
                <a:ext cx="336944" cy="593081"/>
              </a:xfrm>
              <a:custGeom>
                <a:avLst/>
                <a:gdLst>
                  <a:gd name="connsiteX0" fmla="*/ 330042 w 336944"/>
                  <a:gd name="connsiteY0" fmla="*/ 9890 h 593081"/>
                  <a:gd name="connsiteX1" fmla="*/ 325280 w 336944"/>
                  <a:gd name="connsiteY1" fmla="*/ 197215 h 593081"/>
                  <a:gd name="connsiteX2" fmla="*/ 326867 w 336944"/>
                  <a:gd name="connsiteY2" fmla="*/ 421052 h 593081"/>
                  <a:gd name="connsiteX3" fmla="*/ 182405 w 336944"/>
                  <a:gd name="connsiteY3" fmla="*/ 524240 h 593081"/>
                  <a:gd name="connsiteX4" fmla="*/ 60167 w 336944"/>
                  <a:gd name="connsiteY4" fmla="*/ 578215 h 593081"/>
                  <a:gd name="connsiteX5" fmla="*/ 10955 w 336944"/>
                  <a:gd name="connsiteY5" fmla="*/ 563927 h 593081"/>
                  <a:gd name="connsiteX6" fmla="*/ 266542 w 336944"/>
                  <a:gd name="connsiteY6" fmla="*/ 271827 h 593081"/>
                  <a:gd name="connsiteX7" fmla="*/ 91917 w 336944"/>
                  <a:gd name="connsiteY7" fmla="*/ 419465 h 593081"/>
                  <a:gd name="connsiteX8" fmla="*/ 44292 w 336944"/>
                  <a:gd name="connsiteY8" fmla="*/ 503602 h 593081"/>
                  <a:gd name="connsiteX9" fmla="*/ 261780 w 336944"/>
                  <a:gd name="connsiteY9" fmla="*/ 513127 h 593081"/>
                  <a:gd name="connsiteX10" fmla="*/ 330042 w 336944"/>
                  <a:gd name="connsiteY10" fmla="*/ 9890 h 593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6944" h="593081">
                    <a:moveTo>
                      <a:pt x="330042" y="9890"/>
                    </a:moveTo>
                    <a:cubicBezTo>
                      <a:pt x="340625" y="-42762"/>
                      <a:pt x="325809" y="128688"/>
                      <a:pt x="325280" y="197215"/>
                    </a:cubicBezTo>
                    <a:cubicBezTo>
                      <a:pt x="324751" y="265742"/>
                      <a:pt x="350679" y="366548"/>
                      <a:pt x="326867" y="421052"/>
                    </a:cubicBezTo>
                    <a:cubicBezTo>
                      <a:pt x="303055" y="475556"/>
                      <a:pt x="226855" y="498046"/>
                      <a:pt x="182405" y="524240"/>
                    </a:cubicBezTo>
                    <a:cubicBezTo>
                      <a:pt x="137955" y="550434"/>
                      <a:pt x="88742" y="571601"/>
                      <a:pt x="60167" y="578215"/>
                    </a:cubicBezTo>
                    <a:cubicBezTo>
                      <a:pt x="31592" y="584829"/>
                      <a:pt x="-23441" y="614992"/>
                      <a:pt x="10955" y="563927"/>
                    </a:cubicBezTo>
                    <a:cubicBezTo>
                      <a:pt x="45351" y="512862"/>
                      <a:pt x="253048" y="295904"/>
                      <a:pt x="266542" y="271827"/>
                    </a:cubicBezTo>
                    <a:cubicBezTo>
                      <a:pt x="280036" y="247750"/>
                      <a:pt x="128959" y="380836"/>
                      <a:pt x="91917" y="419465"/>
                    </a:cubicBezTo>
                    <a:cubicBezTo>
                      <a:pt x="54875" y="458094"/>
                      <a:pt x="15982" y="487992"/>
                      <a:pt x="44292" y="503602"/>
                    </a:cubicBezTo>
                    <a:cubicBezTo>
                      <a:pt x="72602" y="519212"/>
                      <a:pt x="215478" y="590650"/>
                      <a:pt x="261780" y="513127"/>
                    </a:cubicBezTo>
                    <a:cubicBezTo>
                      <a:pt x="308082" y="435604"/>
                      <a:pt x="319459" y="62542"/>
                      <a:pt x="330042" y="989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1" name="フリーフォーム: 図形 740">
                <a:extLst>
                  <a:ext uri="{FF2B5EF4-FFF2-40B4-BE49-F238E27FC236}">
                    <a16:creationId xmlns:a16="http://schemas.microsoft.com/office/drawing/2014/main" id="{FCD78F0C-47F5-42E3-AFCF-48AE503121AA}"/>
                  </a:ext>
                </a:extLst>
              </p:cNvPr>
              <p:cNvSpPr/>
              <p:nvPr/>
            </p:nvSpPr>
            <p:spPr>
              <a:xfrm>
                <a:off x="6442042" y="11547444"/>
                <a:ext cx="1440093" cy="251201"/>
              </a:xfrm>
              <a:custGeom>
                <a:avLst/>
                <a:gdLst>
                  <a:gd name="connsiteX0" fmla="*/ 479458 w 1440093"/>
                  <a:gd name="connsiteY0" fmla="*/ 31 h 251201"/>
                  <a:gd name="connsiteX1" fmla="*/ 171483 w 1440093"/>
                  <a:gd name="connsiteY1" fmla="*/ 66706 h 251201"/>
                  <a:gd name="connsiteX2" fmla="*/ 100046 w 1440093"/>
                  <a:gd name="connsiteY2" fmla="*/ 160369 h 251201"/>
                  <a:gd name="connsiteX3" fmla="*/ 4796 w 1440093"/>
                  <a:gd name="connsiteY3" fmla="*/ 247681 h 251201"/>
                  <a:gd name="connsiteX4" fmla="*/ 261971 w 1440093"/>
                  <a:gd name="connsiteY4" fmla="*/ 233394 h 251201"/>
                  <a:gd name="connsiteX5" fmla="*/ 1366871 w 1440093"/>
                  <a:gd name="connsiteY5" fmla="*/ 227044 h 251201"/>
                  <a:gd name="connsiteX6" fmla="*/ 1290671 w 1440093"/>
                  <a:gd name="connsiteY6" fmla="*/ 119094 h 251201"/>
                  <a:gd name="connsiteX7" fmla="*/ 922371 w 1440093"/>
                  <a:gd name="connsiteY7" fmla="*/ 209581 h 251201"/>
                  <a:gd name="connsiteX8" fmla="*/ 63533 w 1440093"/>
                  <a:gd name="connsiteY8" fmla="*/ 195294 h 251201"/>
                  <a:gd name="connsiteX9" fmla="*/ 281021 w 1440093"/>
                  <a:gd name="connsiteY9" fmla="*/ 74644 h 251201"/>
                  <a:gd name="connsiteX10" fmla="*/ 479458 w 1440093"/>
                  <a:gd name="connsiteY10" fmla="*/ 31 h 25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40093" h="251201">
                    <a:moveTo>
                      <a:pt x="479458" y="31"/>
                    </a:moveTo>
                    <a:cubicBezTo>
                      <a:pt x="461202" y="-1292"/>
                      <a:pt x="234718" y="39983"/>
                      <a:pt x="171483" y="66706"/>
                    </a:cubicBezTo>
                    <a:cubicBezTo>
                      <a:pt x="108248" y="93429"/>
                      <a:pt x="127827" y="130207"/>
                      <a:pt x="100046" y="160369"/>
                    </a:cubicBezTo>
                    <a:cubicBezTo>
                      <a:pt x="72265" y="190531"/>
                      <a:pt x="-22192" y="235510"/>
                      <a:pt x="4796" y="247681"/>
                    </a:cubicBezTo>
                    <a:cubicBezTo>
                      <a:pt x="31783" y="259852"/>
                      <a:pt x="34959" y="236833"/>
                      <a:pt x="261971" y="233394"/>
                    </a:cubicBezTo>
                    <a:lnTo>
                      <a:pt x="1366871" y="227044"/>
                    </a:lnTo>
                    <a:cubicBezTo>
                      <a:pt x="1538321" y="207994"/>
                      <a:pt x="1364754" y="122004"/>
                      <a:pt x="1290671" y="119094"/>
                    </a:cubicBezTo>
                    <a:cubicBezTo>
                      <a:pt x="1216588" y="116184"/>
                      <a:pt x="1126894" y="196881"/>
                      <a:pt x="922371" y="209581"/>
                    </a:cubicBezTo>
                    <a:cubicBezTo>
                      <a:pt x="717848" y="222281"/>
                      <a:pt x="170425" y="217783"/>
                      <a:pt x="63533" y="195294"/>
                    </a:cubicBezTo>
                    <a:cubicBezTo>
                      <a:pt x="-43359" y="172805"/>
                      <a:pt x="209848" y="102690"/>
                      <a:pt x="281021" y="74644"/>
                    </a:cubicBezTo>
                    <a:cubicBezTo>
                      <a:pt x="352194" y="46598"/>
                      <a:pt x="497714" y="1354"/>
                      <a:pt x="479458" y="3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76" name="フリーフォーム: 図形 675">
              <a:extLst>
                <a:ext uri="{FF2B5EF4-FFF2-40B4-BE49-F238E27FC236}">
                  <a16:creationId xmlns:a16="http://schemas.microsoft.com/office/drawing/2014/main" id="{089BD1A5-CD6F-4197-A277-54A3F5842A8A}"/>
                </a:ext>
              </a:extLst>
            </p:cNvPr>
            <p:cNvSpPr/>
            <p:nvPr/>
          </p:nvSpPr>
          <p:spPr>
            <a:xfrm>
              <a:off x="3657039" y="2315751"/>
              <a:ext cx="2226703" cy="196209"/>
            </a:xfrm>
            <a:custGeom>
              <a:avLst/>
              <a:gdLst>
                <a:gd name="connsiteX0" fmla="*/ 6911 w 2226703"/>
                <a:gd name="connsiteY0" fmla="*/ 1999 h 196209"/>
                <a:gd name="connsiteX1" fmla="*/ 254561 w 2226703"/>
                <a:gd name="connsiteY1" fmla="*/ 14699 h 196209"/>
                <a:gd name="connsiteX2" fmla="*/ 2165911 w 2226703"/>
                <a:gd name="connsiteY2" fmla="*/ 179799 h 196209"/>
                <a:gd name="connsiteX3" fmla="*/ 1689661 w 2226703"/>
                <a:gd name="connsiteY3" fmla="*/ 135349 h 196209"/>
                <a:gd name="connsiteX4" fmla="*/ 1061011 w 2226703"/>
                <a:gd name="connsiteY4" fmla="*/ 192499 h 196209"/>
                <a:gd name="connsiteX5" fmla="*/ 6911 w 2226703"/>
                <a:gd name="connsiteY5" fmla="*/ 1999 h 19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6703" h="196209">
                  <a:moveTo>
                    <a:pt x="6911" y="1999"/>
                  </a:moveTo>
                  <a:cubicBezTo>
                    <a:pt x="-49181" y="-6468"/>
                    <a:pt x="254561" y="14699"/>
                    <a:pt x="254561" y="14699"/>
                  </a:cubicBezTo>
                  <a:lnTo>
                    <a:pt x="2165911" y="179799"/>
                  </a:lnTo>
                  <a:cubicBezTo>
                    <a:pt x="2405094" y="199907"/>
                    <a:pt x="1873811" y="133232"/>
                    <a:pt x="1689661" y="135349"/>
                  </a:cubicBezTo>
                  <a:cubicBezTo>
                    <a:pt x="1505511" y="137466"/>
                    <a:pt x="1336178" y="213666"/>
                    <a:pt x="1061011" y="192499"/>
                  </a:cubicBezTo>
                  <a:cubicBezTo>
                    <a:pt x="785844" y="171332"/>
                    <a:pt x="412252" y="89840"/>
                    <a:pt x="6911" y="1999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7" name="フリーフォーム: 図形 676">
              <a:extLst>
                <a:ext uri="{FF2B5EF4-FFF2-40B4-BE49-F238E27FC236}">
                  <a16:creationId xmlns:a16="http://schemas.microsoft.com/office/drawing/2014/main" id="{EC332693-D8E1-457A-81F7-1D7B01667060}"/>
                </a:ext>
              </a:extLst>
            </p:cNvPr>
            <p:cNvSpPr/>
            <p:nvPr/>
          </p:nvSpPr>
          <p:spPr>
            <a:xfrm>
              <a:off x="3643689" y="2215941"/>
              <a:ext cx="253623" cy="3200011"/>
            </a:xfrm>
            <a:custGeom>
              <a:avLst/>
              <a:gdLst>
                <a:gd name="connsiteX0" fmla="*/ 1211 w 253623"/>
                <a:gd name="connsiteY0" fmla="*/ 82759 h 3200011"/>
                <a:gd name="connsiteX1" fmla="*/ 153611 w 253623"/>
                <a:gd name="connsiteY1" fmla="*/ 432009 h 3200011"/>
                <a:gd name="connsiteX2" fmla="*/ 140911 w 253623"/>
                <a:gd name="connsiteY2" fmla="*/ 3099009 h 3200011"/>
                <a:gd name="connsiteX3" fmla="*/ 172661 w 253623"/>
                <a:gd name="connsiteY3" fmla="*/ 2508459 h 3200011"/>
                <a:gd name="connsiteX4" fmla="*/ 248861 w 253623"/>
                <a:gd name="connsiteY4" fmla="*/ 1257509 h 3200011"/>
                <a:gd name="connsiteX5" fmla="*/ 1211 w 253623"/>
                <a:gd name="connsiteY5" fmla="*/ 82759 h 320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623" h="3200011">
                  <a:moveTo>
                    <a:pt x="1211" y="82759"/>
                  </a:moveTo>
                  <a:cubicBezTo>
                    <a:pt x="-14664" y="-54824"/>
                    <a:pt x="130328" y="-70699"/>
                    <a:pt x="153611" y="432009"/>
                  </a:cubicBezTo>
                  <a:cubicBezTo>
                    <a:pt x="176894" y="934717"/>
                    <a:pt x="137736" y="2752934"/>
                    <a:pt x="140911" y="3099009"/>
                  </a:cubicBezTo>
                  <a:cubicBezTo>
                    <a:pt x="144086" y="3445084"/>
                    <a:pt x="154669" y="2815376"/>
                    <a:pt x="172661" y="2508459"/>
                  </a:cubicBezTo>
                  <a:cubicBezTo>
                    <a:pt x="190653" y="2201542"/>
                    <a:pt x="274261" y="1667084"/>
                    <a:pt x="248861" y="1257509"/>
                  </a:cubicBezTo>
                  <a:cubicBezTo>
                    <a:pt x="223461" y="847934"/>
                    <a:pt x="17086" y="220342"/>
                    <a:pt x="1211" y="82759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8" name="フリーフォーム: 図形 677">
              <a:extLst>
                <a:ext uri="{FF2B5EF4-FFF2-40B4-BE49-F238E27FC236}">
                  <a16:creationId xmlns:a16="http://schemas.microsoft.com/office/drawing/2014/main" id="{0D42211E-4CD5-4A19-8F70-D0E1A990D18A}"/>
                </a:ext>
              </a:extLst>
            </p:cNvPr>
            <p:cNvSpPr/>
            <p:nvPr/>
          </p:nvSpPr>
          <p:spPr>
            <a:xfrm>
              <a:off x="5753090" y="2226672"/>
              <a:ext cx="98117" cy="3258572"/>
            </a:xfrm>
            <a:custGeom>
              <a:avLst/>
              <a:gdLst>
                <a:gd name="connsiteX0" fmla="*/ 88910 w 98117"/>
                <a:gd name="connsiteY0" fmla="*/ 97428 h 3258572"/>
                <a:gd name="connsiteX1" fmla="*/ 10 w 98117"/>
                <a:gd name="connsiteY1" fmla="*/ 745128 h 3258572"/>
                <a:gd name="connsiteX2" fmla="*/ 95260 w 98117"/>
                <a:gd name="connsiteY2" fmla="*/ 3158128 h 3258572"/>
                <a:gd name="connsiteX3" fmla="*/ 76210 w 98117"/>
                <a:gd name="connsiteY3" fmla="*/ 2535828 h 3258572"/>
                <a:gd name="connsiteX4" fmla="*/ 88910 w 98117"/>
                <a:gd name="connsiteY4" fmla="*/ 97428 h 325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17" h="3258572">
                  <a:moveTo>
                    <a:pt x="88910" y="97428"/>
                  </a:moveTo>
                  <a:cubicBezTo>
                    <a:pt x="76210" y="-201022"/>
                    <a:pt x="-1048" y="235011"/>
                    <a:pt x="10" y="745128"/>
                  </a:cubicBezTo>
                  <a:cubicBezTo>
                    <a:pt x="1068" y="1255245"/>
                    <a:pt x="82560" y="2859678"/>
                    <a:pt x="95260" y="3158128"/>
                  </a:cubicBezTo>
                  <a:cubicBezTo>
                    <a:pt x="107960" y="3456578"/>
                    <a:pt x="74093" y="3042770"/>
                    <a:pt x="76210" y="2535828"/>
                  </a:cubicBezTo>
                  <a:cubicBezTo>
                    <a:pt x="78327" y="2028886"/>
                    <a:pt x="101610" y="395878"/>
                    <a:pt x="88910" y="97428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9" name="フリーフォーム: 図形 678">
              <a:extLst>
                <a:ext uri="{FF2B5EF4-FFF2-40B4-BE49-F238E27FC236}">
                  <a16:creationId xmlns:a16="http://schemas.microsoft.com/office/drawing/2014/main" id="{421EB740-BA2F-49A1-9CD6-34ACED07C5EE}"/>
                </a:ext>
              </a:extLst>
            </p:cNvPr>
            <p:cNvSpPr/>
            <p:nvPr/>
          </p:nvSpPr>
          <p:spPr>
            <a:xfrm>
              <a:off x="3562350" y="5314950"/>
              <a:ext cx="2688277" cy="140335"/>
            </a:xfrm>
            <a:custGeom>
              <a:avLst/>
              <a:gdLst>
                <a:gd name="connsiteX0" fmla="*/ 0 w 2688277"/>
                <a:gd name="connsiteY0" fmla="*/ 0 h 140335"/>
                <a:gd name="connsiteX1" fmla="*/ 158750 w 2688277"/>
                <a:gd name="connsiteY1" fmla="*/ 19050 h 140335"/>
                <a:gd name="connsiteX2" fmla="*/ 2546350 w 2688277"/>
                <a:gd name="connsiteY2" fmla="*/ 139700 h 140335"/>
                <a:gd name="connsiteX3" fmla="*/ 2152650 w 2688277"/>
                <a:gd name="connsiteY3" fmla="*/ 63500 h 140335"/>
                <a:gd name="connsiteX4" fmla="*/ 0 w 2688277"/>
                <a:gd name="connsiteY4" fmla="*/ 0 h 14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8277" h="140335">
                  <a:moveTo>
                    <a:pt x="0" y="0"/>
                  </a:moveTo>
                  <a:lnTo>
                    <a:pt x="158750" y="19050"/>
                  </a:lnTo>
                  <a:lnTo>
                    <a:pt x="2546350" y="139700"/>
                  </a:lnTo>
                  <a:cubicBezTo>
                    <a:pt x="2878667" y="147108"/>
                    <a:pt x="2578100" y="87842"/>
                    <a:pt x="2152650" y="63500"/>
                  </a:cubicBezTo>
                  <a:cubicBezTo>
                    <a:pt x="1727200" y="39158"/>
                    <a:pt x="860425" y="16404"/>
                    <a:pt x="0" y="0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0" name="フリーフォーム: 図形 679">
              <a:extLst>
                <a:ext uri="{FF2B5EF4-FFF2-40B4-BE49-F238E27FC236}">
                  <a16:creationId xmlns:a16="http://schemas.microsoft.com/office/drawing/2014/main" id="{0AF4EF83-4AC2-464E-9E32-BCA6E192709B}"/>
                </a:ext>
              </a:extLst>
            </p:cNvPr>
            <p:cNvSpPr/>
            <p:nvPr/>
          </p:nvSpPr>
          <p:spPr>
            <a:xfrm>
              <a:off x="3288314" y="2045630"/>
              <a:ext cx="2715956" cy="221630"/>
            </a:xfrm>
            <a:custGeom>
              <a:avLst/>
              <a:gdLst>
                <a:gd name="connsiteX0" fmla="*/ 280386 w 2715956"/>
                <a:gd name="connsiteY0" fmla="*/ 11770 h 221630"/>
                <a:gd name="connsiteX1" fmla="*/ 2210786 w 2715956"/>
                <a:gd name="connsiteY1" fmla="*/ 176870 h 221630"/>
                <a:gd name="connsiteX2" fmla="*/ 2699736 w 2715956"/>
                <a:gd name="connsiteY2" fmla="*/ 183220 h 221630"/>
                <a:gd name="connsiteX3" fmla="*/ 2363186 w 2715956"/>
                <a:gd name="connsiteY3" fmla="*/ 214970 h 221630"/>
                <a:gd name="connsiteX4" fmla="*/ 235936 w 2715956"/>
                <a:gd name="connsiteY4" fmla="*/ 37170 h 221630"/>
                <a:gd name="connsiteX5" fmla="*/ 280386 w 2715956"/>
                <a:gd name="connsiteY5" fmla="*/ 11770 h 22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5956" h="221630">
                  <a:moveTo>
                    <a:pt x="280386" y="11770"/>
                  </a:moveTo>
                  <a:cubicBezTo>
                    <a:pt x="609528" y="35053"/>
                    <a:pt x="1807561" y="148295"/>
                    <a:pt x="2210786" y="176870"/>
                  </a:cubicBezTo>
                  <a:cubicBezTo>
                    <a:pt x="2614011" y="205445"/>
                    <a:pt x="2674336" y="176870"/>
                    <a:pt x="2699736" y="183220"/>
                  </a:cubicBezTo>
                  <a:cubicBezTo>
                    <a:pt x="2725136" y="189570"/>
                    <a:pt x="2773819" y="239312"/>
                    <a:pt x="2363186" y="214970"/>
                  </a:cubicBezTo>
                  <a:cubicBezTo>
                    <a:pt x="1952553" y="190628"/>
                    <a:pt x="590478" y="73153"/>
                    <a:pt x="235936" y="37170"/>
                  </a:cubicBezTo>
                  <a:cubicBezTo>
                    <a:pt x="-118606" y="1187"/>
                    <a:pt x="-48756" y="-11513"/>
                    <a:pt x="280386" y="11770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1" name="フリーフォーム: 図形 680">
              <a:extLst>
                <a:ext uri="{FF2B5EF4-FFF2-40B4-BE49-F238E27FC236}">
                  <a16:creationId xmlns:a16="http://schemas.microsoft.com/office/drawing/2014/main" id="{4EFCFA13-1E3C-4768-95B4-68CF942780C6}"/>
                </a:ext>
              </a:extLst>
            </p:cNvPr>
            <p:cNvSpPr/>
            <p:nvPr/>
          </p:nvSpPr>
          <p:spPr>
            <a:xfrm>
              <a:off x="5924541" y="2266905"/>
              <a:ext cx="104043" cy="2153625"/>
            </a:xfrm>
            <a:custGeom>
              <a:avLst/>
              <a:gdLst>
                <a:gd name="connsiteX0" fmla="*/ 95259 w 104043"/>
                <a:gd name="connsiteY0" fmla="*/ 12745 h 2153625"/>
                <a:gd name="connsiteX1" fmla="*/ 9 w 104043"/>
                <a:gd name="connsiteY1" fmla="*/ 1098595 h 2153625"/>
                <a:gd name="connsiteX2" fmla="*/ 101609 w 104043"/>
                <a:gd name="connsiteY2" fmla="*/ 2070145 h 2153625"/>
                <a:gd name="connsiteX3" fmla="*/ 76209 w 104043"/>
                <a:gd name="connsiteY3" fmla="*/ 1866945 h 2153625"/>
                <a:gd name="connsiteX4" fmla="*/ 95259 w 104043"/>
                <a:gd name="connsiteY4" fmla="*/ 12745 h 2153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43" h="2153625">
                  <a:moveTo>
                    <a:pt x="95259" y="12745"/>
                  </a:moveTo>
                  <a:cubicBezTo>
                    <a:pt x="82559" y="-115313"/>
                    <a:pt x="-1049" y="755695"/>
                    <a:pt x="9" y="1098595"/>
                  </a:cubicBezTo>
                  <a:cubicBezTo>
                    <a:pt x="1067" y="1441495"/>
                    <a:pt x="88909" y="1942087"/>
                    <a:pt x="101609" y="2070145"/>
                  </a:cubicBezTo>
                  <a:cubicBezTo>
                    <a:pt x="114309" y="2198203"/>
                    <a:pt x="73034" y="2213020"/>
                    <a:pt x="76209" y="1866945"/>
                  </a:cubicBezTo>
                  <a:cubicBezTo>
                    <a:pt x="79384" y="1520870"/>
                    <a:pt x="107959" y="140803"/>
                    <a:pt x="95259" y="12745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2" name="フリーフォーム: 図形 681">
              <a:extLst>
                <a:ext uri="{FF2B5EF4-FFF2-40B4-BE49-F238E27FC236}">
                  <a16:creationId xmlns:a16="http://schemas.microsoft.com/office/drawing/2014/main" id="{AAA68B36-D1B6-42E0-AE32-69B684D974AF}"/>
                </a:ext>
              </a:extLst>
            </p:cNvPr>
            <p:cNvSpPr/>
            <p:nvPr/>
          </p:nvSpPr>
          <p:spPr>
            <a:xfrm>
              <a:off x="3498398" y="2129579"/>
              <a:ext cx="152852" cy="1986836"/>
            </a:xfrm>
            <a:custGeom>
              <a:avLst/>
              <a:gdLst>
                <a:gd name="connsiteX0" fmla="*/ 452 w 152852"/>
                <a:gd name="connsiteY0" fmla="*/ 86571 h 1986836"/>
                <a:gd name="connsiteX1" fmla="*/ 95702 w 152852"/>
                <a:gd name="connsiteY1" fmla="*/ 505671 h 1986836"/>
                <a:gd name="connsiteX2" fmla="*/ 63952 w 152852"/>
                <a:gd name="connsiteY2" fmla="*/ 1966171 h 1986836"/>
                <a:gd name="connsiteX3" fmla="*/ 152852 w 152852"/>
                <a:gd name="connsiteY3" fmla="*/ 1280371 h 1986836"/>
                <a:gd name="connsiteX4" fmla="*/ 63952 w 152852"/>
                <a:gd name="connsiteY4" fmla="*/ 111971 h 1986836"/>
                <a:gd name="connsiteX5" fmla="*/ 452 w 152852"/>
                <a:gd name="connsiteY5" fmla="*/ 86571 h 198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52" h="1986836">
                  <a:moveTo>
                    <a:pt x="452" y="86571"/>
                  </a:moveTo>
                  <a:cubicBezTo>
                    <a:pt x="5744" y="152188"/>
                    <a:pt x="85119" y="192404"/>
                    <a:pt x="95702" y="505671"/>
                  </a:cubicBezTo>
                  <a:cubicBezTo>
                    <a:pt x="106285" y="818938"/>
                    <a:pt x="54427" y="1837054"/>
                    <a:pt x="63952" y="1966171"/>
                  </a:cubicBezTo>
                  <a:cubicBezTo>
                    <a:pt x="73477" y="2095288"/>
                    <a:pt x="152852" y="1589404"/>
                    <a:pt x="152852" y="1280371"/>
                  </a:cubicBezTo>
                  <a:cubicBezTo>
                    <a:pt x="152852" y="971338"/>
                    <a:pt x="90410" y="305646"/>
                    <a:pt x="63952" y="111971"/>
                  </a:cubicBezTo>
                  <a:cubicBezTo>
                    <a:pt x="37494" y="-81704"/>
                    <a:pt x="-4840" y="20954"/>
                    <a:pt x="452" y="86571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3" name="フリーフォーム: 図形 682">
              <a:extLst>
                <a:ext uri="{FF2B5EF4-FFF2-40B4-BE49-F238E27FC236}">
                  <a16:creationId xmlns:a16="http://schemas.microsoft.com/office/drawing/2014/main" id="{52252D1D-1E56-4EEA-A494-E7A1CC497636}"/>
                </a:ext>
              </a:extLst>
            </p:cNvPr>
            <p:cNvSpPr/>
            <p:nvPr/>
          </p:nvSpPr>
          <p:spPr>
            <a:xfrm>
              <a:off x="5272690" y="2285977"/>
              <a:ext cx="813138" cy="202258"/>
            </a:xfrm>
            <a:custGeom>
              <a:avLst/>
              <a:gdLst>
                <a:gd name="connsiteX0" fmla="*/ 23210 w 813138"/>
                <a:gd name="connsiteY0" fmla="*/ 171473 h 202258"/>
                <a:gd name="connsiteX1" fmla="*/ 810610 w 813138"/>
                <a:gd name="connsiteY1" fmla="*/ 23 h 202258"/>
                <a:gd name="connsiteX2" fmla="*/ 264510 w 813138"/>
                <a:gd name="connsiteY2" fmla="*/ 184173 h 202258"/>
                <a:gd name="connsiteX3" fmla="*/ 23210 w 813138"/>
                <a:gd name="connsiteY3" fmla="*/ 171473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3138" h="202258">
                  <a:moveTo>
                    <a:pt x="23210" y="171473"/>
                  </a:moveTo>
                  <a:cubicBezTo>
                    <a:pt x="114227" y="140781"/>
                    <a:pt x="770393" y="-2094"/>
                    <a:pt x="810610" y="23"/>
                  </a:cubicBezTo>
                  <a:cubicBezTo>
                    <a:pt x="850827" y="2140"/>
                    <a:pt x="399977" y="152423"/>
                    <a:pt x="264510" y="184173"/>
                  </a:cubicBezTo>
                  <a:cubicBezTo>
                    <a:pt x="129043" y="215923"/>
                    <a:pt x="-67807" y="202165"/>
                    <a:pt x="23210" y="171473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4" name="フリーフォーム: 図形 683">
              <a:extLst>
                <a:ext uri="{FF2B5EF4-FFF2-40B4-BE49-F238E27FC236}">
                  <a16:creationId xmlns:a16="http://schemas.microsoft.com/office/drawing/2014/main" id="{63361972-21C5-408A-8997-A2AEE9C7C73B}"/>
                </a:ext>
              </a:extLst>
            </p:cNvPr>
            <p:cNvSpPr/>
            <p:nvPr/>
          </p:nvSpPr>
          <p:spPr>
            <a:xfrm>
              <a:off x="3987763" y="4933936"/>
              <a:ext cx="2354959" cy="671338"/>
            </a:xfrm>
            <a:custGeom>
              <a:avLst/>
              <a:gdLst>
                <a:gd name="connsiteX0" fmla="*/ 2184437 w 2354959"/>
                <a:gd name="connsiteY0" fmla="*/ 14 h 671338"/>
                <a:gd name="connsiteX1" fmla="*/ 2139987 w 2354959"/>
                <a:gd name="connsiteY1" fmla="*/ 641364 h 671338"/>
                <a:gd name="connsiteX2" fmla="*/ 37 w 2354959"/>
                <a:gd name="connsiteY2" fmla="*/ 571514 h 671338"/>
                <a:gd name="connsiteX3" fmla="*/ 2197137 w 2354959"/>
                <a:gd name="connsiteY3" fmla="*/ 622314 h 671338"/>
                <a:gd name="connsiteX4" fmla="*/ 2184437 w 2354959"/>
                <a:gd name="connsiteY4" fmla="*/ 14 h 67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959" h="671338">
                  <a:moveTo>
                    <a:pt x="2184437" y="14"/>
                  </a:moveTo>
                  <a:cubicBezTo>
                    <a:pt x="2174912" y="3189"/>
                    <a:pt x="2504054" y="546114"/>
                    <a:pt x="2139987" y="641364"/>
                  </a:cubicBezTo>
                  <a:cubicBezTo>
                    <a:pt x="1775920" y="736614"/>
                    <a:pt x="-9488" y="574689"/>
                    <a:pt x="37" y="571514"/>
                  </a:cubicBezTo>
                  <a:cubicBezTo>
                    <a:pt x="9562" y="568339"/>
                    <a:pt x="1839420" y="714389"/>
                    <a:pt x="2197137" y="622314"/>
                  </a:cubicBezTo>
                  <a:cubicBezTo>
                    <a:pt x="2554854" y="530239"/>
                    <a:pt x="2193962" y="-3161"/>
                    <a:pt x="2184437" y="14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5" name="フリーフォーム: 図形 684">
              <a:extLst>
                <a:ext uri="{FF2B5EF4-FFF2-40B4-BE49-F238E27FC236}">
                  <a16:creationId xmlns:a16="http://schemas.microsoft.com/office/drawing/2014/main" id="{17E05E25-32EB-4DAA-A417-6C38980181B3}"/>
                </a:ext>
              </a:extLst>
            </p:cNvPr>
            <p:cNvSpPr/>
            <p:nvPr/>
          </p:nvSpPr>
          <p:spPr>
            <a:xfrm>
              <a:off x="2970799" y="4242564"/>
              <a:ext cx="1441723" cy="1315489"/>
            </a:xfrm>
            <a:custGeom>
              <a:avLst/>
              <a:gdLst>
                <a:gd name="connsiteX0" fmla="*/ 680451 w 1441723"/>
                <a:gd name="connsiteY0" fmla="*/ 69086 h 1315489"/>
                <a:gd name="connsiteX1" fmla="*/ 648701 w 1441723"/>
                <a:gd name="connsiteY1" fmla="*/ 189736 h 1315489"/>
                <a:gd name="connsiteX2" fmla="*/ 591551 w 1441723"/>
                <a:gd name="connsiteY2" fmla="*/ 792986 h 1315489"/>
                <a:gd name="connsiteX3" fmla="*/ 1001 w 1441723"/>
                <a:gd name="connsiteY3" fmla="*/ 1154936 h 1315489"/>
                <a:gd name="connsiteX4" fmla="*/ 477251 w 1441723"/>
                <a:gd name="connsiteY4" fmla="*/ 983486 h 1315489"/>
                <a:gd name="connsiteX5" fmla="*/ 1436101 w 1441723"/>
                <a:gd name="connsiteY5" fmla="*/ 1281936 h 1315489"/>
                <a:gd name="connsiteX6" fmla="*/ 864601 w 1441723"/>
                <a:gd name="connsiteY6" fmla="*/ 1173986 h 1315489"/>
                <a:gd name="connsiteX7" fmla="*/ 680451 w 1441723"/>
                <a:gd name="connsiteY7" fmla="*/ 69086 h 131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1723" h="1315489">
                  <a:moveTo>
                    <a:pt x="680451" y="69086"/>
                  </a:moveTo>
                  <a:cubicBezTo>
                    <a:pt x="644468" y="-94956"/>
                    <a:pt x="663518" y="69086"/>
                    <a:pt x="648701" y="189736"/>
                  </a:cubicBezTo>
                  <a:cubicBezTo>
                    <a:pt x="633884" y="310386"/>
                    <a:pt x="699501" y="632119"/>
                    <a:pt x="591551" y="792986"/>
                  </a:cubicBezTo>
                  <a:cubicBezTo>
                    <a:pt x="483601" y="953853"/>
                    <a:pt x="20051" y="1123186"/>
                    <a:pt x="1001" y="1154936"/>
                  </a:cubicBezTo>
                  <a:cubicBezTo>
                    <a:pt x="-18049" y="1186686"/>
                    <a:pt x="238068" y="962319"/>
                    <a:pt x="477251" y="983486"/>
                  </a:cubicBezTo>
                  <a:cubicBezTo>
                    <a:pt x="716434" y="1004653"/>
                    <a:pt x="1371543" y="1250186"/>
                    <a:pt x="1436101" y="1281936"/>
                  </a:cubicBezTo>
                  <a:cubicBezTo>
                    <a:pt x="1500659" y="1313686"/>
                    <a:pt x="990543" y="1372953"/>
                    <a:pt x="864601" y="1173986"/>
                  </a:cubicBezTo>
                  <a:cubicBezTo>
                    <a:pt x="738659" y="975019"/>
                    <a:pt x="716434" y="233128"/>
                    <a:pt x="680451" y="69086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20" name="フリーフォーム: 図形 1519">
            <a:extLst>
              <a:ext uri="{FF2B5EF4-FFF2-40B4-BE49-F238E27FC236}">
                <a16:creationId xmlns:a16="http://schemas.microsoft.com/office/drawing/2014/main" id="{9F75A7BD-ACB1-494C-B04A-D3253B142279}"/>
              </a:ext>
            </a:extLst>
          </p:cNvPr>
          <p:cNvSpPr/>
          <p:nvPr/>
        </p:nvSpPr>
        <p:spPr>
          <a:xfrm>
            <a:off x="1018147" y="719776"/>
            <a:ext cx="413378" cy="479164"/>
          </a:xfrm>
          <a:custGeom>
            <a:avLst/>
            <a:gdLst>
              <a:gd name="connsiteX0" fmla="*/ 110566 w 413378"/>
              <a:gd name="connsiteY0" fmla="*/ 69212 h 479164"/>
              <a:gd name="connsiteX1" fmla="*/ 286778 w 413378"/>
              <a:gd name="connsiteY1" fmla="*/ 107312 h 479164"/>
              <a:gd name="connsiteX2" fmla="*/ 367741 w 413378"/>
              <a:gd name="connsiteY2" fmla="*/ 93024 h 479164"/>
              <a:gd name="connsiteX3" fmla="*/ 412191 w 413378"/>
              <a:gd name="connsiteY3" fmla="*/ 143824 h 479164"/>
              <a:gd name="connsiteX4" fmla="*/ 321703 w 413378"/>
              <a:gd name="connsiteY4" fmla="*/ 310512 h 479164"/>
              <a:gd name="connsiteX5" fmla="*/ 321703 w 413378"/>
              <a:gd name="connsiteY5" fmla="*/ 466087 h 479164"/>
              <a:gd name="connsiteX6" fmla="*/ 247091 w 413378"/>
              <a:gd name="connsiteY6" fmla="*/ 432749 h 479164"/>
              <a:gd name="connsiteX7" fmla="*/ 10553 w 413378"/>
              <a:gd name="connsiteY7" fmla="*/ 132712 h 479164"/>
              <a:gd name="connsiteX8" fmla="*/ 55003 w 413378"/>
              <a:gd name="connsiteY8" fmla="*/ 949 h 479164"/>
              <a:gd name="connsiteX9" fmla="*/ 178828 w 413378"/>
              <a:gd name="connsiteY9" fmla="*/ 73974 h 479164"/>
              <a:gd name="connsiteX10" fmla="*/ 110566 w 413378"/>
              <a:gd name="connsiteY10" fmla="*/ 69212 h 47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3378" h="479164">
                <a:moveTo>
                  <a:pt x="110566" y="69212"/>
                </a:moveTo>
                <a:cubicBezTo>
                  <a:pt x="128558" y="74768"/>
                  <a:pt x="243916" y="103343"/>
                  <a:pt x="286778" y="107312"/>
                </a:cubicBezTo>
                <a:cubicBezTo>
                  <a:pt x="329640" y="111281"/>
                  <a:pt x="346839" y="86939"/>
                  <a:pt x="367741" y="93024"/>
                </a:cubicBezTo>
                <a:cubicBezTo>
                  <a:pt x="388643" y="99109"/>
                  <a:pt x="419864" y="107576"/>
                  <a:pt x="412191" y="143824"/>
                </a:cubicBezTo>
                <a:cubicBezTo>
                  <a:pt x="404518" y="180072"/>
                  <a:pt x="336784" y="256802"/>
                  <a:pt x="321703" y="310512"/>
                </a:cubicBezTo>
                <a:cubicBezTo>
                  <a:pt x="306622" y="364223"/>
                  <a:pt x="334138" y="445714"/>
                  <a:pt x="321703" y="466087"/>
                </a:cubicBezTo>
                <a:cubicBezTo>
                  <a:pt x="309268" y="486460"/>
                  <a:pt x="298949" y="488311"/>
                  <a:pt x="247091" y="432749"/>
                </a:cubicBezTo>
                <a:cubicBezTo>
                  <a:pt x="195233" y="377187"/>
                  <a:pt x="42568" y="204679"/>
                  <a:pt x="10553" y="132712"/>
                </a:cubicBezTo>
                <a:cubicBezTo>
                  <a:pt x="-21462" y="60745"/>
                  <a:pt x="26957" y="10739"/>
                  <a:pt x="55003" y="949"/>
                </a:cubicBezTo>
                <a:cubicBezTo>
                  <a:pt x="83049" y="-8841"/>
                  <a:pt x="164011" y="59951"/>
                  <a:pt x="178828" y="73974"/>
                </a:cubicBezTo>
                <a:cubicBezTo>
                  <a:pt x="193645" y="87997"/>
                  <a:pt x="92574" y="63656"/>
                  <a:pt x="110566" y="692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: 図形 1520">
            <a:extLst>
              <a:ext uri="{FF2B5EF4-FFF2-40B4-BE49-F238E27FC236}">
                <a16:creationId xmlns:a16="http://schemas.microsoft.com/office/drawing/2014/main" id="{7419DE25-04B0-4A14-8C58-4CCC48E56170}"/>
              </a:ext>
            </a:extLst>
          </p:cNvPr>
          <p:cNvSpPr/>
          <p:nvPr/>
        </p:nvSpPr>
        <p:spPr>
          <a:xfrm>
            <a:off x="5863413" y="4709443"/>
            <a:ext cx="270697" cy="655824"/>
          </a:xfrm>
          <a:custGeom>
            <a:avLst/>
            <a:gdLst>
              <a:gd name="connsiteX0" fmla="*/ 270687 w 270697"/>
              <a:gd name="connsiteY0" fmla="*/ 140 h 655824"/>
              <a:gd name="connsiteX1" fmla="*/ 25154 w 270697"/>
              <a:gd name="connsiteY1" fmla="*/ 192757 h 655824"/>
              <a:gd name="connsiteX2" fmla="*/ 71720 w 270697"/>
              <a:gd name="connsiteY2" fmla="*/ 311290 h 655824"/>
              <a:gd name="connsiteX3" fmla="*/ 78070 w 270697"/>
              <a:gd name="connsiteY3" fmla="*/ 654190 h 655824"/>
              <a:gd name="connsiteX4" fmla="*/ 37854 w 270697"/>
              <a:gd name="connsiteY4" fmla="*/ 431940 h 655824"/>
              <a:gd name="connsiteX5" fmla="*/ 14570 w 270697"/>
              <a:gd name="connsiteY5" fmla="*/ 224507 h 655824"/>
              <a:gd name="connsiteX6" fmla="*/ 270687 w 270697"/>
              <a:gd name="connsiteY6" fmla="*/ 140 h 65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697" h="655824">
                <a:moveTo>
                  <a:pt x="270687" y="140"/>
                </a:moveTo>
                <a:cubicBezTo>
                  <a:pt x="272451" y="-5152"/>
                  <a:pt x="58315" y="140899"/>
                  <a:pt x="25154" y="192757"/>
                </a:cubicBezTo>
                <a:cubicBezTo>
                  <a:pt x="-8007" y="244615"/>
                  <a:pt x="62901" y="234385"/>
                  <a:pt x="71720" y="311290"/>
                </a:cubicBezTo>
                <a:cubicBezTo>
                  <a:pt x="80539" y="388196"/>
                  <a:pt x="83714" y="634082"/>
                  <a:pt x="78070" y="654190"/>
                </a:cubicBezTo>
                <a:cubicBezTo>
                  <a:pt x="72426" y="674298"/>
                  <a:pt x="48437" y="503554"/>
                  <a:pt x="37854" y="431940"/>
                </a:cubicBezTo>
                <a:cubicBezTo>
                  <a:pt x="27271" y="360326"/>
                  <a:pt x="-24941" y="290124"/>
                  <a:pt x="14570" y="224507"/>
                </a:cubicBezTo>
                <a:cubicBezTo>
                  <a:pt x="54081" y="158890"/>
                  <a:pt x="268923" y="5432"/>
                  <a:pt x="270687" y="14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3302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17C5B5DA-7BB5-427F-830A-6CCDBA92AE64}"/>
              </a:ext>
            </a:extLst>
          </p:cNvPr>
          <p:cNvGrpSpPr/>
          <p:nvPr/>
        </p:nvGrpSpPr>
        <p:grpSpPr>
          <a:xfrm>
            <a:off x="3581400" y="2690224"/>
            <a:ext cx="2685904" cy="2882609"/>
            <a:chOff x="3581400" y="2690224"/>
            <a:chExt cx="2685904" cy="2882609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64C80313-AB0E-42C7-A2E1-8F6D4D9162DA}"/>
                </a:ext>
              </a:extLst>
            </p:cNvPr>
            <p:cNvGrpSpPr/>
            <p:nvPr/>
          </p:nvGrpSpPr>
          <p:grpSpPr>
            <a:xfrm>
              <a:off x="4421171" y="3131472"/>
              <a:ext cx="1317363" cy="2069309"/>
              <a:chOff x="1193224" y="974694"/>
              <a:chExt cx="7150755" cy="10823951"/>
            </a:xfrm>
          </p:grpSpPr>
          <p:sp>
            <p:nvSpPr>
              <p:cNvPr id="5" name="フリーフォーム: 図形 4">
                <a:extLst>
                  <a:ext uri="{FF2B5EF4-FFF2-40B4-BE49-F238E27FC236}">
                    <a16:creationId xmlns:a16="http://schemas.microsoft.com/office/drawing/2014/main" id="{1AF50767-3AE7-4832-8C85-EC9020459AD0}"/>
                  </a:ext>
                </a:extLst>
              </p:cNvPr>
              <p:cNvSpPr/>
              <p:nvPr/>
            </p:nvSpPr>
            <p:spPr>
              <a:xfrm>
                <a:off x="2340734" y="992384"/>
                <a:ext cx="936395" cy="1745657"/>
              </a:xfrm>
              <a:custGeom>
                <a:avLst/>
                <a:gdLst>
                  <a:gd name="connsiteX0" fmla="*/ 1146 w 936395"/>
                  <a:gd name="connsiteY0" fmla="*/ 272536 h 1745657"/>
                  <a:gd name="connsiteX1" fmla="*/ 534546 w 936395"/>
                  <a:gd name="connsiteY1" fmla="*/ 120136 h 1745657"/>
                  <a:gd name="connsiteX2" fmla="*/ 768226 w 936395"/>
                  <a:gd name="connsiteY2" fmla="*/ 313176 h 1745657"/>
                  <a:gd name="connsiteX3" fmla="*/ 808866 w 936395"/>
                  <a:gd name="connsiteY3" fmla="*/ 617976 h 1745657"/>
                  <a:gd name="connsiteX4" fmla="*/ 331346 w 936395"/>
                  <a:gd name="connsiteY4" fmla="*/ 1705096 h 1745657"/>
                  <a:gd name="connsiteX5" fmla="*/ 539626 w 936395"/>
                  <a:gd name="connsiteY5" fmla="*/ 1415536 h 1745657"/>
                  <a:gd name="connsiteX6" fmla="*/ 935866 w 936395"/>
                  <a:gd name="connsiteY6" fmla="*/ 485896 h 1745657"/>
                  <a:gd name="connsiteX7" fmla="*/ 625986 w 936395"/>
                  <a:gd name="connsiteY7" fmla="*/ 140456 h 1745657"/>
                  <a:gd name="connsiteX8" fmla="*/ 692026 w 936395"/>
                  <a:gd name="connsiteY8" fmla="*/ 3296 h 1745657"/>
                  <a:gd name="connsiteX9" fmla="*/ 1146 w 936395"/>
                  <a:gd name="connsiteY9" fmla="*/ 272536 h 174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6395" h="1745657">
                    <a:moveTo>
                      <a:pt x="1146" y="272536"/>
                    </a:moveTo>
                    <a:cubicBezTo>
                      <a:pt x="-25101" y="292009"/>
                      <a:pt x="406699" y="113363"/>
                      <a:pt x="534546" y="120136"/>
                    </a:cubicBezTo>
                    <a:cubicBezTo>
                      <a:pt x="662393" y="126909"/>
                      <a:pt x="722506" y="230203"/>
                      <a:pt x="768226" y="313176"/>
                    </a:cubicBezTo>
                    <a:cubicBezTo>
                      <a:pt x="813946" y="396149"/>
                      <a:pt x="881679" y="385989"/>
                      <a:pt x="808866" y="617976"/>
                    </a:cubicBezTo>
                    <a:cubicBezTo>
                      <a:pt x="736053" y="849963"/>
                      <a:pt x="376219" y="1572169"/>
                      <a:pt x="331346" y="1705096"/>
                    </a:cubicBezTo>
                    <a:cubicBezTo>
                      <a:pt x="286473" y="1838023"/>
                      <a:pt x="438873" y="1618736"/>
                      <a:pt x="539626" y="1415536"/>
                    </a:cubicBezTo>
                    <a:cubicBezTo>
                      <a:pt x="640379" y="1212336"/>
                      <a:pt x="921473" y="698409"/>
                      <a:pt x="935866" y="485896"/>
                    </a:cubicBezTo>
                    <a:cubicBezTo>
                      <a:pt x="950259" y="273383"/>
                      <a:pt x="666626" y="220889"/>
                      <a:pt x="625986" y="140456"/>
                    </a:cubicBezTo>
                    <a:cubicBezTo>
                      <a:pt x="585346" y="60023"/>
                      <a:pt x="799553" y="-17024"/>
                      <a:pt x="692026" y="3296"/>
                    </a:cubicBezTo>
                    <a:cubicBezTo>
                      <a:pt x="584499" y="23616"/>
                      <a:pt x="27393" y="253063"/>
                      <a:pt x="1146" y="27253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C67C08E2-6A38-42DD-9768-1C9946368EE3}"/>
                  </a:ext>
                </a:extLst>
              </p:cNvPr>
              <p:cNvSpPr/>
              <p:nvPr/>
            </p:nvSpPr>
            <p:spPr>
              <a:xfrm>
                <a:off x="1193224" y="974694"/>
                <a:ext cx="1265933" cy="2111541"/>
              </a:xfrm>
              <a:custGeom>
                <a:avLst/>
                <a:gdLst>
                  <a:gd name="connsiteX0" fmla="*/ 1133416 w 1265933"/>
                  <a:gd name="connsiteY0" fmla="*/ 290226 h 2111541"/>
                  <a:gd name="connsiteX1" fmla="*/ 1052136 w 1265933"/>
                  <a:gd name="connsiteY1" fmla="*/ 234346 h 2111541"/>
                  <a:gd name="connsiteX2" fmla="*/ 478096 w 1265933"/>
                  <a:gd name="connsiteY2" fmla="*/ 666 h 2111541"/>
                  <a:gd name="connsiteX3" fmla="*/ 224096 w 1265933"/>
                  <a:gd name="connsiteY3" fmla="*/ 183546 h 2111541"/>
                  <a:gd name="connsiteX4" fmla="*/ 132656 w 1265933"/>
                  <a:gd name="connsiteY4" fmla="*/ 711866 h 2111541"/>
                  <a:gd name="connsiteX5" fmla="*/ 945456 w 1265933"/>
                  <a:gd name="connsiteY5" fmla="*/ 1783746 h 2111541"/>
                  <a:gd name="connsiteX6" fmla="*/ 1265496 w 1265933"/>
                  <a:gd name="connsiteY6" fmla="*/ 2108866 h 2111541"/>
                  <a:gd name="connsiteX7" fmla="*/ 889576 w 1265933"/>
                  <a:gd name="connsiteY7" fmla="*/ 1651666 h 2111541"/>
                  <a:gd name="connsiteX8" fmla="*/ 5656 w 1265933"/>
                  <a:gd name="connsiteY8" fmla="*/ 666146 h 2111541"/>
                  <a:gd name="connsiteX9" fmla="*/ 544136 w 1265933"/>
                  <a:gd name="connsiteY9" fmla="*/ 117506 h 2111541"/>
                  <a:gd name="connsiteX10" fmla="*/ 1204536 w 1265933"/>
                  <a:gd name="connsiteY10" fmla="*/ 274986 h 2111541"/>
                  <a:gd name="connsiteX11" fmla="*/ 1133416 w 1265933"/>
                  <a:gd name="connsiteY11" fmla="*/ 290226 h 2111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5933" h="2111541">
                    <a:moveTo>
                      <a:pt x="1133416" y="290226"/>
                    </a:moveTo>
                    <a:cubicBezTo>
                      <a:pt x="1108016" y="283453"/>
                      <a:pt x="1161356" y="282606"/>
                      <a:pt x="1052136" y="234346"/>
                    </a:cubicBezTo>
                    <a:cubicBezTo>
                      <a:pt x="942916" y="186086"/>
                      <a:pt x="616103" y="9133"/>
                      <a:pt x="478096" y="666"/>
                    </a:cubicBezTo>
                    <a:cubicBezTo>
                      <a:pt x="340089" y="-7801"/>
                      <a:pt x="281669" y="65013"/>
                      <a:pt x="224096" y="183546"/>
                    </a:cubicBezTo>
                    <a:cubicBezTo>
                      <a:pt x="166523" y="302079"/>
                      <a:pt x="12429" y="445166"/>
                      <a:pt x="132656" y="711866"/>
                    </a:cubicBezTo>
                    <a:cubicBezTo>
                      <a:pt x="252883" y="978566"/>
                      <a:pt x="756649" y="1550913"/>
                      <a:pt x="945456" y="1783746"/>
                    </a:cubicBezTo>
                    <a:cubicBezTo>
                      <a:pt x="1134263" y="2016579"/>
                      <a:pt x="1274809" y="2130879"/>
                      <a:pt x="1265496" y="2108866"/>
                    </a:cubicBezTo>
                    <a:cubicBezTo>
                      <a:pt x="1256183" y="2086853"/>
                      <a:pt x="1099549" y="1892119"/>
                      <a:pt x="889576" y="1651666"/>
                    </a:cubicBezTo>
                    <a:cubicBezTo>
                      <a:pt x="679603" y="1411213"/>
                      <a:pt x="63229" y="921839"/>
                      <a:pt x="5656" y="666146"/>
                    </a:cubicBezTo>
                    <a:cubicBezTo>
                      <a:pt x="-51917" y="410453"/>
                      <a:pt x="344323" y="182699"/>
                      <a:pt x="544136" y="117506"/>
                    </a:cubicBezTo>
                    <a:cubicBezTo>
                      <a:pt x="743949" y="52313"/>
                      <a:pt x="1105476" y="251279"/>
                      <a:pt x="1204536" y="274986"/>
                    </a:cubicBezTo>
                    <a:cubicBezTo>
                      <a:pt x="1303596" y="298693"/>
                      <a:pt x="1158816" y="296999"/>
                      <a:pt x="1133416" y="29022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0012A6A7-23FB-4EFE-8C08-66AF5097E926}"/>
                  </a:ext>
                </a:extLst>
              </p:cNvPr>
              <p:cNvSpPr/>
              <p:nvPr/>
            </p:nvSpPr>
            <p:spPr>
              <a:xfrm>
                <a:off x="2570653" y="2961799"/>
                <a:ext cx="211044" cy="990766"/>
              </a:xfrm>
              <a:custGeom>
                <a:avLst/>
                <a:gdLst>
                  <a:gd name="connsiteX0" fmla="*/ 65867 w 211044"/>
                  <a:gd name="connsiteY0" fmla="*/ 10001 h 990766"/>
                  <a:gd name="connsiteX1" fmla="*/ 20147 w 211044"/>
                  <a:gd name="connsiteY1" fmla="*/ 91281 h 990766"/>
                  <a:gd name="connsiteX2" fmla="*/ 40467 w 211044"/>
                  <a:gd name="connsiteY2" fmla="*/ 309721 h 990766"/>
                  <a:gd name="connsiteX3" fmla="*/ 197947 w 211044"/>
                  <a:gd name="connsiteY3" fmla="*/ 482441 h 990766"/>
                  <a:gd name="connsiteX4" fmla="*/ 197947 w 211044"/>
                  <a:gd name="connsiteY4" fmla="*/ 634841 h 990766"/>
                  <a:gd name="connsiteX5" fmla="*/ 162387 w 211044"/>
                  <a:gd name="connsiteY5" fmla="*/ 939641 h 990766"/>
                  <a:gd name="connsiteX6" fmla="*/ 177627 w 211044"/>
                  <a:gd name="connsiteY6" fmla="*/ 949801 h 990766"/>
                  <a:gd name="connsiteX7" fmla="*/ 25227 w 211044"/>
                  <a:gd name="connsiteY7" fmla="*/ 533241 h 990766"/>
                  <a:gd name="connsiteX8" fmla="*/ 4907 w 211044"/>
                  <a:gd name="connsiteY8" fmla="*/ 304641 h 990766"/>
                  <a:gd name="connsiteX9" fmla="*/ 65867 w 211044"/>
                  <a:gd name="connsiteY9" fmla="*/ 10001 h 990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1044" h="990766">
                    <a:moveTo>
                      <a:pt x="65867" y="10001"/>
                    </a:moveTo>
                    <a:cubicBezTo>
                      <a:pt x="68407" y="-25559"/>
                      <a:pt x="24380" y="41328"/>
                      <a:pt x="20147" y="91281"/>
                    </a:cubicBezTo>
                    <a:cubicBezTo>
                      <a:pt x="15914" y="141234"/>
                      <a:pt x="10834" y="244528"/>
                      <a:pt x="40467" y="309721"/>
                    </a:cubicBezTo>
                    <a:cubicBezTo>
                      <a:pt x="70100" y="374914"/>
                      <a:pt x="171700" y="428254"/>
                      <a:pt x="197947" y="482441"/>
                    </a:cubicBezTo>
                    <a:cubicBezTo>
                      <a:pt x="224194" y="536628"/>
                      <a:pt x="203874" y="558641"/>
                      <a:pt x="197947" y="634841"/>
                    </a:cubicBezTo>
                    <a:cubicBezTo>
                      <a:pt x="192020" y="711041"/>
                      <a:pt x="162387" y="939641"/>
                      <a:pt x="162387" y="939641"/>
                    </a:cubicBezTo>
                    <a:cubicBezTo>
                      <a:pt x="159000" y="992134"/>
                      <a:pt x="200487" y="1017534"/>
                      <a:pt x="177627" y="949801"/>
                    </a:cubicBezTo>
                    <a:cubicBezTo>
                      <a:pt x="154767" y="882068"/>
                      <a:pt x="54014" y="640768"/>
                      <a:pt x="25227" y="533241"/>
                    </a:cubicBezTo>
                    <a:cubicBezTo>
                      <a:pt x="-3560" y="425714"/>
                      <a:pt x="-3560" y="389308"/>
                      <a:pt x="4907" y="304641"/>
                    </a:cubicBezTo>
                    <a:cubicBezTo>
                      <a:pt x="13374" y="219974"/>
                      <a:pt x="63327" y="45561"/>
                      <a:pt x="65867" y="1000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3B30B623-928D-4D49-A598-01E6C9FF73E5}"/>
                  </a:ext>
                </a:extLst>
              </p:cNvPr>
              <p:cNvSpPr/>
              <p:nvPr/>
            </p:nvSpPr>
            <p:spPr>
              <a:xfrm>
                <a:off x="2609621" y="2949525"/>
                <a:ext cx="1508320" cy="1668210"/>
              </a:xfrm>
              <a:custGeom>
                <a:avLst/>
                <a:gdLst>
                  <a:gd name="connsiteX0" fmla="*/ 103099 w 1508320"/>
                  <a:gd name="connsiteY0" fmla="*/ 37515 h 1668210"/>
                  <a:gd name="connsiteX1" fmla="*/ 98019 w 1508320"/>
                  <a:gd name="connsiteY1" fmla="*/ 93395 h 1668210"/>
                  <a:gd name="connsiteX2" fmla="*/ 534899 w 1508320"/>
                  <a:gd name="connsiteY2" fmla="*/ 520115 h 1668210"/>
                  <a:gd name="connsiteX3" fmla="*/ 641579 w 1508320"/>
                  <a:gd name="connsiteY3" fmla="*/ 682675 h 1668210"/>
                  <a:gd name="connsiteX4" fmla="*/ 682219 w 1508320"/>
                  <a:gd name="connsiteY4" fmla="*/ 1012875 h 1668210"/>
                  <a:gd name="connsiteX5" fmla="*/ 880339 w 1508320"/>
                  <a:gd name="connsiteY5" fmla="*/ 1327835 h 1668210"/>
                  <a:gd name="connsiteX6" fmla="*/ 1495019 w 1508320"/>
                  <a:gd name="connsiteY6" fmla="*/ 1566595 h 1668210"/>
                  <a:gd name="connsiteX7" fmla="*/ 1271499 w 1508320"/>
                  <a:gd name="connsiteY7" fmla="*/ 1520875 h 1668210"/>
                  <a:gd name="connsiteX8" fmla="*/ 905739 w 1508320"/>
                  <a:gd name="connsiteY8" fmla="*/ 1490395 h 1668210"/>
                  <a:gd name="connsiteX9" fmla="*/ 860019 w 1508320"/>
                  <a:gd name="connsiteY9" fmla="*/ 1500555 h 1668210"/>
                  <a:gd name="connsiteX10" fmla="*/ 1459459 w 1508320"/>
                  <a:gd name="connsiteY10" fmla="*/ 1668195 h 1668210"/>
                  <a:gd name="connsiteX11" fmla="*/ 834619 w 1508320"/>
                  <a:gd name="connsiteY11" fmla="*/ 1490395 h 1668210"/>
                  <a:gd name="connsiteX12" fmla="*/ 697459 w 1508320"/>
                  <a:gd name="connsiteY12" fmla="*/ 1246555 h 1668210"/>
                  <a:gd name="connsiteX13" fmla="*/ 656819 w 1508320"/>
                  <a:gd name="connsiteY13" fmla="*/ 672515 h 1668210"/>
                  <a:gd name="connsiteX14" fmla="*/ 31979 w 1508320"/>
                  <a:gd name="connsiteY14" fmla="*/ 52755 h 1668210"/>
                  <a:gd name="connsiteX15" fmla="*/ 103099 w 1508320"/>
                  <a:gd name="connsiteY15" fmla="*/ 37515 h 166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08320" h="1668210">
                    <a:moveTo>
                      <a:pt x="103099" y="37515"/>
                    </a:moveTo>
                    <a:cubicBezTo>
                      <a:pt x="114106" y="44288"/>
                      <a:pt x="26052" y="12962"/>
                      <a:pt x="98019" y="93395"/>
                    </a:cubicBezTo>
                    <a:cubicBezTo>
                      <a:pt x="169986" y="173828"/>
                      <a:pt x="444306" y="421902"/>
                      <a:pt x="534899" y="520115"/>
                    </a:cubicBezTo>
                    <a:cubicBezTo>
                      <a:pt x="625492" y="618328"/>
                      <a:pt x="617026" y="600548"/>
                      <a:pt x="641579" y="682675"/>
                    </a:cubicBezTo>
                    <a:cubicBezTo>
                      <a:pt x="666132" y="764802"/>
                      <a:pt x="642426" y="905348"/>
                      <a:pt x="682219" y="1012875"/>
                    </a:cubicBezTo>
                    <a:cubicBezTo>
                      <a:pt x="722012" y="1120402"/>
                      <a:pt x="744872" y="1235548"/>
                      <a:pt x="880339" y="1327835"/>
                    </a:cubicBezTo>
                    <a:cubicBezTo>
                      <a:pt x="1015806" y="1420122"/>
                      <a:pt x="1429826" y="1534422"/>
                      <a:pt x="1495019" y="1566595"/>
                    </a:cubicBezTo>
                    <a:cubicBezTo>
                      <a:pt x="1560212" y="1598768"/>
                      <a:pt x="1369712" y="1533575"/>
                      <a:pt x="1271499" y="1520875"/>
                    </a:cubicBezTo>
                    <a:cubicBezTo>
                      <a:pt x="1173286" y="1508175"/>
                      <a:pt x="974319" y="1493782"/>
                      <a:pt x="905739" y="1490395"/>
                    </a:cubicBezTo>
                    <a:cubicBezTo>
                      <a:pt x="837159" y="1487008"/>
                      <a:pt x="767732" y="1470922"/>
                      <a:pt x="860019" y="1500555"/>
                    </a:cubicBezTo>
                    <a:cubicBezTo>
                      <a:pt x="952306" y="1530188"/>
                      <a:pt x="1463692" y="1669888"/>
                      <a:pt x="1459459" y="1668195"/>
                    </a:cubicBezTo>
                    <a:cubicBezTo>
                      <a:pt x="1455226" y="1666502"/>
                      <a:pt x="961619" y="1560668"/>
                      <a:pt x="834619" y="1490395"/>
                    </a:cubicBezTo>
                    <a:cubicBezTo>
                      <a:pt x="707619" y="1420122"/>
                      <a:pt x="727092" y="1382868"/>
                      <a:pt x="697459" y="1246555"/>
                    </a:cubicBezTo>
                    <a:cubicBezTo>
                      <a:pt x="667826" y="1110242"/>
                      <a:pt x="767732" y="871482"/>
                      <a:pt x="656819" y="672515"/>
                    </a:cubicBezTo>
                    <a:cubicBezTo>
                      <a:pt x="545906" y="473548"/>
                      <a:pt x="130192" y="157741"/>
                      <a:pt x="31979" y="52755"/>
                    </a:cubicBezTo>
                    <a:cubicBezTo>
                      <a:pt x="-66234" y="-52231"/>
                      <a:pt x="92092" y="30742"/>
                      <a:pt x="103099" y="375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CE5DC28E-3E1F-497C-AE56-9B228BA3B83D}"/>
                  </a:ext>
                </a:extLst>
              </p:cNvPr>
              <p:cNvSpPr/>
              <p:nvPr/>
            </p:nvSpPr>
            <p:spPr>
              <a:xfrm>
                <a:off x="4983980" y="5069048"/>
                <a:ext cx="2227093" cy="1261425"/>
              </a:xfrm>
              <a:custGeom>
                <a:avLst/>
                <a:gdLst>
                  <a:gd name="connsiteX0" fmla="*/ 2138180 w 2227093"/>
                  <a:gd name="connsiteY0" fmla="*/ 1225072 h 1261425"/>
                  <a:gd name="connsiteX1" fmla="*/ 2016260 w 2227093"/>
                  <a:gd name="connsiteY1" fmla="*/ 1174272 h 1261425"/>
                  <a:gd name="connsiteX2" fmla="*/ 1340620 w 2227093"/>
                  <a:gd name="connsiteY2" fmla="*/ 920272 h 1261425"/>
                  <a:gd name="connsiteX3" fmla="*/ 1208540 w 2227093"/>
                  <a:gd name="connsiteY3" fmla="*/ 783112 h 1261425"/>
                  <a:gd name="connsiteX4" fmla="*/ 858020 w 2227093"/>
                  <a:gd name="connsiteY4" fmla="*/ 620552 h 1261425"/>
                  <a:gd name="connsiteX5" fmla="*/ 558300 w 2227093"/>
                  <a:gd name="connsiteY5" fmla="*/ 447832 h 1261425"/>
                  <a:gd name="connsiteX6" fmla="*/ 365260 w 2227093"/>
                  <a:gd name="connsiteY6" fmla="*/ 259872 h 1261425"/>
                  <a:gd name="connsiteX7" fmla="*/ 268740 w 2227093"/>
                  <a:gd name="connsiteY7" fmla="*/ 198912 h 1261425"/>
                  <a:gd name="connsiteX8" fmla="*/ 4580 w 2227093"/>
                  <a:gd name="connsiteY8" fmla="*/ 792 h 1261425"/>
                  <a:gd name="connsiteX9" fmla="*/ 106180 w 2227093"/>
                  <a:gd name="connsiteY9" fmla="*/ 132872 h 1261425"/>
                  <a:gd name="connsiteX10" fmla="*/ 172220 w 2227093"/>
                  <a:gd name="connsiteY10" fmla="*/ 219232 h 1261425"/>
                  <a:gd name="connsiteX11" fmla="*/ 791980 w 2227093"/>
                  <a:gd name="connsiteY11" fmla="*/ 661192 h 1261425"/>
                  <a:gd name="connsiteX12" fmla="*/ 2138180 w 2227093"/>
                  <a:gd name="connsiteY12" fmla="*/ 1225072 h 126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27093" h="1261425">
                    <a:moveTo>
                      <a:pt x="2138180" y="1225072"/>
                    </a:moveTo>
                    <a:cubicBezTo>
                      <a:pt x="2342227" y="1310585"/>
                      <a:pt x="2149187" y="1225072"/>
                      <a:pt x="2016260" y="1174272"/>
                    </a:cubicBezTo>
                    <a:cubicBezTo>
                      <a:pt x="1883333" y="1123472"/>
                      <a:pt x="1475240" y="985465"/>
                      <a:pt x="1340620" y="920272"/>
                    </a:cubicBezTo>
                    <a:cubicBezTo>
                      <a:pt x="1206000" y="855079"/>
                      <a:pt x="1288973" y="833065"/>
                      <a:pt x="1208540" y="783112"/>
                    </a:cubicBezTo>
                    <a:cubicBezTo>
                      <a:pt x="1128107" y="733159"/>
                      <a:pt x="966393" y="676432"/>
                      <a:pt x="858020" y="620552"/>
                    </a:cubicBezTo>
                    <a:cubicBezTo>
                      <a:pt x="749647" y="564672"/>
                      <a:pt x="640427" y="507945"/>
                      <a:pt x="558300" y="447832"/>
                    </a:cubicBezTo>
                    <a:cubicBezTo>
                      <a:pt x="476173" y="387719"/>
                      <a:pt x="413520" y="301359"/>
                      <a:pt x="365260" y="259872"/>
                    </a:cubicBezTo>
                    <a:cubicBezTo>
                      <a:pt x="317000" y="218385"/>
                      <a:pt x="328853" y="242092"/>
                      <a:pt x="268740" y="198912"/>
                    </a:cubicBezTo>
                    <a:cubicBezTo>
                      <a:pt x="208627" y="155732"/>
                      <a:pt x="31673" y="11799"/>
                      <a:pt x="4580" y="792"/>
                    </a:cubicBezTo>
                    <a:cubicBezTo>
                      <a:pt x="-22513" y="-10215"/>
                      <a:pt x="78240" y="96465"/>
                      <a:pt x="106180" y="132872"/>
                    </a:cubicBezTo>
                    <a:cubicBezTo>
                      <a:pt x="134120" y="169279"/>
                      <a:pt x="57920" y="131179"/>
                      <a:pt x="172220" y="219232"/>
                    </a:cubicBezTo>
                    <a:cubicBezTo>
                      <a:pt x="286520" y="307285"/>
                      <a:pt x="463473" y="491012"/>
                      <a:pt x="791980" y="661192"/>
                    </a:cubicBezTo>
                    <a:cubicBezTo>
                      <a:pt x="1120487" y="831372"/>
                      <a:pt x="1934133" y="1139559"/>
                      <a:pt x="2138180" y="122507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D665C720-A28D-4672-9008-216B122E2F96}"/>
                  </a:ext>
                </a:extLst>
              </p:cNvPr>
              <p:cNvSpPr/>
              <p:nvPr/>
            </p:nvSpPr>
            <p:spPr>
              <a:xfrm>
                <a:off x="4769958" y="5252261"/>
                <a:ext cx="677608" cy="419561"/>
              </a:xfrm>
              <a:custGeom>
                <a:avLst/>
                <a:gdLst>
                  <a:gd name="connsiteX0" fmla="*/ 675802 w 677608"/>
                  <a:gd name="connsiteY0" fmla="*/ 203659 h 419561"/>
                  <a:gd name="connsiteX1" fmla="*/ 264322 w 677608"/>
                  <a:gd name="connsiteY1" fmla="*/ 25859 h 419561"/>
                  <a:gd name="connsiteX2" fmla="*/ 162 w 677608"/>
                  <a:gd name="connsiteY2" fmla="*/ 459 h 419561"/>
                  <a:gd name="connsiteX3" fmla="*/ 299882 w 677608"/>
                  <a:gd name="connsiteY3" fmla="*/ 15699 h 419561"/>
                  <a:gd name="connsiteX4" fmla="*/ 340522 w 677608"/>
                  <a:gd name="connsiteY4" fmla="*/ 86819 h 419561"/>
                  <a:gd name="connsiteX5" fmla="*/ 416722 w 677608"/>
                  <a:gd name="connsiteY5" fmla="*/ 208739 h 419561"/>
                  <a:gd name="connsiteX6" fmla="*/ 350682 w 677608"/>
                  <a:gd name="connsiteY6" fmla="*/ 386539 h 419561"/>
                  <a:gd name="connsiteX7" fmla="*/ 330362 w 677608"/>
                  <a:gd name="connsiteY7" fmla="*/ 406859 h 419561"/>
                  <a:gd name="connsiteX8" fmla="*/ 421802 w 677608"/>
                  <a:gd name="connsiteY8" fmla="*/ 244299 h 419561"/>
                  <a:gd name="connsiteX9" fmla="*/ 335442 w 677608"/>
                  <a:gd name="connsiteY9" fmla="*/ 86819 h 419561"/>
                  <a:gd name="connsiteX10" fmla="*/ 411642 w 677608"/>
                  <a:gd name="connsiteY10" fmla="*/ 127459 h 419561"/>
                  <a:gd name="connsiteX11" fmla="*/ 675802 w 677608"/>
                  <a:gd name="connsiteY11" fmla="*/ 203659 h 419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7608" h="419561">
                    <a:moveTo>
                      <a:pt x="675802" y="203659"/>
                    </a:moveTo>
                    <a:cubicBezTo>
                      <a:pt x="651249" y="186726"/>
                      <a:pt x="376929" y="59726"/>
                      <a:pt x="264322" y="25859"/>
                    </a:cubicBezTo>
                    <a:cubicBezTo>
                      <a:pt x="151715" y="-8008"/>
                      <a:pt x="-5765" y="2152"/>
                      <a:pt x="162" y="459"/>
                    </a:cubicBezTo>
                    <a:cubicBezTo>
                      <a:pt x="6089" y="-1234"/>
                      <a:pt x="243155" y="1306"/>
                      <a:pt x="299882" y="15699"/>
                    </a:cubicBezTo>
                    <a:cubicBezTo>
                      <a:pt x="356609" y="30092"/>
                      <a:pt x="321049" y="54646"/>
                      <a:pt x="340522" y="86819"/>
                    </a:cubicBezTo>
                    <a:cubicBezTo>
                      <a:pt x="359995" y="118992"/>
                      <a:pt x="415029" y="158786"/>
                      <a:pt x="416722" y="208739"/>
                    </a:cubicBezTo>
                    <a:cubicBezTo>
                      <a:pt x="418415" y="258692"/>
                      <a:pt x="365075" y="353519"/>
                      <a:pt x="350682" y="386539"/>
                    </a:cubicBezTo>
                    <a:cubicBezTo>
                      <a:pt x="336289" y="419559"/>
                      <a:pt x="318509" y="430566"/>
                      <a:pt x="330362" y="406859"/>
                    </a:cubicBezTo>
                    <a:cubicBezTo>
                      <a:pt x="342215" y="383152"/>
                      <a:pt x="420955" y="297639"/>
                      <a:pt x="421802" y="244299"/>
                    </a:cubicBezTo>
                    <a:cubicBezTo>
                      <a:pt x="422649" y="190959"/>
                      <a:pt x="337135" y="106292"/>
                      <a:pt x="335442" y="86819"/>
                    </a:cubicBezTo>
                    <a:cubicBezTo>
                      <a:pt x="333749" y="67346"/>
                      <a:pt x="355762" y="108832"/>
                      <a:pt x="411642" y="127459"/>
                    </a:cubicBezTo>
                    <a:cubicBezTo>
                      <a:pt x="467522" y="146086"/>
                      <a:pt x="700355" y="220592"/>
                      <a:pt x="675802" y="20365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3C0FC82B-7C94-4CF9-BB59-B3A4614B0C96}"/>
                  </a:ext>
                </a:extLst>
              </p:cNvPr>
              <p:cNvSpPr/>
              <p:nvPr/>
            </p:nvSpPr>
            <p:spPr>
              <a:xfrm>
                <a:off x="4941253" y="5291437"/>
                <a:ext cx="448290" cy="484890"/>
              </a:xfrm>
              <a:custGeom>
                <a:avLst/>
                <a:gdLst>
                  <a:gd name="connsiteX0" fmla="*/ 1587 w 448290"/>
                  <a:gd name="connsiteY0" fmla="*/ 1923 h 484890"/>
                  <a:gd name="connsiteX1" fmla="*/ 275907 w 448290"/>
                  <a:gd name="connsiteY1" fmla="*/ 169563 h 484890"/>
                  <a:gd name="connsiteX2" fmla="*/ 296227 w 448290"/>
                  <a:gd name="connsiteY2" fmla="*/ 250843 h 484890"/>
                  <a:gd name="connsiteX3" fmla="*/ 108267 w 448290"/>
                  <a:gd name="connsiteY3" fmla="*/ 454043 h 484890"/>
                  <a:gd name="connsiteX4" fmla="*/ 98107 w 448290"/>
                  <a:gd name="connsiteY4" fmla="*/ 474363 h 484890"/>
                  <a:gd name="connsiteX5" fmla="*/ 382587 w 448290"/>
                  <a:gd name="connsiteY5" fmla="*/ 357523 h 484890"/>
                  <a:gd name="connsiteX6" fmla="*/ 418147 w 448290"/>
                  <a:gd name="connsiteY6" fmla="*/ 291483 h 484890"/>
                  <a:gd name="connsiteX7" fmla="*/ 1587 w 448290"/>
                  <a:gd name="connsiteY7" fmla="*/ 1923 h 48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8290" h="484890">
                    <a:moveTo>
                      <a:pt x="1587" y="1923"/>
                    </a:moveTo>
                    <a:cubicBezTo>
                      <a:pt x="-22120" y="-18397"/>
                      <a:pt x="226801" y="128076"/>
                      <a:pt x="275907" y="169563"/>
                    </a:cubicBezTo>
                    <a:cubicBezTo>
                      <a:pt x="325013" y="211050"/>
                      <a:pt x="324167" y="203430"/>
                      <a:pt x="296227" y="250843"/>
                    </a:cubicBezTo>
                    <a:cubicBezTo>
                      <a:pt x="268287" y="298256"/>
                      <a:pt x="141287" y="416790"/>
                      <a:pt x="108267" y="454043"/>
                    </a:cubicBezTo>
                    <a:cubicBezTo>
                      <a:pt x="75247" y="491296"/>
                      <a:pt x="52387" y="490450"/>
                      <a:pt x="98107" y="474363"/>
                    </a:cubicBezTo>
                    <a:cubicBezTo>
                      <a:pt x="143827" y="458276"/>
                      <a:pt x="329247" y="388003"/>
                      <a:pt x="382587" y="357523"/>
                    </a:cubicBezTo>
                    <a:cubicBezTo>
                      <a:pt x="435927" y="327043"/>
                      <a:pt x="479954" y="349056"/>
                      <a:pt x="418147" y="291483"/>
                    </a:cubicBezTo>
                    <a:cubicBezTo>
                      <a:pt x="356340" y="233910"/>
                      <a:pt x="25294" y="22243"/>
                      <a:pt x="1587" y="19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D02D47F3-8C9B-4239-81A4-49F1C6CB91E5}"/>
                  </a:ext>
                </a:extLst>
              </p:cNvPr>
              <p:cNvSpPr/>
              <p:nvPr/>
            </p:nvSpPr>
            <p:spPr>
              <a:xfrm>
                <a:off x="5275500" y="5647377"/>
                <a:ext cx="1396575" cy="1327181"/>
              </a:xfrm>
              <a:custGeom>
                <a:avLst/>
                <a:gdLst>
                  <a:gd name="connsiteX0" fmla="*/ 33100 w 1396575"/>
                  <a:gd name="connsiteY0" fmla="*/ 21903 h 1327181"/>
                  <a:gd name="connsiteX1" fmla="*/ 185500 w 1396575"/>
                  <a:gd name="connsiteY1" fmla="*/ 118423 h 1327181"/>
                  <a:gd name="connsiteX2" fmla="*/ 845900 w 1396575"/>
                  <a:gd name="connsiteY2" fmla="*/ 519743 h 1327181"/>
                  <a:gd name="connsiteX3" fmla="*/ 1333580 w 1396575"/>
                  <a:gd name="connsiteY3" fmla="*/ 768663 h 1327181"/>
                  <a:gd name="connsiteX4" fmla="*/ 1384380 w 1396575"/>
                  <a:gd name="connsiteY4" fmla="*/ 870263 h 1327181"/>
                  <a:gd name="connsiteX5" fmla="*/ 1277700 w 1396575"/>
                  <a:gd name="connsiteY5" fmla="*/ 1241103 h 1327181"/>
                  <a:gd name="connsiteX6" fmla="*/ 1247220 w 1396575"/>
                  <a:gd name="connsiteY6" fmla="*/ 1302063 h 1327181"/>
                  <a:gd name="connsiteX7" fmla="*/ 1348820 w 1396575"/>
                  <a:gd name="connsiteY7" fmla="*/ 905823 h 1327181"/>
                  <a:gd name="connsiteX8" fmla="*/ 947500 w 1396575"/>
                  <a:gd name="connsiteY8" fmla="*/ 616263 h 1327181"/>
                  <a:gd name="connsiteX9" fmla="*/ 33100 w 1396575"/>
                  <a:gd name="connsiteY9" fmla="*/ 21903 h 132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96575" h="1327181">
                    <a:moveTo>
                      <a:pt x="33100" y="21903"/>
                    </a:moveTo>
                    <a:cubicBezTo>
                      <a:pt x="-93900" y="-61070"/>
                      <a:pt x="185500" y="118423"/>
                      <a:pt x="185500" y="118423"/>
                    </a:cubicBezTo>
                    <a:cubicBezTo>
                      <a:pt x="320967" y="201396"/>
                      <a:pt x="654553" y="411370"/>
                      <a:pt x="845900" y="519743"/>
                    </a:cubicBezTo>
                    <a:cubicBezTo>
                      <a:pt x="1037247" y="628116"/>
                      <a:pt x="1243833" y="710243"/>
                      <a:pt x="1333580" y="768663"/>
                    </a:cubicBezTo>
                    <a:cubicBezTo>
                      <a:pt x="1423327" y="827083"/>
                      <a:pt x="1393693" y="791523"/>
                      <a:pt x="1384380" y="870263"/>
                    </a:cubicBezTo>
                    <a:cubicBezTo>
                      <a:pt x="1375067" y="949003"/>
                      <a:pt x="1300560" y="1169136"/>
                      <a:pt x="1277700" y="1241103"/>
                    </a:cubicBezTo>
                    <a:cubicBezTo>
                      <a:pt x="1254840" y="1313070"/>
                      <a:pt x="1235367" y="1357943"/>
                      <a:pt x="1247220" y="1302063"/>
                    </a:cubicBezTo>
                    <a:cubicBezTo>
                      <a:pt x="1259073" y="1246183"/>
                      <a:pt x="1398773" y="1020123"/>
                      <a:pt x="1348820" y="905823"/>
                    </a:cubicBezTo>
                    <a:cubicBezTo>
                      <a:pt x="1298867" y="791523"/>
                      <a:pt x="1171867" y="761043"/>
                      <a:pt x="947500" y="616263"/>
                    </a:cubicBezTo>
                    <a:lnTo>
                      <a:pt x="33100" y="21903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0ECEC020-CA8B-4977-B532-3474EACFC149}"/>
                  </a:ext>
                </a:extLst>
              </p:cNvPr>
              <p:cNvSpPr/>
              <p:nvPr/>
            </p:nvSpPr>
            <p:spPr>
              <a:xfrm>
                <a:off x="6461342" y="6262037"/>
                <a:ext cx="585460" cy="694249"/>
              </a:xfrm>
              <a:custGeom>
                <a:avLst/>
                <a:gdLst>
                  <a:gd name="connsiteX0" fmla="*/ 584618 w 585460"/>
                  <a:gd name="connsiteY0" fmla="*/ 1603 h 694249"/>
                  <a:gd name="connsiteX1" fmla="*/ 162978 w 585460"/>
                  <a:gd name="connsiteY1" fmla="*/ 392763 h 694249"/>
                  <a:gd name="connsiteX2" fmla="*/ 51218 w 585460"/>
                  <a:gd name="connsiteY2" fmla="*/ 687403 h 694249"/>
                  <a:gd name="connsiteX3" fmla="*/ 41058 w 585460"/>
                  <a:gd name="connsiteY3" fmla="*/ 550243 h 694249"/>
                  <a:gd name="connsiteX4" fmla="*/ 584618 w 585460"/>
                  <a:gd name="connsiteY4" fmla="*/ 1603 h 694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5460" h="694249">
                    <a:moveTo>
                      <a:pt x="584618" y="1603"/>
                    </a:moveTo>
                    <a:cubicBezTo>
                      <a:pt x="604938" y="-24643"/>
                      <a:pt x="251878" y="278463"/>
                      <a:pt x="162978" y="392763"/>
                    </a:cubicBezTo>
                    <a:cubicBezTo>
                      <a:pt x="74078" y="507063"/>
                      <a:pt x="71538" y="661157"/>
                      <a:pt x="51218" y="687403"/>
                    </a:cubicBezTo>
                    <a:cubicBezTo>
                      <a:pt x="30898" y="713649"/>
                      <a:pt x="-46995" y="663696"/>
                      <a:pt x="41058" y="550243"/>
                    </a:cubicBezTo>
                    <a:cubicBezTo>
                      <a:pt x="129111" y="436790"/>
                      <a:pt x="564298" y="27849"/>
                      <a:pt x="584618" y="160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71847201-0CF6-4E5C-8525-61BE159FFA15}"/>
                  </a:ext>
                </a:extLst>
              </p:cNvPr>
              <p:cNvSpPr/>
              <p:nvPr/>
            </p:nvSpPr>
            <p:spPr>
              <a:xfrm>
                <a:off x="6439602" y="7025270"/>
                <a:ext cx="323028" cy="314843"/>
              </a:xfrm>
              <a:custGeom>
                <a:avLst/>
                <a:gdLst>
                  <a:gd name="connsiteX0" fmla="*/ 255838 w 323028"/>
                  <a:gd name="connsiteY0" fmla="*/ 20690 h 314843"/>
                  <a:gd name="connsiteX1" fmla="*/ 62798 w 323028"/>
                  <a:gd name="connsiteY1" fmla="*/ 162930 h 314843"/>
                  <a:gd name="connsiteX2" fmla="*/ 57718 w 323028"/>
                  <a:gd name="connsiteY2" fmla="*/ 310250 h 314843"/>
                  <a:gd name="connsiteX3" fmla="*/ 11998 w 323028"/>
                  <a:gd name="connsiteY3" fmla="*/ 254370 h 314843"/>
                  <a:gd name="connsiteX4" fmla="*/ 306638 w 323028"/>
                  <a:gd name="connsiteY4" fmla="*/ 25770 h 314843"/>
                  <a:gd name="connsiteX5" fmla="*/ 255838 w 323028"/>
                  <a:gd name="connsiteY5" fmla="*/ 20690 h 31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3028" h="314843">
                    <a:moveTo>
                      <a:pt x="255838" y="20690"/>
                    </a:moveTo>
                    <a:cubicBezTo>
                      <a:pt x="215198" y="43550"/>
                      <a:pt x="95818" y="114670"/>
                      <a:pt x="62798" y="162930"/>
                    </a:cubicBezTo>
                    <a:cubicBezTo>
                      <a:pt x="29778" y="211190"/>
                      <a:pt x="66185" y="295010"/>
                      <a:pt x="57718" y="310250"/>
                    </a:cubicBezTo>
                    <a:cubicBezTo>
                      <a:pt x="49251" y="325490"/>
                      <a:pt x="-29489" y="301783"/>
                      <a:pt x="11998" y="254370"/>
                    </a:cubicBezTo>
                    <a:cubicBezTo>
                      <a:pt x="53485" y="206957"/>
                      <a:pt x="262611" y="64717"/>
                      <a:pt x="306638" y="25770"/>
                    </a:cubicBezTo>
                    <a:cubicBezTo>
                      <a:pt x="350665" y="-13177"/>
                      <a:pt x="296478" y="-2170"/>
                      <a:pt x="255838" y="2069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E87C57ED-B56C-4412-938E-0808761244F4}"/>
                  </a:ext>
                </a:extLst>
              </p:cNvPr>
              <p:cNvSpPr/>
              <p:nvPr/>
            </p:nvSpPr>
            <p:spPr>
              <a:xfrm>
                <a:off x="6247010" y="7482840"/>
                <a:ext cx="702455" cy="534977"/>
              </a:xfrm>
              <a:custGeom>
                <a:avLst/>
                <a:gdLst>
                  <a:gd name="connsiteX0" fmla="*/ 702430 w 702455"/>
                  <a:gd name="connsiteY0" fmla="*/ 127000 h 534977"/>
                  <a:gd name="connsiteX1" fmla="*/ 296030 w 702455"/>
                  <a:gd name="connsiteY1" fmla="*/ 0 h 534977"/>
                  <a:gd name="connsiteX2" fmla="*/ 255390 w 702455"/>
                  <a:gd name="connsiteY2" fmla="*/ 127000 h 534977"/>
                  <a:gd name="connsiteX3" fmla="*/ 1390 w 702455"/>
                  <a:gd name="connsiteY3" fmla="*/ 533400 h 534977"/>
                  <a:gd name="connsiteX4" fmla="*/ 158870 w 702455"/>
                  <a:gd name="connsiteY4" fmla="*/ 259080 h 534977"/>
                  <a:gd name="connsiteX5" fmla="*/ 275710 w 702455"/>
                  <a:gd name="connsiteY5" fmla="*/ 40640 h 534977"/>
                  <a:gd name="connsiteX6" fmla="*/ 702430 w 702455"/>
                  <a:gd name="connsiteY6" fmla="*/ 127000 h 534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2455" h="534977">
                    <a:moveTo>
                      <a:pt x="702430" y="127000"/>
                    </a:moveTo>
                    <a:cubicBezTo>
                      <a:pt x="705817" y="120227"/>
                      <a:pt x="370537" y="0"/>
                      <a:pt x="296030" y="0"/>
                    </a:cubicBezTo>
                    <a:cubicBezTo>
                      <a:pt x="221523" y="0"/>
                      <a:pt x="304497" y="38100"/>
                      <a:pt x="255390" y="127000"/>
                    </a:cubicBezTo>
                    <a:cubicBezTo>
                      <a:pt x="206283" y="215900"/>
                      <a:pt x="17477" y="511387"/>
                      <a:pt x="1390" y="533400"/>
                    </a:cubicBezTo>
                    <a:cubicBezTo>
                      <a:pt x="-14697" y="555413"/>
                      <a:pt x="113150" y="341207"/>
                      <a:pt x="158870" y="259080"/>
                    </a:cubicBezTo>
                    <a:cubicBezTo>
                      <a:pt x="204590" y="176953"/>
                      <a:pt x="183423" y="61807"/>
                      <a:pt x="275710" y="40640"/>
                    </a:cubicBezTo>
                    <a:cubicBezTo>
                      <a:pt x="367997" y="19473"/>
                      <a:pt x="699043" y="133773"/>
                      <a:pt x="702430" y="12700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E4986341-5322-41A3-AD26-A47829F9FC46}"/>
                  </a:ext>
                </a:extLst>
              </p:cNvPr>
              <p:cNvSpPr/>
              <p:nvPr/>
            </p:nvSpPr>
            <p:spPr>
              <a:xfrm>
                <a:off x="6579146" y="7409747"/>
                <a:ext cx="232451" cy="79034"/>
              </a:xfrm>
              <a:custGeom>
                <a:avLst/>
                <a:gdLst>
                  <a:gd name="connsiteX0" fmla="*/ 3687 w 232451"/>
                  <a:gd name="connsiteY0" fmla="*/ 7053 h 79034"/>
                  <a:gd name="connsiteX1" fmla="*/ 96821 w 232451"/>
                  <a:gd name="connsiteY1" fmla="*/ 703 h 79034"/>
                  <a:gd name="connsiteX2" fmla="*/ 206887 w 232451"/>
                  <a:gd name="connsiteY2" fmla="*/ 4936 h 79034"/>
                  <a:gd name="connsiteX3" fmla="*/ 223821 w 232451"/>
                  <a:gd name="connsiteY3" fmla="*/ 43036 h 79034"/>
                  <a:gd name="connsiteX4" fmla="*/ 94704 w 232451"/>
                  <a:gd name="connsiteY4" fmla="*/ 79020 h 79034"/>
                  <a:gd name="connsiteX5" fmla="*/ 228054 w 232451"/>
                  <a:gd name="connsiteY5" fmla="*/ 38803 h 79034"/>
                  <a:gd name="connsiteX6" fmla="*/ 3687 w 232451"/>
                  <a:gd name="connsiteY6" fmla="*/ 7053 h 79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2451" h="79034">
                    <a:moveTo>
                      <a:pt x="3687" y="7053"/>
                    </a:moveTo>
                    <a:cubicBezTo>
                      <a:pt x="-18185" y="703"/>
                      <a:pt x="62954" y="1056"/>
                      <a:pt x="96821" y="703"/>
                    </a:cubicBezTo>
                    <a:cubicBezTo>
                      <a:pt x="130688" y="350"/>
                      <a:pt x="185720" y="-2119"/>
                      <a:pt x="206887" y="4936"/>
                    </a:cubicBezTo>
                    <a:cubicBezTo>
                      <a:pt x="228054" y="11991"/>
                      <a:pt x="242518" y="30689"/>
                      <a:pt x="223821" y="43036"/>
                    </a:cubicBezTo>
                    <a:cubicBezTo>
                      <a:pt x="205124" y="55383"/>
                      <a:pt x="93999" y="79725"/>
                      <a:pt x="94704" y="79020"/>
                    </a:cubicBezTo>
                    <a:cubicBezTo>
                      <a:pt x="95409" y="78315"/>
                      <a:pt x="238284" y="49739"/>
                      <a:pt x="228054" y="38803"/>
                    </a:cubicBezTo>
                    <a:cubicBezTo>
                      <a:pt x="217824" y="27867"/>
                      <a:pt x="25559" y="13403"/>
                      <a:pt x="3687" y="705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013EA510-381B-4092-AF65-0E57CDDE8D7B}"/>
                  </a:ext>
                </a:extLst>
              </p:cNvPr>
              <p:cNvSpPr/>
              <p:nvPr/>
            </p:nvSpPr>
            <p:spPr>
              <a:xfrm>
                <a:off x="6100030" y="7843465"/>
                <a:ext cx="363580" cy="930272"/>
              </a:xfrm>
              <a:custGeom>
                <a:avLst/>
                <a:gdLst>
                  <a:gd name="connsiteX0" fmla="*/ 347337 w 363580"/>
                  <a:gd name="connsiteY0" fmla="*/ 30535 h 930272"/>
                  <a:gd name="connsiteX1" fmla="*/ 305003 w 363580"/>
                  <a:gd name="connsiteY1" fmla="*/ 60168 h 930272"/>
                  <a:gd name="connsiteX2" fmla="*/ 127203 w 363580"/>
                  <a:gd name="connsiteY2" fmla="*/ 394602 h 930272"/>
                  <a:gd name="connsiteX3" fmla="*/ 25603 w 363580"/>
                  <a:gd name="connsiteY3" fmla="*/ 775602 h 930272"/>
                  <a:gd name="connsiteX4" fmla="*/ 203 w 363580"/>
                  <a:gd name="connsiteY4" fmla="*/ 928002 h 930272"/>
                  <a:gd name="connsiteX5" fmla="*/ 34070 w 363580"/>
                  <a:gd name="connsiteY5" fmla="*/ 674002 h 930272"/>
                  <a:gd name="connsiteX6" fmla="*/ 55237 w 363580"/>
                  <a:gd name="connsiteY6" fmla="*/ 386135 h 930272"/>
                  <a:gd name="connsiteX7" fmla="*/ 347337 w 363580"/>
                  <a:gd name="connsiteY7" fmla="*/ 30535 h 930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3580" h="930272">
                    <a:moveTo>
                      <a:pt x="347337" y="30535"/>
                    </a:moveTo>
                    <a:cubicBezTo>
                      <a:pt x="388965" y="-23793"/>
                      <a:pt x="341692" y="-510"/>
                      <a:pt x="305003" y="60168"/>
                    </a:cubicBezTo>
                    <a:cubicBezTo>
                      <a:pt x="268314" y="120846"/>
                      <a:pt x="173770" y="275363"/>
                      <a:pt x="127203" y="394602"/>
                    </a:cubicBezTo>
                    <a:cubicBezTo>
                      <a:pt x="80636" y="513841"/>
                      <a:pt x="46770" y="686702"/>
                      <a:pt x="25603" y="775602"/>
                    </a:cubicBezTo>
                    <a:cubicBezTo>
                      <a:pt x="4436" y="864502"/>
                      <a:pt x="-1208" y="944935"/>
                      <a:pt x="203" y="928002"/>
                    </a:cubicBezTo>
                    <a:cubicBezTo>
                      <a:pt x="1614" y="911069"/>
                      <a:pt x="24898" y="764313"/>
                      <a:pt x="34070" y="674002"/>
                    </a:cubicBezTo>
                    <a:cubicBezTo>
                      <a:pt x="43242" y="583691"/>
                      <a:pt x="3731" y="493380"/>
                      <a:pt x="55237" y="386135"/>
                    </a:cubicBezTo>
                    <a:cubicBezTo>
                      <a:pt x="106742" y="278891"/>
                      <a:pt x="305709" y="84863"/>
                      <a:pt x="347337" y="3053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FE99AABA-70CE-4176-B128-7CE30CEB8303}"/>
                  </a:ext>
                </a:extLst>
              </p:cNvPr>
              <p:cNvSpPr/>
              <p:nvPr/>
            </p:nvSpPr>
            <p:spPr>
              <a:xfrm>
                <a:off x="5668247" y="8562057"/>
                <a:ext cx="476560" cy="569473"/>
              </a:xfrm>
              <a:custGeom>
                <a:avLst/>
                <a:gdLst>
                  <a:gd name="connsiteX0" fmla="*/ 465853 w 476560"/>
                  <a:gd name="connsiteY0" fmla="*/ 1976 h 569473"/>
                  <a:gd name="connsiteX1" fmla="*/ 228786 w 476560"/>
                  <a:gd name="connsiteY1" fmla="*/ 387210 h 569473"/>
                  <a:gd name="connsiteX2" fmla="*/ 186 w 476560"/>
                  <a:gd name="connsiteY2" fmla="*/ 569243 h 569473"/>
                  <a:gd name="connsiteX3" fmla="*/ 266886 w 476560"/>
                  <a:gd name="connsiteY3" fmla="*/ 421076 h 569473"/>
                  <a:gd name="connsiteX4" fmla="*/ 419286 w 476560"/>
                  <a:gd name="connsiteY4" fmla="*/ 243276 h 569473"/>
                  <a:gd name="connsiteX5" fmla="*/ 465853 w 476560"/>
                  <a:gd name="connsiteY5" fmla="*/ 1976 h 569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560" h="569473">
                    <a:moveTo>
                      <a:pt x="465853" y="1976"/>
                    </a:moveTo>
                    <a:cubicBezTo>
                      <a:pt x="434103" y="25965"/>
                      <a:pt x="306397" y="292666"/>
                      <a:pt x="228786" y="387210"/>
                    </a:cubicBezTo>
                    <a:cubicBezTo>
                      <a:pt x="151175" y="481755"/>
                      <a:pt x="-6164" y="563599"/>
                      <a:pt x="186" y="569243"/>
                    </a:cubicBezTo>
                    <a:cubicBezTo>
                      <a:pt x="6536" y="574887"/>
                      <a:pt x="197036" y="475404"/>
                      <a:pt x="266886" y="421076"/>
                    </a:cubicBezTo>
                    <a:cubicBezTo>
                      <a:pt x="336736" y="366748"/>
                      <a:pt x="386830" y="307482"/>
                      <a:pt x="419286" y="243276"/>
                    </a:cubicBezTo>
                    <a:cubicBezTo>
                      <a:pt x="451742" y="179070"/>
                      <a:pt x="497603" y="-22013"/>
                      <a:pt x="465853" y="197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FD8E92D8-F544-4FE0-9DFB-2D64C9B36705}"/>
                  </a:ext>
                </a:extLst>
              </p:cNvPr>
              <p:cNvSpPr/>
              <p:nvPr/>
            </p:nvSpPr>
            <p:spPr>
              <a:xfrm>
                <a:off x="5184101" y="9101631"/>
                <a:ext cx="1597493" cy="940248"/>
              </a:xfrm>
              <a:custGeom>
                <a:avLst/>
                <a:gdLst>
                  <a:gd name="connsiteX0" fmla="*/ 687532 w 1597493"/>
                  <a:gd name="connsiteY0" fmla="*/ 59302 h 940248"/>
                  <a:gd name="connsiteX1" fmla="*/ 640966 w 1597493"/>
                  <a:gd name="connsiteY1" fmla="*/ 80469 h 940248"/>
                  <a:gd name="connsiteX2" fmla="*/ 52532 w 1597493"/>
                  <a:gd name="connsiteY2" fmla="*/ 596936 h 940248"/>
                  <a:gd name="connsiteX3" fmla="*/ 179532 w 1597493"/>
                  <a:gd name="connsiteY3" fmla="*/ 711236 h 940248"/>
                  <a:gd name="connsiteX4" fmla="*/ 1386032 w 1597493"/>
                  <a:gd name="connsiteY4" fmla="*/ 914436 h 940248"/>
                  <a:gd name="connsiteX5" fmla="*/ 1491866 w 1597493"/>
                  <a:gd name="connsiteY5" fmla="*/ 935602 h 940248"/>
                  <a:gd name="connsiteX6" fmla="*/ 276899 w 1597493"/>
                  <a:gd name="connsiteY6" fmla="*/ 897502 h 940248"/>
                  <a:gd name="connsiteX7" fmla="*/ 243032 w 1597493"/>
                  <a:gd name="connsiteY7" fmla="*/ 643502 h 940248"/>
                  <a:gd name="connsiteX8" fmla="*/ 687532 w 1597493"/>
                  <a:gd name="connsiteY8" fmla="*/ 59302 h 940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493" h="940248">
                    <a:moveTo>
                      <a:pt x="687532" y="59302"/>
                    </a:moveTo>
                    <a:cubicBezTo>
                      <a:pt x="753854" y="-34537"/>
                      <a:pt x="746799" y="-9137"/>
                      <a:pt x="640966" y="80469"/>
                    </a:cubicBezTo>
                    <a:cubicBezTo>
                      <a:pt x="535133" y="170075"/>
                      <a:pt x="129438" y="491808"/>
                      <a:pt x="52532" y="596936"/>
                    </a:cubicBezTo>
                    <a:cubicBezTo>
                      <a:pt x="-24374" y="702064"/>
                      <a:pt x="-42718" y="658319"/>
                      <a:pt x="179532" y="711236"/>
                    </a:cubicBezTo>
                    <a:cubicBezTo>
                      <a:pt x="401782" y="764153"/>
                      <a:pt x="1167310" y="877042"/>
                      <a:pt x="1386032" y="914436"/>
                    </a:cubicBezTo>
                    <a:cubicBezTo>
                      <a:pt x="1604754" y="951830"/>
                      <a:pt x="1676721" y="938424"/>
                      <a:pt x="1491866" y="935602"/>
                    </a:cubicBezTo>
                    <a:cubicBezTo>
                      <a:pt x="1307011" y="932780"/>
                      <a:pt x="485038" y="946185"/>
                      <a:pt x="276899" y="897502"/>
                    </a:cubicBezTo>
                    <a:cubicBezTo>
                      <a:pt x="68760" y="848819"/>
                      <a:pt x="178121" y="781085"/>
                      <a:pt x="243032" y="643502"/>
                    </a:cubicBezTo>
                    <a:cubicBezTo>
                      <a:pt x="307943" y="505919"/>
                      <a:pt x="621210" y="153141"/>
                      <a:pt x="687532" y="5930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DF031FA3-7B36-43BB-82D9-61858FE1FA33}"/>
                  </a:ext>
                </a:extLst>
              </p:cNvPr>
              <p:cNvSpPr/>
              <p:nvPr/>
            </p:nvSpPr>
            <p:spPr>
              <a:xfrm>
                <a:off x="6518010" y="4657114"/>
                <a:ext cx="969299" cy="127439"/>
              </a:xfrm>
              <a:custGeom>
                <a:avLst/>
                <a:gdLst>
                  <a:gd name="connsiteX0" fmla="*/ 9790 w 969299"/>
                  <a:gd name="connsiteY0" fmla="*/ 5903 h 127439"/>
                  <a:gd name="connsiteX1" fmla="*/ 136790 w 969299"/>
                  <a:gd name="connsiteY1" fmla="*/ 24953 h 127439"/>
                  <a:gd name="connsiteX2" fmla="*/ 502973 w 969299"/>
                  <a:gd name="connsiteY2" fmla="*/ 86336 h 127439"/>
                  <a:gd name="connsiteX3" fmla="*/ 886090 w 969299"/>
                  <a:gd name="connsiteY3" fmla="*/ 71519 h 127439"/>
                  <a:gd name="connsiteX4" fmla="*/ 945357 w 969299"/>
                  <a:gd name="connsiteY4" fmla="*/ 63053 h 127439"/>
                  <a:gd name="connsiteX5" fmla="*/ 577057 w 969299"/>
                  <a:gd name="connsiteY5" fmla="*/ 90569 h 127439"/>
                  <a:gd name="connsiteX6" fmla="*/ 369623 w 969299"/>
                  <a:gd name="connsiteY6" fmla="*/ 124436 h 127439"/>
                  <a:gd name="connsiteX7" fmla="*/ 9790 w 969299"/>
                  <a:gd name="connsiteY7" fmla="*/ 5903 h 127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9299" h="127439">
                    <a:moveTo>
                      <a:pt x="9790" y="5903"/>
                    </a:moveTo>
                    <a:cubicBezTo>
                      <a:pt x="-29015" y="-10677"/>
                      <a:pt x="54593" y="11548"/>
                      <a:pt x="136790" y="24953"/>
                    </a:cubicBezTo>
                    <a:cubicBezTo>
                      <a:pt x="218987" y="38358"/>
                      <a:pt x="378090" y="78575"/>
                      <a:pt x="502973" y="86336"/>
                    </a:cubicBezTo>
                    <a:cubicBezTo>
                      <a:pt x="627856" y="94097"/>
                      <a:pt x="812359" y="75400"/>
                      <a:pt x="886090" y="71519"/>
                    </a:cubicBezTo>
                    <a:cubicBezTo>
                      <a:pt x="959821" y="67638"/>
                      <a:pt x="996862" y="59878"/>
                      <a:pt x="945357" y="63053"/>
                    </a:cubicBezTo>
                    <a:cubicBezTo>
                      <a:pt x="893852" y="66228"/>
                      <a:pt x="673013" y="80339"/>
                      <a:pt x="577057" y="90569"/>
                    </a:cubicBezTo>
                    <a:cubicBezTo>
                      <a:pt x="481101" y="100799"/>
                      <a:pt x="464167" y="138194"/>
                      <a:pt x="369623" y="124436"/>
                    </a:cubicBezTo>
                    <a:cubicBezTo>
                      <a:pt x="275079" y="110678"/>
                      <a:pt x="48595" y="22483"/>
                      <a:pt x="9790" y="590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FE8EA0F7-28D9-4907-BDA1-F960E913B011}"/>
                  </a:ext>
                </a:extLst>
              </p:cNvPr>
              <p:cNvSpPr/>
              <p:nvPr/>
            </p:nvSpPr>
            <p:spPr>
              <a:xfrm>
                <a:off x="6659978" y="4519045"/>
                <a:ext cx="962761" cy="150188"/>
              </a:xfrm>
              <a:custGeom>
                <a:avLst/>
                <a:gdLst>
                  <a:gd name="connsiteX0" fmla="*/ 782222 w 962761"/>
                  <a:gd name="connsiteY0" fmla="*/ 38 h 150188"/>
                  <a:gd name="connsiteX1" fmla="*/ 962139 w 962761"/>
                  <a:gd name="connsiteY1" fmla="*/ 148205 h 150188"/>
                  <a:gd name="connsiteX2" fmla="*/ 706022 w 962761"/>
                  <a:gd name="connsiteY2" fmla="*/ 86822 h 150188"/>
                  <a:gd name="connsiteX3" fmla="*/ 559972 w 962761"/>
                  <a:gd name="connsiteY3" fmla="*/ 107988 h 150188"/>
                  <a:gd name="connsiteX4" fmla="*/ 490122 w 962761"/>
                  <a:gd name="connsiteY4" fmla="*/ 120688 h 150188"/>
                  <a:gd name="connsiteX5" fmla="*/ 303855 w 962761"/>
                  <a:gd name="connsiteY5" fmla="*/ 120688 h 150188"/>
                  <a:gd name="connsiteX6" fmla="*/ 286922 w 962761"/>
                  <a:gd name="connsiteY6" fmla="*/ 129155 h 150188"/>
                  <a:gd name="connsiteX7" fmla="*/ 134522 w 962761"/>
                  <a:gd name="connsiteY7" fmla="*/ 116455 h 150188"/>
                  <a:gd name="connsiteX8" fmla="*/ 5405 w 962761"/>
                  <a:gd name="connsiteY8" fmla="*/ 97405 h 150188"/>
                  <a:gd name="connsiteX9" fmla="*/ 322905 w 962761"/>
                  <a:gd name="connsiteY9" fmla="*/ 93172 h 150188"/>
                  <a:gd name="connsiteX10" fmla="*/ 902872 w 962761"/>
                  <a:gd name="connsiteY10" fmla="*/ 137622 h 150188"/>
                  <a:gd name="connsiteX11" fmla="*/ 921922 w 962761"/>
                  <a:gd name="connsiteY11" fmla="*/ 133388 h 150188"/>
                  <a:gd name="connsiteX12" fmla="*/ 782222 w 962761"/>
                  <a:gd name="connsiteY12" fmla="*/ 38 h 150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62761" h="150188">
                    <a:moveTo>
                      <a:pt x="782222" y="38"/>
                    </a:moveTo>
                    <a:cubicBezTo>
                      <a:pt x="788925" y="2507"/>
                      <a:pt x="974839" y="133741"/>
                      <a:pt x="962139" y="148205"/>
                    </a:cubicBezTo>
                    <a:cubicBezTo>
                      <a:pt x="949439" y="162669"/>
                      <a:pt x="773050" y="93525"/>
                      <a:pt x="706022" y="86822"/>
                    </a:cubicBezTo>
                    <a:cubicBezTo>
                      <a:pt x="638994" y="80119"/>
                      <a:pt x="595955" y="102344"/>
                      <a:pt x="559972" y="107988"/>
                    </a:cubicBezTo>
                    <a:cubicBezTo>
                      <a:pt x="523989" y="113632"/>
                      <a:pt x="532808" y="118571"/>
                      <a:pt x="490122" y="120688"/>
                    </a:cubicBezTo>
                    <a:cubicBezTo>
                      <a:pt x="447436" y="122805"/>
                      <a:pt x="337722" y="119277"/>
                      <a:pt x="303855" y="120688"/>
                    </a:cubicBezTo>
                    <a:cubicBezTo>
                      <a:pt x="269988" y="122099"/>
                      <a:pt x="315144" y="129860"/>
                      <a:pt x="286922" y="129155"/>
                    </a:cubicBezTo>
                    <a:cubicBezTo>
                      <a:pt x="258700" y="128450"/>
                      <a:pt x="181441" y="121747"/>
                      <a:pt x="134522" y="116455"/>
                    </a:cubicBezTo>
                    <a:cubicBezTo>
                      <a:pt x="87603" y="111163"/>
                      <a:pt x="-25992" y="101286"/>
                      <a:pt x="5405" y="97405"/>
                    </a:cubicBezTo>
                    <a:cubicBezTo>
                      <a:pt x="36802" y="93525"/>
                      <a:pt x="173327" y="86469"/>
                      <a:pt x="322905" y="93172"/>
                    </a:cubicBezTo>
                    <a:cubicBezTo>
                      <a:pt x="472483" y="99875"/>
                      <a:pt x="803036" y="130919"/>
                      <a:pt x="902872" y="137622"/>
                    </a:cubicBezTo>
                    <a:cubicBezTo>
                      <a:pt x="1002708" y="144325"/>
                      <a:pt x="938855" y="151027"/>
                      <a:pt x="921922" y="133388"/>
                    </a:cubicBezTo>
                    <a:cubicBezTo>
                      <a:pt x="904989" y="115749"/>
                      <a:pt x="775519" y="-2431"/>
                      <a:pt x="782222" y="3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5E196F71-AE82-48C7-9E6D-A439621910B8}"/>
                  </a:ext>
                </a:extLst>
              </p:cNvPr>
              <p:cNvSpPr/>
              <p:nvPr/>
            </p:nvSpPr>
            <p:spPr>
              <a:xfrm>
                <a:off x="7804868" y="4623691"/>
                <a:ext cx="330757" cy="203711"/>
              </a:xfrm>
              <a:custGeom>
                <a:avLst/>
                <a:gdLst>
                  <a:gd name="connsiteX0" fmla="*/ 3515 w 330757"/>
                  <a:gd name="connsiteY0" fmla="*/ 1226 h 203711"/>
                  <a:gd name="connsiteX1" fmla="*/ 327365 w 330757"/>
                  <a:gd name="connsiteY1" fmla="*/ 200192 h 203711"/>
                  <a:gd name="connsiteX2" fmla="*/ 164382 w 330757"/>
                  <a:gd name="connsiteY2" fmla="*/ 119759 h 203711"/>
                  <a:gd name="connsiteX3" fmla="*/ 3515 w 330757"/>
                  <a:gd name="connsiteY3" fmla="*/ 1226 h 203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0757" h="203711">
                    <a:moveTo>
                      <a:pt x="3515" y="1226"/>
                    </a:moveTo>
                    <a:cubicBezTo>
                      <a:pt x="30679" y="14631"/>
                      <a:pt x="300554" y="180437"/>
                      <a:pt x="327365" y="200192"/>
                    </a:cubicBezTo>
                    <a:cubicBezTo>
                      <a:pt x="354176" y="219947"/>
                      <a:pt x="214829" y="151509"/>
                      <a:pt x="164382" y="119759"/>
                    </a:cubicBezTo>
                    <a:cubicBezTo>
                      <a:pt x="113935" y="88009"/>
                      <a:pt x="-23649" y="-12179"/>
                      <a:pt x="3515" y="122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EC23D990-ECFB-4951-B61E-67B334683CD5}"/>
                  </a:ext>
                </a:extLst>
              </p:cNvPr>
              <p:cNvSpPr/>
              <p:nvPr/>
            </p:nvSpPr>
            <p:spPr>
              <a:xfrm>
                <a:off x="7408308" y="4562700"/>
                <a:ext cx="441943" cy="143538"/>
              </a:xfrm>
              <a:custGeom>
                <a:avLst/>
                <a:gdLst>
                  <a:gd name="connsiteX0" fmla="*/ 201109 w 441943"/>
                  <a:gd name="connsiteY0" fmla="*/ 833 h 143538"/>
                  <a:gd name="connsiteX1" fmla="*/ 400075 w 441943"/>
                  <a:gd name="connsiteY1" fmla="*/ 129950 h 143538"/>
                  <a:gd name="connsiteX2" fmla="*/ 429709 w 441943"/>
                  <a:gd name="connsiteY2" fmla="*/ 134183 h 143538"/>
                  <a:gd name="connsiteX3" fmla="*/ 245559 w 441943"/>
                  <a:gd name="connsiteY3" fmla="*/ 81267 h 143538"/>
                  <a:gd name="connsiteX4" fmla="*/ 25 w 441943"/>
                  <a:gd name="connsiteY4" fmla="*/ 74917 h 143538"/>
                  <a:gd name="connsiteX5" fmla="*/ 260375 w 441943"/>
                  <a:gd name="connsiteY5" fmla="*/ 72800 h 143538"/>
                  <a:gd name="connsiteX6" fmla="*/ 201109 w 441943"/>
                  <a:gd name="connsiteY6" fmla="*/ 833 h 143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943" h="143538">
                    <a:moveTo>
                      <a:pt x="201109" y="833"/>
                    </a:moveTo>
                    <a:cubicBezTo>
                      <a:pt x="224392" y="10358"/>
                      <a:pt x="361975" y="107725"/>
                      <a:pt x="400075" y="129950"/>
                    </a:cubicBezTo>
                    <a:cubicBezTo>
                      <a:pt x="438175" y="152175"/>
                      <a:pt x="455462" y="142297"/>
                      <a:pt x="429709" y="134183"/>
                    </a:cubicBezTo>
                    <a:cubicBezTo>
                      <a:pt x="403956" y="126069"/>
                      <a:pt x="317173" y="91145"/>
                      <a:pt x="245559" y="81267"/>
                    </a:cubicBezTo>
                    <a:cubicBezTo>
                      <a:pt x="173945" y="71389"/>
                      <a:pt x="-2444" y="76328"/>
                      <a:pt x="25" y="74917"/>
                    </a:cubicBezTo>
                    <a:cubicBezTo>
                      <a:pt x="2494" y="73506"/>
                      <a:pt x="224744" y="79150"/>
                      <a:pt x="260375" y="72800"/>
                    </a:cubicBezTo>
                    <a:cubicBezTo>
                      <a:pt x="296006" y="66450"/>
                      <a:pt x="177826" y="-8692"/>
                      <a:pt x="201109" y="83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180ED094-DFD5-445E-9D83-87E1D29B789A}"/>
                  </a:ext>
                </a:extLst>
              </p:cNvPr>
              <p:cNvSpPr/>
              <p:nvPr/>
            </p:nvSpPr>
            <p:spPr>
              <a:xfrm>
                <a:off x="7278832" y="4749631"/>
                <a:ext cx="492494" cy="652603"/>
              </a:xfrm>
              <a:custGeom>
                <a:avLst/>
                <a:gdLst>
                  <a:gd name="connsiteX0" fmla="*/ 423718 w 492494"/>
                  <a:gd name="connsiteY0" fmla="*/ 169 h 652603"/>
                  <a:gd name="connsiteX1" fmla="*/ 188768 w 492494"/>
                  <a:gd name="connsiteY1" fmla="*/ 59436 h 652603"/>
                  <a:gd name="connsiteX2" fmla="*/ 377151 w 492494"/>
                  <a:gd name="connsiteY2" fmla="*/ 222419 h 652603"/>
                  <a:gd name="connsiteX3" fmla="*/ 142201 w 492494"/>
                  <a:gd name="connsiteY3" fmla="*/ 190669 h 652603"/>
                  <a:gd name="connsiteX4" fmla="*/ 173951 w 492494"/>
                  <a:gd name="connsiteY4" fmla="*/ 254169 h 652603"/>
                  <a:gd name="connsiteX5" fmla="*/ 127385 w 492494"/>
                  <a:gd name="connsiteY5" fmla="*/ 268986 h 652603"/>
                  <a:gd name="connsiteX6" fmla="*/ 275551 w 492494"/>
                  <a:gd name="connsiteY6" fmla="*/ 326136 h 652603"/>
                  <a:gd name="connsiteX7" fmla="*/ 55418 w 492494"/>
                  <a:gd name="connsiteY7" fmla="*/ 389636 h 652603"/>
                  <a:gd name="connsiteX8" fmla="*/ 85051 w 492494"/>
                  <a:gd name="connsiteY8" fmla="*/ 408686 h 652603"/>
                  <a:gd name="connsiteX9" fmla="*/ 74468 w 492494"/>
                  <a:gd name="connsiteY9" fmla="*/ 487002 h 652603"/>
                  <a:gd name="connsiteX10" fmla="*/ 330585 w 492494"/>
                  <a:gd name="connsiteY10" fmla="*/ 451019 h 652603"/>
                  <a:gd name="connsiteX11" fmla="*/ 461818 w 492494"/>
                  <a:gd name="connsiteY11" fmla="*/ 542036 h 652603"/>
                  <a:gd name="connsiteX12" fmla="*/ 472401 w 492494"/>
                  <a:gd name="connsiteY12" fmla="*/ 652102 h 652603"/>
                  <a:gd name="connsiteX13" fmla="*/ 226868 w 492494"/>
                  <a:gd name="connsiteY13" fmla="*/ 495469 h 652603"/>
                  <a:gd name="connsiteX14" fmla="*/ 385 w 492494"/>
                  <a:gd name="connsiteY14" fmla="*/ 427736 h 652603"/>
                  <a:gd name="connsiteX15" fmla="*/ 281901 w 492494"/>
                  <a:gd name="connsiteY15" fmla="*/ 281686 h 652603"/>
                  <a:gd name="connsiteX16" fmla="*/ 216285 w 492494"/>
                  <a:gd name="connsiteY16" fmla="*/ 74252 h 652603"/>
                  <a:gd name="connsiteX17" fmla="*/ 423718 w 492494"/>
                  <a:gd name="connsiteY17" fmla="*/ 169 h 652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2494" h="652603">
                    <a:moveTo>
                      <a:pt x="423718" y="169"/>
                    </a:moveTo>
                    <a:cubicBezTo>
                      <a:pt x="419132" y="-2300"/>
                      <a:pt x="196529" y="22394"/>
                      <a:pt x="188768" y="59436"/>
                    </a:cubicBezTo>
                    <a:cubicBezTo>
                      <a:pt x="181007" y="96478"/>
                      <a:pt x="384912" y="200547"/>
                      <a:pt x="377151" y="222419"/>
                    </a:cubicBezTo>
                    <a:cubicBezTo>
                      <a:pt x="369390" y="244291"/>
                      <a:pt x="176068" y="185377"/>
                      <a:pt x="142201" y="190669"/>
                    </a:cubicBezTo>
                    <a:cubicBezTo>
                      <a:pt x="108334" y="195961"/>
                      <a:pt x="176420" y="241116"/>
                      <a:pt x="173951" y="254169"/>
                    </a:cubicBezTo>
                    <a:cubicBezTo>
                      <a:pt x="171482" y="267222"/>
                      <a:pt x="110452" y="256992"/>
                      <a:pt x="127385" y="268986"/>
                    </a:cubicBezTo>
                    <a:cubicBezTo>
                      <a:pt x="144318" y="280981"/>
                      <a:pt x="287545" y="306028"/>
                      <a:pt x="275551" y="326136"/>
                    </a:cubicBezTo>
                    <a:cubicBezTo>
                      <a:pt x="263556" y="346244"/>
                      <a:pt x="87168" y="375878"/>
                      <a:pt x="55418" y="389636"/>
                    </a:cubicBezTo>
                    <a:cubicBezTo>
                      <a:pt x="23668" y="403394"/>
                      <a:pt x="81876" y="392458"/>
                      <a:pt x="85051" y="408686"/>
                    </a:cubicBezTo>
                    <a:cubicBezTo>
                      <a:pt x="88226" y="424914"/>
                      <a:pt x="33546" y="479947"/>
                      <a:pt x="74468" y="487002"/>
                    </a:cubicBezTo>
                    <a:cubicBezTo>
                      <a:pt x="115390" y="494057"/>
                      <a:pt x="266027" y="441847"/>
                      <a:pt x="330585" y="451019"/>
                    </a:cubicBezTo>
                    <a:cubicBezTo>
                      <a:pt x="395143" y="460191"/>
                      <a:pt x="438182" y="508522"/>
                      <a:pt x="461818" y="542036"/>
                    </a:cubicBezTo>
                    <a:cubicBezTo>
                      <a:pt x="485454" y="575550"/>
                      <a:pt x="511559" y="659863"/>
                      <a:pt x="472401" y="652102"/>
                    </a:cubicBezTo>
                    <a:cubicBezTo>
                      <a:pt x="433243" y="644341"/>
                      <a:pt x="305537" y="532863"/>
                      <a:pt x="226868" y="495469"/>
                    </a:cubicBezTo>
                    <a:cubicBezTo>
                      <a:pt x="148199" y="458075"/>
                      <a:pt x="-8787" y="463367"/>
                      <a:pt x="385" y="427736"/>
                    </a:cubicBezTo>
                    <a:cubicBezTo>
                      <a:pt x="9557" y="392106"/>
                      <a:pt x="245918" y="340600"/>
                      <a:pt x="281901" y="281686"/>
                    </a:cubicBezTo>
                    <a:cubicBezTo>
                      <a:pt x="317884" y="222772"/>
                      <a:pt x="196882" y="121877"/>
                      <a:pt x="216285" y="74252"/>
                    </a:cubicBezTo>
                    <a:cubicBezTo>
                      <a:pt x="235688" y="26627"/>
                      <a:pt x="428304" y="2638"/>
                      <a:pt x="423718" y="16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04743FDB-8B5C-4BC5-A669-463E43080E64}"/>
                  </a:ext>
                </a:extLst>
              </p:cNvPr>
              <p:cNvSpPr/>
              <p:nvPr/>
            </p:nvSpPr>
            <p:spPr>
              <a:xfrm>
                <a:off x="6588244" y="4802716"/>
                <a:ext cx="773176" cy="356867"/>
              </a:xfrm>
              <a:custGeom>
                <a:avLst/>
                <a:gdLst>
                  <a:gd name="connsiteX0" fmla="*/ 769289 w 773176"/>
                  <a:gd name="connsiteY0" fmla="*/ 1 h 356867"/>
                  <a:gd name="connsiteX1" fmla="*/ 269756 w 773176"/>
                  <a:gd name="connsiteY1" fmla="*/ 76201 h 356867"/>
                  <a:gd name="connsiteX2" fmla="*/ 142756 w 773176"/>
                  <a:gd name="connsiteY2" fmla="*/ 80434 h 356867"/>
                  <a:gd name="connsiteX3" fmla="*/ 494123 w 773176"/>
                  <a:gd name="connsiteY3" fmla="*/ 80434 h 356867"/>
                  <a:gd name="connsiteX4" fmla="*/ 392523 w 773176"/>
                  <a:gd name="connsiteY4" fmla="*/ 112184 h 356867"/>
                  <a:gd name="connsiteX5" fmla="*/ 132173 w 773176"/>
                  <a:gd name="connsiteY5" fmla="*/ 171451 h 356867"/>
                  <a:gd name="connsiteX6" fmla="*/ 115239 w 773176"/>
                  <a:gd name="connsiteY6" fmla="*/ 175684 h 356867"/>
                  <a:gd name="connsiteX7" fmla="*/ 142756 w 773176"/>
                  <a:gd name="connsiteY7" fmla="*/ 198967 h 356867"/>
                  <a:gd name="connsiteX8" fmla="*/ 115239 w 773176"/>
                  <a:gd name="connsiteY8" fmla="*/ 275167 h 356867"/>
                  <a:gd name="connsiteX9" fmla="*/ 115239 w 773176"/>
                  <a:gd name="connsiteY9" fmla="*/ 355601 h 356867"/>
                  <a:gd name="connsiteX10" fmla="*/ 3056 w 773176"/>
                  <a:gd name="connsiteY10" fmla="*/ 325967 h 356867"/>
                  <a:gd name="connsiteX11" fmla="*/ 254939 w 773176"/>
                  <a:gd name="connsiteY11" fmla="*/ 347134 h 356867"/>
                  <a:gd name="connsiteX12" fmla="*/ 225306 w 773176"/>
                  <a:gd name="connsiteY12" fmla="*/ 198967 h 356867"/>
                  <a:gd name="connsiteX13" fmla="*/ 360773 w 773176"/>
                  <a:gd name="connsiteY13" fmla="*/ 112184 h 356867"/>
                  <a:gd name="connsiteX14" fmla="*/ 496239 w 773176"/>
                  <a:gd name="connsiteY14" fmla="*/ 78317 h 356867"/>
                  <a:gd name="connsiteX15" fmla="*/ 769289 w 773176"/>
                  <a:gd name="connsiteY15" fmla="*/ 1 h 35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73176" h="356867">
                    <a:moveTo>
                      <a:pt x="769289" y="1"/>
                    </a:moveTo>
                    <a:cubicBezTo>
                      <a:pt x="731542" y="-352"/>
                      <a:pt x="374178" y="62796"/>
                      <a:pt x="269756" y="76201"/>
                    </a:cubicBezTo>
                    <a:cubicBezTo>
                      <a:pt x="165334" y="89606"/>
                      <a:pt x="105362" y="79729"/>
                      <a:pt x="142756" y="80434"/>
                    </a:cubicBezTo>
                    <a:cubicBezTo>
                      <a:pt x="180150" y="81139"/>
                      <a:pt x="452495" y="75142"/>
                      <a:pt x="494123" y="80434"/>
                    </a:cubicBezTo>
                    <a:cubicBezTo>
                      <a:pt x="535751" y="85726"/>
                      <a:pt x="452848" y="97015"/>
                      <a:pt x="392523" y="112184"/>
                    </a:cubicBezTo>
                    <a:cubicBezTo>
                      <a:pt x="332198" y="127354"/>
                      <a:pt x="178387" y="160868"/>
                      <a:pt x="132173" y="171451"/>
                    </a:cubicBezTo>
                    <a:cubicBezTo>
                      <a:pt x="85959" y="182034"/>
                      <a:pt x="113475" y="171098"/>
                      <a:pt x="115239" y="175684"/>
                    </a:cubicBezTo>
                    <a:cubicBezTo>
                      <a:pt x="117003" y="180270"/>
                      <a:pt x="142756" y="182387"/>
                      <a:pt x="142756" y="198967"/>
                    </a:cubicBezTo>
                    <a:cubicBezTo>
                      <a:pt x="142756" y="215547"/>
                      <a:pt x="119825" y="249061"/>
                      <a:pt x="115239" y="275167"/>
                    </a:cubicBezTo>
                    <a:cubicBezTo>
                      <a:pt x="110653" y="301273"/>
                      <a:pt x="133936" y="347134"/>
                      <a:pt x="115239" y="355601"/>
                    </a:cubicBezTo>
                    <a:cubicBezTo>
                      <a:pt x="96542" y="364068"/>
                      <a:pt x="-20227" y="327378"/>
                      <a:pt x="3056" y="325967"/>
                    </a:cubicBezTo>
                    <a:cubicBezTo>
                      <a:pt x="26339" y="324556"/>
                      <a:pt x="217897" y="368301"/>
                      <a:pt x="254939" y="347134"/>
                    </a:cubicBezTo>
                    <a:cubicBezTo>
                      <a:pt x="291981" y="325967"/>
                      <a:pt x="207667" y="238125"/>
                      <a:pt x="225306" y="198967"/>
                    </a:cubicBezTo>
                    <a:cubicBezTo>
                      <a:pt x="242945" y="159809"/>
                      <a:pt x="315618" y="132292"/>
                      <a:pt x="360773" y="112184"/>
                    </a:cubicBezTo>
                    <a:cubicBezTo>
                      <a:pt x="405928" y="92076"/>
                      <a:pt x="433445" y="96661"/>
                      <a:pt x="496239" y="78317"/>
                    </a:cubicBezTo>
                    <a:cubicBezTo>
                      <a:pt x="559033" y="59973"/>
                      <a:pt x="807036" y="354"/>
                      <a:pt x="769289" y="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813FB61C-397D-4519-A7F2-6F4DCE8D532F}"/>
                  </a:ext>
                </a:extLst>
              </p:cNvPr>
              <p:cNvSpPr/>
              <p:nvPr/>
            </p:nvSpPr>
            <p:spPr>
              <a:xfrm>
                <a:off x="6956033" y="4855253"/>
                <a:ext cx="363945" cy="508627"/>
              </a:xfrm>
              <a:custGeom>
                <a:avLst/>
                <a:gdLst>
                  <a:gd name="connsiteX0" fmla="*/ 363400 w 363945"/>
                  <a:gd name="connsiteY0" fmla="*/ 380 h 508627"/>
                  <a:gd name="connsiteX1" fmla="*/ 88234 w 363945"/>
                  <a:gd name="connsiteY1" fmla="*/ 150664 h 508627"/>
                  <a:gd name="connsiteX2" fmla="*/ 58600 w 363945"/>
                  <a:gd name="connsiteY2" fmla="*/ 207814 h 508627"/>
                  <a:gd name="connsiteX3" fmla="*/ 145384 w 363945"/>
                  <a:gd name="connsiteY3" fmla="*/ 491447 h 508627"/>
                  <a:gd name="connsiteX4" fmla="*/ 122100 w 363945"/>
                  <a:gd name="connsiteY4" fmla="*/ 446997 h 508627"/>
                  <a:gd name="connsiteX5" fmla="*/ 7800 w 363945"/>
                  <a:gd name="connsiteY5" fmla="*/ 199347 h 508627"/>
                  <a:gd name="connsiteX6" fmla="*/ 363400 w 363945"/>
                  <a:gd name="connsiteY6" fmla="*/ 380 h 508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3945" h="508627">
                    <a:moveTo>
                      <a:pt x="363400" y="380"/>
                    </a:moveTo>
                    <a:cubicBezTo>
                      <a:pt x="376806" y="-7734"/>
                      <a:pt x="139034" y="116092"/>
                      <a:pt x="88234" y="150664"/>
                    </a:cubicBezTo>
                    <a:cubicBezTo>
                      <a:pt x="37434" y="185236"/>
                      <a:pt x="49075" y="151017"/>
                      <a:pt x="58600" y="207814"/>
                    </a:cubicBezTo>
                    <a:cubicBezTo>
                      <a:pt x="68125" y="264611"/>
                      <a:pt x="134801" y="451583"/>
                      <a:pt x="145384" y="491447"/>
                    </a:cubicBezTo>
                    <a:cubicBezTo>
                      <a:pt x="155967" y="531311"/>
                      <a:pt x="145031" y="495680"/>
                      <a:pt x="122100" y="446997"/>
                    </a:cubicBezTo>
                    <a:cubicBezTo>
                      <a:pt x="99169" y="398314"/>
                      <a:pt x="-33122" y="273430"/>
                      <a:pt x="7800" y="199347"/>
                    </a:cubicBezTo>
                    <a:cubicBezTo>
                      <a:pt x="48722" y="125264"/>
                      <a:pt x="349994" y="8494"/>
                      <a:pt x="363400" y="38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C11C0DD6-F893-48D7-B48F-09CB2519D0B0}"/>
                  </a:ext>
                </a:extLst>
              </p:cNvPr>
              <p:cNvSpPr/>
              <p:nvPr/>
            </p:nvSpPr>
            <p:spPr>
              <a:xfrm>
                <a:off x="6732140" y="5189711"/>
                <a:ext cx="450846" cy="178158"/>
              </a:xfrm>
              <a:custGeom>
                <a:avLst/>
                <a:gdLst>
                  <a:gd name="connsiteX0" fmla="*/ 977 w 450846"/>
                  <a:gd name="connsiteY0" fmla="*/ 356 h 178158"/>
                  <a:gd name="connsiteX1" fmla="*/ 102577 w 450846"/>
                  <a:gd name="connsiteY1" fmla="*/ 70206 h 178158"/>
                  <a:gd name="connsiteX2" fmla="*/ 32727 w 450846"/>
                  <a:gd name="connsiteY2" fmla="*/ 163339 h 178158"/>
                  <a:gd name="connsiteX3" fmla="*/ 157610 w 450846"/>
                  <a:gd name="connsiteY3" fmla="*/ 91372 h 178158"/>
                  <a:gd name="connsiteX4" fmla="*/ 305777 w 450846"/>
                  <a:gd name="connsiteY4" fmla="*/ 125239 h 178158"/>
                  <a:gd name="connsiteX5" fmla="*/ 449710 w 450846"/>
                  <a:gd name="connsiteY5" fmla="*/ 178156 h 178158"/>
                  <a:gd name="connsiteX6" fmla="*/ 225343 w 450846"/>
                  <a:gd name="connsiteY6" fmla="*/ 123122 h 178158"/>
                  <a:gd name="connsiteX7" fmla="*/ 47543 w 450846"/>
                  <a:gd name="connsiteY7" fmla="*/ 148522 h 178158"/>
                  <a:gd name="connsiteX8" fmla="*/ 176660 w 450846"/>
                  <a:gd name="connsiteY8" fmla="*/ 99839 h 178158"/>
                  <a:gd name="connsiteX9" fmla="*/ 977 w 450846"/>
                  <a:gd name="connsiteY9" fmla="*/ 356 h 178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0846" h="178158">
                    <a:moveTo>
                      <a:pt x="977" y="356"/>
                    </a:moveTo>
                    <a:cubicBezTo>
                      <a:pt x="-11370" y="-4583"/>
                      <a:pt x="97285" y="43042"/>
                      <a:pt x="102577" y="70206"/>
                    </a:cubicBezTo>
                    <a:cubicBezTo>
                      <a:pt x="107869" y="97370"/>
                      <a:pt x="23555" y="159811"/>
                      <a:pt x="32727" y="163339"/>
                    </a:cubicBezTo>
                    <a:cubicBezTo>
                      <a:pt x="41899" y="166867"/>
                      <a:pt x="112102" y="97722"/>
                      <a:pt x="157610" y="91372"/>
                    </a:cubicBezTo>
                    <a:cubicBezTo>
                      <a:pt x="203118" y="85022"/>
                      <a:pt x="257094" y="110775"/>
                      <a:pt x="305777" y="125239"/>
                    </a:cubicBezTo>
                    <a:cubicBezTo>
                      <a:pt x="354460" y="139703"/>
                      <a:pt x="463116" y="178509"/>
                      <a:pt x="449710" y="178156"/>
                    </a:cubicBezTo>
                    <a:cubicBezTo>
                      <a:pt x="436304" y="177803"/>
                      <a:pt x="292371" y="128061"/>
                      <a:pt x="225343" y="123122"/>
                    </a:cubicBezTo>
                    <a:cubicBezTo>
                      <a:pt x="158315" y="118183"/>
                      <a:pt x="55657" y="152402"/>
                      <a:pt x="47543" y="148522"/>
                    </a:cubicBezTo>
                    <a:cubicBezTo>
                      <a:pt x="39429" y="144642"/>
                      <a:pt x="180893" y="121358"/>
                      <a:pt x="176660" y="99839"/>
                    </a:cubicBezTo>
                    <a:cubicBezTo>
                      <a:pt x="172427" y="78320"/>
                      <a:pt x="13324" y="5295"/>
                      <a:pt x="977" y="35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03B527DF-14F4-4C32-91DD-862559760610}"/>
                  </a:ext>
                </a:extLst>
              </p:cNvPr>
              <p:cNvSpPr/>
              <p:nvPr/>
            </p:nvSpPr>
            <p:spPr>
              <a:xfrm>
                <a:off x="6739386" y="5402250"/>
                <a:ext cx="192459" cy="120666"/>
              </a:xfrm>
              <a:custGeom>
                <a:avLst/>
                <a:gdLst>
                  <a:gd name="connsiteX0" fmla="*/ 20189 w 192459"/>
                  <a:gd name="connsiteY0" fmla="*/ 13 h 120666"/>
                  <a:gd name="connsiteX1" fmla="*/ 120202 w 192459"/>
                  <a:gd name="connsiteY1" fmla="*/ 73038 h 120666"/>
                  <a:gd name="connsiteX2" fmla="*/ 183702 w 192459"/>
                  <a:gd name="connsiteY2" fmla="*/ 76213 h 120666"/>
                  <a:gd name="connsiteX3" fmla="*/ 104327 w 192459"/>
                  <a:gd name="connsiteY3" fmla="*/ 98438 h 120666"/>
                  <a:gd name="connsiteX4" fmla="*/ 1139 w 192459"/>
                  <a:gd name="connsiteY4" fmla="*/ 120663 h 120666"/>
                  <a:gd name="connsiteX5" fmla="*/ 175764 w 192459"/>
                  <a:gd name="connsiteY5" fmla="*/ 100025 h 120666"/>
                  <a:gd name="connsiteX6" fmla="*/ 169414 w 192459"/>
                  <a:gd name="connsiteY6" fmla="*/ 79388 h 120666"/>
                  <a:gd name="connsiteX7" fmla="*/ 20189 w 192459"/>
                  <a:gd name="connsiteY7" fmla="*/ 13 h 120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2459" h="120666">
                    <a:moveTo>
                      <a:pt x="20189" y="13"/>
                    </a:moveTo>
                    <a:cubicBezTo>
                      <a:pt x="11987" y="-1045"/>
                      <a:pt x="92950" y="60338"/>
                      <a:pt x="120202" y="73038"/>
                    </a:cubicBezTo>
                    <a:cubicBezTo>
                      <a:pt x="147454" y="85738"/>
                      <a:pt x="186348" y="71980"/>
                      <a:pt x="183702" y="76213"/>
                    </a:cubicBezTo>
                    <a:cubicBezTo>
                      <a:pt x="181056" y="80446"/>
                      <a:pt x="134754" y="91030"/>
                      <a:pt x="104327" y="98438"/>
                    </a:cubicBezTo>
                    <a:cubicBezTo>
                      <a:pt x="73900" y="105846"/>
                      <a:pt x="-10767" y="120399"/>
                      <a:pt x="1139" y="120663"/>
                    </a:cubicBezTo>
                    <a:cubicBezTo>
                      <a:pt x="13045" y="120927"/>
                      <a:pt x="147718" y="106904"/>
                      <a:pt x="175764" y="100025"/>
                    </a:cubicBezTo>
                    <a:cubicBezTo>
                      <a:pt x="203810" y="93146"/>
                      <a:pt x="192962" y="93411"/>
                      <a:pt x="169414" y="79388"/>
                    </a:cubicBezTo>
                    <a:cubicBezTo>
                      <a:pt x="145866" y="65365"/>
                      <a:pt x="28391" y="1071"/>
                      <a:pt x="20189" y="1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8C29C371-8B06-43C0-A7B3-411890FB1EFE}"/>
                  </a:ext>
                </a:extLst>
              </p:cNvPr>
              <p:cNvSpPr/>
              <p:nvPr/>
            </p:nvSpPr>
            <p:spPr>
              <a:xfrm>
                <a:off x="6772006" y="5509690"/>
                <a:ext cx="267032" cy="135527"/>
              </a:xfrm>
              <a:custGeom>
                <a:avLst/>
                <a:gdLst>
                  <a:gd name="connsiteX0" fmla="*/ 269 w 267032"/>
                  <a:gd name="connsiteY0" fmla="*/ 523 h 135527"/>
                  <a:gd name="connsiteX1" fmla="*/ 41544 w 267032"/>
                  <a:gd name="connsiteY1" fmla="*/ 71960 h 135527"/>
                  <a:gd name="connsiteX2" fmla="*/ 138382 w 267032"/>
                  <a:gd name="connsiteY2" fmla="*/ 121173 h 135527"/>
                  <a:gd name="connsiteX3" fmla="*/ 266969 w 267032"/>
                  <a:gd name="connsiteY3" fmla="*/ 135460 h 135527"/>
                  <a:gd name="connsiteX4" fmla="*/ 154257 w 267032"/>
                  <a:gd name="connsiteY4" fmla="*/ 125935 h 135527"/>
                  <a:gd name="connsiteX5" fmla="*/ 59007 w 267032"/>
                  <a:gd name="connsiteY5" fmla="*/ 111648 h 135527"/>
                  <a:gd name="connsiteX6" fmla="*/ 269 w 267032"/>
                  <a:gd name="connsiteY6" fmla="*/ 523 h 135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032" h="135527">
                    <a:moveTo>
                      <a:pt x="269" y="523"/>
                    </a:moveTo>
                    <a:cubicBezTo>
                      <a:pt x="-2642" y="-6092"/>
                      <a:pt x="18525" y="51852"/>
                      <a:pt x="41544" y="71960"/>
                    </a:cubicBezTo>
                    <a:cubicBezTo>
                      <a:pt x="64563" y="92068"/>
                      <a:pt x="100811" y="110590"/>
                      <a:pt x="138382" y="121173"/>
                    </a:cubicBezTo>
                    <a:cubicBezTo>
                      <a:pt x="175953" y="131756"/>
                      <a:pt x="264323" y="134666"/>
                      <a:pt x="266969" y="135460"/>
                    </a:cubicBezTo>
                    <a:cubicBezTo>
                      <a:pt x="269615" y="136254"/>
                      <a:pt x="188917" y="129904"/>
                      <a:pt x="154257" y="125935"/>
                    </a:cubicBezTo>
                    <a:cubicBezTo>
                      <a:pt x="119597" y="121966"/>
                      <a:pt x="83613" y="128052"/>
                      <a:pt x="59007" y="111648"/>
                    </a:cubicBezTo>
                    <a:cubicBezTo>
                      <a:pt x="34401" y="95244"/>
                      <a:pt x="3180" y="7138"/>
                      <a:pt x="269" y="5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185A5077-7AB2-4AD4-BDEF-655FB5416AFD}"/>
                  </a:ext>
                </a:extLst>
              </p:cNvPr>
              <p:cNvSpPr/>
              <p:nvPr/>
            </p:nvSpPr>
            <p:spPr>
              <a:xfrm>
                <a:off x="6734398" y="5622833"/>
                <a:ext cx="138205" cy="180119"/>
              </a:xfrm>
              <a:custGeom>
                <a:avLst/>
                <a:gdLst>
                  <a:gd name="connsiteX0" fmla="*/ 31527 w 138205"/>
                  <a:gd name="connsiteY0" fmla="*/ 92 h 180119"/>
                  <a:gd name="connsiteX1" fmla="*/ 137890 w 138205"/>
                  <a:gd name="connsiteY1" fmla="*/ 73117 h 180119"/>
                  <a:gd name="connsiteX2" fmla="*/ 63277 w 138205"/>
                  <a:gd name="connsiteY2" fmla="*/ 85817 h 180119"/>
                  <a:gd name="connsiteX3" fmla="*/ 34702 w 138205"/>
                  <a:gd name="connsiteY3" fmla="*/ 179480 h 180119"/>
                  <a:gd name="connsiteX4" fmla="*/ 2952 w 138205"/>
                  <a:gd name="connsiteY4" fmla="*/ 123917 h 180119"/>
                  <a:gd name="connsiteX5" fmla="*/ 114077 w 138205"/>
                  <a:gd name="connsiteY5" fmla="*/ 63592 h 180119"/>
                  <a:gd name="connsiteX6" fmla="*/ 107727 w 138205"/>
                  <a:gd name="connsiteY6" fmla="*/ 57242 h 180119"/>
                  <a:gd name="connsiteX7" fmla="*/ 31527 w 138205"/>
                  <a:gd name="connsiteY7" fmla="*/ 92 h 180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205" h="180119">
                    <a:moveTo>
                      <a:pt x="31527" y="92"/>
                    </a:moveTo>
                    <a:cubicBezTo>
                      <a:pt x="36554" y="2738"/>
                      <a:pt x="132598" y="58830"/>
                      <a:pt x="137890" y="73117"/>
                    </a:cubicBezTo>
                    <a:cubicBezTo>
                      <a:pt x="143182" y="87404"/>
                      <a:pt x="80475" y="68090"/>
                      <a:pt x="63277" y="85817"/>
                    </a:cubicBezTo>
                    <a:cubicBezTo>
                      <a:pt x="46079" y="103544"/>
                      <a:pt x="44756" y="173130"/>
                      <a:pt x="34702" y="179480"/>
                    </a:cubicBezTo>
                    <a:cubicBezTo>
                      <a:pt x="24648" y="185830"/>
                      <a:pt x="-10277" y="143232"/>
                      <a:pt x="2952" y="123917"/>
                    </a:cubicBezTo>
                    <a:cubicBezTo>
                      <a:pt x="16181" y="104602"/>
                      <a:pt x="96615" y="74704"/>
                      <a:pt x="114077" y="63592"/>
                    </a:cubicBezTo>
                    <a:cubicBezTo>
                      <a:pt x="131539" y="52480"/>
                      <a:pt x="119369" y="62004"/>
                      <a:pt x="107727" y="57242"/>
                    </a:cubicBezTo>
                    <a:cubicBezTo>
                      <a:pt x="96085" y="52480"/>
                      <a:pt x="26500" y="-2554"/>
                      <a:pt x="31527" y="9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EF88FDF6-EA30-4245-8722-905C93AB018E}"/>
                  </a:ext>
                </a:extLst>
              </p:cNvPr>
              <p:cNvSpPr/>
              <p:nvPr/>
            </p:nvSpPr>
            <p:spPr>
              <a:xfrm>
                <a:off x="6713532" y="5666225"/>
                <a:ext cx="282454" cy="192785"/>
              </a:xfrm>
              <a:custGeom>
                <a:avLst/>
                <a:gdLst>
                  <a:gd name="connsiteX0" fmla="*/ 241306 w 282454"/>
                  <a:gd name="connsiteY0" fmla="*/ 1150 h 192785"/>
                  <a:gd name="connsiteX1" fmla="*/ 266706 w 282454"/>
                  <a:gd name="connsiteY1" fmla="*/ 77350 h 192785"/>
                  <a:gd name="connsiteX2" fmla="*/ 168281 w 282454"/>
                  <a:gd name="connsiteY2" fmla="*/ 186888 h 192785"/>
                  <a:gd name="connsiteX3" fmla="*/ 6 w 282454"/>
                  <a:gd name="connsiteY3" fmla="*/ 175775 h 192785"/>
                  <a:gd name="connsiteX4" fmla="*/ 174631 w 282454"/>
                  <a:gd name="connsiteY4" fmla="*/ 156725 h 192785"/>
                  <a:gd name="connsiteX5" fmla="*/ 280993 w 282454"/>
                  <a:gd name="connsiteY5" fmla="*/ 136088 h 192785"/>
                  <a:gd name="connsiteX6" fmla="*/ 241306 w 282454"/>
                  <a:gd name="connsiteY6" fmla="*/ 1150 h 19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454" h="192785">
                    <a:moveTo>
                      <a:pt x="241306" y="1150"/>
                    </a:moveTo>
                    <a:cubicBezTo>
                      <a:pt x="238925" y="-8640"/>
                      <a:pt x="278877" y="46394"/>
                      <a:pt x="266706" y="77350"/>
                    </a:cubicBezTo>
                    <a:cubicBezTo>
                      <a:pt x="254535" y="108306"/>
                      <a:pt x="212731" y="170484"/>
                      <a:pt x="168281" y="186888"/>
                    </a:cubicBezTo>
                    <a:cubicBezTo>
                      <a:pt x="123831" y="203292"/>
                      <a:pt x="-1052" y="180802"/>
                      <a:pt x="6" y="175775"/>
                    </a:cubicBezTo>
                    <a:cubicBezTo>
                      <a:pt x="1064" y="170748"/>
                      <a:pt x="174631" y="156725"/>
                      <a:pt x="174631" y="156725"/>
                    </a:cubicBezTo>
                    <a:cubicBezTo>
                      <a:pt x="221462" y="150110"/>
                      <a:pt x="270674" y="163869"/>
                      <a:pt x="280993" y="136088"/>
                    </a:cubicBezTo>
                    <a:cubicBezTo>
                      <a:pt x="291312" y="108307"/>
                      <a:pt x="243687" y="10940"/>
                      <a:pt x="241306" y="115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1A94D75E-352B-4873-8809-FF521E6ADA6C}"/>
                  </a:ext>
                </a:extLst>
              </p:cNvPr>
              <p:cNvSpPr/>
              <p:nvPr/>
            </p:nvSpPr>
            <p:spPr>
              <a:xfrm>
                <a:off x="8005925" y="4858832"/>
                <a:ext cx="338054" cy="1205428"/>
              </a:xfrm>
              <a:custGeom>
                <a:avLst/>
                <a:gdLst>
                  <a:gd name="connsiteX0" fmla="*/ 105142 w 338054"/>
                  <a:gd name="connsiteY0" fmla="*/ 1035 h 1205428"/>
                  <a:gd name="connsiteX1" fmla="*/ 337975 w 338054"/>
                  <a:gd name="connsiteY1" fmla="*/ 525968 h 1205428"/>
                  <a:gd name="connsiteX2" fmla="*/ 75508 w 338054"/>
                  <a:gd name="connsiteY2" fmla="*/ 1038201 h 1205428"/>
                  <a:gd name="connsiteX3" fmla="*/ 12008 w 338054"/>
                  <a:gd name="connsiteY3" fmla="*/ 1186368 h 1205428"/>
                  <a:gd name="connsiteX4" fmla="*/ 278708 w 338054"/>
                  <a:gd name="connsiteY4" fmla="*/ 665668 h 1205428"/>
                  <a:gd name="connsiteX5" fmla="*/ 105142 w 338054"/>
                  <a:gd name="connsiteY5" fmla="*/ 1035 h 120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8054" h="1205428">
                    <a:moveTo>
                      <a:pt x="105142" y="1035"/>
                    </a:moveTo>
                    <a:cubicBezTo>
                      <a:pt x="115020" y="-22248"/>
                      <a:pt x="342914" y="353107"/>
                      <a:pt x="337975" y="525968"/>
                    </a:cubicBezTo>
                    <a:cubicBezTo>
                      <a:pt x="333036" y="698829"/>
                      <a:pt x="129836" y="928134"/>
                      <a:pt x="75508" y="1038201"/>
                    </a:cubicBezTo>
                    <a:cubicBezTo>
                      <a:pt x="21180" y="1148268"/>
                      <a:pt x="-21859" y="1248457"/>
                      <a:pt x="12008" y="1186368"/>
                    </a:cubicBezTo>
                    <a:cubicBezTo>
                      <a:pt x="45875" y="1124279"/>
                      <a:pt x="261775" y="857579"/>
                      <a:pt x="278708" y="665668"/>
                    </a:cubicBezTo>
                    <a:cubicBezTo>
                      <a:pt x="295641" y="473757"/>
                      <a:pt x="95264" y="24318"/>
                      <a:pt x="105142" y="103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06F40AE2-1C69-44B7-B22A-7BABC80A165C}"/>
                  </a:ext>
                </a:extLst>
              </p:cNvPr>
              <p:cNvSpPr/>
              <p:nvPr/>
            </p:nvSpPr>
            <p:spPr>
              <a:xfrm>
                <a:off x="6774184" y="5863337"/>
                <a:ext cx="693430" cy="396593"/>
              </a:xfrm>
              <a:custGeom>
                <a:avLst/>
                <a:gdLst>
                  <a:gd name="connsiteX0" fmla="*/ 3383 w 693430"/>
                  <a:gd name="connsiteY0" fmla="*/ 1946 h 396593"/>
                  <a:gd name="connsiteX1" fmla="*/ 176949 w 693430"/>
                  <a:gd name="connsiteY1" fmla="*/ 128946 h 396593"/>
                  <a:gd name="connsiteX2" fmla="*/ 276433 w 693430"/>
                  <a:gd name="connsiteY2" fmla="*/ 200913 h 396593"/>
                  <a:gd name="connsiteX3" fmla="*/ 335699 w 693430"/>
                  <a:gd name="connsiteY3" fmla="*/ 323680 h 396593"/>
                  <a:gd name="connsiteX4" fmla="*/ 342049 w 693430"/>
                  <a:gd name="connsiteY4" fmla="*/ 395646 h 396593"/>
                  <a:gd name="connsiteX5" fmla="*/ 405549 w 693430"/>
                  <a:gd name="connsiteY5" fmla="*/ 366013 h 396593"/>
                  <a:gd name="connsiteX6" fmla="*/ 693416 w 693430"/>
                  <a:gd name="connsiteY6" fmla="*/ 382946 h 396593"/>
                  <a:gd name="connsiteX7" fmla="*/ 392849 w 693430"/>
                  <a:gd name="connsiteY7" fmla="*/ 372363 h 396593"/>
                  <a:gd name="connsiteX8" fmla="*/ 346283 w 693430"/>
                  <a:gd name="connsiteY8" fmla="*/ 236896 h 396593"/>
                  <a:gd name="connsiteX9" fmla="*/ 3383 w 693430"/>
                  <a:gd name="connsiteY9" fmla="*/ 1946 h 39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3430" h="396593">
                    <a:moveTo>
                      <a:pt x="3383" y="1946"/>
                    </a:moveTo>
                    <a:cubicBezTo>
                      <a:pt x="-24839" y="-16046"/>
                      <a:pt x="131441" y="95785"/>
                      <a:pt x="176949" y="128946"/>
                    </a:cubicBezTo>
                    <a:cubicBezTo>
                      <a:pt x="222457" y="162107"/>
                      <a:pt x="249975" y="168457"/>
                      <a:pt x="276433" y="200913"/>
                    </a:cubicBezTo>
                    <a:cubicBezTo>
                      <a:pt x="302891" y="233369"/>
                      <a:pt x="324763" y="291225"/>
                      <a:pt x="335699" y="323680"/>
                    </a:cubicBezTo>
                    <a:cubicBezTo>
                      <a:pt x="346635" y="356135"/>
                      <a:pt x="330407" y="388591"/>
                      <a:pt x="342049" y="395646"/>
                    </a:cubicBezTo>
                    <a:cubicBezTo>
                      <a:pt x="353691" y="402701"/>
                      <a:pt x="346988" y="368130"/>
                      <a:pt x="405549" y="366013"/>
                    </a:cubicBezTo>
                    <a:cubicBezTo>
                      <a:pt x="464110" y="363896"/>
                      <a:pt x="695533" y="381888"/>
                      <a:pt x="693416" y="382946"/>
                    </a:cubicBezTo>
                    <a:cubicBezTo>
                      <a:pt x="691299" y="384004"/>
                      <a:pt x="450705" y="396705"/>
                      <a:pt x="392849" y="372363"/>
                    </a:cubicBezTo>
                    <a:cubicBezTo>
                      <a:pt x="334993" y="348021"/>
                      <a:pt x="411900" y="297926"/>
                      <a:pt x="346283" y="236896"/>
                    </a:cubicBezTo>
                    <a:cubicBezTo>
                      <a:pt x="280666" y="175866"/>
                      <a:pt x="31605" y="19938"/>
                      <a:pt x="3383" y="194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1587FB9A-BC60-4977-8C90-2A76AAA287CD}"/>
                  </a:ext>
                </a:extLst>
              </p:cNvPr>
              <p:cNvSpPr/>
              <p:nvPr/>
            </p:nvSpPr>
            <p:spPr>
              <a:xfrm>
                <a:off x="7717270" y="5928750"/>
                <a:ext cx="383300" cy="271078"/>
              </a:xfrm>
              <a:custGeom>
                <a:avLst/>
                <a:gdLst>
                  <a:gd name="connsiteX0" fmla="*/ 383213 w 383300"/>
                  <a:gd name="connsiteY0" fmla="*/ 33 h 271078"/>
                  <a:gd name="connsiteX1" fmla="*/ 196947 w 383300"/>
                  <a:gd name="connsiteY1" fmla="*/ 177833 h 271078"/>
                  <a:gd name="connsiteX2" fmla="*/ 97 w 383300"/>
                  <a:gd name="connsiteY2" fmla="*/ 270967 h 271078"/>
                  <a:gd name="connsiteX3" fmla="*/ 173663 w 383300"/>
                  <a:gd name="connsiteY3" fmla="*/ 192650 h 271078"/>
                  <a:gd name="connsiteX4" fmla="*/ 383213 w 383300"/>
                  <a:gd name="connsiteY4" fmla="*/ 33 h 27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3300" h="271078">
                    <a:moveTo>
                      <a:pt x="383213" y="33"/>
                    </a:moveTo>
                    <a:cubicBezTo>
                      <a:pt x="387094" y="-2437"/>
                      <a:pt x="260800" y="132677"/>
                      <a:pt x="196947" y="177833"/>
                    </a:cubicBezTo>
                    <a:cubicBezTo>
                      <a:pt x="133094" y="222989"/>
                      <a:pt x="3978" y="268498"/>
                      <a:pt x="97" y="270967"/>
                    </a:cubicBezTo>
                    <a:cubicBezTo>
                      <a:pt x="-3784" y="273437"/>
                      <a:pt x="109105" y="234631"/>
                      <a:pt x="173663" y="192650"/>
                    </a:cubicBezTo>
                    <a:cubicBezTo>
                      <a:pt x="238221" y="150669"/>
                      <a:pt x="379332" y="2503"/>
                      <a:pt x="383213" y="3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92FEDFFD-564D-4DE8-AD4E-F0E83384E6F8}"/>
                  </a:ext>
                </a:extLst>
              </p:cNvPr>
              <p:cNvSpPr/>
              <p:nvPr/>
            </p:nvSpPr>
            <p:spPr>
              <a:xfrm>
                <a:off x="7661629" y="6173594"/>
                <a:ext cx="404996" cy="487257"/>
              </a:xfrm>
              <a:custGeom>
                <a:avLst/>
                <a:gdLst>
                  <a:gd name="connsiteX0" fmla="*/ 704 w 404996"/>
                  <a:gd name="connsiteY0" fmla="*/ 2839 h 487257"/>
                  <a:gd name="connsiteX1" fmla="*/ 121354 w 404996"/>
                  <a:gd name="connsiteY1" fmla="*/ 136189 h 487257"/>
                  <a:gd name="connsiteX2" fmla="*/ 203904 w 404996"/>
                  <a:gd name="connsiteY2" fmla="*/ 182756 h 487257"/>
                  <a:gd name="connsiteX3" fmla="*/ 398638 w 404996"/>
                  <a:gd name="connsiteY3" fmla="*/ 474856 h 487257"/>
                  <a:gd name="connsiteX4" fmla="*/ 341488 w 404996"/>
                  <a:gd name="connsiteY4" fmla="*/ 417706 h 487257"/>
                  <a:gd name="connsiteX5" fmla="*/ 180621 w 404996"/>
                  <a:gd name="connsiteY5" fmla="*/ 275889 h 487257"/>
                  <a:gd name="connsiteX6" fmla="*/ 704 w 404996"/>
                  <a:gd name="connsiteY6" fmla="*/ 2839 h 48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4996" h="487257">
                    <a:moveTo>
                      <a:pt x="704" y="2839"/>
                    </a:moveTo>
                    <a:cubicBezTo>
                      <a:pt x="-9174" y="-20444"/>
                      <a:pt x="87487" y="106203"/>
                      <a:pt x="121354" y="136189"/>
                    </a:cubicBezTo>
                    <a:cubicBezTo>
                      <a:pt x="155221" y="166175"/>
                      <a:pt x="157690" y="126312"/>
                      <a:pt x="203904" y="182756"/>
                    </a:cubicBezTo>
                    <a:cubicBezTo>
                      <a:pt x="250118" y="239200"/>
                      <a:pt x="375707" y="435698"/>
                      <a:pt x="398638" y="474856"/>
                    </a:cubicBezTo>
                    <a:cubicBezTo>
                      <a:pt x="421569" y="514014"/>
                      <a:pt x="377824" y="450867"/>
                      <a:pt x="341488" y="417706"/>
                    </a:cubicBezTo>
                    <a:cubicBezTo>
                      <a:pt x="305152" y="384545"/>
                      <a:pt x="232832" y="341153"/>
                      <a:pt x="180621" y="275889"/>
                    </a:cubicBezTo>
                    <a:cubicBezTo>
                      <a:pt x="128410" y="210625"/>
                      <a:pt x="10582" y="26122"/>
                      <a:pt x="704" y="283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02D227C1-C8BB-4AEE-9F5B-B78DA7AEDC5B}"/>
                  </a:ext>
                </a:extLst>
              </p:cNvPr>
              <p:cNvSpPr/>
              <p:nvPr/>
            </p:nvSpPr>
            <p:spPr>
              <a:xfrm>
                <a:off x="7111247" y="6216500"/>
                <a:ext cx="504583" cy="500745"/>
              </a:xfrm>
              <a:custGeom>
                <a:avLst/>
                <a:gdLst>
                  <a:gd name="connsiteX0" fmla="*/ 76953 w 504583"/>
                  <a:gd name="connsiteY0" fmla="*/ 150 h 500745"/>
                  <a:gd name="connsiteX1" fmla="*/ 409270 w 504583"/>
                  <a:gd name="connsiteY1" fmla="*/ 99633 h 500745"/>
                  <a:gd name="connsiteX2" fmla="*/ 430436 w 504583"/>
                  <a:gd name="connsiteY2" fmla="*/ 105983 h 500745"/>
                  <a:gd name="connsiteX3" fmla="*/ 352120 w 504583"/>
                  <a:gd name="connsiteY3" fmla="*/ 209700 h 500745"/>
                  <a:gd name="connsiteX4" fmla="*/ 79070 w 504583"/>
                  <a:gd name="connsiteY4" fmla="*/ 275317 h 500745"/>
                  <a:gd name="connsiteX5" fmla="*/ 4986 w 504583"/>
                  <a:gd name="connsiteY5" fmla="*/ 451000 h 500745"/>
                  <a:gd name="connsiteX6" fmla="*/ 15570 w 504583"/>
                  <a:gd name="connsiteY6" fmla="*/ 499683 h 500745"/>
                  <a:gd name="connsiteX7" fmla="*/ 43086 w 504583"/>
                  <a:gd name="connsiteY7" fmla="*/ 417133 h 500745"/>
                  <a:gd name="connsiteX8" fmla="*/ 504520 w 504583"/>
                  <a:gd name="connsiteY8" fmla="*/ 125033 h 500745"/>
                  <a:gd name="connsiteX9" fmla="*/ 76953 w 504583"/>
                  <a:gd name="connsiteY9" fmla="*/ 150 h 500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583" h="500745">
                    <a:moveTo>
                      <a:pt x="76953" y="150"/>
                    </a:moveTo>
                    <a:cubicBezTo>
                      <a:pt x="61078" y="-4083"/>
                      <a:pt x="350356" y="81994"/>
                      <a:pt x="409270" y="99633"/>
                    </a:cubicBezTo>
                    <a:cubicBezTo>
                      <a:pt x="468184" y="117272"/>
                      <a:pt x="439961" y="87639"/>
                      <a:pt x="430436" y="105983"/>
                    </a:cubicBezTo>
                    <a:cubicBezTo>
                      <a:pt x="420911" y="124327"/>
                      <a:pt x="410681" y="181478"/>
                      <a:pt x="352120" y="209700"/>
                    </a:cubicBezTo>
                    <a:cubicBezTo>
                      <a:pt x="293559" y="237922"/>
                      <a:pt x="136926" y="235100"/>
                      <a:pt x="79070" y="275317"/>
                    </a:cubicBezTo>
                    <a:cubicBezTo>
                      <a:pt x="21214" y="315534"/>
                      <a:pt x="15569" y="413606"/>
                      <a:pt x="4986" y="451000"/>
                    </a:cubicBezTo>
                    <a:cubicBezTo>
                      <a:pt x="-5597" y="488394"/>
                      <a:pt x="9220" y="505327"/>
                      <a:pt x="15570" y="499683"/>
                    </a:cubicBezTo>
                    <a:cubicBezTo>
                      <a:pt x="21920" y="494039"/>
                      <a:pt x="-38406" y="479575"/>
                      <a:pt x="43086" y="417133"/>
                    </a:cubicBezTo>
                    <a:cubicBezTo>
                      <a:pt x="124578" y="354691"/>
                      <a:pt x="498523" y="192061"/>
                      <a:pt x="504520" y="125033"/>
                    </a:cubicBezTo>
                    <a:cubicBezTo>
                      <a:pt x="510517" y="58005"/>
                      <a:pt x="92828" y="4383"/>
                      <a:pt x="76953" y="15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95A6D420-A6B7-4A2D-816B-2F2D41A141E3}"/>
                  </a:ext>
                </a:extLst>
              </p:cNvPr>
              <p:cNvSpPr/>
              <p:nvPr/>
            </p:nvSpPr>
            <p:spPr>
              <a:xfrm>
                <a:off x="7929944" y="6599647"/>
                <a:ext cx="90243" cy="613960"/>
              </a:xfrm>
              <a:custGeom>
                <a:avLst/>
                <a:gdLst>
                  <a:gd name="connsiteX0" fmla="*/ 90106 w 90243"/>
                  <a:gd name="connsiteY0" fmla="*/ 82670 h 613960"/>
                  <a:gd name="connsiteX1" fmla="*/ 28723 w 90243"/>
                  <a:gd name="connsiteY1" fmla="*/ 127120 h 613960"/>
                  <a:gd name="connsiteX2" fmla="*/ 18139 w 90243"/>
                  <a:gd name="connsiteY2" fmla="*/ 605486 h 613960"/>
                  <a:gd name="connsiteX3" fmla="*/ 3323 w 90243"/>
                  <a:gd name="connsiteY3" fmla="*/ 402286 h 613960"/>
                  <a:gd name="connsiteX4" fmla="*/ 9673 w 90243"/>
                  <a:gd name="connsiteY4" fmla="*/ 14936 h 613960"/>
                  <a:gd name="connsiteX5" fmla="*/ 90106 w 90243"/>
                  <a:gd name="connsiteY5" fmla="*/ 82670 h 613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243" h="613960">
                    <a:moveTo>
                      <a:pt x="90106" y="82670"/>
                    </a:moveTo>
                    <a:cubicBezTo>
                      <a:pt x="93281" y="101367"/>
                      <a:pt x="40717" y="39984"/>
                      <a:pt x="28723" y="127120"/>
                    </a:cubicBezTo>
                    <a:cubicBezTo>
                      <a:pt x="16729" y="214256"/>
                      <a:pt x="22372" y="559625"/>
                      <a:pt x="18139" y="605486"/>
                    </a:cubicBezTo>
                    <a:cubicBezTo>
                      <a:pt x="13906" y="651347"/>
                      <a:pt x="4734" y="500711"/>
                      <a:pt x="3323" y="402286"/>
                    </a:cubicBezTo>
                    <a:cubicBezTo>
                      <a:pt x="1912" y="303861"/>
                      <a:pt x="-6202" y="67500"/>
                      <a:pt x="9673" y="14936"/>
                    </a:cubicBezTo>
                    <a:cubicBezTo>
                      <a:pt x="25548" y="-37628"/>
                      <a:pt x="86931" y="63973"/>
                      <a:pt x="90106" y="8267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CD46B417-582A-45F2-9C19-9D21D40B7BB7}"/>
                  </a:ext>
                </a:extLst>
              </p:cNvPr>
              <p:cNvSpPr/>
              <p:nvPr/>
            </p:nvSpPr>
            <p:spPr>
              <a:xfrm>
                <a:off x="7289138" y="6562219"/>
                <a:ext cx="431093" cy="847219"/>
              </a:xfrm>
              <a:custGeom>
                <a:avLst/>
                <a:gdLst>
                  <a:gd name="connsiteX0" fmla="*/ 2779 w 431093"/>
                  <a:gd name="connsiteY0" fmla="*/ 84114 h 847219"/>
                  <a:gd name="connsiteX1" fmla="*/ 155179 w 431093"/>
                  <a:gd name="connsiteY1" fmla="*/ 1564 h 847219"/>
                  <a:gd name="connsiteX2" fmla="*/ 256779 w 431093"/>
                  <a:gd name="connsiteY2" fmla="*/ 173014 h 847219"/>
                  <a:gd name="connsiteX3" fmla="*/ 299112 w 431093"/>
                  <a:gd name="connsiteY3" fmla="*/ 407964 h 847219"/>
                  <a:gd name="connsiteX4" fmla="*/ 364729 w 431093"/>
                  <a:gd name="connsiteY4" fmla="*/ 554014 h 847219"/>
                  <a:gd name="connsiteX5" fmla="*/ 430345 w 431093"/>
                  <a:gd name="connsiteY5" fmla="*/ 841881 h 847219"/>
                  <a:gd name="connsiteX6" fmla="*/ 396479 w 431093"/>
                  <a:gd name="connsiteY6" fmla="*/ 704298 h 847219"/>
                  <a:gd name="connsiteX7" fmla="*/ 339329 w 431093"/>
                  <a:gd name="connsiteY7" fmla="*/ 261914 h 847219"/>
                  <a:gd name="connsiteX8" fmla="*/ 296995 w 431093"/>
                  <a:gd name="connsiteY8" fmla="*/ 14264 h 847219"/>
                  <a:gd name="connsiteX9" fmla="*/ 2779 w 431093"/>
                  <a:gd name="connsiteY9" fmla="*/ 84114 h 847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1093" h="847219">
                    <a:moveTo>
                      <a:pt x="2779" y="84114"/>
                    </a:moveTo>
                    <a:cubicBezTo>
                      <a:pt x="-20857" y="81997"/>
                      <a:pt x="112846" y="-13253"/>
                      <a:pt x="155179" y="1564"/>
                    </a:cubicBezTo>
                    <a:cubicBezTo>
                      <a:pt x="197512" y="16381"/>
                      <a:pt x="232790" y="105281"/>
                      <a:pt x="256779" y="173014"/>
                    </a:cubicBezTo>
                    <a:cubicBezTo>
                      <a:pt x="280768" y="240747"/>
                      <a:pt x="281120" y="344464"/>
                      <a:pt x="299112" y="407964"/>
                    </a:cubicBezTo>
                    <a:cubicBezTo>
                      <a:pt x="317104" y="471464"/>
                      <a:pt x="342857" y="481695"/>
                      <a:pt x="364729" y="554014"/>
                    </a:cubicBezTo>
                    <a:cubicBezTo>
                      <a:pt x="386601" y="626333"/>
                      <a:pt x="425053" y="816834"/>
                      <a:pt x="430345" y="841881"/>
                    </a:cubicBezTo>
                    <a:cubicBezTo>
                      <a:pt x="435637" y="866928"/>
                      <a:pt x="411648" y="800959"/>
                      <a:pt x="396479" y="704298"/>
                    </a:cubicBezTo>
                    <a:cubicBezTo>
                      <a:pt x="381310" y="607637"/>
                      <a:pt x="355910" y="376920"/>
                      <a:pt x="339329" y="261914"/>
                    </a:cubicBezTo>
                    <a:cubicBezTo>
                      <a:pt x="322748" y="146908"/>
                      <a:pt x="358026" y="43192"/>
                      <a:pt x="296995" y="14264"/>
                    </a:cubicBezTo>
                    <a:cubicBezTo>
                      <a:pt x="235964" y="-14664"/>
                      <a:pt x="26415" y="86231"/>
                      <a:pt x="2779" y="8411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29A6758D-02D1-4AC7-9245-5CAE48F0CFAF}"/>
                  </a:ext>
                </a:extLst>
              </p:cNvPr>
              <p:cNvSpPr/>
              <p:nvPr/>
            </p:nvSpPr>
            <p:spPr>
              <a:xfrm>
                <a:off x="7964446" y="7213578"/>
                <a:ext cx="82195" cy="760980"/>
              </a:xfrm>
              <a:custGeom>
                <a:avLst/>
                <a:gdLst>
                  <a:gd name="connsiteX0" fmla="*/ 571 w 82195"/>
                  <a:gd name="connsiteY0" fmla="*/ 22 h 760980"/>
                  <a:gd name="connsiteX1" fmla="*/ 45021 w 82195"/>
                  <a:gd name="connsiteY1" fmla="*/ 256139 h 760980"/>
                  <a:gd name="connsiteX2" fmla="*/ 45021 w 82195"/>
                  <a:gd name="connsiteY2" fmla="*/ 508022 h 760980"/>
                  <a:gd name="connsiteX3" fmla="*/ 17504 w 82195"/>
                  <a:gd name="connsiteY3" fmla="*/ 759905 h 760980"/>
                  <a:gd name="connsiteX4" fmla="*/ 36554 w 82195"/>
                  <a:gd name="connsiteY4" fmla="*/ 584222 h 760980"/>
                  <a:gd name="connsiteX5" fmla="*/ 81004 w 82195"/>
                  <a:gd name="connsiteY5" fmla="*/ 243439 h 760980"/>
                  <a:gd name="connsiteX6" fmla="*/ 571 w 82195"/>
                  <a:gd name="connsiteY6" fmla="*/ 22 h 76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195" h="760980">
                    <a:moveTo>
                      <a:pt x="571" y="22"/>
                    </a:moveTo>
                    <a:cubicBezTo>
                      <a:pt x="-5426" y="2139"/>
                      <a:pt x="37613" y="171472"/>
                      <a:pt x="45021" y="256139"/>
                    </a:cubicBezTo>
                    <a:cubicBezTo>
                      <a:pt x="52429" y="340806"/>
                      <a:pt x="49607" y="424061"/>
                      <a:pt x="45021" y="508022"/>
                    </a:cubicBezTo>
                    <a:cubicBezTo>
                      <a:pt x="40435" y="591983"/>
                      <a:pt x="18915" y="747205"/>
                      <a:pt x="17504" y="759905"/>
                    </a:cubicBezTo>
                    <a:cubicBezTo>
                      <a:pt x="16093" y="772605"/>
                      <a:pt x="25971" y="670300"/>
                      <a:pt x="36554" y="584222"/>
                    </a:cubicBezTo>
                    <a:cubicBezTo>
                      <a:pt x="47137" y="498144"/>
                      <a:pt x="89823" y="341864"/>
                      <a:pt x="81004" y="243439"/>
                    </a:cubicBezTo>
                    <a:cubicBezTo>
                      <a:pt x="72185" y="145014"/>
                      <a:pt x="6568" y="-2095"/>
                      <a:pt x="571" y="2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A2115921-C350-4493-AEE9-9787FC9F0488}"/>
                  </a:ext>
                </a:extLst>
              </p:cNvPr>
              <p:cNvSpPr/>
              <p:nvPr/>
            </p:nvSpPr>
            <p:spPr>
              <a:xfrm>
                <a:off x="7058463" y="6725585"/>
                <a:ext cx="587870" cy="796518"/>
              </a:xfrm>
              <a:custGeom>
                <a:avLst/>
                <a:gdLst>
                  <a:gd name="connsiteX0" fmla="*/ 620 w 587870"/>
                  <a:gd name="connsiteY0" fmla="*/ 123948 h 796518"/>
                  <a:gd name="connsiteX1" fmla="*/ 239804 w 587870"/>
                  <a:gd name="connsiteY1" fmla="*/ 9648 h 796518"/>
                  <a:gd name="connsiteX2" fmla="*/ 269437 w 587870"/>
                  <a:gd name="connsiteY2" fmla="*/ 20232 h 796518"/>
                  <a:gd name="connsiteX3" fmla="*/ 320237 w 587870"/>
                  <a:gd name="connsiteY3" fmla="*/ 132415 h 796518"/>
                  <a:gd name="connsiteX4" fmla="*/ 394320 w 587870"/>
                  <a:gd name="connsiteY4" fmla="*/ 191682 h 796518"/>
                  <a:gd name="connsiteX5" fmla="*/ 510737 w 587870"/>
                  <a:gd name="connsiteY5" fmla="*/ 456265 h 796518"/>
                  <a:gd name="connsiteX6" fmla="*/ 531904 w 587870"/>
                  <a:gd name="connsiteY6" fmla="*/ 538815 h 796518"/>
                  <a:gd name="connsiteX7" fmla="*/ 500154 w 587870"/>
                  <a:gd name="connsiteY7" fmla="*/ 528232 h 796518"/>
                  <a:gd name="connsiteX8" fmla="*/ 586937 w 587870"/>
                  <a:gd name="connsiteY8" fmla="*/ 794932 h 796518"/>
                  <a:gd name="connsiteX9" fmla="*/ 434537 w 587870"/>
                  <a:gd name="connsiteY9" fmla="*/ 386415 h 796518"/>
                  <a:gd name="connsiteX10" fmla="*/ 320237 w 587870"/>
                  <a:gd name="connsiteY10" fmla="*/ 45632 h 796518"/>
                  <a:gd name="connsiteX11" fmla="*/ 620 w 587870"/>
                  <a:gd name="connsiteY11" fmla="*/ 123948 h 79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7870" h="796518">
                    <a:moveTo>
                      <a:pt x="620" y="123948"/>
                    </a:moveTo>
                    <a:cubicBezTo>
                      <a:pt x="-12785" y="117951"/>
                      <a:pt x="195001" y="26934"/>
                      <a:pt x="239804" y="9648"/>
                    </a:cubicBezTo>
                    <a:cubicBezTo>
                      <a:pt x="284607" y="-7638"/>
                      <a:pt x="256032" y="-229"/>
                      <a:pt x="269437" y="20232"/>
                    </a:cubicBezTo>
                    <a:cubicBezTo>
                      <a:pt x="282843" y="40693"/>
                      <a:pt x="299423" y="103840"/>
                      <a:pt x="320237" y="132415"/>
                    </a:cubicBezTo>
                    <a:cubicBezTo>
                      <a:pt x="341051" y="160990"/>
                      <a:pt x="362570" y="137707"/>
                      <a:pt x="394320" y="191682"/>
                    </a:cubicBezTo>
                    <a:cubicBezTo>
                      <a:pt x="426070" y="245657"/>
                      <a:pt x="487806" y="398410"/>
                      <a:pt x="510737" y="456265"/>
                    </a:cubicBezTo>
                    <a:cubicBezTo>
                      <a:pt x="533668" y="514121"/>
                      <a:pt x="533668" y="526820"/>
                      <a:pt x="531904" y="538815"/>
                    </a:cubicBezTo>
                    <a:cubicBezTo>
                      <a:pt x="530140" y="550810"/>
                      <a:pt x="490982" y="485546"/>
                      <a:pt x="500154" y="528232"/>
                    </a:cubicBezTo>
                    <a:cubicBezTo>
                      <a:pt x="509326" y="570918"/>
                      <a:pt x="597873" y="818568"/>
                      <a:pt x="586937" y="794932"/>
                    </a:cubicBezTo>
                    <a:cubicBezTo>
                      <a:pt x="576001" y="771296"/>
                      <a:pt x="478987" y="511298"/>
                      <a:pt x="434537" y="386415"/>
                    </a:cubicBezTo>
                    <a:cubicBezTo>
                      <a:pt x="390087" y="261532"/>
                      <a:pt x="389029" y="89729"/>
                      <a:pt x="320237" y="45632"/>
                    </a:cubicBezTo>
                    <a:cubicBezTo>
                      <a:pt x="251445" y="1535"/>
                      <a:pt x="14025" y="129945"/>
                      <a:pt x="620" y="12394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244C7DA4-AB40-48B3-AD83-135EE2650F87}"/>
                  </a:ext>
                </a:extLst>
              </p:cNvPr>
              <p:cNvSpPr/>
              <p:nvPr/>
            </p:nvSpPr>
            <p:spPr>
              <a:xfrm>
                <a:off x="6927650" y="6881199"/>
                <a:ext cx="399279" cy="268151"/>
              </a:xfrm>
              <a:custGeom>
                <a:avLst/>
                <a:gdLst>
                  <a:gd name="connsiteX0" fmla="*/ 165300 w 399279"/>
                  <a:gd name="connsiteY0" fmla="*/ 84 h 268151"/>
                  <a:gd name="connsiteX1" fmla="*/ 305000 w 399279"/>
                  <a:gd name="connsiteY1" fmla="*/ 110151 h 268151"/>
                  <a:gd name="connsiteX2" fmla="*/ 200 w 399279"/>
                  <a:gd name="connsiteY2" fmla="*/ 266784 h 268151"/>
                  <a:gd name="connsiteX3" fmla="*/ 254200 w 399279"/>
                  <a:gd name="connsiteY3" fmla="*/ 190584 h 268151"/>
                  <a:gd name="connsiteX4" fmla="*/ 398133 w 399279"/>
                  <a:gd name="connsiteY4" fmla="*/ 127084 h 268151"/>
                  <a:gd name="connsiteX5" fmla="*/ 165300 w 399279"/>
                  <a:gd name="connsiteY5" fmla="*/ 84 h 268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279" h="268151">
                    <a:moveTo>
                      <a:pt x="165300" y="84"/>
                    </a:moveTo>
                    <a:cubicBezTo>
                      <a:pt x="149778" y="-2738"/>
                      <a:pt x="332517" y="65701"/>
                      <a:pt x="305000" y="110151"/>
                    </a:cubicBezTo>
                    <a:cubicBezTo>
                      <a:pt x="277483" y="154601"/>
                      <a:pt x="8667" y="253379"/>
                      <a:pt x="200" y="266784"/>
                    </a:cubicBezTo>
                    <a:cubicBezTo>
                      <a:pt x="-8267" y="280190"/>
                      <a:pt x="254200" y="190584"/>
                      <a:pt x="254200" y="190584"/>
                    </a:cubicBezTo>
                    <a:cubicBezTo>
                      <a:pt x="320522" y="167301"/>
                      <a:pt x="410480" y="157776"/>
                      <a:pt x="398133" y="127084"/>
                    </a:cubicBezTo>
                    <a:cubicBezTo>
                      <a:pt x="385786" y="96392"/>
                      <a:pt x="180822" y="2906"/>
                      <a:pt x="165300" y="8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EA4CB5F0-59D5-4644-95B5-93926651D86B}"/>
                  </a:ext>
                </a:extLst>
              </p:cNvPr>
              <p:cNvSpPr/>
              <p:nvPr/>
            </p:nvSpPr>
            <p:spPr>
              <a:xfrm>
                <a:off x="7675390" y="7392417"/>
                <a:ext cx="178627" cy="675551"/>
              </a:xfrm>
              <a:custGeom>
                <a:avLst/>
                <a:gdLst>
                  <a:gd name="connsiteX0" fmla="*/ 1760 w 178627"/>
                  <a:gd name="connsiteY0" fmla="*/ 1100 h 675551"/>
                  <a:gd name="connsiteX1" fmla="*/ 90660 w 178627"/>
                  <a:gd name="connsiteY1" fmla="*/ 47666 h 675551"/>
                  <a:gd name="connsiteX2" fmla="*/ 149927 w 178627"/>
                  <a:gd name="connsiteY2" fmla="*/ 43433 h 675551"/>
                  <a:gd name="connsiteX3" fmla="*/ 137227 w 178627"/>
                  <a:gd name="connsiteY3" fmla="*/ 257216 h 675551"/>
                  <a:gd name="connsiteX4" fmla="*/ 22927 w 178627"/>
                  <a:gd name="connsiteY4" fmla="*/ 667850 h 675551"/>
                  <a:gd name="connsiteX5" fmla="*/ 94893 w 178627"/>
                  <a:gd name="connsiteY5" fmla="*/ 490050 h 675551"/>
                  <a:gd name="connsiteX6" fmla="*/ 177443 w 178627"/>
                  <a:gd name="connsiteY6" fmla="*/ 60366 h 675551"/>
                  <a:gd name="connsiteX7" fmla="*/ 1760 w 178627"/>
                  <a:gd name="connsiteY7" fmla="*/ 1100 h 67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627" h="675551">
                    <a:moveTo>
                      <a:pt x="1760" y="1100"/>
                    </a:moveTo>
                    <a:cubicBezTo>
                      <a:pt x="-12704" y="-1017"/>
                      <a:pt x="65966" y="40611"/>
                      <a:pt x="90660" y="47666"/>
                    </a:cubicBezTo>
                    <a:cubicBezTo>
                      <a:pt x="115355" y="54722"/>
                      <a:pt x="142166" y="8508"/>
                      <a:pt x="149927" y="43433"/>
                    </a:cubicBezTo>
                    <a:cubicBezTo>
                      <a:pt x="157688" y="78358"/>
                      <a:pt x="158394" y="153147"/>
                      <a:pt x="137227" y="257216"/>
                    </a:cubicBezTo>
                    <a:cubicBezTo>
                      <a:pt x="116060" y="361285"/>
                      <a:pt x="29983" y="629044"/>
                      <a:pt x="22927" y="667850"/>
                    </a:cubicBezTo>
                    <a:cubicBezTo>
                      <a:pt x="15871" y="706656"/>
                      <a:pt x="69140" y="591297"/>
                      <a:pt x="94893" y="490050"/>
                    </a:cubicBezTo>
                    <a:cubicBezTo>
                      <a:pt x="120646" y="388803"/>
                      <a:pt x="188379" y="138683"/>
                      <a:pt x="177443" y="60366"/>
                    </a:cubicBezTo>
                    <a:cubicBezTo>
                      <a:pt x="166507" y="-17951"/>
                      <a:pt x="16224" y="3217"/>
                      <a:pt x="1760" y="110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B18FD3AF-DE71-425F-9243-F45ABF9360E6}"/>
                  </a:ext>
                </a:extLst>
              </p:cNvPr>
              <p:cNvSpPr/>
              <p:nvPr/>
            </p:nvSpPr>
            <p:spPr>
              <a:xfrm>
                <a:off x="7343469" y="7454882"/>
                <a:ext cx="335971" cy="812864"/>
              </a:xfrm>
              <a:custGeom>
                <a:avLst/>
                <a:gdLst>
                  <a:gd name="connsiteX0" fmla="*/ 320981 w 335971"/>
                  <a:gd name="connsiteY0" fmla="*/ 14835 h 812864"/>
                  <a:gd name="connsiteX1" fmla="*/ 335798 w 335971"/>
                  <a:gd name="connsiteY1" fmla="*/ 129135 h 812864"/>
                  <a:gd name="connsiteX2" fmla="*/ 312514 w 335971"/>
                  <a:gd name="connsiteY2" fmla="*/ 237085 h 812864"/>
                  <a:gd name="connsiteX3" fmla="*/ 301931 w 335971"/>
                  <a:gd name="connsiteY3" fmla="*/ 524951 h 812864"/>
                  <a:gd name="connsiteX4" fmla="*/ 189748 w 335971"/>
                  <a:gd name="connsiteY4" fmla="*/ 637135 h 812864"/>
                  <a:gd name="connsiteX5" fmla="*/ 50048 w 335971"/>
                  <a:gd name="connsiteY5" fmla="*/ 692168 h 812864"/>
                  <a:gd name="connsiteX6" fmla="*/ 22531 w 335971"/>
                  <a:gd name="connsiteY6" fmla="*/ 723918 h 812864"/>
                  <a:gd name="connsiteX7" fmla="*/ 1364 w 335971"/>
                  <a:gd name="connsiteY7" fmla="*/ 812818 h 812864"/>
                  <a:gd name="connsiteX8" fmla="*/ 62748 w 335971"/>
                  <a:gd name="connsiteY8" fmla="*/ 711218 h 812864"/>
                  <a:gd name="connsiteX9" fmla="*/ 282881 w 335971"/>
                  <a:gd name="connsiteY9" fmla="*/ 486851 h 812864"/>
                  <a:gd name="connsiteX10" fmla="*/ 320981 w 335971"/>
                  <a:gd name="connsiteY10" fmla="*/ 14835 h 81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5971" h="812864">
                    <a:moveTo>
                      <a:pt x="320981" y="14835"/>
                    </a:moveTo>
                    <a:cubicBezTo>
                      <a:pt x="329800" y="-44784"/>
                      <a:pt x="337209" y="92093"/>
                      <a:pt x="335798" y="129135"/>
                    </a:cubicBezTo>
                    <a:cubicBezTo>
                      <a:pt x="334387" y="166177"/>
                      <a:pt x="318158" y="171116"/>
                      <a:pt x="312514" y="237085"/>
                    </a:cubicBezTo>
                    <a:cubicBezTo>
                      <a:pt x="306870" y="303054"/>
                      <a:pt x="322392" y="458276"/>
                      <a:pt x="301931" y="524951"/>
                    </a:cubicBezTo>
                    <a:cubicBezTo>
                      <a:pt x="281470" y="591626"/>
                      <a:pt x="231728" y="609266"/>
                      <a:pt x="189748" y="637135"/>
                    </a:cubicBezTo>
                    <a:cubicBezTo>
                      <a:pt x="147768" y="665004"/>
                      <a:pt x="77917" y="677704"/>
                      <a:pt x="50048" y="692168"/>
                    </a:cubicBezTo>
                    <a:cubicBezTo>
                      <a:pt x="22179" y="706632"/>
                      <a:pt x="30645" y="703810"/>
                      <a:pt x="22531" y="723918"/>
                    </a:cubicBezTo>
                    <a:cubicBezTo>
                      <a:pt x="14417" y="744026"/>
                      <a:pt x="-5339" y="814935"/>
                      <a:pt x="1364" y="812818"/>
                    </a:cubicBezTo>
                    <a:cubicBezTo>
                      <a:pt x="8067" y="810701"/>
                      <a:pt x="15829" y="765546"/>
                      <a:pt x="62748" y="711218"/>
                    </a:cubicBezTo>
                    <a:cubicBezTo>
                      <a:pt x="109667" y="656890"/>
                      <a:pt x="241606" y="605384"/>
                      <a:pt x="282881" y="486851"/>
                    </a:cubicBezTo>
                    <a:cubicBezTo>
                      <a:pt x="324156" y="368318"/>
                      <a:pt x="312162" y="74454"/>
                      <a:pt x="320981" y="1483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53820B0B-B355-48FB-9AE6-E33ED5ADD1F6}"/>
                  </a:ext>
                </a:extLst>
              </p:cNvPr>
              <p:cNvSpPr/>
              <p:nvPr/>
            </p:nvSpPr>
            <p:spPr>
              <a:xfrm>
                <a:off x="7537414" y="8003085"/>
                <a:ext cx="178002" cy="199168"/>
              </a:xfrm>
              <a:custGeom>
                <a:avLst/>
                <a:gdLst>
                  <a:gd name="connsiteX0" fmla="*/ 177836 w 178002"/>
                  <a:gd name="connsiteY0" fmla="*/ 32 h 199168"/>
                  <a:gd name="connsiteX1" fmla="*/ 38136 w 178002"/>
                  <a:gd name="connsiteY1" fmla="*/ 150315 h 199168"/>
                  <a:gd name="connsiteX2" fmla="*/ 44486 w 178002"/>
                  <a:gd name="connsiteY2" fmla="*/ 198998 h 199168"/>
                  <a:gd name="connsiteX3" fmla="*/ 6386 w 178002"/>
                  <a:gd name="connsiteY3" fmla="*/ 137615 h 199168"/>
                  <a:gd name="connsiteX4" fmla="*/ 177836 w 178002"/>
                  <a:gd name="connsiteY4" fmla="*/ 32 h 199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002" h="199168">
                    <a:moveTo>
                      <a:pt x="177836" y="32"/>
                    </a:moveTo>
                    <a:cubicBezTo>
                      <a:pt x="183128" y="2149"/>
                      <a:pt x="60361" y="117154"/>
                      <a:pt x="38136" y="150315"/>
                    </a:cubicBezTo>
                    <a:cubicBezTo>
                      <a:pt x="15911" y="183476"/>
                      <a:pt x="49778" y="201115"/>
                      <a:pt x="44486" y="198998"/>
                    </a:cubicBezTo>
                    <a:cubicBezTo>
                      <a:pt x="39194" y="196881"/>
                      <a:pt x="-19014" y="175009"/>
                      <a:pt x="6386" y="137615"/>
                    </a:cubicBezTo>
                    <a:cubicBezTo>
                      <a:pt x="31786" y="100221"/>
                      <a:pt x="172544" y="-2085"/>
                      <a:pt x="177836" y="3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92908C13-A4FE-4AD6-9E41-136692FC0D3F}"/>
                  </a:ext>
                </a:extLst>
              </p:cNvPr>
              <p:cNvSpPr/>
              <p:nvPr/>
            </p:nvSpPr>
            <p:spPr>
              <a:xfrm>
                <a:off x="7177510" y="8185107"/>
                <a:ext cx="392067" cy="260515"/>
              </a:xfrm>
              <a:custGeom>
                <a:avLst/>
                <a:gdLst>
                  <a:gd name="connsiteX0" fmla="*/ 391690 w 392067"/>
                  <a:gd name="connsiteY0" fmla="*/ 43 h 260515"/>
                  <a:gd name="connsiteX1" fmla="*/ 304907 w 392067"/>
                  <a:gd name="connsiteY1" fmla="*/ 167260 h 260515"/>
                  <a:gd name="connsiteX2" fmla="*/ 237173 w 392067"/>
                  <a:gd name="connsiteY2" fmla="*/ 201126 h 260515"/>
                  <a:gd name="connsiteX3" fmla="*/ 107 w 392067"/>
                  <a:gd name="connsiteY3" fmla="*/ 260393 h 260515"/>
                  <a:gd name="connsiteX4" fmla="*/ 268923 w 392067"/>
                  <a:gd name="connsiteY4" fmla="*/ 184193 h 260515"/>
                  <a:gd name="connsiteX5" fmla="*/ 391690 w 392067"/>
                  <a:gd name="connsiteY5" fmla="*/ 43 h 260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2067" h="260515">
                    <a:moveTo>
                      <a:pt x="391690" y="43"/>
                    </a:moveTo>
                    <a:cubicBezTo>
                      <a:pt x="397687" y="-2779"/>
                      <a:pt x="330660" y="133746"/>
                      <a:pt x="304907" y="167260"/>
                    </a:cubicBezTo>
                    <a:cubicBezTo>
                      <a:pt x="279154" y="200774"/>
                      <a:pt x="287973" y="185604"/>
                      <a:pt x="237173" y="201126"/>
                    </a:cubicBezTo>
                    <a:cubicBezTo>
                      <a:pt x="186373" y="216648"/>
                      <a:pt x="-5185" y="263215"/>
                      <a:pt x="107" y="260393"/>
                    </a:cubicBezTo>
                    <a:cubicBezTo>
                      <a:pt x="5399" y="257571"/>
                      <a:pt x="203306" y="221940"/>
                      <a:pt x="268923" y="184193"/>
                    </a:cubicBezTo>
                    <a:cubicBezTo>
                      <a:pt x="334540" y="146446"/>
                      <a:pt x="385693" y="2865"/>
                      <a:pt x="391690" y="4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403D73DE-34BA-4D5D-94A9-42F4BF6F42C6}"/>
                  </a:ext>
                </a:extLst>
              </p:cNvPr>
              <p:cNvSpPr/>
              <p:nvPr/>
            </p:nvSpPr>
            <p:spPr>
              <a:xfrm>
                <a:off x="7343710" y="8169777"/>
                <a:ext cx="136681" cy="98178"/>
              </a:xfrm>
              <a:custGeom>
                <a:avLst/>
                <a:gdLst>
                  <a:gd name="connsiteX0" fmla="*/ 65 w 136681"/>
                  <a:gd name="connsiteY0" fmla="*/ 97923 h 98178"/>
                  <a:gd name="connsiteX1" fmla="*/ 81028 w 136681"/>
                  <a:gd name="connsiteY1" fmla="*/ 42361 h 98178"/>
                  <a:gd name="connsiteX2" fmla="*/ 136590 w 136681"/>
                  <a:gd name="connsiteY2" fmla="*/ 1086 h 98178"/>
                  <a:gd name="connsiteX3" fmla="*/ 68328 w 136681"/>
                  <a:gd name="connsiteY3" fmla="*/ 18548 h 98178"/>
                  <a:gd name="connsiteX4" fmla="*/ 65 w 136681"/>
                  <a:gd name="connsiteY4" fmla="*/ 97923 h 98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81" h="98178">
                    <a:moveTo>
                      <a:pt x="65" y="97923"/>
                    </a:moveTo>
                    <a:cubicBezTo>
                      <a:pt x="2182" y="101892"/>
                      <a:pt x="58274" y="58500"/>
                      <a:pt x="81028" y="42361"/>
                    </a:cubicBezTo>
                    <a:cubicBezTo>
                      <a:pt x="103782" y="26222"/>
                      <a:pt x="138707" y="5055"/>
                      <a:pt x="136590" y="1086"/>
                    </a:cubicBezTo>
                    <a:cubicBezTo>
                      <a:pt x="134473" y="-2883"/>
                      <a:pt x="88965" y="4261"/>
                      <a:pt x="68328" y="18548"/>
                    </a:cubicBezTo>
                    <a:cubicBezTo>
                      <a:pt x="47691" y="32835"/>
                      <a:pt x="-2052" y="93954"/>
                      <a:pt x="65" y="979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1F3EF486-9A48-4FDC-94D6-5819641BCE74}"/>
                  </a:ext>
                </a:extLst>
              </p:cNvPr>
              <p:cNvSpPr/>
              <p:nvPr/>
            </p:nvSpPr>
            <p:spPr>
              <a:xfrm>
                <a:off x="7439010" y="8165710"/>
                <a:ext cx="34095" cy="114398"/>
              </a:xfrm>
              <a:custGeom>
                <a:avLst/>
                <a:gdLst>
                  <a:gd name="connsiteX0" fmla="*/ 33353 w 34095"/>
                  <a:gd name="connsiteY0" fmla="*/ 390 h 114398"/>
                  <a:gd name="connsiteX1" fmla="*/ 23828 w 34095"/>
                  <a:gd name="connsiteY1" fmla="*/ 97228 h 114398"/>
                  <a:gd name="connsiteX2" fmla="*/ 31765 w 34095"/>
                  <a:gd name="connsiteY2" fmla="*/ 111515 h 114398"/>
                  <a:gd name="connsiteX3" fmla="*/ 15 w 34095"/>
                  <a:gd name="connsiteY3" fmla="*/ 63890 h 114398"/>
                  <a:gd name="connsiteX4" fmla="*/ 33353 w 34095"/>
                  <a:gd name="connsiteY4" fmla="*/ 390 h 114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95" h="114398">
                    <a:moveTo>
                      <a:pt x="33353" y="390"/>
                    </a:moveTo>
                    <a:cubicBezTo>
                      <a:pt x="37322" y="5946"/>
                      <a:pt x="24093" y="78707"/>
                      <a:pt x="23828" y="97228"/>
                    </a:cubicBezTo>
                    <a:cubicBezTo>
                      <a:pt x="23563" y="115749"/>
                      <a:pt x="35734" y="117071"/>
                      <a:pt x="31765" y="111515"/>
                    </a:cubicBezTo>
                    <a:cubicBezTo>
                      <a:pt x="27796" y="105959"/>
                      <a:pt x="809" y="77648"/>
                      <a:pt x="15" y="63890"/>
                    </a:cubicBezTo>
                    <a:cubicBezTo>
                      <a:pt x="-779" y="50132"/>
                      <a:pt x="29384" y="-5166"/>
                      <a:pt x="33353" y="39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DACC4D4C-8249-4889-83BD-9EEFD7234FE4}"/>
                  </a:ext>
                </a:extLst>
              </p:cNvPr>
              <p:cNvSpPr/>
              <p:nvPr/>
            </p:nvSpPr>
            <p:spPr>
              <a:xfrm>
                <a:off x="7361874" y="8256538"/>
                <a:ext cx="113664" cy="173122"/>
              </a:xfrm>
              <a:custGeom>
                <a:avLst/>
                <a:gdLst>
                  <a:gd name="connsiteX0" fmla="*/ 113664 w 113664"/>
                  <a:gd name="connsiteY0" fmla="*/ 50 h 173122"/>
                  <a:gd name="connsiteX1" fmla="*/ 59689 w 113664"/>
                  <a:gd name="connsiteY1" fmla="*/ 63550 h 173122"/>
                  <a:gd name="connsiteX2" fmla="*/ 43814 w 113664"/>
                  <a:gd name="connsiteY2" fmla="*/ 96887 h 173122"/>
                  <a:gd name="connsiteX3" fmla="*/ 2539 w 113664"/>
                  <a:gd name="connsiteY3" fmla="*/ 173087 h 173122"/>
                  <a:gd name="connsiteX4" fmla="*/ 10476 w 113664"/>
                  <a:gd name="connsiteY4" fmla="*/ 106412 h 173122"/>
                  <a:gd name="connsiteX5" fmla="*/ 59689 w 113664"/>
                  <a:gd name="connsiteY5" fmla="*/ 74662 h 173122"/>
                  <a:gd name="connsiteX6" fmla="*/ 113664 w 113664"/>
                  <a:gd name="connsiteY6" fmla="*/ 50 h 173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664" h="173122">
                    <a:moveTo>
                      <a:pt x="113664" y="50"/>
                    </a:moveTo>
                    <a:cubicBezTo>
                      <a:pt x="113664" y="-1802"/>
                      <a:pt x="71331" y="47411"/>
                      <a:pt x="59689" y="63550"/>
                    </a:cubicBezTo>
                    <a:cubicBezTo>
                      <a:pt x="48047" y="79690"/>
                      <a:pt x="53339" y="78631"/>
                      <a:pt x="43814" y="96887"/>
                    </a:cubicBezTo>
                    <a:cubicBezTo>
                      <a:pt x="34289" y="115143"/>
                      <a:pt x="8095" y="171500"/>
                      <a:pt x="2539" y="173087"/>
                    </a:cubicBezTo>
                    <a:cubicBezTo>
                      <a:pt x="-3017" y="174674"/>
                      <a:pt x="951" y="122816"/>
                      <a:pt x="10476" y="106412"/>
                    </a:cubicBezTo>
                    <a:cubicBezTo>
                      <a:pt x="20001" y="90008"/>
                      <a:pt x="43285" y="88950"/>
                      <a:pt x="59689" y="74662"/>
                    </a:cubicBezTo>
                    <a:cubicBezTo>
                      <a:pt x="76093" y="60374"/>
                      <a:pt x="113664" y="1902"/>
                      <a:pt x="113664" y="5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DBE880CB-A1B4-4F49-AAE2-455147E75A65}"/>
                  </a:ext>
                </a:extLst>
              </p:cNvPr>
              <p:cNvSpPr/>
              <p:nvPr/>
            </p:nvSpPr>
            <p:spPr>
              <a:xfrm>
                <a:off x="6755153" y="7468417"/>
                <a:ext cx="185177" cy="581266"/>
              </a:xfrm>
              <a:custGeom>
                <a:avLst/>
                <a:gdLst>
                  <a:gd name="connsiteX0" fmla="*/ 153647 w 185177"/>
                  <a:gd name="connsiteY0" fmla="*/ 1300 h 581266"/>
                  <a:gd name="connsiteX1" fmla="*/ 181164 w 185177"/>
                  <a:gd name="connsiteY1" fmla="*/ 136766 h 581266"/>
                  <a:gd name="connsiteX2" fmla="*/ 60514 w 185177"/>
                  <a:gd name="connsiteY2" fmla="*/ 392883 h 581266"/>
                  <a:gd name="connsiteX3" fmla="*/ 1247 w 185177"/>
                  <a:gd name="connsiteY3" fmla="*/ 581266 h 581266"/>
                  <a:gd name="connsiteX4" fmla="*/ 28764 w 185177"/>
                  <a:gd name="connsiteY4" fmla="*/ 395000 h 581266"/>
                  <a:gd name="connsiteX5" fmla="*/ 126130 w 185177"/>
                  <a:gd name="connsiteY5" fmla="*/ 212966 h 581266"/>
                  <a:gd name="connsiteX6" fmla="*/ 153647 w 185177"/>
                  <a:gd name="connsiteY6" fmla="*/ 1300 h 581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177" h="581266">
                    <a:moveTo>
                      <a:pt x="153647" y="1300"/>
                    </a:moveTo>
                    <a:cubicBezTo>
                      <a:pt x="162819" y="-11400"/>
                      <a:pt x="196686" y="71502"/>
                      <a:pt x="181164" y="136766"/>
                    </a:cubicBezTo>
                    <a:cubicBezTo>
                      <a:pt x="165642" y="202030"/>
                      <a:pt x="90500" y="318800"/>
                      <a:pt x="60514" y="392883"/>
                    </a:cubicBezTo>
                    <a:cubicBezTo>
                      <a:pt x="30528" y="466966"/>
                      <a:pt x="6539" y="580913"/>
                      <a:pt x="1247" y="581266"/>
                    </a:cubicBezTo>
                    <a:cubicBezTo>
                      <a:pt x="-4045" y="581619"/>
                      <a:pt x="7950" y="456383"/>
                      <a:pt x="28764" y="395000"/>
                    </a:cubicBezTo>
                    <a:cubicBezTo>
                      <a:pt x="49578" y="333617"/>
                      <a:pt x="102847" y="272938"/>
                      <a:pt x="126130" y="212966"/>
                    </a:cubicBezTo>
                    <a:cubicBezTo>
                      <a:pt x="149413" y="152994"/>
                      <a:pt x="144475" y="14000"/>
                      <a:pt x="153647" y="130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35FC4F15-54D1-481C-8663-01F6D787B6E6}"/>
                  </a:ext>
                </a:extLst>
              </p:cNvPr>
              <p:cNvSpPr/>
              <p:nvPr/>
            </p:nvSpPr>
            <p:spPr>
              <a:xfrm>
                <a:off x="6636572" y="7607703"/>
                <a:ext cx="248568" cy="241056"/>
              </a:xfrm>
              <a:custGeom>
                <a:avLst/>
                <a:gdLst>
                  <a:gd name="connsiteX0" fmla="*/ 246828 w 248568"/>
                  <a:gd name="connsiteY0" fmla="*/ 1714 h 241056"/>
                  <a:gd name="connsiteX1" fmla="*/ 39395 w 248568"/>
                  <a:gd name="connsiteY1" fmla="*/ 137180 h 241056"/>
                  <a:gd name="connsiteX2" fmla="*/ 3411 w 248568"/>
                  <a:gd name="connsiteY2" fmla="*/ 240897 h 241056"/>
                  <a:gd name="connsiteX3" fmla="*/ 16111 w 248568"/>
                  <a:gd name="connsiteY3" fmla="*/ 113897 h 241056"/>
                  <a:gd name="connsiteX4" fmla="*/ 132528 w 248568"/>
                  <a:gd name="connsiteY4" fmla="*/ 63097 h 241056"/>
                  <a:gd name="connsiteX5" fmla="*/ 246828 w 248568"/>
                  <a:gd name="connsiteY5" fmla="*/ 1714 h 241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8568" h="241056">
                    <a:moveTo>
                      <a:pt x="246828" y="1714"/>
                    </a:moveTo>
                    <a:cubicBezTo>
                      <a:pt x="231306" y="14061"/>
                      <a:pt x="79964" y="97316"/>
                      <a:pt x="39395" y="137180"/>
                    </a:cubicBezTo>
                    <a:cubicBezTo>
                      <a:pt x="-1174" y="177044"/>
                      <a:pt x="7292" y="244777"/>
                      <a:pt x="3411" y="240897"/>
                    </a:cubicBezTo>
                    <a:cubicBezTo>
                      <a:pt x="-470" y="237017"/>
                      <a:pt x="-5408" y="143530"/>
                      <a:pt x="16111" y="113897"/>
                    </a:cubicBezTo>
                    <a:cubicBezTo>
                      <a:pt x="37630" y="84264"/>
                      <a:pt x="95133" y="78972"/>
                      <a:pt x="132528" y="63097"/>
                    </a:cubicBezTo>
                    <a:cubicBezTo>
                      <a:pt x="169922" y="47222"/>
                      <a:pt x="262350" y="-10633"/>
                      <a:pt x="246828" y="171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913D8F43-68B8-40C5-9945-D0E19B267074}"/>
                  </a:ext>
                </a:extLst>
              </p:cNvPr>
              <p:cNvSpPr/>
              <p:nvPr/>
            </p:nvSpPr>
            <p:spPr>
              <a:xfrm>
                <a:off x="6306080" y="7879468"/>
                <a:ext cx="430978" cy="782807"/>
              </a:xfrm>
              <a:custGeom>
                <a:avLst/>
                <a:gdLst>
                  <a:gd name="connsiteX0" fmla="*/ 422803 w 430978"/>
                  <a:gd name="connsiteY0" fmla="*/ 19932 h 782807"/>
                  <a:gd name="connsiteX1" fmla="*/ 270403 w 430978"/>
                  <a:gd name="connsiteY1" fmla="*/ 259115 h 782807"/>
                  <a:gd name="connsiteX2" fmla="*/ 20637 w 430978"/>
                  <a:gd name="connsiteY2" fmla="*/ 764999 h 782807"/>
                  <a:gd name="connsiteX3" fmla="*/ 54503 w 430978"/>
                  <a:gd name="connsiteY3" fmla="*/ 612599 h 782807"/>
                  <a:gd name="connsiteX4" fmla="*/ 374120 w 430978"/>
                  <a:gd name="connsiteY4" fmla="*/ 77082 h 782807"/>
                  <a:gd name="connsiteX5" fmla="*/ 422803 w 430978"/>
                  <a:gd name="connsiteY5" fmla="*/ 19932 h 782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0978" h="782807">
                    <a:moveTo>
                      <a:pt x="422803" y="19932"/>
                    </a:moveTo>
                    <a:cubicBezTo>
                      <a:pt x="405517" y="50271"/>
                      <a:pt x="337431" y="134937"/>
                      <a:pt x="270403" y="259115"/>
                    </a:cubicBezTo>
                    <a:cubicBezTo>
                      <a:pt x="203375" y="383293"/>
                      <a:pt x="56620" y="706085"/>
                      <a:pt x="20637" y="764999"/>
                    </a:cubicBezTo>
                    <a:cubicBezTo>
                      <a:pt x="-15346" y="823913"/>
                      <a:pt x="-4411" y="727252"/>
                      <a:pt x="54503" y="612599"/>
                    </a:cubicBezTo>
                    <a:cubicBezTo>
                      <a:pt x="113417" y="497946"/>
                      <a:pt x="315559" y="170568"/>
                      <a:pt x="374120" y="77082"/>
                    </a:cubicBezTo>
                    <a:cubicBezTo>
                      <a:pt x="432681" y="-16404"/>
                      <a:pt x="440089" y="-10407"/>
                      <a:pt x="422803" y="1993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537B1D60-CDD1-4426-A1D1-9B87AA5CAFC7}"/>
                  </a:ext>
                </a:extLst>
              </p:cNvPr>
              <p:cNvSpPr/>
              <p:nvPr/>
            </p:nvSpPr>
            <p:spPr>
              <a:xfrm>
                <a:off x="6336782" y="7862846"/>
                <a:ext cx="315573" cy="639133"/>
              </a:xfrm>
              <a:custGeom>
                <a:avLst/>
                <a:gdLst>
                  <a:gd name="connsiteX0" fmla="*/ 313785 w 315573"/>
                  <a:gd name="connsiteY0" fmla="*/ 2687 h 639133"/>
                  <a:gd name="connsiteX1" fmla="*/ 180435 w 315573"/>
                  <a:gd name="connsiteY1" fmla="*/ 119104 h 639133"/>
                  <a:gd name="connsiteX2" fmla="*/ 114818 w 315573"/>
                  <a:gd name="connsiteY2" fmla="*/ 370987 h 639133"/>
                  <a:gd name="connsiteX3" fmla="*/ 2635 w 315573"/>
                  <a:gd name="connsiteY3" fmla="*/ 637687 h 639133"/>
                  <a:gd name="connsiteX4" fmla="*/ 38618 w 315573"/>
                  <a:gd name="connsiteY4" fmla="*/ 466237 h 639133"/>
                  <a:gd name="connsiteX5" fmla="*/ 74601 w 315573"/>
                  <a:gd name="connsiteY5" fmla="*/ 224937 h 639133"/>
                  <a:gd name="connsiteX6" fmla="*/ 313785 w 315573"/>
                  <a:gd name="connsiteY6" fmla="*/ 2687 h 639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5573" h="639133">
                    <a:moveTo>
                      <a:pt x="313785" y="2687"/>
                    </a:moveTo>
                    <a:cubicBezTo>
                      <a:pt x="331424" y="-14952"/>
                      <a:pt x="213596" y="57721"/>
                      <a:pt x="180435" y="119104"/>
                    </a:cubicBezTo>
                    <a:cubicBezTo>
                      <a:pt x="147274" y="180487"/>
                      <a:pt x="144451" y="284557"/>
                      <a:pt x="114818" y="370987"/>
                    </a:cubicBezTo>
                    <a:cubicBezTo>
                      <a:pt x="85185" y="457418"/>
                      <a:pt x="15335" y="621812"/>
                      <a:pt x="2635" y="637687"/>
                    </a:cubicBezTo>
                    <a:cubicBezTo>
                      <a:pt x="-10065" y="653562"/>
                      <a:pt x="26624" y="535029"/>
                      <a:pt x="38618" y="466237"/>
                    </a:cubicBezTo>
                    <a:cubicBezTo>
                      <a:pt x="50612" y="397445"/>
                      <a:pt x="34737" y="298667"/>
                      <a:pt x="74601" y="224937"/>
                    </a:cubicBezTo>
                    <a:cubicBezTo>
                      <a:pt x="114465" y="151207"/>
                      <a:pt x="296146" y="20326"/>
                      <a:pt x="313785" y="268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FDF9ACAC-F92D-47D9-AA8D-B91A632855AC}"/>
                  </a:ext>
                </a:extLst>
              </p:cNvPr>
              <p:cNvSpPr/>
              <p:nvPr/>
            </p:nvSpPr>
            <p:spPr>
              <a:xfrm>
                <a:off x="6620107" y="8023725"/>
                <a:ext cx="149670" cy="322294"/>
              </a:xfrm>
              <a:custGeom>
                <a:avLst/>
                <a:gdLst>
                  <a:gd name="connsiteX0" fmla="*/ 148993 w 149670"/>
                  <a:gd name="connsiteY0" fmla="*/ 9025 h 322294"/>
                  <a:gd name="connsiteX1" fmla="*/ 2943 w 149670"/>
                  <a:gd name="connsiteY1" fmla="*/ 322292 h 322294"/>
                  <a:gd name="connsiteX2" fmla="*/ 51626 w 149670"/>
                  <a:gd name="connsiteY2" fmla="*/ 2675 h 322294"/>
                  <a:gd name="connsiteX3" fmla="*/ 57976 w 149670"/>
                  <a:gd name="connsiteY3" fmla="*/ 161425 h 322294"/>
                  <a:gd name="connsiteX4" fmla="*/ 148993 w 149670"/>
                  <a:gd name="connsiteY4" fmla="*/ 9025 h 322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670" h="322294">
                    <a:moveTo>
                      <a:pt x="148993" y="9025"/>
                    </a:moveTo>
                    <a:cubicBezTo>
                      <a:pt x="139821" y="35836"/>
                      <a:pt x="19171" y="323350"/>
                      <a:pt x="2943" y="322292"/>
                    </a:cubicBezTo>
                    <a:cubicBezTo>
                      <a:pt x="-13285" y="321234"/>
                      <a:pt x="42454" y="29486"/>
                      <a:pt x="51626" y="2675"/>
                    </a:cubicBezTo>
                    <a:cubicBezTo>
                      <a:pt x="60798" y="-24136"/>
                      <a:pt x="44570" y="159308"/>
                      <a:pt x="57976" y="161425"/>
                    </a:cubicBezTo>
                    <a:cubicBezTo>
                      <a:pt x="71382" y="163542"/>
                      <a:pt x="158165" y="-17786"/>
                      <a:pt x="148993" y="902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74181B2A-9CD5-451D-A7F5-E377BD60F8FA}"/>
                  </a:ext>
                </a:extLst>
              </p:cNvPr>
              <p:cNvSpPr/>
              <p:nvPr/>
            </p:nvSpPr>
            <p:spPr>
              <a:xfrm>
                <a:off x="7894320" y="7731747"/>
                <a:ext cx="269291" cy="1251263"/>
              </a:xfrm>
              <a:custGeom>
                <a:avLst/>
                <a:gdLst>
                  <a:gd name="connsiteX0" fmla="*/ 208280 w 269291"/>
                  <a:gd name="connsiteY0" fmla="*/ 13 h 1251263"/>
                  <a:gd name="connsiteX1" fmla="*/ 71120 w 269291"/>
                  <a:gd name="connsiteY1" fmla="*/ 320053 h 1251263"/>
                  <a:gd name="connsiteX2" fmla="*/ 132080 w 269291"/>
                  <a:gd name="connsiteY2" fmla="*/ 452133 h 1251263"/>
                  <a:gd name="connsiteX3" fmla="*/ 264160 w 269291"/>
                  <a:gd name="connsiteY3" fmla="*/ 1234453 h 1251263"/>
                  <a:gd name="connsiteX4" fmla="*/ 218440 w 269291"/>
                  <a:gd name="connsiteY4" fmla="*/ 934733 h 1251263"/>
                  <a:gd name="connsiteX5" fmla="*/ 0 w 269291"/>
                  <a:gd name="connsiteY5" fmla="*/ 309893 h 1251263"/>
                  <a:gd name="connsiteX6" fmla="*/ 208280 w 269291"/>
                  <a:gd name="connsiteY6" fmla="*/ 13 h 1251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9291" h="1251263">
                    <a:moveTo>
                      <a:pt x="208280" y="13"/>
                    </a:moveTo>
                    <a:cubicBezTo>
                      <a:pt x="220133" y="1706"/>
                      <a:pt x="83820" y="244700"/>
                      <a:pt x="71120" y="320053"/>
                    </a:cubicBezTo>
                    <a:cubicBezTo>
                      <a:pt x="58420" y="395406"/>
                      <a:pt x="99907" y="299733"/>
                      <a:pt x="132080" y="452133"/>
                    </a:cubicBezTo>
                    <a:cubicBezTo>
                      <a:pt x="164253" y="604533"/>
                      <a:pt x="249767" y="1154020"/>
                      <a:pt x="264160" y="1234453"/>
                    </a:cubicBezTo>
                    <a:cubicBezTo>
                      <a:pt x="278553" y="1314886"/>
                      <a:pt x="262467" y="1088826"/>
                      <a:pt x="218440" y="934733"/>
                    </a:cubicBezTo>
                    <a:cubicBezTo>
                      <a:pt x="174413" y="780640"/>
                      <a:pt x="0" y="464833"/>
                      <a:pt x="0" y="309893"/>
                    </a:cubicBezTo>
                    <a:cubicBezTo>
                      <a:pt x="0" y="154953"/>
                      <a:pt x="196427" y="-1680"/>
                      <a:pt x="208280" y="1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B6E7AF3C-E4D3-4287-AC48-7F28C148A9D9}"/>
                  </a:ext>
                </a:extLst>
              </p:cNvPr>
              <p:cNvSpPr/>
              <p:nvPr/>
            </p:nvSpPr>
            <p:spPr>
              <a:xfrm>
                <a:off x="7975352" y="8662678"/>
                <a:ext cx="316883" cy="1166792"/>
              </a:xfrm>
              <a:custGeom>
                <a:avLst/>
                <a:gdLst>
                  <a:gd name="connsiteX0" fmla="*/ 178048 w 316883"/>
                  <a:gd name="connsiteY0" fmla="*/ 8882 h 1166792"/>
                  <a:gd name="connsiteX1" fmla="*/ 91688 w 316883"/>
                  <a:gd name="connsiteY1" fmla="*/ 308602 h 1166792"/>
                  <a:gd name="connsiteX2" fmla="*/ 162808 w 316883"/>
                  <a:gd name="connsiteY2" fmla="*/ 775962 h 1166792"/>
                  <a:gd name="connsiteX3" fmla="*/ 315208 w 316883"/>
                  <a:gd name="connsiteY3" fmla="*/ 1156962 h 1166792"/>
                  <a:gd name="connsiteX4" fmla="*/ 228848 w 316883"/>
                  <a:gd name="connsiteY4" fmla="*/ 1019802 h 1166792"/>
                  <a:gd name="connsiteX5" fmla="*/ 248 w 316883"/>
                  <a:gd name="connsiteY5" fmla="*/ 648962 h 1166792"/>
                  <a:gd name="connsiteX6" fmla="*/ 178048 w 316883"/>
                  <a:gd name="connsiteY6" fmla="*/ 8882 h 116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6883" h="1166792">
                    <a:moveTo>
                      <a:pt x="178048" y="8882"/>
                    </a:moveTo>
                    <a:cubicBezTo>
                      <a:pt x="193288" y="-47845"/>
                      <a:pt x="94228" y="180755"/>
                      <a:pt x="91688" y="308602"/>
                    </a:cubicBezTo>
                    <a:cubicBezTo>
                      <a:pt x="89148" y="436449"/>
                      <a:pt x="125555" y="634569"/>
                      <a:pt x="162808" y="775962"/>
                    </a:cubicBezTo>
                    <a:cubicBezTo>
                      <a:pt x="200061" y="917355"/>
                      <a:pt x="304201" y="1116322"/>
                      <a:pt x="315208" y="1156962"/>
                    </a:cubicBezTo>
                    <a:cubicBezTo>
                      <a:pt x="326215" y="1197602"/>
                      <a:pt x="281341" y="1104469"/>
                      <a:pt x="228848" y="1019802"/>
                    </a:cubicBezTo>
                    <a:cubicBezTo>
                      <a:pt x="176355" y="935135"/>
                      <a:pt x="7868" y="814062"/>
                      <a:pt x="248" y="648962"/>
                    </a:cubicBezTo>
                    <a:cubicBezTo>
                      <a:pt x="-7372" y="483862"/>
                      <a:pt x="162808" y="65609"/>
                      <a:pt x="178048" y="888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ACFDD8F6-E473-4671-93CF-D83CC4B1DEEF}"/>
                  </a:ext>
                </a:extLst>
              </p:cNvPr>
              <p:cNvSpPr/>
              <p:nvPr/>
            </p:nvSpPr>
            <p:spPr>
              <a:xfrm>
                <a:off x="7420428" y="9842966"/>
                <a:ext cx="922863" cy="202039"/>
              </a:xfrm>
              <a:custGeom>
                <a:avLst/>
                <a:gdLst>
                  <a:gd name="connsiteX0" fmla="*/ 1452 w 922863"/>
                  <a:gd name="connsiteY0" fmla="*/ 169714 h 202039"/>
                  <a:gd name="connsiteX1" fmla="*/ 148772 w 922863"/>
                  <a:gd name="connsiteY1" fmla="*/ 179874 h 202039"/>
                  <a:gd name="connsiteX2" fmla="*/ 702492 w 922863"/>
                  <a:gd name="connsiteY2" fmla="*/ 113834 h 202039"/>
                  <a:gd name="connsiteX3" fmla="*/ 920932 w 922863"/>
                  <a:gd name="connsiteY3" fmla="*/ 2074 h 202039"/>
                  <a:gd name="connsiteX4" fmla="*/ 595812 w 922863"/>
                  <a:gd name="connsiteY4" fmla="*/ 52874 h 202039"/>
                  <a:gd name="connsiteX5" fmla="*/ 47172 w 922863"/>
                  <a:gd name="connsiteY5" fmla="*/ 195114 h 202039"/>
                  <a:gd name="connsiteX6" fmla="*/ 72572 w 922863"/>
                  <a:gd name="connsiteY6" fmla="*/ 179874 h 202039"/>
                  <a:gd name="connsiteX7" fmla="*/ 1452 w 922863"/>
                  <a:gd name="connsiteY7" fmla="*/ 169714 h 20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2863" h="202039">
                    <a:moveTo>
                      <a:pt x="1452" y="169714"/>
                    </a:moveTo>
                    <a:cubicBezTo>
                      <a:pt x="14152" y="169714"/>
                      <a:pt x="31932" y="189187"/>
                      <a:pt x="148772" y="179874"/>
                    </a:cubicBezTo>
                    <a:cubicBezTo>
                      <a:pt x="265612" y="170561"/>
                      <a:pt x="573799" y="143467"/>
                      <a:pt x="702492" y="113834"/>
                    </a:cubicBezTo>
                    <a:cubicBezTo>
                      <a:pt x="831185" y="84201"/>
                      <a:pt x="938712" y="12234"/>
                      <a:pt x="920932" y="2074"/>
                    </a:cubicBezTo>
                    <a:cubicBezTo>
                      <a:pt x="903152" y="-8086"/>
                      <a:pt x="741439" y="20701"/>
                      <a:pt x="595812" y="52874"/>
                    </a:cubicBezTo>
                    <a:cubicBezTo>
                      <a:pt x="450185" y="85047"/>
                      <a:pt x="134379" y="173947"/>
                      <a:pt x="47172" y="195114"/>
                    </a:cubicBezTo>
                    <a:cubicBezTo>
                      <a:pt x="-40035" y="216281"/>
                      <a:pt x="81885" y="182414"/>
                      <a:pt x="72572" y="179874"/>
                    </a:cubicBezTo>
                    <a:cubicBezTo>
                      <a:pt x="63259" y="177334"/>
                      <a:pt x="-11248" y="169714"/>
                      <a:pt x="1452" y="16971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2DCAAF6B-2018-4386-9861-5835735F5D00}"/>
                  </a:ext>
                </a:extLst>
              </p:cNvPr>
              <p:cNvSpPr/>
              <p:nvPr/>
            </p:nvSpPr>
            <p:spPr>
              <a:xfrm>
                <a:off x="6860583" y="10008605"/>
                <a:ext cx="171979" cy="1062796"/>
              </a:xfrm>
              <a:custGeom>
                <a:avLst/>
                <a:gdLst>
                  <a:gd name="connsiteX0" fmla="*/ 2497 w 171979"/>
                  <a:gd name="connsiteY0" fmla="*/ 9155 h 1062796"/>
                  <a:gd name="connsiteX1" fmla="*/ 53297 w 171979"/>
                  <a:gd name="connsiteY1" fmla="*/ 339355 h 1062796"/>
                  <a:gd name="connsiteX2" fmla="*/ 43137 w 171979"/>
                  <a:gd name="connsiteY2" fmla="*/ 359675 h 1062796"/>
                  <a:gd name="connsiteX3" fmla="*/ 159977 w 171979"/>
                  <a:gd name="connsiteY3" fmla="*/ 1045475 h 1062796"/>
                  <a:gd name="connsiteX4" fmla="*/ 149817 w 171979"/>
                  <a:gd name="connsiteY4" fmla="*/ 786395 h 1062796"/>
                  <a:gd name="connsiteX5" fmla="*/ 2497 w 171979"/>
                  <a:gd name="connsiteY5" fmla="*/ 9155 h 106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979" h="1062796">
                    <a:moveTo>
                      <a:pt x="2497" y="9155"/>
                    </a:moveTo>
                    <a:cubicBezTo>
                      <a:pt x="-13590" y="-65352"/>
                      <a:pt x="53297" y="339355"/>
                      <a:pt x="53297" y="339355"/>
                    </a:cubicBezTo>
                    <a:cubicBezTo>
                      <a:pt x="60070" y="397775"/>
                      <a:pt x="25357" y="241988"/>
                      <a:pt x="43137" y="359675"/>
                    </a:cubicBezTo>
                    <a:cubicBezTo>
                      <a:pt x="60917" y="477362"/>
                      <a:pt x="142197" y="974355"/>
                      <a:pt x="159977" y="1045475"/>
                    </a:cubicBezTo>
                    <a:cubicBezTo>
                      <a:pt x="177757" y="1116595"/>
                      <a:pt x="176910" y="956575"/>
                      <a:pt x="149817" y="786395"/>
                    </a:cubicBezTo>
                    <a:cubicBezTo>
                      <a:pt x="122724" y="616215"/>
                      <a:pt x="18584" y="83662"/>
                      <a:pt x="2497" y="915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DBAC7AF3-2FE5-4E3D-A258-CD92B2501625}"/>
                  </a:ext>
                </a:extLst>
              </p:cNvPr>
              <p:cNvSpPr/>
              <p:nvPr/>
            </p:nvSpPr>
            <p:spPr>
              <a:xfrm>
                <a:off x="7321292" y="9941996"/>
                <a:ext cx="838327" cy="1818213"/>
              </a:xfrm>
              <a:custGeom>
                <a:avLst/>
                <a:gdLst>
                  <a:gd name="connsiteX0" fmla="*/ 435868 w 838327"/>
                  <a:gd name="connsiteY0" fmla="*/ 35124 h 1818213"/>
                  <a:gd name="connsiteX1" fmla="*/ 395228 w 838327"/>
                  <a:gd name="connsiteY1" fmla="*/ 360244 h 1818213"/>
                  <a:gd name="connsiteX2" fmla="*/ 512068 w 838327"/>
                  <a:gd name="connsiteY2" fmla="*/ 731084 h 1818213"/>
                  <a:gd name="connsiteX3" fmla="*/ 354588 w 838327"/>
                  <a:gd name="connsiteY3" fmla="*/ 1294964 h 1818213"/>
                  <a:gd name="connsiteX4" fmla="*/ 451108 w 838327"/>
                  <a:gd name="connsiteY4" fmla="*/ 1620084 h 1818213"/>
                  <a:gd name="connsiteX5" fmla="*/ 303788 w 838327"/>
                  <a:gd name="connsiteY5" fmla="*/ 1777564 h 1818213"/>
                  <a:gd name="connsiteX6" fmla="*/ 821948 w 838327"/>
                  <a:gd name="connsiteY6" fmla="*/ 1813124 h 1818213"/>
                  <a:gd name="connsiteX7" fmla="*/ 644148 w 838327"/>
                  <a:gd name="connsiteY7" fmla="*/ 1802964 h 1818213"/>
                  <a:gd name="connsiteX8" fmla="*/ 4068 w 838327"/>
                  <a:gd name="connsiteY8" fmla="*/ 1675964 h 1818213"/>
                  <a:gd name="connsiteX9" fmla="*/ 374908 w 838327"/>
                  <a:gd name="connsiteY9" fmla="*/ 1244164 h 1818213"/>
                  <a:gd name="connsiteX10" fmla="*/ 435868 w 838327"/>
                  <a:gd name="connsiteY10" fmla="*/ 35124 h 1818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8327" h="1818213">
                    <a:moveTo>
                      <a:pt x="435868" y="35124"/>
                    </a:moveTo>
                    <a:cubicBezTo>
                      <a:pt x="439255" y="-112196"/>
                      <a:pt x="382528" y="244251"/>
                      <a:pt x="395228" y="360244"/>
                    </a:cubicBezTo>
                    <a:cubicBezTo>
                      <a:pt x="407928" y="476237"/>
                      <a:pt x="518841" y="575297"/>
                      <a:pt x="512068" y="731084"/>
                    </a:cubicBezTo>
                    <a:cubicBezTo>
                      <a:pt x="505295" y="886871"/>
                      <a:pt x="364748" y="1146797"/>
                      <a:pt x="354588" y="1294964"/>
                    </a:cubicBezTo>
                    <a:cubicBezTo>
                      <a:pt x="344428" y="1443131"/>
                      <a:pt x="459575" y="1539651"/>
                      <a:pt x="451108" y="1620084"/>
                    </a:cubicBezTo>
                    <a:cubicBezTo>
                      <a:pt x="442641" y="1700517"/>
                      <a:pt x="241981" y="1745391"/>
                      <a:pt x="303788" y="1777564"/>
                    </a:cubicBezTo>
                    <a:cubicBezTo>
                      <a:pt x="365595" y="1809737"/>
                      <a:pt x="765221" y="1808891"/>
                      <a:pt x="821948" y="1813124"/>
                    </a:cubicBezTo>
                    <a:cubicBezTo>
                      <a:pt x="878675" y="1817357"/>
                      <a:pt x="780461" y="1825824"/>
                      <a:pt x="644148" y="1802964"/>
                    </a:cubicBezTo>
                    <a:cubicBezTo>
                      <a:pt x="507835" y="1780104"/>
                      <a:pt x="48941" y="1769097"/>
                      <a:pt x="4068" y="1675964"/>
                    </a:cubicBezTo>
                    <a:cubicBezTo>
                      <a:pt x="-40805" y="1582831"/>
                      <a:pt x="298708" y="1513404"/>
                      <a:pt x="374908" y="1244164"/>
                    </a:cubicBezTo>
                    <a:cubicBezTo>
                      <a:pt x="451108" y="974924"/>
                      <a:pt x="432481" y="182444"/>
                      <a:pt x="435868" y="3512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A253CCAB-9A08-405E-B6D5-B0DDEC70AB45}"/>
                  </a:ext>
                </a:extLst>
              </p:cNvPr>
              <p:cNvSpPr/>
              <p:nvPr/>
            </p:nvSpPr>
            <p:spPr>
              <a:xfrm>
                <a:off x="6683533" y="11085148"/>
                <a:ext cx="336944" cy="593081"/>
              </a:xfrm>
              <a:custGeom>
                <a:avLst/>
                <a:gdLst>
                  <a:gd name="connsiteX0" fmla="*/ 330042 w 336944"/>
                  <a:gd name="connsiteY0" fmla="*/ 9890 h 593081"/>
                  <a:gd name="connsiteX1" fmla="*/ 325280 w 336944"/>
                  <a:gd name="connsiteY1" fmla="*/ 197215 h 593081"/>
                  <a:gd name="connsiteX2" fmla="*/ 326867 w 336944"/>
                  <a:gd name="connsiteY2" fmla="*/ 421052 h 593081"/>
                  <a:gd name="connsiteX3" fmla="*/ 182405 w 336944"/>
                  <a:gd name="connsiteY3" fmla="*/ 524240 h 593081"/>
                  <a:gd name="connsiteX4" fmla="*/ 60167 w 336944"/>
                  <a:gd name="connsiteY4" fmla="*/ 578215 h 593081"/>
                  <a:gd name="connsiteX5" fmla="*/ 10955 w 336944"/>
                  <a:gd name="connsiteY5" fmla="*/ 563927 h 593081"/>
                  <a:gd name="connsiteX6" fmla="*/ 266542 w 336944"/>
                  <a:gd name="connsiteY6" fmla="*/ 271827 h 593081"/>
                  <a:gd name="connsiteX7" fmla="*/ 91917 w 336944"/>
                  <a:gd name="connsiteY7" fmla="*/ 419465 h 593081"/>
                  <a:gd name="connsiteX8" fmla="*/ 44292 w 336944"/>
                  <a:gd name="connsiteY8" fmla="*/ 503602 h 593081"/>
                  <a:gd name="connsiteX9" fmla="*/ 261780 w 336944"/>
                  <a:gd name="connsiteY9" fmla="*/ 513127 h 593081"/>
                  <a:gd name="connsiteX10" fmla="*/ 330042 w 336944"/>
                  <a:gd name="connsiteY10" fmla="*/ 9890 h 593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6944" h="593081">
                    <a:moveTo>
                      <a:pt x="330042" y="9890"/>
                    </a:moveTo>
                    <a:cubicBezTo>
                      <a:pt x="340625" y="-42762"/>
                      <a:pt x="325809" y="128688"/>
                      <a:pt x="325280" y="197215"/>
                    </a:cubicBezTo>
                    <a:cubicBezTo>
                      <a:pt x="324751" y="265742"/>
                      <a:pt x="350679" y="366548"/>
                      <a:pt x="326867" y="421052"/>
                    </a:cubicBezTo>
                    <a:cubicBezTo>
                      <a:pt x="303055" y="475556"/>
                      <a:pt x="226855" y="498046"/>
                      <a:pt x="182405" y="524240"/>
                    </a:cubicBezTo>
                    <a:cubicBezTo>
                      <a:pt x="137955" y="550434"/>
                      <a:pt x="88742" y="571601"/>
                      <a:pt x="60167" y="578215"/>
                    </a:cubicBezTo>
                    <a:cubicBezTo>
                      <a:pt x="31592" y="584829"/>
                      <a:pt x="-23441" y="614992"/>
                      <a:pt x="10955" y="563927"/>
                    </a:cubicBezTo>
                    <a:cubicBezTo>
                      <a:pt x="45351" y="512862"/>
                      <a:pt x="253048" y="295904"/>
                      <a:pt x="266542" y="271827"/>
                    </a:cubicBezTo>
                    <a:cubicBezTo>
                      <a:pt x="280036" y="247750"/>
                      <a:pt x="128959" y="380836"/>
                      <a:pt x="91917" y="419465"/>
                    </a:cubicBezTo>
                    <a:cubicBezTo>
                      <a:pt x="54875" y="458094"/>
                      <a:pt x="15982" y="487992"/>
                      <a:pt x="44292" y="503602"/>
                    </a:cubicBezTo>
                    <a:cubicBezTo>
                      <a:pt x="72602" y="519212"/>
                      <a:pt x="215478" y="590650"/>
                      <a:pt x="261780" y="513127"/>
                    </a:cubicBezTo>
                    <a:cubicBezTo>
                      <a:pt x="308082" y="435604"/>
                      <a:pt x="319459" y="62542"/>
                      <a:pt x="330042" y="989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5F14930C-ABB4-4F0B-BD8B-A3EAB418CDEB}"/>
                  </a:ext>
                </a:extLst>
              </p:cNvPr>
              <p:cNvSpPr/>
              <p:nvPr/>
            </p:nvSpPr>
            <p:spPr>
              <a:xfrm>
                <a:off x="6442042" y="11547444"/>
                <a:ext cx="1440093" cy="251201"/>
              </a:xfrm>
              <a:custGeom>
                <a:avLst/>
                <a:gdLst>
                  <a:gd name="connsiteX0" fmla="*/ 479458 w 1440093"/>
                  <a:gd name="connsiteY0" fmla="*/ 31 h 251201"/>
                  <a:gd name="connsiteX1" fmla="*/ 171483 w 1440093"/>
                  <a:gd name="connsiteY1" fmla="*/ 66706 h 251201"/>
                  <a:gd name="connsiteX2" fmla="*/ 100046 w 1440093"/>
                  <a:gd name="connsiteY2" fmla="*/ 160369 h 251201"/>
                  <a:gd name="connsiteX3" fmla="*/ 4796 w 1440093"/>
                  <a:gd name="connsiteY3" fmla="*/ 247681 h 251201"/>
                  <a:gd name="connsiteX4" fmla="*/ 261971 w 1440093"/>
                  <a:gd name="connsiteY4" fmla="*/ 233394 h 251201"/>
                  <a:gd name="connsiteX5" fmla="*/ 1366871 w 1440093"/>
                  <a:gd name="connsiteY5" fmla="*/ 227044 h 251201"/>
                  <a:gd name="connsiteX6" fmla="*/ 1290671 w 1440093"/>
                  <a:gd name="connsiteY6" fmla="*/ 119094 h 251201"/>
                  <a:gd name="connsiteX7" fmla="*/ 922371 w 1440093"/>
                  <a:gd name="connsiteY7" fmla="*/ 209581 h 251201"/>
                  <a:gd name="connsiteX8" fmla="*/ 63533 w 1440093"/>
                  <a:gd name="connsiteY8" fmla="*/ 195294 h 251201"/>
                  <a:gd name="connsiteX9" fmla="*/ 281021 w 1440093"/>
                  <a:gd name="connsiteY9" fmla="*/ 74644 h 251201"/>
                  <a:gd name="connsiteX10" fmla="*/ 479458 w 1440093"/>
                  <a:gd name="connsiteY10" fmla="*/ 31 h 25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40093" h="251201">
                    <a:moveTo>
                      <a:pt x="479458" y="31"/>
                    </a:moveTo>
                    <a:cubicBezTo>
                      <a:pt x="461202" y="-1292"/>
                      <a:pt x="234718" y="39983"/>
                      <a:pt x="171483" y="66706"/>
                    </a:cubicBezTo>
                    <a:cubicBezTo>
                      <a:pt x="108248" y="93429"/>
                      <a:pt x="127827" y="130207"/>
                      <a:pt x="100046" y="160369"/>
                    </a:cubicBezTo>
                    <a:cubicBezTo>
                      <a:pt x="72265" y="190531"/>
                      <a:pt x="-22192" y="235510"/>
                      <a:pt x="4796" y="247681"/>
                    </a:cubicBezTo>
                    <a:cubicBezTo>
                      <a:pt x="31783" y="259852"/>
                      <a:pt x="34959" y="236833"/>
                      <a:pt x="261971" y="233394"/>
                    </a:cubicBezTo>
                    <a:lnTo>
                      <a:pt x="1366871" y="227044"/>
                    </a:lnTo>
                    <a:cubicBezTo>
                      <a:pt x="1538321" y="207994"/>
                      <a:pt x="1364754" y="122004"/>
                      <a:pt x="1290671" y="119094"/>
                    </a:cubicBezTo>
                    <a:cubicBezTo>
                      <a:pt x="1216588" y="116184"/>
                      <a:pt x="1126894" y="196881"/>
                      <a:pt x="922371" y="209581"/>
                    </a:cubicBezTo>
                    <a:cubicBezTo>
                      <a:pt x="717848" y="222281"/>
                      <a:pt x="170425" y="217783"/>
                      <a:pt x="63533" y="195294"/>
                    </a:cubicBezTo>
                    <a:cubicBezTo>
                      <a:pt x="-43359" y="172805"/>
                      <a:pt x="209848" y="102690"/>
                      <a:pt x="281021" y="74644"/>
                    </a:cubicBezTo>
                    <a:cubicBezTo>
                      <a:pt x="352194" y="46598"/>
                      <a:pt x="497714" y="1354"/>
                      <a:pt x="479458" y="3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C62ACA84-7693-4C48-8768-CBE17BF7D6C7}"/>
                </a:ext>
              </a:extLst>
            </p:cNvPr>
            <p:cNvSpPr/>
            <p:nvPr/>
          </p:nvSpPr>
          <p:spPr>
            <a:xfrm>
              <a:off x="4143373" y="2911430"/>
              <a:ext cx="1823483" cy="160679"/>
            </a:xfrm>
            <a:custGeom>
              <a:avLst/>
              <a:gdLst>
                <a:gd name="connsiteX0" fmla="*/ 6911 w 2226703"/>
                <a:gd name="connsiteY0" fmla="*/ 1999 h 196209"/>
                <a:gd name="connsiteX1" fmla="*/ 254561 w 2226703"/>
                <a:gd name="connsiteY1" fmla="*/ 14699 h 196209"/>
                <a:gd name="connsiteX2" fmla="*/ 2165911 w 2226703"/>
                <a:gd name="connsiteY2" fmla="*/ 179799 h 196209"/>
                <a:gd name="connsiteX3" fmla="*/ 1689661 w 2226703"/>
                <a:gd name="connsiteY3" fmla="*/ 135349 h 196209"/>
                <a:gd name="connsiteX4" fmla="*/ 1061011 w 2226703"/>
                <a:gd name="connsiteY4" fmla="*/ 192499 h 196209"/>
                <a:gd name="connsiteX5" fmla="*/ 6911 w 2226703"/>
                <a:gd name="connsiteY5" fmla="*/ 1999 h 19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6703" h="196209">
                  <a:moveTo>
                    <a:pt x="6911" y="1999"/>
                  </a:moveTo>
                  <a:cubicBezTo>
                    <a:pt x="-49181" y="-6468"/>
                    <a:pt x="254561" y="14699"/>
                    <a:pt x="254561" y="14699"/>
                  </a:cubicBezTo>
                  <a:lnTo>
                    <a:pt x="2165911" y="179799"/>
                  </a:lnTo>
                  <a:cubicBezTo>
                    <a:pt x="2405094" y="199907"/>
                    <a:pt x="1873811" y="133232"/>
                    <a:pt x="1689661" y="135349"/>
                  </a:cubicBezTo>
                  <a:cubicBezTo>
                    <a:pt x="1505511" y="137466"/>
                    <a:pt x="1336178" y="213666"/>
                    <a:pt x="1061011" y="192499"/>
                  </a:cubicBezTo>
                  <a:cubicBezTo>
                    <a:pt x="785844" y="171332"/>
                    <a:pt x="412252" y="89840"/>
                    <a:pt x="6911" y="1999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023D8686-B3BD-48AB-BB16-668AD9F80BBE}"/>
                </a:ext>
              </a:extLst>
            </p:cNvPr>
            <p:cNvSpPr/>
            <p:nvPr/>
          </p:nvSpPr>
          <p:spPr>
            <a:xfrm>
              <a:off x="4132440" y="2829694"/>
              <a:ext cx="207696" cy="2620541"/>
            </a:xfrm>
            <a:custGeom>
              <a:avLst/>
              <a:gdLst>
                <a:gd name="connsiteX0" fmla="*/ 1211 w 253623"/>
                <a:gd name="connsiteY0" fmla="*/ 82759 h 3200011"/>
                <a:gd name="connsiteX1" fmla="*/ 153611 w 253623"/>
                <a:gd name="connsiteY1" fmla="*/ 432009 h 3200011"/>
                <a:gd name="connsiteX2" fmla="*/ 140911 w 253623"/>
                <a:gd name="connsiteY2" fmla="*/ 3099009 h 3200011"/>
                <a:gd name="connsiteX3" fmla="*/ 172661 w 253623"/>
                <a:gd name="connsiteY3" fmla="*/ 2508459 h 3200011"/>
                <a:gd name="connsiteX4" fmla="*/ 248861 w 253623"/>
                <a:gd name="connsiteY4" fmla="*/ 1257509 h 3200011"/>
                <a:gd name="connsiteX5" fmla="*/ 1211 w 253623"/>
                <a:gd name="connsiteY5" fmla="*/ 82759 h 320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623" h="3200011">
                  <a:moveTo>
                    <a:pt x="1211" y="82759"/>
                  </a:moveTo>
                  <a:cubicBezTo>
                    <a:pt x="-14664" y="-54824"/>
                    <a:pt x="130328" y="-70699"/>
                    <a:pt x="153611" y="432009"/>
                  </a:cubicBezTo>
                  <a:cubicBezTo>
                    <a:pt x="176894" y="934717"/>
                    <a:pt x="137736" y="2752934"/>
                    <a:pt x="140911" y="3099009"/>
                  </a:cubicBezTo>
                  <a:cubicBezTo>
                    <a:pt x="144086" y="3445084"/>
                    <a:pt x="154669" y="2815376"/>
                    <a:pt x="172661" y="2508459"/>
                  </a:cubicBezTo>
                  <a:cubicBezTo>
                    <a:pt x="190653" y="2201542"/>
                    <a:pt x="274261" y="1667084"/>
                    <a:pt x="248861" y="1257509"/>
                  </a:cubicBezTo>
                  <a:cubicBezTo>
                    <a:pt x="223461" y="847934"/>
                    <a:pt x="17086" y="220342"/>
                    <a:pt x="1211" y="82759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E08E07AD-F7E6-42E4-8473-BB12BE04F678}"/>
                </a:ext>
              </a:extLst>
            </p:cNvPr>
            <p:cNvSpPr/>
            <p:nvPr/>
          </p:nvSpPr>
          <p:spPr>
            <a:xfrm>
              <a:off x="5859863" y="2838482"/>
              <a:ext cx="80350" cy="2668497"/>
            </a:xfrm>
            <a:custGeom>
              <a:avLst/>
              <a:gdLst>
                <a:gd name="connsiteX0" fmla="*/ 88910 w 98117"/>
                <a:gd name="connsiteY0" fmla="*/ 97428 h 3258572"/>
                <a:gd name="connsiteX1" fmla="*/ 10 w 98117"/>
                <a:gd name="connsiteY1" fmla="*/ 745128 h 3258572"/>
                <a:gd name="connsiteX2" fmla="*/ 95260 w 98117"/>
                <a:gd name="connsiteY2" fmla="*/ 3158128 h 3258572"/>
                <a:gd name="connsiteX3" fmla="*/ 76210 w 98117"/>
                <a:gd name="connsiteY3" fmla="*/ 2535828 h 3258572"/>
                <a:gd name="connsiteX4" fmla="*/ 88910 w 98117"/>
                <a:gd name="connsiteY4" fmla="*/ 97428 h 325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17" h="3258572">
                  <a:moveTo>
                    <a:pt x="88910" y="97428"/>
                  </a:moveTo>
                  <a:cubicBezTo>
                    <a:pt x="76210" y="-201022"/>
                    <a:pt x="-1048" y="235011"/>
                    <a:pt x="10" y="745128"/>
                  </a:cubicBezTo>
                  <a:cubicBezTo>
                    <a:pt x="1068" y="1255245"/>
                    <a:pt x="82560" y="2859678"/>
                    <a:pt x="95260" y="3158128"/>
                  </a:cubicBezTo>
                  <a:cubicBezTo>
                    <a:pt x="107960" y="3456578"/>
                    <a:pt x="74093" y="3042770"/>
                    <a:pt x="76210" y="2535828"/>
                  </a:cubicBezTo>
                  <a:cubicBezTo>
                    <a:pt x="78327" y="2028886"/>
                    <a:pt x="101610" y="395878"/>
                    <a:pt x="88910" y="97428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65D527AF-D484-4D83-84F7-AC769CF0EADB}"/>
                </a:ext>
              </a:extLst>
            </p:cNvPr>
            <p:cNvSpPr/>
            <p:nvPr/>
          </p:nvSpPr>
          <p:spPr>
            <a:xfrm>
              <a:off x="4065831" y="5367523"/>
              <a:ext cx="2201473" cy="114923"/>
            </a:xfrm>
            <a:custGeom>
              <a:avLst/>
              <a:gdLst>
                <a:gd name="connsiteX0" fmla="*/ 0 w 2688277"/>
                <a:gd name="connsiteY0" fmla="*/ 0 h 140335"/>
                <a:gd name="connsiteX1" fmla="*/ 158750 w 2688277"/>
                <a:gd name="connsiteY1" fmla="*/ 19050 h 140335"/>
                <a:gd name="connsiteX2" fmla="*/ 2546350 w 2688277"/>
                <a:gd name="connsiteY2" fmla="*/ 139700 h 140335"/>
                <a:gd name="connsiteX3" fmla="*/ 2152650 w 2688277"/>
                <a:gd name="connsiteY3" fmla="*/ 63500 h 140335"/>
                <a:gd name="connsiteX4" fmla="*/ 0 w 2688277"/>
                <a:gd name="connsiteY4" fmla="*/ 0 h 14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8277" h="140335">
                  <a:moveTo>
                    <a:pt x="0" y="0"/>
                  </a:moveTo>
                  <a:lnTo>
                    <a:pt x="158750" y="19050"/>
                  </a:lnTo>
                  <a:lnTo>
                    <a:pt x="2546350" y="139700"/>
                  </a:lnTo>
                  <a:cubicBezTo>
                    <a:pt x="2878667" y="147108"/>
                    <a:pt x="2578100" y="87842"/>
                    <a:pt x="2152650" y="63500"/>
                  </a:cubicBezTo>
                  <a:cubicBezTo>
                    <a:pt x="1727200" y="39158"/>
                    <a:pt x="860425" y="16404"/>
                    <a:pt x="0" y="0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: 図形 64">
              <a:extLst>
                <a:ext uri="{FF2B5EF4-FFF2-40B4-BE49-F238E27FC236}">
                  <a16:creationId xmlns:a16="http://schemas.microsoft.com/office/drawing/2014/main" id="{35430481-49AA-470F-8C62-DBDA6D9B11A6}"/>
                </a:ext>
              </a:extLst>
            </p:cNvPr>
            <p:cNvSpPr/>
            <p:nvPr/>
          </p:nvSpPr>
          <p:spPr>
            <a:xfrm>
              <a:off x="3841418" y="2690224"/>
              <a:ext cx="2224140" cy="181496"/>
            </a:xfrm>
            <a:custGeom>
              <a:avLst/>
              <a:gdLst>
                <a:gd name="connsiteX0" fmla="*/ 280386 w 2715956"/>
                <a:gd name="connsiteY0" fmla="*/ 11770 h 221630"/>
                <a:gd name="connsiteX1" fmla="*/ 2210786 w 2715956"/>
                <a:gd name="connsiteY1" fmla="*/ 176870 h 221630"/>
                <a:gd name="connsiteX2" fmla="*/ 2699736 w 2715956"/>
                <a:gd name="connsiteY2" fmla="*/ 183220 h 221630"/>
                <a:gd name="connsiteX3" fmla="*/ 2363186 w 2715956"/>
                <a:gd name="connsiteY3" fmla="*/ 214970 h 221630"/>
                <a:gd name="connsiteX4" fmla="*/ 235936 w 2715956"/>
                <a:gd name="connsiteY4" fmla="*/ 37170 h 221630"/>
                <a:gd name="connsiteX5" fmla="*/ 280386 w 2715956"/>
                <a:gd name="connsiteY5" fmla="*/ 11770 h 22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5956" h="221630">
                  <a:moveTo>
                    <a:pt x="280386" y="11770"/>
                  </a:moveTo>
                  <a:cubicBezTo>
                    <a:pt x="609528" y="35053"/>
                    <a:pt x="1807561" y="148295"/>
                    <a:pt x="2210786" y="176870"/>
                  </a:cubicBezTo>
                  <a:cubicBezTo>
                    <a:pt x="2614011" y="205445"/>
                    <a:pt x="2674336" y="176870"/>
                    <a:pt x="2699736" y="183220"/>
                  </a:cubicBezTo>
                  <a:cubicBezTo>
                    <a:pt x="2725136" y="189570"/>
                    <a:pt x="2773819" y="239312"/>
                    <a:pt x="2363186" y="214970"/>
                  </a:cubicBezTo>
                  <a:cubicBezTo>
                    <a:pt x="1952553" y="190628"/>
                    <a:pt x="590478" y="73153"/>
                    <a:pt x="235936" y="37170"/>
                  </a:cubicBezTo>
                  <a:cubicBezTo>
                    <a:pt x="-118606" y="1187"/>
                    <a:pt x="-48756" y="-11513"/>
                    <a:pt x="280386" y="11770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3F0ED8EA-10D7-4D6A-870C-3D998C611F40}"/>
                </a:ext>
              </a:extLst>
            </p:cNvPr>
            <p:cNvSpPr/>
            <p:nvPr/>
          </p:nvSpPr>
          <p:spPr>
            <a:xfrm>
              <a:off x="6000267" y="2871430"/>
              <a:ext cx="85202" cy="1763638"/>
            </a:xfrm>
            <a:custGeom>
              <a:avLst/>
              <a:gdLst>
                <a:gd name="connsiteX0" fmla="*/ 95259 w 104043"/>
                <a:gd name="connsiteY0" fmla="*/ 12745 h 2153625"/>
                <a:gd name="connsiteX1" fmla="*/ 9 w 104043"/>
                <a:gd name="connsiteY1" fmla="*/ 1098595 h 2153625"/>
                <a:gd name="connsiteX2" fmla="*/ 101609 w 104043"/>
                <a:gd name="connsiteY2" fmla="*/ 2070145 h 2153625"/>
                <a:gd name="connsiteX3" fmla="*/ 76209 w 104043"/>
                <a:gd name="connsiteY3" fmla="*/ 1866945 h 2153625"/>
                <a:gd name="connsiteX4" fmla="*/ 95259 w 104043"/>
                <a:gd name="connsiteY4" fmla="*/ 12745 h 2153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43" h="2153625">
                  <a:moveTo>
                    <a:pt x="95259" y="12745"/>
                  </a:moveTo>
                  <a:cubicBezTo>
                    <a:pt x="82559" y="-115313"/>
                    <a:pt x="-1049" y="755695"/>
                    <a:pt x="9" y="1098595"/>
                  </a:cubicBezTo>
                  <a:cubicBezTo>
                    <a:pt x="1067" y="1441495"/>
                    <a:pt x="88909" y="1942087"/>
                    <a:pt x="101609" y="2070145"/>
                  </a:cubicBezTo>
                  <a:cubicBezTo>
                    <a:pt x="114309" y="2198203"/>
                    <a:pt x="73034" y="2213020"/>
                    <a:pt x="76209" y="1866945"/>
                  </a:cubicBezTo>
                  <a:cubicBezTo>
                    <a:pt x="79384" y="1520870"/>
                    <a:pt x="107959" y="140803"/>
                    <a:pt x="95259" y="12745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: 図形 66">
              <a:extLst>
                <a:ext uri="{FF2B5EF4-FFF2-40B4-BE49-F238E27FC236}">
                  <a16:creationId xmlns:a16="http://schemas.microsoft.com/office/drawing/2014/main" id="{6EFC840C-5E1D-47B3-9C93-CE9A43F69CFE}"/>
                </a:ext>
              </a:extLst>
            </p:cNvPr>
            <p:cNvSpPr/>
            <p:nvPr/>
          </p:nvSpPr>
          <p:spPr>
            <a:xfrm>
              <a:off x="4013459" y="2758971"/>
              <a:ext cx="125173" cy="1627052"/>
            </a:xfrm>
            <a:custGeom>
              <a:avLst/>
              <a:gdLst>
                <a:gd name="connsiteX0" fmla="*/ 452 w 152852"/>
                <a:gd name="connsiteY0" fmla="*/ 86571 h 1986836"/>
                <a:gd name="connsiteX1" fmla="*/ 95702 w 152852"/>
                <a:gd name="connsiteY1" fmla="*/ 505671 h 1986836"/>
                <a:gd name="connsiteX2" fmla="*/ 63952 w 152852"/>
                <a:gd name="connsiteY2" fmla="*/ 1966171 h 1986836"/>
                <a:gd name="connsiteX3" fmla="*/ 152852 w 152852"/>
                <a:gd name="connsiteY3" fmla="*/ 1280371 h 1986836"/>
                <a:gd name="connsiteX4" fmla="*/ 63952 w 152852"/>
                <a:gd name="connsiteY4" fmla="*/ 111971 h 1986836"/>
                <a:gd name="connsiteX5" fmla="*/ 452 w 152852"/>
                <a:gd name="connsiteY5" fmla="*/ 86571 h 198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52" h="1986836">
                  <a:moveTo>
                    <a:pt x="452" y="86571"/>
                  </a:moveTo>
                  <a:cubicBezTo>
                    <a:pt x="5744" y="152188"/>
                    <a:pt x="85119" y="192404"/>
                    <a:pt x="95702" y="505671"/>
                  </a:cubicBezTo>
                  <a:cubicBezTo>
                    <a:pt x="106285" y="818938"/>
                    <a:pt x="54427" y="1837054"/>
                    <a:pt x="63952" y="1966171"/>
                  </a:cubicBezTo>
                  <a:cubicBezTo>
                    <a:pt x="73477" y="2095288"/>
                    <a:pt x="152852" y="1589404"/>
                    <a:pt x="152852" y="1280371"/>
                  </a:cubicBezTo>
                  <a:cubicBezTo>
                    <a:pt x="152852" y="971338"/>
                    <a:pt x="90410" y="305646"/>
                    <a:pt x="63952" y="111971"/>
                  </a:cubicBezTo>
                  <a:cubicBezTo>
                    <a:pt x="37494" y="-81704"/>
                    <a:pt x="-4840" y="20954"/>
                    <a:pt x="452" y="86571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003F9A3E-155B-4E58-9FB8-8EB17B4C723D}"/>
                </a:ext>
              </a:extLst>
            </p:cNvPr>
            <p:cNvSpPr/>
            <p:nvPr/>
          </p:nvSpPr>
          <p:spPr>
            <a:xfrm>
              <a:off x="5466456" y="2887048"/>
              <a:ext cx="665892" cy="165632"/>
            </a:xfrm>
            <a:custGeom>
              <a:avLst/>
              <a:gdLst>
                <a:gd name="connsiteX0" fmla="*/ 23210 w 813138"/>
                <a:gd name="connsiteY0" fmla="*/ 171473 h 202258"/>
                <a:gd name="connsiteX1" fmla="*/ 810610 w 813138"/>
                <a:gd name="connsiteY1" fmla="*/ 23 h 202258"/>
                <a:gd name="connsiteX2" fmla="*/ 264510 w 813138"/>
                <a:gd name="connsiteY2" fmla="*/ 184173 h 202258"/>
                <a:gd name="connsiteX3" fmla="*/ 23210 w 813138"/>
                <a:gd name="connsiteY3" fmla="*/ 171473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3138" h="202258">
                  <a:moveTo>
                    <a:pt x="23210" y="171473"/>
                  </a:moveTo>
                  <a:cubicBezTo>
                    <a:pt x="114227" y="140781"/>
                    <a:pt x="770393" y="-2094"/>
                    <a:pt x="810610" y="23"/>
                  </a:cubicBezTo>
                  <a:cubicBezTo>
                    <a:pt x="850827" y="2140"/>
                    <a:pt x="399977" y="152423"/>
                    <a:pt x="264510" y="184173"/>
                  </a:cubicBezTo>
                  <a:cubicBezTo>
                    <a:pt x="129043" y="215923"/>
                    <a:pt x="-67807" y="202165"/>
                    <a:pt x="23210" y="171473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874794D1-EE0C-4A5E-AF8A-F0AE97E800A6}"/>
                </a:ext>
              </a:extLst>
            </p:cNvPr>
            <p:cNvSpPr/>
            <p:nvPr/>
          </p:nvSpPr>
          <p:spPr>
            <a:xfrm>
              <a:off x="3581400" y="4489329"/>
              <a:ext cx="1180650" cy="1077275"/>
            </a:xfrm>
            <a:custGeom>
              <a:avLst/>
              <a:gdLst>
                <a:gd name="connsiteX0" fmla="*/ 680451 w 1441723"/>
                <a:gd name="connsiteY0" fmla="*/ 69086 h 1315489"/>
                <a:gd name="connsiteX1" fmla="*/ 648701 w 1441723"/>
                <a:gd name="connsiteY1" fmla="*/ 189736 h 1315489"/>
                <a:gd name="connsiteX2" fmla="*/ 591551 w 1441723"/>
                <a:gd name="connsiteY2" fmla="*/ 792986 h 1315489"/>
                <a:gd name="connsiteX3" fmla="*/ 1001 w 1441723"/>
                <a:gd name="connsiteY3" fmla="*/ 1154936 h 1315489"/>
                <a:gd name="connsiteX4" fmla="*/ 477251 w 1441723"/>
                <a:gd name="connsiteY4" fmla="*/ 983486 h 1315489"/>
                <a:gd name="connsiteX5" fmla="*/ 1436101 w 1441723"/>
                <a:gd name="connsiteY5" fmla="*/ 1281936 h 1315489"/>
                <a:gd name="connsiteX6" fmla="*/ 864601 w 1441723"/>
                <a:gd name="connsiteY6" fmla="*/ 1173986 h 1315489"/>
                <a:gd name="connsiteX7" fmla="*/ 680451 w 1441723"/>
                <a:gd name="connsiteY7" fmla="*/ 69086 h 131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1723" h="1315489">
                  <a:moveTo>
                    <a:pt x="680451" y="69086"/>
                  </a:moveTo>
                  <a:cubicBezTo>
                    <a:pt x="644468" y="-94956"/>
                    <a:pt x="663518" y="69086"/>
                    <a:pt x="648701" y="189736"/>
                  </a:cubicBezTo>
                  <a:cubicBezTo>
                    <a:pt x="633884" y="310386"/>
                    <a:pt x="699501" y="632119"/>
                    <a:pt x="591551" y="792986"/>
                  </a:cubicBezTo>
                  <a:cubicBezTo>
                    <a:pt x="483601" y="953853"/>
                    <a:pt x="20051" y="1123186"/>
                    <a:pt x="1001" y="1154936"/>
                  </a:cubicBezTo>
                  <a:cubicBezTo>
                    <a:pt x="-18049" y="1186686"/>
                    <a:pt x="238068" y="962319"/>
                    <a:pt x="477251" y="983486"/>
                  </a:cubicBezTo>
                  <a:cubicBezTo>
                    <a:pt x="716434" y="1004653"/>
                    <a:pt x="1371543" y="1250186"/>
                    <a:pt x="1436101" y="1281936"/>
                  </a:cubicBezTo>
                  <a:cubicBezTo>
                    <a:pt x="1500659" y="1313686"/>
                    <a:pt x="990543" y="1372953"/>
                    <a:pt x="864601" y="1173986"/>
                  </a:cubicBezTo>
                  <a:cubicBezTo>
                    <a:pt x="738659" y="975019"/>
                    <a:pt x="716434" y="233128"/>
                    <a:pt x="680451" y="69086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CBB5E441-522F-4C44-A9CF-49B757798434}"/>
                </a:ext>
              </a:extLst>
            </p:cNvPr>
            <p:cNvSpPr/>
            <p:nvPr/>
          </p:nvSpPr>
          <p:spPr>
            <a:xfrm>
              <a:off x="6045200" y="4569998"/>
              <a:ext cx="37826" cy="998267"/>
            </a:xfrm>
            <a:custGeom>
              <a:avLst/>
              <a:gdLst>
                <a:gd name="connsiteX0" fmla="*/ 35560 w 37826"/>
                <a:gd name="connsiteY0" fmla="*/ 7082 h 998267"/>
                <a:gd name="connsiteX1" fmla="*/ 30480 w 37826"/>
                <a:gd name="connsiteY1" fmla="*/ 982442 h 998267"/>
                <a:gd name="connsiteX2" fmla="*/ 0 w 37826"/>
                <a:gd name="connsiteY2" fmla="*/ 565882 h 998267"/>
                <a:gd name="connsiteX3" fmla="*/ 35560 w 37826"/>
                <a:gd name="connsiteY3" fmla="*/ 7082 h 99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26" h="998267">
                  <a:moveTo>
                    <a:pt x="35560" y="7082"/>
                  </a:moveTo>
                  <a:cubicBezTo>
                    <a:pt x="40640" y="76509"/>
                    <a:pt x="36407" y="889309"/>
                    <a:pt x="30480" y="982442"/>
                  </a:cubicBezTo>
                  <a:cubicBezTo>
                    <a:pt x="24553" y="1075575"/>
                    <a:pt x="0" y="734369"/>
                    <a:pt x="0" y="565882"/>
                  </a:cubicBezTo>
                  <a:cubicBezTo>
                    <a:pt x="0" y="397395"/>
                    <a:pt x="30480" y="-62345"/>
                    <a:pt x="35560" y="7082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EFBD3A4D-3790-4A51-BF2B-0B87CDDB184D}"/>
                </a:ext>
              </a:extLst>
            </p:cNvPr>
            <p:cNvSpPr/>
            <p:nvPr/>
          </p:nvSpPr>
          <p:spPr>
            <a:xfrm>
              <a:off x="4123257" y="5518380"/>
              <a:ext cx="1989373" cy="54453"/>
            </a:xfrm>
            <a:custGeom>
              <a:avLst/>
              <a:gdLst>
                <a:gd name="connsiteX0" fmla="*/ 1703 w 1989373"/>
                <a:gd name="connsiteY0" fmla="*/ 3580 h 54453"/>
                <a:gd name="connsiteX1" fmla="*/ 1886383 w 1989373"/>
                <a:gd name="connsiteY1" fmla="*/ 54380 h 54453"/>
                <a:gd name="connsiteX2" fmla="*/ 1556183 w 1989373"/>
                <a:gd name="connsiteY2" fmla="*/ 13740 h 54453"/>
                <a:gd name="connsiteX3" fmla="*/ 1703 w 1989373"/>
                <a:gd name="connsiteY3" fmla="*/ 3580 h 5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9373" h="54453">
                  <a:moveTo>
                    <a:pt x="1703" y="3580"/>
                  </a:moveTo>
                  <a:cubicBezTo>
                    <a:pt x="56736" y="10353"/>
                    <a:pt x="1627303" y="52687"/>
                    <a:pt x="1886383" y="54380"/>
                  </a:cubicBezTo>
                  <a:cubicBezTo>
                    <a:pt x="2145463" y="56073"/>
                    <a:pt x="1871143" y="28133"/>
                    <a:pt x="1556183" y="13740"/>
                  </a:cubicBezTo>
                  <a:cubicBezTo>
                    <a:pt x="1241223" y="-653"/>
                    <a:pt x="-53330" y="-3193"/>
                    <a:pt x="1703" y="3580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6389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クシー展 天才か反逆者か | 【東京】で開催" hidden="1">
            <a:extLst>
              <a:ext uri="{FF2B5EF4-FFF2-40B4-BE49-F238E27FC236}">
                <a16:creationId xmlns:a16="http://schemas.microsoft.com/office/drawing/2014/main" id="{DECD1D0B-21FD-42D7-BD18-5BDED9308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22" y="992221"/>
            <a:ext cx="7075956" cy="1081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405903D4-604D-4AC3-9BE6-47E93779883A}"/>
              </a:ext>
            </a:extLst>
          </p:cNvPr>
          <p:cNvGrpSpPr/>
          <p:nvPr/>
        </p:nvGrpSpPr>
        <p:grpSpPr>
          <a:xfrm>
            <a:off x="3343221" y="4229100"/>
            <a:ext cx="5000758" cy="7569545"/>
            <a:chOff x="1193224" y="974694"/>
            <a:chExt cx="7150755" cy="10823951"/>
          </a:xfrm>
        </p:grpSpPr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B065A992-CA23-4931-A662-E83BBD6706D0}"/>
                </a:ext>
              </a:extLst>
            </p:cNvPr>
            <p:cNvSpPr/>
            <p:nvPr/>
          </p:nvSpPr>
          <p:spPr>
            <a:xfrm>
              <a:off x="2340734" y="992384"/>
              <a:ext cx="936395" cy="1745657"/>
            </a:xfrm>
            <a:custGeom>
              <a:avLst/>
              <a:gdLst>
                <a:gd name="connsiteX0" fmla="*/ 1146 w 936395"/>
                <a:gd name="connsiteY0" fmla="*/ 272536 h 1745657"/>
                <a:gd name="connsiteX1" fmla="*/ 534546 w 936395"/>
                <a:gd name="connsiteY1" fmla="*/ 120136 h 1745657"/>
                <a:gd name="connsiteX2" fmla="*/ 768226 w 936395"/>
                <a:gd name="connsiteY2" fmla="*/ 313176 h 1745657"/>
                <a:gd name="connsiteX3" fmla="*/ 808866 w 936395"/>
                <a:gd name="connsiteY3" fmla="*/ 617976 h 1745657"/>
                <a:gd name="connsiteX4" fmla="*/ 331346 w 936395"/>
                <a:gd name="connsiteY4" fmla="*/ 1705096 h 1745657"/>
                <a:gd name="connsiteX5" fmla="*/ 539626 w 936395"/>
                <a:gd name="connsiteY5" fmla="*/ 1415536 h 1745657"/>
                <a:gd name="connsiteX6" fmla="*/ 935866 w 936395"/>
                <a:gd name="connsiteY6" fmla="*/ 485896 h 1745657"/>
                <a:gd name="connsiteX7" fmla="*/ 625986 w 936395"/>
                <a:gd name="connsiteY7" fmla="*/ 140456 h 1745657"/>
                <a:gd name="connsiteX8" fmla="*/ 692026 w 936395"/>
                <a:gd name="connsiteY8" fmla="*/ 3296 h 1745657"/>
                <a:gd name="connsiteX9" fmla="*/ 1146 w 936395"/>
                <a:gd name="connsiteY9" fmla="*/ 272536 h 174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6395" h="1745657">
                  <a:moveTo>
                    <a:pt x="1146" y="272536"/>
                  </a:moveTo>
                  <a:cubicBezTo>
                    <a:pt x="-25101" y="292009"/>
                    <a:pt x="406699" y="113363"/>
                    <a:pt x="534546" y="120136"/>
                  </a:cubicBezTo>
                  <a:cubicBezTo>
                    <a:pt x="662393" y="126909"/>
                    <a:pt x="722506" y="230203"/>
                    <a:pt x="768226" y="313176"/>
                  </a:cubicBezTo>
                  <a:cubicBezTo>
                    <a:pt x="813946" y="396149"/>
                    <a:pt x="881679" y="385989"/>
                    <a:pt x="808866" y="617976"/>
                  </a:cubicBezTo>
                  <a:cubicBezTo>
                    <a:pt x="736053" y="849963"/>
                    <a:pt x="376219" y="1572169"/>
                    <a:pt x="331346" y="1705096"/>
                  </a:cubicBezTo>
                  <a:cubicBezTo>
                    <a:pt x="286473" y="1838023"/>
                    <a:pt x="438873" y="1618736"/>
                    <a:pt x="539626" y="1415536"/>
                  </a:cubicBezTo>
                  <a:cubicBezTo>
                    <a:pt x="640379" y="1212336"/>
                    <a:pt x="921473" y="698409"/>
                    <a:pt x="935866" y="485896"/>
                  </a:cubicBezTo>
                  <a:cubicBezTo>
                    <a:pt x="950259" y="273383"/>
                    <a:pt x="666626" y="220889"/>
                    <a:pt x="625986" y="140456"/>
                  </a:cubicBezTo>
                  <a:cubicBezTo>
                    <a:pt x="585346" y="60023"/>
                    <a:pt x="799553" y="-17024"/>
                    <a:pt x="692026" y="3296"/>
                  </a:cubicBezTo>
                  <a:cubicBezTo>
                    <a:pt x="584499" y="23616"/>
                    <a:pt x="27393" y="253063"/>
                    <a:pt x="1146" y="27253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7C5EAE6F-F300-45F1-973B-3A5628AEBFD9}"/>
                </a:ext>
              </a:extLst>
            </p:cNvPr>
            <p:cNvSpPr/>
            <p:nvPr/>
          </p:nvSpPr>
          <p:spPr>
            <a:xfrm>
              <a:off x="1193224" y="974694"/>
              <a:ext cx="1265933" cy="2111541"/>
            </a:xfrm>
            <a:custGeom>
              <a:avLst/>
              <a:gdLst>
                <a:gd name="connsiteX0" fmla="*/ 1133416 w 1265933"/>
                <a:gd name="connsiteY0" fmla="*/ 290226 h 2111541"/>
                <a:gd name="connsiteX1" fmla="*/ 1052136 w 1265933"/>
                <a:gd name="connsiteY1" fmla="*/ 234346 h 2111541"/>
                <a:gd name="connsiteX2" fmla="*/ 478096 w 1265933"/>
                <a:gd name="connsiteY2" fmla="*/ 666 h 2111541"/>
                <a:gd name="connsiteX3" fmla="*/ 224096 w 1265933"/>
                <a:gd name="connsiteY3" fmla="*/ 183546 h 2111541"/>
                <a:gd name="connsiteX4" fmla="*/ 132656 w 1265933"/>
                <a:gd name="connsiteY4" fmla="*/ 711866 h 2111541"/>
                <a:gd name="connsiteX5" fmla="*/ 945456 w 1265933"/>
                <a:gd name="connsiteY5" fmla="*/ 1783746 h 2111541"/>
                <a:gd name="connsiteX6" fmla="*/ 1265496 w 1265933"/>
                <a:gd name="connsiteY6" fmla="*/ 2108866 h 2111541"/>
                <a:gd name="connsiteX7" fmla="*/ 889576 w 1265933"/>
                <a:gd name="connsiteY7" fmla="*/ 1651666 h 2111541"/>
                <a:gd name="connsiteX8" fmla="*/ 5656 w 1265933"/>
                <a:gd name="connsiteY8" fmla="*/ 666146 h 2111541"/>
                <a:gd name="connsiteX9" fmla="*/ 544136 w 1265933"/>
                <a:gd name="connsiteY9" fmla="*/ 117506 h 2111541"/>
                <a:gd name="connsiteX10" fmla="*/ 1204536 w 1265933"/>
                <a:gd name="connsiteY10" fmla="*/ 274986 h 2111541"/>
                <a:gd name="connsiteX11" fmla="*/ 1133416 w 1265933"/>
                <a:gd name="connsiteY11" fmla="*/ 290226 h 211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5933" h="2111541">
                  <a:moveTo>
                    <a:pt x="1133416" y="290226"/>
                  </a:moveTo>
                  <a:cubicBezTo>
                    <a:pt x="1108016" y="283453"/>
                    <a:pt x="1161356" y="282606"/>
                    <a:pt x="1052136" y="234346"/>
                  </a:cubicBezTo>
                  <a:cubicBezTo>
                    <a:pt x="942916" y="186086"/>
                    <a:pt x="616103" y="9133"/>
                    <a:pt x="478096" y="666"/>
                  </a:cubicBezTo>
                  <a:cubicBezTo>
                    <a:pt x="340089" y="-7801"/>
                    <a:pt x="281669" y="65013"/>
                    <a:pt x="224096" y="183546"/>
                  </a:cubicBezTo>
                  <a:cubicBezTo>
                    <a:pt x="166523" y="302079"/>
                    <a:pt x="12429" y="445166"/>
                    <a:pt x="132656" y="711866"/>
                  </a:cubicBezTo>
                  <a:cubicBezTo>
                    <a:pt x="252883" y="978566"/>
                    <a:pt x="756649" y="1550913"/>
                    <a:pt x="945456" y="1783746"/>
                  </a:cubicBezTo>
                  <a:cubicBezTo>
                    <a:pt x="1134263" y="2016579"/>
                    <a:pt x="1274809" y="2130879"/>
                    <a:pt x="1265496" y="2108866"/>
                  </a:cubicBezTo>
                  <a:cubicBezTo>
                    <a:pt x="1256183" y="2086853"/>
                    <a:pt x="1099549" y="1892119"/>
                    <a:pt x="889576" y="1651666"/>
                  </a:cubicBezTo>
                  <a:cubicBezTo>
                    <a:pt x="679603" y="1411213"/>
                    <a:pt x="63229" y="921839"/>
                    <a:pt x="5656" y="666146"/>
                  </a:cubicBezTo>
                  <a:cubicBezTo>
                    <a:pt x="-51917" y="410453"/>
                    <a:pt x="344323" y="182699"/>
                    <a:pt x="544136" y="117506"/>
                  </a:cubicBezTo>
                  <a:cubicBezTo>
                    <a:pt x="743949" y="52313"/>
                    <a:pt x="1105476" y="251279"/>
                    <a:pt x="1204536" y="274986"/>
                  </a:cubicBezTo>
                  <a:cubicBezTo>
                    <a:pt x="1303596" y="298693"/>
                    <a:pt x="1158816" y="296999"/>
                    <a:pt x="1133416" y="29022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C4FE1630-93F4-4FE5-A81B-525859FB7853}"/>
                </a:ext>
              </a:extLst>
            </p:cNvPr>
            <p:cNvSpPr/>
            <p:nvPr/>
          </p:nvSpPr>
          <p:spPr>
            <a:xfrm>
              <a:off x="2570653" y="2961799"/>
              <a:ext cx="211044" cy="990766"/>
            </a:xfrm>
            <a:custGeom>
              <a:avLst/>
              <a:gdLst>
                <a:gd name="connsiteX0" fmla="*/ 65867 w 211044"/>
                <a:gd name="connsiteY0" fmla="*/ 10001 h 990766"/>
                <a:gd name="connsiteX1" fmla="*/ 20147 w 211044"/>
                <a:gd name="connsiteY1" fmla="*/ 91281 h 990766"/>
                <a:gd name="connsiteX2" fmla="*/ 40467 w 211044"/>
                <a:gd name="connsiteY2" fmla="*/ 309721 h 990766"/>
                <a:gd name="connsiteX3" fmla="*/ 197947 w 211044"/>
                <a:gd name="connsiteY3" fmla="*/ 482441 h 990766"/>
                <a:gd name="connsiteX4" fmla="*/ 197947 w 211044"/>
                <a:gd name="connsiteY4" fmla="*/ 634841 h 990766"/>
                <a:gd name="connsiteX5" fmla="*/ 162387 w 211044"/>
                <a:gd name="connsiteY5" fmla="*/ 939641 h 990766"/>
                <a:gd name="connsiteX6" fmla="*/ 177627 w 211044"/>
                <a:gd name="connsiteY6" fmla="*/ 949801 h 990766"/>
                <a:gd name="connsiteX7" fmla="*/ 25227 w 211044"/>
                <a:gd name="connsiteY7" fmla="*/ 533241 h 990766"/>
                <a:gd name="connsiteX8" fmla="*/ 4907 w 211044"/>
                <a:gd name="connsiteY8" fmla="*/ 304641 h 990766"/>
                <a:gd name="connsiteX9" fmla="*/ 65867 w 211044"/>
                <a:gd name="connsiteY9" fmla="*/ 10001 h 99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1044" h="990766">
                  <a:moveTo>
                    <a:pt x="65867" y="10001"/>
                  </a:moveTo>
                  <a:cubicBezTo>
                    <a:pt x="68407" y="-25559"/>
                    <a:pt x="24380" y="41328"/>
                    <a:pt x="20147" y="91281"/>
                  </a:cubicBezTo>
                  <a:cubicBezTo>
                    <a:pt x="15914" y="141234"/>
                    <a:pt x="10834" y="244528"/>
                    <a:pt x="40467" y="309721"/>
                  </a:cubicBezTo>
                  <a:cubicBezTo>
                    <a:pt x="70100" y="374914"/>
                    <a:pt x="171700" y="428254"/>
                    <a:pt x="197947" y="482441"/>
                  </a:cubicBezTo>
                  <a:cubicBezTo>
                    <a:pt x="224194" y="536628"/>
                    <a:pt x="203874" y="558641"/>
                    <a:pt x="197947" y="634841"/>
                  </a:cubicBezTo>
                  <a:cubicBezTo>
                    <a:pt x="192020" y="711041"/>
                    <a:pt x="162387" y="939641"/>
                    <a:pt x="162387" y="939641"/>
                  </a:cubicBezTo>
                  <a:cubicBezTo>
                    <a:pt x="159000" y="992134"/>
                    <a:pt x="200487" y="1017534"/>
                    <a:pt x="177627" y="949801"/>
                  </a:cubicBezTo>
                  <a:cubicBezTo>
                    <a:pt x="154767" y="882068"/>
                    <a:pt x="54014" y="640768"/>
                    <a:pt x="25227" y="533241"/>
                  </a:cubicBezTo>
                  <a:cubicBezTo>
                    <a:pt x="-3560" y="425714"/>
                    <a:pt x="-3560" y="389308"/>
                    <a:pt x="4907" y="304641"/>
                  </a:cubicBezTo>
                  <a:cubicBezTo>
                    <a:pt x="13374" y="219974"/>
                    <a:pt x="63327" y="45561"/>
                    <a:pt x="65867" y="1000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D0C37AC3-BCA7-43AD-B843-1E1168869314}"/>
                </a:ext>
              </a:extLst>
            </p:cNvPr>
            <p:cNvSpPr/>
            <p:nvPr/>
          </p:nvSpPr>
          <p:spPr>
            <a:xfrm>
              <a:off x="2609621" y="2949525"/>
              <a:ext cx="1508320" cy="1668210"/>
            </a:xfrm>
            <a:custGeom>
              <a:avLst/>
              <a:gdLst>
                <a:gd name="connsiteX0" fmla="*/ 103099 w 1508320"/>
                <a:gd name="connsiteY0" fmla="*/ 37515 h 1668210"/>
                <a:gd name="connsiteX1" fmla="*/ 98019 w 1508320"/>
                <a:gd name="connsiteY1" fmla="*/ 93395 h 1668210"/>
                <a:gd name="connsiteX2" fmla="*/ 534899 w 1508320"/>
                <a:gd name="connsiteY2" fmla="*/ 520115 h 1668210"/>
                <a:gd name="connsiteX3" fmla="*/ 641579 w 1508320"/>
                <a:gd name="connsiteY3" fmla="*/ 682675 h 1668210"/>
                <a:gd name="connsiteX4" fmla="*/ 682219 w 1508320"/>
                <a:gd name="connsiteY4" fmla="*/ 1012875 h 1668210"/>
                <a:gd name="connsiteX5" fmla="*/ 880339 w 1508320"/>
                <a:gd name="connsiteY5" fmla="*/ 1327835 h 1668210"/>
                <a:gd name="connsiteX6" fmla="*/ 1495019 w 1508320"/>
                <a:gd name="connsiteY6" fmla="*/ 1566595 h 1668210"/>
                <a:gd name="connsiteX7" fmla="*/ 1271499 w 1508320"/>
                <a:gd name="connsiteY7" fmla="*/ 1520875 h 1668210"/>
                <a:gd name="connsiteX8" fmla="*/ 905739 w 1508320"/>
                <a:gd name="connsiteY8" fmla="*/ 1490395 h 1668210"/>
                <a:gd name="connsiteX9" fmla="*/ 860019 w 1508320"/>
                <a:gd name="connsiteY9" fmla="*/ 1500555 h 1668210"/>
                <a:gd name="connsiteX10" fmla="*/ 1459459 w 1508320"/>
                <a:gd name="connsiteY10" fmla="*/ 1668195 h 1668210"/>
                <a:gd name="connsiteX11" fmla="*/ 834619 w 1508320"/>
                <a:gd name="connsiteY11" fmla="*/ 1490395 h 1668210"/>
                <a:gd name="connsiteX12" fmla="*/ 697459 w 1508320"/>
                <a:gd name="connsiteY12" fmla="*/ 1246555 h 1668210"/>
                <a:gd name="connsiteX13" fmla="*/ 656819 w 1508320"/>
                <a:gd name="connsiteY13" fmla="*/ 672515 h 1668210"/>
                <a:gd name="connsiteX14" fmla="*/ 31979 w 1508320"/>
                <a:gd name="connsiteY14" fmla="*/ 52755 h 1668210"/>
                <a:gd name="connsiteX15" fmla="*/ 103099 w 1508320"/>
                <a:gd name="connsiteY15" fmla="*/ 37515 h 166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08320" h="1668210">
                  <a:moveTo>
                    <a:pt x="103099" y="37515"/>
                  </a:moveTo>
                  <a:cubicBezTo>
                    <a:pt x="114106" y="44288"/>
                    <a:pt x="26052" y="12962"/>
                    <a:pt x="98019" y="93395"/>
                  </a:cubicBezTo>
                  <a:cubicBezTo>
                    <a:pt x="169986" y="173828"/>
                    <a:pt x="444306" y="421902"/>
                    <a:pt x="534899" y="520115"/>
                  </a:cubicBezTo>
                  <a:cubicBezTo>
                    <a:pt x="625492" y="618328"/>
                    <a:pt x="617026" y="600548"/>
                    <a:pt x="641579" y="682675"/>
                  </a:cubicBezTo>
                  <a:cubicBezTo>
                    <a:pt x="666132" y="764802"/>
                    <a:pt x="642426" y="905348"/>
                    <a:pt x="682219" y="1012875"/>
                  </a:cubicBezTo>
                  <a:cubicBezTo>
                    <a:pt x="722012" y="1120402"/>
                    <a:pt x="744872" y="1235548"/>
                    <a:pt x="880339" y="1327835"/>
                  </a:cubicBezTo>
                  <a:cubicBezTo>
                    <a:pt x="1015806" y="1420122"/>
                    <a:pt x="1429826" y="1534422"/>
                    <a:pt x="1495019" y="1566595"/>
                  </a:cubicBezTo>
                  <a:cubicBezTo>
                    <a:pt x="1560212" y="1598768"/>
                    <a:pt x="1369712" y="1533575"/>
                    <a:pt x="1271499" y="1520875"/>
                  </a:cubicBezTo>
                  <a:cubicBezTo>
                    <a:pt x="1173286" y="1508175"/>
                    <a:pt x="974319" y="1493782"/>
                    <a:pt x="905739" y="1490395"/>
                  </a:cubicBezTo>
                  <a:cubicBezTo>
                    <a:pt x="837159" y="1487008"/>
                    <a:pt x="767732" y="1470922"/>
                    <a:pt x="860019" y="1500555"/>
                  </a:cubicBezTo>
                  <a:cubicBezTo>
                    <a:pt x="952306" y="1530188"/>
                    <a:pt x="1463692" y="1669888"/>
                    <a:pt x="1459459" y="1668195"/>
                  </a:cubicBezTo>
                  <a:cubicBezTo>
                    <a:pt x="1455226" y="1666502"/>
                    <a:pt x="961619" y="1560668"/>
                    <a:pt x="834619" y="1490395"/>
                  </a:cubicBezTo>
                  <a:cubicBezTo>
                    <a:pt x="707619" y="1420122"/>
                    <a:pt x="727092" y="1382868"/>
                    <a:pt x="697459" y="1246555"/>
                  </a:cubicBezTo>
                  <a:cubicBezTo>
                    <a:pt x="667826" y="1110242"/>
                    <a:pt x="767732" y="871482"/>
                    <a:pt x="656819" y="672515"/>
                  </a:cubicBezTo>
                  <a:cubicBezTo>
                    <a:pt x="545906" y="473548"/>
                    <a:pt x="130192" y="157741"/>
                    <a:pt x="31979" y="52755"/>
                  </a:cubicBezTo>
                  <a:cubicBezTo>
                    <a:pt x="-66234" y="-52231"/>
                    <a:pt x="92092" y="30742"/>
                    <a:pt x="103099" y="3751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08FAE841-36A1-4D30-9366-DFF17EFF74FC}"/>
                </a:ext>
              </a:extLst>
            </p:cNvPr>
            <p:cNvSpPr/>
            <p:nvPr/>
          </p:nvSpPr>
          <p:spPr>
            <a:xfrm>
              <a:off x="4983980" y="5069048"/>
              <a:ext cx="2227093" cy="1261425"/>
            </a:xfrm>
            <a:custGeom>
              <a:avLst/>
              <a:gdLst>
                <a:gd name="connsiteX0" fmla="*/ 2138180 w 2227093"/>
                <a:gd name="connsiteY0" fmla="*/ 1225072 h 1261425"/>
                <a:gd name="connsiteX1" fmla="*/ 2016260 w 2227093"/>
                <a:gd name="connsiteY1" fmla="*/ 1174272 h 1261425"/>
                <a:gd name="connsiteX2" fmla="*/ 1340620 w 2227093"/>
                <a:gd name="connsiteY2" fmla="*/ 920272 h 1261425"/>
                <a:gd name="connsiteX3" fmla="*/ 1208540 w 2227093"/>
                <a:gd name="connsiteY3" fmla="*/ 783112 h 1261425"/>
                <a:gd name="connsiteX4" fmla="*/ 858020 w 2227093"/>
                <a:gd name="connsiteY4" fmla="*/ 620552 h 1261425"/>
                <a:gd name="connsiteX5" fmla="*/ 558300 w 2227093"/>
                <a:gd name="connsiteY5" fmla="*/ 447832 h 1261425"/>
                <a:gd name="connsiteX6" fmla="*/ 365260 w 2227093"/>
                <a:gd name="connsiteY6" fmla="*/ 259872 h 1261425"/>
                <a:gd name="connsiteX7" fmla="*/ 268740 w 2227093"/>
                <a:gd name="connsiteY7" fmla="*/ 198912 h 1261425"/>
                <a:gd name="connsiteX8" fmla="*/ 4580 w 2227093"/>
                <a:gd name="connsiteY8" fmla="*/ 792 h 1261425"/>
                <a:gd name="connsiteX9" fmla="*/ 106180 w 2227093"/>
                <a:gd name="connsiteY9" fmla="*/ 132872 h 1261425"/>
                <a:gd name="connsiteX10" fmla="*/ 172220 w 2227093"/>
                <a:gd name="connsiteY10" fmla="*/ 219232 h 1261425"/>
                <a:gd name="connsiteX11" fmla="*/ 791980 w 2227093"/>
                <a:gd name="connsiteY11" fmla="*/ 661192 h 1261425"/>
                <a:gd name="connsiteX12" fmla="*/ 2138180 w 2227093"/>
                <a:gd name="connsiteY12" fmla="*/ 1225072 h 12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7093" h="1261425">
                  <a:moveTo>
                    <a:pt x="2138180" y="1225072"/>
                  </a:moveTo>
                  <a:cubicBezTo>
                    <a:pt x="2342227" y="1310585"/>
                    <a:pt x="2149187" y="1225072"/>
                    <a:pt x="2016260" y="1174272"/>
                  </a:cubicBezTo>
                  <a:cubicBezTo>
                    <a:pt x="1883333" y="1123472"/>
                    <a:pt x="1475240" y="985465"/>
                    <a:pt x="1340620" y="920272"/>
                  </a:cubicBezTo>
                  <a:cubicBezTo>
                    <a:pt x="1206000" y="855079"/>
                    <a:pt x="1288973" y="833065"/>
                    <a:pt x="1208540" y="783112"/>
                  </a:cubicBezTo>
                  <a:cubicBezTo>
                    <a:pt x="1128107" y="733159"/>
                    <a:pt x="966393" y="676432"/>
                    <a:pt x="858020" y="620552"/>
                  </a:cubicBezTo>
                  <a:cubicBezTo>
                    <a:pt x="749647" y="564672"/>
                    <a:pt x="640427" y="507945"/>
                    <a:pt x="558300" y="447832"/>
                  </a:cubicBezTo>
                  <a:cubicBezTo>
                    <a:pt x="476173" y="387719"/>
                    <a:pt x="413520" y="301359"/>
                    <a:pt x="365260" y="259872"/>
                  </a:cubicBezTo>
                  <a:cubicBezTo>
                    <a:pt x="317000" y="218385"/>
                    <a:pt x="328853" y="242092"/>
                    <a:pt x="268740" y="198912"/>
                  </a:cubicBezTo>
                  <a:cubicBezTo>
                    <a:pt x="208627" y="155732"/>
                    <a:pt x="31673" y="11799"/>
                    <a:pt x="4580" y="792"/>
                  </a:cubicBezTo>
                  <a:cubicBezTo>
                    <a:pt x="-22513" y="-10215"/>
                    <a:pt x="78240" y="96465"/>
                    <a:pt x="106180" y="132872"/>
                  </a:cubicBezTo>
                  <a:cubicBezTo>
                    <a:pt x="134120" y="169279"/>
                    <a:pt x="57920" y="131179"/>
                    <a:pt x="172220" y="219232"/>
                  </a:cubicBezTo>
                  <a:cubicBezTo>
                    <a:pt x="286520" y="307285"/>
                    <a:pt x="463473" y="491012"/>
                    <a:pt x="791980" y="661192"/>
                  </a:cubicBezTo>
                  <a:cubicBezTo>
                    <a:pt x="1120487" y="831372"/>
                    <a:pt x="1934133" y="1139559"/>
                    <a:pt x="2138180" y="12250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91A656A1-1C30-432F-A1D4-1EB63E717216}"/>
                </a:ext>
              </a:extLst>
            </p:cNvPr>
            <p:cNvSpPr/>
            <p:nvPr/>
          </p:nvSpPr>
          <p:spPr>
            <a:xfrm>
              <a:off x="4769958" y="5252261"/>
              <a:ext cx="677608" cy="419561"/>
            </a:xfrm>
            <a:custGeom>
              <a:avLst/>
              <a:gdLst>
                <a:gd name="connsiteX0" fmla="*/ 675802 w 677608"/>
                <a:gd name="connsiteY0" fmla="*/ 203659 h 419561"/>
                <a:gd name="connsiteX1" fmla="*/ 264322 w 677608"/>
                <a:gd name="connsiteY1" fmla="*/ 25859 h 419561"/>
                <a:gd name="connsiteX2" fmla="*/ 162 w 677608"/>
                <a:gd name="connsiteY2" fmla="*/ 459 h 419561"/>
                <a:gd name="connsiteX3" fmla="*/ 299882 w 677608"/>
                <a:gd name="connsiteY3" fmla="*/ 15699 h 419561"/>
                <a:gd name="connsiteX4" fmla="*/ 340522 w 677608"/>
                <a:gd name="connsiteY4" fmla="*/ 86819 h 419561"/>
                <a:gd name="connsiteX5" fmla="*/ 416722 w 677608"/>
                <a:gd name="connsiteY5" fmla="*/ 208739 h 419561"/>
                <a:gd name="connsiteX6" fmla="*/ 350682 w 677608"/>
                <a:gd name="connsiteY6" fmla="*/ 386539 h 419561"/>
                <a:gd name="connsiteX7" fmla="*/ 330362 w 677608"/>
                <a:gd name="connsiteY7" fmla="*/ 406859 h 419561"/>
                <a:gd name="connsiteX8" fmla="*/ 421802 w 677608"/>
                <a:gd name="connsiteY8" fmla="*/ 244299 h 419561"/>
                <a:gd name="connsiteX9" fmla="*/ 335442 w 677608"/>
                <a:gd name="connsiteY9" fmla="*/ 86819 h 419561"/>
                <a:gd name="connsiteX10" fmla="*/ 411642 w 677608"/>
                <a:gd name="connsiteY10" fmla="*/ 127459 h 419561"/>
                <a:gd name="connsiteX11" fmla="*/ 675802 w 677608"/>
                <a:gd name="connsiteY11" fmla="*/ 203659 h 419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7608" h="419561">
                  <a:moveTo>
                    <a:pt x="675802" y="203659"/>
                  </a:moveTo>
                  <a:cubicBezTo>
                    <a:pt x="651249" y="186726"/>
                    <a:pt x="376929" y="59726"/>
                    <a:pt x="264322" y="25859"/>
                  </a:cubicBezTo>
                  <a:cubicBezTo>
                    <a:pt x="151715" y="-8008"/>
                    <a:pt x="-5765" y="2152"/>
                    <a:pt x="162" y="459"/>
                  </a:cubicBezTo>
                  <a:cubicBezTo>
                    <a:pt x="6089" y="-1234"/>
                    <a:pt x="243155" y="1306"/>
                    <a:pt x="299882" y="15699"/>
                  </a:cubicBezTo>
                  <a:cubicBezTo>
                    <a:pt x="356609" y="30092"/>
                    <a:pt x="321049" y="54646"/>
                    <a:pt x="340522" y="86819"/>
                  </a:cubicBezTo>
                  <a:cubicBezTo>
                    <a:pt x="359995" y="118992"/>
                    <a:pt x="415029" y="158786"/>
                    <a:pt x="416722" y="208739"/>
                  </a:cubicBezTo>
                  <a:cubicBezTo>
                    <a:pt x="418415" y="258692"/>
                    <a:pt x="365075" y="353519"/>
                    <a:pt x="350682" y="386539"/>
                  </a:cubicBezTo>
                  <a:cubicBezTo>
                    <a:pt x="336289" y="419559"/>
                    <a:pt x="318509" y="430566"/>
                    <a:pt x="330362" y="406859"/>
                  </a:cubicBezTo>
                  <a:cubicBezTo>
                    <a:pt x="342215" y="383152"/>
                    <a:pt x="420955" y="297639"/>
                    <a:pt x="421802" y="244299"/>
                  </a:cubicBezTo>
                  <a:cubicBezTo>
                    <a:pt x="422649" y="190959"/>
                    <a:pt x="337135" y="106292"/>
                    <a:pt x="335442" y="86819"/>
                  </a:cubicBezTo>
                  <a:cubicBezTo>
                    <a:pt x="333749" y="67346"/>
                    <a:pt x="355762" y="108832"/>
                    <a:pt x="411642" y="127459"/>
                  </a:cubicBezTo>
                  <a:cubicBezTo>
                    <a:pt x="467522" y="146086"/>
                    <a:pt x="700355" y="220592"/>
                    <a:pt x="675802" y="20365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CDCB776B-372D-4804-ABB3-D4799AEA3BBC}"/>
                </a:ext>
              </a:extLst>
            </p:cNvPr>
            <p:cNvSpPr/>
            <p:nvPr/>
          </p:nvSpPr>
          <p:spPr>
            <a:xfrm>
              <a:off x="4941253" y="5291437"/>
              <a:ext cx="448290" cy="484890"/>
            </a:xfrm>
            <a:custGeom>
              <a:avLst/>
              <a:gdLst>
                <a:gd name="connsiteX0" fmla="*/ 1587 w 448290"/>
                <a:gd name="connsiteY0" fmla="*/ 1923 h 484890"/>
                <a:gd name="connsiteX1" fmla="*/ 275907 w 448290"/>
                <a:gd name="connsiteY1" fmla="*/ 169563 h 484890"/>
                <a:gd name="connsiteX2" fmla="*/ 296227 w 448290"/>
                <a:gd name="connsiteY2" fmla="*/ 250843 h 484890"/>
                <a:gd name="connsiteX3" fmla="*/ 108267 w 448290"/>
                <a:gd name="connsiteY3" fmla="*/ 454043 h 484890"/>
                <a:gd name="connsiteX4" fmla="*/ 98107 w 448290"/>
                <a:gd name="connsiteY4" fmla="*/ 474363 h 484890"/>
                <a:gd name="connsiteX5" fmla="*/ 382587 w 448290"/>
                <a:gd name="connsiteY5" fmla="*/ 357523 h 484890"/>
                <a:gd name="connsiteX6" fmla="*/ 418147 w 448290"/>
                <a:gd name="connsiteY6" fmla="*/ 291483 h 484890"/>
                <a:gd name="connsiteX7" fmla="*/ 1587 w 448290"/>
                <a:gd name="connsiteY7" fmla="*/ 1923 h 48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290" h="484890">
                  <a:moveTo>
                    <a:pt x="1587" y="1923"/>
                  </a:moveTo>
                  <a:cubicBezTo>
                    <a:pt x="-22120" y="-18397"/>
                    <a:pt x="226801" y="128076"/>
                    <a:pt x="275907" y="169563"/>
                  </a:cubicBezTo>
                  <a:cubicBezTo>
                    <a:pt x="325013" y="211050"/>
                    <a:pt x="324167" y="203430"/>
                    <a:pt x="296227" y="250843"/>
                  </a:cubicBezTo>
                  <a:cubicBezTo>
                    <a:pt x="268287" y="298256"/>
                    <a:pt x="141287" y="416790"/>
                    <a:pt x="108267" y="454043"/>
                  </a:cubicBezTo>
                  <a:cubicBezTo>
                    <a:pt x="75247" y="491296"/>
                    <a:pt x="52387" y="490450"/>
                    <a:pt x="98107" y="474363"/>
                  </a:cubicBezTo>
                  <a:cubicBezTo>
                    <a:pt x="143827" y="458276"/>
                    <a:pt x="329247" y="388003"/>
                    <a:pt x="382587" y="357523"/>
                  </a:cubicBezTo>
                  <a:cubicBezTo>
                    <a:pt x="435927" y="327043"/>
                    <a:pt x="479954" y="349056"/>
                    <a:pt x="418147" y="291483"/>
                  </a:cubicBezTo>
                  <a:cubicBezTo>
                    <a:pt x="356340" y="233910"/>
                    <a:pt x="25294" y="22243"/>
                    <a:pt x="1587" y="192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51E44F14-20F3-432D-8DDD-D7B689F95841}"/>
                </a:ext>
              </a:extLst>
            </p:cNvPr>
            <p:cNvSpPr/>
            <p:nvPr/>
          </p:nvSpPr>
          <p:spPr>
            <a:xfrm>
              <a:off x="5275500" y="5647377"/>
              <a:ext cx="1396575" cy="1327181"/>
            </a:xfrm>
            <a:custGeom>
              <a:avLst/>
              <a:gdLst>
                <a:gd name="connsiteX0" fmla="*/ 33100 w 1396575"/>
                <a:gd name="connsiteY0" fmla="*/ 21903 h 1327181"/>
                <a:gd name="connsiteX1" fmla="*/ 185500 w 1396575"/>
                <a:gd name="connsiteY1" fmla="*/ 118423 h 1327181"/>
                <a:gd name="connsiteX2" fmla="*/ 845900 w 1396575"/>
                <a:gd name="connsiteY2" fmla="*/ 519743 h 1327181"/>
                <a:gd name="connsiteX3" fmla="*/ 1333580 w 1396575"/>
                <a:gd name="connsiteY3" fmla="*/ 768663 h 1327181"/>
                <a:gd name="connsiteX4" fmla="*/ 1384380 w 1396575"/>
                <a:gd name="connsiteY4" fmla="*/ 870263 h 1327181"/>
                <a:gd name="connsiteX5" fmla="*/ 1277700 w 1396575"/>
                <a:gd name="connsiteY5" fmla="*/ 1241103 h 1327181"/>
                <a:gd name="connsiteX6" fmla="*/ 1247220 w 1396575"/>
                <a:gd name="connsiteY6" fmla="*/ 1302063 h 1327181"/>
                <a:gd name="connsiteX7" fmla="*/ 1348820 w 1396575"/>
                <a:gd name="connsiteY7" fmla="*/ 905823 h 1327181"/>
                <a:gd name="connsiteX8" fmla="*/ 947500 w 1396575"/>
                <a:gd name="connsiteY8" fmla="*/ 616263 h 1327181"/>
                <a:gd name="connsiteX9" fmla="*/ 33100 w 1396575"/>
                <a:gd name="connsiteY9" fmla="*/ 21903 h 132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6575" h="1327181">
                  <a:moveTo>
                    <a:pt x="33100" y="21903"/>
                  </a:moveTo>
                  <a:cubicBezTo>
                    <a:pt x="-93900" y="-61070"/>
                    <a:pt x="185500" y="118423"/>
                    <a:pt x="185500" y="118423"/>
                  </a:cubicBezTo>
                  <a:cubicBezTo>
                    <a:pt x="320967" y="201396"/>
                    <a:pt x="654553" y="411370"/>
                    <a:pt x="845900" y="519743"/>
                  </a:cubicBezTo>
                  <a:cubicBezTo>
                    <a:pt x="1037247" y="628116"/>
                    <a:pt x="1243833" y="710243"/>
                    <a:pt x="1333580" y="768663"/>
                  </a:cubicBezTo>
                  <a:cubicBezTo>
                    <a:pt x="1423327" y="827083"/>
                    <a:pt x="1393693" y="791523"/>
                    <a:pt x="1384380" y="870263"/>
                  </a:cubicBezTo>
                  <a:cubicBezTo>
                    <a:pt x="1375067" y="949003"/>
                    <a:pt x="1300560" y="1169136"/>
                    <a:pt x="1277700" y="1241103"/>
                  </a:cubicBezTo>
                  <a:cubicBezTo>
                    <a:pt x="1254840" y="1313070"/>
                    <a:pt x="1235367" y="1357943"/>
                    <a:pt x="1247220" y="1302063"/>
                  </a:cubicBezTo>
                  <a:cubicBezTo>
                    <a:pt x="1259073" y="1246183"/>
                    <a:pt x="1398773" y="1020123"/>
                    <a:pt x="1348820" y="905823"/>
                  </a:cubicBezTo>
                  <a:cubicBezTo>
                    <a:pt x="1298867" y="791523"/>
                    <a:pt x="1171867" y="761043"/>
                    <a:pt x="947500" y="616263"/>
                  </a:cubicBezTo>
                  <a:lnTo>
                    <a:pt x="33100" y="2190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C2ACB384-A667-48F6-ADBB-19F2D85D905A}"/>
                </a:ext>
              </a:extLst>
            </p:cNvPr>
            <p:cNvSpPr/>
            <p:nvPr/>
          </p:nvSpPr>
          <p:spPr>
            <a:xfrm>
              <a:off x="6461342" y="6262037"/>
              <a:ext cx="585460" cy="694249"/>
            </a:xfrm>
            <a:custGeom>
              <a:avLst/>
              <a:gdLst>
                <a:gd name="connsiteX0" fmla="*/ 584618 w 585460"/>
                <a:gd name="connsiteY0" fmla="*/ 1603 h 694249"/>
                <a:gd name="connsiteX1" fmla="*/ 162978 w 585460"/>
                <a:gd name="connsiteY1" fmla="*/ 392763 h 694249"/>
                <a:gd name="connsiteX2" fmla="*/ 51218 w 585460"/>
                <a:gd name="connsiteY2" fmla="*/ 687403 h 694249"/>
                <a:gd name="connsiteX3" fmla="*/ 41058 w 585460"/>
                <a:gd name="connsiteY3" fmla="*/ 550243 h 694249"/>
                <a:gd name="connsiteX4" fmla="*/ 584618 w 585460"/>
                <a:gd name="connsiteY4" fmla="*/ 1603 h 69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5460" h="694249">
                  <a:moveTo>
                    <a:pt x="584618" y="1603"/>
                  </a:moveTo>
                  <a:cubicBezTo>
                    <a:pt x="604938" y="-24643"/>
                    <a:pt x="251878" y="278463"/>
                    <a:pt x="162978" y="392763"/>
                  </a:cubicBezTo>
                  <a:cubicBezTo>
                    <a:pt x="74078" y="507063"/>
                    <a:pt x="71538" y="661157"/>
                    <a:pt x="51218" y="687403"/>
                  </a:cubicBezTo>
                  <a:cubicBezTo>
                    <a:pt x="30898" y="713649"/>
                    <a:pt x="-46995" y="663696"/>
                    <a:pt x="41058" y="550243"/>
                  </a:cubicBezTo>
                  <a:cubicBezTo>
                    <a:pt x="129111" y="436790"/>
                    <a:pt x="564298" y="27849"/>
                    <a:pt x="584618" y="160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82D4629D-710D-436F-A3A1-2736C59EFF90}"/>
                </a:ext>
              </a:extLst>
            </p:cNvPr>
            <p:cNvSpPr/>
            <p:nvPr/>
          </p:nvSpPr>
          <p:spPr>
            <a:xfrm>
              <a:off x="6439602" y="7025270"/>
              <a:ext cx="323028" cy="314843"/>
            </a:xfrm>
            <a:custGeom>
              <a:avLst/>
              <a:gdLst>
                <a:gd name="connsiteX0" fmla="*/ 255838 w 323028"/>
                <a:gd name="connsiteY0" fmla="*/ 20690 h 314843"/>
                <a:gd name="connsiteX1" fmla="*/ 62798 w 323028"/>
                <a:gd name="connsiteY1" fmla="*/ 162930 h 314843"/>
                <a:gd name="connsiteX2" fmla="*/ 57718 w 323028"/>
                <a:gd name="connsiteY2" fmla="*/ 310250 h 314843"/>
                <a:gd name="connsiteX3" fmla="*/ 11998 w 323028"/>
                <a:gd name="connsiteY3" fmla="*/ 254370 h 314843"/>
                <a:gd name="connsiteX4" fmla="*/ 306638 w 323028"/>
                <a:gd name="connsiteY4" fmla="*/ 25770 h 314843"/>
                <a:gd name="connsiteX5" fmla="*/ 255838 w 323028"/>
                <a:gd name="connsiteY5" fmla="*/ 20690 h 31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028" h="314843">
                  <a:moveTo>
                    <a:pt x="255838" y="20690"/>
                  </a:moveTo>
                  <a:cubicBezTo>
                    <a:pt x="215198" y="43550"/>
                    <a:pt x="95818" y="114670"/>
                    <a:pt x="62798" y="162930"/>
                  </a:cubicBezTo>
                  <a:cubicBezTo>
                    <a:pt x="29778" y="211190"/>
                    <a:pt x="66185" y="295010"/>
                    <a:pt x="57718" y="310250"/>
                  </a:cubicBezTo>
                  <a:cubicBezTo>
                    <a:pt x="49251" y="325490"/>
                    <a:pt x="-29489" y="301783"/>
                    <a:pt x="11998" y="254370"/>
                  </a:cubicBezTo>
                  <a:cubicBezTo>
                    <a:pt x="53485" y="206957"/>
                    <a:pt x="262611" y="64717"/>
                    <a:pt x="306638" y="25770"/>
                  </a:cubicBezTo>
                  <a:cubicBezTo>
                    <a:pt x="350665" y="-13177"/>
                    <a:pt x="296478" y="-2170"/>
                    <a:pt x="255838" y="2069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B9027173-9C67-4B56-850E-78A39F035908}"/>
                </a:ext>
              </a:extLst>
            </p:cNvPr>
            <p:cNvSpPr/>
            <p:nvPr/>
          </p:nvSpPr>
          <p:spPr>
            <a:xfrm>
              <a:off x="6247010" y="7482840"/>
              <a:ext cx="702455" cy="534977"/>
            </a:xfrm>
            <a:custGeom>
              <a:avLst/>
              <a:gdLst>
                <a:gd name="connsiteX0" fmla="*/ 702430 w 702455"/>
                <a:gd name="connsiteY0" fmla="*/ 127000 h 534977"/>
                <a:gd name="connsiteX1" fmla="*/ 296030 w 702455"/>
                <a:gd name="connsiteY1" fmla="*/ 0 h 534977"/>
                <a:gd name="connsiteX2" fmla="*/ 255390 w 702455"/>
                <a:gd name="connsiteY2" fmla="*/ 127000 h 534977"/>
                <a:gd name="connsiteX3" fmla="*/ 1390 w 702455"/>
                <a:gd name="connsiteY3" fmla="*/ 533400 h 534977"/>
                <a:gd name="connsiteX4" fmla="*/ 158870 w 702455"/>
                <a:gd name="connsiteY4" fmla="*/ 259080 h 534977"/>
                <a:gd name="connsiteX5" fmla="*/ 275710 w 702455"/>
                <a:gd name="connsiteY5" fmla="*/ 40640 h 534977"/>
                <a:gd name="connsiteX6" fmla="*/ 702430 w 702455"/>
                <a:gd name="connsiteY6" fmla="*/ 127000 h 53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455" h="534977">
                  <a:moveTo>
                    <a:pt x="702430" y="127000"/>
                  </a:moveTo>
                  <a:cubicBezTo>
                    <a:pt x="705817" y="120227"/>
                    <a:pt x="370537" y="0"/>
                    <a:pt x="296030" y="0"/>
                  </a:cubicBezTo>
                  <a:cubicBezTo>
                    <a:pt x="221523" y="0"/>
                    <a:pt x="304497" y="38100"/>
                    <a:pt x="255390" y="127000"/>
                  </a:cubicBezTo>
                  <a:cubicBezTo>
                    <a:pt x="206283" y="215900"/>
                    <a:pt x="17477" y="511387"/>
                    <a:pt x="1390" y="533400"/>
                  </a:cubicBezTo>
                  <a:cubicBezTo>
                    <a:pt x="-14697" y="555413"/>
                    <a:pt x="113150" y="341207"/>
                    <a:pt x="158870" y="259080"/>
                  </a:cubicBezTo>
                  <a:cubicBezTo>
                    <a:pt x="204590" y="176953"/>
                    <a:pt x="183423" y="61807"/>
                    <a:pt x="275710" y="40640"/>
                  </a:cubicBezTo>
                  <a:cubicBezTo>
                    <a:pt x="367997" y="19473"/>
                    <a:pt x="699043" y="133773"/>
                    <a:pt x="702430" y="12700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08A0C2E7-409F-4CB4-ACC4-6D81032FA7C2}"/>
                </a:ext>
              </a:extLst>
            </p:cNvPr>
            <p:cNvSpPr/>
            <p:nvPr/>
          </p:nvSpPr>
          <p:spPr>
            <a:xfrm>
              <a:off x="6579146" y="7409747"/>
              <a:ext cx="232451" cy="79034"/>
            </a:xfrm>
            <a:custGeom>
              <a:avLst/>
              <a:gdLst>
                <a:gd name="connsiteX0" fmla="*/ 3687 w 232451"/>
                <a:gd name="connsiteY0" fmla="*/ 7053 h 79034"/>
                <a:gd name="connsiteX1" fmla="*/ 96821 w 232451"/>
                <a:gd name="connsiteY1" fmla="*/ 703 h 79034"/>
                <a:gd name="connsiteX2" fmla="*/ 206887 w 232451"/>
                <a:gd name="connsiteY2" fmla="*/ 4936 h 79034"/>
                <a:gd name="connsiteX3" fmla="*/ 223821 w 232451"/>
                <a:gd name="connsiteY3" fmla="*/ 43036 h 79034"/>
                <a:gd name="connsiteX4" fmla="*/ 94704 w 232451"/>
                <a:gd name="connsiteY4" fmla="*/ 79020 h 79034"/>
                <a:gd name="connsiteX5" fmla="*/ 228054 w 232451"/>
                <a:gd name="connsiteY5" fmla="*/ 38803 h 79034"/>
                <a:gd name="connsiteX6" fmla="*/ 3687 w 232451"/>
                <a:gd name="connsiteY6" fmla="*/ 7053 h 7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51" h="79034">
                  <a:moveTo>
                    <a:pt x="3687" y="7053"/>
                  </a:moveTo>
                  <a:cubicBezTo>
                    <a:pt x="-18185" y="703"/>
                    <a:pt x="62954" y="1056"/>
                    <a:pt x="96821" y="703"/>
                  </a:cubicBezTo>
                  <a:cubicBezTo>
                    <a:pt x="130688" y="350"/>
                    <a:pt x="185720" y="-2119"/>
                    <a:pt x="206887" y="4936"/>
                  </a:cubicBezTo>
                  <a:cubicBezTo>
                    <a:pt x="228054" y="11991"/>
                    <a:pt x="242518" y="30689"/>
                    <a:pt x="223821" y="43036"/>
                  </a:cubicBezTo>
                  <a:cubicBezTo>
                    <a:pt x="205124" y="55383"/>
                    <a:pt x="93999" y="79725"/>
                    <a:pt x="94704" y="79020"/>
                  </a:cubicBezTo>
                  <a:cubicBezTo>
                    <a:pt x="95409" y="78315"/>
                    <a:pt x="238284" y="49739"/>
                    <a:pt x="228054" y="38803"/>
                  </a:cubicBezTo>
                  <a:cubicBezTo>
                    <a:pt x="217824" y="27867"/>
                    <a:pt x="25559" y="13403"/>
                    <a:pt x="3687" y="705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B177CDD7-EBC2-47D1-9263-D55F6602C1A5}"/>
                </a:ext>
              </a:extLst>
            </p:cNvPr>
            <p:cNvSpPr/>
            <p:nvPr/>
          </p:nvSpPr>
          <p:spPr>
            <a:xfrm>
              <a:off x="6100030" y="7843465"/>
              <a:ext cx="363580" cy="930272"/>
            </a:xfrm>
            <a:custGeom>
              <a:avLst/>
              <a:gdLst>
                <a:gd name="connsiteX0" fmla="*/ 347337 w 363580"/>
                <a:gd name="connsiteY0" fmla="*/ 30535 h 930272"/>
                <a:gd name="connsiteX1" fmla="*/ 305003 w 363580"/>
                <a:gd name="connsiteY1" fmla="*/ 60168 h 930272"/>
                <a:gd name="connsiteX2" fmla="*/ 127203 w 363580"/>
                <a:gd name="connsiteY2" fmla="*/ 394602 h 930272"/>
                <a:gd name="connsiteX3" fmla="*/ 25603 w 363580"/>
                <a:gd name="connsiteY3" fmla="*/ 775602 h 930272"/>
                <a:gd name="connsiteX4" fmla="*/ 203 w 363580"/>
                <a:gd name="connsiteY4" fmla="*/ 928002 h 930272"/>
                <a:gd name="connsiteX5" fmla="*/ 34070 w 363580"/>
                <a:gd name="connsiteY5" fmla="*/ 674002 h 930272"/>
                <a:gd name="connsiteX6" fmla="*/ 55237 w 363580"/>
                <a:gd name="connsiteY6" fmla="*/ 386135 h 930272"/>
                <a:gd name="connsiteX7" fmla="*/ 347337 w 363580"/>
                <a:gd name="connsiteY7" fmla="*/ 30535 h 930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3580" h="930272">
                  <a:moveTo>
                    <a:pt x="347337" y="30535"/>
                  </a:moveTo>
                  <a:cubicBezTo>
                    <a:pt x="388965" y="-23793"/>
                    <a:pt x="341692" y="-510"/>
                    <a:pt x="305003" y="60168"/>
                  </a:cubicBezTo>
                  <a:cubicBezTo>
                    <a:pt x="268314" y="120846"/>
                    <a:pt x="173770" y="275363"/>
                    <a:pt x="127203" y="394602"/>
                  </a:cubicBezTo>
                  <a:cubicBezTo>
                    <a:pt x="80636" y="513841"/>
                    <a:pt x="46770" y="686702"/>
                    <a:pt x="25603" y="775602"/>
                  </a:cubicBezTo>
                  <a:cubicBezTo>
                    <a:pt x="4436" y="864502"/>
                    <a:pt x="-1208" y="944935"/>
                    <a:pt x="203" y="928002"/>
                  </a:cubicBezTo>
                  <a:cubicBezTo>
                    <a:pt x="1614" y="911069"/>
                    <a:pt x="24898" y="764313"/>
                    <a:pt x="34070" y="674002"/>
                  </a:cubicBezTo>
                  <a:cubicBezTo>
                    <a:pt x="43242" y="583691"/>
                    <a:pt x="3731" y="493380"/>
                    <a:pt x="55237" y="386135"/>
                  </a:cubicBezTo>
                  <a:cubicBezTo>
                    <a:pt x="106742" y="278891"/>
                    <a:pt x="305709" y="84863"/>
                    <a:pt x="347337" y="305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0DEBC355-4AFB-4767-BB8A-1183FEF5C1E8}"/>
                </a:ext>
              </a:extLst>
            </p:cNvPr>
            <p:cNvSpPr/>
            <p:nvPr/>
          </p:nvSpPr>
          <p:spPr>
            <a:xfrm>
              <a:off x="5668247" y="8562057"/>
              <a:ext cx="476560" cy="569473"/>
            </a:xfrm>
            <a:custGeom>
              <a:avLst/>
              <a:gdLst>
                <a:gd name="connsiteX0" fmla="*/ 465853 w 476560"/>
                <a:gd name="connsiteY0" fmla="*/ 1976 h 569473"/>
                <a:gd name="connsiteX1" fmla="*/ 228786 w 476560"/>
                <a:gd name="connsiteY1" fmla="*/ 387210 h 569473"/>
                <a:gd name="connsiteX2" fmla="*/ 186 w 476560"/>
                <a:gd name="connsiteY2" fmla="*/ 569243 h 569473"/>
                <a:gd name="connsiteX3" fmla="*/ 266886 w 476560"/>
                <a:gd name="connsiteY3" fmla="*/ 421076 h 569473"/>
                <a:gd name="connsiteX4" fmla="*/ 419286 w 476560"/>
                <a:gd name="connsiteY4" fmla="*/ 243276 h 569473"/>
                <a:gd name="connsiteX5" fmla="*/ 465853 w 476560"/>
                <a:gd name="connsiteY5" fmla="*/ 1976 h 56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560" h="569473">
                  <a:moveTo>
                    <a:pt x="465853" y="1976"/>
                  </a:moveTo>
                  <a:cubicBezTo>
                    <a:pt x="434103" y="25965"/>
                    <a:pt x="306397" y="292666"/>
                    <a:pt x="228786" y="387210"/>
                  </a:cubicBezTo>
                  <a:cubicBezTo>
                    <a:pt x="151175" y="481755"/>
                    <a:pt x="-6164" y="563599"/>
                    <a:pt x="186" y="569243"/>
                  </a:cubicBezTo>
                  <a:cubicBezTo>
                    <a:pt x="6536" y="574887"/>
                    <a:pt x="197036" y="475404"/>
                    <a:pt x="266886" y="421076"/>
                  </a:cubicBezTo>
                  <a:cubicBezTo>
                    <a:pt x="336736" y="366748"/>
                    <a:pt x="386830" y="307482"/>
                    <a:pt x="419286" y="243276"/>
                  </a:cubicBezTo>
                  <a:cubicBezTo>
                    <a:pt x="451742" y="179070"/>
                    <a:pt x="497603" y="-22013"/>
                    <a:pt x="465853" y="197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A267F468-7539-4B57-8502-552514BDE9D1}"/>
                </a:ext>
              </a:extLst>
            </p:cNvPr>
            <p:cNvSpPr/>
            <p:nvPr/>
          </p:nvSpPr>
          <p:spPr>
            <a:xfrm>
              <a:off x="5184101" y="9101631"/>
              <a:ext cx="1597493" cy="940248"/>
            </a:xfrm>
            <a:custGeom>
              <a:avLst/>
              <a:gdLst>
                <a:gd name="connsiteX0" fmla="*/ 687532 w 1597493"/>
                <a:gd name="connsiteY0" fmla="*/ 59302 h 940248"/>
                <a:gd name="connsiteX1" fmla="*/ 640966 w 1597493"/>
                <a:gd name="connsiteY1" fmla="*/ 80469 h 940248"/>
                <a:gd name="connsiteX2" fmla="*/ 52532 w 1597493"/>
                <a:gd name="connsiteY2" fmla="*/ 596936 h 940248"/>
                <a:gd name="connsiteX3" fmla="*/ 179532 w 1597493"/>
                <a:gd name="connsiteY3" fmla="*/ 711236 h 940248"/>
                <a:gd name="connsiteX4" fmla="*/ 1386032 w 1597493"/>
                <a:gd name="connsiteY4" fmla="*/ 914436 h 940248"/>
                <a:gd name="connsiteX5" fmla="*/ 1491866 w 1597493"/>
                <a:gd name="connsiteY5" fmla="*/ 935602 h 940248"/>
                <a:gd name="connsiteX6" fmla="*/ 276899 w 1597493"/>
                <a:gd name="connsiteY6" fmla="*/ 897502 h 940248"/>
                <a:gd name="connsiteX7" fmla="*/ 243032 w 1597493"/>
                <a:gd name="connsiteY7" fmla="*/ 643502 h 940248"/>
                <a:gd name="connsiteX8" fmla="*/ 687532 w 1597493"/>
                <a:gd name="connsiteY8" fmla="*/ 59302 h 94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7493" h="940248">
                  <a:moveTo>
                    <a:pt x="687532" y="59302"/>
                  </a:moveTo>
                  <a:cubicBezTo>
                    <a:pt x="753854" y="-34537"/>
                    <a:pt x="746799" y="-9137"/>
                    <a:pt x="640966" y="80469"/>
                  </a:cubicBezTo>
                  <a:cubicBezTo>
                    <a:pt x="535133" y="170075"/>
                    <a:pt x="129438" y="491808"/>
                    <a:pt x="52532" y="596936"/>
                  </a:cubicBezTo>
                  <a:cubicBezTo>
                    <a:pt x="-24374" y="702064"/>
                    <a:pt x="-42718" y="658319"/>
                    <a:pt x="179532" y="711236"/>
                  </a:cubicBezTo>
                  <a:cubicBezTo>
                    <a:pt x="401782" y="764153"/>
                    <a:pt x="1167310" y="877042"/>
                    <a:pt x="1386032" y="914436"/>
                  </a:cubicBezTo>
                  <a:cubicBezTo>
                    <a:pt x="1604754" y="951830"/>
                    <a:pt x="1676721" y="938424"/>
                    <a:pt x="1491866" y="935602"/>
                  </a:cubicBezTo>
                  <a:cubicBezTo>
                    <a:pt x="1307011" y="932780"/>
                    <a:pt x="485038" y="946185"/>
                    <a:pt x="276899" y="897502"/>
                  </a:cubicBezTo>
                  <a:cubicBezTo>
                    <a:pt x="68760" y="848819"/>
                    <a:pt x="178121" y="781085"/>
                    <a:pt x="243032" y="643502"/>
                  </a:cubicBezTo>
                  <a:cubicBezTo>
                    <a:pt x="307943" y="505919"/>
                    <a:pt x="621210" y="153141"/>
                    <a:pt x="687532" y="593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5386E1B2-E698-4274-A6E1-CD7ADC53CD38}"/>
                </a:ext>
              </a:extLst>
            </p:cNvPr>
            <p:cNvSpPr/>
            <p:nvPr/>
          </p:nvSpPr>
          <p:spPr>
            <a:xfrm>
              <a:off x="6518010" y="4657114"/>
              <a:ext cx="969299" cy="127439"/>
            </a:xfrm>
            <a:custGeom>
              <a:avLst/>
              <a:gdLst>
                <a:gd name="connsiteX0" fmla="*/ 9790 w 969299"/>
                <a:gd name="connsiteY0" fmla="*/ 5903 h 127439"/>
                <a:gd name="connsiteX1" fmla="*/ 136790 w 969299"/>
                <a:gd name="connsiteY1" fmla="*/ 24953 h 127439"/>
                <a:gd name="connsiteX2" fmla="*/ 502973 w 969299"/>
                <a:gd name="connsiteY2" fmla="*/ 86336 h 127439"/>
                <a:gd name="connsiteX3" fmla="*/ 886090 w 969299"/>
                <a:gd name="connsiteY3" fmla="*/ 71519 h 127439"/>
                <a:gd name="connsiteX4" fmla="*/ 945357 w 969299"/>
                <a:gd name="connsiteY4" fmla="*/ 63053 h 127439"/>
                <a:gd name="connsiteX5" fmla="*/ 577057 w 969299"/>
                <a:gd name="connsiteY5" fmla="*/ 90569 h 127439"/>
                <a:gd name="connsiteX6" fmla="*/ 369623 w 969299"/>
                <a:gd name="connsiteY6" fmla="*/ 124436 h 127439"/>
                <a:gd name="connsiteX7" fmla="*/ 9790 w 969299"/>
                <a:gd name="connsiteY7" fmla="*/ 5903 h 12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299" h="127439">
                  <a:moveTo>
                    <a:pt x="9790" y="5903"/>
                  </a:moveTo>
                  <a:cubicBezTo>
                    <a:pt x="-29015" y="-10677"/>
                    <a:pt x="54593" y="11548"/>
                    <a:pt x="136790" y="24953"/>
                  </a:cubicBezTo>
                  <a:cubicBezTo>
                    <a:pt x="218987" y="38358"/>
                    <a:pt x="378090" y="78575"/>
                    <a:pt x="502973" y="86336"/>
                  </a:cubicBezTo>
                  <a:cubicBezTo>
                    <a:pt x="627856" y="94097"/>
                    <a:pt x="812359" y="75400"/>
                    <a:pt x="886090" y="71519"/>
                  </a:cubicBezTo>
                  <a:cubicBezTo>
                    <a:pt x="959821" y="67638"/>
                    <a:pt x="996862" y="59878"/>
                    <a:pt x="945357" y="63053"/>
                  </a:cubicBezTo>
                  <a:cubicBezTo>
                    <a:pt x="893852" y="66228"/>
                    <a:pt x="673013" y="80339"/>
                    <a:pt x="577057" y="90569"/>
                  </a:cubicBezTo>
                  <a:cubicBezTo>
                    <a:pt x="481101" y="100799"/>
                    <a:pt x="464167" y="138194"/>
                    <a:pt x="369623" y="124436"/>
                  </a:cubicBezTo>
                  <a:cubicBezTo>
                    <a:pt x="275079" y="110678"/>
                    <a:pt x="48595" y="22483"/>
                    <a:pt x="9790" y="590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EDF81F11-2C04-429E-9815-B7CC7707D17B}"/>
                </a:ext>
              </a:extLst>
            </p:cNvPr>
            <p:cNvSpPr/>
            <p:nvPr/>
          </p:nvSpPr>
          <p:spPr>
            <a:xfrm>
              <a:off x="6659978" y="4519045"/>
              <a:ext cx="962761" cy="150188"/>
            </a:xfrm>
            <a:custGeom>
              <a:avLst/>
              <a:gdLst>
                <a:gd name="connsiteX0" fmla="*/ 782222 w 962761"/>
                <a:gd name="connsiteY0" fmla="*/ 38 h 150188"/>
                <a:gd name="connsiteX1" fmla="*/ 962139 w 962761"/>
                <a:gd name="connsiteY1" fmla="*/ 148205 h 150188"/>
                <a:gd name="connsiteX2" fmla="*/ 706022 w 962761"/>
                <a:gd name="connsiteY2" fmla="*/ 86822 h 150188"/>
                <a:gd name="connsiteX3" fmla="*/ 559972 w 962761"/>
                <a:gd name="connsiteY3" fmla="*/ 107988 h 150188"/>
                <a:gd name="connsiteX4" fmla="*/ 490122 w 962761"/>
                <a:gd name="connsiteY4" fmla="*/ 120688 h 150188"/>
                <a:gd name="connsiteX5" fmla="*/ 303855 w 962761"/>
                <a:gd name="connsiteY5" fmla="*/ 120688 h 150188"/>
                <a:gd name="connsiteX6" fmla="*/ 286922 w 962761"/>
                <a:gd name="connsiteY6" fmla="*/ 129155 h 150188"/>
                <a:gd name="connsiteX7" fmla="*/ 134522 w 962761"/>
                <a:gd name="connsiteY7" fmla="*/ 116455 h 150188"/>
                <a:gd name="connsiteX8" fmla="*/ 5405 w 962761"/>
                <a:gd name="connsiteY8" fmla="*/ 97405 h 150188"/>
                <a:gd name="connsiteX9" fmla="*/ 322905 w 962761"/>
                <a:gd name="connsiteY9" fmla="*/ 93172 h 150188"/>
                <a:gd name="connsiteX10" fmla="*/ 902872 w 962761"/>
                <a:gd name="connsiteY10" fmla="*/ 137622 h 150188"/>
                <a:gd name="connsiteX11" fmla="*/ 921922 w 962761"/>
                <a:gd name="connsiteY11" fmla="*/ 133388 h 150188"/>
                <a:gd name="connsiteX12" fmla="*/ 782222 w 962761"/>
                <a:gd name="connsiteY12" fmla="*/ 38 h 150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2761" h="150188">
                  <a:moveTo>
                    <a:pt x="782222" y="38"/>
                  </a:moveTo>
                  <a:cubicBezTo>
                    <a:pt x="788925" y="2507"/>
                    <a:pt x="974839" y="133741"/>
                    <a:pt x="962139" y="148205"/>
                  </a:cubicBezTo>
                  <a:cubicBezTo>
                    <a:pt x="949439" y="162669"/>
                    <a:pt x="773050" y="93525"/>
                    <a:pt x="706022" y="86822"/>
                  </a:cubicBezTo>
                  <a:cubicBezTo>
                    <a:pt x="638994" y="80119"/>
                    <a:pt x="595955" y="102344"/>
                    <a:pt x="559972" y="107988"/>
                  </a:cubicBezTo>
                  <a:cubicBezTo>
                    <a:pt x="523989" y="113632"/>
                    <a:pt x="532808" y="118571"/>
                    <a:pt x="490122" y="120688"/>
                  </a:cubicBezTo>
                  <a:cubicBezTo>
                    <a:pt x="447436" y="122805"/>
                    <a:pt x="337722" y="119277"/>
                    <a:pt x="303855" y="120688"/>
                  </a:cubicBezTo>
                  <a:cubicBezTo>
                    <a:pt x="269988" y="122099"/>
                    <a:pt x="315144" y="129860"/>
                    <a:pt x="286922" y="129155"/>
                  </a:cubicBezTo>
                  <a:cubicBezTo>
                    <a:pt x="258700" y="128450"/>
                    <a:pt x="181441" y="121747"/>
                    <a:pt x="134522" y="116455"/>
                  </a:cubicBezTo>
                  <a:cubicBezTo>
                    <a:pt x="87603" y="111163"/>
                    <a:pt x="-25992" y="101286"/>
                    <a:pt x="5405" y="97405"/>
                  </a:cubicBezTo>
                  <a:cubicBezTo>
                    <a:pt x="36802" y="93525"/>
                    <a:pt x="173327" y="86469"/>
                    <a:pt x="322905" y="93172"/>
                  </a:cubicBezTo>
                  <a:cubicBezTo>
                    <a:pt x="472483" y="99875"/>
                    <a:pt x="803036" y="130919"/>
                    <a:pt x="902872" y="137622"/>
                  </a:cubicBezTo>
                  <a:cubicBezTo>
                    <a:pt x="1002708" y="144325"/>
                    <a:pt x="938855" y="151027"/>
                    <a:pt x="921922" y="133388"/>
                  </a:cubicBezTo>
                  <a:cubicBezTo>
                    <a:pt x="904989" y="115749"/>
                    <a:pt x="775519" y="-2431"/>
                    <a:pt x="782222" y="3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7D447522-ADB7-44B4-BEB1-98E0DC437984}"/>
                </a:ext>
              </a:extLst>
            </p:cNvPr>
            <p:cNvSpPr/>
            <p:nvPr/>
          </p:nvSpPr>
          <p:spPr>
            <a:xfrm>
              <a:off x="7804868" y="4623691"/>
              <a:ext cx="330757" cy="203711"/>
            </a:xfrm>
            <a:custGeom>
              <a:avLst/>
              <a:gdLst>
                <a:gd name="connsiteX0" fmla="*/ 3515 w 330757"/>
                <a:gd name="connsiteY0" fmla="*/ 1226 h 203711"/>
                <a:gd name="connsiteX1" fmla="*/ 327365 w 330757"/>
                <a:gd name="connsiteY1" fmla="*/ 200192 h 203711"/>
                <a:gd name="connsiteX2" fmla="*/ 164382 w 330757"/>
                <a:gd name="connsiteY2" fmla="*/ 119759 h 203711"/>
                <a:gd name="connsiteX3" fmla="*/ 3515 w 330757"/>
                <a:gd name="connsiteY3" fmla="*/ 1226 h 20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757" h="203711">
                  <a:moveTo>
                    <a:pt x="3515" y="1226"/>
                  </a:moveTo>
                  <a:cubicBezTo>
                    <a:pt x="30679" y="14631"/>
                    <a:pt x="300554" y="180437"/>
                    <a:pt x="327365" y="200192"/>
                  </a:cubicBezTo>
                  <a:cubicBezTo>
                    <a:pt x="354176" y="219947"/>
                    <a:pt x="214829" y="151509"/>
                    <a:pt x="164382" y="119759"/>
                  </a:cubicBezTo>
                  <a:cubicBezTo>
                    <a:pt x="113935" y="88009"/>
                    <a:pt x="-23649" y="-12179"/>
                    <a:pt x="3515" y="122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97CDA604-41C7-4792-AF75-65516496F79F}"/>
                </a:ext>
              </a:extLst>
            </p:cNvPr>
            <p:cNvSpPr/>
            <p:nvPr/>
          </p:nvSpPr>
          <p:spPr>
            <a:xfrm>
              <a:off x="7408308" y="4562700"/>
              <a:ext cx="441943" cy="143538"/>
            </a:xfrm>
            <a:custGeom>
              <a:avLst/>
              <a:gdLst>
                <a:gd name="connsiteX0" fmla="*/ 201109 w 441943"/>
                <a:gd name="connsiteY0" fmla="*/ 833 h 143538"/>
                <a:gd name="connsiteX1" fmla="*/ 400075 w 441943"/>
                <a:gd name="connsiteY1" fmla="*/ 129950 h 143538"/>
                <a:gd name="connsiteX2" fmla="*/ 429709 w 441943"/>
                <a:gd name="connsiteY2" fmla="*/ 134183 h 143538"/>
                <a:gd name="connsiteX3" fmla="*/ 245559 w 441943"/>
                <a:gd name="connsiteY3" fmla="*/ 81267 h 143538"/>
                <a:gd name="connsiteX4" fmla="*/ 25 w 441943"/>
                <a:gd name="connsiteY4" fmla="*/ 74917 h 143538"/>
                <a:gd name="connsiteX5" fmla="*/ 260375 w 441943"/>
                <a:gd name="connsiteY5" fmla="*/ 72800 h 143538"/>
                <a:gd name="connsiteX6" fmla="*/ 201109 w 441943"/>
                <a:gd name="connsiteY6" fmla="*/ 833 h 143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943" h="143538">
                  <a:moveTo>
                    <a:pt x="201109" y="833"/>
                  </a:moveTo>
                  <a:cubicBezTo>
                    <a:pt x="224392" y="10358"/>
                    <a:pt x="361975" y="107725"/>
                    <a:pt x="400075" y="129950"/>
                  </a:cubicBezTo>
                  <a:cubicBezTo>
                    <a:pt x="438175" y="152175"/>
                    <a:pt x="455462" y="142297"/>
                    <a:pt x="429709" y="134183"/>
                  </a:cubicBezTo>
                  <a:cubicBezTo>
                    <a:pt x="403956" y="126069"/>
                    <a:pt x="317173" y="91145"/>
                    <a:pt x="245559" y="81267"/>
                  </a:cubicBezTo>
                  <a:cubicBezTo>
                    <a:pt x="173945" y="71389"/>
                    <a:pt x="-2444" y="76328"/>
                    <a:pt x="25" y="74917"/>
                  </a:cubicBezTo>
                  <a:cubicBezTo>
                    <a:pt x="2494" y="73506"/>
                    <a:pt x="224744" y="79150"/>
                    <a:pt x="260375" y="72800"/>
                  </a:cubicBezTo>
                  <a:cubicBezTo>
                    <a:pt x="296006" y="66450"/>
                    <a:pt x="177826" y="-8692"/>
                    <a:pt x="201109" y="83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585A2A31-360B-409D-8BAF-827722F5F006}"/>
                </a:ext>
              </a:extLst>
            </p:cNvPr>
            <p:cNvSpPr/>
            <p:nvPr/>
          </p:nvSpPr>
          <p:spPr>
            <a:xfrm>
              <a:off x="7278832" y="4749631"/>
              <a:ext cx="492494" cy="652603"/>
            </a:xfrm>
            <a:custGeom>
              <a:avLst/>
              <a:gdLst>
                <a:gd name="connsiteX0" fmla="*/ 423718 w 492494"/>
                <a:gd name="connsiteY0" fmla="*/ 169 h 652603"/>
                <a:gd name="connsiteX1" fmla="*/ 188768 w 492494"/>
                <a:gd name="connsiteY1" fmla="*/ 59436 h 652603"/>
                <a:gd name="connsiteX2" fmla="*/ 377151 w 492494"/>
                <a:gd name="connsiteY2" fmla="*/ 222419 h 652603"/>
                <a:gd name="connsiteX3" fmla="*/ 142201 w 492494"/>
                <a:gd name="connsiteY3" fmla="*/ 190669 h 652603"/>
                <a:gd name="connsiteX4" fmla="*/ 173951 w 492494"/>
                <a:gd name="connsiteY4" fmla="*/ 254169 h 652603"/>
                <a:gd name="connsiteX5" fmla="*/ 127385 w 492494"/>
                <a:gd name="connsiteY5" fmla="*/ 268986 h 652603"/>
                <a:gd name="connsiteX6" fmla="*/ 275551 w 492494"/>
                <a:gd name="connsiteY6" fmla="*/ 326136 h 652603"/>
                <a:gd name="connsiteX7" fmla="*/ 55418 w 492494"/>
                <a:gd name="connsiteY7" fmla="*/ 389636 h 652603"/>
                <a:gd name="connsiteX8" fmla="*/ 85051 w 492494"/>
                <a:gd name="connsiteY8" fmla="*/ 408686 h 652603"/>
                <a:gd name="connsiteX9" fmla="*/ 74468 w 492494"/>
                <a:gd name="connsiteY9" fmla="*/ 487002 h 652603"/>
                <a:gd name="connsiteX10" fmla="*/ 330585 w 492494"/>
                <a:gd name="connsiteY10" fmla="*/ 451019 h 652603"/>
                <a:gd name="connsiteX11" fmla="*/ 461818 w 492494"/>
                <a:gd name="connsiteY11" fmla="*/ 542036 h 652603"/>
                <a:gd name="connsiteX12" fmla="*/ 472401 w 492494"/>
                <a:gd name="connsiteY12" fmla="*/ 652102 h 652603"/>
                <a:gd name="connsiteX13" fmla="*/ 226868 w 492494"/>
                <a:gd name="connsiteY13" fmla="*/ 495469 h 652603"/>
                <a:gd name="connsiteX14" fmla="*/ 385 w 492494"/>
                <a:gd name="connsiteY14" fmla="*/ 427736 h 652603"/>
                <a:gd name="connsiteX15" fmla="*/ 281901 w 492494"/>
                <a:gd name="connsiteY15" fmla="*/ 281686 h 652603"/>
                <a:gd name="connsiteX16" fmla="*/ 216285 w 492494"/>
                <a:gd name="connsiteY16" fmla="*/ 74252 h 652603"/>
                <a:gd name="connsiteX17" fmla="*/ 423718 w 492494"/>
                <a:gd name="connsiteY17" fmla="*/ 169 h 652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2494" h="652603">
                  <a:moveTo>
                    <a:pt x="423718" y="169"/>
                  </a:moveTo>
                  <a:cubicBezTo>
                    <a:pt x="419132" y="-2300"/>
                    <a:pt x="196529" y="22394"/>
                    <a:pt x="188768" y="59436"/>
                  </a:cubicBezTo>
                  <a:cubicBezTo>
                    <a:pt x="181007" y="96478"/>
                    <a:pt x="384912" y="200547"/>
                    <a:pt x="377151" y="222419"/>
                  </a:cubicBezTo>
                  <a:cubicBezTo>
                    <a:pt x="369390" y="244291"/>
                    <a:pt x="176068" y="185377"/>
                    <a:pt x="142201" y="190669"/>
                  </a:cubicBezTo>
                  <a:cubicBezTo>
                    <a:pt x="108334" y="195961"/>
                    <a:pt x="176420" y="241116"/>
                    <a:pt x="173951" y="254169"/>
                  </a:cubicBezTo>
                  <a:cubicBezTo>
                    <a:pt x="171482" y="267222"/>
                    <a:pt x="110452" y="256992"/>
                    <a:pt x="127385" y="268986"/>
                  </a:cubicBezTo>
                  <a:cubicBezTo>
                    <a:pt x="144318" y="280981"/>
                    <a:pt x="287545" y="306028"/>
                    <a:pt x="275551" y="326136"/>
                  </a:cubicBezTo>
                  <a:cubicBezTo>
                    <a:pt x="263556" y="346244"/>
                    <a:pt x="87168" y="375878"/>
                    <a:pt x="55418" y="389636"/>
                  </a:cubicBezTo>
                  <a:cubicBezTo>
                    <a:pt x="23668" y="403394"/>
                    <a:pt x="81876" y="392458"/>
                    <a:pt x="85051" y="408686"/>
                  </a:cubicBezTo>
                  <a:cubicBezTo>
                    <a:pt x="88226" y="424914"/>
                    <a:pt x="33546" y="479947"/>
                    <a:pt x="74468" y="487002"/>
                  </a:cubicBezTo>
                  <a:cubicBezTo>
                    <a:pt x="115390" y="494057"/>
                    <a:pt x="266027" y="441847"/>
                    <a:pt x="330585" y="451019"/>
                  </a:cubicBezTo>
                  <a:cubicBezTo>
                    <a:pt x="395143" y="460191"/>
                    <a:pt x="438182" y="508522"/>
                    <a:pt x="461818" y="542036"/>
                  </a:cubicBezTo>
                  <a:cubicBezTo>
                    <a:pt x="485454" y="575550"/>
                    <a:pt x="511559" y="659863"/>
                    <a:pt x="472401" y="652102"/>
                  </a:cubicBezTo>
                  <a:cubicBezTo>
                    <a:pt x="433243" y="644341"/>
                    <a:pt x="305537" y="532863"/>
                    <a:pt x="226868" y="495469"/>
                  </a:cubicBezTo>
                  <a:cubicBezTo>
                    <a:pt x="148199" y="458075"/>
                    <a:pt x="-8787" y="463367"/>
                    <a:pt x="385" y="427736"/>
                  </a:cubicBezTo>
                  <a:cubicBezTo>
                    <a:pt x="9557" y="392106"/>
                    <a:pt x="245918" y="340600"/>
                    <a:pt x="281901" y="281686"/>
                  </a:cubicBezTo>
                  <a:cubicBezTo>
                    <a:pt x="317884" y="222772"/>
                    <a:pt x="196882" y="121877"/>
                    <a:pt x="216285" y="74252"/>
                  </a:cubicBezTo>
                  <a:cubicBezTo>
                    <a:pt x="235688" y="26627"/>
                    <a:pt x="428304" y="2638"/>
                    <a:pt x="423718" y="16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1A9D278D-6EC5-4545-83EF-88964BC0FF2B}"/>
                </a:ext>
              </a:extLst>
            </p:cNvPr>
            <p:cNvSpPr/>
            <p:nvPr/>
          </p:nvSpPr>
          <p:spPr>
            <a:xfrm>
              <a:off x="6588244" y="4802716"/>
              <a:ext cx="773176" cy="356867"/>
            </a:xfrm>
            <a:custGeom>
              <a:avLst/>
              <a:gdLst>
                <a:gd name="connsiteX0" fmla="*/ 769289 w 773176"/>
                <a:gd name="connsiteY0" fmla="*/ 1 h 356867"/>
                <a:gd name="connsiteX1" fmla="*/ 269756 w 773176"/>
                <a:gd name="connsiteY1" fmla="*/ 76201 h 356867"/>
                <a:gd name="connsiteX2" fmla="*/ 142756 w 773176"/>
                <a:gd name="connsiteY2" fmla="*/ 80434 h 356867"/>
                <a:gd name="connsiteX3" fmla="*/ 494123 w 773176"/>
                <a:gd name="connsiteY3" fmla="*/ 80434 h 356867"/>
                <a:gd name="connsiteX4" fmla="*/ 392523 w 773176"/>
                <a:gd name="connsiteY4" fmla="*/ 112184 h 356867"/>
                <a:gd name="connsiteX5" fmla="*/ 132173 w 773176"/>
                <a:gd name="connsiteY5" fmla="*/ 171451 h 356867"/>
                <a:gd name="connsiteX6" fmla="*/ 115239 w 773176"/>
                <a:gd name="connsiteY6" fmla="*/ 175684 h 356867"/>
                <a:gd name="connsiteX7" fmla="*/ 142756 w 773176"/>
                <a:gd name="connsiteY7" fmla="*/ 198967 h 356867"/>
                <a:gd name="connsiteX8" fmla="*/ 115239 w 773176"/>
                <a:gd name="connsiteY8" fmla="*/ 275167 h 356867"/>
                <a:gd name="connsiteX9" fmla="*/ 115239 w 773176"/>
                <a:gd name="connsiteY9" fmla="*/ 355601 h 356867"/>
                <a:gd name="connsiteX10" fmla="*/ 3056 w 773176"/>
                <a:gd name="connsiteY10" fmla="*/ 325967 h 356867"/>
                <a:gd name="connsiteX11" fmla="*/ 254939 w 773176"/>
                <a:gd name="connsiteY11" fmla="*/ 347134 h 356867"/>
                <a:gd name="connsiteX12" fmla="*/ 225306 w 773176"/>
                <a:gd name="connsiteY12" fmla="*/ 198967 h 356867"/>
                <a:gd name="connsiteX13" fmla="*/ 360773 w 773176"/>
                <a:gd name="connsiteY13" fmla="*/ 112184 h 356867"/>
                <a:gd name="connsiteX14" fmla="*/ 496239 w 773176"/>
                <a:gd name="connsiteY14" fmla="*/ 78317 h 356867"/>
                <a:gd name="connsiteX15" fmla="*/ 769289 w 773176"/>
                <a:gd name="connsiteY15" fmla="*/ 1 h 35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3176" h="356867">
                  <a:moveTo>
                    <a:pt x="769289" y="1"/>
                  </a:moveTo>
                  <a:cubicBezTo>
                    <a:pt x="731542" y="-352"/>
                    <a:pt x="374178" y="62796"/>
                    <a:pt x="269756" y="76201"/>
                  </a:cubicBezTo>
                  <a:cubicBezTo>
                    <a:pt x="165334" y="89606"/>
                    <a:pt x="105362" y="79729"/>
                    <a:pt x="142756" y="80434"/>
                  </a:cubicBezTo>
                  <a:cubicBezTo>
                    <a:pt x="180150" y="81139"/>
                    <a:pt x="452495" y="75142"/>
                    <a:pt x="494123" y="80434"/>
                  </a:cubicBezTo>
                  <a:cubicBezTo>
                    <a:pt x="535751" y="85726"/>
                    <a:pt x="452848" y="97015"/>
                    <a:pt x="392523" y="112184"/>
                  </a:cubicBezTo>
                  <a:cubicBezTo>
                    <a:pt x="332198" y="127354"/>
                    <a:pt x="178387" y="160868"/>
                    <a:pt x="132173" y="171451"/>
                  </a:cubicBezTo>
                  <a:cubicBezTo>
                    <a:pt x="85959" y="182034"/>
                    <a:pt x="113475" y="171098"/>
                    <a:pt x="115239" y="175684"/>
                  </a:cubicBezTo>
                  <a:cubicBezTo>
                    <a:pt x="117003" y="180270"/>
                    <a:pt x="142756" y="182387"/>
                    <a:pt x="142756" y="198967"/>
                  </a:cubicBezTo>
                  <a:cubicBezTo>
                    <a:pt x="142756" y="215547"/>
                    <a:pt x="119825" y="249061"/>
                    <a:pt x="115239" y="275167"/>
                  </a:cubicBezTo>
                  <a:cubicBezTo>
                    <a:pt x="110653" y="301273"/>
                    <a:pt x="133936" y="347134"/>
                    <a:pt x="115239" y="355601"/>
                  </a:cubicBezTo>
                  <a:cubicBezTo>
                    <a:pt x="96542" y="364068"/>
                    <a:pt x="-20227" y="327378"/>
                    <a:pt x="3056" y="325967"/>
                  </a:cubicBezTo>
                  <a:cubicBezTo>
                    <a:pt x="26339" y="324556"/>
                    <a:pt x="217897" y="368301"/>
                    <a:pt x="254939" y="347134"/>
                  </a:cubicBezTo>
                  <a:cubicBezTo>
                    <a:pt x="291981" y="325967"/>
                    <a:pt x="207667" y="238125"/>
                    <a:pt x="225306" y="198967"/>
                  </a:cubicBezTo>
                  <a:cubicBezTo>
                    <a:pt x="242945" y="159809"/>
                    <a:pt x="315618" y="132292"/>
                    <a:pt x="360773" y="112184"/>
                  </a:cubicBezTo>
                  <a:cubicBezTo>
                    <a:pt x="405928" y="92076"/>
                    <a:pt x="433445" y="96661"/>
                    <a:pt x="496239" y="78317"/>
                  </a:cubicBezTo>
                  <a:cubicBezTo>
                    <a:pt x="559033" y="59973"/>
                    <a:pt x="807036" y="354"/>
                    <a:pt x="769289" y="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7514BD67-EC7F-4A56-A328-F0EBF05029A3}"/>
                </a:ext>
              </a:extLst>
            </p:cNvPr>
            <p:cNvSpPr/>
            <p:nvPr/>
          </p:nvSpPr>
          <p:spPr>
            <a:xfrm>
              <a:off x="6956033" y="4855253"/>
              <a:ext cx="363945" cy="508627"/>
            </a:xfrm>
            <a:custGeom>
              <a:avLst/>
              <a:gdLst>
                <a:gd name="connsiteX0" fmla="*/ 363400 w 363945"/>
                <a:gd name="connsiteY0" fmla="*/ 380 h 508627"/>
                <a:gd name="connsiteX1" fmla="*/ 88234 w 363945"/>
                <a:gd name="connsiteY1" fmla="*/ 150664 h 508627"/>
                <a:gd name="connsiteX2" fmla="*/ 58600 w 363945"/>
                <a:gd name="connsiteY2" fmla="*/ 207814 h 508627"/>
                <a:gd name="connsiteX3" fmla="*/ 145384 w 363945"/>
                <a:gd name="connsiteY3" fmla="*/ 491447 h 508627"/>
                <a:gd name="connsiteX4" fmla="*/ 122100 w 363945"/>
                <a:gd name="connsiteY4" fmla="*/ 446997 h 508627"/>
                <a:gd name="connsiteX5" fmla="*/ 7800 w 363945"/>
                <a:gd name="connsiteY5" fmla="*/ 199347 h 508627"/>
                <a:gd name="connsiteX6" fmla="*/ 363400 w 363945"/>
                <a:gd name="connsiteY6" fmla="*/ 380 h 50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45" h="508627">
                  <a:moveTo>
                    <a:pt x="363400" y="380"/>
                  </a:moveTo>
                  <a:cubicBezTo>
                    <a:pt x="376806" y="-7734"/>
                    <a:pt x="139034" y="116092"/>
                    <a:pt x="88234" y="150664"/>
                  </a:cubicBezTo>
                  <a:cubicBezTo>
                    <a:pt x="37434" y="185236"/>
                    <a:pt x="49075" y="151017"/>
                    <a:pt x="58600" y="207814"/>
                  </a:cubicBezTo>
                  <a:cubicBezTo>
                    <a:pt x="68125" y="264611"/>
                    <a:pt x="134801" y="451583"/>
                    <a:pt x="145384" y="491447"/>
                  </a:cubicBezTo>
                  <a:cubicBezTo>
                    <a:pt x="155967" y="531311"/>
                    <a:pt x="145031" y="495680"/>
                    <a:pt x="122100" y="446997"/>
                  </a:cubicBezTo>
                  <a:cubicBezTo>
                    <a:pt x="99169" y="398314"/>
                    <a:pt x="-33122" y="273430"/>
                    <a:pt x="7800" y="199347"/>
                  </a:cubicBezTo>
                  <a:cubicBezTo>
                    <a:pt x="48722" y="125264"/>
                    <a:pt x="349994" y="8494"/>
                    <a:pt x="363400" y="38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8A67FAB7-BBFA-41C3-893B-271EDFEAEA35}"/>
                </a:ext>
              </a:extLst>
            </p:cNvPr>
            <p:cNvSpPr/>
            <p:nvPr/>
          </p:nvSpPr>
          <p:spPr>
            <a:xfrm>
              <a:off x="6732140" y="5189711"/>
              <a:ext cx="450846" cy="178158"/>
            </a:xfrm>
            <a:custGeom>
              <a:avLst/>
              <a:gdLst>
                <a:gd name="connsiteX0" fmla="*/ 977 w 450846"/>
                <a:gd name="connsiteY0" fmla="*/ 356 h 178158"/>
                <a:gd name="connsiteX1" fmla="*/ 102577 w 450846"/>
                <a:gd name="connsiteY1" fmla="*/ 70206 h 178158"/>
                <a:gd name="connsiteX2" fmla="*/ 32727 w 450846"/>
                <a:gd name="connsiteY2" fmla="*/ 163339 h 178158"/>
                <a:gd name="connsiteX3" fmla="*/ 157610 w 450846"/>
                <a:gd name="connsiteY3" fmla="*/ 91372 h 178158"/>
                <a:gd name="connsiteX4" fmla="*/ 305777 w 450846"/>
                <a:gd name="connsiteY4" fmla="*/ 125239 h 178158"/>
                <a:gd name="connsiteX5" fmla="*/ 449710 w 450846"/>
                <a:gd name="connsiteY5" fmla="*/ 178156 h 178158"/>
                <a:gd name="connsiteX6" fmla="*/ 225343 w 450846"/>
                <a:gd name="connsiteY6" fmla="*/ 123122 h 178158"/>
                <a:gd name="connsiteX7" fmla="*/ 47543 w 450846"/>
                <a:gd name="connsiteY7" fmla="*/ 148522 h 178158"/>
                <a:gd name="connsiteX8" fmla="*/ 176660 w 450846"/>
                <a:gd name="connsiteY8" fmla="*/ 99839 h 178158"/>
                <a:gd name="connsiteX9" fmla="*/ 977 w 450846"/>
                <a:gd name="connsiteY9" fmla="*/ 356 h 178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0846" h="178158">
                  <a:moveTo>
                    <a:pt x="977" y="356"/>
                  </a:moveTo>
                  <a:cubicBezTo>
                    <a:pt x="-11370" y="-4583"/>
                    <a:pt x="97285" y="43042"/>
                    <a:pt x="102577" y="70206"/>
                  </a:cubicBezTo>
                  <a:cubicBezTo>
                    <a:pt x="107869" y="97370"/>
                    <a:pt x="23555" y="159811"/>
                    <a:pt x="32727" y="163339"/>
                  </a:cubicBezTo>
                  <a:cubicBezTo>
                    <a:pt x="41899" y="166867"/>
                    <a:pt x="112102" y="97722"/>
                    <a:pt x="157610" y="91372"/>
                  </a:cubicBezTo>
                  <a:cubicBezTo>
                    <a:pt x="203118" y="85022"/>
                    <a:pt x="257094" y="110775"/>
                    <a:pt x="305777" y="125239"/>
                  </a:cubicBezTo>
                  <a:cubicBezTo>
                    <a:pt x="354460" y="139703"/>
                    <a:pt x="463116" y="178509"/>
                    <a:pt x="449710" y="178156"/>
                  </a:cubicBezTo>
                  <a:cubicBezTo>
                    <a:pt x="436304" y="177803"/>
                    <a:pt x="292371" y="128061"/>
                    <a:pt x="225343" y="123122"/>
                  </a:cubicBezTo>
                  <a:cubicBezTo>
                    <a:pt x="158315" y="118183"/>
                    <a:pt x="55657" y="152402"/>
                    <a:pt x="47543" y="148522"/>
                  </a:cubicBezTo>
                  <a:cubicBezTo>
                    <a:pt x="39429" y="144642"/>
                    <a:pt x="180893" y="121358"/>
                    <a:pt x="176660" y="99839"/>
                  </a:cubicBezTo>
                  <a:cubicBezTo>
                    <a:pt x="172427" y="78320"/>
                    <a:pt x="13324" y="5295"/>
                    <a:pt x="977" y="35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F4C55239-6A02-4416-A97A-EAA9744A024A}"/>
                </a:ext>
              </a:extLst>
            </p:cNvPr>
            <p:cNvSpPr/>
            <p:nvPr/>
          </p:nvSpPr>
          <p:spPr>
            <a:xfrm>
              <a:off x="6739386" y="5402250"/>
              <a:ext cx="192459" cy="120666"/>
            </a:xfrm>
            <a:custGeom>
              <a:avLst/>
              <a:gdLst>
                <a:gd name="connsiteX0" fmla="*/ 20189 w 192459"/>
                <a:gd name="connsiteY0" fmla="*/ 13 h 120666"/>
                <a:gd name="connsiteX1" fmla="*/ 120202 w 192459"/>
                <a:gd name="connsiteY1" fmla="*/ 73038 h 120666"/>
                <a:gd name="connsiteX2" fmla="*/ 183702 w 192459"/>
                <a:gd name="connsiteY2" fmla="*/ 76213 h 120666"/>
                <a:gd name="connsiteX3" fmla="*/ 104327 w 192459"/>
                <a:gd name="connsiteY3" fmla="*/ 98438 h 120666"/>
                <a:gd name="connsiteX4" fmla="*/ 1139 w 192459"/>
                <a:gd name="connsiteY4" fmla="*/ 120663 h 120666"/>
                <a:gd name="connsiteX5" fmla="*/ 175764 w 192459"/>
                <a:gd name="connsiteY5" fmla="*/ 100025 h 120666"/>
                <a:gd name="connsiteX6" fmla="*/ 169414 w 192459"/>
                <a:gd name="connsiteY6" fmla="*/ 79388 h 120666"/>
                <a:gd name="connsiteX7" fmla="*/ 20189 w 192459"/>
                <a:gd name="connsiteY7" fmla="*/ 13 h 12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459" h="120666">
                  <a:moveTo>
                    <a:pt x="20189" y="13"/>
                  </a:moveTo>
                  <a:cubicBezTo>
                    <a:pt x="11987" y="-1045"/>
                    <a:pt x="92950" y="60338"/>
                    <a:pt x="120202" y="73038"/>
                  </a:cubicBezTo>
                  <a:cubicBezTo>
                    <a:pt x="147454" y="85738"/>
                    <a:pt x="186348" y="71980"/>
                    <a:pt x="183702" y="76213"/>
                  </a:cubicBezTo>
                  <a:cubicBezTo>
                    <a:pt x="181056" y="80446"/>
                    <a:pt x="134754" y="91030"/>
                    <a:pt x="104327" y="98438"/>
                  </a:cubicBezTo>
                  <a:cubicBezTo>
                    <a:pt x="73900" y="105846"/>
                    <a:pt x="-10767" y="120399"/>
                    <a:pt x="1139" y="120663"/>
                  </a:cubicBezTo>
                  <a:cubicBezTo>
                    <a:pt x="13045" y="120927"/>
                    <a:pt x="147718" y="106904"/>
                    <a:pt x="175764" y="100025"/>
                  </a:cubicBezTo>
                  <a:cubicBezTo>
                    <a:pt x="203810" y="93146"/>
                    <a:pt x="192962" y="93411"/>
                    <a:pt x="169414" y="79388"/>
                  </a:cubicBezTo>
                  <a:cubicBezTo>
                    <a:pt x="145866" y="65365"/>
                    <a:pt x="28391" y="1071"/>
                    <a:pt x="20189" y="1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28E0C339-2013-4E74-8EEB-C73505E41AAD}"/>
                </a:ext>
              </a:extLst>
            </p:cNvPr>
            <p:cNvSpPr/>
            <p:nvPr/>
          </p:nvSpPr>
          <p:spPr>
            <a:xfrm>
              <a:off x="6772006" y="5509690"/>
              <a:ext cx="267032" cy="135527"/>
            </a:xfrm>
            <a:custGeom>
              <a:avLst/>
              <a:gdLst>
                <a:gd name="connsiteX0" fmla="*/ 269 w 267032"/>
                <a:gd name="connsiteY0" fmla="*/ 523 h 135527"/>
                <a:gd name="connsiteX1" fmla="*/ 41544 w 267032"/>
                <a:gd name="connsiteY1" fmla="*/ 71960 h 135527"/>
                <a:gd name="connsiteX2" fmla="*/ 138382 w 267032"/>
                <a:gd name="connsiteY2" fmla="*/ 121173 h 135527"/>
                <a:gd name="connsiteX3" fmla="*/ 266969 w 267032"/>
                <a:gd name="connsiteY3" fmla="*/ 135460 h 135527"/>
                <a:gd name="connsiteX4" fmla="*/ 154257 w 267032"/>
                <a:gd name="connsiteY4" fmla="*/ 125935 h 135527"/>
                <a:gd name="connsiteX5" fmla="*/ 59007 w 267032"/>
                <a:gd name="connsiteY5" fmla="*/ 111648 h 135527"/>
                <a:gd name="connsiteX6" fmla="*/ 269 w 267032"/>
                <a:gd name="connsiteY6" fmla="*/ 523 h 13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032" h="135527">
                  <a:moveTo>
                    <a:pt x="269" y="523"/>
                  </a:moveTo>
                  <a:cubicBezTo>
                    <a:pt x="-2642" y="-6092"/>
                    <a:pt x="18525" y="51852"/>
                    <a:pt x="41544" y="71960"/>
                  </a:cubicBezTo>
                  <a:cubicBezTo>
                    <a:pt x="64563" y="92068"/>
                    <a:pt x="100811" y="110590"/>
                    <a:pt x="138382" y="121173"/>
                  </a:cubicBezTo>
                  <a:cubicBezTo>
                    <a:pt x="175953" y="131756"/>
                    <a:pt x="264323" y="134666"/>
                    <a:pt x="266969" y="135460"/>
                  </a:cubicBezTo>
                  <a:cubicBezTo>
                    <a:pt x="269615" y="136254"/>
                    <a:pt x="188917" y="129904"/>
                    <a:pt x="154257" y="125935"/>
                  </a:cubicBezTo>
                  <a:cubicBezTo>
                    <a:pt x="119597" y="121966"/>
                    <a:pt x="83613" y="128052"/>
                    <a:pt x="59007" y="111648"/>
                  </a:cubicBezTo>
                  <a:cubicBezTo>
                    <a:pt x="34401" y="95244"/>
                    <a:pt x="3180" y="7138"/>
                    <a:pt x="269" y="52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36803289-D82B-4D77-8919-239747B9606A}"/>
                </a:ext>
              </a:extLst>
            </p:cNvPr>
            <p:cNvSpPr/>
            <p:nvPr/>
          </p:nvSpPr>
          <p:spPr>
            <a:xfrm>
              <a:off x="6734398" y="5622833"/>
              <a:ext cx="138205" cy="180119"/>
            </a:xfrm>
            <a:custGeom>
              <a:avLst/>
              <a:gdLst>
                <a:gd name="connsiteX0" fmla="*/ 31527 w 138205"/>
                <a:gd name="connsiteY0" fmla="*/ 92 h 180119"/>
                <a:gd name="connsiteX1" fmla="*/ 137890 w 138205"/>
                <a:gd name="connsiteY1" fmla="*/ 73117 h 180119"/>
                <a:gd name="connsiteX2" fmla="*/ 63277 w 138205"/>
                <a:gd name="connsiteY2" fmla="*/ 85817 h 180119"/>
                <a:gd name="connsiteX3" fmla="*/ 34702 w 138205"/>
                <a:gd name="connsiteY3" fmla="*/ 179480 h 180119"/>
                <a:gd name="connsiteX4" fmla="*/ 2952 w 138205"/>
                <a:gd name="connsiteY4" fmla="*/ 123917 h 180119"/>
                <a:gd name="connsiteX5" fmla="*/ 114077 w 138205"/>
                <a:gd name="connsiteY5" fmla="*/ 63592 h 180119"/>
                <a:gd name="connsiteX6" fmla="*/ 107727 w 138205"/>
                <a:gd name="connsiteY6" fmla="*/ 57242 h 180119"/>
                <a:gd name="connsiteX7" fmla="*/ 31527 w 138205"/>
                <a:gd name="connsiteY7" fmla="*/ 92 h 18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205" h="180119">
                  <a:moveTo>
                    <a:pt x="31527" y="92"/>
                  </a:moveTo>
                  <a:cubicBezTo>
                    <a:pt x="36554" y="2738"/>
                    <a:pt x="132598" y="58830"/>
                    <a:pt x="137890" y="73117"/>
                  </a:cubicBezTo>
                  <a:cubicBezTo>
                    <a:pt x="143182" y="87404"/>
                    <a:pt x="80475" y="68090"/>
                    <a:pt x="63277" y="85817"/>
                  </a:cubicBezTo>
                  <a:cubicBezTo>
                    <a:pt x="46079" y="103544"/>
                    <a:pt x="44756" y="173130"/>
                    <a:pt x="34702" y="179480"/>
                  </a:cubicBezTo>
                  <a:cubicBezTo>
                    <a:pt x="24648" y="185830"/>
                    <a:pt x="-10277" y="143232"/>
                    <a:pt x="2952" y="123917"/>
                  </a:cubicBezTo>
                  <a:cubicBezTo>
                    <a:pt x="16181" y="104602"/>
                    <a:pt x="96615" y="74704"/>
                    <a:pt x="114077" y="63592"/>
                  </a:cubicBezTo>
                  <a:cubicBezTo>
                    <a:pt x="131539" y="52480"/>
                    <a:pt x="119369" y="62004"/>
                    <a:pt x="107727" y="57242"/>
                  </a:cubicBezTo>
                  <a:cubicBezTo>
                    <a:pt x="96085" y="52480"/>
                    <a:pt x="26500" y="-2554"/>
                    <a:pt x="31527" y="9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27EBF306-34A3-4223-8057-D7883A37E510}"/>
                </a:ext>
              </a:extLst>
            </p:cNvPr>
            <p:cNvSpPr/>
            <p:nvPr/>
          </p:nvSpPr>
          <p:spPr>
            <a:xfrm>
              <a:off x="6713532" y="5666225"/>
              <a:ext cx="282454" cy="192785"/>
            </a:xfrm>
            <a:custGeom>
              <a:avLst/>
              <a:gdLst>
                <a:gd name="connsiteX0" fmla="*/ 241306 w 282454"/>
                <a:gd name="connsiteY0" fmla="*/ 1150 h 192785"/>
                <a:gd name="connsiteX1" fmla="*/ 266706 w 282454"/>
                <a:gd name="connsiteY1" fmla="*/ 77350 h 192785"/>
                <a:gd name="connsiteX2" fmla="*/ 168281 w 282454"/>
                <a:gd name="connsiteY2" fmla="*/ 186888 h 192785"/>
                <a:gd name="connsiteX3" fmla="*/ 6 w 282454"/>
                <a:gd name="connsiteY3" fmla="*/ 175775 h 192785"/>
                <a:gd name="connsiteX4" fmla="*/ 174631 w 282454"/>
                <a:gd name="connsiteY4" fmla="*/ 156725 h 192785"/>
                <a:gd name="connsiteX5" fmla="*/ 280993 w 282454"/>
                <a:gd name="connsiteY5" fmla="*/ 136088 h 192785"/>
                <a:gd name="connsiteX6" fmla="*/ 241306 w 282454"/>
                <a:gd name="connsiteY6" fmla="*/ 1150 h 192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454" h="192785">
                  <a:moveTo>
                    <a:pt x="241306" y="1150"/>
                  </a:moveTo>
                  <a:cubicBezTo>
                    <a:pt x="238925" y="-8640"/>
                    <a:pt x="278877" y="46394"/>
                    <a:pt x="266706" y="77350"/>
                  </a:cubicBezTo>
                  <a:cubicBezTo>
                    <a:pt x="254535" y="108306"/>
                    <a:pt x="212731" y="170484"/>
                    <a:pt x="168281" y="186888"/>
                  </a:cubicBezTo>
                  <a:cubicBezTo>
                    <a:pt x="123831" y="203292"/>
                    <a:pt x="-1052" y="180802"/>
                    <a:pt x="6" y="175775"/>
                  </a:cubicBezTo>
                  <a:cubicBezTo>
                    <a:pt x="1064" y="170748"/>
                    <a:pt x="174631" y="156725"/>
                    <a:pt x="174631" y="156725"/>
                  </a:cubicBezTo>
                  <a:cubicBezTo>
                    <a:pt x="221462" y="150110"/>
                    <a:pt x="270674" y="163869"/>
                    <a:pt x="280993" y="136088"/>
                  </a:cubicBezTo>
                  <a:cubicBezTo>
                    <a:pt x="291312" y="108307"/>
                    <a:pt x="243687" y="10940"/>
                    <a:pt x="241306" y="115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A4EE2458-39A7-4CCF-9021-1FC8D20CA231}"/>
                </a:ext>
              </a:extLst>
            </p:cNvPr>
            <p:cNvSpPr/>
            <p:nvPr/>
          </p:nvSpPr>
          <p:spPr>
            <a:xfrm>
              <a:off x="8005925" y="4858832"/>
              <a:ext cx="338054" cy="1205428"/>
            </a:xfrm>
            <a:custGeom>
              <a:avLst/>
              <a:gdLst>
                <a:gd name="connsiteX0" fmla="*/ 105142 w 338054"/>
                <a:gd name="connsiteY0" fmla="*/ 1035 h 1205428"/>
                <a:gd name="connsiteX1" fmla="*/ 337975 w 338054"/>
                <a:gd name="connsiteY1" fmla="*/ 525968 h 1205428"/>
                <a:gd name="connsiteX2" fmla="*/ 75508 w 338054"/>
                <a:gd name="connsiteY2" fmla="*/ 1038201 h 1205428"/>
                <a:gd name="connsiteX3" fmla="*/ 12008 w 338054"/>
                <a:gd name="connsiteY3" fmla="*/ 1186368 h 1205428"/>
                <a:gd name="connsiteX4" fmla="*/ 278708 w 338054"/>
                <a:gd name="connsiteY4" fmla="*/ 665668 h 1205428"/>
                <a:gd name="connsiteX5" fmla="*/ 105142 w 338054"/>
                <a:gd name="connsiteY5" fmla="*/ 1035 h 120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054" h="1205428">
                  <a:moveTo>
                    <a:pt x="105142" y="1035"/>
                  </a:moveTo>
                  <a:cubicBezTo>
                    <a:pt x="115020" y="-22248"/>
                    <a:pt x="342914" y="353107"/>
                    <a:pt x="337975" y="525968"/>
                  </a:cubicBezTo>
                  <a:cubicBezTo>
                    <a:pt x="333036" y="698829"/>
                    <a:pt x="129836" y="928134"/>
                    <a:pt x="75508" y="1038201"/>
                  </a:cubicBezTo>
                  <a:cubicBezTo>
                    <a:pt x="21180" y="1148268"/>
                    <a:pt x="-21859" y="1248457"/>
                    <a:pt x="12008" y="1186368"/>
                  </a:cubicBezTo>
                  <a:cubicBezTo>
                    <a:pt x="45875" y="1124279"/>
                    <a:pt x="261775" y="857579"/>
                    <a:pt x="278708" y="665668"/>
                  </a:cubicBezTo>
                  <a:cubicBezTo>
                    <a:pt x="295641" y="473757"/>
                    <a:pt x="95264" y="24318"/>
                    <a:pt x="105142" y="10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298C0532-B156-4806-AE98-8794864E88B5}"/>
                </a:ext>
              </a:extLst>
            </p:cNvPr>
            <p:cNvSpPr/>
            <p:nvPr/>
          </p:nvSpPr>
          <p:spPr>
            <a:xfrm>
              <a:off x="6774184" y="5863337"/>
              <a:ext cx="693430" cy="396593"/>
            </a:xfrm>
            <a:custGeom>
              <a:avLst/>
              <a:gdLst>
                <a:gd name="connsiteX0" fmla="*/ 3383 w 693430"/>
                <a:gd name="connsiteY0" fmla="*/ 1946 h 396593"/>
                <a:gd name="connsiteX1" fmla="*/ 176949 w 693430"/>
                <a:gd name="connsiteY1" fmla="*/ 128946 h 396593"/>
                <a:gd name="connsiteX2" fmla="*/ 276433 w 693430"/>
                <a:gd name="connsiteY2" fmla="*/ 200913 h 396593"/>
                <a:gd name="connsiteX3" fmla="*/ 335699 w 693430"/>
                <a:gd name="connsiteY3" fmla="*/ 323680 h 396593"/>
                <a:gd name="connsiteX4" fmla="*/ 342049 w 693430"/>
                <a:gd name="connsiteY4" fmla="*/ 395646 h 396593"/>
                <a:gd name="connsiteX5" fmla="*/ 405549 w 693430"/>
                <a:gd name="connsiteY5" fmla="*/ 366013 h 396593"/>
                <a:gd name="connsiteX6" fmla="*/ 693416 w 693430"/>
                <a:gd name="connsiteY6" fmla="*/ 382946 h 396593"/>
                <a:gd name="connsiteX7" fmla="*/ 392849 w 693430"/>
                <a:gd name="connsiteY7" fmla="*/ 372363 h 396593"/>
                <a:gd name="connsiteX8" fmla="*/ 346283 w 693430"/>
                <a:gd name="connsiteY8" fmla="*/ 236896 h 396593"/>
                <a:gd name="connsiteX9" fmla="*/ 3383 w 693430"/>
                <a:gd name="connsiteY9" fmla="*/ 1946 h 39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3430" h="396593">
                  <a:moveTo>
                    <a:pt x="3383" y="1946"/>
                  </a:moveTo>
                  <a:cubicBezTo>
                    <a:pt x="-24839" y="-16046"/>
                    <a:pt x="131441" y="95785"/>
                    <a:pt x="176949" y="128946"/>
                  </a:cubicBezTo>
                  <a:cubicBezTo>
                    <a:pt x="222457" y="162107"/>
                    <a:pt x="249975" y="168457"/>
                    <a:pt x="276433" y="200913"/>
                  </a:cubicBezTo>
                  <a:cubicBezTo>
                    <a:pt x="302891" y="233369"/>
                    <a:pt x="324763" y="291225"/>
                    <a:pt x="335699" y="323680"/>
                  </a:cubicBezTo>
                  <a:cubicBezTo>
                    <a:pt x="346635" y="356135"/>
                    <a:pt x="330407" y="388591"/>
                    <a:pt x="342049" y="395646"/>
                  </a:cubicBezTo>
                  <a:cubicBezTo>
                    <a:pt x="353691" y="402701"/>
                    <a:pt x="346988" y="368130"/>
                    <a:pt x="405549" y="366013"/>
                  </a:cubicBezTo>
                  <a:cubicBezTo>
                    <a:pt x="464110" y="363896"/>
                    <a:pt x="695533" y="381888"/>
                    <a:pt x="693416" y="382946"/>
                  </a:cubicBezTo>
                  <a:cubicBezTo>
                    <a:pt x="691299" y="384004"/>
                    <a:pt x="450705" y="396705"/>
                    <a:pt x="392849" y="372363"/>
                  </a:cubicBezTo>
                  <a:cubicBezTo>
                    <a:pt x="334993" y="348021"/>
                    <a:pt x="411900" y="297926"/>
                    <a:pt x="346283" y="236896"/>
                  </a:cubicBezTo>
                  <a:cubicBezTo>
                    <a:pt x="280666" y="175866"/>
                    <a:pt x="31605" y="19938"/>
                    <a:pt x="3383" y="194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306004DA-1B5A-4ED5-8783-4C1B4CFE00C7}"/>
                </a:ext>
              </a:extLst>
            </p:cNvPr>
            <p:cNvSpPr/>
            <p:nvPr/>
          </p:nvSpPr>
          <p:spPr>
            <a:xfrm>
              <a:off x="7717270" y="5928750"/>
              <a:ext cx="383300" cy="271078"/>
            </a:xfrm>
            <a:custGeom>
              <a:avLst/>
              <a:gdLst>
                <a:gd name="connsiteX0" fmla="*/ 383213 w 383300"/>
                <a:gd name="connsiteY0" fmla="*/ 33 h 271078"/>
                <a:gd name="connsiteX1" fmla="*/ 196947 w 383300"/>
                <a:gd name="connsiteY1" fmla="*/ 177833 h 271078"/>
                <a:gd name="connsiteX2" fmla="*/ 97 w 383300"/>
                <a:gd name="connsiteY2" fmla="*/ 270967 h 271078"/>
                <a:gd name="connsiteX3" fmla="*/ 173663 w 383300"/>
                <a:gd name="connsiteY3" fmla="*/ 192650 h 271078"/>
                <a:gd name="connsiteX4" fmla="*/ 383213 w 383300"/>
                <a:gd name="connsiteY4" fmla="*/ 33 h 271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3300" h="271078">
                  <a:moveTo>
                    <a:pt x="383213" y="33"/>
                  </a:moveTo>
                  <a:cubicBezTo>
                    <a:pt x="387094" y="-2437"/>
                    <a:pt x="260800" y="132677"/>
                    <a:pt x="196947" y="177833"/>
                  </a:cubicBezTo>
                  <a:cubicBezTo>
                    <a:pt x="133094" y="222989"/>
                    <a:pt x="3978" y="268498"/>
                    <a:pt x="97" y="270967"/>
                  </a:cubicBezTo>
                  <a:cubicBezTo>
                    <a:pt x="-3784" y="273437"/>
                    <a:pt x="109105" y="234631"/>
                    <a:pt x="173663" y="192650"/>
                  </a:cubicBezTo>
                  <a:cubicBezTo>
                    <a:pt x="238221" y="150669"/>
                    <a:pt x="379332" y="2503"/>
                    <a:pt x="383213" y="3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665E82F3-B8B1-44F6-B7D9-88DABAD62A68}"/>
                </a:ext>
              </a:extLst>
            </p:cNvPr>
            <p:cNvSpPr/>
            <p:nvPr/>
          </p:nvSpPr>
          <p:spPr>
            <a:xfrm>
              <a:off x="7661629" y="6173594"/>
              <a:ext cx="404996" cy="487257"/>
            </a:xfrm>
            <a:custGeom>
              <a:avLst/>
              <a:gdLst>
                <a:gd name="connsiteX0" fmla="*/ 704 w 404996"/>
                <a:gd name="connsiteY0" fmla="*/ 2839 h 487257"/>
                <a:gd name="connsiteX1" fmla="*/ 121354 w 404996"/>
                <a:gd name="connsiteY1" fmla="*/ 136189 h 487257"/>
                <a:gd name="connsiteX2" fmla="*/ 203904 w 404996"/>
                <a:gd name="connsiteY2" fmla="*/ 182756 h 487257"/>
                <a:gd name="connsiteX3" fmla="*/ 398638 w 404996"/>
                <a:gd name="connsiteY3" fmla="*/ 474856 h 487257"/>
                <a:gd name="connsiteX4" fmla="*/ 341488 w 404996"/>
                <a:gd name="connsiteY4" fmla="*/ 417706 h 487257"/>
                <a:gd name="connsiteX5" fmla="*/ 180621 w 404996"/>
                <a:gd name="connsiteY5" fmla="*/ 275889 h 487257"/>
                <a:gd name="connsiteX6" fmla="*/ 704 w 404996"/>
                <a:gd name="connsiteY6" fmla="*/ 2839 h 48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4996" h="487257">
                  <a:moveTo>
                    <a:pt x="704" y="2839"/>
                  </a:moveTo>
                  <a:cubicBezTo>
                    <a:pt x="-9174" y="-20444"/>
                    <a:pt x="87487" y="106203"/>
                    <a:pt x="121354" y="136189"/>
                  </a:cubicBezTo>
                  <a:cubicBezTo>
                    <a:pt x="155221" y="166175"/>
                    <a:pt x="157690" y="126312"/>
                    <a:pt x="203904" y="182756"/>
                  </a:cubicBezTo>
                  <a:cubicBezTo>
                    <a:pt x="250118" y="239200"/>
                    <a:pt x="375707" y="435698"/>
                    <a:pt x="398638" y="474856"/>
                  </a:cubicBezTo>
                  <a:cubicBezTo>
                    <a:pt x="421569" y="514014"/>
                    <a:pt x="377824" y="450867"/>
                    <a:pt x="341488" y="417706"/>
                  </a:cubicBezTo>
                  <a:cubicBezTo>
                    <a:pt x="305152" y="384545"/>
                    <a:pt x="232832" y="341153"/>
                    <a:pt x="180621" y="275889"/>
                  </a:cubicBezTo>
                  <a:cubicBezTo>
                    <a:pt x="128410" y="210625"/>
                    <a:pt x="10582" y="26122"/>
                    <a:pt x="704" y="283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20B383C8-37CB-47A8-89E3-F9904A2335C7}"/>
                </a:ext>
              </a:extLst>
            </p:cNvPr>
            <p:cNvSpPr/>
            <p:nvPr/>
          </p:nvSpPr>
          <p:spPr>
            <a:xfrm>
              <a:off x="7111247" y="6216500"/>
              <a:ext cx="504583" cy="500745"/>
            </a:xfrm>
            <a:custGeom>
              <a:avLst/>
              <a:gdLst>
                <a:gd name="connsiteX0" fmla="*/ 76953 w 504583"/>
                <a:gd name="connsiteY0" fmla="*/ 150 h 500745"/>
                <a:gd name="connsiteX1" fmla="*/ 409270 w 504583"/>
                <a:gd name="connsiteY1" fmla="*/ 99633 h 500745"/>
                <a:gd name="connsiteX2" fmla="*/ 430436 w 504583"/>
                <a:gd name="connsiteY2" fmla="*/ 105983 h 500745"/>
                <a:gd name="connsiteX3" fmla="*/ 352120 w 504583"/>
                <a:gd name="connsiteY3" fmla="*/ 209700 h 500745"/>
                <a:gd name="connsiteX4" fmla="*/ 79070 w 504583"/>
                <a:gd name="connsiteY4" fmla="*/ 275317 h 500745"/>
                <a:gd name="connsiteX5" fmla="*/ 4986 w 504583"/>
                <a:gd name="connsiteY5" fmla="*/ 451000 h 500745"/>
                <a:gd name="connsiteX6" fmla="*/ 15570 w 504583"/>
                <a:gd name="connsiteY6" fmla="*/ 499683 h 500745"/>
                <a:gd name="connsiteX7" fmla="*/ 43086 w 504583"/>
                <a:gd name="connsiteY7" fmla="*/ 417133 h 500745"/>
                <a:gd name="connsiteX8" fmla="*/ 504520 w 504583"/>
                <a:gd name="connsiteY8" fmla="*/ 125033 h 500745"/>
                <a:gd name="connsiteX9" fmla="*/ 76953 w 504583"/>
                <a:gd name="connsiteY9" fmla="*/ 150 h 50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4583" h="500745">
                  <a:moveTo>
                    <a:pt x="76953" y="150"/>
                  </a:moveTo>
                  <a:cubicBezTo>
                    <a:pt x="61078" y="-4083"/>
                    <a:pt x="350356" y="81994"/>
                    <a:pt x="409270" y="99633"/>
                  </a:cubicBezTo>
                  <a:cubicBezTo>
                    <a:pt x="468184" y="117272"/>
                    <a:pt x="439961" y="87639"/>
                    <a:pt x="430436" y="105983"/>
                  </a:cubicBezTo>
                  <a:cubicBezTo>
                    <a:pt x="420911" y="124327"/>
                    <a:pt x="410681" y="181478"/>
                    <a:pt x="352120" y="209700"/>
                  </a:cubicBezTo>
                  <a:cubicBezTo>
                    <a:pt x="293559" y="237922"/>
                    <a:pt x="136926" y="235100"/>
                    <a:pt x="79070" y="275317"/>
                  </a:cubicBezTo>
                  <a:cubicBezTo>
                    <a:pt x="21214" y="315534"/>
                    <a:pt x="15569" y="413606"/>
                    <a:pt x="4986" y="451000"/>
                  </a:cubicBezTo>
                  <a:cubicBezTo>
                    <a:pt x="-5597" y="488394"/>
                    <a:pt x="9220" y="505327"/>
                    <a:pt x="15570" y="499683"/>
                  </a:cubicBezTo>
                  <a:cubicBezTo>
                    <a:pt x="21920" y="494039"/>
                    <a:pt x="-38406" y="479575"/>
                    <a:pt x="43086" y="417133"/>
                  </a:cubicBezTo>
                  <a:cubicBezTo>
                    <a:pt x="124578" y="354691"/>
                    <a:pt x="498523" y="192061"/>
                    <a:pt x="504520" y="125033"/>
                  </a:cubicBezTo>
                  <a:cubicBezTo>
                    <a:pt x="510517" y="58005"/>
                    <a:pt x="92828" y="4383"/>
                    <a:pt x="76953" y="15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691FE2E6-9F73-45BD-97DA-62D6142EDEA5}"/>
                </a:ext>
              </a:extLst>
            </p:cNvPr>
            <p:cNvSpPr/>
            <p:nvPr/>
          </p:nvSpPr>
          <p:spPr>
            <a:xfrm>
              <a:off x="7929944" y="6599647"/>
              <a:ext cx="90243" cy="613960"/>
            </a:xfrm>
            <a:custGeom>
              <a:avLst/>
              <a:gdLst>
                <a:gd name="connsiteX0" fmla="*/ 90106 w 90243"/>
                <a:gd name="connsiteY0" fmla="*/ 82670 h 613960"/>
                <a:gd name="connsiteX1" fmla="*/ 28723 w 90243"/>
                <a:gd name="connsiteY1" fmla="*/ 127120 h 613960"/>
                <a:gd name="connsiteX2" fmla="*/ 18139 w 90243"/>
                <a:gd name="connsiteY2" fmla="*/ 605486 h 613960"/>
                <a:gd name="connsiteX3" fmla="*/ 3323 w 90243"/>
                <a:gd name="connsiteY3" fmla="*/ 402286 h 613960"/>
                <a:gd name="connsiteX4" fmla="*/ 9673 w 90243"/>
                <a:gd name="connsiteY4" fmla="*/ 14936 h 613960"/>
                <a:gd name="connsiteX5" fmla="*/ 90106 w 90243"/>
                <a:gd name="connsiteY5" fmla="*/ 82670 h 61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243" h="613960">
                  <a:moveTo>
                    <a:pt x="90106" y="82670"/>
                  </a:moveTo>
                  <a:cubicBezTo>
                    <a:pt x="93281" y="101367"/>
                    <a:pt x="40717" y="39984"/>
                    <a:pt x="28723" y="127120"/>
                  </a:cubicBezTo>
                  <a:cubicBezTo>
                    <a:pt x="16729" y="214256"/>
                    <a:pt x="22372" y="559625"/>
                    <a:pt x="18139" y="605486"/>
                  </a:cubicBezTo>
                  <a:cubicBezTo>
                    <a:pt x="13906" y="651347"/>
                    <a:pt x="4734" y="500711"/>
                    <a:pt x="3323" y="402286"/>
                  </a:cubicBezTo>
                  <a:cubicBezTo>
                    <a:pt x="1912" y="303861"/>
                    <a:pt x="-6202" y="67500"/>
                    <a:pt x="9673" y="14936"/>
                  </a:cubicBezTo>
                  <a:cubicBezTo>
                    <a:pt x="25548" y="-37628"/>
                    <a:pt x="86931" y="63973"/>
                    <a:pt x="90106" y="8267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3A45F754-F475-45CF-B963-91635E5AF913}"/>
                </a:ext>
              </a:extLst>
            </p:cNvPr>
            <p:cNvSpPr/>
            <p:nvPr/>
          </p:nvSpPr>
          <p:spPr>
            <a:xfrm>
              <a:off x="7289138" y="6562219"/>
              <a:ext cx="431093" cy="847219"/>
            </a:xfrm>
            <a:custGeom>
              <a:avLst/>
              <a:gdLst>
                <a:gd name="connsiteX0" fmla="*/ 2779 w 431093"/>
                <a:gd name="connsiteY0" fmla="*/ 84114 h 847219"/>
                <a:gd name="connsiteX1" fmla="*/ 155179 w 431093"/>
                <a:gd name="connsiteY1" fmla="*/ 1564 h 847219"/>
                <a:gd name="connsiteX2" fmla="*/ 256779 w 431093"/>
                <a:gd name="connsiteY2" fmla="*/ 173014 h 847219"/>
                <a:gd name="connsiteX3" fmla="*/ 299112 w 431093"/>
                <a:gd name="connsiteY3" fmla="*/ 407964 h 847219"/>
                <a:gd name="connsiteX4" fmla="*/ 364729 w 431093"/>
                <a:gd name="connsiteY4" fmla="*/ 554014 h 847219"/>
                <a:gd name="connsiteX5" fmla="*/ 430345 w 431093"/>
                <a:gd name="connsiteY5" fmla="*/ 841881 h 847219"/>
                <a:gd name="connsiteX6" fmla="*/ 396479 w 431093"/>
                <a:gd name="connsiteY6" fmla="*/ 704298 h 847219"/>
                <a:gd name="connsiteX7" fmla="*/ 339329 w 431093"/>
                <a:gd name="connsiteY7" fmla="*/ 261914 h 847219"/>
                <a:gd name="connsiteX8" fmla="*/ 296995 w 431093"/>
                <a:gd name="connsiteY8" fmla="*/ 14264 h 847219"/>
                <a:gd name="connsiteX9" fmla="*/ 2779 w 431093"/>
                <a:gd name="connsiteY9" fmla="*/ 84114 h 84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093" h="847219">
                  <a:moveTo>
                    <a:pt x="2779" y="84114"/>
                  </a:moveTo>
                  <a:cubicBezTo>
                    <a:pt x="-20857" y="81997"/>
                    <a:pt x="112846" y="-13253"/>
                    <a:pt x="155179" y="1564"/>
                  </a:cubicBezTo>
                  <a:cubicBezTo>
                    <a:pt x="197512" y="16381"/>
                    <a:pt x="232790" y="105281"/>
                    <a:pt x="256779" y="173014"/>
                  </a:cubicBezTo>
                  <a:cubicBezTo>
                    <a:pt x="280768" y="240747"/>
                    <a:pt x="281120" y="344464"/>
                    <a:pt x="299112" y="407964"/>
                  </a:cubicBezTo>
                  <a:cubicBezTo>
                    <a:pt x="317104" y="471464"/>
                    <a:pt x="342857" y="481695"/>
                    <a:pt x="364729" y="554014"/>
                  </a:cubicBezTo>
                  <a:cubicBezTo>
                    <a:pt x="386601" y="626333"/>
                    <a:pt x="425053" y="816834"/>
                    <a:pt x="430345" y="841881"/>
                  </a:cubicBezTo>
                  <a:cubicBezTo>
                    <a:pt x="435637" y="866928"/>
                    <a:pt x="411648" y="800959"/>
                    <a:pt x="396479" y="704298"/>
                  </a:cubicBezTo>
                  <a:cubicBezTo>
                    <a:pt x="381310" y="607637"/>
                    <a:pt x="355910" y="376920"/>
                    <a:pt x="339329" y="261914"/>
                  </a:cubicBezTo>
                  <a:cubicBezTo>
                    <a:pt x="322748" y="146908"/>
                    <a:pt x="358026" y="43192"/>
                    <a:pt x="296995" y="14264"/>
                  </a:cubicBezTo>
                  <a:cubicBezTo>
                    <a:pt x="235964" y="-14664"/>
                    <a:pt x="26415" y="86231"/>
                    <a:pt x="2779" y="8411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A4A9655C-4285-4C0E-A49B-27340C63EA63}"/>
                </a:ext>
              </a:extLst>
            </p:cNvPr>
            <p:cNvSpPr/>
            <p:nvPr/>
          </p:nvSpPr>
          <p:spPr>
            <a:xfrm>
              <a:off x="7964446" y="7213578"/>
              <a:ext cx="82195" cy="760980"/>
            </a:xfrm>
            <a:custGeom>
              <a:avLst/>
              <a:gdLst>
                <a:gd name="connsiteX0" fmla="*/ 571 w 82195"/>
                <a:gd name="connsiteY0" fmla="*/ 22 h 760980"/>
                <a:gd name="connsiteX1" fmla="*/ 45021 w 82195"/>
                <a:gd name="connsiteY1" fmla="*/ 256139 h 760980"/>
                <a:gd name="connsiteX2" fmla="*/ 45021 w 82195"/>
                <a:gd name="connsiteY2" fmla="*/ 508022 h 760980"/>
                <a:gd name="connsiteX3" fmla="*/ 17504 w 82195"/>
                <a:gd name="connsiteY3" fmla="*/ 759905 h 760980"/>
                <a:gd name="connsiteX4" fmla="*/ 36554 w 82195"/>
                <a:gd name="connsiteY4" fmla="*/ 584222 h 760980"/>
                <a:gd name="connsiteX5" fmla="*/ 81004 w 82195"/>
                <a:gd name="connsiteY5" fmla="*/ 243439 h 760980"/>
                <a:gd name="connsiteX6" fmla="*/ 571 w 82195"/>
                <a:gd name="connsiteY6" fmla="*/ 22 h 76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195" h="760980">
                  <a:moveTo>
                    <a:pt x="571" y="22"/>
                  </a:moveTo>
                  <a:cubicBezTo>
                    <a:pt x="-5426" y="2139"/>
                    <a:pt x="37613" y="171472"/>
                    <a:pt x="45021" y="256139"/>
                  </a:cubicBezTo>
                  <a:cubicBezTo>
                    <a:pt x="52429" y="340806"/>
                    <a:pt x="49607" y="424061"/>
                    <a:pt x="45021" y="508022"/>
                  </a:cubicBezTo>
                  <a:cubicBezTo>
                    <a:pt x="40435" y="591983"/>
                    <a:pt x="18915" y="747205"/>
                    <a:pt x="17504" y="759905"/>
                  </a:cubicBezTo>
                  <a:cubicBezTo>
                    <a:pt x="16093" y="772605"/>
                    <a:pt x="25971" y="670300"/>
                    <a:pt x="36554" y="584222"/>
                  </a:cubicBezTo>
                  <a:cubicBezTo>
                    <a:pt x="47137" y="498144"/>
                    <a:pt x="89823" y="341864"/>
                    <a:pt x="81004" y="243439"/>
                  </a:cubicBezTo>
                  <a:cubicBezTo>
                    <a:pt x="72185" y="145014"/>
                    <a:pt x="6568" y="-2095"/>
                    <a:pt x="571" y="2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EF0E6A49-C430-4BC7-952C-4E0578A676A5}"/>
                </a:ext>
              </a:extLst>
            </p:cNvPr>
            <p:cNvSpPr/>
            <p:nvPr/>
          </p:nvSpPr>
          <p:spPr>
            <a:xfrm>
              <a:off x="7058463" y="6725585"/>
              <a:ext cx="587870" cy="796518"/>
            </a:xfrm>
            <a:custGeom>
              <a:avLst/>
              <a:gdLst>
                <a:gd name="connsiteX0" fmla="*/ 620 w 587870"/>
                <a:gd name="connsiteY0" fmla="*/ 123948 h 796518"/>
                <a:gd name="connsiteX1" fmla="*/ 239804 w 587870"/>
                <a:gd name="connsiteY1" fmla="*/ 9648 h 796518"/>
                <a:gd name="connsiteX2" fmla="*/ 269437 w 587870"/>
                <a:gd name="connsiteY2" fmla="*/ 20232 h 796518"/>
                <a:gd name="connsiteX3" fmla="*/ 320237 w 587870"/>
                <a:gd name="connsiteY3" fmla="*/ 132415 h 796518"/>
                <a:gd name="connsiteX4" fmla="*/ 394320 w 587870"/>
                <a:gd name="connsiteY4" fmla="*/ 191682 h 796518"/>
                <a:gd name="connsiteX5" fmla="*/ 510737 w 587870"/>
                <a:gd name="connsiteY5" fmla="*/ 456265 h 796518"/>
                <a:gd name="connsiteX6" fmla="*/ 531904 w 587870"/>
                <a:gd name="connsiteY6" fmla="*/ 538815 h 796518"/>
                <a:gd name="connsiteX7" fmla="*/ 500154 w 587870"/>
                <a:gd name="connsiteY7" fmla="*/ 528232 h 796518"/>
                <a:gd name="connsiteX8" fmla="*/ 586937 w 587870"/>
                <a:gd name="connsiteY8" fmla="*/ 794932 h 796518"/>
                <a:gd name="connsiteX9" fmla="*/ 434537 w 587870"/>
                <a:gd name="connsiteY9" fmla="*/ 386415 h 796518"/>
                <a:gd name="connsiteX10" fmla="*/ 320237 w 587870"/>
                <a:gd name="connsiteY10" fmla="*/ 45632 h 796518"/>
                <a:gd name="connsiteX11" fmla="*/ 620 w 587870"/>
                <a:gd name="connsiteY11" fmla="*/ 123948 h 79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7870" h="796518">
                  <a:moveTo>
                    <a:pt x="620" y="123948"/>
                  </a:moveTo>
                  <a:cubicBezTo>
                    <a:pt x="-12785" y="117951"/>
                    <a:pt x="195001" y="26934"/>
                    <a:pt x="239804" y="9648"/>
                  </a:cubicBezTo>
                  <a:cubicBezTo>
                    <a:pt x="284607" y="-7638"/>
                    <a:pt x="256032" y="-229"/>
                    <a:pt x="269437" y="20232"/>
                  </a:cubicBezTo>
                  <a:cubicBezTo>
                    <a:pt x="282843" y="40693"/>
                    <a:pt x="299423" y="103840"/>
                    <a:pt x="320237" y="132415"/>
                  </a:cubicBezTo>
                  <a:cubicBezTo>
                    <a:pt x="341051" y="160990"/>
                    <a:pt x="362570" y="137707"/>
                    <a:pt x="394320" y="191682"/>
                  </a:cubicBezTo>
                  <a:cubicBezTo>
                    <a:pt x="426070" y="245657"/>
                    <a:pt x="487806" y="398410"/>
                    <a:pt x="510737" y="456265"/>
                  </a:cubicBezTo>
                  <a:cubicBezTo>
                    <a:pt x="533668" y="514121"/>
                    <a:pt x="533668" y="526820"/>
                    <a:pt x="531904" y="538815"/>
                  </a:cubicBezTo>
                  <a:cubicBezTo>
                    <a:pt x="530140" y="550810"/>
                    <a:pt x="490982" y="485546"/>
                    <a:pt x="500154" y="528232"/>
                  </a:cubicBezTo>
                  <a:cubicBezTo>
                    <a:pt x="509326" y="570918"/>
                    <a:pt x="597873" y="818568"/>
                    <a:pt x="586937" y="794932"/>
                  </a:cubicBezTo>
                  <a:cubicBezTo>
                    <a:pt x="576001" y="771296"/>
                    <a:pt x="478987" y="511298"/>
                    <a:pt x="434537" y="386415"/>
                  </a:cubicBezTo>
                  <a:cubicBezTo>
                    <a:pt x="390087" y="261532"/>
                    <a:pt x="389029" y="89729"/>
                    <a:pt x="320237" y="45632"/>
                  </a:cubicBezTo>
                  <a:cubicBezTo>
                    <a:pt x="251445" y="1535"/>
                    <a:pt x="14025" y="129945"/>
                    <a:pt x="620" y="12394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E1639183-727C-40F4-8F3A-0C05CF2F8391}"/>
                </a:ext>
              </a:extLst>
            </p:cNvPr>
            <p:cNvSpPr/>
            <p:nvPr/>
          </p:nvSpPr>
          <p:spPr>
            <a:xfrm>
              <a:off x="6927650" y="6881199"/>
              <a:ext cx="399279" cy="268151"/>
            </a:xfrm>
            <a:custGeom>
              <a:avLst/>
              <a:gdLst>
                <a:gd name="connsiteX0" fmla="*/ 165300 w 399279"/>
                <a:gd name="connsiteY0" fmla="*/ 84 h 268151"/>
                <a:gd name="connsiteX1" fmla="*/ 305000 w 399279"/>
                <a:gd name="connsiteY1" fmla="*/ 110151 h 268151"/>
                <a:gd name="connsiteX2" fmla="*/ 200 w 399279"/>
                <a:gd name="connsiteY2" fmla="*/ 266784 h 268151"/>
                <a:gd name="connsiteX3" fmla="*/ 254200 w 399279"/>
                <a:gd name="connsiteY3" fmla="*/ 190584 h 268151"/>
                <a:gd name="connsiteX4" fmla="*/ 398133 w 399279"/>
                <a:gd name="connsiteY4" fmla="*/ 127084 h 268151"/>
                <a:gd name="connsiteX5" fmla="*/ 165300 w 399279"/>
                <a:gd name="connsiteY5" fmla="*/ 84 h 26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9279" h="268151">
                  <a:moveTo>
                    <a:pt x="165300" y="84"/>
                  </a:moveTo>
                  <a:cubicBezTo>
                    <a:pt x="149778" y="-2738"/>
                    <a:pt x="332517" y="65701"/>
                    <a:pt x="305000" y="110151"/>
                  </a:cubicBezTo>
                  <a:cubicBezTo>
                    <a:pt x="277483" y="154601"/>
                    <a:pt x="8667" y="253379"/>
                    <a:pt x="200" y="266784"/>
                  </a:cubicBezTo>
                  <a:cubicBezTo>
                    <a:pt x="-8267" y="280190"/>
                    <a:pt x="254200" y="190584"/>
                    <a:pt x="254200" y="190584"/>
                  </a:cubicBezTo>
                  <a:cubicBezTo>
                    <a:pt x="320522" y="167301"/>
                    <a:pt x="410480" y="157776"/>
                    <a:pt x="398133" y="127084"/>
                  </a:cubicBezTo>
                  <a:cubicBezTo>
                    <a:pt x="385786" y="96392"/>
                    <a:pt x="180822" y="2906"/>
                    <a:pt x="165300" y="8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9E505239-98C1-48B5-AA7D-BB373818130C}"/>
                </a:ext>
              </a:extLst>
            </p:cNvPr>
            <p:cNvSpPr/>
            <p:nvPr/>
          </p:nvSpPr>
          <p:spPr>
            <a:xfrm>
              <a:off x="7675390" y="7392417"/>
              <a:ext cx="178627" cy="675551"/>
            </a:xfrm>
            <a:custGeom>
              <a:avLst/>
              <a:gdLst>
                <a:gd name="connsiteX0" fmla="*/ 1760 w 178627"/>
                <a:gd name="connsiteY0" fmla="*/ 1100 h 675551"/>
                <a:gd name="connsiteX1" fmla="*/ 90660 w 178627"/>
                <a:gd name="connsiteY1" fmla="*/ 47666 h 675551"/>
                <a:gd name="connsiteX2" fmla="*/ 149927 w 178627"/>
                <a:gd name="connsiteY2" fmla="*/ 43433 h 675551"/>
                <a:gd name="connsiteX3" fmla="*/ 137227 w 178627"/>
                <a:gd name="connsiteY3" fmla="*/ 257216 h 675551"/>
                <a:gd name="connsiteX4" fmla="*/ 22927 w 178627"/>
                <a:gd name="connsiteY4" fmla="*/ 667850 h 675551"/>
                <a:gd name="connsiteX5" fmla="*/ 94893 w 178627"/>
                <a:gd name="connsiteY5" fmla="*/ 490050 h 675551"/>
                <a:gd name="connsiteX6" fmla="*/ 177443 w 178627"/>
                <a:gd name="connsiteY6" fmla="*/ 60366 h 675551"/>
                <a:gd name="connsiteX7" fmla="*/ 1760 w 178627"/>
                <a:gd name="connsiteY7" fmla="*/ 1100 h 67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627" h="675551">
                  <a:moveTo>
                    <a:pt x="1760" y="1100"/>
                  </a:moveTo>
                  <a:cubicBezTo>
                    <a:pt x="-12704" y="-1017"/>
                    <a:pt x="65966" y="40611"/>
                    <a:pt x="90660" y="47666"/>
                  </a:cubicBezTo>
                  <a:cubicBezTo>
                    <a:pt x="115355" y="54722"/>
                    <a:pt x="142166" y="8508"/>
                    <a:pt x="149927" y="43433"/>
                  </a:cubicBezTo>
                  <a:cubicBezTo>
                    <a:pt x="157688" y="78358"/>
                    <a:pt x="158394" y="153147"/>
                    <a:pt x="137227" y="257216"/>
                  </a:cubicBezTo>
                  <a:cubicBezTo>
                    <a:pt x="116060" y="361285"/>
                    <a:pt x="29983" y="629044"/>
                    <a:pt x="22927" y="667850"/>
                  </a:cubicBezTo>
                  <a:cubicBezTo>
                    <a:pt x="15871" y="706656"/>
                    <a:pt x="69140" y="591297"/>
                    <a:pt x="94893" y="490050"/>
                  </a:cubicBezTo>
                  <a:cubicBezTo>
                    <a:pt x="120646" y="388803"/>
                    <a:pt x="188379" y="138683"/>
                    <a:pt x="177443" y="60366"/>
                  </a:cubicBezTo>
                  <a:cubicBezTo>
                    <a:pt x="166507" y="-17951"/>
                    <a:pt x="16224" y="3217"/>
                    <a:pt x="1760" y="110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94EEABDC-82F1-4C64-8C4C-ADE117BBD7F3}"/>
                </a:ext>
              </a:extLst>
            </p:cNvPr>
            <p:cNvSpPr/>
            <p:nvPr/>
          </p:nvSpPr>
          <p:spPr>
            <a:xfrm>
              <a:off x="7343469" y="7454882"/>
              <a:ext cx="335971" cy="812864"/>
            </a:xfrm>
            <a:custGeom>
              <a:avLst/>
              <a:gdLst>
                <a:gd name="connsiteX0" fmla="*/ 320981 w 335971"/>
                <a:gd name="connsiteY0" fmla="*/ 14835 h 812864"/>
                <a:gd name="connsiteX1" fmla="*/ 335798 w 335971"/>
                <a:gd name="connsiteY1" fmla="*/ 129135 h 812864"/>
                <a:gd name="connsiteX2" fmla="*/ 312514 w 335971"/>
                <a:gd name="connsiteY2" fmla="*/ 237085 h 812864"/>
                <a:gd name="connsiteX3" fmla="*/ 301931 w 335971"/>
                <a:gd name="connsiteY3" fmla="*/ 524951 h 812864"/>
                <a:gd name="connsiteX4" fmla="*/ 189748 w 335971"/>
                <a:gd name="connsiteY4" fmla="*/ 637135 h 812864"/>
                <a:gd name="connsiteX5" fmla="*/ 50048 w 335971"/>
                <a:gd name="connsiteY5" fmla="*/ 692168 h 812864"/>
                <a:gd name="connsiteX6" fmla="*/ 22531 w 335971"/>
                <a:gd name="connsiteY6" fmla="*/ 723918 h 812864"/>
                <a:gd name="connsiteX7" fmla="*/ 1364 w 335971"/>
                <a:gd name="connsiteY7" fmla="*/ 812818 h 812864"/>
                <a:gd name="connsiteX8" fmla="*/ 62748 w 335971"/>
                <a:gd name="connsiteY8" fmla="*/ 711218 h 812864"/>
                <a:gd name="connsiteX9" fmla="*/ 282881 w 335971"/>
                <a:gd name="connsiteY9" fmla="*/ 486851 h 812864"/>
                <a:gd name="connsiteX10" fmla="*/ 320981 w 335971"/>
                <a:gd name="connsiteY10" fmla="*/ 14835 h 812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971" h="812864">
                  <a:moveTo>
                    <a:pt x="320981" y="14835"/>
                  </a:moveTo>
                  <a:cubicBezTo>
                    <a:pt x="329800" y="-44784"/>
                    <a:pt x="337209" y="92093"/>
                    <a:pt x="335798" y="129135"/>
                  </a:cubicBezTo>
                  <a:cubicBezTo>
                    <a:pt x="334387" y="166177"/>
                    <a:pt x="318158" y="171116"/>
                    <a:pt x="312514" y="237085"/>
                  </a:cubicBezTo>
                  <a:cubicBezTo>
                    <a:pt x="306870" y="303054"/>
                    <a:pt x="322392" y="458276"/>
                    <a:pt x="301931" y="524951"/>
                  </a:cubicBezTo>
                  <a:cubicBezTo>
                    <a:pt x="281470" y="591626"/>
                    <a:pt x="231728" y="609266"/>
                    <a:pt x="189748" y="637135"/>
                  </a:cubicBezTo>
                  <a:cubicBezTo>
                    <a:pt x="147768" y="665004"/>
                    <a:pt x="77917" y="677704"/>
                    <a:pt x="50048" y="692168"/>
                  </a:cubicBezTo>
                  <a:cubicBezTo>
                    <a:pt x="22179" y="706632"/>
                    <a:pt x="30645" y="703810"/>
                    <a:pt x="22531" y="723918"/>
                  </a:cubicBezTo>
                  <a:cubicBezTo>
                    <a:pt x="14417" y="744026"/>
                    <a:pt x="-5339" y="814935"/>
                    <a:pt x="1364" y="812818"/>
                  </a:cubicBezTo>
                  <a:cubicBezTo>
                    <a:pt x="8067" y="810701"/>
                    <a:pt x="15829" y="765546"/>
                    <a:pt x="62748" y="711218"/>
                  </a:cubicBezTo>
                  <a:cubicBezTo>
                    <a:pt x="109667" y="656890"/>
                    <a:pt x="241606" y="605384"/>
                    <a:pt x="282881" y="486851"/>
                  </a:cubicBezTo>
                  <a:cubicBezTo>
                    <a:pt x="324156" y="368318"/>
                    <a:pt x="312162" y="74454"/>
                    <a:pt x="320981" y="148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0DDDF37D-1EF9-4623-97B7-AED061AF23E4}"/>
                </a:ext>
              </a:extLst>
            </p:cNvPr>
            <p:cNvSpPr/>
            <p:nvPr/>
          </p:nvSpPr>
          <p:spPr>
            <a:xfrm>
              <a:off x="7537414" y="8003085"/>
              <a:ext cx="178002" cy="199168"/>
            </a:xfrm>
            <a:custGeom>
              <a:avLst/>
              <a:gdLst>
                <a:gd name="connsiteX0" fmla="*/ 177836 w 178002"/>
                <a:gd name="connsiteY0" fmla="*/ 32 h 199168"/>
                <a:gd name="connsiteX1" fmla="*/ 38136 w 178002"/>
                <a:gd name="connsiteY1" fmla="*/ 150315 h 199168"/>
                <a:gd name="connsiteX2" fmla="*/ 44486 w 178002"/>
                <a:gd name="connsiteY2" fmla="*/ 198998 h 199168"/>
                <a:gd name="connsiteX3" fmla="*/ 6386 w 178002"/>
                <a:gd name="connsiteY3" fmla="*/ 137615 h 199168"/>
                <a:gd name="connsiteX4" fmla="*/ 177836 w 178002"/>
                <a:gd name="connsiteY4" fmla="*/ 32 h 19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002" h="199168">
                  <a:moveTo>
                    <a:pt x="177836" y="32"/>
                  </a:moveTo>
                  <a:cubicBezTo>
                    <a:pt x="183128" y="2149"/>
                    <a:pt x="60361" y="117154"/>
                    <a:pt x="38136" y="150315"/>
                  </a:cubicBezTo>
                  <a:cubicBezTo>
                    <a:pt x="15911" y="183476"/>
                    <a:pt x="49778" y="201115"/>
                    <a:pt x="44486" y="198998"/>
                  </a:cubicBezTo>
                  <a:cubicBezTo>
                    <a:pt x="39194" y="196881"/>
                    <a:pt x="-19014" y="175009"/>
                    <a:pt x="6386" y="137615"/>
                  </a:cubicBezTo>
                  <a:cubicBezTo>
                    <a:pt x="31786" y="100221"/>
                    <a:pt x="172544" y="-2085"/>
                    <a:pt x="177836" y="3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E63AAB66-1A0B-4B5B-8EE4-590AD5131BA2}"/>
                </a:ext>
              </a:extLst>
            </p:cNvPr>
            <p:cNvSpPr/>
            <p:nvPr/>
          </p:nvSpPr>
          <p:spPr>
            <a:xfrm>
              <a:off x="7177510" y="8185107"/>
              <a:ext cx="392067" cy="260515"/>
            </a:xfrm>
            <a:custGeom>
              <a:avLst/>
              <a:gdLst>
                <a:gd name="connsiteX0" fmla="*/ 391690 w 392067"/>
                <a:gd name="connsiteY0" fmla="*/ 43 h 260515"/>
                <a:gd name="connsiteX1" fmla="*/ 304907 w 392067"/>
                <a:gd name="connsiteY1" fmla="*/ 167260 h 260515"/>
                <a:gd name="connsiteX2" fmla="*/ 237173 w 392067"/>
                <a:gd name="connsiteY2" fmla="*/ 201126 h 260515"/>
                <a:gd name="connsiteX3" fmla="*/ 107 w 392067"/>
                <a:gd name="connsiteY3" fmla="*/ 260393 h 260515"/>
                <a:gd name="connsiteX4" fmla="*/ 268923 w 392067"/>
                <a:gd name="connsiteY4" fmla="*/ 184193 h 260515"/>
                <a:gd name="connsiteX5" fmla="*/ 391690 w 392067"/>
                <a:gd name="connsiteY5" fmla="*/ 43 h 260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067" h="260515">
                  <a:moveTo>
                    <a:pt x="391690" y="43"/>
                  </a:moveTo>
                  <a:cubicBezTo>
                    <a:pt x="397687" y="-2779"/>
                    <a:pt x="330660" y="133746"/>
                    <a:pt x="304907" y="167260"/>
                  </a:cubicBezTo>
                  <a:cubicBezTo>
                    <a:pt x="279154" y="200774"/>
                    <a:pt x="287973" y="185604"/>
                    <a:pt x="237173" y="201126"/>
                  </a:cubicBezTo>
                  <a:cubicBezTo>
                    <a:pt x="186373" y="216648"/>
                    <a:pt x="-5185" y="263215"/>
                    <a:pt x="107" y="260393"/>
                  </a:cubicBezTo>
                  <a:cubicBezTo>
                    <a:pt x="5399" y="257571"/>
                    <a:pt x="203306" y="221940"/>
                    <a:pt x="268923" y="184193"/>
                  </a:cubicBezTo>
                  <a:cubicBezTo>
                    <a:pt x="334540" y="146446"/>
                    <a:pt x="385693" y="2865"/>
                    <a:pt x="391690" y="4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F053B3E1-7605-4E7B-A00B-FA469BF960DF}"/>
                </a:ext>
              </a:extLst>
            </p:cNvPr>
            <p:cNvSpPr/>
            <p:nvPr/>
          </p:nvSpPr>
          <p:spPr>
            <a:xfrm>
              <a:off x="7343710" y="8169777"/>
              <a:ext cx="136681" cy="98178"/>
            </a:xfrm>
            <a:custGeom>
              <a:avLst/>
              <a:gdLst>
                <a:gd name="connsiteX0" fmla="*/ 65 w 136681"/>
                <a:gd name="connsiteY0" fmla="*/ 97923 h 98178"/>
                <a:gd name="connsiteX1" fmla="*/ 81028 w 136681"/>
                <a:gd name="connsiteY1" fmla="*/ 42361 h 98178"/>
                <a:gd name="connsiteX2" fmla="*/ 136590 w 136681"/>
                <a:gd name="connsiteY2" fmla="*/ 1086 h 98178"/>
                <a:gd name="connsiteX3" fmla="*/ 68328 w 136681"/>
                <a:gd name="connsiteY3" fmla="*/ 18548 h 98178"/>
                <a:gd name="connsiteX4" fmla="*/ 65 w 136681"/>
                <a:gd name="connsiteY4" fmla="*/ 97923 h 9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81" h="98178">
                  <a:moveTo>
                    <a:pt x="65" y="97923"/>
                  </a:moveTo>
                  <a:cubicBezTo>
                    <a:pt x="2182" y="101892"/>
                    <a:pt x="58274" y="58500"/>
                    <a:pt x="81028" y="42361"/>
                  </a:cubicBezTo>
                  <a:cubicBezTo>
                    <a:pt x="103782" y="26222"/>
                    <a:pt x="138707" y="5055"/>
                    <a:pt x="136590" y="1086"/>
                  </a:cubicBezTo>
                  <a:cubicBezTo>
                    <a:pt x="134473" y="-2883"/>
                    <a:pt x="88965" y="4261"/>
                    <a:pt x="68328" y="18548"/>
                  </a:cubicBezTo>
                  <a:cubicBezTo>
                    <a:pt x="47691" y="32835"/>
                    <a:pt x="-2052" y="93954"/>
                    <a:pt x="65" y="9792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2A2BAAA0-E8D3-4BE9-8C6B-AF62B39B7C09}"/>
                </a:ext>
              </a:extLst>
            </p:cNvPr>
            <p:cNvSpPr/>
            <p:nvPr/>
          </p:nvSpPr>
          <p:spPr>
            <a:xfrm>
              <a:off x="7439010" y="8165710"/>
              <a:ext cx="34095" cy="114398"/>
            </a:xfrm>
            <a:custGeom>
              <a:avLst/>
              <a:gdLst>
                <a:gd name="connsiteX0" fmla="*/ 33353 w 34095"/>
                <a:gd name="connsiteY0" fmla="*/ 390 h 114398"/>
                <a:gd name="connsiteX1" fmla="*/ 23828 w 34095"/>
                <a:gd name="connsiteY1" fmla="*/ 97228 h 114398"/>
                <a:gd name="connsiteX2" fmla="*/ 31765 w 34095"/>
                <a:gd name="connsiteY2" fmla="*/ 111515 h 114398"/>
                <a:gd name="connsiteX3" fmla="*/ 15 w 34095"/>
                <a:gd name="connsiteY3" fmla="*/ 63890 h 114398"/>
                <a:gd name="connsiteX4" fmla="*/ 33353 w 34095"/>
                <a:gd name="connsiteY4" fmla="*/ 390 h 114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95" h="114398">
                  <a:moveTo>
                    <a:pt x="33353" y="390"/>
                  </a:moveTo>
                  <a:cubicBezTo>
                    <a:pt x="37322" y="5946"/>
                    <a:pt x="24093" y="78707"/>
                    <a:pt x="23828" y="97228"/>
                  </a:cubicBezTo>
                  <a:cubicBezTo>
                    <a:pt x="23563" y="115749"/>
                    <a:pt x="35734" y="117071"/>
                    <a:pt x="31765" y="111515"/>
                  </a:cubicBezTo>
                  <a:cubicBezTo>
                    <a:pt x="27796" y="105959"/>
                    <a:pt x="809" y="77648"/>
                    <a:pt x="15" y="63890"/>
                  </a:cubicBezTo>
                  <a:cubicBezTo>
                    <a:pt x="-779" y="50132"/>
                    <a:pt x="29384" y="-5166"/>
                    <a:pt x="33353" y="39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F0ED6E4D-7932-4A88-8211-A7F381C45D83}"/>
                </a:ext>
              </a:extLst>
            </p:cNvPr>
            <p:cNvSpPr/>
            <p:nvPr/>
          </p:nvSpPr>
          <p:spPr>
            <a:xfrm>
              <a:off x="7361874" y="8256538"/>
              <a:ext cx="113664" cy="173122"/>
            </a:xfrm>
            <a:custGeom>
              <a:avLst/>
              <a:gdLst>
                <a:gd name="connsiteX0" fmla="*/ 113664 w 113664"/>
                <a:gd name="connsiteY0" fmla="*/ 50 h 173122"/>
                <a:gd name="connsiteX1" fmla="*/ 59689 w 113664"/>
                <a:gd name="connsiteY1" fmla="*/ 63550 h 173122"/>
                <a:gd name="connsiteX2" fmla="*/ 43814 w 113664"/>
                <a:gd name="connsiteY2" fmla="*/ 96887 h 173122"/>
                <a:gd name="connsiteX3" fmla="*/ 2539 w 113664"/>
                <a:gd name="connsiteY3" fmla="*/ 173087 h 173122"/>
                <a:gd name="connsiteX4" fmla="*/ 10476 w 113664"/>
                <a:gd name="connsiteY4" fmla="*/ 106412 h 173122"/>
                <a:gd name="connsiteX5" fmla="*/ 59689 w 113664"/>
                <a:gd name="connsiteY5" fmla="*/ 74662 h 173122"/>
                <a:gd name="connsiteX6" fmla="*/ 113664 w 113664"/>
                <a:gd name="connsiteY6" fmla="*/ 50 h 17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664" h="173122">
                  <a:moveTo>
                    <a:pt x="113664" y="50"/>
                  </a:moveTo>
                  <a:cubicBezTo>
                    <a:pt x="113664" y="-1802"/>
                    <a:pt x="71331" y="47411"/>
                    <a:pt x="59689" y="63550"/>
                  </a:cubicBezTo>
                  <a:cubicBezTo>
                    <a:pt x="48047" y="79690"/>
                    <a:pt x="53339" y="78631"/>
                    <a:pt x="43814" y="96887"/>
                  </a:cubicBezTo>
                  <a:cubicBezTo>
                    <a:pt x="34289" y="115143"/>
                    <a:pt x="8095" y="171500"/>
                    <a:pt x="2539" y="173087"/>
                  </a:cubicBezTo>
                  <a:cubicBezTo>
                    <a:pt x="-3017" y="174674"/>
                    <a:pt x="951" y="122816"/>
                    <a:pt x="10476" y="106412"/>
                  </a:cubicBezTo>
                  <a:cubicBezTo>
                    <a:pt x="20001" y="90008"/>
                    <a:pt x="43285" y="88950"/>
                    <a:pt x="59689" y="74662"/>
                  </a:cubicBezTo>
                  <a:cubicBezTo>
                    <a:pt x="76093" y="60374"/>
                    <a:pt x="113664" y="1902"/>
                    <a:pt x="113664" y="5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664CD211-7441-4CB9-8CF6-469F0C825443}"/>
                </a:ext>
              </a:extLst>
            </p:cNvPr>
            <p:cNvSpPr/>
            <p:nvPr/>
          </p:nvSpPr>
          <p:spPr>
            <a:xfrm>
              <a:off x="6755153" y="7468417"/>
              <a:ext cx="185177" cy="581266"/>
            </a:xfrm>
            <a:custGeom>
              <a:avLst/>
              <a:gdLst>
                <a:gd name="connsiteX0" fmla="*/ 153647 w 185177"/>
                <a:gd name="connsiteY0" fmla="*/ 1300 h 581266"/>
                <a:gd name="connsiteX1" fmla="*/ 181164 w 185177"/>
                <a:gd name="connsiteY1" fmla="*/ 136766 h 581266"/>
                <a:gd name="connsiteX2" fmla="*/ 60514 w 185177"/>
                <a:gd name="connsiteY2" fmla="*/ 392883 h 581266"/>
                <a:gd name="connsiteX3" fmla="*/ 1247 w 185177"/>
                <a:gd name="connsiteY3" fmla="*/ 581266 h 581266"/>
                <a:gd name="connsiteX4" fmla="*/ 28764 w 185177"/>
                <a:gd name="connsiteY4" fmla="*/ 395000 h 581266"/>
                <a:gd name="connsiteX5" fmla="*/ 126130 w 185177"/>
                <a:gd name="connsiteY5" fmla="*/ 212966 h 581266"/>
                <a:gd name="connsiteX6" fmla="*/ 153647 w 185177"/>
                <a:gd name="connsiteY6" fmla="*/ 1300 h 58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177" h="581266">
                  <a:moveTo>
                    <a:pt x="153647" y="1300"/>
                  </a:moveTo>
                  <a:cubicBezTo>
                    <a:pt x="162819" y="-11400"/>
                    <a:pt x="196686" y="71502"/>
                    <a:pt x="181164" y="136766"/>
                  </a:cubicBezTo>
                  <a:cubicBezTo>
                    <a:pt x="165642" y="202030"/>
                    <a:pt x="90500" y="318800"/>
                    <a:pt x="60514" y="392883"/>
                  </a:cubicBezTo>
                  <a:cubicBezTo>
                    <a:pt x="30528" y="466966"/>
                    <a:pt x="6539" y="580913"/>
                    <a:pt x="1247" y="581266"/>
                  </a:cubicBezTo>
                  <a:cubicBezTo>
                    <a:pt x="-4045" y="581619"/>
                    <a:pt x="7950" y="456383"/>
                    <a:pt x="28764" y="395000"/>
                  </a:cubicBezTo>
                  <a:cubicBezTo>
                    <a:pt x="49578" y="333617"/>
                    <a:pt x="102847" y="272938"/>
                    <a:pt x="126130" y="212966"/>
                  </a:cubicBezTo>
                  <a:cubicBezTo>
                    <a:pt x="149413" y="152994"/>
                    <a:pt x="144475" y="14000"/>
                    <a:pt x="153647" y="130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F2C5E0F8-E499-4275-91E9-E8755D18E319}"/>
                </a:ext>
              </a:extLst>
            </p:cNvPr>
            <p:cNvSpPr/>
            <p:nvPr/>
          </p:nvSpPr>
          <p:spPr>
            <a:xfrm>
              <a:off x="6636572" y="7607703"/>
              <a:ext cx="248568" cy="241056"/>
            </a:xfrm>
            <a:custGeom>
              <a:avLst/>
              <a:gdLst>
                <a:gd name="connsiteX0" fmla="*/ 246828 w 248568"/>
                <a:gd name="connsiteY0" fmla="*/ 1714 h 241056"/>
                <a:gd name="connsiteX1" fmla="*/ 39395 w 248568"/>
                <a:gd name="connsiteY1" fmla="*/ 137180 h 241056"/>
                <a:gd name="connsiteX2" fmla="*/ 3411 w 248568"/>
                <a:gd name="connsiteY2" fmla="*/ 240897 h 241056"/>
                <a:gd name="connsiteX3" fmla="*/ 16111 w 248568"/>
                <a:gd name="connsiteY3" fmla="*/ 113897 h 241056"/>
                <a:gd name="connsiteX4" fmla="*/ 132528 w 248568"/>
                <a:gd name="connsiteY4" fmla="*/ 63097 h 241056"/>
                <a:gd name="connsiteX5" fmla="*/ 246828 w 248568"/>
                <a:gd name="connsiteY5" fmla="*/ 1714 h 24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8568" h="241056">
                  <a:moveTo>
                    <a:pt x="246828" y="1714"/>
                  </a:moveTo>
                  <a:cubicBezTo>
                    <a:pt x="231306" y="14061"/>
                    <a:pt x="79964" y="97316"/>
                    <a:pt x="39395" y="137180"/>
                  </a:cubicBezTo>
                  <a:cubicBezTo>
                    <a:pt x="-1174" y="177044"/>
                    <a:pt x="7292" y="244777"/>
                    <a:pt x="3411" y="240897"/>
                  </a:cubicBezTo>
                  <a:cubicBezTo>
                    <a:pt x="-470" y="237017"/>
                    <a:pt x="-5408" y="143530"/>
                    <a:pt x="16111" y="113897"/>
                  </a:cubicBezTo>
                  <a:cubicBezTo>
                    <a:pt x="37630" y="84264"/>
                    <a:pt x="95133" y="78972"/>
                    <a:pt x="132528" y="63097"/>
                  </a:cubicBezTo>
                  <a:cubicBezTo>
                    <a:pt x="169922" y="47222"/>
                    <a:pt x="262350" y="-10633"/>
                    <a:pt x="246828" y="171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08EB2B40-3431-4646-827B-BCF9265BBF0F}"/>
                </a:ext>
              </a:extLst>
            </p:cNvPr>
            <p:cNvSpPr/>
            <p:nvPr/>
          </p:nvSpPr>
          <p:spPr>
            <a:xfrm>
              <a:off x="6306080" y="7879468"/>
              <a:ext cx="430978" cy="782807"/>
            </a:xfrm>
            <a:custGeom>
              <a:avLst/>
              <a:gdLst>
                <a:gd name="connsiteX0" fmla="*/ 422803 w 430978"/>
                <a:gd name="connsiteY0" fmla="*/ 19932 h 782807"/>
                <a:gd name="connsiteX1" fmla="*/ 270403 w 430978"/>
                <a:gd name="connsiteY1" fmla="*/ 259115 h 782807"/>
                <a:gd name="connsiteX2" fmla="*/ 20637 w 430978"/>
                <a:gd name="connsiteY2" fmla="*/ 764999 h 782807"/>
                <a:gd name="connsiteX3" fmla="*/ 54503 w 430978"/>
                <a:gd name="connsiteY3" fmla="*/ 612599 h 782807"/>
                <a:gd name="connsiteX4" fmla="*/ 374120 w 430978"/>
                <a:gd name="connsiteY4" fmla="*/ 77082 h 782807"/>
                <a:gd name="connsiteX5" fmla="*/ 422803 w 430978"/>
                <a:gd name="connsiteY5" fmla="*/ 19932 h 78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0978" h="782807">
                  <a:moveTo>
                    <a:pt x="422803" y="19932"/>
                  </a:moveTo>
                  <a:cubicBezTo>
                    <a:pt x="405517" y="50271"/>
                    <a:pt x="337431" y="134937"/>
                    <a:pt x="270403" y="259115"/>
                  </a:cubicBezTo>
                  <a:cubicBezTo>
                    <a:pt x="203375" y="383293"/>
                    <a:pt x="56620" y="706085"/>
                    <a:pt x="20637" y="764999"/>
                  </a:cubicBezTo>
                  <a:cubicBezTo>
                    <a:pt x="-15346" y="823913"/>
                    <a:pt x="-4411" y="727252"/>
                    <a:pt x="54503" y="612599"/>
                  </a:cubicBezTo>
                  <a:cubicBezTo>
                    <a:pt x="113417" y="497946"/>
                    <a:pt x="315559" y="170568"/>
                    <a:pt x="374120" y="77082"/>
                  </a:cubicBezTo>
                  <a:cubicBezTo>
                    <a:pt x="432681" y="-16404"/>
                    <a:pt x="440089" y="-10407"/>
                    <a:pt x="422803" y="1993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DE21A155-3C87-4C1E-9725-FDEA49246FAA}"/>
                </a:ext>
              </a:extLst>
            </p:cNvPr>
            <p:cNvSpPr/>
            <p:nvPr/>
          </p:nvSpPr>
          <p:spPr>
            <a:xfrm>
              <a:off x="6336782" y="7862846"/>
              <a:ext cx="315573" cy="639133"/>
            </a:xfrm>
            <a:custGeom>
              <a:avLst/>
              <a:gdLst>
                <a:gd name="connsiteX0" fmla="*/ 313785 w 315573"/>
                <a:gd name="connsiteY0" fmla="*/ 2687 h 639133"/>
                <a:gd name="connsiteX1" fmla="*/ 180435 w 315573"/>
                <a:gd name="connsiteY1" fmla="*/ 119104 h 639133"/>
                <a:gd name="connsiteX2" fmla="*/ 114818 w 315573"/>
                <a:gd name="connsiteY2" fmla="*/ 370987 h 639133"/>
                <a:gd name="connsiteX3" fmla="*/ 2635 w 315573"/>
                <a:gd name="connsiteY3" fmla="*/ 637687 h 639133"/>
                <a:gd name="connsiteX4" fmla="*/ 38618 w 315573"/>
                <a:gd name="connsiteY4" fmla="*/ 466237 h 639133"/>
                <a:gd name="connsiteX5" fmla="*/ 74601 w 315573"/>
                <a:gd name="connsiteY5" fmla="*/ 224937 h 639133"/>
                <a:gd name="connsiteX6" fmla="*/ 313785 w 315573"/>
                <a:gd name="connsiteY6" fmla="*/ 2687 h 63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573" h="639133">
                  <a:moveTo>
                    <a:pt x="313785" y="2687"/>
                  </a:moveTo>
                  <a:cubicBezTo>
                    <a:pt x="331424" y="-14952"/>
                    <a:pt x="213596" y="57721"/>
                    <a:pt x="180435" y="119104"/>
                  </a:cubicBezTo>
                  <a:cubicBezTo>
                    <a:pt x="147274" y="180487"/>
                    <a:pt x="144451" y="284557"/>
                    <a:pt x="114818" y="370987"/>
                  </a:cubicBezTo>
                  <a:cubicBezTo>
                    <a:pt x="85185" y="457418"/>
                    <a:pt x="15335" y="621812"/>
                    <a:pt x="2635" y="637687"/>
                  </a:cubicBezTo>
                  <a:cubicBezTo>
                    <a:pt x="-10065" y="653562"/>
                    <a:pt x="26624" y="535029"/>
                    <a:pt x="38618" y="466237"/>
                  </a:cubicBezTo>
                  <a:cubicBezTo>
                    <a:pt x="50612" y="397445"/>
                    <a:pt x="34737" y="298667"/>
                    <a:pt x="74601" y="224937"/>
                  </a:cubicBezTo>
                  <a:cubicBezTo>
                    <a:pt x="114465" y="151207"/>
                    <a:pt x="296146" y="20326"/>
                    <a:pt x="313785" y="26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8E51A636-0AE6-450D-AAF6-0A168FB4F253}"/>
                </a:ext>
              </a:extLst>
            </p:cNvPr>
            <p:cNvSpPr/>
            <p:nvPr/>
          </p:nvSpPr>
          <p:spPr>
            <a:xfrm>
              <a:off x="6620107" y="8023725"/>
              <a:ext cx="149670" cy="322294"/>
            </a:xfrm>
            <a:custGeom>
              <a:avLst/>
              <a:gdLst>
                <a:gd name="connsiteX0" fmla="*/ 148993 w 149670"/>
                <a:gd name="connsiteY0" fmla="*/ 9025 h 322294"/>
                <a:gd name="connsiteX1" fmla="*/ 2943 w 149670"/>
                <a:gd name="connsiteY1" fmla="*/ 322292 h 322294"/>
                <a:gd name="connsiteX2" fmla="*/ 51626 w 149670"/>
                <a:gd name="connsiteY2" fmla="*/ 2675 h 322294"/>
                <a:gd name="connsiteX3" fmla="*/ 57976 w 149670"/>
                <a:gd name="connsiteY3" fmla="*/ 161425 h 322294"/>
                <a:gd name="connsiteX4" fmla="*/ 148993 w 149670"/>
                <a:gd name="connsiteY4" fmla="*/ 9025 h 32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670" h="322294">
                  <a:moveTo>
                    <a:pt x="148993" y="9025"/>
                  </a:moveTo>
                  <a:cubicBezTo>
                    <a:pt x="139821" y="35836"/>
                    <a:pt x="19171" y="323350"/>
                    <a:pt x="2943" y="322292"/>
                  </a:cubicBezTo>
                  <a:cubicBezTo>
                    <a:pt x="-13285" y="321234"/>
                    <a:pt x="42454" y="29486"/>
                    <a:pt x="51626" y="2675"/>
                  </a:cubicBezTo>
                  <a:cubicBezTo>
                    <a:pt x="60798" y="-24136"/>
                    <a:pt x="44570" y="159308"/>
                    <a:pt x="57976" y="161425"/>
                  </a:cubicBezTo>
                  <a:cubicBezTo>
                    <a:pt x="71382" y="163542"/>
                    <a:pt x="158165" y="-17786"/>
                    <a:pt x="148993" y="902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FC5691C5-8C75-4DBF-968C-6E21871E2D59}"/>
                </a:ext>
              </a:extLst>
            </p:cNvPr>
            <p:cNvSpPr/>
            <p:nvPr/>
          </p:nvSpPr>
          <p:spPr>
            <a:xfrm>
              <a:off x="7894320" y="7731747"/>
              <a:ext cx="269291" cy="1251263"/>
            </a:xfrm>
            <a:custGeom>
              <a:avLst/>
              <a:gdLst>
                <a:gd name="connsiteX0" fmla="*/ 208280 w 269291"/>
                <a:gd name="connsiteY0" fmla="*/ 13 h 1251263"/>
                <a:gd name="connsiteX1" fmla="*/ 71120 w 269291"/>
                <a:gd name="connsiteY1" fmla="*/ 320053 h 1251263"/>
                <a:gd name="connsiteX2" fmla="*/ 132080 w 269291"/>
                <a:gd name="connsiteY2" fmla="*/ 452133 h 1251263"/>
                <a:gd name="connsiteX3" fmla="*/ 264160 w 269291"/>
                <a:gd name="connsiteY3" fmla="*/ 1234453 h 1251263"/>
                <a:gd name="connsiteX4" fmla="*/ 218440 w 269291"/>
                <a:gd name="connsiteY4" fmla="*/ 934733 h 1251263"/>
                <a:gd name="connsiteX5" fmla="*/ 0 w 269291"/>
                <a:gd name="connsiteY5" fmla="*/ 309893 h 1251263"/>
                <a:gd name="connsiteX6" fmla="*/ 208280 w 269291"/>
                <a:gd name="connsiteY6" fmla="*/ 13 h 125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291" h="1251263">
                  <a:moveTo>
                    <a:pt x="208280" y="13"/>
                  </a:moveTo>
                  <a:cubicBezTo>
                    <a:pt x="220133" y="1706"/>
                    <a:pt x="83820" y="244700"/>
                    <a:pt x="71120" y="320053"/>
                  </a:cubicBezTo>
                  <a:cubicBezTo>
                    <a:pt x="58420" y="395406"/>
                    <a:pt x="99907" y="299733"/>
                    <a:pt x="132080" y="452133"/>
                  </a:cubicBezTo>
                  <a:cubicBezTo>
                    <a:pt x="164253" y="604533"/>
                    <a:pt x="249767" y="1154020"/>
                    <a:pt x="264160" y="1234453"/>
                  </a:cubicBezTo>
                  <a:cubicBezTo>
                    <a:pt x="278553" y="1314886"/>
                    <a:pt x="262467" y="1088826"/>
                    <a:pt x="218440" y="934733"/>
                  </a:cubicBezTo>
                  <a:cubicBezTo>
                    <a:pt x="174413" y="780640"/>
                    <a:pt x="0" y="464833"/>
                    <a:pt x="0" y="309893"/>
                  </a:cubicBezTo>
                  <a:cubicBezTo>
                    <a:pt x="0" y="154953"/>
                    <a:pt x="196427" y="-1680"/>
                    <a:pt x="208280" y="1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405A223D-19C0-4989-B30A-0EDC511553FB}"/>
                </a:ext>
              </a:extLst>
            </p:cNvPr>
            <p:cNvSpPr/>
            <p:nvPr/>
          </p:nvSpPr>
          <p:spPr>
            <a:xfrm>
              <a:off x="7975352" y="8662678"/>
              <a:ext cx="316883" cy="1166792"/>
            </a:xfrm>
            <a:custGeom>
              <a:avLst/>
              <a:gdLst>
                <a:gd name="connsiteX0" fmla="*/ 178048 w 316883"/>
                <a:gd name="connsiteY0" fmla="*/ 8882 h 1166792"/>
                <a:gd name="connsiteX1" fmla="*/ 91688 w 316883"/>
                <a:gd name="connsiteY1" fmla="*/ 308602 h 1166792"/>
                <a:gd name="connsiteX2" fmla="*/ 162808 w 316883"/>
                <a:gd name="connsiteY2" fmla="*/ 775962 h 1166792"/>
                <a:gd name="connsiteX3" fmla="*/ 315208 w 316883"/>
                <a:gd name="connsiteY3" fmla="*/ 1156962 h 1166792"/>
                <a:gd name="connsiteX4" fmla="*/ 228848 w 316883"/>
                <a:gd name="connsiteY4" fmla="*/ 1019802 h 1166792"/>
                <a:gd name="connsiteX5" fmla="*/ 248 w 316883"/>
                <a:gd name="connsiteY5" fmla="*/ 648962 h 1166792"/>
                <a:gd name="connsiteX6" fmla="*/ 178048 w 316883"/>
                <a:gd name="connsiteY6" fmla="*/ 8882 h 1166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883" h="1166792">
                  <a:moveTo>
                    <a:pt x="178048" y="8882"/>
                  </a:moveTo>
                  <a:cubicBezTo>
                    <a:pt x="193288" y="-47845"/>
                    <a:pt x="94228" y="180755"/>
                    <a:pt x="91688" y="308602"/>
                  </a:cubicBezTo>
                  <a:cubicBezTo>
                    <a:pt x="89148" y="436449"/>
                    <a:pt x="125555" y="634569"/>
                    <a:pt x="162808" y="775962"/>
                  </a:cubicBezTo>
                  <a:cubicBezTo>
                    <a:pt x="200061" y="917355"/>
                    <a:pt x="304201" y="1116322"/>
                    <a:pt x="315208" y="1156962"/>
                  </a:cubicBezTo>
                  <a:cubicBezTo>
                    <a:pt x="326215" y="1197602"/>
                    <a:pt x="281341" y="1104469"/>
                    <a:pt x="228848" y="1019802"/>
                  </a:cubicBezTo>
                  <a:cubicBezTo>
                    <a:pt x="176355" y="935135"/>
                    <a:pt x="7868" y="814062"/>
                    <a:pt x="248" y="648962"/>
                  </a:cubicBezTo>
                  <a:cubicBezTo>
                    <a:pt x="-7372" y="483862"/>
                    <a:pt x="162808" y="65609"/>
                    <a:pt x="178048" y="888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E1FD8731-5F6B-4EEB-98F4-73BA58224876}"/>
                </a:ext>
              </a:extLst>
            </p:cNvPr>
            <p:cNvSpPr/>
            <p:nvPr/>
          </p:nvSpPr>
          <p:spPr>
            <a:xfrm>
              <a:off x="7420428" y="9842966"/>
              <a:ext cx="922863" cy="202039"/>
            </a:xfrm>
            <a:custGeom>
              <a:avLst/>
              <a:gdLst>
                <a:gd name="connsiteX0" fmla="*/ 1452 w 922863"/>
                <a:gd name="connsiteY0" fmla="*/ 169714 h 202039"/>
                <a:gd name="connsiteX1" fmla="*/ 148772 w 922863"/>
                <a:gd name="connsiteY1" fmla="*/ 179874 h 202039"/>
                <a:gd name="connsiteX2" fmla="*/ 702492 w 922863"/>
                <a:gd name="connsiteY2" fmla="*/ 113834 h 202039"/>
                <a:gd name="connsiteX3" fmla="*/ 920932 w 922863"/>
                <a:gd name="connsiteY3" fmla="*/ 2074 h 202039"/>
                <a:gd name="connsiteX4" fmla="*/ 595812 w 922863"/>
                <a:gd name="connsiteY4" fmla="*/ 52874 h 202039"/>
                <a:gd name="connsiteX5" fmla="*/ 47172 w 922863"/>
                <a:gd name="connsiteY5" fmla="*/ 195114 h 202039"/>
                <a:gd name="connsiteX6" fmla="*/ 72572 w 922863"/>
                <a:gd name="connsiteY6" fmla="*/ 179874 h 202039"/>
                <a:gd name="connsiteX7" fmla="*/ 1452 w 922863"/>
                <a:gd name="connsiteY7" fmla="*/ 169714 h 20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2863" h="202039">
                  <a:moveTo>
                    <a:pt x="1452" y="169714"/>
                  </a:moveTo>
                  <a:cubicBezTo>
                    <a:pt x="14152" y="169714"/>
                    <a:pt x="31932" y="189187"/>
                    <a:pt x="148772" y="179874"/>
                  </a:cubicBezTo>
                  <a:cubicBezTo>
                    <a:pt x="265612" y="170561"/>
                    <a:pt x="573799" y="143467"/>
                    <a:pt x="702492" y="113834"/>
                  </a:cubicBezTo>
                  <a:cubicBezTo>
                    <a:pt x="831185" y="84201"/>
                    <a:pt x="938712" y="12234"/>
                    <a:pt x="920932" y="2074"/>
                  </a:cubicBezTo>
                  <a:cubicBezTo>
                    <a:pt x="903152" y="-8086"/>
                    <a:pt x="741439" y="20701"/>
                    <a:pt x="595812" y="52874"/>
                  </a:cubicBezTo>
                  <a:cubicBezTo>
                    <a:pt x="450185" y="85047"/>
                    <a:pt x="134379" y="173947"/>
                    <a:pt x="47172" y="195114"/>
                  </a:cubicBezTo>
                  <a:cubicBezTo>
                    <a:pt x="-40035" y="216281"/>
                    <a:pt x="81885" y="182414"/>
                    <a:pt x="72572" y="179874"/>
                  </a:cubicBezTo>
                  <a:cubicBezTo>
                    <a:pt x="63259" y="177334"/>
                    <a:pt x="-11248" y="169714"/>
                    <a:pt x="1452" y="16971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878C32EA-7554-4D28-9191-8E3D8269F12D}"/>
                </a:ext>
              </a:extLst>
            </p:cNvPr>
            <p:cNvSpPr/>
            <p:nvPr/>
          </p:nvSpPr>
          <p:spPr>
            <a:xfrm>
              <a:off x="6860583" y="10008605"/>
              <a:ext cx="171979" cy="1062796"/>
            </a:xfrm>
            <a:custGeom>
              <a:avLst/>
              <a:gdLst>
                <a:gd name="connsiteX0" fmla="*/ 2497 w 171979"/>
                <a:gd name="connsiteY0" fmla="*/ 9155 h 1062796"/>
                <a:gd name="connsiteX1" fmla="*/ 53297 w 171979"/>
                <a:gd name="connsiteY1" fmla="*/ 339355 h 1062796"/>
                <a:gd name="connsiteX2" fmla="*/ 43137 w 171979"/>
                <a:gd name="connsiteY2" fmla="*/ 359675 h 1062796"/>
                <a:gd name="connsiteX3" fmla="*/ 159977 w 171979"/>
                <a:gd name="connsiteY3" fmla="*/ 1045475 h 1062796"/>
                <a:gd name="connsiteX4" fmla="*/ 149817 w 171979"/>
                <a:gd name="connsiteY4" fmla="*/ 786395 h 1062796"/>
                <a:gd name="connsiteX5" fmla="*/ 2497 w 171979"/>
                <a:gd name="connsiteY5" fmla="*/ 9155 h 1062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979" h="1062796">
                  <a:moveTo>
                    <a:pt x="2497" y="9155"/>
                  </a:moveTo>
                  <a:cubicBezTo>
                    <a:pt x="-13590" y="-65352"/>
                    <a:pt x="53297" y="339355"/>
                    <a:pt x="53297" y="339355"/>
                  </a:cubicBezTo>
                  <a:cubicBezTo>
                    <a:pt x="60070" y="397775"/>
                    <a:pt x="25357" y="241988"/>
                    <a:pt x="43137" y="359675"/>
                  </a:cubicBezTo>
                  <a:cubicBezTo>
                    <a:pt x="60917" y="477362"/>
                    <a:pt x="142197" y="974355"/>
                    <a:pt x="159977" y="1045475"/>
                  </a:cubicBezTo>
                  <a:cubicBezTo>
                    <a:pt x="177757" y="1116595"/>
                    <a:pt x="176910" y="956575"/>
                    <a:pt x="149817" y="786395"/>
                  </a:cubicBezTo>
                  <a:cubicBezTo>
                    <a:pt x="122724" y="616215"/>
                    <a:pt x="18584" y="83662"/>
                    <a:pt x="2497" y="915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85C5FAAF-20B4-45BD-BFE0-8DE1D7500B60}"/>
                </a:ext>
              </a:extLst>
            </p:cNvPr>
            <p:cNvSpPr/>
            <p:nvPr/>
          </p:nvSpPr>
          <p:spPr>
            <a:xfrm>
              <a:off x="7321292" y="9941996"/>
              <a:ext cx="838327" cy="1818213"/>
            </a:xfrm>
            <a:custGeom>
              <a:avLst/>
              <a:gdLst>
                <a:gd name="connsiteX0" fmla="*/ 435868 w 838327"/>
                <a:gd name="connsiteY0" fmla="*/ 35124 h 1818213"/>
                <a:gd name="connsiteX1" fmla="*/ 395228 w 838327"/>
                <a:gd name="connsiteY1" fmla="*/ 360244 h 1818213"/>
                <a:gd name="connsiteX2" fmla="*/ 512068 w 838327"/>
                <a:gd name="connsiteY2" fmla="*/ 731084 h 1818213"/>
                <a:gd name="connsiteX3" fmla="*/ 354588 w 838327"/>
                <a:gd name="connsiteY3" fmla="*/ 1294964 h 1818213"/>
                <a:gd name="connsiteX4" fmla="*/ 451108 w 838327"/>
                <a:gd name="connsiteY4" fmla="*/ 1620084 h 1818213"/>
                <a:gd name="connsiteX5" fmla="*/ 303788 w 838327"/>
                <a:gd name="connsiteY5" fmla="*/ 1777564 h 1818213"/>
                <a:gd name="connsiteX6" fmla="*/ 821948 w 838327"/>
                <a:gd name="connsiteY6" fmla="*/ 1813124 h 1818213"/>
                <a:gd name="connsiteX7" fmla="*/ 644148 w 838327"/>
                <a:gd name="connsiteY7" fmla="*/ 1802964 h 1818213"/>
                <a:gd name="connsiteX8" fmla="*/ 4068 w 838327"/>
                <a:gd name="connsiteY8" fmla="*/ 1675964 h 1818213"/>
                <a:gd name="connsiteX9" fmla="*/ 374908 w 838327"/>
                <a:gd name="connsiteY9" fmla="*/ 1244164 h 1818213"/>
                <a:gd name="connsiteX10" fmla="*/ 435868 w 838327"/>
                <a:gd name="connsiteY10" fmla="*/ 35124 h 181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8327" h="1818213">
                  <a:moveTo>
                    <a:pt x="435868" y="35124"/>
                  </a:moveTo>
                  <a:cubicBezTo>
                    <a:pt x="439255" y="-112196"/>
                    <a:pt x="382528" y="244251"/>
                    <a:pt x="395228" y="360244"/>
                  </a:cubicBezTo>
                  <a:cubicBezTo>
                    <a:pt x="407928" y="476237"/>
                    <a:pt x="518841" y="575297"/>
                    <a:pt x="512068" y="731084"/>
                  </a:cubicBezTo>
                  <a:cubicBezTo>
                    <a:pt x="505295" y="886871"/>
                    <a:pt x="364748" y="1146797"/>
                    <a:pt x="354588" y="1294964"/>
                  </a:cubicBezTo>
                  <a:cubicBezTo>
                    <a:pt x="344428" y="1443131"/>
                    <a:pt x="459575" y="1539651"/>
                    <a:pt x="451108" y="1620084"/>
                  </a:cubicBezTo>
                  <a:cubicBezTo>
                    <a:pt x="442641" y="1700517"/>
                    <a:pt x="241981" y="1745391"/>
                    <a:pt x="303788" y="1777564"/>
                  </a:cubicBezTo>
                  <a:cubicBezTo>
                    <a:pt x="365595" y="1809737"/>
                    <a:pt x="765221" y="1808891"/>
                    <a:pt x="821948" y="1813124"/>
                  </a:cubicBezTo>
                  <a:cubicBezTo>
                    <a:pt x="878675" y="1817357"/>
                    <a:pt x="780461" y="1825824"/>
                    <a:pt x="644148" y="1802964"/>
                  </a:cubicBezTo>
                  <a:cubicBezTo>
                    <a:pt x="507835" y="1780104"/>
                    <a:pt x="48941" y="1769097"/>
                    <a:pt x="4068" y="1675964"/>
                  </a:cubicBezTo>
                  <a:cubicBezTo>
                    <a:pt x="-40805" y="1582831"/>
                    <a:pt x="298708" y="1513404"/>
                    <a:pt x="374908" y="1244164"/>
                  </a:cubicBezTo>
                  <a:cubicBezTo>
                    <a:pt x="451108" y="974924"/>
                    <a:pt x="432481" y="182444"/>
                    <a:pt x="435868" y="3512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4BC7A85D-1184-4193-8375-E6A93C740892}"/>
                </a:ext>
              </a:extLst>
            </p:cNvPr>
            <p:cNvSpPr/>
            <p:nvPr/>
          </p:nvSpPr>
          <p:spPr>
            <a:xfrm>
              <a:off x="6683533" y="11085148"/>
              <a:ext cx="336944" cy="593081"/>
            </a:xfrm>
            <a:custGeom>
              <a:avLst/>
              <a:gdLst>
                <a:gd name="connsiteX0" fmla="*/ 330042 w 336944"/>
                <a:gd name="connsiteY0" fmla="*/ 9890 h 593081"/>
                <a:gd name="connsiteX1" fmla="*/ 325280 w 336944"/>
                <a:gd name="connsiteY1" fmla="*/ 197215 h 593081"/>
                <a:gd name="connsiteX2" fmla="*/ 326867 w 336944"/>
                <a:gd name="connsiteY2" fmla="*/ 421052 h 593081"/>
                <a:gd name="connsiteX3" fmla="*/ 182405 w 336944"/>
                <a:gd name="connsiteY3" fmla="*/ 524240 h 593081"/>
                <a:gd name="connsiteX4" fmla="*/ 60167 w 336944"/>
                <a:gd name="connsiteY4" fmla="*/ 578215 h 593081"/>
                <a:gd name="connsiteX5" fmla="*/ 10955 w 336944"/>
                <a:gd name="connsiteY5" fmla="*/ 563927 h 593081"/>
                <a:gd name="connsiteX6" fmla="*/ 266542 w 336944"/>
                <a:gd name="connsiteY6" fmla="*/ 271827 h 593081"/>
                <a:gd name="connsiteX7" fmla="*/ 91917 w 336944"/>
                <a:gd name="connsiteY7" fmla="*/ 419465 h 593081"/>
                <a:gd name="connsiteX8" fmla="*/ 44292 w 336944"/>
                <a:gd name="connsiteY8" fmla="*/ 503602 h 593081"/>
                <a:gd name="connsiteX9" fmla="*/ 261780 w 336944"/>
                <a:gd name="connsiteY9" fmla="*/ 513127 h 593081"/>
                <a:gd name="connsiteX10" fmla="*/ 330042 w 336944"/>
                <a:gd name="connsiteY10" fmla="*/ 9890 h 59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6944" h="593081">
                  <a:moveTo>
                    <a:pt x="330042" y="9890"/>
                  </a:moveTo>
                  <a:cubicBezTo>
                    <a:pt x="340625" y="-42762"/>
                    <a:pt x="325809" y="128688"/>
                    <a:pt x="325280" y="197215"/>
                  </a:cubicBezTo>
                  <a:cubicBezTo>
                    <a:pt x="324751" y="265742"/>
                    <a:pt x="350679" y="366548"/>
                    <a:pt x="326867" y="421052"/>
                  </a:cubicBezTo>
                  <a:cubicBezTo>
                    <a:pt x="303055" y="475556"/>
                    <a:pt x="226855" y="498046"/>
                    <a:pt x="182405" y="524240"/>
                  </a:cubicBezTo>
                  <a:cubicBezTo>
                    <a:pt x="137955" y="550434"/>
                    <a:pt x="88742" y="571601"/>
                    <a:pt x="60167" y="578215"/>
                  </a:cubicBezTo>
                  <a:cubicBezTo>
                    <a:pt x="31592" y="584829"/>
                    <a:pt x="-23441" y="614992"/>
                    <a:pt x="10955" y="563927"/>
                  </a:cubicBezTo>
                  <a:cubicBezTo>
                    <a:pt x="45351" y="512862"/>
                    <a:pt x="253048" y="295904"/>
                    <a:pt x="266542" y="271827"/>
                  </a:cubicBezTo>
                  <a:cubicBezTo>
                    <a:pt x="280036" y="247750"/>
                    <a:pt x="128959" y="380836"/>
                    <a:pt x="91917" y="419465"/>
                  </a:cubicBezTo>
                  <a:cubicBezTo>
                    <a:pt x="54875" y="458094"/>
                    <a:pt x="15982" y="487992"/>
                    <a:pt x="44292" y="503602"/>
                  </a:cubicBezTo>
                  <a:cubicBezTo>
                    <a:pt x="72602" y="519212"/>
                    <a:pt x="215478" y="590650"/>
                    <a:pt x="261780" y="513127"/>
                  </a:cubicBezTo>
                  <a:cubicBezTo>
                    <a:pt x="308082" y="435604"/>
                    <a:pt x="319459" y="62542"/>
                    <a:pt x="330042" y="989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AC9D3255-1F64-443F-9319-053FAB12662A}"/>
                </a:ext>
              </a:extLst>
            </p:cNvPr>
            <p:cNvSpPr/>
            <p:nvPr/>
          </p:nvSpPr>
          <p:spPr>
            <a:xfrm>
              <a:off x="6442042" y="11547444"/>
              <a:ext cx="1440093" cy="251201"/>
            </a:xfrm>
            <a:custGeom>
              <a:avLst/>
              <a:gdLst>
                <a:gd name="connsiteX0" fmla="*/ 479458 w 1440093"/>
                <a:gd name="connsiteY0" fmla="*/ 31 h 251201"/>
                <a:gd name="connsiteX1" fmla="*/ 171483 w 1440093"/>
                <a:gd name="connsiteY1" fmla="*/ 66706 h 251201"/>
                <a:gd name="connsiteX2" fmla="*/ 100046 w 1440093"/>
                <a:gd name="connsiteY2" fmla="*/ 160369 h 251201"/>
                <a:gd name="connsiteX3" fmla="*/ 4796 w 1440093"/>
                <a:gd name="connsiteY3" fmla="*/ 247681 h 251201"/>
                <a:gd name="connsiteX4" fmla="*/ 261971 w 1440093"/>
                <a:gd name="connsiteY4" fmla="*/ 233394 h 251201"/>
                <a:gd name="connsiteX5" fmla="*/ 1366871 w 1440093"/>
                <a:gd name="connsiteY5" fmla="*/ 227044 h 251201"/>
                <a:gd name="connsiteX6" fmla="*/ 1290671 w 1440093"/>
                <a:gd name="connsiteY6" fmla="*/ 119094 h 251201"/>
                <a:gd name="connsiteX7" fmla="*/ 922371 w 1440093"/>
                <a:gd name="connsiteY7" fmla="*/ 209581 h 251201"/>
                <a:gd name="connsiteX8" fmla="*/ 63533 w 1440093"/>
                <a:gd name="connsiteY8" fmla="*/ 195294 h 251201"/>
                <a:gd name="connsiteX9" fmla="*/ 281021 w 1440093"/>
                <a:gd name="connsiteY9" fmla="*/ 74644 h 251201"/>
                <a:gd name="connsiteX10" fmla="*/ 479458 w 1440093"/>
                <a:gd name="connsiteY10" fmla="*/ 31 h 25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0093" h="251201">
                  <a:moveTo>
                    <a:pt x="479458" y="31"/>
                  </a:moveTo>
                  <a:cubicBezTo>
                    <a:pt x="461202" y="-1292"/>
                    <a:pt x="234718" y="39983"/>
                    <a:pt x="171483" y="66706"/>
                  </a:cubicBezTo>
                  <a:cubicBezTo>
                    <a:pt x="108248" y="93429"/>
                    <a:pt x="127827" y="130207"/>
                    <a:pt x="100046" y="160369"/>
                  </a:cubicBezTo>
                  <a:cubicBezTo>
                    <a:pt x="72265" y="190531"/>
                    <a:pt x="-22192" y="235510"/>
                    <a:pt x="4796" y="247681"/>
                  </a:cubicBezTo>
                  <a:cubicBezTo>
                    <a:pt x="31783" y="259852"/>
                    <a:pt x="34959" y="236833"/>
                    <a:pt x="261971" y="233394"/>
                  </a:cubicBezTo>
                  <a:lnTo>
                    <a:pt x="1366871" y="227044"/>
                  </a:lnTo>
                  <a:cubicBezTo>
                    <a:pt x="1538321" y="207994"/>
                    <a:pt x="1364754" y="122004"/>
                    <a:pt x="1290671" y="119094"/>
                  </a:cubicBezTo>
                  <a:cubicBezTo>
                    <a:pt x="1216588" y="116184"/>
                    <a:pt x="1126894" y="196881"/>
                    <a:pt x="922371" y="209581"/>
                  </a:cubicBezTo>
                  <a:cubicBezTo>
                    <a:pt x="717848" y="222281"/>
                    <a:pt x="170425" y="217783"/>
                    <a:pt x="63533" y="195294"/>
                  </a:cubicBezTo>
                  <a:cubicBezTo>
                    <a:pt x="-43359" y="172805"/>
                    <a:pt x="209848" y="102690"/>
                    <a:pt x="281021" y="74644"/>
                  </a:cubicBezTo>
                  <a:cubicBezTo>
                    <a:pt x="352194" y="46598"/>
                    <a:pt x="497714" y="1354"/>
                    <a:pt x="479458" y="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8381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クシー展 天才か反逆者か | 【東京】で開催" hidden="1">
            <a:extLst>
              <a:ext uri="{FF2B5EF4-FFF2-40B4-BE49-F238E27FC236}">
                <a16:creationId xmlns:a16="http://schemas.microsoft.com/office/drawing/2014/main" id="{DECD1D0B-21FD-42D7-BD18-5BDED9308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22" y="992221"/>
            <a:ext cx="7075956" cy="1081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B065A992-CA23-4931-A662-E83BBD6706D0}"/>
              </a:ext>
            </a:extLst>
          </p:cNvPr>
          <p:cNvSpPr/>
          <p:nvPr/>
        </p:nvSpPr>
        <p:spPr>
          <a:xfrm>
            <a:off x="2340734" y="992384"/>
            <a:ext cx="936395" cy="1745657"/>
          </a:xfrm>
          <a:custGeom>
            <a:avLst/>
            <a:gdLst>
              <a:gd name="connsiteX0" fmla="*/ 1146 w 936395"/>
              <a:gd name="connsiteY0" fmla="*/ 272536 h 1745657"/>
              <a:gd name="connsiteX1" fmla="*/ 534546 w 936395"/>
              <a:gd name="connsiteY1" fmla="*/ 120136 h 1745657"/>
              <a:gd name="connsiteX2" fmla="*/ 768226 w 936395"/>
              <a:gd name="connsiteY2" fmla="*/ 313176 h 1745657"/>
              <a:gd name="connsiteX3" fmla="*/ 808866 w 936395"/>
              <a:gd name="connsiteY3" fmla="*/ 617976 h 1745657"/>
              <a:gd name="connsiteX4" fmla="*/ 331346 w 936395"/>
              <a:gd name="connsiteY4" fmla="*/ 1705096 h 1745657"/>
              <a:gd name="connsiteX5" fmla="*/ 539626 w 936395"/>
              <a:gd name="connsiteY5" fmla="*/ 1415536 h 1745657"/>
              <a:gd name="connsiteX6" fmla="*/ 935866 w 936395"/>
              <a:gd name="connsiteY6" fmla="*/ 485896 h 1745657"/>
              <a:gd name="connsiteX7" fmla="*/ 625986 w 936395"/>
              <a:gd name="connsiteY7" fmla="*/ 140456 h 1745657"/>
              <a:gd name="connsiteX8" fmla="*/ 692026 w 936395"/>
              <a:gd name="connsiteY8" fmla="*/ 3296 h 1745657"/>
              <a:gd name="connsiteX9" fmla="*/ 1146 w 936395"/>
              <a:gd name="connsiteY9" fmla="*/ 272536 h 174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6395" h="1745657">
                <a:moveTo>
                  <a:pt x="1146" y="272536"/>
                </a:moveTo>
                <a:cubicBezTo>
                  <a:pt x="-25101" y="292009"/>
                  <a:pt x="406699" y="113363"/>
                  <a:pt x="534546" y="120136"/>
                </a:cubicBezTo>
                <a:cubicBezTo>
                  <a:pt x="662393" y="126909"/>
                  <a:pt x="722506" y="230203"/>
                  <a:pt x="768226" y="313176"/>
                </a:cubicBezTo>
                <a:cubicBezTo>
                  <a:pt x="813946" y="396149"/>
                  <a:pt x="881679" y="385989"/>
                  <a:pt x="808866" y="617976"/>
                </a:cubicBezTo>
                <a:cubicBezTo>
                  <a:pt x="736053" y="849963"/>
                  <a:pt x="376219" y="1572169"/>
                  <a:pt x="331346" y="1705096"/>
                </a:cubicBezTo>
                <a:cubicBezTo>
                  <a:pt x="286473" y="1838023"/>
                  <a:pt x="438873" y="1618736"/>
                  <a:pt x="539626" y="1415536"/>
                </a:cubicBezTo>
                <a:cubicBezTo>
                  <a:pt x="640379" y="1212336"/>
                  <a:pt x="921473" y="698409"/>
                  <a:pt x="935866" y="485896"/>
                </a:cubicBezTo>
                <a:cubicBezTo>
                  <a:pt x="950259" y="273383"/>
                  <a:pt x="666626" y="220889"/>
                  <a:pt x="625986" y="140456"/>
                </a:cubicBezTo>
                <a:cubicBezTo>
                  <a:pt x="585346" y="60023"/>
                  <a:pt x="799553" y="-17024"/>
                  <a:pt x="692026" y="3296"/>
                </a:cubicBezTo>
                <a:cubicBezTo>
                  <a:pt x="584499" y="23616"/>
                  <a:pt x="27393" y="253063"/>
                  <a:pt x="1146" y="272536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7C5EAE6F-F300-45F1-973B-3A5628AEBFD9}"/>
              </a:ext>
            </a:extLst>
          </p:cNvPr>
          <p:cNvSpPr/>
          <p:nvPr/>
        </p:nvSpPr>
        <p:spPr>
          <a:xfrm>
            <a:off x="1193224" y="974694"/>
            <a:ext cx="1265933" cy="2111541"/>
          </a:xfrm>
          <a:custGeom>
            <a:avLst/>
            <a:gdLst>
              <a:gd name="connsiteX0" fmla="*/ 1133416 w 1265933"/>
              <a:gd name="connsiteY0" fmla="*/ 290226 h 2111541"/>
              <a:gd name="connsiteX1" fmla="*/ 1052136 w 1265933"/>
              <a:gd name="connsiteY1" fmla="*/ 234346 h 2111541"/>
              <a:gd name="connsiteX2" fmla="*/ 478096 w 1265933"/>
              <a:gd name="connsiteY2" fmla="*/ 666 h 2111541"/>
              <a:gd name="connsiteX3" fmla="*/ 224096 w 1265933"/>
              <a:gd name="connsiteY3" fmla="*/ 183546 h 2111541"/>
              <a:gd name="connsiteX4" fmla="*/ 132656 w 1265933"/>
              <a:gd name="connsiteY4" fmla="*/ 711866 h 2111541"/>
              <a:gd name="connsiteX5" fmla="*/ 945456 w 1265933"/>
              <a:gd name="connsiteY5" fmla="*/ 1783746 h 2111541"/>
              <a:gd name="connsiteX6" fmla="*/ 1265496 w 1265933"/>
              <a:gd name="connsiteY6" fmla="*/ 2108866 h 2111541"/>
              <a:gd name="connsiteX7" fmla="*/ 889576 w 1265933"/>
              <a:gd name="connsiteY7" fmla="*/ 1651666 h 2111541"/>
              <a:gd name="connsiteX8" fmla="*/ 5656 w 1265933"/>
              <a:gd name="connsiteY8" fmla="*/ 666146 h 2111541"/>
              <a:gd name="connsiteX9" fmla="*/ 544136 w 1265933"/>
              <a:gd name="connsiteY9" fmla="*/ 117506 h 2111541"/>
              <a:gd name="connsiteX10" fmla="*/ 1204536 w 1265933"/>
              <a:gd name="connsiteY10" fmla="*/ 274986 h 2111541"/>
              <a:gd name="connsiteX11" fmla="*/ 1133416 w 1265933"/>
              <a:gd name="connsiteY11" fmla="*/ 290226 h 211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5933" h="2111541">
                <a:moveTo>
                  <a:pt x="1133416" y="290226"/>
                </a:moveTo>
                <a:cubicBezTo>
                  <a:pt x="1108016" y="283453"/>
                  <a:pt x="1161356" y="282606"/>
                  <a:pt x="1052136" y="234346"/>
                </a:cubicBezTo>
                <a:cubicBezTo>
                  <a:pt x="942916" y="186086"/>
                  <a:pt x="616103" y="9133"/>
                  <a:pt x="478096" y="666"/>
                </a:cubicBezTo>
                <a:cubicBezTo>
                  <a:pt x="340089" y="-7801"/>
                  <a:pt x="281669" y="65013"/>
                  <a:pt x="224096" y="183546"/>
                </a:cubicBezTo>
                <a:cubicBezTo>
                  <a:pt x="166523" y="302079"/>
                  <a:pt x="12429" y="445166"/>
                  <a:pt x="132656" y="711866"/>
                </a:cubicBezTo>
                <a:cubicBezTo>
                  <a:pt x="252883" y="978566"/>
                  <a:pt x="756649" y="1550913"/>
                  <a:pt x="945456" y="1783746"/>
                </a:cubicBezTo>
                <a:cubicBezTo>
                  <a:pt x="1134263" y="2016579"/>
                  <a:pt x="1274809" y="2130879"/>
                  <a:pt x="1265496" y="2108866"/>
                </a:cubicBezTo>
                <a:cubicBezTo>
                  <a:pt x="1256183" y="2086853"/>
                  <a:pt x="1099549" y="1892119"/>
                  <a:pt x="889576" y="1651666"/>
                </a:cubicBezTo>
                <a:cubicBezTo>
                  <a:pt x="679603" y="1411213"/>
                  <a:pt x="63229" y="921839"/>
                  <a:pt x="5656" y="666146"/>
                </a:cubicBezTo>
                <a:cubicBezTo>
                  <a:pt x="-51917" y="410453"/>
                  <a:pt x="344323" y="182699"/>
                  <a:pt x="544136" y="117506"/>
                </a:cubicBezTo>
                <a:cubicBezTo>
                  <a:pt x="743949" y="52313"/>
                  <a:pt x="1105476" y="251279"/>
                  <a:pt x="1204536" y="274986"/>
                </a:cubicBezTo>
                <a:cubicBezTo>
                  <a:pt x="1303596" y="298693"/>
                  <a:pt x="1158816" y="296999"/>
                  <a:pt x="1133416" y="290226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C4FE1630-93F4-4FE5-A81B-525859FB7853}"/>
              </a:ext>
            </a:extLst>
          </p:cNvPr>
          <p:cNvSpPr/>
          <p:nvPr/>
        </p:nvSpPr>
        <p:spPr>
          <a:xfrm>
            <a:off x="2570653" y="2961799"/>
            <a:ext cx="211044" cy="990766"/>
          </a:xfrm>
          <a:custGeom>
            <a:avLst/>
            <a:gdLst>
              <a:gd name="connsiteX0" fmla="*/ 65867 w 211044"/>
              <a:gd name="connsiteY0" fmla="*/ 10001 h 990766"/>
              <a:gd name="connsiteX1" fmla="*/ 20147 w 211044"/>
              <a:gd name="connsiteY1" fmla="*/ 91281 h 990766"/>
              <a:gd name="connsiteX2" fmla="*/ 40467 w 211044"/>
              <a:gd name="connsiteY2" fmla="*/ 309721 h 990766"/>
              <a:gd name="connsiteX3" fmla="*/ 197947 w 211044"/>
              <a:gd name="connsiteY3" fmla="*/ 482441 h 990766"/>
              <a:gd name="connsiteX4" fmla="*/ 197947 w 211044"/>
              <a:gd name="connsiteY4" fmla="*/ 634841 h 990766"/>
              <a:gd name="connsiteX5" fmla="*/ 162387 w 211044"/>
              <a:gd name="connsiteY5" fmla="*/ 939641 h 990766"/>
              <a:gd name="connsiteX6" fmla="*/ 177627 w 211044"/>
              <a:gd name="connsiteY6" fmla="*/ 949801 h 990766"/>
              <a:gd name="connsiteX7" fmla="*/ 25227 w 211044"/>
              <a:gd name="connsiteY7" fmla="*/ 533241 h 990766"/>
              <a:gd name="connsiteX8" fmla="*/ 4907 w 211044"/>
              <a:gd name="connsiteY8" fmla="*/ 304641 h 990766"/>
              <a:gd name="connsiteX9" fmla="*/ 65867 w 211044"/>
              <a:gd name="connsiteY9" fmla="*/ 10001 h 990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044" h="990766">
                <a:moveTo>
                  <a:pt x="65867" y="10001"/>
                </a:moveTo>
                <a:cubicBezTo>
                  <a:pt x="68407" y="-25559"/>
                  <a:pt x="24380" y="41328"/>
                  <a:pt x="20147" y="91281"/>
                </a:cubicBezTo>
                <a:cubicBezTo>
                  <a:pt x="15914" y="141234"/>
                  <a:pt x="10834" y="244528"/>
                  <a:pt x="40467" y="309721"/>
                </a:cubicBezTo>
                <a:cubicBezTo>
                  <a:pt x="70100" y="374914"/>
                  <a:pt x="171700" y="428254"/>
                  <a:pt x="197947" y="482441"/>
                </a:cubicBezTo>
                <a:cubicBezTo>
                  <a:pt x="224194" y="536628"/>
                  <a:pt x="203874" y="558641"/>
                  <a:pt x="197947" y="634841"/>
                </a:cubicBezTo>
                <a:cubicBezTo>
                  <a:pt x="192020" y="711041"/>
                  <a:pt x="162387" y="939641"/>
                  <a:pt x="162387" y="939641"/>
                </a:cubicBezTo>
                <a:cubicBezTo>
                  <a:pt x="159000" y="992134"/>
                  <a:pt x="200487" y="1017534"/>
                  <a:pt x="177627" y="949801"/>
                </a:cubicBezTo>
                <a:cubicBezTo>
                  <a:pt x="154767" y="882068"/>
                  <a:pt x="54014" y="640768"/>
                  <a:pt x="25227" y="533241"/>
                </a:cubicBezTo>
                <a:cubicBezTo>
                  <a:pt x="-3560" y="425714"/>
                  <a:pt x="-3560" y="389308"/>
                  <a:pt x="4907" y="304641"/>
                </a:cubicBezTo>
                <a:cubicBezTo>
                  <a:pt x="13374" y="219974"/>
                  <a:pt x="63327" y="45561"/>
                  <a:pt x="65867" y="1000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D0C37AC3-BCA7-43AD-B843-1E1168869314}"/>
              </a:ext>
            </a:extLst>
          </p:cNvPr>
          <p:cNvSpPr/>
          <p:nvPr/>
        </p:nvSpPr>
        <p:spPr>
          <a:xfrm>
            <a:off x="2609621" y="2949525"/>
            <a:ext cx="1508320" cy="1668210"/>
          </a:xfrm>
          <a:custGeom>
            <a:avLst/>
            <a:gdLst>
              <a:gd name="connsiteX0" fmla="*/ 103099 w 1508320"/>
              <a:gd name="connsiteY0" fmla="*/ 37515 h 1668210"/>
              <a:gd name="connsiteX1" fmla="*/ 98019 w 1508320"/>
              <a:gd name="connsiteY1" fmla="*/ 93395 h 1668210"/>
              <a:gd name="connsiteX2" fmla="*/ 534899 w 1508320"/>
              <a:gd name="connsiteY2" fmla="*/ 520115 h 1668210"/>
              <a:gd name="connsiteX3" fmla="*/ 641579 w 1508320"/>
              <a:gd name="connsiteY3" fmla="*/ 682675 h 1668210"/>
              <a:gd name="connsiteX4" fmla="*/ 682219 w 1508320"/>
              <a:gd name="connsiteY4" fmla="*/ 1012875 h 1668210"/>
              <a:gd name="connsiteX5" fmla="*/ 880339 w 1508320"/>
              <a:gd name="connsiteY5" fmla="*/ 1327835 h 1668210"/>
              <a:gd name="connsiteX6" fmla="*/ 1495019 w 1508320"/>
              <a:gd name="connsiteY6" fmla="*/ 1566595 h 1668210"/>
              <a:gd name="connsiteX7" fmla="*/ 1271499 w 1508320"/>
              <a:gd name="connsiteY7" fmla="*/ 1520875 h 1668210"/>
              <a:gd name="connsiteX8" fmla="*/ 905739 w 1508320"/>
              <a:gd name="connsiteY8" fmla="*/ 1490395 h 1668210"/>
              <a:gd name="connsiteX9" fmla="*/ 860019 w 1508320"/>
              <a:gd name="connsiteY9" fmla="*/ 1500555 h 1668210"/>
              <a:gd name="connsiteX10" fmla="*/ 1459459 w 1508320"/>
              <a:gd name="connsiteY10" fmla="*/ 1668195 h 1668210"/>
              <a:gd name="connsiteX11" fmla="*/ 834619 w 1508320"/>
              <a:gd name="connsiteY11" fmla="*/ 1490395 h 1668210"/>
              <a:gd name="connsiteX12" fmla="*/ 697459 w 1508320"/>
              <a:gd name="connsiteY12" fmla="*/ 1246555 h 1668210"/>
              <a:gd name="connsiteX13" fmla="*/ 656819 w 1508320"/>
              <a:gd name="connsiteY13" fmla="*/ 672515 h 1668210"/>
              <a:gd name="connsiteX14" fmla="*/ 31979 w 1508320"/>
              <a:gd name="connsiteY14" fmla="*/ 52755 h 1668210"/>
              <a:gd name="connsiteX15" fmla="*/ 103099 w 1508320"/>
              <a:gd name="connsiteY15" fmla="*/ 37515 h 166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08320" h="1668210">
                <a:moveTo>
                  <a:pt x="103099" y="37515"/>
                </a:moveTo>
                <a:cubicBezTo>
                  <a:pt x="114106" y="44288"/>
                  <a:pt x="26052" y="12962"/>
                  <a:pt x="98019" y="93395"/>
                </a:cubicBezTo>
                <a:cubicBezTo>
                  <a:pt x="169986" y="173828"/>
                  <a:pt x="444306" y="421902"/>
                  <a:pt x="534899" y="520115"/>
                </a:cubicBezTo>
                <a:cubicBezTo>
                  <a:pt x="625492" y="618328"/>
                  <a:pt x="617026" y="600548"/>
                  <a:pt x="641579" y="682675"/>
                </a:cubicBezTo>
                <a:cubicBezTo>
                  <a:pt x="666132" y="764802"/>
                  <a:pt x="642426" y="905348"/>
                  <a:pt x="682219" y="1012875"/>
                </a:cubicBezTo>
                <a:cubicBezTo>
                  <a:pt x="722012" y="1120402"/>
                  <a:pt x="744872" y="1235548"/>
                  <a:pt x="880339" y="1327835"/>
                </a:cubicBezTo>
                <a:cubicBezTo>
                  <a:pt x="1015806" y="1420122"/>
                  <a:pt x="1429826" y="1534422"/>
                  <a:pt x="1495019" y="1566595"/>
                </a:cubicBezTo>
                <a:cubicBezTo>
                  <a:pt x="1560212" y="1598768"/>
                  <a:pt x="1369712" y="1533575"/>
                  <a:pt x="1271499" y="1520875"/>
                </a:cubicBezTo>
                <a:cubicBezTo>
                  <a:pt x="1173286" y="1508175"/>
                  <a:pt x="974319" y="1493782"/>
                  <a:pt x="905739" y="1490395"/>
                </a:cubicBezTo>
                <a:cubicBezTo>
                  <a:pt x="837159" y="1487008"/>
                  <a:pt x="767732" y="1470922"/>
                  <a:pt x="860019" y="1500555"/>
                </a:cubicBezTo>
                <a:cubicBezTo>
                  <a:pt x="952306" y="1530188"/>
                  <a:pt x="1463692" y="1669888"/>
                  <a:pt x="1459459" y="1668195"/>
                </a:cubicBezTo>
                <a:cubicBezTo>
                  <a:pt x="1455226" y="1666502"/>
                  <a:pt x="961619" y="1560668"/>
                  <a:pt x="834619" y="1490395"/>
                </a:cubicBezTo>
                <a:cubicBezTo>
                  <a:pt x="707619" y="1420122"/>
                  <a:pt x="727092" y="1382868"/>
                  <a:pt x="697459" y="1246555"/>
                </a:cubicBezTo>
                <a:cubicBezTo>
                  <a:pt x="667826" y="1110242"/>
                  <a:pt x="767732" y="871482"/>
                  <a:pt x="656819" y="672515"/>
                </a:cubicBezTo>
                <a:cubicBezTo>
                  <a:pt x="545906" y="473548"/>
                  <a:pt x="130192" y="157741"/>
                  <a:pt x="31979" y="52755"/>
                </a:cubicBezTo>
                <a:cubicBezTo>
                  <a:pt x="-66234" y="-52231"/>
                  <a:pt x="92092" y="30742"/>
                  <a:pt x="103099" y="37515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08FAE841-36A1-4D30-9366-DFF17EFF74FC}"/>
              </a:ext>
            </a:extLst>
          </p:cNvPr>
          <p:cNvSpPr/>
          <p:nvPr/>
        </p:nvSpPr>
        <p:spPr>
          <a:xfrm>
            <a:off x="4983980" y="5069048"/>
            <a:ext cx="2227093" cy="1261425"/>
          </a:xfrm>
          <a:custGeom>
            <a:avLst/>
            <a:gdLst>
              <a:gd name="connsiteX0" fmla="*/ 2138180 w 2227093"/>
              <a:gd name="connsiteY0" fmla="*/ 1225072 h 1261425"/>
              <a:gd name="connsiteX1" fmla="*/ 2016260 w 2227093"/>
              <a:gd name="connsiteY1" fmla="*/ 1174272 h 1261425"/>
              <a:gd name="connsiteX2" fmla="*/ 1340620 w 2227093"/>
              <a:gd name="connsiteY2" fmla="*/ 920272 h 1261425"/>
              <a:gd name="connsiteX3" fmla="*/ 1208540 w 2227093"/>
              <a:gd name="connsiteY3" fmla="*/ 783112 h 1261425"/>
              <a:gd name="connsiteX4" fmla="*/ 858020 w 2227093"/>
              <a:gd name="connsiteY4" fmla="*/ 620552 h 1261425"/>
              <a:gd name="connsiteX5" fmla="*/ 558300 w 2227093"/>
              <a:gd name="connsiteY5" fmla="*/ 447832 h 1261425"/>
              <a:gd name="connsiteX6" fmla="*/ 365260 w 2227093"/>
              <a:gd name="connsiteY6" fmla="*/ 259872 h 1261425"/>
              <a:gd name="connsiteX7" fmla="*/ 268740 w 2227093"/>
              <a:gd name="connsiteY7" fmla="*/ 198912 h 1261425"/>
              <a:gd name="connsiteX8" fmla="*/ 4580 w 2227093"/>
              <a:gd name="connsiteY8" fmla="*/ 792 h 1261425"/>
              <a:gd name="connsiteX9" fmla="*/ 106180 w 2227093"/>
              <a:gd name="connsiteY9" fmla="*/ 132872 h 1261425"/>
              <a:gd name="connsiteX10" fmla="*/ 172220 w 2227093"/>
              <a:gd name="connsiteY10" fmla="*/ 219232 h 1261425"/>
              <a:gd name="connsiteX11" fmla="*/ 791980 w 2227093"/>
              <a:gd name="connsiteY11" fmla="*/ 661192 h 1261425"/>
              <a:gd name="connsiteX12" fmla="*/ 2138180 w 2227093"/>
              <a:gd name="connsiteY12" fmla="*/ 1225072 h 12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27093" h="1261425">
                <a:moveTo>
                  <a:pt x="2138180" y="1225072"/>
                </a:moveTo>
                <a:cubicBezTo>
                  <a:pt x="2342227" y="1310585"/>
                  <a:pt x="2149187" y="1225072"/>
                  <a:pt x="2016260" y="1174272"/>
                </a:cubicBezTo>
                <a:cubicBezTo>
                  <a:pt x="1883333" y="1123472"/>
                  <a:pt x="1475240" y="985465"/>
                  <a:pt x="1340620" y="920272"/>
                </a:cubicBezTo>
                <a:cubicBezTo>
                  <a:pt x="1206000" y="855079"/>
                  <a:pt x="1288973" y="833065"/>
                  <a:pt x="1208540" y="783112"/>
                </a:cubicBezTo>
                <a:cubicBezTo>
                  <a:pt x="1128107" y="733159"/>
                  <a:pt x="966393" y="676432"/>
                  <a:pt x="858020" y="620552"/>
                </a:cubicBezTo>
                <a:cubicBezTo>
                  <a:pt x="749647" y="564672"/>
                  <a:pt x="640427" y="507945"/>
                  <a:pt x="558300" y="447832"/>
                </a:cubicBezTo>
                <a:cubicBezTo>
                  <a:pt x="476173" y="387719"/>
                  <a:pt x="413520" y="301359"/>
                  <a:pt x="365260" y="259872"/>
                </a:cubicBezTo>
                <a:cubicBezTo>
                  <a:pt x="317000" y="218385"/>
                  <a:pt x="328853" y="242092"/>
                  <a:pt x="268740" y="198912"/>
                </a:cubicBezTo>
                <a:cubicBezTo>
                  <a:pt x="208627" y="155732"/>
                  <a:pt x="31673" y="11799"/>
                  <a:pt x="4580" y="792"/>
                </a:cubicBezTo>
                <a:cubicBezTo>
                  <a:pt x="-22513" y="-10215"/>
                  <a:pt x="78240" y="96465"/>
                  <a:pt x="106180" y="132872"/>
                </a:cubicBezTo>
                <a:cubicBezTo>
                  <a:pt x="134120" y="169279"/>
                  <a:pt x="57920" y="131179"/>
                  <a:pt x="172220" y="219232"/>
                </a:cubicBezTo>
                <a:cubicBezTo>
                  <a:pt x="286520" y="307285"/>
                  <a:pt x="463473" y="491012"/>
                  <a:pt x="791980" y="661192"/>
                </a:cubicBezTo>
                <a:cubicBezTo>
                  <a:pt x="1120487" y="831372"/>
                  <a:pt x="1934133" y="1139559"/>
                  <a:pt x="2138180" y="1225072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91A656A1-1C30-432F-A1D4-1EB63E717216}"/>
              </a:ext>
            </a:extLst>
          </p:cNvPr>
          <p:cNvSpPr/>
          <p:nvPr/>
        </p:nvSpPr>
        <p:spPr>
          <a:xfrm>
            <a:off x="4769958" y="5252261"/>
            <a:ext cx="677608" cy="419561"/>
          </a:xfrm>
          <a:custGeom>
            <a:avLst/>
            <a:gdLst>
              <a:gd name="connsiteX0" fmla="*/ 675802 w 677608"/>
              <a:gd name="connsiteY0" fmla="*/ 203659 h 419561"/>
              <a:gd name="connsiteX1" fmla="*/ 264322 w 677608"/>
              <a:gd name="connsiteY1" fmla="*/ 25859 h 419561"/>
              <a:gd name="connsiteX2" fmla="*/ 162 w 677608"/>
              <a:gd name="connsiteY2" fmla="*/ 459 h 419561"/>
              <a:gd name="connsiteX3" fmla="*/ 299882 w 677608"/>
              <a:gd name="connsiteY3" fmla="*/ 15699 h 419561"/>
              <a:gd name="connsiteX4" fmla="*/ 340522 w 677608"/>
              <a:gd name="connsiteY4" fmla="*/ 86819 h 419561"/>
              <a:gd name="connsiteX5" fmla="*/ 416722 w 677608"/>
              <a:gd name="connsiteY5" fmla="*/ 208739 h 419561"/>
              <a:gd name="connsiteX6" fmla="*/ 350682 w 677608"/>
              <a:gd name="connsiteY6" fmla="*/ 386539 h 419561"/>
              <a:gd name="connsiteX7" fmla="*/ 330362 w 677608"/>
              <a:gd name="connsiteY7" fmla="*/ 406859 h 419561"/>
              <a:gd name="connsiteX8" fmla="*/ 421802 w 677608"/>
              <a:gd name="connsiteY8" fmla="*/ 244299 h 419561"/>
              <a:gd name="connsiteX9" fmla="*/ 335442 w 677608"/>
              <a:gd name="connsiteY9" fmla="*/ 86819 h 419561"/>
              <a:gd name="connsiteX10" fmla="*/ 411642 w 677608"/>
              <a:gd name="connsiteY10" fmla="*/ 127459 h 419561"/>
              <a:gd name="connsiteX11" fmla="*/ 675802 w 677608"/>
              <a:gd name="connsiteY11" fmla="*/ 203659 h 41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7608" h="419561">
                <a:moveTo>
                  <a:pt x="675802" y="203659"/>
                </a:moveTo>
                <a:cubicBezTo>
                  <a:pt x="651249" y="186726"/>
                  <a:pt x="376929" y="59726"/>
                  <a:pt x="264322" y="25859"/>
                </a:cubicBezTo>
                <a:cubicBezTo>
                  <a:pt x="151715" y="-8008"/>
                  <a:pt x="-5765" y="2152"/>
                  <a:pt x="162" y="459"/>
                </a:cubicBezTo>
                <a:cubicBezTo>
                  <a:pt x="6089" y="-1234"/>
                  <a:pt x="243155" y="1306"/>
                  <a:pt x="299882" y="15699"/>
                </a:cubicBezTo>
                <a:cubicBezTo>
                  <a:pt x="356609" y="30092"/>
                  <a:pt x="321049" y="54646"/>
                  <a:pt x="340522" y="86819"/>
                </a:cubicBezTo>
                <a:cubicBezTo>
                  <a:pt x="359995" y="118992"/>
                  <a:pt x="415029" y="158786"/>
                  <a:pt x="416722" y="208739"/>
                </a:cubicBezTo>
                <a:cubicBezTo>
                  <a:pt x="418415" y="258692"/>
                  <a:pt x="365075" y="353519"/>
                  <a:pt x="350682" y="386539"/>
                </a:cubicBezTo>
                <a:cubicBezTo>
                  <a:pt x="336289" y="419559"/>
                  <a:pt x="318509" y="430566"/>
                  <a:pt x="330362" y="406859"/>
                </a:cubicBezTo>
                <a:cubicBezTo>
                  <a:pt x="342215" y="383152"/>
                  <a:pt x="420955" y="297639"/>
                  <a:pt x="421802" y="244299"/>
                </a:cubicBezTo>
                <a:cubicBezTo>
                  <a:pt x="422649" y="190959"/>
                  <a:pt x="337135" y="106292"/>
                  <a:pt x="335442" y="86819"/>
                </a:cubicBezTo>
                <a:cubicBezTo>
                  <a:pt x="333749" y="67346"/>
                  <a:pt x="355762" y="108832"/>
                  <a:pt x="411642" y="127459"/>
                </a:cubicBezTo>
                <a:cubicBezTo>
                  <a:pt x="467522" y="146086"/>
                  <a:pt x="700355" y="220592"/>
                  <a:pt x="675802" y="20365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CDCB776B-372D-4804-ABB3-D4799AEA3BBC}"/>
              </a:ext>
            </a:extLst>
          </p:cNvPr>
          <p:cNvSpPr/>
          <p:nvPr/>
        </p:nvSpPr>
        <p:spPr>
          <a:xfrm>
            <a:off x="4941253" y="5291437"/>
            <a:ext cx="448290" cy="484890"/>
          </a:xfrm>
          <a:custGeom>
            <a:avLst/>
            <a:gdLst>
              <a:gd name="connsiteX0" fmla="*/ 1587 w 448290"/>
              <a:gd name="connsiteY0" fmla="*/ 1923 h 484890"/>
              <a:gd name="connsiteX1" fmla="*/ 275907 w 448290"/>
              <a:gd name="connsiteY1" fmla="*/ 169563 h 484890"/>
              <a:gd name="connsiteX2" fmla="*/ 296227 w 448290"/>
              <a:gd name="connsiteY2" fmla="*/ 250843 h 484890"/>
              <a:gd name="connsiteX3" fmla="*/ 108267 w 448290"/>
              <a:gd name="connsiteY3" fmla="*/ 454043 h 484890"/>
              <a:gd name="connsiteX4" fmla="*/ 98107 w 448290"/>
              <a:gd name="connsiteY4" fmla="*/ 474363 h 484890"/>
              <a:gd name="connsiteX5" fmla="*/ 382587 w 448290"/>
              <a:gd name="connsiteY5" fmla="*/ 357523 h 484890"/>
              <a:gd name="connsiteX6" fmla="*/ 418147 w 448290"/>
              <a:gd name="connsiteY6" fmla="*/ 291483 h 484890"/>
              <a:gd name="connsiteX7" fmla="*/ 1587 w 448290"/>
              <a:gd name="connsiteY7" fmla="*/ 1923 h 48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8290" h="484890">
                <a:moveTo>
                  <a:pt x="1587" y="1923"/>
                </a:moveTo>
                <a:cubicBezTo>
                  <a:pt x="-22120" y="-18397"/>
                  <a:pt x="226801" y="128076"/>
                  <a:pt x="275907" y="169563"/>
                </a:cubicBezTo>
                <a:cubicBezTo>
                  <a:pt x="325013" y="211050"/>
                  <a:pt x="324167" y="203430"/>
                  <a:pt x="296227" y="250843"/>
                </a:cubicBezTo>
                <a:cubicBezTo>
                  <a:pt x="268287" y="298256"/>
                  <a:pt x="141287" y="416790"/>
                  <a:pt x="108267" y="454043"/>
                </a:cubicBezTo>
                <a:cubicBezTo>
                  <a:pt x="75247" y="491296"/>
                  <a:pt x="52387" y="490450"/>
                  <a:pt x="98107" y="474363"/>
                </a:cubicBezTo>
                <a:cubicBezTo>
                  <a:pt x="143827" y="458276"/>
                  <a:pt x="329247" y="388003"/>
                  <a:pt x="382587" y="357523"/>
                </a:cubicBezTo>
                <a:cubicBezTo>
                  <a:pt x="435927" y="327043"/>
                  <a:pt x="479954" y="349056"/>
                  <a:pt x="418147" y="291483"/>
                </a:cubicBezTo>
                <a:cubicBezTo>
                  <a:pt x="356340" y="233910"/>
                  <a:pt x="25294" y="22243"/>
                  <a:pt x="1587" y="1923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51E44F14-20F3-432D-8DDD-D7B689F95841}"/>
              </a:ext>
            </a:extLst>
          </p:cNvPr>
          <p:cNvSpPr/>
          <p:nvPr/>
        </p:nvSpPr>
        <p:spPr>
          <a:xfrm>
            <a:off x="5275500" y="5647377"/>
            <a:ext cx="1396575" cy="1327181"/>
          </a:xfrm>
          <a:custGeom>
            <a:avLst/>
            <a:gdLst>
              <a:gd name="connsiteX0" fmla="*/ 33100 w 1396575"/>
              <a:gd name="connsiteY0" fmla="*/ 21903 h 1327181"/>
              <a:gd name="connsiteX1" fmla="*/ 185500 w 1396575"/>
              <a:gd name="connsiteY1" fmla="*/ 118423 h 1327181"/>
              <a:gd name="connsiteX2" fmla="*/ 845900 w 1396575"/>
              <a:gd name="connsiteY2" fmla="*/ 519743 h 1327181"/>
              <a:gd name="connsiteX3" fmla="*/ 1333580 w 1396575"/>
              <a:gd name="connsiteY3" fmla="*/ 768663 h 1327181"/>
              <a:gd name="connsiteX4" fmla="*/ 1384380 w 1396575"/>
              <a:gd name="connsiteY4" fmla="*/ 870263 h 1327181"/>
              <a:gd name="connsiteX5" fmla="*/ 1277700 w 1396575"/>
              <a:gd name="connsiteY5" fmla="*/ 1241103 h 1327181"/>
              <a:gd name="connsiteX6" fmla="*/ 1247220 w 1396575"/>
              <a:gd name="connsiteY6" fmla="*/ 1302063 h 1327181"/>
              <a:gd name="connsiteX7" fmla="*/ 1348820 w 1396575"/>
              <a:gd name="connsiteY7" fmla="*/ 905823 h 1327181"/>
              <a:gd name="connsiteX8" fmla="*/ 947500 w 1396575"/>
              <a:gd name="connsiteY8" fmla="*/ 616263 h 1327181"/>
              <a:gd name="connsiteX9" fmla="*/ 33100 w 1396575"/>
              <a:gd name="connsiteY9" fmla="*/ 21903 h 132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6575" h="1327181">
                <a:moveTo>
                  <a:pt x="33100" y="21903"/>
                </a:moveTo>
                <a:cubicBezTo>
                  <a:pt x="-93900" y="-61070"/>
                  <a:pt x="185500" y="118423"/>
                  <a:pt x="185500" y="118423"/>
                </a:cubicBezTo>
                <a:cubicBezTo>
                  <a:pt x="320967" y="201396"/>
                  <a:pt x="654553" y="411370"/>
                  <a:pt x="845900" y="519743"/>
                </a:cubicBezTo>
                <a:cubicBezTo>
                  <a:pt x="1037247" y="628116"/>
                  <a:pt x="1243833" y="710243"/>
                  <a:pt x="1333580" y="768663"/>
                </a:cubicBezTo>
                <a:cubicBezTo>
                  <a:pt x="1423327" y="827083"/>
                  <a:pt x="1393693" y="791523"/>
                  <a:pt x="1384380" y="870263"/>
                </a:cubicBezTo>
                <a:cubicBezTo>
                  <a:pt x="1375067" y="949003"/>
                  <a:pt x="1300560" y="1169136"/>
                  <a:pt x="1277700" y="1241103"/>
                </a:cubicBezTo>
                <a:cubicBezTo>
                  <a:pt x="1254840" y="1313070"/>
                  <a:pt x="1235367" y="1357943"/>
                  <a:pt x="1247220" y="1302063"/>
                </a:cubicBezTo>
                <a:cubicBezTo>
                  <a:pt x="1259073" y="1246183"/>
                  <a:pt x="1398773" y="1020123"/>
                  <a:pt x="1348820" y="905823"/>
                </a:cubicBezTo>
                <a:cubicBezTo>
                  <a:pt x="1298867" y="791523"/>
                  <a:pt x="1171867" y="761043"/>
                  <a:pt x="947500" y="616263"/>
                </a:cubicBezTo>
                <a:lnTo>
                  <a:pt x="33100" y="21903"/>
                </a:ln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C2ACB384-A667-48F6-ADBB-19F2D85D905A}"/>
              </a:ext>
            </a:extLst>
          </p:cNvPr>
          <p:cNvSpPr/>
          <p:nvPr/>
        </p:nvSpPr>
        <p:spPr>
          <a:xfrm>
            <a:off x="6461342" y="6262037"/>
            <a:ext cx="585460" cy="694249"/>
          </a:xfrm>
          <a:custGeom>
            <a:avLst/>
            <a:gdLst>
              <a:gd name="connsiteX0" fmla="*/ 584618 w 585460"/>
              <a:gd name="connsiteY0" fmla="*/ 1603 h 694249"/>
              <a:gd name="connsiteX1" fmla="*/ 162978 w 585460"/>
              <a:gd name="connsiteY1" fmla="*/ 392763 h 694249"/>
              <a:gd name="connsiteX2" fmla="*/ 51218 w 585460"/>
              <a:gd name="connsiteY2" fmla="*/ 687403 h 694249"/>
              <a:gd name="connsiteX3" fmla="*/ 41058 w 585460"/>
              <a:gd name="connsiteY3" fmla="*/ 550243 h 694249"/>
              <a:gd name="connsiteX4" fmla="*/ 584618 w 585460"/>
              <a:gd name="connsiteY4" fmla="*/ 1603 h 69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60" h="694249">
                <a:moveTo>
                  <a:pt x="584618" y="1603"/>
                </a:moveTo>
                <a:cubicBezTo>
                  <a:pt x="604938" y="-24643"/>
                  <a:pt x="251878" y="278463"/>
                  <a:pt x="162978" y="392763"/>
                </a:cubicBezTo>
                <a:cubicBezTo>
                  <a:pt x="74078" y="507063"/>
                  <a:pt x="71538" y="661157"/>
                  <a:pt x="51218" y="687403"/>
                </a:cubicBezTo>
                <a:cubicBezTo>
                  <a:pt x="30898" y="713649"/>
                  <a:pt x="-46995" y="663696"/>
                  <a:pt x="41058" y="550243"/>
                </a:cubicBezTo>
                <a:cubicBezTo>
                  <a:pt x="129111" y="436790"/>
                  <a:pt x="564298" y="27849"/>
                  <a:pt x="584618" y="1603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82D4629D-710D-436F-A3A1-2736C59EFF90}"/>
              </a:ext>
            </a:extLst>
          </p:cNvPr>
          <p:cNvSpPr/>
          <p:nvPr/>
        </p:nvSpPr>
        <p:spPr>
          <a:xfrm>
            <a:off x="6439602" y="7025270"/>
            <a:ext cx="323028" cy="314843"/>
          </a:xfrm>
          <a:custGeom>
            <a:avLst/>
            <a:gdLst>
              <a:gd name="connsiteX0" fmla="*/ 255838 w 323028"/>
              <a:gd name="connsiteY0" fmla="*/ 20690 h 314843"/>
              <a:gd name="connsiteX1" fmla="*/ 62798 w 323028"/>
              <a:gd name="connsiteY1" fmla="*/ 162930 h 314843"/>
              <a:gd name="connsiteX2" fmla="*/ 57718 w 323028"/>
              <a:gd name="connsiteY2" fmla="*/ 310250 h 314843"/>
              <a:gd name="connsiteX3" fmla="*/ 11998 w 323028"/>
              <a:gd name="connsiteY3" fmla="*/ 254370 h 314843"/>
              <a:gd name="connsiteX4" fmla="*/ 306638 w 323028"/>
              <a:gd name="connsiteY4" fmla="*/ 25770 h 314843"/>
              <a:gd name="connsiteX5" fmla="*/ 255838 w 323028"/>
              <a:gd name="connsiteY5" fmla="*/ 20690 h 31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028" h="314843">
                <a:moveTo>
                  <a:pt x="255838" y="20690"/>
                </a:moveTo>
                <a:cubicBezTo>
                  <a:pt x="215198" y="43550"/>
                  <a:pt x="95818" y="114670"/>
                  <a:pt x="62798" y="162930"/>
                </a:cubicBezTo>
                <a:cubicBezTo>
                  <a:pt x="29778" y="211190"/>
                  <a:pt x="66185" y="295010"/>
                  <a:pt x="57718" y="310250"/>
                </a:cubicBezTo>
                <a:cubicBezTo>
                  <a:pt x="49251" y="325490"/>
                  <a:pt x="-29489" y="301783"/>
                  <a:pt x="11998" y="254370"/>
                </a:cubicBezTo>
                <a:cubicBezTo>
                  <a:pt x="53485" y="206957"/>
                  <a:pt x="262611" y="64717"/>
                  <a:pt x="306638" y="25770"/>
                </a:cubicBezTo>
                <a:cubicBezTo>
                  <a:pt x="350665" y="-13177"/>
                  <a:pt x="296478" y="-2170"/>
                  <a:pt x="255838" y="2069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B9027173-9C67-4B56-850E-78A39F035908}"/>
              </a:ext>
            </a:extLst>
          </p:cNvPr>
          <p:cNvSpPr/>
          <p:nvPr/>
        </p:nvSpPr>
        <p:spPr>
          <a:xfrm>
            <a:off x="6247010" y="7482840"/>
            <a:ext cx="702455" cy="534977"/>
          </a:xfrm>
          <a:custGeom>
            <a:avLst/>
            <a:gdLst>
              <a:gd name="connsiteX0" fmla="*/ 702430 w 702455"/>
              <a:gd name="connsiteY0" fmla="*/ 127000 h 534977"/>
              <a:gd name="connsiteX1" fmla="*/ 296030 w 702455"/>
              <a:gd name="connsiteY1" fmla="*/ 0 h 534977"/>
              <a:gd name="connsiteX2" fmla="*/ 255390 w 702455"/>
              <a:gd name="connsiteY2" fmla="*/ 127000 h 534977"/>
              <a:gd name="connsiteX3" fmla="*/ 1390 w 702455"/>
              <a:gd name="connsiteY3" fmla="*/ 533400 h 534977"/>
              <a:gd name="connsiteX4" fmla="*/ 158870 w 702455"/>
              <a:gd name="connsiteY4" fmla="*/ 259080 h 534977"/>
              <a:gd name="connsiteX5" fmla="*/ 275710 w 702455"/>
              <a:gd name="connsiteY5" fmla="*/ 40640 h 534977"/>
              <a:gd name="connsiteX6" fmla="*/ 702430 w 702455"/>
              <a:gd name="connsiteY6" fmla="*/ 127000 h 53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455" h="534977">
                <a:moveTo>
                  <a:pt x="702430" y="127000"/>
                </a:moveTo>
                <a:cubicBezTo>
                  <a:pt x="705817" y="120227"/>
                  <a:pt x="370537" y="0"/>
                  <a:pt x="296030" y="0"/>
                </a:cubicBezTo>
                <a:cubicBezTo>
                  <a:pt x="221523" y="0"/>
                  <a:pt x="304497" y="38100"/>
                  <a:pt x="255390" y="127000"/>
                </a:cubicBezTo>
                <a:cubicBezTo>
                  <a:pt x="206283" y="215900"/>
                  <a:pt x="17477" y="511387"/>
                  <a:pt x="1390" y="533400"/>
                </a:cubicBezTo>
                <a:cubicBezTo>
                  <a:pt x="-14697" y="555413"/>
                  <a:pt x="113150" y="341207"/>
                  <a:pt x="158870" y="259080"/>
                </a:cubicBezTo>
                <a:cubicBezTo>
                  <a:pt x="204590" y="176953"/>
                  <a:pt x="183423" y="61807"/>
                  <a:pt x="275710" y="40640"/>
                </a:cubicBezTo>
                <a:cubicBezTo>
                  <a:pt x="367997" y="19473"/>
                  <a:pt x="699043" y="133773"/>
                  <a:pt x="702430" y="12700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08A0C2E7-409F-4CB4-ACC4-6D81032FA7C2}"/>
              </a:ext>
            </a:extLst>
          </p:cNvPr>
          <p:cNvSpPr/>
          <p:nvPr/>
        </p:nvSpPr>
        <p:spPr>
          <a:xfrm>
            <a:off x="6579146" y="7409747"/>
            <a:ext cx="232451" cy="79034"/>
          </a:xfrm>
          <a:custGeom>
            <a:avLst/>
            <a:gdLst>
              <a:gd name="connsiteX0" fmla="*/ 3687 w 232451"/>
              <a:gd name="connsiteY0" fmla="*/ 7053 h 79034"/>
              <a:gd name="connsiteX1" fmla="*/ 96821 w 232451"/>
              <a:gd name="connsiteY1" fmla="*/ 703 h 79034"/>
              <a:gd name="connsiteX2" fmla="*/ 206887 w 232451"/>
              <a:gd name="connsiteY2" fmla="*/ 4936 h 79034"/>
              <a:gd name="connsiteX3" fmla="*/ 223821 w 232451"/>
              <a:gd name="connsiteY3" fmla="*/ 43036 h 79034"/>
              <a:gd name="connsiteX4" fmla="*/ 94704 w 232451"/>
              <a:gd name="connsiteY4" fmla="*/ 79020 h 79034"/>
              <a:gd name="connsiteX5" fmla="*/ 228054 w 232451"/>
              <a:gd name="connsiteY5" fmla="*/ 38803 h 79034"/>
              <a:gd name="connsiteX6" fmla="*/ 3687 w 232451"/>
              <a:gd name="connsiteY6" fmla="*/ 7053 h 79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451" h="79034">
                <a:moveTo>
                  <a:pt x="3687" y="7053"/>
                </a:moveTo>
                <a:cubicBezTo>
                  <a:pt x="-18185" y="703"/>
                  <a:pt x="62954" y="1056"/>
                  <a:pt x="96821" y="703"/>
                </a:cubicBezTo>
                <a:cubicBezTo>
                  <a:pt x="130688" y="350"/>
                  <a:pt x="185720" y="-2119"/>
                  <a:pt x="206887" y="4936"/>
                </a:cubicBezTo>
                <a:cubicBezTo>
                  <a:pt x="228054" y="11991"/>
                  <a:pt x="242518" y="30689"/>
                  <a:pt x="223821" y="43036"/>
                </a:cubicBezTo>
                <a:cubicBezTo>
                  <a:pt x="205124" y="55383"/>
                  <a:pt x="93999" y="79725"/>
                  <a:pt x="94704" y="79020"/>
                </a:cubicBezTo>
                <a:cubicBezTo>
                  <a:pt x="95409" y="78315"/>
                  <a:pt x="238284" y="49739"/>
                  <a:pt x="228054" y="38803"/>
                </a:cubicBezTo>
                <a:cubicBezTo>
                  <a:pt x="217824" y="27867"/>
                  <a:pt x="25559" y="13403"/>
                  <a:pt x="3687" y="7053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177CDD7-EBC2-47D1-9263-D55F6602C1A5}"/>
              </a:ext>
            </a:extLst>
          </p:cNvPr>
          <p:cNvSpPr/>
          <p:nvPr/>
        </p:nvSpPr>
        <p:spPr>
          <a:xfrm>
            <a:off x="6100030" y="7843465"/>
            <a:ext cx="363580" cy="930272"/>
          </a:xfrm>
          <a:custGeom>
            <a:avLst/>
            <a:gdLst>
              <a:gd name="connsiteX0" fmla="*/ 347337 w 363580"/>
              <a:gd name="connsiteY0" fmla="*/ 30535 h 930272"/>
              <a:gd name="connsiteX1" fmla="*/ 305003 w 363580"/>
              <a:gd name="connsiteY1" fmla="*/ 60168 h 930272"/>
              <a:gd name="connsiteX2" fmla="*/ 127203 w 363580"/>
              <a:gd name="connsiteY2" fmla="*/ 394602 h 930272"/>
              <a:gd name="connsiteX3" fmla="*/ 25603 w 363580"/>
              <a:gd name="connsiteY3" fmla="*/ 775602 h 930272"/>
              <a:gd name="connsiteX4" fmla="*/ 203 w 363580"/>
              <a:gd name="connsiteY4" fmla="*/ 928002 h 930272"/>
              <a:gd name="connsiteX5" fmla="*/ 34070 w 363580"/>
              <a:gd name="connsiteY5" fmla="*/ 674002 h 930272"/>
              <a:gd name="connsiteX6" fmla="*/ 55237 w 363580"/>
              <a:gd name="connsiteY6" fmla="*/ 386135 h 930272"/>
              <a:gd name="connsiteX7" fmla="*/ 347337 w 363580"/>
              <a:gd name="connsiteY7" fmla="*/ 30535 h 93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580" h="930272">
                <a:moveTo>
                  <a:pt x="347337" y="30535"/>
                </a:moveTo>
                <a:cubicBezTo>
                  <a:pt x="388965" y="-23793"/>
                  <a:pt x="341692" y="-510"/>
                  <a:pt x="305003" y="60168"/>
                </a:cubicBezTo>
                <a:cubicBezTo>
                  <a:pt x="268314" y="120846"/>
                  <a:pt x="173770" y="275363"/>
                  <a:pt x="127203" y="394602"/>
                </a:cubicBezTo>
                <a:cubicBezTo>
                  <a:pt x="80636" y="513841"/>
                  <a:pt x="46770" y="686702"/>
                  <a:pt x="25603" y="775602"/>
                </a:cubicBezTo>
                <a:cubicBezTo>
                  <a:pt x="4436" y="864502"/>
                  <a:pt x="-1208" y="944935"/>
                  <a:pt x="203" y="928002"/>
                </a:cubicBezTo>
                <a:cubicBezTo>
                  <a:pt x="1614" y="911069"/>
                  <a:pt x="24898" y="764313"/>
                  <a:pt x="34070" y="674002"/>
                </a:cubicBezTo>
                <a:cubicBezTo>
                  <a:pt x="43242" y="583691"/>
                  <a:pt x="3731" y="493380"/>
                  <a:pt x="55237" y="386135"/>
                </a:cubicBezTo>
                <a:cubicBezTo>
                  <a:pt x="106742" y="278891"/>
                  <a:pt x="305709" y="84863"/>
                  <a:pt x="347337" y="30535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0DEBC355-4AFB-4767-BB8A-1183FEF5C1E8}"/>
              </a:ext>
            </a:extLst>
          </p:cNvPr>
          <p:cNvSpPr/>
          <p:nvPr/>
        </p:nvSpPr>
        <p:spPr>
          <a:xfrm>
            <a:off x="5668247" y="8562057"/>
            <a:ext cx="476560" cy="569473"/>
          </a:xfrm>
          <a:custGeom>
            <a:avLst/>
            <a:gdLst>
              <a:gd name="connsiteX0" fmla="*/ 465853 w 476560"/>
              <a:gd name="connsiteY0" fmla="*/ 1976 h 569473"/>
              <a:gd name="connsiteX1" fmla="*/ 228786 w 476560"/>
              <a:gd name="connsiteY1" fmla="*/ 387210 h 569473"/>
              <a:gd name="connsiteX2" fmla="*/ 186 w 476560"/>
              <a:gd name="connsiteY2" fmla="*/ 569243 h 569473"/>
              <a:gd name="connsiteX3" fmla="*/ 266886 w 476560"/>
              <a:gd name="connsiteY3" fmla="*/ 421076 h 569473"/>
              <a:gd name="connsiteX4" fmla="*/ 419286 w 476560"/>
              <a:gd name="connsiteY4" fmla="*/ 243276 h 569473"/>
              <a:gd name="connsiteX5" fmla="*/ 465853 w 476560"/>
              <a:gd name="connsiteY5" fmla="*/ 1976 h 569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560" h="569473">
                <a:moveTo>
                  <a:pt x="465853" y="1976"/>
                </a:moveTo>
                <a:cubicBezTo>
                  <a:pt x="434103" y="25965"/>
                  <a:pt x="306397" y="292666"/>
                  <a:pt x="228786" y="387210"/>
                </a:cubicBezTo>
                <a:cubicBezTo>
                  <a:pt x="151175" y="481755"/>
                  <a:pt x="-6164" y="563599"/>
                  <a:pt x="186" y="569243"/>
                </a:cubicBezTo>
                <a:cubicBezTo>
                  <a:pt x="6536" y="574887"/>
                  <a:pt x="197036" y="475404"/>
                  <a:pt x="266886" y="421076"/>
                </a:cubicBezTo>
                <a:cubicBezTo>
                  <a:pt x="336736" y="366748"/>
                  <a:pt x="386830" y="307482"/>
                  <a:pt x="419286" y="243276"/>
                </a:cubicBezTo>
                <a:cubicBezTo>
                  <a:pt x="451742" y="179070"/>
                  <a:pt x="497603" y="-22013"/>
                  <a:pt x="465853" y="1976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A267F468-7539-4B57-8502-552514BDE9D1}"/>
              </a:ext>
            </a:extLst>
          </p:cNvPr>
          <p:cNvSpPr/>
          <p:nvPr/>
        </p:nvSpPr>
        <p:spPr>
          <a:xfrm>
            <a:off x="5184101" y="9101631"/>
            <a:ext cx="1597493" cy="940248"/>
          </a:xfrm>
          <a:custGeom>
            <a:avLst/>
            <a:gdLst>
              <a:gd name="connsiteX0" fmla="*/ 687532 w 1597493"/>
              <a:gd name="connsiteY0" fmla="*/ 59302 h 940248"/>
              <a:gd name="connsiteX1" fmla="*/ 640966 w 1597493"/>
              <a:gd name="connsiteY1" fmla="*/ 80469 h 940248"/>
              <a:gd name="connsiteX2" fmla="*/ 52532 w 1597493"/>
              <a:gd name="connsiteY2" fmla="*/ 596936 h 940248"/>
              <a:gd name="connsiteX3" fmla="*/ 179532 w 1597493"/>
              <a:gd name="connsiteY3" fmla="*/ 711236 h 940248"/>
              <a:gd name="connsiteX4" fmla="*/ 1386032 w 1597493"/>
              <a:gd name="connsiteY4" fmla="*/ 914436 h 940248"/>
              <a:gd name="connsiteX5" fmla="*/ 1491866 w 1597493"/>
              <a:gd name="connsiteY5" fmla="*/ 935602 h 940248"/>
              <a:gd name="connsiteX6" fmla="*/ 276899 w 1597493"/>
              <a:gd name="connsiteY6" fmla="*/ 897502 h 940248"/>
              <a:gd name="connsiteX7" fmla="*/ 243032 w 1597493"/>
              <a:gd name="connsiteY7" fmla="*/ 643502 h 940248"/>
              <a:gd name="connsiteX8" fmla="*/ 687532 w 1597493"/>
              <a:gd name="connsiteY8" fmla="*/ 59302 h 94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7493" h="940248">
                <a:moveTo>
                  <a:pt x="687532" y="59302"/>
                </a:moveTo>
                <a:cubicBezTo>
                  <a:pt x="753854" y="-34537"/>
                  <a:pt x="746799" y="-9137"/>
                  <a:pt x="640966" y="80469"/>
                </a:cubicBezTo>
                <a:cubicBezTo>
                  <a:pt x="535133" y="170075"/>
                  <a:pt x="129438" y="491808"/>
                  <a:pt x="52532" y="596936"/>
                </a:cubicBezTo>
                <a:cubicBezTo>
                  <a:pt x="-24374" y="702064"/>
                  <a:pt x="-42718" y="658319"/>
                  <a:pt x="179532" y="711236"/>
                </a:cubicBezTo>
                <a:cubicBezTo>
                  <a:pt x="401782" y="764153"/>
                  <a:pt x="1167310" y="877042"/>
                  <a:pt x="1386032" y="914436"/>
                </a:cubicBezTo>
                <a:cubicBezTo>
                  <a:pt x="1604754" y="951830"/>
                  <a:pt x="1676721" y="938424"/>
                  <a:pt x="1491866" y="935602"/>
                </a:cubicBezTo>
                <a:cubicBezTo>
                  <a:pt x="1307011" y="932780"/>
                  <a:pt x="485038" y="946185"/>
                  <a:pt x="276899" y="897502"/>
                </a:cubicBezTo>
                <a:cubicBezTo>
                  <a:pt x="68760" y="848819"/>
                  <a:pt x="178121" y="781085"/>
                  <a:pt x="243032" y="643502"/>
                </a:cubicBezTo>
                <a:cubicBezTo>
                  <a:pt x="307943" y="505919"/>
                  <a:pt x="621210" y="153141"/>
                  <a:pt x="687532" y="59302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5386E1B2-E698-4274-A6E1-CD7ADC53CD38}"/>
              </a:ext>
            </a:extLst>
          </p:cNvPr>
          <p:cNvSpPr/>
          <p:nvPr/>
        </p:nvSpPr>
        <p:spPr>
          <a:xfrm>
            <a:off x="6518010" y="4657114"/>
            <a:ext cx="969299" cy="127439"/>
          </a:xfrm>
          <a:custGeom>
            <a:avLst/>
            <a:gdLst>
              <a:gd name="connsiteX0" fmla="*/ 9790 w 969299"/>
              <a:gd name="connsiteY0" fmla="*/ 5903 h 127439"/>
              <a:gd name="connsiteX1" fmla="*/ 136790 w 969299"/>
              <a:gd name="connsiteY1" fmla="*/ 24953 h 127439"/>
              <a:gd name="connsiteX2" fmla="*/ 502973 w 969299"/>
              <a:gd name="connsiteY2" fmla="*/ 86336 h 127439"/>
              <a:gd name="connsiteX3" fmla="*/ 886090 w 969299"/>
              <a:gd name="connsiteY3" fmla="*/ 71519 h 127439"/>
              <a:gd name="connsiteX4" fmla="*/ 945357 w 969299"/>
              <a:gd name="connsiteY4" fmla="*/ 63053 h 127439"/>
              <a:gd name="connsiteX5" fmla="*/ 577057 w 969299"/>
              <a:gd name="connsiteY5" fmla="*/ 90569 h 127439"/>
              <a:gd name="connsiteX6" fmla="*/ 369623 w 969299"/>
              <a:gd name="connsiteY6" fmla="*/ 124436 h 127439"/>
              <a:gd name="connsiteX7" fmla="*/ 9790 w 969299"/>
              <a:gd name="connsiteY7" fmla="*/ 5903 h 12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9299" h="127439">
                <a:moveTo>
                  <a:pt x="9790" y="5903"/>
                </a:moveTo>
                <a:cubicBezTo>
                  <a:pt x="-29015" y="-10677"/>
                  <a:pt x="54593" y="11548"/>
                  <a:pt x="136790" y="24953"/>
                </a:cubicBezTo>
                <a:cubicBezTo>
                  <a:pt x="218987" y="38358"/>
                  <a:pt x="378090" y="78575"/>
                  <a:pt x="502973" y="86336"/>
                </a:cubicBezTo>
                <a:cubicBezTo>
                  <a:pt x="627856" y="94097"/>
                  <a:pt x="812359" y="75400"/>
                  <a:pt x="886090" y="71519"/>
                </a:cubicBezTo>
                <a:cubicBezTo>
                  <a:pt x="959821" y="67638"/>
                  <a:pt x="996862" y="59878"/>
                  <a:pt x="945357" y="63053"/>
                </a:cubicBezTo>
                <a:cubicBezTo>
                  <a:pt x="893852" y="66228"/>
                  <a:pt x="673013" y="80339"/>
                  <a:pt x="577057" y="90569"/>
                </a:cubicBezTo>
                <a:cubicBezTo>
                  <a:pt x="481101" y="100799"/>
                  <a:pt x="464167" y="138194"/>
                  <a:pt x="369623" y="124436"/>
                </a:cubicBezTo>
                <a:cubicBezTo>
                  <a:pt x="275079" y="110678"/>
                  <a:pt x="48595" y="22483"/>
                  <a:pt x="9790" y="5903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EDF81F11-2C04-429E-9815-B7CC7707D17B}"/>
              </a:ext>
            </a:extLst>
          </p:cNvPr>
          <p:cNvSpPr/>
          <p:nvPr/>
        </p:nvSpPr>
        <p:spPr>
          <a:xfrm>
            <a:off x="6659978" y="4519045"/>
            <a:ext cx="962761" cy="150188"/>
          </a:xfrm>
          <a:custGeom>
            <a:avLst/>
            <a:gdLst>
              <a:gd name="connsiteX0" fmla="*/ 782222 w 962761"/>
              <a:gd name="connsiteY0" fmla="*/ 38 h 150188"/>
              <a:gd name="connsiteX1" fmla="*/ 962139 w 962761"/>
              <a:gd name="connsiteY1" fmla="*/ 148205 h 150188"/>
              <a:gd name="connsiteX2" fmla="*/ 706022 w 962761"/>
              <a:gd name="connsiteY2" fmla="*/ 86822 h 150188"/>
              <a:gd name="connsiteX3" fmla="*/ 559972 w 962761"/>
              <a:gd name="connsiteY3" fmla="*/ 107988 h 150188"/>
              <a:gd name="connsiteX4" fmla="*/ 490122 w 962761"/>
              <a:gd name="connsiteY4" fmla="*/ 120688 h 150188"/>
              <a:gd name="connsiteX5" fmla="*/ 303855 w 962761"/>
              <a:gd name="connsiteY5" fmla="*/ 120688 h 150188"/>
              <a:gd name="connsiteX6" fmla="*/ 286922 w 962761"/>
              <a:gd name="connsiteY6" fmla="*/ 129155 h 150188"/>
              <a:gd name="connsiteX7" fmla="*/ 134522 w 962761"/>
              <a:gd name="connsiteY7" fmla="*/ 116455 h 150188"/>
              <a:gd name="connsiteX8" fmla="*/ 5405 w 962761"/>
              <a:gd name="connsiteY8" fmla="*/ 97405 h 150188"/>
              <a:gd name="connsiteX9" fmla="*/ 322905 w 962761"/>
              <a:gd name="connsiteY9" fmla="*/ 93172 h 150188"/>
              <a:gd name="connsiteX10" fmla="*/ 902872 w 962761"/>
              <a:gd name="connsiteY10" fmla="*/ 137622 h 150188"/>
              <a:gd name="connsiteX11" fmla="*/ 921922 w 962761"/>
              <a:gd name="connsiteY11" fmla="*/ 133388 h 150188"/>
              <a:gd name="connsiteX12" fmla="*/ 782222 w 962761"/>
              <a:gd name="connsiteY12" fmla="*/ 38 h 15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62761" h="150188">
                <a:moveTo>
                  <a:pt x="782222" y="38"/>
                </a:moveTo>
                <a:cubicBezTo>
                  <a:pt x="788925" y="2507"/>
                  <a:pt x="974839" y="133741"/>
                  <a:pt x="962139" y="148205"/>
                </a:cubicBezTo>
                <a:cubicBezTo>
                  <a:pt x="949439" y="162669"/>
                  <a:pt x="773050" y="93525"/>
                  <a:pt x="706022" y="86822"/>
                </a:cubicBezTo>
                <a:cubicBezTo>
                  <a:pt x="638994" y="80119"/>
                  <a:pt x="595955" y="102344"/>
                  <a:pt x="559972" y="107988"/>
                </a:cubicBezTo>
                <a:cubicBezTo>
                  <a:pt x="523989" y="113632"/>
                  <a:pt x="532808" y="118571"/>
                  <a:pt x="490122" y="120688"/>
                </a:cubicBezTo>
                <a:cubicBezTo>
                  <a:pt x="447436" y="122805"/>
                  <a:pt x="337722" y="119277"/>
                  <a:pt x="303855" y="120688"/>
                </a:cubicBezTo>
                <a:cubicBezTo>
                  <a:pt x="269988" y="122099"/>
                  <a:pt x="315144" y="129860"/>
                  <a:pt x="286922" y="129155"/>
                </a:cubicBezTo>
                <a:cubicBezTo>
                  <a:pt x="258700" y="128450"/>
                  <a:pt x="181441" y="121747"/>
                  <a:pt x="134522" y="116455"/>
                </a:cubicBezTo>
                <a:cubicBezTo>
                  <a:pt x="87603" y="111163"/>
                  <a:pt x="-25992" y="101286"/>
                  <a:pt x="5405" y="97405"/>
                </a:cubicBezTo>
                <a:cubicBezTo>
                  <a:pt x="36802" y="93525"/>
                  <a:pt x="173327" y="86469"/>
                  <a:pt x="322905" y="93172"/>
                </a:cubicBezTo>
                <a:cubicBezTo>
                  <a:pt x="472483" y="99875"/>
                  <a:pt x="803036" y="130919"/>
                  <a:pt x="902872" y="137622"/>
                </a:cubicBezTo>
                <a:cubicBezTo>
                  <a:pt x="1002708" y="144325"/>
                  <a:pt x="938855" y="151027"/>
                  <a:pt x="921922" y="133388"/>
                </a:cubicBezTo>
                <a:cubicBezTo>
                  <a:pt x="904989" y="115749"/>
                  <a:pt x="775519" y="-2431"/>
                  <a:pt x="782222" y="38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7D447522-ADB7-44B4-BEB1-98E0DC437984}"/>
              </a:ext>
            </a:extLst>
          </p:cNvPr>
          <p:cNvSpPr/>
          <p:nvPr/>
        </p:nvSpPr>
        <p:spPr>
          <a:xfrm>
            <a:off x="7804868" y="4623691"/>
            <a:ext cx="330757" cy="203711"/>
          </a:xfrm>
          <a:custGeom>
            <a:avLst/>
            <a:gdLst>
              <a:gd name="connsiteX0" fmla="*/ 3515 w 330757"/>
              <a:gd name="connsiteY0" fmla="*/ 1226 h 203711"/>
              <a:gd name="connsiteX1" fmla="*/ 327365 w 330757"/>
              <a:gd name="connsiteY1" fmla="*/ 200192 h 203711"/>
              <a:gd name="connsiteX2" fmla="*/ 164382 w 330757"/>
              <a:gd name="connsiteY2" fmla="*/ 119759 h 203711"/>
              <a:gd name="connsiteX3" fmla="*/ 3515 w 330757"/>
              <a:gd name="connsiteY3" fmla="*/ 1226 h 20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757" h="203711">
                <a:moveTo>
                  <a:pt x="3515" y="1226"/>
                </a:moveTo>
                <a:cubicBezTo>
                  <a:pt x="30679" y="14631"/>
                  <a:pt x="300554" y="180437"/>
                  <a:pt x="327365" y="200192"/>
                </a:cubicBezTo>
                <a:cubicBezTo>
                  <a:pt x="354176" y="219947"/>
                  <a:pt x="214829" y="151509"/>
                  <a:pt x="164382" y="119759"/>
                </a:cubicBezTo>
                <a:cubicBezTo>
                  <a:pt x="113935" y="88009"/>
                  <a:pt x="-23649" y="-12179"/>
                  <a:pt x="3515" y="1226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97CDA604-41C7-4792-AF75-65516496F79F}"/>
              </a:ext>
            </a:extLst>
          </p:cNvPr>
          <p:cNvSpPr/>
          <p:nvPr/>
        </p:nvSpPr>
        <p:spPr>
          <a:xfrm>
            <a:off x="7408308" y="4562700"/>
            <a:ext cx="441943" cy="143538"/>
          </a:xfrm>
          <a:custGeom>
            <a:avLst/>
            <a:gdLst>
              <a:gd name="connsiteX0" fmla="*/ 201109 w 441943"/>
              <a:gd name="connsiteY0" fmla="*/ 833 h 143538"/>
              <a:gd name="connsiteX1" fmla="*/ 400075 w 441943"/>
              <a:gd name="connsiteY1" fmla="*/ 129950 h 143538"/>
              <a:gd name="connsiteX2" fmla="*/ 429709 w 441943"/>
              <a:gd name="connsiteY2" fmla="*/ 134183 h 143538"/>
              <a:gd name="connsiteX3" fmla="*/ 245559 w 441943"/>
              <a:gd name="connsiteY3" fmla="*/ 81267 h 143538"/>
              <a:gd name="connsiteX4" fmla="*/ 25 w 441943"/>
              <a:gd name="connsiteY4" fmla="*/ 74917 h 143538"/>
              <a:gd name="connsiteX5" fmla="*/ 260375 w 441943"/>
              <a:gd name="connsiteY5" fmla="*/ 72800 h 143538"/>
              <a:gd name="connsiteX6" fmla="*/ 201109 w 441943"/>
              <a:gd name="connsiteY6" fmla="*/ 833 h 14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943" h="143538">
                <a:moveTo>
                  <a:pt x="201109" y="833"/>
                </a:moveTo>
                <a:cubicBezTo>
                  <a:pt x="224392" y="10358"/>
                  <a:pt x="361975" y="107725"/>
                  <a:pt x="400075" y="129950"/>
                </a:cubicBezTo>
                <a:cubicBezTo>
                  <a:pt x="438175" y="152175"/>
                  <a:pt x="455462" y="142297"/>
                  <a:pt x="429709" y="134183"/>
                </a:cubicBezTo>
                <a:cubicBezTo>
                  <a:pt x="403956" y="126069"/>
                  <a:pt x="317173" y="91145"/>
                  <a:pt x="245559" y="81267"/>
                </a:cubicBezTo>
                <a:cubicBezTo>
                  <a:pt x="173945" y="71389"/>
                  <a:pt x="-2444" y="76328"/>
                  <a:pt x="25" y="74917"/>
                </a:cubicBezTo>
                <a:cubicBezTo>
                  <a:pt x="2494" y="73506"/>
                  <a:pt x="224744" y="79150"/>
                  <a:pt x="260375" y="72800"/>
                </a:cubicBezTo>
                <a:cubicBezTo>
                  <a:pt x="296006" y="66450"/>
                  <a:pt x="177826" y="-8692"/>
                  <a:pt x="201109" y="833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585A2A31-360B-409D-8BAF-827722F5F006}"/>
              </a:ext>
            </a:extLst>
          </p:cNvPr>
          <p:cNvSpPr/>
          <p:nvPr/>
        </p:nvSpPr>
        <p:spPr>
          <a:xfrm>
            <a:off x="7278832" y="4749631"/>
            <a:ext cx="492494" cy="652603"/>
          </a:xfrm>
          <a:custGeom>
            <a:avLst/>
            <a:gdLst>
              <a:gd name="connsiteX0" fmla="*/ 423718 w 492494"/>
              <a:gd name="connsiteY0" fmla="*/ 169 h 652603"/>
              <a:gd name="connsiteX1" fmla="*/ 188768 w 492494"/>
              <a:gd name="connsiteY1" fmla="*/ 59436 h 652603"/>
              <a:gd name="connsiteX2" fmla="*/ 377151 w 492494"/>
              <a:gd name="connsiteY2" fmla="*/ 222419 h 652603"/>
              <a:gd name="connsiteX3" fmla="*/ 142201 w 492494"/>
              <a:gd name="connsiteY3" fmla="*/ 190669 h 652603"/>
              <a:gd name="connsiteX4" fmla="*/ 173951 w 492494"/>
              <a:gd name="connsiteY4" fmla="*/ 254169 h 652603"/>
              <a:gd name="connsiteX5" fmla="*/ 127385 w 492494"/>
              <a:gd name="connsiteY5" fmla="*/ 268986 h 652603"/>
              <a:gd name="connsiteX6" fmla="*/ 275551 w 492494"/>
              <a:gd name="connsiteY6" fmla="*/ 326136 h 652603"/>
              <a:gd name="connsiteX7" fmla="*/ 55418 w 492494"/>
              <a:gd name="connsiteY7" fmla="*/ 389636 h 652603"/>
              <a:gd name="connsiteX8" fmla="*/ 85051 w 492494"/>
              <a:gd name="connsiteY8" fmla="*/ 408686 h 652603"/>
              <a:gd name="connsiteX9" fmla="*/ 74468 w 492494"/>
              <a:gd name="connsiteY9" fmla="*/ 487002 h 652603"/>
              <a:gd name="connsiteX10" fmla="*/ 330585 w 492494"/>
              <a:gd name="connsiteY10" fmla="*/ 451019 h 652603"/>
              <a:gd name="connsiteX11" fmla="*/ 461818 w 492494"/>
              <a:gd name="connsiteY11" fmla="*/ 542036 h 652603"/>
              <a:gd name="connsiteX12" fmla="*/ 472401 w 492494"/>
              <a:gd name="connsiteY12" fmla="*/ 652102 h 652603"/>
              <a:gd name="connsiteX13" fmla="*/ 226868 w 492494"/>
              <a:gd name="connsiteY13" fmla="*/ 495469 h 652603"/>
              <a:gd name="connsiteX14" fmla="*/ 385 w 492494"/>
              <a:gd name="connsiteY14" fmla="*/ 427736 h 652603"/>
              <a:gd name="connsiteX15" fmla="*/ 281901 w 492494"/>
              <a:gd name="connsiteY15" fmla="*/ 281686 h 652603"/>
              <a:gd name="connsiteX16" fmla="*/ 216285 w 492494"/>
              <a:gd name="connsiteY16" fmla="*/ 74252 h 652603"/>
              <a:gd name="connsiteX17" fmla="*/ 423718 w 492494"/>
              <a:gd name="connsiteY17" fmla="*/ 169 h 65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2494" h="652603">
                <a:moveTo>
                  <a:pt x="423718" y="169"/>
                </a:moveTo>
                <a:cubicBezTo>
                  <a:pt x="419132" y="-2300"/>
                  <a:pt x="196529" y="22394"/>
                  <a:pt x="188768" y="59436"/>
                </a:cubicBezTo>
                <a:cubicBezTo>
                  <a:pt x="181007" y="96478"/>
                  <a:pt x="384912" y="200547"/>
                  <a:pt x="377151" y="222419"/>
                </a:cubicBezTo>
                <a:cubicBezTo>
                  <a:pt x="369390" y="244291"/>
                  <a:pt x="176068" y="185377"/>
                  <a:pt x="142201" y="190669"/>
                </a:cubicBezTo>
                <a:cubicBezTo>
                  <a:pt x="108334" y="195961"/>
                  <a:pt x="176420" y="241116"/>
                  <a:pt x="173951" y="254169"/>
                </a:cubicBezTo>
                <a:cubicBezTo>
                  <a:pt x="171482" y="267222"/>
                  <a:pt x="110452" y="256992"/>
                  <a:pt x="127385" y="268986"/>
                </a:cubicBezTo>
                <a:cubicBezTo>
                  <a:pt x="144318" y="280981"/>
                  <a:pt x="287545" y="306028"/>
                  <a:pt x="275551" y="326136"/>
                </a:cubicBezTo>
                <a:cubicBezTo>
                  <a:pt x="263556" y="346244"/>
                  <a:pt x="87168" y="375878"/>
                  <a:pt x="55418" y="389636"/>
                </a:cubicBezTo>
                <a:cubicBezTo>
                  <a:pt x="23668" y="403394"/>
                  <a:pt x="81876" y="392458"/>
                  <a:pt x="85051" y="408686"/>
                </a:cubicBezTo>
                <a:cubicBezTo>
                  <a:pt x="88226" y="424914"/>
                  <a:pt x="33546" y="479947"/>
                  <a:pt x="74468" y="487002"/>
                </a:cubicBezTo>
                <a:cubicBezTo>
                  <a:pt x="115390" y="494057"/>
                  <a:pt x="266027" y="441847"/>
                  <a:pt x="330585" y="451019"/>
                </a:cubicBezTo>
                <a:cubicBezTo>
                  <a:pt x="395143" y="460191"/>
                  <a:pt x="438182" y="508522"/>
                  <a:pt x="461818" y="542036"/>
                </a:cubicBezTo>
                <a:cubicBezTo>
                  <a:pt x="485454" y="575550"/>
                  <a:pt x="511559" y="659863"/>
                  <a:pt x="472401" y="652102"/>
                </a:cubicBezTo>
                <a:cubicBezTo>
                  <a:pt x="433243" y="644341"/>
                  <a:pt x="305537" y="532863"/>
                  <a:pt x="226868" y="495469"/>
                </a:cubicBezTo>
                <a:cubicBezTo>
                  <a:pt x="148199" y="458075"/>
                  <a:pt x="-8787" y="463367"/>
                  <a:pt x="385" y="427736"/>
                </a:cubicBezTo>
                <a:cubicBezTo>
                  <a:pt x="9557" y="392106"/>
                  <a:pt x="245918" y="340600"/>
                  <a:pt x="281901" y="281686"/>
                </a:cubicBezTo>
                <a:cubicBezTo>
                  <a:pt x="317884" y="222772"/>
                  <a:pt x="196882" y="121877"/>
                  <a:pt x="216285" y="74252"/>
                </a:cubicBezTo>
                <a:cubicBezTo>
                  <a:pt x="235688" y="26627"/>
                  <a:pt x="428304" y="2638"/>
                  <a:pt x="423718" y="16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1A9D278D-6EC5-4545-83EF-88964BC0FF2B}"/>
              </a:ext>
            </a:extLst>
          </p:cNvPr>
          <p:cNvSpPr/>
          <p:nvPr/>
        </p:nvSpPr>
        <p:spPr>
          <a:xfrm>
            <a:off x="6588244" y="4802716"/>
            <a:ext cx="773176" cy="356867"/>
          </a:xfrm>
          <a:custGeom>
            <a:avLst/>
            <a:gdLst>
              <a:gd name="connsiteX0" fmla="*/ 769289 w 773176"/>
              <a:gd name="connsiteY0" fmla="*/ 1 h 356867"/>
              <a:gd name="connsiteX1" fmla="*/ 269756 w 773176"/>
              <a:gd name="connsiteY1" fmla="*/ 76201 h 356867"/>
              <a:gd name="connsiteX2" fmla="*/ 142756 w 773176"/>
              <a:gd name="connsiteY2" fmla="*/ 80434 h 356867"/>
              <a:gd name="connsiteX3" fmla="*/ 494123 w 773176"/>
              <a:gd name="connsiteY3" fmla="*/ 80434 h 356867"/>
              <a:gd name="connsiteX4" fmla="*/ 392523 w 773176"/>
              <a:gd name="connsiteY4" fmla="*/ 112184 h 356867"/>
              <a:gd name="connsiteX5" fmla="*/ 132173 w 773176"/>
              <a:gd name="connsiteY5" fmla="*/ 171451 h 356867"/>
              <a:gd name="connsiteX6" fmla="*/ 115239 w 773176"/>
              <a:gd name="connsiteY6" fmla="*/ 175684 h 356867"/>
              <a:gd name="connsiteX7" fmla="*/ 142756 w 773176"/>
              <a:gd name="connsiteY7" fmla="*/ 198967 h 356867"/>
              <a:gd name="connsiteX8" fmla="*/ 115239 w 773176"/>
              <a:gd name="connsiteY8" fmla="*/ 275167 h 356867"/>
              <a:gd name="connsiteX9" fmla="*/ 115239 w 773176"/>
              <a:gd name="connsiteY9" fmla="*/ 355601 h 356867"/>
              <a:gd name="connsiteX10" fmla="*/ 3056 w 773176"/>
              <a:gd name="connsiteY10" fmla="*/ 325967 h 356867"/>
              <a:gd name="connsiteX11" fmla="*/ 254939 w 773176"/>
              <a:gd name="connsiteY11" fmla="*/ 347134 h 356867"/>
              <a:gd name="connsiteX12" fmla="*/ 225306 w 773176"/>
              <a:gd name="connsiteY12" fmla="*/ 198967 h 356867"/>
              <a:gd name="connsiteX13" fmla="*/ 360773 w 773176"/>
              <a:gd name="connsiteY13" fmla="*/ 112184 h 356867"/>
              <a:gd name="connsiteX14" fmla="*/ 496239 w 773176"/>
              <a:gd name="connsiteY14" fmla="*/ 78317 h 356867"/>
              <a:gd name="connsiteX15" fmla="*/ 769289 w 773176"/>
              <a:gd name="connsiteY15" fmla="*/ 1 h 35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73176" h="356867">
                <a:moveTo>
                  <a:pt x="769289" y="1"/>
                </a:moveTo>
                <a:cubicBezTo>
                  <a:pt x="731542" y="-352"/>
                  <a:pt x="374178" y="62796"/>
                  <a:pt x="269756" y="76201"/>
                </a:cubicBezTo>
                <a:cubicBezTo>
                  <a:pt x="165334" y="89606"/>
                  <a:pt x="105362" y="79729"/>
                  <a:pt x="142756" y="80434"/>
                </a:cubicBezTo>
                <a:cubicBezTo>
                  <a:pt x="180150" y="81139"/>
                  <a:pt x="452495" y="75142"/>
                  <a:pt x="494123" y="80434"/>
                </a:cubicBezTo>
                <a:cubicBezTo>
                  <a:pt x="535751" y="85726"/>
                  <a:pt x="452848" y="97015"/>
                  <a:pt x="392523" y="112184"/>
                </a:cubicBezTo>
                <a:cubicBezTo>
                  <a:pt x="332198" y="127354"/>
                  <a:pt x="178387" y="160868"/>
                  <a:pt x="132173" y="171451"/>
                </a:cubicBezTo>
                <a:cubicBezTo>
                  <a:pt x="85959" y="182034"/>
                  <a:pt x="113475" y="171098"/>
                  <a:pt x="115239" y="175684"/>
                </a:cubicBezTo>
                <a:cubicBezTo>
                  <a:pt x="117003" y="180270"/>
                  <a:pt x="142756" y="182387"/>
                  <a:pt x="142756" y="198967"/>
                </a:cubicBezTo>
                <a:cubicBezTo>
                  <a:pt x="142756" y="215547"/>
                  <a:pt x="119825" y="249061"/>
                  <a:pt x="115239" y="275167"/>
                </a:cubicBezTo>
                <a:cubicBezTo>
                  <a:pt x="110653" y="301273"/>
                  <a:pt x="133936" y="347134"/>
                  <a:pt x="115239" y="355601"/>
                </a:cubicBezTo>
                <a:cubicBezTo>
                  <a:pt x="96542" y="364068"/>
                  <a:pt x="-20227" y="327378"/>
                  <a:pt x="3056" y="325967"/>
                </a:cubicBezTo>
                <a:cubicBezTo>
                  <a:pt x="26339" y="324556"/>
                  <a:pt x="217897" y="368301"/>
                  <a:pt x="254939" y="347134"/>
                </a:cubicBezTo>
                <a:cubicBezTo>
                  <a:pt x="291981" y="325967"/>
                  <a:pt x="207667" y="238125"/>
                  <a:pt x="225306" y="198967"/>
                </a:cubicBezTo>
                <a:cubicBezTo>
                  <a:pt x="242945" y="159809"/>
                  <a:pt x="315618" y="132292"/>
                  <a:pt x="360773" y="112184"/>
                </a:cubicBezTo>
                <a:cubicBezTo>
                  <a:pt x="405928" y="92076"/>
                  <a:pt x="433445" y="96661"/>
                  <a:pt x="496239" y="78317"/>
                </a:cubicBezTo>
                <a:cubicBezTo>
                  <a:pt x="559033" y="59973"/>
                  <a:pt x="807036" y="354"/>
                  <a:pt x="769289" y="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7514BD67-EC7F-4A56-A328-F0EBF05029A3}"/>
              </a:ext>
            </a:extLst>
          </p:cNvPr>
          <p:cNvSpPr/>
          <p:nvPr/>
        </p:nvSpPr>
        <p:spPr>
          <a:xfrm>
            <a:off x="6956033" y="4855253"/>
            <a:ext cx="363945" cy="508627"/>
          </a:xfrm>
          <a:custGeom>
            <a:avLst/>
            <a:gdLst>
              <a:gd name="connsiteX0" fmla="*/ 363400 w 363945"/>
              <a:gd name="connsiteY0" fmla="*/ 380 h 508627"/>
              <a:gd name="connsiteX1" fmla="*/ 88234 w 363945"/>
              <a:gd name="connsiteY1" fmla="*/ 150664 h 508627"/>
              <a:gd name="connsiteX2" fmla="*/ 58600 w 363945"/>
              <a:gd name="connsiteY2" fmla="*/ 207814 h 508627"/>
              <a:gd name="connsiteX3" fmla="*/ 145384 w 363945"/>
              <a:gd name="connsiteY3" fmla="*/ 491447 h 508627"/>
              <a:gd name="connsiteX4" fmla="*/ 122100 w 363945"/>
              <a:gd name="connsiteY4" fmla="*/ 446997 h 508627"/>
              <a:gd name="connsiteX5" fmla="*/ 7800 w 363945"/>
              <a:gd name="connsiteY5" fmla="*/ 199347 h 508627"/>
              <a:gd name="connsiteX6" fmla="*/ 363400 w 363945"/>
              <a:gd name="connsiteY6" fmla="*/ 380 h 50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3945" h="508627">
                <a:moveTo>
                  <a:pt x="363400" y="380"/>
                </a:moveTo>
                <a:cubicBezTo>
                  <a:pt x="376806" y="-7734"/>
                  <a:pt x="139034" y="116092"/>
                  <a:pt x="88234" y="150664"/>
                </a:cubicBezTo>
                <a:cubicBezTo>
                  <a:pt x="37434" y="185236"/>
                  <a:pt x="49075" y="151017"/>
                  <a:pt x="58600" y="207814"/>
                </a:cubicBezTo>
                <a:cubicBezTo>
                  <a:pt x="68125" y="264611"/>
                  <a:pt x="134801" y="451583"/>
                  <a:pt x="145384" y="491447"/>
                </a:cubicBezTo>
                <a:cubicBezTo>
                  <a:pt x="155967" y="531311"/>
                  <a:pt x="145031" y="495680"/>
                  <a:pt x="122100" y="446997"/>
                </a:cubicBezTo>
                <a:cubicBezTo>
                  <a:pt x="99169" y="398314"/>
                  <a:pt x="-33122" y="273430"/>
                  <a:pt x="7800" y="199347"/>
                </a:cubicBezTo>
                <a:cubicBezTo>
                  <a:pt x="48722" y="125264"/>
                  <a:pt x="349994" y="8494"/>
                  <a:pt x="363400" y="38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8A67FAB7-BBFA-41C3-893B-271EDFEAEA35}"/>
              </a:ext>
            </a:extLst>
          </p:cNvPr>
          <p:cNvSpPr/>
          <p:nvPr/>
        </p:nvSpPr>
        <p:spPr>
          <a:xfrm>
            <a:off x="6732140" y="5189711"/>
            <a:ext cx="450846" cy="178158"/>
          </a:xfrm>
          <a:custGeom>
            <a:avLst/>
            <a:gdLst>
              <a:gd name="connsiteX0" fmla="*/ 977 w 450846"/>
              <a:gd name="connsiteY0" fmla="*/ 356 h 178158"/>
              <a:gd name="connsiteX1" fmla="*/ 102577 w 450846"/>
              <a:gd name="connsiteY1" fmla="*/ 70206 h 178158"/>
              <a:gd name="connsiteX2" fmla="*/ 32727 w 450846"/>
              <a:gd name="connsiteY2" fmla="*/ 163339 h 178158"/>
              <a:gd name="connsiteX3" fmla="*/ 157610 w 450846"/>
              <a:gd name="connsiteY3" fmla="*/ 91372 h 178158"/>
              <a:gd name="connsiteX4" fmla="*/ 305777 w 450846"/>
              <a:gd name="connsiteY4" fmla="*/ 125239 h 178158"/>
              <a:gd name="connsiteX5" fmla="*/ 449710 w 450846"/>
              <a:gd name="connsiteY5" fmla="*/ 178156 h 178158"/>
              <a:gd name="connsiteX6" fmla="*/ 225343 w 450846"/>
              <a:gd name="connsiteY6" fmla="*/ 123122 h 178158"/>
              <a:gd name="connsiteX7" fmla="*/ 47543 w 450846"/>
              <a:gd name="connsiteY7" fmla="*/ 148522 h 178158"/>
              <a:gd name="connsiteX8" fmla="*/ 176660 w 450846"/>
              <a:gd name="connsiteY8" fmla="*/ 99839 h 178158"/>
              <a:gd name="connsiteX9" fmla="*/ 977 w 450846"/>
              <a:gd name="connsiteY9" fmla="*/ 356 h 17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846" h="178158">
                <a:moveTo>
                  <a:pt x="977" y="356"/>
                </a:moveTo>
                <a:cubicBezTo>
                  <a:pt x="-11370" y="-4583"/>
                  <a:pt x="97285" y="43042"/>
                  <a:pt x="102577" y="70206"/>
                </a:cubicBezTo>
                <a:cubicBezTo>
                  <a:pt x="107869" y="97370"/>
                  <a:pt x="23555" y="159811"/>
                  <a:pt x="32727" y="163339"/>
                </a:cubicBezTo>
                <a:cubicBezTo>
                  <a:pt x="41899" y="166867"/>
                  <a:pt x="112102" y="97722"/>
                  <a:pt x="157610" y="91372"/>
                </a:cubicBezTo>
                <a:cubicBezTo>
                  <a:pt x="203118" y="85022"/>
                  <a:pt x="257094" y="110775"/>
                  <a:pt x="305777" y="125239"/>
                </a:cubicBezTo>
                <a:cubicBezTo>
                  <a:pt x="354460" y="139703"/>
                  <a:pt x="463116" y="178509"/>
                  <a:pt x="449710" y="178156"/>
                </a:cubicBezTo>
                <a:cubicBezTo>
                  <a:pt x="436304" y="177803"/>
                  <a:pt x="292371" y="128061"/>
                  <a:pt x="225343" y="123122"/>
                </a:cubicBezTo>
                <a:cubicBezTo>
                  <a:pt x="158315" y="118183"/>
                  <a:pt x="55657" y="152402"/>
                  <a:pt x="47543" y="148522"/>
                </a:cubicBezTo>
                <a:cubicBezTo>
                  <a:pt x="39429" y="144642"/>
                  <a:pt x="180893" y="121358"/>
                  <a:pt x="176660" y="99839"/>
                </a:cubicBezTo>
                <a:cubicBezTo>
                  <a:pt x="172427" y="78320"/>
                  <a:pt x="13324" y="5295"/>
                  <a:pt x="977" y="356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F4C55239-6A02-4416-A97A-EAA9744A024A}"/>
              </a:ext>
            </a:extLst>
          </p:cNvPr>
          <p:cNvSpPr/>
          <p:nvPr/>
        </p:nvSpPr>
        <p:spPr>
          <a:xfrm>
            <a:off x="6739386" y="5402250"/>
            <a:ext cx="192459" cy="120666"/>
          </a:xfrm>
          <a:custGeom>
            <a:avLst/>
            <a:gdLst>
              <a:gd name="connsiteX0" fmla="*/ 20189 w 192459"/>
              <a:gd name="connsiteY0" fmla="*/ 13 h 120666"/>
              <a:gd name="connsiteX1" fmla="*/ 120202 w 192459"/>
              <a:gd name="connsiteY1" fmla="*/ 73038 h 120666"/>
              <a:gd name="connsiteX2" fmla="*/ 183702 w 192459"/>
              <a:gd name="connsiteY2" fmla="*/ 76213 h 120666"/>
              <a:gd name="connsiteX3" fmla="*/ 104327 w 192459"/>
              <a:gd name="connsiteY3" fmla="*/ 98438 h 120666"/>
              <a:gd name="connsiteX4" fmla="*/ 1139 w 192459"/>
              <a:gd name="connsiteY4" fmla="*/ 120663 h 120666"/>
              <a:gd name="connsiteX5" fmla="*/ 175764 w 192459"/>
              <a:gd name="connsiteY5" fmla="*/ 100025 h 120666"/>
              <a:gd name="connsiteX6" fmla="*/ 169414 w 192459"/>
              <a:gd name="connsiteY6" fmla="*/ 79388 h 120666"/>
              <a:gd name="connsiteX7" fmla="*/ 20189 w 192459"/>
              <a:gd name="connsiteY7" fmla="*/ 13 h 12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459" h="120666">
                <a:moveTo>
                  <a:pt x="20189" y="13"/>
                </a:moveTo>
                <a:cubicBezTo>
                  <a:pt x="11987" y="-1045"/>
                  <a:pt x="92950" y="60338"/>
                  <a:pt x="120202" y="73038"/>
                </a:cubicBezTo>
                <a:cubicBezTo>
                  <a:pt x="147454" y="85738"/>
                  <a:pt x="186348" y="71980"/>
                  <a:pt x="183702" y="76213"/>
                </a:cubicBezTo>
                <a:cubicBezTo>
                  <a:pt x="181056" y="80446"/>
                  <a:pt x="134754" y="91030"/>
                  <a:pt x="104327" y="98438"/>
                </a:cubicBezTo>
                <a:cubicBezTo>
                  <a:pt x="73900" y="105846"/>
                  <a:pt x="-10767" y="120399"/>
                  <a:pt x="1139" y="120663"/>
                </a:cubicBezTo>
                <a:cubicBezTo>
                  <a:pt x="13045" y="120927"/>
                  <a:pt x="147718" y="106904"/>
                  <a:pt x="175764" y="100025"/>
                </a:cubicBezTo>
                <a:cubicBezTo>
                  <a:pt x="203810" y="93146"/>
                  <a:pt x="192962" y="93411"/>
                  <a:pt x="169414" y="79388"/>
                </a:cubicBezTo>
                <a:cubicBezTo>
                  <a:pt x="145866" y="65365"/>
                  <a:pt x="28391" y="1071"/>
                  <a:pt x="20189" y="13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28E0C339-2013-4E74-8EEB-C73505E41AAD}"/>
              </a:ext>
            </a:extLst>
          </p:cNvPr>
          <p:cNvSpPr/>
          <p:nvPr/>
        </p:nvSpPr>
        <p:spPr>
          <a:xfrm>
            <a:off x="6772006" y="5509690"/>
            <a:ext cx="267032" cy="135527"/>
          </a:xfrm>
          <a:custGeom>
            <a:avLst/>
            <a:gdLst>
              <a:gd name="connsiteX0" fmla="*/ 269 w 267032"/>
              <a:gd name="connsiteY0" fmla="*/ 523 h 135527"/>
              <a:gd name="connsiteX1" fmla="*/ 41544 w 267032"/>
              <a:gd name="connsiteY1" fmla="*/ 71960 h 135527"/>
              <a:gd name="connsiteX2" fmla="*/ 138382 w 267032"/>
              <a:gd name="connsiteY2" fmla="*/ 121173 h 135527"/>
              <a:gd name="connsiteX3" fmla="*/ 266969 w 267032"/>
              <a:gd name="connsiteY3" fmla="*/ 135460 h 135527"/>
              <a:gd name="connsiteX4" fmla="*/ 154257 w 267032"/>
              <a:gd name="connsiteY4" fmla="*/ 125935 h 135527"/>
              <a:gd name="connsiteX5" fmla="*/ 59007 w 267032"/>
              <a:gd name="connsiteY5" fmla="*/ 111648 h 135527"/>
              <a:gd name="connsiteX6" fmla="*/ 269 w 267032"/>
              <a:gd name="connsiteY6" fmla="*/ 523 h 13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032" h="135527">
                <a:moveTo>
                  <a:pt x="269" y="523"/>
                </a:moveTo>
                <a:cubicBezTo>
                  <a:pt x="-2642" y="-6092"/>
                  <a:pt x="18525" y="51852"/>
                  <a:pt x="41544" y="71960"/>
                </a:cubicBezTo>
                <a:cubicBezTo>
                  <a:pt x="64563" y="92068"/>
                  <a:pt x="100811" y="110590"/>
                  <a:pt x="138382" y="121173"/>
                </a:cubicBezTo>
                <a:cubicBezTo>
                  <a:pt x="175953" y="131756"/>
                  <a:pt x="264323" y="134666"/>
                  <a:pt x="266969" y="135460"/>
                </a:cubicBezTo>
                <a:cubicBezTo>
                  <a:pt x="269615" y="136254"/>
                  <a:pt x="188917" y="129904"/>
                  <a:pt x="154257" y="125935"/>
                </a:cubicBezTo>
                <a:cubicBezTo>
                  <a:pt x="119597" y="121966"/>
                  <a:pt x="83613" y="128052"/>
                  <a:pt x="59007" y="111648"/>
                </a:cubicBezTo>
                <a:cubicBezTo>
                  <a:pt x="34401" y="95244"/>
                  <a:pt x="3180" y="7138"/>
                  <a:pt x="269" y="523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36803289-D82B-4D77-8919-239747B9606A}"/>
              </a:ext>
            </a:extLst>
          </p:cNvPr>
          <p:cNvSpPr/>
          <p:nvPr/>
        </p:nvSpPr>
        <p:spPr>
          <a:xfrm>
            <a:off x="6734398" y="5622833"/>
            <a:ext cx="138205" cy="180119"/>
          </a:xfrm>
          <a:custGeom>
            <a:avLst/>
            <a:gdLst>
              <a:gd name="connsiteX0" fmla="*/ 31527 w 138205"/>
              <a:gd name="connsiteY0" fmla="*/ 92 h 180119"/>
              <a:gd name="connsiteX1" fmla="*/ 137890 w 138205"/>
              <a:gd name="connsiteY1" fmla="*/ 73117 h 180119"/>
              <a:gd name="connsiteX2" fmla="*/ 63277 w 138205"/>
              <a:gd name="connsiteY2" fmla="*/ 85817 h 180119"/>
              <a:gd name="connsiteX3" fmla="*/ 34702 w 138205"/>
              <a:gd name="connsiteY3" fmla="*/ 179480 h 180119"/>
              <a:gd name="connsiteX4" fmla="*/ 2952 w 138205"/>
              <a:gd name="connsiteY4" fmla="*/ 123917 h 180119"/>
              <a:gd name="connsiteX5" fmla="*/ 114077 w 138205"/>
              <a:gd name="connsiteY5" fmla="*/ 63592 h 180119"/>
              <a:gd name="connsiteX6" fmla="*/ 107727 w 138205"/>
              <a:gd name="connsiteY6" fmla="*/ 57242 h 180119"/>
              <a:gd name="connsiteX7" fmla="*/ 31527 w 138205"/>
              <a:gd name="connsiteY7" fmla="*/ 92 h 18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205" h="180119">
                <a:moveTo>
                  <a:pt x="31527" y="92"/>
                </a:moveTo>
                <a:cubicBezTo>
                  <a:pt x="36554" y="2738"/>
                  <a:pt x="132598" y="58830"/>
                  <a:pt x="137890" y="73117"/>
                </a:cubicBezTo>
                <a:cubicBezTo>
                  <a:pt x="143182" y="87404"/>
                  <a:pt x="80475" y="68090"/>
                  <a:pt x="63277" y="85817"/>
                </a:cubicBezTo>
                <a:cubicBezTo>
                  <a:pt x="46079" y="103544"/>
                  <a:pt x="44756" y="173130"/>
                  <a:pt x="34702" y="179480"/>
                </a:cubicBezTo>
                <a:cubicBezTo>
                  <a:pt x="24648" y="185830"/>
                  <a:pt x="-10277" y="143232"/>
                  <a:pt x="2952" y="123917"/>
                </a:cubicBezTo>
                <a:cubicBezTo>
                  <a:pt x="16181" y="104602"/>
                  <a:pt x="96615" y="74704"/>
                  <a:pt x="114077" y="63592"/>
                </a:cubicBezTo>
                <a:cubicBezTo>
                  <a:pt x="131539" y="52480"/>
                  <a:pt x="119369" y="62004"/>
                  <a:pt x="107727" y="57242"/>
                </a:cubicBezTo>
                <a:cubicBezTo>
                  <a:pt x="96085" y="52480"/>
                  <a:pt x="26500" y="-2554"/>
                  <a:pt x="31527" y="92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27EBF306-34A3-4223-8057-D7883A37E510}"/>
              </a:ext>
            </a:extLst>
          </p:cNvPr>
          <p:cNvSpPr/>
          <p:nvPr/>
        </p:nvSpPr>
        <p:spPr>
          <a:xfrm>
            <a:off x="6713532" y="5666225"/>
            <a:ext cx="282454" cy="192785"/>
          </a:xfrm>
          <a:custGeom>
            <a:avLst/>
            <a:gdLst>
              <a:gd name="connsiteX0" fmla="*/ 241306 w 282454"/>
              <a:gd name="connsiteY0" fmla="*/ 1150 h 192785"/>
              <a:gd name="connsiteX1" fmla="*/ 266706 w 282454"/>
              <a:gd name="connsiteY1" fmla="*/ 77350 h 192785"/>
              <a:gd name="connsiteX2" fmla="*/ 168281 w 282454"/>
              <a:gd name="connsiteY2" fmla="*/ 186888 h 192785"/>
              <a:gd name="connsiteX3" fmla="*/ 6 w 282454"/>
              <a:gd name="connsiteY3" fmla="*/ 175775 h 192785"/>
              <a:gd name="connsiteX4" fmla="*/ 174631 w 282454"/>
              <a:gd name="connsiteY4" fmla="*/ 156725 h 192785"/>
              <a:gd name="connsiteX5" fmla="*/ 280993 w 282454"/>
              <a:gd name="connsiteY5" fmla="*/ 136088 h 192785"/>
              <a:gd name="connsiteX6" fmla="*/ 241306 w 282454"/>
              <a:gd name="connsiteY6" fmla="*/ 1150 h 19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454" h="192785">
                <a:moveTo>
                  <a:pt x="241306" y="1150"/>
                </a:moveTo>
                <a:cubicBezTo>
                  <a:pt x="238925" y="-8640"/>
                  <a:pt x="278877" y="46394"/>
                  <a:pt x="266706" y="77350"/>
                </a:cubicBezTo>
                <a:cubicBezTo>
                  <a:pt x="254535" y="108306"/>
                  <a:pt x="212731" y="170484"/>
                  <a:pt x="168281" y="186888"/>
                </a:cubicBezTo>
                <a:cubicBezTo>
                  <a:pt x="123831" y="203292"/>
                  <a:pt x="-1052" y="180802"/>
                  <a:pt x="6" y="175775"/>
                </a:cubicBezTo>
                <a:cubicBezTo>
                  <a:pt x="1064" y="170748"/>
                  <a:pt x="174631" y="156725"/>
                  <a:pt x="174631" y="156725"/>
                </a:cubicBezTo>
                <a:cubicBezTo>
                  <a:pt x="221462" y="150110"/>
                  <a:pt x="270674" y="163869"/>
                  <a:pt x="280993" y="136088"/>
                </a:cubicBezTo>
                <a:cubicBezTo>
                  <a:pt x="291312" y="108307"/>
                  <a:pt x="243687" y="10940"/>
                  <a:pt x="241306" y="115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A4EE2458-39A7-4CCF-9021-1FC8D20CA231}"/>
              </a:ext>
            </a:extLst>
          </p:cNvPr>
          <p:cNvSpPr/>
          <p:nvPr/>
        </p:nvSpPr>
        <p:spPr>
          <a:xfrm>
            <a:off x="8005925" y="4858832"/>
            <a:ext cx="338054" cy="1205428"/>
          </a:xfrm>
          <a:custGeom>
            <a:avLst/>
            <a:gdLst>
              <a:gd name="connsiteX0" fmla="*/ 105142 w 338054"/>
              <a:gd name="connsiteY0" fmla="*/ 1035 h 1205428"/>
              <a:gd name="connsiteX1" fmla="*/ 337975 w 338054"/>
              <a:gd name="connsiteY1" fmla="*/ 525968 h 1205428"/>
              <a:gd name="connsiteX2" fmla="*/ 75508 w 338054"/>
              <a:gd name="connsiteY2" fmla="*/ 1038201 h 1205428"/>
              <a:gd name="connsiteX3" fmla="*/ 12008 w 338054"/>
              <a:gd name="connsiteY3" fmla="*/ 1186368 h 1205428"/>
              <a:gd name="connsiteX4" fmla="*/ 278708 w 338054"/>
              <a:gd name="connsiteY4" fmla="*/ 665668 h 1205428"/>
              <a:gd name="connsiteX5" fmla="*/ 105142 w 338054"/>
              <a:gd name="connsiteY5" fmla="*/ 1035 h 120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054" h="1205428">
                <a:moveTo>
                  <a:pt x="105142" y="1035"/>
                </a:moveTo>
                <a:cubicBezTo>
                  <a:pt x="115020" y="-22248"/>
                  <a:pt x="342914" y="353107"/>
                  <a:pt x="337975" y="525968"/>
                </a:cubicBezTo>
                <a:cubicBezTo>
                  <a:pt x="333036" y="698829"/>
                  <a:pt x="129836" y="928134"/>
                  <a:pt x="75508" y="1038201"/>
                </a:cubicBezTo>
                <a:cubicBezTo>
                  <a:pt x="21180" y="1148268"/>
                  <a:pt x="-21859" y="1248457"/>
                  <a:pt x="12008" y="1186368"/>
                </a:cubicBezTo>
                <a:cubicBezTo>
                  <a:pt x="45875" y="1124279"/>
                  <a:pt x="261775" y="857579"/>
                  <a:pt x="278708" y="665668"/>
                </a:cubicBezTo>
                <a:cubicBezTo>
                  <a:pt x="295641" y="473757"/>
                  <a:pt x="95264" y="24318"/>
                  <a:pt x="105142" y="1035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298C0532-B156-4806-AE98-8794864E88B5}"/>
              </a:ext>
            </a:extLst>
          </p:cNvPr>
          <p:cNvSpPr/>
          <p:nvPr/>
        </p:nvSpPr>
        <p:spPr>
          <a:xfrm>
            <a:off x="6774184" y="5863337"/>
            <a:ext cx="693430" cy="396593"/>
          </a:xfrm>
          <a:custGeom>
            <a:avLst/>
            <a:gdLst>
              <a:gd name="connsiteX0" fmla="*/ 3383 w 693430"/>
              <a:gd name="connsiteY0" fmla="*/ 1946 h 396593"/>
              <a:gd name="connsiteX1" fmla="*/ 176949 w 693430"/>
              <a:gd name="connsiteY1" fmla="*/ 128946 h 396593"/>
              <a:gd name="connsiteX2" fmla="*/ 276433 w 693430"/>
              <a:gd name="connsiteY2" fmla="*/ 200913 h 396593"/>
              <a:gd name="connsiteX3" fmla="*/ 335699 w 693430"/>
              <a:gd name="connsiteY3" fmla="*/ 323680 h 396593"/>
              <a:gd name="connsiteX4" fmla="*/ 342049 w 693430"/>
              <a:gd name="connsiteY4" fmla="*/ 395646 h 396593"/>
              <a:gd name="connsiteX5" fmla="*/ 405549 w 693430"/>
              <a:gd name="connsiteY5" fmla="*/ 366013 h 396593"/>
              <a:gd name="connsiteX6" fmla="*/ 693416 w 693430"/>
              <a:gd name="connsiteY6" fmla="*/ 382946 h 396593"/>
              <a:gd name="connsiteX7" fmla="*/ 392849 w 693430"/>
              <a:gd name="connsiteY7" fmla="*/ 372363 h 396593"/>
              <a:gd name="connsiteX8" fmla="*/ 346283 w 693430"/>
              <a:gd name="connsiteY8" fmla="*/ 236896 h 396593"/>
              <a:gd name="connsiteX9" fmla="*/ 3383 w 693430"/>
              <a:gd name="connsiteY9" fmla="*/ 1946 h 39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3430" h="396593">
                <a:moveTo>
                  <a:pt x="3383" y="1946"/>
                </a:moveTo>
                <a:cubicBezTo>
                  <a:pt x="-24839" y="-16046"/>
                  <a:pt x="131441" y="95785"/>
                  <a:pt x="176949" y="128946"/>
                </a:cubicBezTo>
                <a:cubicBezTo>
                  <a:pt x="222457" y="162107"/>
                  <a:pt x="249975" y="168457"/>
                  <a:pt x="276433" y="200913"/>
                </a:cubicBezTo>
                <a:cubicBezTo>
                  <a:pt x="302891" y="233369"/>
                  <a:pt x="324763" y="291225"/>
                  <a:pt x="335699" y="323680"/>
                </a:cubicBezTo>
                <a:cubicBezTo>
                  <a:pt x="346635" y="356135"/>
                  <a:pt x="330407" y="388591"/>
                  <a:pt x="342049" y="395646"/>
                </a:cubicBezTo>
                <a:cubicBezTo>
                  <a:pt x="353691" y="402701"/>
                  <a:pt x="346988" y="368130"/>
                  <a:pt x="405549" y="366013"/>
                </a:cubicBezTo>
                <a:cubicBezTo>
                  <a:pt x="464110" y="363896"/>
                  <a:pt x="695533" y="381888"/>
                  <a:pt x="693416" y="382946"/>
                </a:cubicBezTo>
                <a:cubicBezTo>
                  <a:pt x="691299" y="384004"/>
                  <a:pt x="450705" y="396705"/>
                  <a:pt x="392849" y="372363"/>
                </a:cubicBezTo>
                <a:cubicBezTo>
                  <a:pt x="334993" y="348021"/>
                  <a:pt x="411900" y="297926"/>
                  <a:pt x="346283" y="236896"/>
                </a:cubicBezTo>
                <a:cubicBezTo>
                  <a:pt x="280666" y="175866"/>
                  <a:pt x="31605" y="19938"/>
                  <a:pt x="3383" y="1946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306004DA-1B5A-4ED5-8783-4C1B4CFE00C7}"/>
              </a:ext>
            </a:extLst>
          </p:cNvPr>
          <p:cNvSpPr/>
          <p:nvPr/>
        </p:nvSpPr>
        <p:spPr>
          <a:xfrm>
            <a:off x="7717270" y="5928750"/>
            <a:ext cx="383300" cy="271078"/>
          </a:xfrm>
          <a:custGeom>
            <a:avLst/>
            <a:gdLst>
              <a:gd name="connsiteX0" fmla="*/ 383213 w 383300"/>
              <a:gd name="connsiteY0" fmla="*/ 33 h 271078"/>
              <a:gd name="connsiteX1" fmla="*/ 196947 w 383300"/>
              <a:gd name="connsiteY1" fmla="*/ 177833 h 271078"/>
              <a:gd name="connsiteX2" fmla="*/ 97 w 383300"/>
              <a:gd name="connsiteY2" fmla="*/ 270967 h 271078"/>
              <a:gd name="connsiteX3" fmla="*/ 173663 w 383300"/>
              <a:gd name="connsiteY3" fmla="*/ 192650 h 271078"/>
              <a:gd name="connsiteX4" fmla="*/ 383213 w 383300"/>
              <a:gd name="connsiteY4" fmla="*/ 33 h 27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300" h="271078">
                <a:moveTo>
                  <a:pt x="383213" y="33"/>
                </a:moveTo>
                <a:cubicBezTo>
                  <a:pt x="387094" y="-2437"/>
                  <a:pt x="260800" y="132677"/>
                  <a:pt x="196947" y="177833"/>
                </a:cubicBezTo>
                <a:cubicBezTo>
                  <a:pt x="133094" y="222989"/>
                  <a:pt x="3978" y="268498"/>
                  <a:pt x="97" y="270967"/>
                </a:cubicBezTo>
                <a:cubicBezTo>
                  <a:pt x="-3784" y="273437"/>
                  <a:pt x="109105" y="234631"/>
                  <a:pt x="173663" y="192650"/>
                </a:cubicBezTo>
                <a:cubicBezTo>
                  <a:pt x="238221" y="150669"/>
                  <a:pt x="379332" y="2503"/>
                  <a:pt x="383213" y="33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665E82F3-B8B1-44F6-B7D9-88DABAD62A68}"/>
              </a:ext>
            </a:extLst>
          </p:cNvPr>
          <p:cNvSpPr/>
          <p:nvPr/>
        </p:nvSpPr>
        <p:spPr>
          <a:xfrm>
            <a:off x="7661629" y="6173594"/>
            <a:ext cx="404996" cy="487257"/>
          </a:xfrm>
          <a:custGeom>
            <a:avLst/>
            <a:gdLst>
              <a:gd name="connsiteX0" fmla="*/ 704 w 404996"/>
              <a:gd name="connsiteY0" fmla="*/ 2839 h 487257"/>
              <a:gd name="connsiteX1" fmla="*/ 121354 w 404996"/>
              <a:gd name="connsiteY1" fmla="*/ 136189 h 487257"/>
              <a:gd name="connsiteX2" fmla="*/ 203904 w 404996"/>
              <a:gd name="connsiteY2" fmla="*/ 182756 h 487257"/>
              <a:gd name="connsiteX3" fmla="*/ 398638 w 404996"/>
              <a:gd name="connsiteY3" fmla="*/ 474856 h 487257"/>
              <a:gd name="connsiteX4" fmla="*/ 341488 w 404996"/>
              <a:gd name="connsiteY4" fmla="*/ 417706 h 487257"/>
              <a:gd name="connsiteX5" fmla="*/ 180621 w 404996"/>
              <a:gd name="connsiteY5" fmla="*/ 275889 h 487257"/>
              <a:gd name="connsiteX6" fmla="*/ 704 w 404996"/>
              <a:gd name="connsiteY6" fmla="*/ 2839 h 48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4996" h="487257">
                <a:moveTo>
                  <a:pt x="704" y="2839"/>
                </a:moveTo>
                <a:cubicBezTo>
                  <a:pt x="-9174" y="-20444"/>
                  <a:pt x="87487" y="106203"/>
                  <a:pt x="121354" y="136189"/>
                </a:cubicBezTo>
                <a:cubicBezTo>
                  <a:pt x="155221" y="166175"/>
                  <a:pt x="157690" y="126312"/>
                  <a:pt x="203904" y="182756"/>
                </a:cubicBezTo>
                <a:cubicBezTo>
                  <a:pt x="250118" y="239200"/>
                  <a:pt x="375707" y="435698"/>
                  <a:pt x="398638" y="474856"/>
                </a:cubicBezTo>
                <a:cubicBezTo>
                  <a:pt x="421569" y="514014"/>
                  <a:pt x="377824" y="450867"/>
                  <a:pt x="341488" y="417706"/>
                </a:cubicBezTo>
                <a:cubicBezTo>
                  <a:pt x="305152" y="384545"/>
                  <a:pt x="232832" y="341153"/>
                  <a:pt x="180621" y="275889"/>
                </a:cubicBezTo>
                <a:cubicBezTo>
                  <a:pt x="128410" y="210625"/>
                  <a:pt x="10582" y="26122"/>
                  <a:pt x="704" y="283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20B383C8-37CB-47A8-89E3-F9904A2335C7}"/>
              </a:ext>
            </a:extLst>
          </p:cNvPr>
          <p:cNvSpPr/>
          <p:nvPr/>
        </p:nvSpPr>
        <p:spPr>
          <a:xfrm>
            <a:off x="7111247" y="6216500"/>
            <a:ext cx="504583" cy="500745"/>
          </a:xfrm>
          <a:custGeom>
            <a:avLst/>
            <a:gdLst>
              <a:gd name="connsiteX0" fmla="*/ 76953 w 504583"/>
              <a:gd name="connsiteY0" fmla="*/ 150 h 500745"/>
              <a:gd name="connsiteX1" fmla="*/ 409270 w 504583"/>
              <a:gd name="connsiteY1" fmla="*/ 99633 h 500745"/>
              <a:gd name="connsiteX2" fmla="*/ 430436 w 504583"/>
              <a:gd name="connsiteY2" fmla="*/ 105983 h 500745"/>
              <a:gd name="connsiteX3" fmla="*/ 352120 w 504583"/>
              <a:gd name="connsiteY3" fmla="*/ 209700 h 500745"/>
              <a:gd name="connsiteX4" fmla="*/ 79070 w 504583"/>
              <a:gd name="connsiteY4" fmla="*/ 275317 h 500745"/>
              <a:gd name="connsiteX5" fmla="*/ 4986 w 504583"/>
              <a:gd name="connsiteY5" fmla="*/ 451000 h 500745"/>
              <a:gd name="connsiteX6" fmla="*/ 15570 w 504583"/>
              <a:gd name="connsiteY6" fmla="*/ 499683 h 500745"/>
              <a:gd name="connsiteX7" fmla="*/ 43086 w 504583"/>
              <a:gd name="connsiteY7" fmla="*/ 417133 h 500745"/>
              <a:gd name="connsiteX8" fmla="*/ 504520 w 504583"/>
              <a:gd name="connsiteY8" fmla="*/ 125033 h 500745"/>
              <a:gd name="connsiteX9" fmla="*/ 76953 w 504583"/>
              <a:gd name="connsiteY9" fmla="*/ 150 h 50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583" h="500745">
                <a:moveTo>
                  <a:pt x="76953" y="150"/>
                </a:moveTo>
                <a:cubicBezTo>
                  <a:pt x="61078" y="-4083"/>
                  <a:pt x="350356" y="81994"/>
                  <a:pt x="409270" y="99633"/>
                </a:cubicBezTo>
                <a:cubicBezTo>
                  <a:pt x="468184" y="117272"/>
                  <a:pt x="439961" y="87639"/>
                  <a:pt x="430436" y="105983"/>
                </a:cubicBezTo>
                <a:cubicBezTo>
                  <a:pt x="420911" y="124327"/>
                  <a:pt x="410681" y="181478"/>
                  <a:pt x="352120" y="209700"/>
                </a:cubicBezTo>
                <a:cubicBezTo>
                  <a:pt x="293559" y="237922"/>
                  <a:pt x="136926" y="235100"/>
                  <a:pt x="79070" y="275317"/>
                </a:cubicBezTo>
                <a:cubicBezTo>
                  <a:pt x="21214" y="315534"/>
                  <a:pt x="15569" y="413606"/>
                  <a:pt x="4986" y="451000"/>
                </a:cubicBezTo>
                <a:cubicBezTo>
                  <a:pt x="-5597" y="488394"/>
                  <a:pt x="9220" y="505327"/>
                  <a:pt x="15570" y="499683"/>
                </a:cubicBezTo>
                <a:cubicBezTo>
                  <a:pt x="21920" y="494039"/>
                  <a:pt x="-38406" y="479575"/>
                  <a:pt x="43086" y="417133"/>
                </a:cubicBezTo>
                <a:cubicBezTo>
                  <a:pt x="124578" y="354691"/>
                  <a:pt x="498523" y="192061"/>
                  <a:pt x="504520" y="125033"/>
                </a:cubicBezTo>
                <a:cubicBezTo>
                  <a:pt x="510517" y="58005"/>
                  <a:pt x="92828" y="4383"/>
                  <a:pt x="76953" y="15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691FE2E6-9F73-45BD-97DA-62D6142EDEA5}"/>
              </a:ext>
            </a:extLst>
          </p:cNvPr>
          <p:cNvSpPr/>
          <p:nvPr/>
        </p:nvSpPr>
        <p:spPr>
          <a:xfrm>
            <a:off x="7929944" y="6599647"/>
            <a:ext cx="90243" cy="613960"/>
          </a:xfrm>
          <a:custGeom>
            <a:avLst/>
            <a:gdLst>
              <a:gd name="connsiteX0" fmla="*/ 90106 w 90243"/>
              <a:gd name="connsiteY0" fmla="*/ 82670 h 613960"/>
              <a:gd name="connsiteX1" fmla="*/ 28723 w 90243"/>
              <a:gd name="connsiteY1" fmla="*/ 127120 h 613960"/>
              <a:gd name="connsiteX2" fmla="*/ 18139 w 90243"/>
              <a:gd name="connsiteY2" fmla="*/ 605486 h 613960"/>
              <a:gd name="connsiteX3" fmla="*/ 3323 w 90243"/>
              <a:gd name="connsiteY3" fmla="*/ 402286 h 613960"/>
              <a:gd name="connsiteX4" fmla="*/ 9673 w 90243"/>
              <a:gd name="connsiteY4" fmla="*/ 14936 h 613960"/>
              <a:gd name="connsiteX5" fmla="*/ 90106 w 90243"/>
              <a:gd name="connsiteY5" fmla="*/ 82670 h 61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243" h="613960">
                <a:moveTo>
                  <a:pt x="90106" y="82670"/>
                </a:moveTo>
                <a:cubicBezTo>
                  <a:pt x="93281" y="101367"/>
                  <a:pt x="40717" y="39984"/>
                  <a:pt x="28723" y="127120"/>
                </a:cubicBezTo>
                <a:cubicBezTo>
                  <a:pt x="16729" y="214256"/>
                  <a:pt x="22372" y="559625"/>
                  <a:pt x="18139" y="605486"/>
                </a:cubicBezTo>
                <a:cubicBezTo>
                  <a:pt x="13906" y="651347"/>
                  <a:pt x="4734" y="500711"/>
                  <a:pt x="3323" y="402286"/>
                </a:cubicBezTo>
                <a:cubicBezTo>
                  <a:pt x="1912" y="303861"/>
                  <a:pt x="-6202" y="67500"/>
                  <a:pt x="9673" y="14936"/>
                </a:cubicBezTo>
                <a:cubicBezTo>
                  <a:pt x="25548" y="-37628"/>
                  <a:pt x="86931" y="63973"/>
                  <a:pt x="90106" y="8267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3A45F754-F475-45CF-B963-91635E5AF913}"/>
              </a:ext>
            </a:extLst>
          </p:cNvPr>
          <p:cNvSpPr/>
          <p:nvPr/>
        </p:nvSpPr>
        <p:spPr>
          <a:xfrm>
            <a:off x="7289138" y="6562219"/>
            <a:ext cx="431093" cy="847219"/>
          </a:xfrm>
          <a:custGeom>
            <a:avLst/>
            <a:gdLst>
              <a:gd name="connsiteX0" fmla="*/ 2779 w 431093"/>
              <a:gd name="connsiteY0" fmla="*/ 84114 h 847219"/>
              <a:gd name="connsiteX1" fmla="*/ 155179 w 431093"/>
              <a:gd name="connsiteY1" fmla="*/ 1564 h 847219"/>
              <a:gd name="connsiteX2" fmla="*/ 256779 w 431093"/>
              <a:gd name="connsiteY2" fmla="*/ 173014 h 847219"/>
              <a:gd name="connsiteX3" fmla="*/ 299112 w 431093"/>
              <a:gd name="connsiteY3" fmla="*/ 407964 h 847219"/>
              <a:gd name="connsiteX4" fmla="*/ 364729 w 431093"/>
              <a:gd name="connsiteY4" fmla="*/ 554014 h 847219"/>
              <a:gd name="connsiteX5" fmla="*/ 430345 w 431093"/>
              <a:gd name="connsiteY5" fmla="*/ 841881 h 847219"/>
              <a:gd name="connsiteX6" fmla="*/ 396479 w 431093"/>
              <a:gd name="connsiteY6" fmla="*/ 704298 h 847219"/>
              <a:gd name="connsiteX7" fmla="*/ 339329 w 431093"/>
              <a:gd name="connsiteY7" fmla="*/ 261914 h 847219"/>
              <a:gd name="connsiteX8" fmla="*/ 296995 w 431093"/>
              <a:gd name="connsiteY8" fmla="*/ 14264 h 847219"/>
              <a:gd name="connsiteX9" fmla="*/ 2779 w 431093"/>
              <a:gd name="connsiteY9" fmla="*/ 84114 h 84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1093" h="847219">
                <a:moveTo>
                  <a:pt x="2779" y="84114"/>
                </a:moveTo>
                <a:cubicBezTo>
                  <a:pt x="-20857" y="81997"/>
                  <a:pt x="112846" y="-13253"/>
                  <a:pt x="155179" y="1564"/>
                </a:cubicBezTo>
                <a:cubicBezTo>
                  <a:pt x="197512" y="16381"/>
                  <a:pt x="232790" y="105281"/>
                  <a:pt x="256779" y="173014"/>
                </a:cubicBezTo>
                <a:cubicBezTo>
                  <a:pt x="280768" y="240747"/>
                  <a:pt x="281120" y="344464"/>
                  <a:pt x="299112" y="407964"/>
                </a:cubicBezTo>
                <a:cubicBezTo>
                  <a:pt x="317104" y="471464"/>
                  <a:pt x="342857" y="481695"/>
                  <a:pt x="364729" y="554014"/>
                </a:cubicBezTo>
                <a:cubicBezTo>
                  <a:pt x="386601" y="626333"/>
                  <a:pt x="425053" y="816834"/>
                  <a:pt x="430345" y="841881"/>
                </a:cubicBezTo>
                <a:cubicBezTo>
                  <a:pt x="435637" y="866928"/>
                  <a:pt x="411648" y="800959"/>
                  <a:pt x="396479" y="704298"/>
                </a:cubicBezTo>
                <a:cubicBezTo>
                  <a:pt x="381310" y="607637"/>
                  <a:pt x="355910" y="376920"/>
                  <a:pt x="339329" y="261914"/>
                </a:cubicBezTo>
                <a:cubicBezTo>
                  <a:pt x="322748" y="146908"/>
                  <a:pt x="358026" y="43192"/>
                  <a:pt x="296995" y="14264"/>
                </a:cubicBezTo>
                <a:cubicBezTo>
                  <a:pt x="235964" y="-14664"/>
                  <a:pt x="26415" y="86231"/>
                  <a:pt x="2779" y="84114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A4A9655C-4285-4C0E-A49B-27340C63EA63}"/>
              </a:ext>
            </a:extLst>
          </p:cNvPr>
          <p:cNvSpPr/>
          <p:nvPr/>
        </p:nvSpPr>
        <p:spPr>
          <a:xfrm>
            <a:off x="7964446" y="7213578"/>
            <a:ext cx="82195" cy="760980"/>
          </a:xfrm>
          <a:custGeom>
            <a:avLst/>
            <a:gdLst>
              <a:gd name="connsiteX0" fmla="*/ 571 w 82195"/>
              <a:gd name="connsiteY0" fmla="*/ 22 h 760980"/>
              <a:gd name="connsiteX1" fmla="*/ 45021 w 82195"/>
              <a:gd name="connsiteY1" fmla="*/ 256139 h 760980"/>
              <a:gd name="connsiteX2" fmla="*/ 45021 w 82195"/>
              <a:gd name="connsiteY2" fmla="*/ 508022 h 760980"/>
              <a:gd name="connsiteX3" fmla="*/ 17504 w 82195"/>
              <a:gd name="connsiteY3" fmla="*/ 759905 h 760980"/>
              <a:gd name="connsiteX4" fmla="*/ 36554 w 82195"/>
              <a:gd name="connsiteY4" fmla="*/ 584222 h 760980"/>
              <a:gd name="connsiteX5" fmla="*/ 81004 w 82195"/>
              <a:gd name="connsiteY5" fmla="*/ 243439 h 760980"/>
              <a:gd name="connsiteX6" fmla="*/ 571 w 82195"/>
              <a:gd name="connsiteY6" fmla="*/ 22 h 76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195" h="760980">
                <a:moveTo>
                  <a:pt x="571" y="22"/>
                </a:moveTo>
                <a:cubicBezTo>
                  <a:pt x="-5426" y="2139"/>
                  <a:pt x="37613" y="171472"/>
                  <a:pt x="45021" y="256139"/>
                </a:cubicBezTo>
                <a:cubicBezTo>
                  <a:pt x="52429" y="340806"/>
                  <a:pt x="49607" y="424061"/>
                  <a:pt x="45021" y="508022"/>
                </a:cubicBezTo>
                <a:cubicBezTo>
                  <a:pt x="40435" y="591983"/>
                  <a:pt x="18915" y="747205"/>
                  <a:pt x="17504" y="759905"/>
                </a:cubicBezTo>
                <a:cubicBezTo>
                  <a:pt x="16093" y="772605"/>
                  <a:pt x="25971" y="670300"/>
                  <a:pt x="36554" y="584222"/>
                </a:cubicBezTo>
                <a:cubicBezTo>
                  <a:pt x="47137" y="498144"/>
                  <a:pt x="89823" y="341864"/>
                  <a:pt x="81004" y="243439"/>
                </a:cubicBezTo>
                <a:cubicBezTo>
                  <a:pt x="72185" y="145014"/>
                  <a:pt x="6568" y="-2095"/>
                  <a:pt x="571" y="22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EF0E6A49-C430-4BC7-952C-4E0578A676A5}"/>
              </a:ext>
            </a:extLst>
          </p:cNvPr>
          <p:cNvSpPr/>
          <p:nvPr/>
        </p:nvSpPr>
        <p:spPr>
          <a:xfrm>
            <a:off x="7058463" y="6725585"/>
            <a:ext cx="587870" cy="796518"/>
          </a:xfrm>
          <a:custGeom>
            <a:avLst/>
            <a:gdLst>
              <a:gd name="connsiteX0" fmla="*/ 620 w 587870"/>
              <a:gd name="connsiteY0" fmla="*/ 123948 h 796518"/>
              <a:gd name="connsiteX1" fmla="*/ 239804 w 587870"/>
              <a:gd name="connsiteY1" fmla="*/ 9648 h 796518"/>
              <a:gd name="connsiteX2" fmla="*/ 269437 w 587870"/>
              <a:gd name="connsiteY2" fmla="*/ 20232 h 796518"/>
              <a:gd name="connsiteX3" fmla="*/ 320237 w 587870"/>
              <a:gd name="connsiteY3" fmla="*/ 132415 h 796518"/>
              <a:gd name="connsiteX4" fmla="*/ 394320 w 587870"/>
              <a:gd name="connsiteY4" fmla="*/ 191682 h 796518"/>
              <a:gd name="connsiteX5" fmla="*/ 510737 w 587870"/>
              <a:gd name="connsiteY5" fmla="*/ 456265 h 796518"/>
              <a:gd name="connsiteX6" fmla="*/ 531904 w 587870"/>
              <a:gd name="connsiteY6" fmla="*/ 538815 h 796518"/>
              <a:gd name="connsiteX7" fmla="*/ 500154 w 587870"/>
              <a:gd name="connsiteY7" fmla="*/ 528232 h 796518"/>
              <a:gd name="connsiteX8" fmla="*/ 586937 w 587870"/>
              <a:gd name="connsiteY8" fmla="*/ 794932 h 796518"/>
              <a:gd name="connsiteX9" fmla="*/ 434537 w 587870"/>
              <a:gd name="connsiteY9" fmla="*/ 386415 h 796518"/>
              <a:gd name="connsiteX10" fmla="*/ 320237 w 587870"/>
              <a:gd name="connsiteY10" fmla="*/ 45632 h 796518"/>
              <a:gd name="connsiteX11" fmla="*/ 620 w 587870"/>
              <a:gd name="connsiteY11" fmla="*/ 123948 h 79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7870" h="796518">
                <a:moveTo>
                  <a:pt x="620" y="123948"/>
                </a:moveTo>
                <a:cubicBezTo>
                  <a:pt x="-12785" y="117951"/>
                  <a:pt x="195001" y="26934"/>
                  <a:pt x="239804" y="9648"/>
                </a:cubicBezTo>
                <a:cubicBezTo>
                  <a:pt x="284607" y="-7638"/>
                  <a:pt x="256032" y="-229"/>
                  <a:pt x="269437" y="20232"/>
                </a:cubicBezTo>
                <a:cubicBezTo>
                  <a:pt x="282843" y="40693"/>
                  <a:pt x="299423" y="103840"/>
                  <a:pt x="320237" y="132415"/>
                </a:cubicBezTo>
                <a:cubicBezTo>
                  <a:pt x="341051" y="160990"/>
                  <a:pt x="362570" y="137707"/>
                  <a:pt x="394320" y="191682"/>
                </a:cubicBezTo>
                <a:cubicBezTo>
                  <a:pt x="426070" y="245657"/>
                  <a:pt x="487806" y="398410"/>
                  <a:pt x="510737" y="456265"/>
                </a:cubicBezTo>
                <a:cubicBezTo>
                  <a:pt x="533668" y="514121"/>
                  <a:pt x="533668" y="526820"/>
                  <a:pt x="531904" y="538815"/>
                </a:cubicBezTo>
                <a:cubicBezTo>
                  <a:pt x="530140" y="550810"/>
                  <a:pt x="490982" y="485546"/>
                  <a:pt x="500154" y="528232"/>
                </a:cubicBezTo>
                <a:cubicBezTo>
                  <a:pt x="509326" y="570918"/>
                  <a:pt x="597873" y="818568"/>
                  <a:pt x="586937" y="794932"/>
                </a:cubicBezTo>
                <a:cubicBezTo>
                  <a:pt x="576001" y="771296"/>
                  <a:pt x="478987" y="511298"/>
                  <a:pt x="434537" y="386415"/>
                </a:cubicBezTo>
                <a:cubicBezTo>
                  <a:pt x="390087" y="261532"/>
                  <a:pt x="389029" y="89729"/>
                  <a:pt x="320237" y="45632"/>
                </a:cubicBezTo>
                <a:cubicBezTo>
                  <a:pt x="251445" y="1535"/>
                  <a:pt x="14025" y="129945"/>
                  <a:pt x="620" y="123948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E1639183-727C-40F4-8F3A-0C05CF2F8391}"/>
              </a:ext>
            </a:extLst>
          </p:cNvPr>
          <p:cNvSpPr/>
          <p:nvPr/>
        </p:nvSpPr>
        <p:spPr>
          <a:xfrm>
            <a:off x="6927650" y="6881199"/>
            <a:ext cx="399279" cy="268151"/>
          </a:xfrm>
          <a:custGeom>
            <a:avLst/>
            <a:gdLst>
              <a:gd name="connsiteX0" fmla="*/ 165300 w 399279"/>
              <a:gd name="connsiteY0" fmla="*/ 84 h 268151"/>
              <a:gd name="connsiteX1" fmla="*/ 305000 w 399279"/>
              <a:gd name="connsiteY1" fmla="*/ 110151 h 268151"/>
              <a:gd name="connsiteX2" fmla="*/ 200 w 399279"/>
              <a:gd name="connsiteY2" fmla="*/ 266784 h 268151"/>
              <a:gd name="connsiteX3" fmla="*/ 254200 w 399279"/>
              <a:gd name="connsiteY3" fmla="*/ 190584 h 268151"/>
              <a:gd name="connsiteX4" fmla="*/ 398133 w 399279"/>
              <a:gd name="connsiteY4" fmla="*/ 127084 h 268151"/>
              <a:gd name="connsiteX5" fmla="*/ 165300 w 399279"/>
              <a:gd name="connsiteY5" fmla="*/ 84 h 26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279" h="268151">
                <a:moveTo>
                  <a:pt x="165300" y="84"/>
                </a:moveTo>
                <a:cubicBezTo>
                  <a:pt x="149778" y="-2738"/>
                  <a:pt x="332517" y="65701"/>
                  <a:pt x="305000" y="110151"/>
                </a:cubicBezTo>
                <a:cubicBezTo>
                  <a:pt x="277483" y="154601"/>
                  <a:pt x="8667" y="253379"/>
                  <a:pt x="200" y="266784"/>
                </a:cubicBezTo>
                <a:cubicBezTo>
                  <a:pt x="-8267" y="280190"/>
                  <a:pt x="254200" y="190584"/>
                  <a:pt x="254200" y="190584"/>
                </a:cubicBezTo>
                <a:cubicBezTo>
                  <a:pt x="320522" y="167301"/>
                  <a:pt x="410480" y="157776"/>
                  <a:pt x="398133" y="127084"/>
                </a:cubicBezTo>
                <a:cubicBezTo>
                  <a:pt x="385786" y="96392"/>
                  <a:pt x="180822" y="2906"/>
                  <a:pt x="165300" y="84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9E505239-98C1-48B5-AA7D-BB373818130C}"/>
              </a:ext>
            </a:extLst>
          </p:cNvPr>
          <p:cNvSpPr/>
          <p:nvPr/>
        </p:nvSpPr>
        <p:spPr>
          <a:xfrm>
            <a:off x="7675390" y="7392417"/>
            <a:ext cx="178627" cy="675551"/>
          </a:xfrm>
          <a:custGeom>
            <a:avLst/>
            <a:gdLst>
              <a:gd name="connsiteX0" fmla="*/ 1760 w 178627"/>
              <a:gd name="connsiteY0" fmla="*/ 1100 h 675551"/>
              <a:gd name="connsiteX1" fmla="*/ 90660 w 178627"/>
              <a:gd name="connsiteY1" fmla="*/ 47666 h 675551"/>
              <a:gd name="connsiteX2" fmla="*/ 149927 w 178627"/>
              <a:gd name="connsiteY2" fmla="*/ 43433 h 675551"/>
              <a:gd name="connsiteX3" fmla="*/ 137227 w 178627"/>
              <a:gd name="connsiteY3" fmla="*/ 257216 h 675551"/>
              <a:gd name="connsiteX4" fmla="*/ 22927 w 178627"/>
              <a:gd name="connsiteY4" fmla="*/ 667850 h 675551"/>
              <a:gd name="connsiteX5" fmla="*/ 94893 w 178627"/>
              <a:gd name="connsiteY5" fmla="*/ 490050 h 675551"/>
              <a:gd name="connsiteX6" fmla="*/ 177443 w 178627"/>
              <a:gd name="connsiteY6" fmla="*/ 60366 h 675551"/>
              <a:gd name="connsiteX7" fmla="*/ 1760 w 178627"/>
              <a:gd name="connsiteY7" fmla="*/ 1100 h 67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627" h="675551">
                <a:moveTo>
                  <a:pt x="1760" y="1100"/>
                </a:moveTo>
                <a:cubicBezTo>
                  <a:pt x="-12704" y="-1017"/>
                  <a:pt x="65966" y="40611"/>
                  <a:pt x="90660" y="47666"/>
                </a:cubicBezTo>
                <a:cubicBezTo>
                  <a:pt x="115355" y="54722"/>
                  <a:pt x="142166" y="8508"/>
                  <a:pt x="149927" y="43433"/>
                </a:cubicBezTo>
                <a:cubicBezTo>
                  <a:pt x="157688" y="78358"/>
                  <a:pt x="158394" y="153147"/>
                  <a:pt x="137227" y="257216"/>
                </a:cubicBezTo>
                <a:cubicBezTo>
                  <a:pt x="116060" y="361285"/>
                  <a:pt x="29983" y="629044"/>
                  <a:pt x="22927" y="667850"/>
                </a:cubicBezTo>
                <a:cubicBezTo>
                  <a:pt x="15871" y="706656"/>
                  <a:pt x="69140" y="591297"/>
                  <a:pt x="94893" y="490050"/>
                </a:cubicBezTo>
                <a:cubicBezTo>
                  <a:pt x="120646" y="388803"/>
                  <a:pt x="188379" y="138683"/>
                  <a:pt x="177443" y="60366"/>
                </a:cubicBezTo>
                <a:cubicBezTo>
                  <a:pt x="166507" y="-17951"/>
                  <a:pt x="16224" y="3217"/>
                  <a:pt x="1760" y="110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94EEABDC-82F1-4C64-8C4C-ADE117BBD7F3}"/>
              </a:ext>
            </a:extLst>
          </p:cNvPr>
          <p:cNvSpPr/>
          <p:nvPr/>
        </p:nvSpPr>
        <p:spPr>
          <a:xfrm>
            <a:off x="7343469" y="7454882"/>
            <a:ext cx="335971" cy="812864"/>
          </a:xfrm>
          <a:custGeom>
            <a:avLst/>
            <a:gdLst>
              <a:gd name="connsiteX0" fmla="*/ 320981 w 335971"/>
              <a:gd name="connsiteY0" fmla="*/ 14835 h 812864"/>
              <a:gd name="connsiteX1" fmla="*/ 335798 w 335971"/>
              <a:gd name="connsiteY1" fmla="*/ 129135 h 812864"/>
              <a:gd name="connsiteX2" fmla="*/ 312514 w 335971"/>
              <a:gd name="connsiteY2" fmla="*/ 237085 h 812864"/>
              <a:gd name="connsiteX3" fmla="*/ 301931 w 335971"/>
              <a:gd name="connsiteY3" fmla="*/ 524951 h 812864"/>
              <a:gd name="connsiteX4" fmla="*/ 189748 w 335971"/>
              <a:gd name="connsiteY4" fmla="*/ 637135 h 812864"/>
              <a:gd name="connsiteX5" fmla="*/ 50048 w 335971"/>
              <a:gd name="connsiteY5" fmla="*/ 692168 h 812864"/>
              <a:gd name="connsiteX6" fmla="*/ 22531 w 335971"/>
              <a:gd name="connsiteY6" fmla="*/ 723918 h 812864"/>
              <a:gd name="connsiteX7" fmla="*/ 1364 w 335971"/>
              <a:gd name="connsiteY7" fmla="*/ 812818 h 812864"/>
              <a:gd name="connsiteX8" fmla="*/ 62748 w 335971"/>
              <a:gd name="connsiteY8" fmla="*/ 711218 h 812864"/>
              <a:gd name="connsiteX9" fmla="*/ 282881 w 335971"/>
              <a:gd name="connsiteY9" fmla="*/ 486851 h 812864"/>
              <a:gd name="connsiteX10" fmla="*/ 320981 w 335971"/>
              <a:gd name="connsiteY10" fmla="*/ 14835 h 81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5971" h="812864">
                <a:moveTo>
                  <a:pt x="320981" y="14835"/>
                </a:moveTo>
                <a:cubicBezTo>
                  <a:pt x="329800" y="-44784"/>
                  <a:pt x="337209" y="92093"/>
                  <a:pt x="335798" y="129135"/>
                </a:cubicBezTo>
                <a:cubicBezTo>
                  <a:pt x="334387" y="166177"/>
                  <a:pt x="318158" y="171116"/>
                  <a:pt x="312514" y="237085"/>
                </a:cubicBezTo>
                <a:cubicBezTo>
                  <a:pt x="306870" y="303054"/>
                  <a:pt x="322392" y="458276"/>
                  <a:pt x="301931" y="524951"/>
                </a:cubicBezTo>
                <a:cubicBezTo>
                  <a:pt x="281470" y="591626"/>
                  <a:pt x="231728" y="609266"/>
                  <a:pt x="189748" y="637135"/>
                </a:cubicBezTo>
                <a:cubicBezTo>
                  <a:pt x="147768" y="665004"/>
                  <a:pt x="77917" y="677704"/>
                  <a:pt x="50048" y="692168"/>
                </a:cubicBezTo>
                <a:cubicBezTo>
                  <a:pt x="22179" y="706632"/>
                  <a:pt x="30645" y="703810"/>
                  <a:pt x="22531" y="723918"/>
                </a:cubicBezTo>
                <a:cubicBezTo>
                  <a:pt x="14417" y="744026"/>
                  <a:pt x="-5339" y="814935"/>
                  <a:pt x="1364" y="812818"/>
                </a:cubicBezTo>
                <a:cubicBezTo>
                  <a:pt x="8067" y="810701"/>
                  <a:pt x="15829" y="765546"/>
                  <a:pt x="62748" y="711218"/>
                </a:cubicBezTo>
                <a:cubicBezTo>
                  <a:pt x="109667" y="656890"/>
                  <a:pt x="241606" y="605384"/>
                  <a:pt x="282881" y="486851"/>
                </a:cubicBezTo>
                <a:cubicBezTo>
                  <a:pt x="324156" y="368318"/>
                  <a:pt x="312162" y="74454"/>
                  <a:pt x="320981" y="14835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0DDDF37D-1EF9-4623-97B7-AED061AF23E4}"/>
              </a:ext>
            </a:extLst>
          </p:cNvPr>
          <p:cNvSpPr/>
          <p:nvPr/>
        </p:nvSpPr>
        <p:spPr>
          <a:xfrm>
            <a:off x="7537414" y="8003085"/>
            <a:ext cx="178002" cy="199168"/>
          </a:xfrm>
          <a:custGeom>
            <a:avLst/>
            <a:gdLst>
              <a:gd name="connsiteX0" fmla="*/ 177836 w 178002"/>
              <a:gd name="connsiteY0" fmla="*/ 32 h 199168"/>
              <a:gd name="connsiteX1" fmla="*/ 38136 w 178002"/>
              <a:gd name="connsiteY1" fmla="*/ 150315 h 199168"/>
              <a:gd name="connsiteX2" fmla="*/ 44486 w 178002"/>
              <a:gd name="connsiteY2" fmla="*/ 198998 h 199168"/>
              <a:gd name="connsiteX3" fmla="*/ 6386 w 178002"/>
              <a:gd name="connsiteY3" fmla="*/ 137615 h 199168"/>
              <a:gd name="connsiteX4" fmla="*/ 177836 w 178002"/>
              <a:gd name="connsiteY4" fmla="*/ 32 h 19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02" h="199168">
                <a:moveTo>
                  <a:pt x="177836" y="32"/>
                </a:moveTo>
                <a:cubicBezTo>
                  <a:pt x="183128" y="2149"/>
                  <a:pt x="60361" y="117154"/>
                  <a:pt x="38136" y="150315"/>
                </a:cubicBezTo>
                <a:cubicBezTo>
                  <a:pt x="15911" y="183476"/>
                  <a:pt x="49778" y="201115"/>
                  <a:pt x="44486" y="198998"/>
                </a:cubicBezTo>
                <a:cubicBezTo>
                  <a:pt x="39194" y="196881"/>
                  <a:pt x="-19014" y="175009"/>
                  <a:pt x="6386" y="137615"/>
                </a:cubicBezTo>
                <a:cubicBezTo>
                  <a:pt x="31786" y="100221"/>
                  <a:pt x="172544" y="-2085"/>
                  <a:pt x="177836" y="32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E63AAB66-1A0B-4B5B-8EE4-590AD5131BA2}"/>
              </a:ext>
            </a:extLst>
          </p:cNvPr>
          <p:cNvSpPr/>
          <p:nvPr/>
        </p:nvSpPr>
        <p:spPr>
          <a:xfrm>
            <a:off x="7177510" y="8185107"/>
            <a:ext cx="392067" cy="260515"/>
          </a:xfrm>
          <a:custGeom>
            <a:avLst/>
            <a:gdLst>
              <a:gd name="connsiteX0" fmla="*/ 391690 w 392067"/>
              <a:gd name="connsiteY0" fmla="*/ 43 h 260515"/>
              <a:gd name="connsiteX1" fmla="*/ 304907 w 392067"/>
              <a:gd name="connsiteY1" fmla="*/ 167260 h 260515"/>
              <a:gd name="connsiteX2" fmla="*/ 237173 w 392067"/>
              <a:gd name="connsiteY2" fmla="*/ 201126 h 260515"/>
              <a:gd name="connsiteX3" fmla="*/ 107 w 392067"/>
              <a:gd name="connsiteY3" fmla="*/ 260393 h 260515"/>
              <a:gd name="connsiteX4" fmla="*/ 268923 w 392067"/>
              <a:gd name="connsiteY4" fmla="*/ 184193 h 260515"/>
              <a:gd name="connsiteX5" fmla="*/ 391690 w 392067"/>
              <a:gd name="connsiteY5" fmla="*/ 43 h 26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067" h="260515">
                <a:moveTo>
                  <a:pt x="391690" y="43"/>
                </a:moveTo>
                <a:cubicBezTo>
                  <a:pt x="397687" y="-2779"/>
                  <a:pt x="330660" y="133746"/>
                  <a:pt x="304907" y="167260"/>
                </a:cubicBezTo>
                <a:cubicBezTo>
                  <a:pt x="279154" y="200774"/>
                  <a:pt x="287973" y="185604"/>
                  <a:pt x="237173" y="201126"/>
                </a:cubicBezTo>
                <a:cubicBezTo>
                  <a:pt x="186373" y="216648"/>
                  <a:pt x="-5185" y="263215"/>
                  <a:pt x="107" y="260393"/>
                </a:cubicBezTo>
                <a:cubicBezTo>
                  <a:pt x="5399" y="257571"/>
                  <a:pt x="203306" y="221940"/>
                  <a:pt x="268923" y="184193"/>
                </a:cubicBezTo>
                <a:cubicBezTo>
                  <a:pt x="334540" y="146446"/>
                  <a:pt x="385693" y="2865"/>
                  <a:pt x="391690" y="43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F053B3E1-7605-4E7B-A00B-FA469BF960DF}"/>
              </a:ext>
            </a:extLst>
          </p:cNvPr>
          <p:cNvSpPr/>
          <p:nvPr/>
        </p:nvSpPr>
        <p:spPr>
          <a:xfrm>
            <a:off x="7343710" y="8169777"/>
            <a:ext cx="136681" cy="98178"/>
          </a:xfrm>
          <a:custGeom>
            <a:avLst/>
            <a:gdLst>
              <a:gd name="connsiteX0" fmla="*/ 65 w 136681"/>
              <a:gd name="connsiteY0" fmla="*/ 97923 h 98178"/>
              <a:gd name="connsiteX1" fmla="*/ 81028 w 136681"/>
              <a:gd name="connsiteY1" fmla="*/ 42361 h 98178"/>
              <a:gd name="connsiteX2" fmla="*/ 136590 w 136681"/>
              <a:gd name="connsiteY2" fmla="*/ 1086 h 98178"/>
              <a:gd name="connsiteX3" fmla="*/ 68328 w 136681"/>
              <a:gd name="connsiteY3" fmla="*/ 18548 h 98178"/>
              <a:gd name="connsiteX4" fmla="*/ 65 w 136681"/>
              <a:gd name="connsiteY4" fmla="*/ 97923 h 98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681" h="98178">
                <a:moveTo>
                  <a:pt x="65" y="97923"/>
                </a:moveTo>
                <a:cubicBezTo>
                  <a:pt x="2182" y="101892"/>
                  <a:pt x="58274" y="58500"/>
                  <a:pt x="81028" y="42361"/>
                </a:cubicBezTo>
                <a:cubicBezTo>
                  <a:pt x="103782" y="26222"/>
                  <a:pt x="138707" y="5055"/>
                  <a:pt x="136590" y="1086"/>
                </a:cubicBezTo>
                <a:cubicBezTo>
                  <a:pt x="134473" y="-2883"/>
                  <a:pt x="88965" y="4261"/>
                  <a:pt x="68328" y="18548"/>
                </a:cubicBezTo>
                <a:cubicBezTo>
                  <a:pt x="47691" y="32835"/>
                  <a:pt x="-2052" y="93954"/>
                  <a:pt x="65" y="97923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2A2BAAA0-E8D3-4BE9-8C6B-AF62B39B7C09}"/>
              </a:ext>
            </a:extLst>
          </p:cNvPr>
          <p:cNvSpPr/>
          <p:nvPr/>
        </p:nvSpPr>
        <p:spPr>
          <a:xfrm>
            <a:off x="7439010" y="8165710"/>
            <a:ext cx="34095" cy="114398"/>
          </a:xfrm>
          <a:custGeom>
            <a:avLst/>
            <a:gdLst>
              <a:gd name="connsiteX0" fmla="*/ 33353 w 34095"/>
              <a:gd name="connsiteY0" fmla="*/ 390 h 114398"/>
              <a:gd name="connsiteX1" fmla="*/ 23828 w 34095"/>
              <a:gd name="connsiteY1" fmla="*/ 97228 h 114398"/>
              <a:gd name="connsiteX2" fmla="*/ 31765 w 34095"/>
              <a:gd name="connsiteY2" fmla="*/ 111515 h 114398"/>
              <a:gd name="connsiteX3" fmla="*/ 15 w 34095"/>
              <a:gd name="connsiteY3" fmla="*/ 63890 h 114398"/>
              <a:gd name="connsiteX4" fmla="*/ 33353 w 34095"/>
              <a:gd name="connsiteY4" fmla="*/ 390 h 114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95" h="114398">
                <a:moveTo>
                  <a:pt x="33353" y="390"/>
                </a:moveTo>
                <a:cubicBezTo>
                  <a:pt x="37322" y="5946"/>
                  <a:pt x="24093" y="78707"/>
                  <a:pt x="23828" y="97228"/>
                </a:cubicBezTo>
                <a:cubicBezTo>
                  <a:pt x="23563" y="115749"/>
                  <a:pt x="35734" y="117071"/>
                  <a:pt x="31765" y="111515"/>
                </a:cubicBezTo>
                <a:cubicBezTo>
                  <a:pt x="27796" y="105959"/>
                  <a:pt x="809" y="77648"/>
                  <a:pt x="15" y="63890"/>
                </a:cubicBezTo>
                <a:cubicBezTo>
                  <a:pt x="-779" y="50132"/>
                  <a:pt x="29384" y="-5166"/>
                  <a:pt x="33353" y="39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F0ED6E4D-7932-4A88-8211-A7F381C45D83}"/>
              </a:ext>
            </a:extLst>
          </p:cNvPr>
          <p:cNvSpPr/>
          <p:nvPr/>
        </p:nvSpPr>
        <p:spPr>
          <a:xfrm>
            <a:off x="7361874" y="8256538"/>
            <a:ext cx="113664" cy="173122"/>
          </a:xfrm>
          <a:custGeom>
            <a:avLst/>
            <a:gdLst>
              <a:gd name="connsiteX0" fmla="*/ 113664 w 113664"/>
              <a:gd name="connsiteY0" fmla="*/ 50 h 173122"/>
              <a:gd name="connsiteX1" fmla="*/ 59689 w 113664"/>
              <a:gd name="connsiteY1" fmla="*/ 63550 h 173122"/>
              <a:gd name="connsiteX2" fmla="*/ 43814 w 113664"/>
              <a:gd name="connsiteY2" fmla="*/ 96887 h 173122"/>
              <a:gd name="connsiteX3" fmla="*/ 2539 w 113664"/>
              <a:gd name="connsiteY3" fmla="*/ 173087 h 173122"/>
              <a:gd name="connsiteX4" fmla="*/ 10476 w 113664"/>
              <a:gd name="connsiteY4" fmla="*/ 106412 h 173122"/>
              <a:gd name="connsiteX5" fmla="*/ 59689 w 113664"/>
              <a:gd name="connsiteY5" fmla="*/ 74662 h 173122"/>
              <a:gd name="connsiteX6" fmla="*/ 113664 w 113664"/>
              <a:gd name="connsiteY6" fmla="*/ 50 h 17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664" h="173122">
                <a:moveTo>
                  <a:pt x="113664" y="50"/>
                </a:moveTo>
                <a:cubicBezTo>
                  <a:pt x="113664" y="-1802"/>
                  <a:pt x="71331" y="47411"/>
                  <a:pt x="59689" y="63550"/>
                </a:cubicBezTo>
                <a:cubicBezTo>
                  <a:pt x="48047" y="79690"/>
                  <a:pt x="53339" y="78631"/>
                  <a:pt x="43814" y="96887"/>
                </a:cubicBezTo>
                <a:cubicBezTo>
                  <a:pt x="34289" y="115143"/>
                  <a:pt x="8095" y="171500"/>
                  <a:pt x="2539" y="173087"/>
                </a:cubicBezTo>
                <a:cubicBezTo>
                  <a:pt x="-3017" y="174674"/>
                  <a:pt x="951" y="122816"/>
                  <a:pt x="10476" y="106412"/>
                </a:cubicBezTo>
                <a:cubicBezTo>
                  <a:pt x="20001" y="90008"/>
                  <a:pt x="43285" y="88950"/>
                  <a:pt x="59689" y="74662"/>
                </a:cubicBezTo>
                <a:cubicBezTo>
                  <a:pt x="76093" y="60374"/>
                  <a:pt x="113664" y="1902"/>
                  <a:pt x="113664" y="5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664CD211-7441-4CB9-8CF6-469F0C825443}"/>
              </a:ext>
            </a:extLst>
          </p:cNvPr>
          <p:cNvSpPr/>
          <p:nvPr/>
        </p:nvSpPr>
        <p:spPr>
          <a:xfrm>
            <a:off x="6755153" y="7468417"/>
            <a:ext cx="185177" cy="581266"/>
          </a:xfrm>
          <a:custGeom>
            <a:avLst/>
            <a:gdLst>
              <a:gd name="connsiteX0" fmla="*/ 153647 w 185177"/>
              <a:gd name="connsiteY0" fmla="*/ 1300 h 581266"/>
              <a:gd name="connsiteX1" fmla="*/ 181164 w 185177"/>
              <a:gd name="connsiteY1" fmla="*/ 136766 h 581266"/>
              <a:gd name="connsiteX2" fmla="*/ 60514 w 185177"/>
              <a:gd name="connsiteY2" fmla="*/ 392883 h 581266"/>
              <a:gd name="connsiteX3" fmla="*/ 1247 w 185177"/>
              <a:gd name="connsiteY3" fmla="*/ 581266 h 581266"/>
              <a:gd name="connsiteX4" fmla="*/ 28764 w 185177"/>
              <a:gd name="connsiteY4" fmla="*/ 395000 h 581266"/>
              <a:gd name="connsiteX5" fmla="*/ 126130 w 185177"/>
              <a:gd name="connsiteY5" fmla="*/ 212966 h 581266"/>
              <a:gd name="connsiteX6" fmla="*/ 153647 w 185177"/>
              <a:gd name="connsiteY6" fmla="*/ 1300 h 58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177" h="581266">
                <a:moveTo>
                  <a:pt x="153647" y="1300"/>
                </a:moveTo>
                <a:cubicBezTo>
                  <a:pt x="162819" y="-11400"/>
                  <a:pt x="196686" y="71502"/>
                  <a:pt x="181164" y="136766"/>
                </a:cubicBezTo>
                <a:cubicBezTo>
                  <a:pt x="165642" y="202030"/>
                  <a:pt x="90500" y="318800"/>
                  <a:pt x="60514" y="392883"/>
                </a:cubicBezTo>
                <a:cubicBezTo>
                  <a:pt x="30528" y="466966"/>
                  <a:pt x="6539" y="580913"/>
                  <a:pt x="1247" y="581266"/>
                </a:cubicBezTo>
                <a:cubicBezTo>
                  <a:pt x="-4045" y="581619"/>
                  <a:pt x="7950" y="456383"/>
                  <a:pt x="28764" y="395000"/>
                </a:cubicBezTo>
                <a:cubicBezTo>
                  <a:pt x="49578" y="333617"/>
                  <a:pt x="102847" y="272938"/>
                  <a:pt x="126130" y="212966"/>
                </a:cubicBezTo>
                <a:cubicBezTo>
                  <a:pt x="149413" y="152994"/>
                  <a:pt x="144475" y="14000"/>
                  <a:pt x="153647" y="130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F2C5E0F8-E499-4275-91E9-E8755D18E319}"/>
              </a:ext>
            </a:extLst>
          </p:cNvPr>
          <p:cNvSpPr/>
          <p:nvPr/>
        </p:nvSpPr>
        <p:spPr>
          <a:xfrm>
            <a:off x="6636572" y="7607703"/>
            <a:ext cx="248568" cy="241056"/>
          </a:xfrm>
          <a:custGeom>
            <a:avLst/>
            <a:gdLst>
              <a:gd name="connsiteX0" fmla="*/ 246828 w 248568"/>
              <a:gd name="connsiteY0" fmla="*/ 1714 h 241056"/>
              <a:gd name="connsiteX1" fmla="*/ 39395 w 248568"/>
              <a:gd name="connsiteY1" fmla="*/ 137180 h 241056"/>
              <a:gd name="connsiteX2" fmla="*/ 3411 w 248568"/>
              <a:gd name="connsiteY2" fmla="*/ 240897 h 241056"/>
              <a:gd name="connsiteX3" fmla="*/ 16111 w 248568"/>
              <a:gd name="connsiteY3" fmla="*/ 113897 h 241056"/>
              <a:gd name="connsiteX4" fmla="*/ 132528 w 248568"/>
              <a:gd name="connsiteY4" fmla="*/ 63097 h 241056"/>
              <a:gd name="connsiteX5" fmla="*/ 246828 w 248568"/>
              <a:gd name="connsiteY5" fmla="*/ 1714 h 24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568" h="241056">
                <a:moveTo>
                  <a:pt x="246828" y="1714"/>
                </a:moveTo>
                <a:cubicBezTo>
                  <a:pt x="231306" y="14061"/>
                  <a:pt x="79964" y="97316"/>
                  <a:pt x="39395" y="137180"/>
                </a:cubicBezTo>
                <a:cubicBezTo>
                  <a:pt x="-1174" y="177044"/>
                  <a:pt x="7292" y="244777"/>
                  <a:pt x="3411" y="240897"/>
                </a:cubicBezTo>
                <a:cubicBezTo>
                  <a:pt x="-470" y="237017"/>
                  <a:pt x="-5408" y="143530"/>
                  <a:pt x="16111" y="113897"/>
                </a:cubicBezTo>
                <a:cubicBezTo>
                  <a:pt x="37630" y="84264"/>
                  <a:pt x="95133" y="78972"/>
                  <a:pt x="132528" y="63097"/>
                </a:cubicBezTo>
                <a:cubicBezTo>
                  <a:pt x="169922" y="47222"/>
                  <a:pt x="262350" y="-10633"/>
                  <a:pt x="246828" y="1714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08EB2B40-3431-4646-827B-BCF9265BBF0F}"/>
              </a:ext>
            </a:extLst>
          </p:cNvPr>
          <p:cNvSpPr/>
          <p:nvPr/>
        </p:nvSpPr>
        <p:spPr>
          <a:xfrm>
            <a:off x="6306080" y="7879468"/>
            <a:ext cx="430978" cy="782807"/>
          </a:xfrm>
          <a:custGeom>
            <a:avLst/>
            <a:gdLst>
              <a:gd name="connsiteX0" fmla="*/ 422803 w 430978"/>
              <a:gd name="connsiteY0" fmla="*/ 19932 h 782807"/>
              <a:gd name="connsiteX1" fmla="*/ 270403 w 430978"/>
              <a:gd name="connsiteY1" fmla="*/ 259115 h 782807"/>
              <a:gd name="connsiteX2" fmla="*/ 20637 w 430978"/>
              <a:gd name="connsiteY2" fmla="*/ 764999 h 782807"/>
              <a:gd name="connsiteX3" fmla="*/ 54503 w 430978"/>
              <a:gd name="connsiteY3" fmla="*/ 612599 h 782807"/>
              <a:gd name="connsiteX4" fmla="*/ 374120 w 430978"/>
              <a:gd name="connsiteY4" fmla="*/ 77082 h 782807"/>
              <a:gd name="connsiteX5" fmla="*/ 422803 w 430978"/>
              <a:gd name="connsiteY5" fmla="*/ 19932 h 78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978" h="782807">
                <a:moveTo>
                  <a:pt x="422803" y="19932"/>
                </a:moveTo>
                <a:cubicBezTo>
                  <a:pt x="405517" y="50271"/>
                  <a:pt x="337431" y="134937"/>
                  <a:pt x="270403" y="259115"/>
                </a:cubicBezTo>
                <a:cubicBezTo>
                  <a:pt x="203375" y="383293"/>
                  <a:pt x="56620" y="706085"/>
                  <a:pt x="20637" y="764999"/>
                </a:cubicBezTo>
                <a:cubicBezTo>
                  <a:pt x="-15346" y="823913"/>
                  <a:pt x="-4411" y="727252"/>
                  <a:pt x="54503" y="612599"/>
                </a:cubicBezTo>
                <a:cubicBezTo>
                  <a:pt x="113417" y="497946"/>
                  <a:pt x="315559" y="170568"/>
                  <a:pt x="374120" y="77082"/>
                </a:cubicBezTo>
                <a:cubicBezTo>
                  <a:pt x="432681" y="-16404"/>
                  <a:pt x="440089" y="-10407"/>
                  <a:pt x="422803" y="19932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DE21A155-3C87-4C1E-9725-FDEA49246FAA}"/>
              </a:ext>
            </a:extLst>
          </p:cNvPr>
          <p:cNvSpPr/>
          <p:nvPr/>
        </p:nvSpPr>
        <p:spPr>
          <a:xfrm>
            <a:off x="6336782" y="7862846"/>
            <a:ext cx="315573" cy="639133"/>
          </a:xfrm>
          <a:custGeom>
            <a:avLst/>
            <a:gdLst>
              <a:gd name="connsiteX0" fmla="*/ 313785 w 315573"/>
              <a:gd name="connsiteY0" fmla="*/ 2687 h 639133"/>
              <a:gd name="connsiteX1" fmla="*/ 180435 w 315573"/>
              <a:gd name="connsiteY1" fmla="*/ 119104 h 639133"/>
              <a:gd name="connsiteX2" fmla="*/ 114818 w 315573"/>
              <a:gd name="connsiteY2" fmla="*/ 370987 h 639133"/>
              <a:gd name="connsiteX3" fmla="*/ 2635 w 315573"/>
              <a:gd name="connsiteY3" fmla="*/ 637687 h 639133"/>
              <a:gd name="connsiteX4" fmla="*/ 38618 w 315573"/>
              <a:gd name="connsiteY4" fmla="*/ 466237 h 639133"/>
              <a:gd name="connsiteX5" fmla="*/ 74601 w 315573"/>
              <a:gd name="connsiteY5" fmla="*/ 224937 h 639133"/>
              <a:gd name="connsiteX6" fmla="*/ 313785 w 315573"/>
              <a:gd name="connsiteY6" fmla="*/ 2687 h 63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573" h="639133">
                <a:moveTo>
                  <a:pt x="313785" y="2687"/>
                </a:moveTo>
                <a:cubicBezTo>
                  <a:pt x="331424" y="-14952"/>
                  <a:pt x="213596" y="57721"/>
                  <a:pt x="180435" y="119104"/>
                </a:cubicBezTo>
                <a:cubicBezTo>
                  <a:pt x="147274" y="180487"/>
                  <a:pt x="144451" y="284557"/>
                  <a:pt x="114818" y="370987"/>
                </a:cubicBezTo>
                <a:cubicBezTo>
                  <a:pt x="85185" y="457418"/>
                  <a:pt x="15335" y="621812"/>
                  <a:pt x="2635" y="637687"/>
                </a:cubicBezTo>
                <a:cubicBezTo>
                  <a:pt x="-10065" y="653562"/>
                  <a:pt x="26624" y="535029"/>
                  <a:pt x="38618" y="466237"/>
                </a:cubicBezTo>
                <a:cubicBezTo>
                  <a:pt x="50612" y="397445"/>
                  <a:pt x="34737" y="298667"/>
                  <a:pt x="74601" y="224937"/>
                </a:cubicBezTo>
                <a:cubicBezTo>
                  <a:pt x="114465" y="151207"/>
                  <a:pt x="296146" y="20326"/>
                  <a:pt x="313785" y="2687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8E51A636-0AE6-450D-AAF6-0A168FB4F253}"/>
              </a:ext>
            </a:extLst>
          </p:cNvPr>
          <p:cNvSpPr/>
          <p:nvPr/>
        </p:nvSpPr>
        <p:spPr>
          <a:xfrm>
            <a:off x="6620107" y="8023725"/>
            <a:ext cx="149670" cy="322294"/>
          </a:xfrm>
          <a:custGeom>
            <a:avLst/>
            <a:gdLst>
              <a:gd name="connsiteX0" fmla="*/ 148993 w 149670"/>
              <a:gd name="connsiteY0" fmla="*/ 9025 h 322294"/>
              <a:gd name="connsiteX1" fmla="*/ 2943 w 149670"/>
              <a:gd name="connsiteY1" fmla="*/ 322292 h 322294"/>
              <a:gd name="connsiteX2" fmla="*/ 51626 w 149670"/>
              <a:gd name="connsiteY2" fmla="*/ 2675 h 322294"/>
              <a:gd name="connsiteX3" fmla="*/ 57976 w 149670"/>
              <a:gd name="connsiteY3" fmla="*/ 161425 h 322294"/>
              <a:gd name="connsiteX4" fmla="*/ 148993 w 149670"/>
              <a:gd name="connsiteY4" fmla="*/ 9025 h 322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670" h="322294">
                <a:moveTo>
                  <a:pt x="148993" y="9025"/>
                </a:moveTo>
                <a:cubicBezTo>
                  <a:pt x="139821" y="35836"/>
                  <a:pt x="19171" y="323350"/>
                  <a:pt x="2943" y="322292"/>
                </a:cubicBezTo>
                <a:cubicBezTo>
                  <a:pt x="-13285" y="321234"/>
                  <a:pt x="42454" y="29486"/>
                  <a:pt x="51626" y="2675"/>
                </a:cubicBezTo>
                <a:cubicBezTo>
                  <a:pt x="60798" y="-24136"/>
                  <a:pt x="44570" y="159308"/>
                  <a:pt x="57976" y="161425"/>
                </a:cubicBezTo>
                <a:cubicBezTo>
                  <a:pt x="71382" y="163542"/>
                  <a:pt x="158165" y="-17786"/>
                  <a:pt x="148993" y="9025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FC5691C5-8C75-4DBF-968C-6E21871E2D59}"/>
              </a:ext>
            </a:extLst>
          </p:cNvPr>
          <p:cNvSpPr/>
          <p:nvPr/>
        </p:nvSpPr>
        <p:spPr>
          <a:xfrm>
            <a:off x="7894320" y="7731747"/>
            <a:ext cx="269291" cy="1251263"/>
          </a:xfrm>
          <a:custGeom>
            <a:avLst/>
            <a:gdLst>
              <a:gd name="connsiteX0" fmla="*/ 208280 w 269291"/>
              <a:gd name="connsiteY0" fmla="*/ 13 h 1251263"/>
              <a:gd name="connsiteX1" fmla="*/ 71120 w 269291"/>
              <a:gd name="connsiteY1" fmla="*/ 320053 h 1251263"/>
              <a:gd name="connsiteX2" fmla="*/ 132080 w 269291"/>
              <a:gd name="connsiteY2" fmla="*/ 452133 h 1251263"/>
              <a:gd name="connsiteX3" fmla="*/ 264160 w 269291"/>
              <a:gd name="connsiteY3" fmla="*/ 1234453 h 1251263"/>
              <a:gd name="connsiteX4" fmla="*/ 218440 w 269291"/>
              <a:gd name="connsiteY4" fmla="*/ 934733 h 1251263"/>
              <a:gd name="connsiteX5" fmla="*/ 0 w 269291"/>
              <a:gd name="connsiteY5" fmla="*/ 309893 h 1251263"/>
              <a:gd name="connsiteX6" fmla="*/ 208280 w 269291"/>
              <a:gd name="connsiteY6" fmla="*/ 13 h 125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291" h="1251263">
                <a:moveTo>
                  <a:pt x="208280" y="13"/>
                </a:moveTo>
                <a:cubicBezTo>
                  <a:pt x="220133" y="1706"/>
                  <a:pt x="83820" y="244700"/>
                  <a:pt x="71120" y="320053"/>
                </a:cubicBezTo>
                <a:cubicBezTo>
                  <a:pt x="58420" y="395406"/>
                  <a:pt x="99907" y="299733"/>
                  <a:pt x="132080" y="452133"/>
                </a:cubicBezTo>
                <a:cubicBezTo>
                  <a:pt x="164253" y="604533"/>
                  <a:pt x="249767" y="1154020"/>
                  <a:pt x="264160" y="1234453"/>
                </a:cubicBezTo>
                <a:cubicBezTo>
                  <a:pt x="278553" y="1314886"/>
                  <a:pt x="262467" y="1088826"/>
                  <a:pt x="218440" y="934733"/>
                </a:cubicBezTo>
                <a:cubicBezTo>
                  <a:pt x="174413" y="780640"/>
                  <a:pt x="0" y="464833"/>
                  <a:pt x="0" y="309893"/>
                </a:cubicBezTo>
                <a:cubicBezTo>
                  <a:pt x="0" y="154953"/>
                  <a:pt x="196427" y="-1680"/>
                  <a:pt x="208280" y="13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405A223D-19C0-4989-B30A-0EDC511553FB}"/>
              </a:ext>
            </a:extLst>
          </p:cNvPr>
          <p:cNvSpPr/>
          <p:nvPr/>
        </p:nvSpPr>
        <p:spPr>
          <a:xfrm>
            <a:off x="7975352" y="8662678"/>
            <a:ext cx="316883" cy="1166792"/>
          </a:xfrm>
          <a:custGeom>
            <a:avLst/>
            <a:gdLst>
              <a:gd name="connsiteX0" fmla="*/ 178048 w 316883"/>
              <a:gd name="connsiteY0" fmla="*/ 8882 h 1166792"/>
              <a:gd name="connsiteX1" fmla="*/ 91688 w 316883"/>
              <a:gd name="connsiteY1" fmla="*/ 308602 h 1166792"/>
              <a:gd name="connsiteX2" fmla="*/ 162808 w 316883"/>
              <a:gd name="connsiteY2" fmla="*/ 775962 h 1166792"/>
              <a:gd name="connsiteX3" fmla="*/ 315208 w 316883"/>
              <a:gd name="connsiteY3" fmla="*/ 1156962 h 1166792"/>
              <a:gd name="connsiteX4" fmla="*/ 228848 w 316883"/>
              <a:gd name="connsiteY4" fmla="*/ 1019802 h 1166792"/>
              <a:gd name="connsiteX5" fmla="*/ 248 w 316883"/>
              <a:gd name="connsiteY5" fmla="*/ 648962 h 1166792"/>
              <a:gd name="connsiteX6" fmla="*/ 178048 w 316883"/>
              <a:gd name="connsiteY6" fmla="*/ 8882 h 116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883" h="1166792">
                <a:moveTo>
                  <a:pt x="178048" y="8882"/>
                </a:moveTo>
                <a:cubicBezTo>
                  <a:pt x="193288" y="-47845"/>
                  <a:pt x="94228" y="180755"/>
                  <a:pt x="91688" y="308602"/>
                </a:cubicBezTo>
                <a:cubicBezTo>
                  <a:pt x="89148" y="436449"/>
                  <a:pt x="125555" y="634569"/>
                  <a:pt x="162808" y="775962"/>
                </a:cubicBezTo>
                <a:cubicBezTo>
                  <a:pt x="200061" y="917355"/>
                  <a:pt x="304201" y="1116322"/>
                  <a:pt x="315208" y="1156962"/>
                </a:cubicBezTo>
                <a:cubicBezTo>
                  <a:pt x="326215" y="1197602"/>
                  <a:pt x="281341" y="1104469"/>
                  <a:pt x="228848" y="1019802"/>
                </a:cubicBezTo>
                <a:cubicBezTo>
                  <a:pt x="176355" y="935135"/>
                  <a:pt x="7868" y="814062"/>
                  <a:pt x="248" y="648962"/>
                </a:cubicBezTo>
                <a:cubicBezTo>
                  <a:pt x="-7372" y="483862"/>
                  <a:pt x="162808" y="65609"/>
                  <a:pt x="178048" y="8882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E1FD8731-5F6B-4EEB-98F4-73BA58224876}"/>
              </a:ext>
            </a:extLst>
          </p:cNvPr>
          <p:cNvSpPr/>
          <p:nvPr/>
        </p:nvSpPr>
        <p:spPr>
          <a:xfrm>
            <a:off x="7420428" y="9842966"/>
            <a:ext cx="922863" cy="202039"/>
          </a:xfrm>
          <a:custGeom>
            <a:avLst/>
            <a:gdLst>
              <a:gd name="connsiteX0" fmla="*/ 1452 w 922863"/>
              <a:gd name="connsiteY0" fmla="*/ 169714 h 202039"/>
              <a:gd name="connsiteX1" fmla="*/ 148772 w 922863"/>
              <a:gd name="connsiteY1" fmla="*/ 179874 h 202039"/>
              <a:gd name="connsiteX2" fmla="*/ 702492 w 922863"/>
              <a:gd name="connsiteY2" fmla="*/ 113834 h 202039"/>
              <a:gd name="connsiteX3" fmla="*/ 920932 w 922863"/>
              <a:gd name="connsiteY3" fmla="*/ 2074 h 202039"/>
              <a:gd name="connsiteX4" fmla="*/ 595812 w 922863"/>
              <a:gd name="connsiteY4" fmla="*/ 52874 h 202039"/>
              <a:gd name="connsiteX5" fmla="*/ 47172 w 922863"/>
              <a:gd name="connsiteY5" fmla="*/ 195114 h 202039"/>
              <a:gd name="connsiteX6" fmla="*/ 72572 w 922863"/>
              <a:gd name="connsiteY6" fmla="*/ 179874 h 202039"/>
              <a:gd name="connsiteX7" fmla="*/ 1452 w 922863"/>
              <a:gd name="connsiteY7" fmla="*/ 169714 h 20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2863" h="202039">
                <a:moveTo>
                  <a:pt x="1452" y="169714"/>
                </a:moveTo>
                <a:cubicBezTo>
                  <a:pt x="14152" y="169714"/>
                  <a:pt x="31932" y="189187"/>
                  <a:pt x="148772" y="179874"/>
                </a:cubicBezTo>
                <a:cubicBezTo>
                  <a:pt x="265612" y="170561"/>
                  <a:pt x="573799" y="143467"/>
                  <a:pt x="702492" y="113834"/>
                </a:cubicBezTo>
                <a:cubicBezTo>
                  <a:pt x="831185" y="84201"/>
                  <a:pt x="938712" y="12234"/>
                  <a:pt x="920932" y="2074"/>
                </a:cubicBezTo>
                <a:cubicBezTo>
                  <a:pt x="903152" y="-8086"/>
                  <a:pt x="741439" y="20701"/>
                  <a:pt x="595812" y="52874"/>
                </a:cubicBezTo>
                <a:cubicBezTo>
                  <a:pt x="450185" y="85047"/>
                  <a:pt x="134379" y="173947"/>
                  <a:pt x="47172" y="195114"/>
                </a:cubicBezTo>
                <a:cubicBezTo>
                  <a:pt x="-40035" y="216281"/>
                  <a:pt x="81885" y="182414"/>
                  <a:pt x="72572" y="179874"/>
                </a:cubicBezTo>
                <a:cubicBezTo>
                  <a:pt x="63259" y="177334"/>
                  <a:pt x="-11248" y="169714"/>
                  <a:pt x="1452" y="169714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878C32EA-7554-4D28-9191-8E3D8269F12D}"/>
              </a:ext>
            </a:extLst>
          </p:cNvPr>
          <p:cNvSpPr/>
          <p:nvPr/>
        </p:nvSpPr>
        <p:spPr>
          <a:xfrm>
            <a:off x="6860583" y="10008605"/>
            <a:ext cx="171979" cy="1062796"/>
          </a:xfrm>
          <a:custGeom>
            <a:avLst/>
            <a:gdLst>
              <a:gd name="connsiteX0" fmla="*/ 2497 w 171979"/>
              <a:gd name="connsiteY0" fmla="*/ 9155 h 1062796"/>
              <a:gd name="connsiteX1" fmla="*/ 53297 w 171979"/>
              <a:gd name="connsiteY1" fmla="*/ 339355 h 1062796"/>
              <a:gd name="connsiteX2" fmla="*/ 43137 w 171979"/>
              <a:gd name="connsiteY2" fmla="*/ 359675 h 1062796"/>
              <a:gd name="connsiteX3" fmla="*/ 159977 w 171979"/>
              <a:gd name="connsiteY3" fmla="*/ 1045475 h 1062796"/>
              <a:gd name="connsiteX4" fmla="*/ 149817 w 171979"/>
              <a:gd name="connsiteY4" fmla="*/ 786395 h 1062796"/>
              <a:gd name="connsiteX5" fmla="*/ 2497 w 171979"/>
              <a:gd name="connsiteY5" fmla="*/ 9155 h 106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979" h="1062796">
                <a:moveTo>
                  <a:pt x="2497" y="9155"/>
                </a:moveTo>
                <a:cubicBezTo>
                  <a:pt x="-13590" y="-65352"/>
                  <a:pt x="53297" y="339355"/>
                  <a:pt x="53297" y="339355"/>
                </a:cubicBezTo>
                <a:cubicBezTo>
                  <a:pt x="60070" y="397775"/>
                  <a:pt x="25357" y="241988"/>
                  <a:pt x="43137" y="359675"/>
                </a:cubicBezTo>
                <a:cubicBezTo>
                  <a:pt x="60917" y="477362"/>
                  <a:pt x="142197" y="974355"/>
                  <a:pt x="159977" y="1045475"/>
                </a:cubicBezTo>
                <a:cubicBezTo>
                  <a:pt x="177757" y="1116595"/>
                  <a:pt x="176910" y="956575"/>
                  <a:pt x="149817" y="786395"/>
                </a:cubicBezTo>
                <a:cubicBezTo>
                  <a:pt x="122724" y="616215"/>
                  <a:pt x="18584" y="83662"/>
                  <a:pt x="2497" y="9155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85C5FAAF-20B4-45BD-BFE0-8DE1D7500B60}"/>
              </a:ext>
            </a:extLst>
          </p:cNvPr>
          <p:cNvSpPr/>
          <p:nvPr/>
        </p:nvSpPr>
        <p:spPr>
          <a:xfrm>
            <a:off x="7321292" y="9941996"/>
            <a:ext cx="838327" cy="1818213"/>
          </a:xfrm>
          <a:custGeom>
            <a:avLst/>
            <a:gdLst>
              <a:gd name="connsiteX0" fmla="*/ 435868 w 838327"/>
              <a:gd name="connsiteY0" fmla="*/ 35124 h 1818213"/>
              <a:gd name="connsiteX1" fmla="*/ 395228 w 838327"/>
              <a:gd name="connsiteY1" fmla="*/ 360244 h 1818213"/>
              <a:gd name="connsiteX2" fmla="*/ 512068 w 838327"/>
              <a:gd name="connsiteY2" fmla="*/ 731084 h 1818213"/>
              <a:gd name="connsiteX3" fmla="*/ 354588 w 838327"/>
              <a:gd name="connsiteY3" fmla="*/ 1294964 h 1818213"/>
              <a:gd name="connsiteX4" fmla="*/ 451108 w 838327"/>
              <a:gd name="connsiteY4" fmla="*/ 1620084 h 1818213"/>
              <a:gd name="connsiteX5" fmla="*/ 303788 w 838327"/>
              <a:gd name="connsiteY5" fmla="*/ 1777564 h 1818213"/>
              <a:gd name="connsiteX6" fmla="*/ 821948 w 838327"/>
              <a:gd name="connsiteY6" fmla="*/ 1813124 h 1818213"/>
              <a:gd name="connsiteX7" fmla="*/ 644148 w 838327"/>
              <a:gd name="connsiteY7" fmla="*/ 1802964 h 1818213"/>
              <a:gd name="connsiteX8" fmla="*/ 4068 w 838327"/>
              <a:gd name="connsiteY8" fmla="*/ 1675964 h 1818213"/>
              <a:gd name="connsiteX9" fmla="*/ 374908 w 838327"/>
              <a:gd name="connsiteY9" fmla="*/ 1244164 h 1818213"/>
              <a:gd name="connsiteX10" fmla="*/ 435868 w 838327"/>
              <a:gd name="connsiteY10" fmla="*/ 35124 h 181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8327" h="1818213">
                <a:moveTo>
                  <a:pt x="435868" y="35124"/>
                </a:moveTo>
                <a:cubicBezTo>
                  <a:pt x="439255" y="-112196"/>
                  <a:pt x="382528" y="244251"/>
                  <a:pt x="395228" y="360244"/>
                </a:cubicBezTo>
                <a:cubicBezTo>
                  <a:pt x="407928" y="476237"/>
                  <a:pt x="518841" y="575297"/>
                  <a:pt x="512068" y="731084"/>
                </a:cubicBezTo>
                <a:cubicBezTo>
                  <a:pt x="505295" y="886871"/>
                  <a:pt x="364748" y="1146797"/>
                  <a:pt x="354588" y="1294964"/>
                </a:cubicBezTo>
                <a:cubicBezTo>
                  <a:pt x="344428" y="1443131"/>
                  <a:pt x="459575" y="1539651"/>
                  <a:pt x="451108" y="1620084"/>
                </a:cubicBezTo>
                <a:cubicBezTo>
                  <a:pt x="442641" y="1700517"/>
                  <a:pt x="241981" y="1745391"/>
                  <a:pt x="303788" y="1777564"/>
                </a:cubicBezTo>
                <a:cubicBezTo>
                  <a:pt x="365595" y="1809737"/>
                  <a:pt x="765221" y="1808891"/>
                  <a:pt x="821948" y="1813124"/>
                </a:cubicBezTo>
                <a:cubicBezTo>
                  <a:pt x="878675" y="1817357"/>
                  <a:pt x="780461" y="1825824"/>
                  <a:pt x="644148" y="1802964"/>
                </a:cubicBezTo>
                <a:cubicBezTo>
                  <a:pt x="507835" y="1780104"/>
                  <a:pt x="48941" y="1769097"/>
                  <a:pt x="4068" y="1675964"/>
                </a:cubicBezTo>
                <a:cubicBezTo>
                  <a:pt x="-40805" y="1582831"/>
                  <a:pt x="298708" y="1513404"/>
                  <a:pt x="374908" y="1244164"/>
                </a:cubicBezTo>
                <a:cubicBezTo>
                  <a:pt x="451108" y="974924"/>
                  <a:pt x="432481" y="182444"/>
                  <a:pt x="435868" y="35124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4BC7A85D-1184-4193-8375-E6A93C740892}"/>
              </a:ext>
            </a:extLst>
          </p:cNvPr>
          <p:cNvSpPr/>
          <p:nvPr/>
        </p:nvSpPr>
        <p:spPr>
          <a:xfrm>
            <a:off x="6683533" y="11085148"/>
            <a:ext cx="336944" cy="593081"/>
          </a:xfrm>
          <a:custGeom>
            <a:avLst/>
            <a:gdLst>
              <a:gd name="connsiteX0" fmla="*/ 330042 w 336944"/>
              <a:gd name="connsiteY0" fmla="*/ 9890 h 593081"/>
              <a:gd name="connsiteX1" fmla="*/ 325280 w 336944"/>
              <a:gd name="connsiteY1" fmla="*/ 197215 h 593081"/>
              <a:gd name="connsiteX2" fmla="*/ 326867 w 336944"/>
              <a:gd name="connsiteY2" fmla="*/ 421052 h 593081"/>
              <a:gd name="connsiteX3" fmla="*/ 182405 w 336944"/>
              <a:gd name="connsiteY3" fmla="*/ 524240 h 593081"/>
              <a:gd name="connsiteX4" fmla="*/ 60167 w 336944"/>
              <a:gd name="connsiteY4" fmla="*/ 578215 h 593081"/>
              <a:gd name="connsiteX5" fmla="*/ 10955 w 336944"/>
              <a:gd name="connsiteY5" fmla="*/ 563927 h 593081"/>
              <a:gd name="connsiteX6" fmla="*/ 266542 w 336944"/>
              <a:gd name="connsiteY6" fmla="*/ 271827 h 593081"/>
              <a:gd name="connsiteX7" fmla="*/ 91917 w 336944"/>
              <a:gd name="connsiteY7" fmla="*/ 419465 h 593081"/>
              <a:gd name="connsiteX8" fmla="*/ 44292 w 336944"/>
              <a:gd name="connsiteY8" fmla="*/ 503602 h 593081"/>
              <a:gd name="connsiteX9" fmla="*/ 261780 w 336944"/>
              <a:gd name="connsiteY9" fmla="*/ 513127 h 593081"/>
              <a:gd name="connsiteX10" fmla="*/ 330042 w 336944"/>
              <a:gd name="connsiteY10" fmla="*/ 9890 h 593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6944" h="593081">
                <a:moveTo>
                  <a:pt x="330042" y="9890"/>
                </a:moveTo>
                <a:cubicBezTo>
                  <a:pt x="340625" y="-42762"/>
                  <a:pt x="325809" y="128688"/>
                  <a:pt x="325280" y="197215"/>
                </a:cubicBezTo>
                <a:cubicBezTo>
                  <a:pt x="324751" y="265742"/>
                  <a:pt x="350679" y="366548"/>
                  <a:pt x="326867" y="421052"/>
                </a:cubicBezTo>
                <a:cubicBezTo>
                  <a:pt x="303055" y="475556"/>
                  <a:pt x="226855" y="498046"/>
                  <a:pt x="182405" y="524240"/>
                </a:cubicBezTo>
                <a:cubicBezTo>
                  <a:pt x="137955" y="550434"/>
                  <a:pt x="88742" y="571601"/>
                  <a:pt x="60167" y="578215"/>
                </a:cubicBezTo>
                <a:cubicBezTo>
                  <a:pt x="31592" y="584829"/>
                  <a:pt x="-23441" y="614992"/>
                  <a:pt x="10955" y="563927"/>
                </a:cubicBezTo>
                <a:cubicBezTo>
                  <a:pt x="45351" y="512862"/>
                  <a:pt x="253048" y="295904"/>
                  <a:pt x="266542" y="271827"/>
                </a:cubicBezTo>
                <a:cubicBezTo>
                  <a:pt x="280036" y="247750"/>
                  <a:pt x="128959" y="380836"/>
                  <a:pt x="91917" y="419465"/>
                </a:cubicBezTo>
                <a:cubicBezTo>
                  <a:pt x="54875" y="458094"/>
                  <a:pt x="15982" y="487992"/>
                  <a:pt x="44292" y="503602"/>
                </a:cubicBezTo>
                <a:cubicBezTo>
                  <a:pt x="72602" y="519212"/>
                  <a:pt x="215478" y="590650"/>
                  <a:pt x="261780" y="513127"/>
                </a:cubicBezTo>
                <a:cubicBezTo>
                  <a:pt x="308082" y="435604"/>
                  <a:pt x="319459" y="62542"/>
                  <a:pt x="330042" y="989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AC9D3255-1F64-443F-9319-053FAB12662A}"/>
              </a:ext>
            </a:extLst>
          </p:cNvPr>
          <p:cNvSpPr/>
          <p:nvPr/>
        </p:nvSpPr>
        <p:spPr>
          <a:xfrm>
            <a:off x="6442042" y="11547444"/>
            <a:ext cx="1440093" cy="251201"/>
          </a:xfrm>
          <a:custGeom>
            <a:avLst/>
            <a:gdLst>
              <a:gd name="connsiteX0" fmla="*/ 479458 w 1440093"/>
              <a:gd name="connsiteY0" fmla="*/ 31 h 251201"/>
              <a:gd name="connsiteX1" fmla="*/ 171483 w 1440093"/>
              <a:gd name="connsiteY1" fmla="*/ 66706 h 251201"/>
              <a:gd name="connsiteX2" fmla="*/ 100046 w 1440093"/>
              <a:gd name="connsiteY2" fmla="*/ 160369 h 251201"/>
              <a:gd name="connsiteX3" fmla="*/ 4796 w 1440093"/>
              <a:gd name="connsiteY3" fmla="*/ 247681 h 251201"/>
              <a:gd name="connsiteX4" fmla="*/ 261971 w 1440093"/>
              <a:gd name="connsiteY4" fmla="*/ 233394 h 251201"/>
              <a:gd name="connsiteX5" fmla="*/ 1366871 w 1440093"/>
              <a:gd name="connsiteY5" fmla="*/ 227044 h 251201"/>
              <a:gd name="connsiteX6" fmla="*/ 1290671 w 1440093"/>
              <a:gd name="connsiteY6" fmla="*/ 119094 h 251201"/>
              <a:gd name="connsiteX7" fmla="*/ 922371 w 1440093"/>
              <a:gd name="connsiteY7" fmla="*/ 209581 h 251201"/>
              <a:gd name="connsiteX8" fmla="*/ 63533 w 1440093"/>
              <a:gd name="connsiteY8" fmla="*/ 195294 h 251201"/>
              <a:gd name="connsiteX9" fmla="*/ 281021 w 1440093"/>
              <a:gd name="connsiteY9" fmla="*/ 74644 h 251201"/>
              <a:gd name="connsiteX10" fmla="*/ 479458 w 1440093"/>
              <a:gd name="connsiteY10" fmla="*/ 31 h 25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0093" h="251201">
                <a:moveTo>
                  <a:pt x="479458" y="31"/>
                </a:moveTo>
                <a:cubicBezTo>
                  <a:pt x="461202" y="-1292"/>
                  <a:pt x="234718" y="39983"/>
                  <a:pt x="171483" y="66706"/>
                </a:cubicBezTo>
                <a:cubicBezTo>
                  <a:pt x="108248" y="93429"/>
                  <a:pt x="127827" y="130207"/>
                  <a:pt x="100046" y="160369"/>
                </a:cubicBezTo>
                <a:cubicBezTo>
                  <a:pt x="72265" y="190531"/>
                  <a:pt x="-22192" y="235510"/>
                  <a:pt x="4796" y="247681"/>
                </a:cubicBezTo>
                <a:cubicBezTo>
                  <a:pt x="31783" y="259852"/>
                  <a:pt x="34959" y="236833"/>
                  <a:pt x="261971" y="233394"/>
                </a:cubicBezTo>
                <a:lnTo>
                  <a:pt x="1366871" y="227044"/>
                </a:lnTo>
                <a:cubicBezTo>
                  <a:pt x="1538321" y="207994"/>
                  <a:pt x="1364754" y="122004"/>
                  <a:pt x="1290671" y="119094"/>
                </a:cubicBezTo>
                <a:cubicBezTo>
                  <a:pt x="1216588" y="116184"/>
                  <a:pt x="1126894" y="196881"/>
                  <a:pt x="922371" y="209581"/>
                </a:cubicBezTo>
                <a:cubicBezTo>
                  <a:pt x="717848" y="222281"/>
                  <a:pt x="170425" y="217783"/>
                  <a:pt x="63533" y="195294"/>
                </a:cubicBezTo>
                <a:cubicBezTo>
                  <a:pt x="-43359" y="172805"/>
                  <a:pt x="209848" y="102690"/>
                  <a:pt x="281021" y="74644"/>
                </a:cubicBezTo>
                <a:cubicBezTo>
                  <a:pt x="352194" y="46598"/>
                  <a:pt x="497714" y="1354"/>
                  <a:pt x="479458" y="3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249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内田有紀、同い年の米倉涼子は「楽しいだけじゃなく緊張感を持てる相手」…インタビュー完全版〈２〉 : スポーツ報知" hidden="1">
            <a:extLst>
              <a:ext uri="{FF2B5EF4-FFF2-40B4-BE49-F238E27FC236}">
                <a16:creationId xmlns:a16="http://schemas.microsoft.com/office/drawing/2014/main" id="{3DE77460-C41A-412A-8F40-0F900AFFD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4167" r="9000" b="5667"/>
          <a:stretch/>
        </p:blipFill>
        <p:spPr bwMode="auto">
          <a:xfrm>
            <a:off x="509915" y="99677"/>
            <a:ext cx="8581369" cy="1272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6D101D77-AF4C-412C-9C4F-CCD6B44854D0}"/>
              </a:ext>
            </a:extLst>
          </p:cNvPr>
          <p:cNvSpPr/>
          <p:nvPr/>
        </p:nvSpPr>
        <p:spPr>
          <a:xfrm>
            <a:off x="4849776" y="1263558"/>
            <a:ext cx="146532" cy="22735"/>
          </a:xfrm>
          <a:custGeom>
            <a:avLst/>
            <a:gdLst>
              <a:gd name="connsiteX0" fmla="*/ 37 w 146532"/>
              <a:gd name="connsiteY0" fmla="*/ 14380 h 22735"/>
              <a:gd name="connsiteX1" fmla="*/ 109574 w 146532"/>
              <a:gd name="connsiteY1" fmla="*/ 92 h 22735"/>
              <a:gd name="connsiteX2" fmla="*/ 146087 w 146532"/>
              <a:gd name="connsiteY2" fmla="*/ 22317 h 22735"/>
              <a:gd name="connsiteX3" fmla="*/ 122274 w 146532"/>
              <a:gd name="connsiteY3" fmla="*/ 14380 h 22735"/>
              <a:gd name="connsiteX4" fmla="*/ 37 w 146532"/>
              <a:gd name="connsiteY4" fmla="*/ 14380 h 2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532" h="22735">
                <a:moveTo>
                  <a:pt x="37" y="14380"/>
                </a:moveTo>
                <a:cubicBezTo>
                  <a:pt x="-2080" y="11999"/>
                  <a:pt x="85232" y="-1231"/>
                  <a:pt x="109574" y="92"/>
                </a:cubicBezTo>
                <a:cubicBezTo>
                  <a:pt x="133916" y="1415"/>
                  <a:pt x="143970" y="19936"/>
                  <a:pt x="146087" y="22317"/>
                </a:cubicBezTo>
                <a:cubicBezTo>
                  <a:pt x="148204" y="24698"/>
                  <a:pt x="143176" y="16232"/>
                  <a:pt x="122274" y="14380"/>
                </a:cubicBezTo>
                <a:cubicBezTo>
                  <a:pt x="101372" y="12528"/>
                  <a:pt x="2154" y="16761"/>
                  <a:pt x="37" y="14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13843FA9-E071-4450-A5EC-AC34FB54825E}"/>
              </a:ext>
            </a:extLst>
          </p:cNvPr>
          <p:cNvSpPr/>
          <p:nvPr/>
        </p:nvSpPr>
        <p:spPr>
          <a:xfrm>
            <a:off x="4987744" y="1266821"/>
            <a:ext cx="236811" cy="59054"/>
          </a:xfrm>
          <a:custGeom>
            <a:avLst/>
            <a:gdLst>
              <a:gd name="connsiteX0" fmla="*/ 181 w 236811"/>
              <a:gd name="connsiteY0" fmla="*/ 12704 h 59054"/>
              <a:gd name="connsiteX1" fmla="*/ 100194 w 236811"/>
              <a:gd name="connsiteY1" fmla="*/ 4 h 59054"/>
              <a:gd name="connsiteX2" fmla="*/ 146231 w 236811"/>
              <a:gd name="connsiteY2" fmla="*/ 14292 h 59054"/>
              <a:gd name="connsiteX3" fmla="*/ 235131 w 236811"/>
              <a:gd name="connsiteY3" fmla="*/ 57154 h 59054"/>
              <a:gd name="connsiteX4" fmla="*/ 198619 w 236811"/>
              <a:gd name="connsiteY4" fmla="*/ 47629 h 59054"/>
              <a:gd name="connsiteX5" fmla="*/ 127181 w 236811"/>
              <a:gd name="connsiteY5" fmla="*/ 12704 h 59054"/>
              <a:gd name="connsiteX6" fmla="*/ 181 w 236811"/>
              <a:gd name="connsiteY6" fmla="*/ 12704 h 5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811" h="59054">
                <a:moveTo>
                  <a:pt x="181" y="12704"/>
                </a:moveTo>
                <a:cubicBezTo>
                  <a:pt x="-4317" y="10587"/>
                  <a:pt x="75852" y="-261"/>
                  <a:pt x="100194" y="4"/>
                </a:cubicBezTo>
                <a:cubicBezTo>
                  <a:pt x="124536" y="269"/>
                  <a:pt x="123741" y="4767"/>
                  <a:pt x="146231" y="14292"/>
                </a:cubicBezTo>
                <a:cubicBezTo>
                  <a:pt x="168721" y="23817"/>
                  <a:pt x="226400" y="51598"/>
                  <a:pt x="235131" y="57154"/>
                </a:cubicBezTo>
                <a:cubicBezTo>
                  <a:pt x="243862" y="62710"/>
                  <a:pt x="216611" y="55037"/>
                  <a:pt x="198619" y="47629"/>
                </a:cubicBezTo>
                <a:cubicBezTo>
                  <a:pt x="180627" y="40221"/>
                  <a:pt x="157608" y="19318"/>
                  <a:pt x="127181" y="12704"/>
                </a:cubicBezTo>
                <a:cubicBezTo>
                  <a:pt x="96754" y="6090"/>
                  <a:pt x="4679" y="14821"/>
                  <a:pt x="181" y="12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4EB8307F-17FB-4D96-B7B8-0401F885CB80}"/>
              </a:ext>
            </a:extLst>
          </p:cNvPr>
          <p:cNvSpPr/>
          <p:nvPr/>
        </p:nvSpPr>
        <p:spPr>
          <a:xfrm>
            <a:off x="5014910" y="1379498"/>
            <a:ext cx="93813" cy="97075"/>
          </a:xfrm>
          <a:custGeom>
            <a:avLst/>
            <a:gdLst>
              <a:gd name="connsiteX0" fmla="*/ 3 w 93813"/>
              <a:gd name="connsiteY0" fmla="*/ 40 h 97075"/>
              <a:gd name="connsiteX1" fmla="*/ 73028 w 93813"/>
              <a:gd name="connsiteY1" fmla="*/ 63540 h 97075"/>
              <a:gd name="connsiteX2" fmla="*/ 58740 w 93813"/>
              <a:gd name="connsiteY2" fmla="*/ 87352 h 97075"/>
              <a:gd name="connsiteX3" fmla="*/ 23815 w 93813"/>
              <a:gd name="connsiteY3" fmla="*/ 96877 h 97075"/>
              <a:gd name="connsiteX4" fmla="*/ 68265 w 93813"/>
              <a:gd name="connsiteY4" fmla="*/ 92115 h 97075"/>
              <a:gd name="connsiteX5" fmla="*/ 93665 w 93813"/>
              <a:gd name="connsiteY5" fmla="*/ 73065 h 97075"/>
              <a:gd name="connsiteX6" fmla="*/ 76203 w 93813"/>
              <a:gd name="connsiteY6" fmla="*/ 54015 h 97075"/>
              <a:gd name="connsiteX7" fmla="*/ 3 w 93813"/>
              <a:gd name="connsiteY7" fmla="*/ 40 h 9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813" h="97075">
                <a:moveTo>
                  <a:pt x="3" y="40"/>
                </a:moveTo>
                <a:cubicBezTo>
                  <a:pt x="-526" y="1627"/>
                  <a:pt x="63239" y="48988"/>
                  <a:pt x="73028" y="63540"/>
                </a:cubicBezTo>
                <a:cubicBezTo>
                  <a:pt x="82817" y="78092"/>
                  <a:pt x="66942" y="81796"/>
                  <a:pt x="58740" y="87352"/>
                </a:cubicBezTo>
                <a:cubicBezTo>
                  <a:pt x="50538" y="92908"/>
                  <a:pt x="22228" y="96083"/>
                  <a:pt x="23815" y="96877"/>
                </a:cubicBezTo>
                <a:cubicBezTo>
                  <a:pt x="25402" y="97671"/>
                  <a:pt x="56623" y="96084"/>
                  <a:pt x="68265" y="92115"/>
                </a:cubicBezTo>
                <a:cubicBezTo>
                  <a:pt x="79907" y="88146"/>
                  <a:pt x="92342" y="79415"/>
                  <a:pt x="93665" y="73065"/>
                </a:cubicBezTo>
                <a:cubicBezTo>
                  <a:pt x="94988" y="66715"/>
                  <a:pt x="87315" y="64598"/>
                  <a:pt x="76203" y="54015"/>
                </a:cubicBezTo>
                <a:cubicBezTo>
                  <a:pt x="65091" y="43432"/>
                  <a:pt x="532" y="-1547"/>
                  <a:pt x="3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18168C46-E78F-4BB4-BEAB-B731AC50E77E}"/>
              </a:ext>
            </a:extLst>
          </p:cNvPr>
          <p:cNvSpPr/>
          <p:nvPr/>
        </p:nvSpPr>
        <p:spPr>
          <a:xfrm>
            <a:off x="4973422" y="1291457"/>
            <a:ext cx="230409" cy="39044"/>
          </a:xfrm>
          <a:custGeom>
            <a:avLst/>
            <a:gdLst>
              <a:gd name="connsiteX0" fmla="*/ 216 w 230409"/>
              <a:gd name="connsiteY0" fmla="*/ 8706 h 39044"/>
              <a:gd name="connsiteX1" fmla="*/ 109753 w 230409"/>
              <a:gd name="connsiteY1" fmla="*/ 5531 h 39044"/>
              <a:gd name="connsiteX2" fmla="*/ 128803 w 230409"/>
              <a:gd name="connsiteY2" fmla="*/ 10293 h 39044"/>
              <a:gd name="connsiteX3" fmla="*/ 182778 w 230409"/>
              <a:gd name="connsiteY3" fmla="*/ 26168 h 39044"/>
              <a:gd name="connsiteX4" fmla="*/ 230403 w 230409"/>
              <a:gd name="connsiteY4" fmla="*/ 38868 h 39044"/>
              <a:gd name="connsiteX5" fmla="*/ 185953 w 230409"/>
              <a:gd name="connsiteY5" fmla="*/ 16643 h 39044"/>
              <a:gd name="connsiteX6" fmla="*/ 141503 w 230409"/>
              <a:gd name="connsiteY6" fmla="*/ 768 h 39044"/>
              <a:gd name="connsiteX7" fmla="*/ 216 w 230409"/>
              <a:gd name="connsiteY7" fmla="*/ 8706 h 3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409" h="39044">
                <a:moveTo>
                  <a:pt x="216" y="8706"/>
                </a:moveTo>
                <a:cubicBezTo>
                  <a:pt x="-5076" y="9500"/>
                  <a:pt x="88322" y="5266"/>
                  <a:pt x="109753" y="5531"/>
                </a:cubicBezTo>
                <a:cubicBezTo>
                  <a:pt x="131184" y="5795"/>
                  <a:pt x="116632" y="6853"/>
                  <a:pt x="128803" y="10293"/>
                </a:cubicBezTo>
                <a:cubicBezTo>
                  <a:pt x="140974" y="13733"/>
                  <a:pt x="165845" y="21406"/>
                  <a:pt x="182778" y="26168"/>
                </a:cubicBezTo>
                <a:cubicBezTo>
                  <a:pt x="199711" y="30930"/>
                  <a:pt x="229874" y="40455"/>
                  <a:pt x="230403" y="38868"/>
                </a:cubicBezTo>
                <a:cubicBezTo>
                  <a:pt x="230932" y="37281"/>
                  <a:pt x="200770" y="22993"/>
                  <a:pt x="185953" y="16643"/>
                </a:cubicBezTo>
                <a:cubicBezTo>
                  <a:pt x="171136" y="10293"/>
                  <a:pt x="171136" y="4472"/>
                  <a:pt x="141503" y="768"/>
                </a:cubicBezTo>
                <a:cubicBezTo>
                  <a:pt x="111870" y="-2936"/>
                  <a:pt x="5508" y="7912"/>
                  <a:pt x="216" y="8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FC9333AB-96D5-4298-90BD-5DAA07044311}"/>
              </a:ext>
            </a:extLst>
          </p:cNvPr>
          <p:cNvSpPr/>
          <p:nvPr/>
        </p:nvSpPr>
        <p:spPr>
          <a:xfrm>
            <a:off x="4837078" y="1296948"/>
            <a:ext cx="155640" cy="47370"/>
          </a:xfrm>
          <a:custGeom>
            <a:avLst/>
            <a:gdLst>
              <a:gd name="connsiteX0" fmla="*/ 35 w 155640"/>
              <a:gd name="connsiteY0" fmla="*/ 4802 h 47370"/>
              <a:gd name="connsiteX1" fmla="*/ 47660 w 155640"/>
              <a:gd name="connsiteY1" fmla="*/ 44490 h 47370"/>
              <a:gd name="connsiteX2" fmla="*/ 77822 w 155640"/>
              <a:gd name="connsiteY2" fmla="*/ 42902 h 47370"/>
              <a:gd name="connsiteX3" fmla="*/ 128622 w 155640"/>
              <a:gd name="connsiteY3" fmla="*/ 31790 h 47370"/>
              <a:gd name="connsiteX4" fmla="*/ 155610 w 155640"/>
              <a:gd name="connsiteY4" fmla="*/ 40 h 47370"/>
              <a:gd name="connsiteX5" fmla="*/ 123860 w 155640"/>
              <a:gd name="connsiteY5" fmla="*/ 25440 h 47370"/>
              <a:gd name="connsiteX6" fmla="*/ 79410 w 155640"/>
              <a:gd name="connsiteY6" fmla="*/ 39727 h 47370"/>
              <a:gd name="connsiteX7" fmla="*/ 55597 w 155640"/>
              <a:gd name="connsiteY7" fmla="*/ 39727 h 47370"/>
              <a:gd name="connsiteX8" fmla="*/ 35 w 155640"/>
              <a:gd name="connsiteY8" fmla="*/ 4802 h 4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640" h="47370">
                <a:moveTo>
                  <a:pt x="35" y="4802"/>
                </a:moveTo>
                <a:cubicBezTo>
                  <a:pt x="-1288" y="5596"/>
                  <a:pt x="34696" y="38140"/>
                  <a:pt x="47660" y="44490"/>
                </a:cubicBezTo>
                <a:cubicBezTo>
                  <a:pt x="60624" y="50840"/>
                  <a:pt x="64328" y="45019"/>
                  <a:pt x="77822" y="42902"/>
                </a:cubicBezTo>
                <a:cubicBezTo>
                  <a:pt x="91316" y="40785"/>
                  <a:pt x="115657" y="38934"/>
                  <a:pt x="128622" y="31790"/>
                </a:cubicBezTo>
                <a:cubicBezTo>
                  <a:pt x="141587" y="24646"/>
                  <a:pt x="156404" y="1098"/>
                  <a:pt x="155610" y="40"/>
                </a:cubicBezTo>
                <a:cubicBezTo>
                  <a:pt x="154816" y="-1018"/>
                  <a:pt x="136560" y="18826"/>
                  <a:pt x="123860" y="25440"/>
                </a:cubicBezTo>
                <a:cubicBezTo>
                  <a:pt x="111160" y="32054"/>
                  <a:pt x="90787" y="37346"/>
                  <a:pt x="79410" y="39727"/>
                </a:cubicBezTo>
                <a:cubicBezTo>
                  <a:pt x="68033" y="42108"/>
                  <a:pt x="64328" y="42902"/>
                  <a:pt x="55597" y="39727"/>
                </a:cubicBezTo>
                <a:cubicBezTo>
                  <a:pt x="46866" y="36552"/>
                  <a:pt x="1358" y="4008"/>
                  <a:pt x="35" y="4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76D0B6F1-C691-4B25-BA88-9F5A95CF656F}"/>
              </a:ext>
            </a:extLst>
          </p:cNvPr>
          <p:cNvSpPr/>
          <p:nvPr/>
        </p:nvSpPr>
        <p:spPr>
          <a:xfrm>
            <a:off x="4521198" y="1318827"/>
            <a:ext cx="141767" cy="45332"/>
          </a:xfrm>
          <a:custGeom>
            <a:avLst/>
            <a:gdLst>
              <a:gd name="connsiteX0" fmla="*/ 2 w 141767"/>
              <a:gd name="connsiteY0" fmla="*/ 386 h 45332"/>
              <a:gd name="connsiteX1" fmla="*/ 119065 w 141767"/>
              <a:gd name="connsiteY1" fmla="*/ 6736 h 45332"/>
              <a:gd name="connsiteX2" fmla="*/ 141290 w 141767"/>
              <a:gd name="connsiteY2" fmla="*/ 44836 h 45332"/>
              <a:gd name="connsiteX3" fmla="*/ 133352 w 141767"/>
              <a:gd name="connsiteY3" fmla="*/ 27373 h 45332"/>
              <a:gd name="connsiteX4" fmla="*/ 122240 w 141767"/>
              <a:gd name="connsiteY4" fmla="*/ 11498 h 45332"/>
              <a:gd name="connsiteX5" fmla="*/ 2 w 141767"/>
              <a:gd name="connsiteY5" fmla="*/ 386 h 4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767" h="45332">
                <a:moveTo>
                  <a:pt x="2" y="386"/>
                </a:moveTo>
                <a:cubicBezTo>
                  <a:pt x="-527" y="-408"/>
                  <a:pt x="95517" y="-672"/>
                  <a:pt x="119065" y="6736"/>
                </a:cubicBezTo>
                <a:cubicBezTo>
                  <a:pt x="142613" y="14144"/>
                  <a:pt x="138909" y="41397"/>
                  <a:pt x="141290" y="44836"/>
                </a:cubicBezTo>
                <a:cubicBezTo>
                  <a:pt x="143671" y="48275"/>
                  <a:pt x="136527" y="32929"/>
                  <a:pt x="133352" y="27373"/>
                </a:cubicBezTo>
                <a:cubicBezTo>
                  <a:pt x="130177" y="21817"/>
                  <a:pt x="142613" y="16525"/>
                  <a:pt x="122240" y="11498"/>
                </a:cubicBezTo>
                <a:cubicBezTo>
                  <a:pt x="101867" y="6471"/>
                  <a:pt x="531" y="1180"/>
                  <a:pt x="2" y="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C39B17FC-5B32-4A0C-8BE6-B95CDB8AD133}"/>
              </a:ext>
            </a:extLst>
          </p:cNvPr>
          <p:cNvSpPr/>
          <p:nvPr/>
        </p:nvSpPr>
        <p:spPr>
          <a:xfrm>
            <a:off x="4519611" y="1347834"/>
            <a:ext cx="154025" cy="30183"/>
          </a:xfrm>
          <a:custGeom>
            <a:avLst/>
            <a:gdLst>
              <a:gd name="connsiteX0" fmla="*/ 153989 w 154025"/>
              <a:gd name="connsiteY0" fmla="*/ 30116 h 30183"/>
              <a:gd name="connsiteX1" fmla="*/ 66677 w 154025"/>
              <a:gd name="connsiteY1" fmla="*/ 9479 h 30183"/>
              <a:gd name="connsiteX2" fmla="*/ 28577 w 154025"/>
              <a:gd name="connsiteY2" fmla="*/ 9479 h 30183"/>
              <a:gd name="connsiteX3" fmla="*/ 2 w 154025"/>
              <a:gd name="connsiteY3" fmla="*/ 23766 h 30183"/>
              <a:gd name="connsiteX4" fmla="*/ 30164 w 154025"/>
              <a:gd name="connsiteY4" fmla="*/ 3129 h 30183"/>
              <a:gd name="connsiteX5" fmla="*/ 55564 w 154025"/>
              <a:gd name="connsiteY5" fmla="*/ 1541 h 30183"/>
              <a:gd name="connsiteX6" fmla="*/ 153989 w 154025"/>
              <a:gd name="connsiteY6" fmla="*/ 30116 h 3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025" h="30183">
                <a:moveTo>
                  <a:pt x="153989" y="30116"/>
                </a:moveTo>
                <a:cubicBezTo>
                  <a:pt x="155841" y="31439"/>
                  <a:pt x="87579" y="12918"/>
                  <a:pt x="66677" y="9479"/>
                </a:cubicBezTo>
                <a:cubicBezTo>
                  <a:pt x="45775" y="6039"/>
                  <a:pt x="39689" y="7098"/>
                  <a:pt x="28577" y="9479"/>
                </a:cubicBezTo>
                <a:cubicBezTo>
                  <a:pt x="17464" y="11860"/>
                  <a:pt x="-263" y="24824"/>
                  <a:pt x="2" y="23766"/>
                </a:cubicBezTo>
                <a:cubicBezTo>
                  <a:pt x="266" y="22708"/>
                  <a:pt x="20904" y="6833"/>
                  <a:pt x="30164" y="3129"/>
                </a:cubicBezTo>
                <a:cubicBezTo>
                  <a:pt x="39424" y="-575"/>
                  <a:pt x="40218" y="-840"/>
                  <a:pt x="55564" y="1541"/>
                </a:cubicBezTo>
                <a:cubicBezTo>
                  <a:pt x="70910" y="3922"/>
                  <a:pt x="152137" y="28793"/>
                  <a:pt x="153989" y="30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30E50CD2-6A77-49F3-A19F-104CA6415A03}"/>
              </a:ext>
            </a:extLst>
          </p:cNvPr>
          <p:cNvSpPr/>
          <p:nvPr/>
        </p:nvSpPr>
        <p:spPr>
          <a:xfrm>
            <a:off x="4889468" y="1359293"/>
            <a:ext cx="314612" cy="140638"/>
          </a:xfrm>
          <a:custGeom>
            <a:avLst/>
            <a:gdLst>
              <a:gd name="connsiteX0" fmla="*/ 32 w 314612"/>
              <a:gd name="connsiteY0" fmla="*/ 139307 h 140638"/>
              <a:gd name="connsiteX1" fmla="*/ 55595 w 314612"/>
              <a:gd name="connsiteY1" fmla="*/ 74220 h 140638"/>
              <a:gd name="connsiteX2" fmla="*/ 107982 w 314612"/>
              <a:gd name="connsiteY2" fmla="*/ 34532 h 140638"/>
              <a:gd name="connsiteX3" fmla="*/ 168307 w 314612"/>
              <a:gd name="connsiteY3" fmla="*/ 44057 h 140638"/>
              <a:gd name="connsiteX4" fmla="*/ 227045 w 314612"/>
              <a:gd name="connsiteY4" fmla="*/ 82157 h 140638"/>
              <a:gd name="connsiteX5" fmla="*/ 314357 w 314612"/>
              <a:gd name="connsiteY5" fmla="*/ 125020 h 140638"/>
              <a:gd name="connsiteX6" fmla="*/ 249270 w 314612"/>
              <a:gd name="connsiteY6" fmla="*/ 77395 h 140638"/>
              <a:gd name="connsiteX7" fmla="*/ 125445 w 314612"/>
              <a:gd name="connsiteY7" fmla="*/ 12307 h 140638"/>
              <a:gd name="connsiteX8" fmla="*/ 63532 w 314612"/>
              <a:gd name="connsiteY8" fmla="*/ 9132 h 140638"/>
              <a:gd name="connsiteX9" fmla="*/ 32 w 314612"/>
              <a:gd name="connsiteY9" fmla="*/ 139307 h 14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612" h="140638">
                <a:moveTo>
                  <a:pt x="32" y="139307"/>
                </a:moveTo>
                <a:cubicBezTo>
                  <a:pt x="-1291" y="150155"/>
                  <a:pt x="37603" y="91682"/>
                  <a:pt x="55595" y="74220"/>
                </a:cubicBezTo>
                <a:cubicBezTo>
                  <a:pt x="73587" y="56758"/>
                  <a:pt x="89197" y="39559"/>
                  <a:pt x="107982" y="34532"/>
                </a:cubicBezTo>
                <a:cubicBezTo>
                  <a:pt x="126767" y="29505"/>
                  <a:pt x="148463" y="36120"/>
                  <a:pt x="168307" y="44057"/>
                </a:cubicBezTo>
                <a:cubicBezTo>
                  <a:pt x="188151" y="51994"/>
                  <a:pt x="202703" y="68663"/>
                  <a:pt x="227045" y="82157"/>
                </a:cubicBezTo>
                <a:cubicBezTo>
                  <a:pt x="251387" y="95651"/>
                  <a:pt x="310653" y="125814"/>
                  <a:pt x="314357" y="125020"/>
                </a:cubicBezTo>
                <a:cubicBezTo>
                  <a:pt x="318061" y="124226"/>
                  <a:pt x="280755" y="96180"/>
                  <a:pt x="249270" y="77395"/>
                </a:cubicBezTo>
                <a:cubicBezTo>
                  <a:pt x="217785" y="58609"/>
                  <a:pt x="156401" y="23684"/>
                  <a:pt x="125445" y="12307"/>
                </a:cubicBezTo>
                <a:cubicBezTo>
                  <a:pt x="94489" y="930"/>
                  <a:pt x="81523" y="-7007"/>
                  <a:pt x="63532" y="9132"/>
                </a:cubicBezTo>
                <a:cubicBezTo>
                  <a:pt x="45541" y="25271"/>
                  <a:pt x="1355" y="128459"/>
                  <a:pt x="32" y="139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82B12DCA-0BD0-4CA8-A0DC-85AC47836BA9}"/>
              </a:ext>
            </a:extLst>
          </p:cNvPr>
          <p:cNvSpPr/>
          <p:nvPr/>
        </p:nvSpPr>
        <p:spPr>
          <a:xfrm>
            <a:off x="4935538" y="1528763"/>
            <a:ext cx="187710" cy="19083"/>
          </a:xfrm>
          <a:custGeom>
            <a:avLst/>
            <a:gdLst>
              <a:gd name="connsiteX0" fmla="*/ 0 w 187710"/>
              <a:gd name="connsiteY0" fmla="*/ 0 h 19083"/>
              <a:gd name="connsiteX1" fmla="*/ 88900 w 187710"/>
              <a:gd name="connsiteY1" fmla="*/ 19050 h 19083"/>
              <a:gd name="connsiteX2" fmla="*/ 187325 w 187710"/>
              <a:gd name="connsiteY2" fmla="*/ 4762 h 19083"/>
              <a:gd name="connsiteX3" fmla="*/ 125412 w 187710"/>
              <a:gd name="connsiteY3" fmla="*/ 11112 h 19083"/>
              <a:gd name="connsiteX4" fmla="*/ 0 w 187710"/>
              <a:gd name="connsiteY4" fmla="*/ 0 h 1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710" h="19083">
                <a:moveTo>
                  <a:pt x="0" y="0"/>
                </a:moveTo>
                <a:cubicBezTo>
                  <a:pt x="28839" y="9128"/>
                  <a:pt x="57679" y="18256"/>
                  <a:pt x="88900" y="19050"/>
                </a:cubicBezTo>
                <a:cubicBezTo>
                  <a:pt x="120121" y="19844"/>
                  <a:pt x="181240" y="6085"/>
                  <a:pt x="187325" y="4762"/>
                </a:cubicBezTo>
                <a:cubicBezTo>
                  <a:pt x="193410" y="3439"/>
                  <a:pt x="125412" y="11112"/>
                  <a:pt x="125412" y="11112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9D94ACEA-F453-465A-9582-D1F89ABA79FE}"/>
              </a:ext>
            </a:extLst>
          </p:cNvPr>
          <p:cNvSpPr/>
          <p:nvPr/>
        </p:nvSpPr>
        <p:spPr>
          <a:xfrm>
            <a:off x="4909921" y="1479164"/>
            <a:ext cx="287887" cy="21166"/>
          </a:xfrm>
          <a:custGeom>
            <a:avLst/>
            <a:gdLst>
              <a:gd name="connsiteX0" fmla="*/ 217 w 287887"/>
              <a:gd name="connsiteY0" fmla="*/ 21024 h 21166"/>
              <a:gd name="connsiteX1" fmla="*/ 178017 w 287887"/>
              <a:gd name="connsiteY1" fmla="*/ 9911 h 21166"/>
              <a:gd name="connsiteX2" fmla="*/ 287554 w 287887"/>
              <a:gd name="connsiteY2" fmla="*/ 17849 h 21166"/>
              <a:gd name="connsiteX3" fmla="*/ 214529 w 287887"/>
              <a:gd name="connsiteY3" fmla="*/ 8324 h 21166"/>
              <a:gd name="connsiteX4" fmla="*/ 143092 w 287887"/>
              <a:gd name="connsiteY4" fmla="*/ 386 h 21166"/>
              <a:gd name="connsiteX5" fmla="*/ 217 w 287887"/>
              <a:gd name="connsiteY5" fmla="*/ 21024 h 2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887" h="21166">
                <a:moveTo>
                  <a:pt x="217" y="21024"/>
                </a:moveTo>
                <a:cubicBezTo>
                  <a:pt x="6038" y="22612"/>
                  <a:pt x="130128" y="10440"/>
                  <a:pt x="178017" y="9911"/>
                </a:cubicBezTo>
                <a:cubicBezTo>
                  <a:pt x="225906" y="9382"/>
                  <a:pt x="281469" y="18113"/>
                  <a:pt x="287554" y="17849"/>
                </a:cubicBezTo>
                <a:cubicBezTo>
                  <a:pt x="293639" y="17584"/>
                  <a:pt x="214529" y="8324"/>
                  <a:pt x="214529" y="8324"/>
                </a:cubicBezTo>
                <a:cubicBezTo>
                  <a:pt x="190452" y="5413"/>
                  <a:pt x="179075" y="-1731"/>
                  <a:pt x="143092" y="386"/>
                </a:cubicBezTo>
                <a:cubicBezTo>
                  <a:pt x="107109" y="2503"/>
                  <a:pt x="-5604" y="19436"/>
                  <a:pt x="217" y="21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3541676C-2A2F-4AA6-BE27-C6D40D3BB9A2}"/>
              </a:ext>
            </a:extLst>
          </p:cNvPr>
          <p:cNvSpPr/>
          <p:nvPr/>
        </p:nvSpPr>
        <p:spPr>
          <a:xfrm>
            <a:off x="4894229" y="1390586"/>
            <a:ext cx="68598" cy="104852"/>
          </a:xfrm>
          <a:custGeom>
            <a:avLst/>
            <a:gdLst>
              <a:gd name="connsiteX0" fmla="*/ 68296 w 68598"/>
              <a:gd name="connsiteY0" fmla="*/ 64 h 104852"/>
              <a:gd name="connsiteX1" fmla="*/ 41309 w 68598"/>
              <a:gd name="connsiteY1" fmla="*/ 71502 h 104852"/>
              <a:gd name="connsiteX2" fmla="*/ 47659 w 68598"/>
              <a:gd name="connsiteY2" fmla="*/ 84202 h 104852"/>
              <a:gd name="connsiteX3" fmla="*/ 34 w 68598"/>
              <a:gd name="connsiteY3" fmla="*/ 104839 h 104852"/>
              <a:gd name="connsiteX4" fmla="*/ 39721 w 68598"/>
              <a:gd name="connsiteY4" fmla="*/ 81027 h 104852"/>
              <a:gd name="connsiteX5" fmla="*/ 20671 w 68598"/>
              <a:gd name="connsiteY5" fmla="*/ 58802 h 104852"/>
              <a:gd name="connsiteX6" fmla="*/ 68296 w 68598"/>
              <a:gd name="connsiteY6" fmla="*/ 64 h 10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98" h="104852">
                <a:moveTo>
                  <a:pt x="68296" y="64"/>
                </a:moveTo>
                <a:cubicBezTo>
                  <a:pt x="71736" y="2181"/>
                  <a:pt x="44748" y="57479"/>
                  <a:pt x="41309" y="71502"/>
                </a:cubicBezTo>
                <a:cubicBezTo>
                  <a:pt x="37870" y="85525"/>
                  <a:pt x="54538" y="78646"/>
                  <a:pt x="47659" y="84202"/>
                </a:cubicBezTo>
                <a:cubicBezTo>
                  <a:pt x="40780" y="89758"/>
                  <a:pt x="1357" y="105368"/>
                  <a:pt x="34" y="104839"/>
                </a:cubicBezTo>
                <a:cubicBezTo>
                  <a:pt x="-1289" y="104310"/>
                  <a:pt x="36282" y="88700"/>
                  <a:pt x="39721" y="81027"/>
                </a:cubicBezTo>
                <a:cubicBezTo>
                  <a:pt x="43160" y="73354"/>
                  <a:pt x="18819" y="69121"/>
                  <a:pt x="20671" y="58802"/>
                </a:cubicBezTo>
                <a:cubicBezTo>
                  <a:pt x="22523" y="48483"/>
                  <a:pt x="64856" y="-2053"/>
                  <a:pt x="68296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9BC101E2-7C96-4901-8E72-9D876064BCE1}"/>
              </a:ext>
            </a:extLst>
          </p:cNvPr>
          <p:cNvSpPr/>
          <p:nvPr/>
        </p:nvSpPr>
        <p:spPr>
          <a:xfrm>
            <a:off x="4956000" y="1372023"/>
            <a:ext cx="86434" cy="118469"/>
          </a:xfrm>
          <a:custGeom>
            <a:avLst/>
            <a:gdLst>
              <a:gd name="connsiteX0" fmla="*/ 28750 w 86434"/>
              <a:gd name="connsiteY0" fmla="*/ 1165 h 118469"/>
              <a:gd name="connsiteX1" fmla="*/ 79550 w 86434"/>
              <a:gd name="connsiteY1" fmla="*/ 47202 h 118469"/>
              <a:gd name="connsiteX2" fmla="*/ 82725 w 86434"/>
              <a:gd name="connsiteY2" fmla="*/ 88477 h 118469"/>
              <a:gd name="connsiteX3" fmla="*/ 49388 w 86434"/>
              <a:gd name="connsiteY3" fmla="*/ 113877 h 118469"/>
              <a:gd name="connsiteX4" fmla="*/ 11288 w 86434"/>
              <a:gd name="connsiteY4" fmla="*/ 117052 h 118469"/>
              <a:gd name="connsiteX5" fmla="*/ 175 w 86434"/>
              <a:gd name="connsiteY5" fmla="*/ 98002 h 118469"/>
              <a:gd name="connsiteX6" fmla="*/ 28750 w 86434"/>
              <a:gd name="connsiteY6" fmla="*/ 1165 h 11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434" h="118469">
                <a:moveTo>
                  <a:pt x="28750" y="1165"/>
                </a:moveTo>
                <a:cubicBezTo>
                  <a:pt x="41979" y="-7302"/>
                  <a:pt x="70554" y="32650"/>
                  <a:pt x="79550" y="47202"/>
                </a:cubicBezTo>
                <a:cubicBezTo>
                  <a:pt x="88546" y="61754"/>
                  <a:pt x="87752" y="77365"/>
                  <a:pt x="82725" y="88477"/>
                </a:cubicBezTo>
                <a:cubicBezTo>
                  <a:pt x="77698" y="99589"/>
                  <a:pt x="61294" y="109115"/>
                  <a:pt x="49388" y="113877"/>
                </a:cubicBezTo>
                <a:cubicBezTo>
                  <a:pt x="37482" y="118640"/>
                  <a:pt x="19490" y="119698"/>
                  <a:pt x="11288" y="117052"/>
                </a:cubicBezTo>
                <a:cubicBezTo>
                  <a:pt x="3086" y="114406"/>
                  <a:pt x="2292" y="114141"/>
                  <a:pt x="175" y="98002"/>
                </a:cubicBezTo>
                <a:cubicBezTo>
                  <a:pt x="-1942" y="81863"/>
                  <a:pt x="15521" y="9632"/>
                  <a:pt x="28750" y="11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A1F67A81-4431-4132-AEA5-0BC2F08DD8FA}"/>
              </a:ext>
            </a:extLst>
          </p:cNvPr>
          <p:cNvSpPr/>
          <p:nvPr/>
        </p:nvSpPr>
        <p:spPr>
          <a:xfrm>
            <a:off x="4967288" y="141287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3ED6C257-7B1B-4537-AA4D-7827804833A7}"/>
              </a:ext>
            </a:extLst>
          </p:cNvPr>
          <p:cNvSpPr/>
          <p:nvPr/>
        </p:nvSpPr>
        <p:spPr>
          <a:xfrm>
            <a:off x="4541036" y="1409876"/>
            <a:ext cx="177016" cy="123663"/>
          </a:xfrm>
          <a:custGeom>
            <a:avLst/>
            <a:gdLst>
              <a:gd name="connsiteX0" fmla="*/ 802 w 177016"/>
              <a:gd name="connsiteY0" fmla="*/ 123649 h 123663"/>
              <a:gd name="connsiteX1" fmla="*/ 10327 w 177016"/>
              <a:gd name="connsiteY1" fmla="*/ 14112 h 123663"/>
              <a:gd name="connsiteX2" fmla="*/ 35727 w 177016"/>
              <a:gd name="connsiteY2" fmla="*/ 1412 h 123663"/>
              <a:gd name="connsiteX3" fmla="*/ 64302 w 177016"/>
              <a:gd name="connsiteY3" fmla="*/ 9349 h 123663"/>
              <a:gd name="connsiteX4" fmla="*/ 134152 w 177016"/>
              <a:gd name="connsiteY4" fmla="*/ 63324 h 123663"/>
              <a:gd name="connsiteX5" fmla="*/ 177014 w 177016"/>
              <a:gd name="connsiteY5" fmla="*/ 90312 h 123663"/>
              <a:gd name="connsiteX6" fmla="*/ 132564 w 177016"/>
              <a:gd name="connsiteY6" fmla="*/ 55387 h 123663"/>
              <a:gd name="connsiteX7" fmla="*/ 62714 w 177016"/>
              <a:gd name="connsiteY7" fmla="*/ 12524 h 123663"/>
              <a:gd name="connsiteX8" fmla="*/ 29377 w 177016"/>
              <a:gd name="connsiteY8" fmla="*/ 6174 h 123663"/>
              <a:gd name="connsiteX9" fmla="*/ 802 w 177016"/>
              <a:gd name="connsiteY9" fmla="*/ 123649 h 12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016" h="123663">
                <a:moveTo>
                  <a:pt x="802" y="123649"/>
                </a:moveTo>
                <a:cubicBezTo>
                  <a:pt x="-2373" y="124972"/>
                  <a:pt x="4506" y="34485"/>
                  <a:pt x="10327" y="14112"/>
                </a:cubicBezTo>
                <a:cubicBezTo>
                  <a:pt x="16148" y="-6261"/>
                  <a:pt x="26731" y="2206"/>
                  <a:pt x="35727" y="1412"/>
                </a:cubicBezTo>
                <a:cubicBezTo>
                  <a:pt x="44723" y="618"/>
                  <a:pt x="47898" y="-970"/>
                  <a:pt x="64302" y="9349"/>
                </a:cubicBezTo>
                <a:cubicBezTo>
                  <a:pt x="80706" y="19668"/>
                  <a:pt x="115367" y="49830"/>
                  <a:pt x="134152" y="63324"/>
                </a:cubicBezTo>
                <a:cubicBezTo>
                  <a:pt x="152937" y="76818"/>
                  <a:pt x="177279" y="91635"/>
                  <a:pt x="177014" y="90312"/>
                </a:cubicBezTo>
                <a:cubicBezTo>
                  <a:pt x="176749" y="88989"/>
                  <a:pt x="151614" y="68352"/>
                  <a:pt x="132564" y="55387"/>
                </a:cubicBezTo>
                <a:cubicBezTo>
                  <a:pt x="113514" y="42422"/>
                  <a:pt x="79912" y="20726"/>
                  <a:pt x="62714" y="12524"/>
                </a:cubicBezTo>
                <a:cubicBezTo>
                  <a:pt x="45516" y="4322"/>
                  <a:pt x="40225" y="-7320"/>
                  <a:pt x="29377" y="6174"/>
                </a:cubicBezTo>
                <a:cubicBezTo>
                  <a:pt x="18529" y="19668"/>
                  <a:pt x="3977" y="122326"/>
                  <a:pt x="802" y="123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BEDEB19F-7AA1-404A-AE8D-CCFFCB4C5818}"/>
              </a:ext>
            </a:extLst>
          </p:cNvPr>
          <p:cNvSpPr/>
          <p:nvPr/>
        </p:nvSpPr>
        <p:spPr>
          <a:xfrm>
            <a:off x="4554371" y="1431156"/>
            <a:ext cx="82381" cy="18134"/>
          </a:xfrm>
          <a:custGeom>
            <a:avLst/>
            <a:gdLst>
              <a:gd name="connsiteX0" fmla="*/ 167 w 82381"/>
              <a:gd name="connsiteY0" fmla="*/ 769 h 18134"/>
              <a:gd name="connsiteX1" fmla="*/ 68429 w 82381"/>
              <a:gd name="connsiteY1" fmla="*/ 3944 h 18134"/>
              <a:gd name="connsiteX2" fmla="*/ 81129 w 82381"/>
              <a:gd name="connsiteY2" fmla="*/ 16644 h 18134"/>
              <a:gd name="connsiteX3" fmla="*/ 49379 w 82381"/>
              <a:gd name="connsiteY3" fmla="*/ 16644 h 18134"/>
              <a:gd name="connsiteX4" fmla="*/ 167 w 82381"/>
              <a:gd name="connsiteY4" fmla="*/ 769 h 18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81" h="18134">
                <a:moveTo>
                  <a:pt x="167" y="769"/>
                </a:moveTo>
                <a:cubicBezTo>
                  <a:pt x="3342" y="-1348"/>
                  <a:pt x="54935" y="1298"/>
                  <a:pt x="68429" y="3944"/>
                </a:cubicBezTo>
                <a:cubicBezTo>
                  <a:pt x="81923" y="6590"/>
                  <a:pt x="84304" y="14527"/>
                  <a:pt x="81129" y="16644"/>
                </a:cubicBezTo>
                <a:cubicBezTo>
                  <a:pt x="77954" y="18761"/>
                  <a:pt x="58904" y="18496"/>
                  <a:pt x="49379" y="16644"/>
                </a:cubicBezTo>
                <a:cubicBezTo>
                  <a:pt x="39854" y="14792"/>
                  <a:pt x="-3008" y="2886"/>
                  <a:pt x="167" y="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078CB6FD-DECC-4554-9993-979A101ED00E}"/>
              </a:ext>
            </a:extLst>
          </p:cNvPr>
          <p:cNvSpPr/>
          <p:nvPr/>
        </p:nvSpPr>
        <p:spPr>
          <a:xfrm>
            <a:off x="4564346" y="1442369"/>
            <a:ext cx="68754" cy="75741"/>
          </a:xfrm>
          <a:custGeom>
            <a:avLst/>
            <a:gdLst>
              <a:gd name="connsiteX0" fmla="*/ 6067 w 68754"/>
              <a:gd name="connsiteY0" fmla="*/ 669 h 75741"/>
              <a:gd name="connsiteX1" fmla="*/ 4479 w 68754"/>
              <a:gd name="connsiteY1" fmla="*/ 64169 h 75741"/>
              <a:gd name="connsiteX2" fmla="*/ 25117 w 68754"/>
              <a:gd name="connsiteY2" fmla="*/ 75281 h 75741"/>
              <a:gd name="connsiteX3" fmla="*/ 56867 w 68754"/>
              <a:gd name="connsiteY3" fmla="*/ 57819 h 75741"/>
              <a:gd name="connsiteX4" fmla="*/ 67979 w 68754"/>
              <a:gd name="connsiteY4" fmla="*/ 32419 h 75741"/>
              <a:gd name="connsiteX5" fmla="*/ 6067 w 68754"/>
              <a:gd name="connsiteY5" fmla="*/ 669 h 7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54" h="75741">
                <a:moveTo>
                  <a:pt x="6067" y="669"/>
                </a:moveTo>
                <a:cubicBezTo>
                  <a:pt x="-4516" y="5961"/>
                  <a:pt x="1304" y="51734"/>
                  <a:pt x="4479" y="64169"/>
                </a:cubicBezTo>
                <a:cubicBezTo>
                  <a:pt x="7654" y="76604"/>
                  <a:pt x="16386" y="76339"/>
                  <a:pt x="25117" y="75281"/>
                </a:cubicBezTo>
                <a:cubicBezTo>
                  <a:pt x="33848" y="74223"/>
                  <a:pt x="49723" y="64963"/>
                  <a:pt x="56867" y="57819"/>
                </a:cubicBezTo>
                <a:cubicBezTo>
                  <a:pt x="64011" y="50675"/>
                  <a:pt x="71154" y="41944"/>
                  <a:pt x="67979" y="32419"/>
                </a:cubicBezTo>
                <a:cubicBezTo>
                  <a:pt x="64804" y="22894"/>
                  <a:pt x="16650" y="-4623"/>
                  <a:pt x="6067" y="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7BF01FD8-776A-4318-BA97-3DB77765311A}"/>
              </a:ext>
            </a:extLst>
          </p:cNvPr>
          <p:cNvSpPr/>
          <p:nvPr/>
        </p:nvSpPr>
        <p:spPr>
          <a:xfrm>
            <a:off x="4570414" y="145732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D4755356-F94D-4FFA-8270-7749E504BE0C}"/>
              </a:ext>
            </a:extLst>
          </p:cNvPr>
          <p:cNvSpPr/>
          <p:nvPr/>
        </p:nvSpPr>
        <p:spPr>
          <a:xfrm>
            <a:off x="4778228" y="1317525"/>
            <a:ext cx="32007" cy="132647"/>
          </a:xfrm>
          <a:custGeom>
            <a:avLst/>
            <a:gdLst>
              <a:gd name="connsiteX0" fmla="*/ 31897 w 32007"/>
              <a:gd name="connsiteY0" fmla="*/ 100 h 132647"/>
              <a:gd name="connsiteX1" fmla="*/ 11260 w 32007"/>
              <a:gd name="connsiteY1" fmla="*/ 69950 h 132647"/>
              <a:gd name="connsiteX2" fmla="*/ 28722 w 32007"/>
              <a:gd name="connsiteY2" fmla="*/ 131863 h 132647"/>
              <a:gd name="connsiteX3" fmla="*/ 19197 w 32007"/>
              <a:gd name="connsiteY3" fmla="*/ 101700 h 132647"/>
              <a:gd name="connsiteX4" fmla="*/ 147 w 32007"/>
              <a:gd name="connsiteY4" fmla="*/ 55663 h 132647"/>
              <a:gd name="connsiteX5" fmla="*/ 31897 w 32007"/>
              <a:gd name="connsiteY5" fmla="*/ 100 h 13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7" h="132647">
                <a:moveTo>
                  <a:pt x="31897" y="100"/>
                </a:moveTo>
                <a:cubicBezTo>
                  <a:pt x="33749" y="2481"/>
                  <a:pt x="11789" y="47990"/>
                  <a:pt x="11260" y="69950"/>
                </a:cubicBezTo>
                <a:cubicBezTo>
                  <a:pt x="10731" y="91910"/>
                  <a:pt x="27399" y="126571"/>
                  <a:pt x="28722" y="131863"/>
                </a:cubicBezTo>
                <a:cubicBezTo>
                  <a:pt x="30045" y="137155"/>
                  <a:pt x="23960" y="114400"/>
                  <a:pt x="19197" y="101700"/>
                </a:cubicBezTo>
                <a:cubicBezTo>
                  <a:pt x="14434" y="89000"/>
                  <a:pt x="-1705" y="73125"/>
                  <a:pt x="147" y="55663"/>
                </a:cubicBezTo>
                <a:cubicBezTo>
                  <a:pt x="1999" y="38201"/>
                  <a:pt x="30045" y="-2281"/>
                  <a:pt x="31897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DA3A87FA-A42F-4DBF-9610-0A38B3445EA7}"/>
              </a:ext>
            </a:extLst>
          </p:cNvPr>
          <p:cNvSpPr/>
          <p:nvPr/>
        </p:nvSpPr>
        <p:spPr>
          <a:xfrm>
            <a:off x="4617617" y="1506526"/>
            <a:ext cx="110004" cy="309636"/>
          </a:xfrm>
          <a:custGeom>
            <a:avLst/>
            <a:gdLst>
              <a:gd name="connsiteX0" fmla="*/ 109958 w 110004"/>
              <a:gd name="connsiteY0" fmla="*/ 12 h 309636"/>
              <a:gd name="connsiteX1" fmla="*/ 30583 w 110004"/>
              <a:gd name="connsiteY1" fmla="*/ 185749 h 309636"/>
              <a:gd name="connsiteX2" fmla="*/ 9946 w 110004"/>
              <a:gd name="connsiteY2" fmla="*/ 220674 h 309636"/>
              <a:gd name="connsiteX3" fmla="*/ 3596 w 110004"/>
              <a:gd name="connsiteY3" fmla="*/ 242899 h 309636"/>
              <a:gd name="connsiteX4" fmla="*/ 2008 w 110004"/>
              <a:gd name="connsiteY4" fmla="*/ 260362 h 309636"/>
              <a:gd name="connsiteX5" fmla="*/ 32171 w 110004"/>
              <a:gd name="connsiteY5" fmla="*/ 309574 h 309636"/>
              <a:gd name="connsiteX6" fmla="*/ 14708 w 110004"/>
              <a:gd name="connsiteY6" fmla="*/ 249249 h 309636"/>
              <a:gd name="connsiteX7" fmla="*/ 41696 w 110004"/>
              <a:gd name="connsiteY7" fmla="*/ 195274 h 309636"/>
              <a:gd name="connsiteX8" fmla="*/ 109958 w 110004"/>
              <a:gd name="connsiteY8" fmla="*/ 12 h 30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004" h="309636">
                <a:moveTo>
                  <a:pt x="109958" y="12"/>
                </a:moveTo>
                <a:cubicBezTo>
                  <a:pt x="108106" y="-1575"/>
                  <a:pt x="47252" y="148972"/>
                  <a:pt x="30583" y="185749"/>
                </a:cubicBezTo>
                <a:cubicBezTo>
                  <a:pt x="13914" y="222526"/>
                  <a:pt x="14444" y="211149"/>
                  <a:pt x="9946" y="220674"/>
                </a:cubicBezTo>
                <a:cubicBezTo>
                  <a:pt x="5448" y="230199"/>
                  <a:pt x="4919" y="236284"/>
                  <a:pt x="3596" y="242899"/>
                </a:cubicBezTo>
                <a:cubicBezTo>
                  <a:pt x="2273" y="249514"/>
                  <a:pt x="-2754" y="249250"/>
                  <a:pt x="2008" y="260362"/>
                </a:cubicBezTo>
                <a:cubicBezTo>
                  <a:pt x="6770" y="271474"/>
                  <a:pt x="30054" y="311426"/>
                  <a:pt x="32171" y="309574"/>
                </a:cubicBezTo>
                <a:cubicBezTo>
                  <a:pt x="34288" y="307722"/>
                  <a:pt x="13121" y="268299"/>
                  <a:pt x="14708" y="249249"/>
                </a:cubicBezTo>
                <a:cubicBezTo>
                  <a:pt x="16295" y="230199"/>
                  <a:pt x="25821" y="235226"/>
                  <a:pt x="41696" y="195274"/>
                </a:cubicBezTo>
                <a:cubicBezTo>
                  <a:pt x="57571" y="155322"/>
                  <a:pt x="111810" y="1599"/>
                  <a:pt x="109958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FDE98372-00F9-48E5-95EF-27873BC82F6C}"/>
              </a:ext>
            </a:extLst>
          </p:cNvPr>
          <p:cNvSpPr/>
          <p:nvPr/>
        </p:nvSpPr>
        <p:spPr>
          <a:xfrm>
            <a:off x="4563995" y="1469918"/>
            <a:ext cx="101784" cy="89007"/>
          </a:xfrm>
          <a:custGeom>
            <a:avLst/>
            <a:gdLst>
              <a:gd name="connsiteX0" fmla="*/ 101668 w 101784"/>
              <a:gd name="connsiteY0" fmla="*/ 107 h 89007"/>
              <a:gd name="connsiteX1" fmla="*/ 88968 w 101784"/>
              <a:gd name="connsiteY1" fmla="*/ 57257 h 89007"/>
              <a:gd name="connsiteX2" fmla="*/ 39755 w 101784"/>
              <a:gd name="connsiteY2" fmla="*/ 76307 h 89007"/>
              <a:gd name="connsiteX3" fmla="*/ 68 w 101784"/>
              <a:gd name="connsiteY3" fmla="*/ 89007 h 89007"/>
              <a:gd name="connsiteX4" fmla="*/ 49280 w 101784"/>
              <a:gd name="connsiteY4" fmla="*/ 76307 h 89007"/>
              <a:gd name="connsiteX5" fmla="*/ 84205 w 101784"/>
              <a:gd name="connsiteY5" fmla="*/ 73132 h 89007"/>
              <a:gd name="connsiteX6" fmla="*/ 101668 w 101784"/>
              <a:gd name="connsiteY6" fmla="*/ 107 h 8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84" h="89007">
                <a:moveTo>
                  <a:pt x="101668" y="107"/>
                </a:moveTo>
                <a:cubicBezTo>
                  <a:pt x="102462" y="-2539"/>
                  <a:pt x="99287" y="44557"/>
                  <a:pt x="88968" y="57257"/>
                </a:cubicBezTo>
                <a:cubicBezTo>
                  <a:pt x="78649" y="69957"/>
                  <a:pt x="54572" y="71015"/>
                  <a:pt x="39755" y="76307"/>
                </a:cubicBezTo>
                <a:cubicBezTo>
                  <a:pt x="24938" y="81599"/>
                  <a:pt x="-1519" y="89007"/>
                  <a:pt x="68" y="89007"/>
                </a:cubicBezTo>
                <a:cubicBezTo>
                  <a:pt x="1655" y="89007"/>
                  <a:pt x="35257" y="78953"/>
                  <a:pt x="49280" y="76307"/>
                </a:cubicBezTo>
                <a:cubicBezTo>
                  <a:pt x="63303" y="73661"/>
                  <a:pt x="73886" y="82392"/>
                  <a:pt x="84205" y="73132"/>
                </a:cubicBezTo>
                <a:cubicBezTo>
                  <a:pt x="94524" y="63872"/>
                  <a:pt x="100874" y="2753"/>
                  <a:pt x="101668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B334E337-1454-41E9-A87F-6BE51D5B5499}"/>
              </a:ext>
            </a:extLst>
          </p:cNvPr>
          <p:cNvSpPr/>
          <p:nvPr/>
        </p:nvSpPr>
        <p:spPr>
          <a:xfrm>
            <a:off x="4549339" y="1422969"/>
            <a:ext cx="79527" cy="97903"/>
          </a:xfrm>
          <a:custGeom>
            <a:avLst/>
            <a:gdLst>
              <a:gd name="connsiteX0" fmla="*/ 3611 w 79527"/>
              <a:gd name="connsiteY0" fmla="*/ 97856 h 97903"/>
              <a:gd name="connsiteX1" fmla="*/ 6786 w 79527"/>
              <a:gd name="connsiteY1" fmla="*/ 16894 h 97903"/>
              <a:gd name="connsiteX2" fmla="*/ 19486 w 79527"/>
              <a:gd name="connsiteY2" fmla="*/ 18481 h 97903"/>
              <a:gd name="connsiteX3" fmla="*/ 68699 w 79527"/>
              <a:gd name="connsiteY3" fmla="*/ 43881 h 97903"/>
              <a:gd name="connsiteX4" fmla="*/ 76636 w 79527"/>
              <a:gd name="connsiteY4" fmla="*/ 20069 h 97903"/>
              <a:gd name="connsiteX5" fmla="*/ 30599 w 79527"/>
              <a:gd name="connsiteY5" fmla="*/ 10544 h 97903"/>
              <a:gd name="connsiteX6" fmla="*/ 2024 w 79527"/>
              <a:gd name="connsiteY6" fmla="*/ 4194 h 97903"/>
              <a:gd name="connsiteX7" fmla="*/ 3611 w 79527"/>
              <a:gd name="connsiteY7" fmla="*/ 97856 h 9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527" h="97903">
                <a:moveTo>
                  <a:pt x="3611" y="97856"/>
                </a:moveTo>
                <a:cubicBezTo>
                  <a:pt x="4405" y="99973"/>
                  <a:pt x="4140" y="30123"/>
                  <a:pt x="6786" y="16894"/>
                </a:cubicBezTo>
                <a:cubicBezTo>
                  <a:pt x="9432" y="3665"/>
                  <a:pt x="9167" y="13983"/>
                  <a:pt x="19486" y="18481"/>
                </a:cubicBezTo>
                <a:cubicBezTo>
                  <a:pt x="29805" y="22979"/>
                  <a:pt x="59174" y="43616"/>
                  <a:pt x="68699" y="43881"/>
                </a:cubicBezTo>
                <a:cubicBezTo>
                  <a:pt x="78224" y="44146"/>
                  <a:pt x="82986" y="25625"/>
                  <a:pt x="76636" y="20069"/>
                </a:cubicBezTo>
                <a:cubicBezTo>
                  <a:pt x="70286" y="14513"/>
                  <a:pt x="43034" y="13190"/>
                  <a:pt x="30599" y="10544"/>
                </a:cubicBezTo>
                <a:cubicBezTo>
                  <a:pt x="18164" y="7898"/>
                  <a:pt x="7051" y="-7183"/>
                  <a:pt x="2024" y="4194"/>
                </a:cubicBezTo>
                <a:cubicBezTo>
                  <a:pt x="-3003" y="15571"/>
                  <a:pt x="2817" y="95739"/>
                  <a:pt x="3611" y="97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1B86D942-956B-4D5D-969B-3575410CB3D1}"/>
              </a:ext>
            </a:extLst>
          </p:cNvPr>
          <p:cNvSpPr/>
          <p:nvPr/>
        </p:nvSpPr>
        <p:spPr>
          <a:xfrm rot="13500000" flipH="1">
            <a:off x="4544380" y="1429729"/>
            <a:ext cx="45719" cy="62521"/>
          </a:xfrm>
          <a:custGeom>
            <a:avLst/>
            <a:gdLst>
              <a:gd name="connsiteX0" fmla="*/ 43495 w 43496"/>
              <a:gd name="connsiteY0" fmla="*/ 608 h 104431"/>
              <a:gd name="connsiteX1" fmla="*/ 2220 w 43496"/>
              <a:gd name="connsiteY1" fmla="*/ 94271 h 104431"/>
              <a:gd name="connsiteX2" fmla="*/ 5395 w 43496"/>
              <a:gd name="connsiteY2" fmla="*/ 97446 h 104431"/>
              <a:gd name="connsiteX3" fmla="*/ 3807 w 43496"/>
              <a:gd name="connsiteY3" fmla="*/ 54583 h 104431"/>
              <a:gd name="connsiteX4" fmla="*/ 43495 w 43496"/>
              <a:gd name="connsiteY4" fmla="*/ 608 h 10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96" h="104431">
                <a:moveTo>
                  <a:pt x="43495" y="608"/>
                </a:moveTo>
                <a:cubicBezTo>
                  <a:pt x="43231" y="7223"/>
                  <a:pt x="8570" y="78132"/>
                  <a:pt x="2220" y="94271"/>
                </a:cubicBezTo>
                <a:cubicBezTo>
                  <a:pt x="-4130" y="110410"/>
                  <a:pt x="5131" y="104061"/>
                  <a:pt x="5395" y="97446"/>
                </a:cubicBezTo>
                <a:cubicBezTo>
                  <a:pt x="5659" y="90831"/>
                  <a:pt x="1955" y="65960"/>
                  <a:pt x="3807" y="54583"/>
                </a:cubicBezTo>
                <a:cubicBezTo>
                  <a:pt x="5659" y="43206"/>
                  <a:pt x="43759" y="-6007"/>
                  <a:pt x="43495" y="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14DFA7F4-3CFA-4A06-877D-57441B35A8C2}"/>
              </a:ext>
            </a:extLst>
          </p:cNvPr>
          <p:cNvSpPr/>
          <p:nvPr/>
        </p:nvSpPr>
        <p:spPr>
          <a:xfrm>
            <a:off x="4578151" y="1514398"/>
            <a:ext cx="124026" cy="88977"/>
          </a:xfrm>
          <a:custGeom>
            <a:avLst/>
            <a:gdLst>
              <a:gd name="connsiteX0" fmla="*/ 124024 w 124026"/>
              <a:gd name="connsiteY0" fmla="*/ 77 h 88977"/>
              <a:gd name="connsiteX1" fmla="*/ 85924 w 124026"/>
              <a:gd name="connsiteY1" fmla="*/ 60402 h 88977"/>
              <a:gd name="connsiteX2" fmla="*/ 199 w 124026"/>
              <a:gd name="connsiteY2" fmla="*/ 88977 h 88977"/>
              <a:gd name="connsiteX3" fmla="*/ 60524 w 124026"/>
              <a:gd name="connsiteY3" fmla="*/ 60402 h 88977"/>
              <a:gd name="connsiteX4" fmla="*/ 84337 w 124026"/>
              <a:gd name="connsiteY4" fmla="*/ 47702 h 88977"/>
              <a:gd name="connsiteX5" fmla="*/ 124024 w 124026"/>
              <a:gd name="connsiteY5" fmla="*/ 77 h 8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26" h="88977">
                <a:moveTo>
                  <a:pt x="124024" y="77"/>
                </a:moveTo>
                <a:cubicBezTo>
                  <a:pt x="124288" y="2194"/>
                  <a:pt x="106561" y="45585"/>
                  <a:pt x="85924" y="60402"/>
                </a:cubicBezTo>
                <a:cubicBezTo>
                  <a:pt x="65287" y="75219"/>
                  <a:pt x="4432" y="88977"/>
                  <a:pt x="199" y="88977"/>
                </a:cubicBezTo>
                <a:cubicBezTo>
                  <a:pt x="-4034" y="88977"/>
                  <a:pt x="60524" y="60402"/>
                  <a:pt x="60524" y="60402"/>
                </a:cubicBezTo>
                <a:cubicBezTo>
                  <a:pt x="74547" y="53523"/>
                  <a:pt x="75341" y="55640"/>
                  <a:pt x="84337" y="47702"/>
                </a:cubicBezTo>
                <a:cubicBezTo>
                  <a:pt x="93333" y="39765"/>
                  <a:pt x="123760" y="-2040"/>
                  <a:pt x="124024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00745B6E-4C16-4303-86B3-33B6B7AE474B}"/>
              </a:ext>
            </a:extLst>
          </p:cNvPr>
          <p:cNvSpPr/>
          <p:nvPr/>
        </p:nvSpPr>
        <p:spPr>
          <a:xfrm>
            <a:off x="4554514" y="1424821"/>
            <a:ext cx="80089" cy="23075"/>
          </a:xfrm>
          <a:custGeom>
            <a:avLst/>
            <a:gdLst>
              <a:gd name="connsiteX0" fmla="*/ 24 w 80089"/>
              <a:gd name="connsiteY0" fmla="*/ 5517 h 23075"/>
              <a:gd name="connsiteX1" fmla="*/ 68286 w 80089"/>
              <a:gd name="connsiteY1" fmla="*/ 8692 h 23075"/>
              <a:gd name="connsiteX2" fmla="*/ 79399 w 80089"/>
              <a:gd name="connsiteY2" fmla="*/ 22979 h 23075"/>
              <a:gd name="connsiteX3" fmla="*/ 60349 w 80089"/>
              <a:gd name="connsiteY3" fmla="*/ 754 h 23075"/>
              <a:gd name="connsiteX4" fmla="*/ 24 w 80089"/>
              <a:gd name="connsiteY4" fmla="*/ 5517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89" h="23075">
                <a:moveTo>
                  <a:pt x="24" y="5517"/>
                </a:moveTo>
                <a:cubicBezTo>
                  <a:pt x="1347" y="6840"/>
                  <a:pt x="55057" y="5782"/>
                  <a:pt x="68286" y="8692"/>
                </a:cubicBezTo>
                <a:cubicBezTo>
                  <a:pt x="81515" y="11602"/>
                  <a:pt x="80722" y="24302"/>
                  <a:pt x="79399" y="22979"/>
                </a:cubicBezTo>
                <a:cubicBezTo>
                  <a:pt x="78076" y="21656"/>
                  <a:pt x="68551" y="3664"/>
                  <a:pt x="60349" y="754"/>
                </a:cubicBezTo>
                <a:cubicBezTo>
                  <a:pt x="52147" y="-2156"/>
                  <a:pt x="-1299" y="4194"/>
                  <a:pt x="24" y="5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018674D5-AF0C-4E39-8F52-13CAA006A3C5}"/>
              </a:ext>
            </a:extLst>
          </p:cNvPr>
          <p:cNvSpPr/>
          <p:nvPr/>
        </p:nvSpPr>
        <p:spPr>
          <a:xfrm>
            <a:off x="4694238" y="1377917"/>
            <a:ext cx="27019" cy="71682"/>
          </a:xfrm>
          <a:custGeom>
            <a:avLst/>
            <a:gdLst>
              <a:gd name="connsiteX0" fmla="*/ 0 w 27019"/>
              <a:gd name="connsiteY0" fmla="*/ 33 h 71682"/>
              <a:gd name="connsiteX1" fmla="*/ 25400 w 27019"/>
              <a:gd name="connsiteY1" fmla="*/ 68296 h 71682"/>
              <a:gd name="connsiteX2" fmla="*/ 25400 w 27019"/>
              <a:gd name="connsiteY2" fmla="*/ 58771 h 71682"/>
              <a:gd name="connsiteX3" fmla="*/ 0 w 27019"/>
              <a:gd name="connsiteY3" fmla="*/ 33 h 7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19" h="71682">
                <a:moveTo>
                  <a:pt x="0" y="33"/>
                </a:moveTo>
                <a:cubicBezTo>
                  <a:pt x="0" y="1620"/>
                  <a:pt x="21167" y="58506"/>
                  <a:pt x="25400" y="68296"/>
                </a:cubicBezTo>
                <a:cubicBezTo>
                  <a:pt x="29633" y="78086"/>
                  <a:pt x="24077" y="64063"/>
                  <a:pt x="25400" y="58771"/>
                </a:cubicBezTo>
                <a:cubicBezTo>
                  <a:pt x="26723" y="53479"/>
                  <a:pt x="0" y="-1554"/>
                  <a:pt x="0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2B0FCF7A-3EA4-4E08-93B2-DA4192F3CAF6}"/>
              </a:ext>
            </a:extLst>
          </p:cNvPr>
          <p:cNvSpPr/>
          <p:nvPr/>
        </p:nvSpPr>
        <p:spPr>
          <a:xfrm>
            <a:off x="4830188" y="1387456"/>
            <a:ext cx="46758" cy="154800"/>
          </a:xfrm>
          <a:custGeom>
            <a:avLst/>
            <a:gdLst>
              <a:gd name="connsiteX0" fmla="*/ 46612 w 46758"/>
              <a:gd name="connsiteY0" fmla="*/ 19 h 154800"/>
              <a:gd name="connsiteX1" fmla="*/ 6925 w 46758"/>
              <a:gd name="connsiteY1" fmla="*/ 93682 h 154800"/>
              <a:gd name="connsiteX2" fmla="*/ 46612 w 46758"/>
              <a:gd name="connsiteY2" fmla="*/ 154007 h 154800"/>
              <a:gd name="connsiteX3" fmla="*/ 19625 w 46758"/>
              <a:gd name="connsiteY3" fmla="*/ 125432 h 154800"/>
              <a:gd name="connsiteX4" fmla="*/ 575 w 46758"/>
              <a:gd name="connsiteY4" fmla="*/ 85744 h 154800"/>
              <a:gd name="connsiteX5" fmla="*/ 46612 w 46758"/>
              <a:gd name="connsiteY5" fmla="*/ 19 h 1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58" h="154800">
                <a:moveTo>
                  <a:pt x="46612" y="19"/>
                </a:moveTo>
                <a:cubicBezTo>
                  <a:pt x="47670" y="1342"/>
                  <a:pt x="6925" y="68017"/>
                  <a:pt x="6925" y="93682"/>
                </a:cubicBezTo>
                <a:cubicBezTo>
                  <a:pt x="6925" y="119347"/>
                  <a:pt x="44495" y="148715"/>
                  <a:pt x="46612" y="154007"/>
                </a:cubicBezTo>
                <a:cubicBezTo>
                  <a:pt x="48729" y="159299"/>
                  <a:pt x="27298" y="136809"/>
                  <a:pt x="19625" y="125432"/>
                </a:cubicBezTo>
                <a:cubicBezTo>
                  <a:pt x="11952" y="114055"/>
                  <a:pt x="-3129" y="105058"/>
                  <a:pt x="575" y="85744"/>
                </a:cubicBezTo>
                <a:cubicBezTo>
                  <a:pt x="4279" y="66430"/>
                  <a:pt x="45554" y="-1304"/>
                  <a:pt x="46612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7AED1D92-0BEC-451C-AB06-7CBDBC265B6E}"/>
              </a:ext>
            </a:extLst>
          </p:cNvPr>
          <p:cNvSpPr/>
          <p:nvPr/>
        </p:nvSpPr>
        <p:spPr>
          <a:xfrm>
            <a:off x="4700487" y="1443470"/>
            <a:ext cx="85913" cy="267430"/>
          </a:xfrm>
          <a:custGeom>
            <a:avLst/>
            <a:gdLst>
              <a:gd name="connsiteX0" fmla="*/ 71538 w 85913"/>
              <a:gd name="connsiteY0" fmla="*/ 1155 h 267430"/>
              <a:gd name="connsiteX1" fmla="*/ 82651 w 85913"/>
              <a:gd name="connsiteY1" fmla="*/ 63068 h 267430"/>
              <a:gd name="connsiteX2" fmla="*/ 8038 w 85913"/>
              <a:gd name="connsiteY2" fmla="*/ 242455 h 267430"/>
              <a:gd name="connsiteX3" fmla="*/ 15976 w 85913"/>
              <a:gd name="connsiteY3" fmla="*/ 266268 h 267430"/>
              <a:gd name="connsiteX4" fmla="*/ 1688 w 85913"/>
              <a:gd name="connsiteY4" fmla="*/ 245630 h 267430"/>
              <a:gd name="connsiteX5" fmla="*/ 62013 w 85913"/>
              <a:gd name="connsiteY5" fmla="*/ 107518 h 267430"/>
              <a:gd name="connsiteX6" fmla="*/ 71538 w 85913"/>
              <a:gd name="connsiteY6" fmla="*/ 1155 h 26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913" h="267430">
                <a:moveTo>
                  <a:pt x="71538" y="1155"/>
                </a:moveTo>
                <a:cubicBezTo>
                  <a:pt x="74978" y="-6253"/>
                  <a:pt x="93234" y="22851"/>
                  <a:pt x="82651" y="63068"/>
                </a:cubicBezTo>
                <a:cubicBezTo>
                  <a:pt x="72068" y="103285"/>
                  <a:pt x="19150" y="208588"/>
                  <a:pt x="8038" y="242455"/>
                </a:cubicBezTo>
                <a:cubicBezTo>
                  <a:pt x="-3075" y="276322"/>
                  <a:pt x="17034" y="265739"/>
                  <a:pt x="15976" y="266268"/>
                </a:cubicBezTo>
                <a:cubicBezTo>
                  <a:pt x="14918" y="266797"/>
                  <a:pt x="-5985" y="272088"/>
                  <a:pt x="1688" y="245630"/>
                </a:cubicBezTo>
                <a:cubicBezTo>
                  <a:pt x="9361" y="219172"/>
                  <a:pt x="48784" y="145618"/>
                  <a:pt x="62013" y="107518"/>
                </a:cubicBezTo>
                <a:cubicBezTo>
                  <a:pt x="75242" y="69418"/>
                  <a:pt x="68098" y="8563"/>
                  <a:pt x="71538" y="1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D479D9D0-AC21-4C93-8E56-87B6089435C6}"/>
              </a:ext>
            </a:extLst>
          </p:cNvPr>
          <p:cNvSpPr/>
          <p:nvPr/>
        </p:nvSpPr>
        <p:spPr>
          <a:xfrm>
            <a:off x="4596980" y="1763679"/>
            <a:ext cx="57827" cy="100383"/>
          </a:xfrm>
          <a:custGeom>
            <a:avLst/>
            <a:gdLst>
              <a:gd name="connsiteX0" fmla="*/ 30583 w 57827"/>
              <a:gd name="connsiteY0" fmla="*/ 34 h 100383"/>
              <a:gd name="connsiteX1" fmla="*/ 420 w 57827"/>
              <a:gd name="connsiteY1" fmla="*/ 52421 h 100383"/>
              <a:gd name="connsiteX2" fmla="*/ 57570 w 57827"/>
              <a:gd name="connsiteY2" fmla="*/ 100046 h 100383"/>
              <a:gd name="connsiteX3" fmla="*/ 21058 w 57827"/>
              <a:gd name="connsiteY3" fmla="*/ 73059 h 100383"/>
              <a:gd name="connsiteX4" fmla="*/ 9945 w 57827"/>
              <a:gd name="connsiteY4" fmla="*/ 60359 h 100383"/>
              <a:gd name="connsiteX5" fmla="*/ 30583 w 57827"/>
              <a:gd name="connsiteY5" fmla="*/ 34 h 10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827" h="100383">
                <a:moveTo>
                  <a:pt x="30583" y="34"/>
                </a:moveTo>
                <a:cubicBezTo>
                  <a:pt x="28996" y="-1289"/>
                  <a:pt x="-4078" y="35752"/>
                  <a:pt x="420" y="52421"/>
                </a:cubicBezTo>
                <a:cubicBezTo>
                  <a:pt x="4918" y="69090"/>
                  <a:pt x="54130" y="96606"/>
                  <a:pt x="57570" y="100046"/>
                </a:cubicBezTo>
                <a:cubicBezTo>
                  <a:pt x="61010" y="103486"/>
                  <a:pt x="28995" y="79673"/>
                  <a:pt x="21058" y="73059"/>
                </a:cubicBezTo>
                <a:cubicBezTo>
                  <a:pt x="13121" y="66445"/>
                  <a:pt x="10474" y="69355"/>
                  <a:pt x="9945" y="60359"/>
                </a:cubicBezTo>
                <a:cubicBezTo>
                  <a:pt x="9416" y="51363"/>
                  <a:pt x="32170" y="1357"/>
                  <a:pt x="30583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587EC516-CC23-48B4-92B2-C044A796DEC6}"/>
              </a:ext>
            </a:extLst>
          </p:cNvPr>
          <p:cNvSpPr/>
          <p:nvPr/>
        </p:nvSpPr>
        <p:spPr>
          <a:xfrm>
            <a:off x="4748207" y="1705411"/>
            <a:ext cx="140463" cy="137685"/>
          </a:xfrm>
          <a:custGeom>
            <a:avLst/>
            <a:gdLst>
              <a:gd name="connsiteX0" fmla="*/ 6 w 140463"/>
              <a:gd name="connsiteY0" fmla="*/ 15439 h 137685"/>
              <a:gd name="connsiteX1" fmla="*/ 98431 w 140463"/>
              <a:gd name="connsiteY1" fmla="*/ 1152 h 137685"/>
              <a:gd name="connsiteX2" fmla="*/ 128593 w 140463"/>
              <a:gd name="connsiteY2" fmla="*/ 48777 h 137685"/>
              <a:gd name="connsiteX3" fmla="*/ 139706 w 140463"/>
              <a:gd name="connsiteY3" fmla="*/ 82114 h 137685"/>
              <a:gd name="connsiteX4" fmla="*/ 109543 w 140463"/>
              <a:gd name="connsiteY4" fmla="*/ 104339 h 137685"/>
              <a:gd name="connsiteX5" fmla="*/ 101606 w 140463"/>
              <a:gd name="connsiteY5" fmla="*/ 137677 h 137685"/>
              <a:gd name="connsiteX6" fmla="*/ 106368 w 140463"/>
              <a:gd name="connsiteY6" fmla="*/ 101164 h 137685"/>
              <a:gd name="connsiteX7" fmla="*/ 130181 w 140463"/>
              <a:gd name="connsiteY7" fmla="*/ 74177 h 137685"/>
              <a:gd name="connsiteX8" fmla="*/ 120656 w 140463"/>
              <a:gd name="connsiteY8" fmla="*/ 47189 h 137685"/>
              <a:gd name="connsiteX9" fmla="*/ 103193 w 140463"/>
              <a:gd name="connsiteY9" fmla="*/ 23377 h 137685"/>
              <a:gd name="connsiteX10" fmla="*/ 6 w 140463"/>
              <a:gd name="connsiteY10" fmla="*/ 15439 h 13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463" h="137685">
                <a:moveTo>
                  <a:pt x="6" y="15439"/>
                </a:moveTo>
                <a:cubicBezTo>
                  <a:pt x="-788" y="11735"/>
                  <a:pt x="77000" y="-4404"/>
                  <a:pt x="98431" y="1152"/>
                </a:cubicBezTo>
                <a:cubicBezTo>
                  <a:pt x="119862" y="6708"/>
                  <a:pt x="121714" y="35283"/>
                  <a:pt x="128593" y="48777"/>
                </a:cubicBezTo>
                <a:cubicBezTo>
                  <a:pt x="135472" y="62271"/>
                  <a:pt x="142881" y="72854"/>
                  <a:pt x="139706" y="82114"/>
                </a:cubicBezTo>
                <a:cubicBezTo>
                  <a:pt x="136531" y="91374"/>
                  <a:pt x="115893" y="95079"/>
                  <a:pt x="109543" y="104339"/>
                </a:cubicBezTo>
                <a:cubicBezTo>
                  <a:pt x="103193" y="113600"/>
                  <a:pt x="102135" y="138206"/>
                  <a:pt x="101606" y="137677"/>
                </a:cubicBezTo>
                <a:cubicBezTo>
                  <a:pt x="101077" y="137148"/>
                  <a:pt x="101606" y="111747"/>
                  <a:pt x="106368" y="101164"/>
                </a:cubicBezTo>
                <a:cubicBezTo>
                  <a:pt x="111131" y="90581"/>
                  <a:pt x="127800" y="83173"/>
                  <a:pt x="130181" y="74177"/>
                </a:cubicBezTo>
                <a:cubicBezTo>
                  <a:pt x="132562" y="65181"/>
                  <a:pt x="125154" y="55656"/>
                  <a:pt x="120656" y="47189"/>
                </a:cubicBezTo>
                <a:cubicBezTo>
                  <a:pt x="116158" y="38722"/>
                  <a:pt x="122508" y="30256"/>
                  <a:pt x="103193" y="23377"/>
                </a:cubicBezTo>
                <a:cubicBezTo>
                  <a:pt x="83878" y="16498"/>
                  <a:pt x="800" y="19143"/>
                  <a:pt x="6" y="15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B2190AC9-D7CC-44E9-82A2-6ACB226B41B6}"/>
              </a:ext>
            </a:extLst>
          </p:cNvPr>
          <p:cNvSpPr/>
          <p:nvPr/>
        </p:nvSpPr>
        <p:spPr>
          <a:xfrm>
            <a:off x="4671778" y="1709561"/>
            <a:ext cx="27224" cy="78252"/>
          </a:xfrm>
          <a:custGeom>
            <a:avLst/>
            <a:gdLst>
              <a:gd name="connsiteX0" fmla="*/ 1822 w 27224"/>
              <a:gd name="connsiteY0" fmla="*/ 177 h 78252"/>
              <a:gd name="connsiteX1" fmla="*/ 27222 w 27224"/>
              <a:gd name="connsiteY1" fmla="*/ 57327 h 78252"/>
              <a:gd name="connsiteX2" fmla="*/ 3410 w 27224"/>
              <a:gd name="connsiteY2" fmla="*/ 77964 h 78252"/>
              <a:gd name="connsiteX3" fmla="*/ 1822 w 27224"/>
              <a:gd name="connsiteY3" fmla="*/ 177 h 7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24" h="78252">
                <a:moveTo>
                  <a:pt x="1822" y="177"/>
                </a:moveTo>
                <a:cubicBezTo>
                  <a:pt x="5791" y="-3262"/>
                  <a:pt x="26957" y="44363"/>
                  <a:pt x="27222" y="57327"/>
                </a:cubicBezTo>
                <a:cubicBezTo>
                  <a:pt x="27487" y="70291"/>
                  <a:pt x="5527" y="80081"/>
                  <a:pt x="3410" y="77964"/>
                </a:cubicBezTo>
                <a:cubicBezTo>
                  <a:pt x="1293" y="75847"/>
                  <a:pt x="-2147" y="3616"/>
                  <a:pt x="1822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D65B4BDA-2CCC-4A67-89B6-F3CC35A4209D}"/>
              </a:ext>
            </a:extLst>
          </p:cNvPr>
          <p:cNvSpPr/>
          <p:nvPr/>
        </p:nvSpPr>
        <p:spPr>
          <a:xfrm>
            <a:off x="4717829" y="1784303"/>
            <a:ext cx="102700" cy="54099"/>
          </a:xfrm>
          <a:custGeom>
            <a:avLst/>
            <a:gdLst>
              <a:gd name="connsiteX0" fmla="*/ 221 w 102700"/>
              <a:gd name="connsiteY0" fmla="*/ 47 h 54099"/>
              <a:gd name="connsiteX1" fmla="*/ 98646 w 102700"/>
              <a:gd name="connsiteY1" fmla="*/ 17510 h 54099"/>
              <a:gd name="connsiteX2" fmla="*/ 84359 w 102700"/>
              <a:gd name="connsiteY2" fmla="*/ 54022 h 54099"/>
              <a:gd name="connsiteX3" fmla="*/ 89121 w 102700"/>
              <a:gd name="connsiteY3" fmla="*/ 27035 h 54099"/>
              <a:gd name="connsiteX4" fmla="*/ 71659 w 102700"/>
              <a:gd name="connsiteY4" fmla="*/ 22272 h 54099"/>
              <a:gd name="connsiteX5" fmla="*/ 221 w 102700"/>
              <a:gd name="connsiteY5" fmla="*/ 47 h 5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700" h="54099">
                <a:moveTo>
                  <a:pt x="221" y="47"/>
                </a:moveTo>
                <a:cubicBezTo>
                  <a:pt x="4719" y="-747"/>
                  <a:pt x="84623" y="8514"/>
                  <a:pt x="98646" y="17510"/>
                </a:cubicBezTo>
                <a:cubicBezTo>
                  <a:pt x="112669" y="26506"/>
                  <a:pt x="85946" y="52435"/>
                  <a:pt x="84359" y="54022"/>
                </a:cubicBezTo>
                <a:cubicBezTo>
                  <a:pt x="82772" y="55609"/>
                  <a:pt x="91238" y="32327"/>
                  <a:pt x="89121" y="27035"/>
                </a:cubicBezTo>
                <a:cubicBezTo>
                  <a:pt x="87004" y="21743"/>
                  <a:pt x="82242" y="24653"/>
                  <a:pt x="71659" y="22272"/>
                </a:cubicBezTo>
                <a:cubicBezTo>
                  <a:pt x="61076" y="19891"/>
                  <a:pt x="-4277" y="841"/>
                  <a:pt x="221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D6D7771B-EC17-4D61-B137-BA465FFBE401}"/>
              </a:ext>
            </a:extLst>
          </p:cNvPr>
          <p:cNvSpPr/>
          <p:nvPr/>
        </p:nvSpPr>
        <p:spPr>
          <a:xfrm>
            <a:off x="4730694" y="1749183"/>
            <a:ext cx="100183" cy="6821"/>
          </a:xfrm>
          <a:custGeom>
            <a:avLst/>
            <a:gdLst>
              <a:gd name="connsiteX0" fmla="*/ 56 w 100183"/>
              <a:gd name="connsiteY0" fmla="*/ 242 h 6821"/>
              <a:gd name="connsiteX1" fmla="*/ 95306 w 100183"/>
              <a:gd name="connsiteY1" fmla="*/ 1830 h 6821"/>
              <a:gd name="connsiteX2" fmla="*/ 81019 w 100183"/>
              <a:gd name="connsiteY2" fmla="*/ 6592 h 6821"/>
              <a:gd name="connsiteX3" fmla="*/ 56 w 100183"/>
              <a:gd name="connsiteY3" fmla="*/ 242 h 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83" h="6821">
                <a:moveTo>
                  <a:pt x="56" y="242"/>
                </a:moveTo>
                <a:cubicBezTo>
                  <a:pt x="2437" y="-552"/>
                  <a:pt x="81812" y="772"/>
                  <a:pt x="95306" y="1830"/>
                </a:cubicBezTo>
                <a:cubicBezTo>
                  <a:pt x="108800" y="2888"/>
                  <a:pt x="91073" y="5005"/>
                  <a:pt x="81019" y="6592"/>
                </a:cubicBezTo>
                <a:cubicBezTo>
                  <a:pt x="70965" y="8179"/>
                  <a:pt x="-2325" y="1036"/>
                  <a:pt x="56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F61DDB17-1D82-484F-909D-D46D58E52FE5}"/>
              </a:ext>
            </a:extLst>
          </p:cNvPr>
          <p:cNvSpPr/>
          <p:nvPr/>
        </p:nvSpPr>
        <p:spPr>
          <a:xfrm>
            <a:off x="4741687" y="1869818"/>
            <a:ext cx="11549" cy="79778"/>
          </a:xfrm>
          <a:custGeom>
            <a:avLst/>
            <a:gdLst>
              <a:gd name="connsiteX0" fmla="*/ 4938 w 11549"/>
              <a:gd name="connsiteY0" fmla="*/ 257 h 79778"/>
              <a:gd name="connsiteX1" fmla="*/ 176 w 11549"/>
              <a:gd name="connsiteY1" fmla="*/ 78045 h 79778"/>
              <a:gd name="connsiteX2" fmla="*/ 11288 w 11549"/>
              <a:gd name="connsiteY2" fmla="*/ 52645 h 79778"/>
              <a:gd name="connsiteX3" fmla="*/ 4938 w 11549"/>
              <a:gd name="connsiteY3" fmla="*/ 257 h 7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49" h="79778">
                <a:moveTo>
                  <a:pt x="4938" y="257"/>
                </a:moveTo>
                <a:cubicBezTo>
                  <a:pt x="3086" y="4490"/>
                  <a:pt x="-882" y="69314"/>
                  <a:pt x="176" y="78045"/>
                </a:cubicBezTo>
                <a:cubicBezTo>
                  <a:pt x="1234" y="86776"/>
                  <a:pt x="9701" y="60053"/>
                  <a:pt x="11288" y="52645"/>
                </a:cubicBezTo>
                <a:cubicBezTo>
                  <a:pt x="12875" y="45237"/>
                  <a:pt x="6790" y="-3976"/>
                  <a:pt x="4938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2BBFA88C-4450-4517-89B2-DBDEF6316153}"/>
              </a:ext>
            </a:extLst>
          </p:cNvPr>
          <p:cNvSpPr/>
          <p:nvPr/>
        </p:nvSpPr>
        <p:spPr>
          <a:xfrm>
            <a:off x="4714633" y="1866691"/>
            <a:ext cx="9804" cy="83247"/>
          </a:xfrm>
          <a:custGeom>
            <a:avLst/>
            <a:gdLst>
              <a:gd name="connsiteX0" fmla="*/ 3417 w 9804"/>
              <a:gd name="connsiteY0" fmla="*/ 209 h 83247"/>
              <a:gd name="connsiteX1" fmla="*/ 9767 w 9804"/>
              <a:gd name="connsiteY1" fmla="*/ 81172 h 83247"/>
              <a:gd name="connsiteX2" fmla="*/ 242 w 9804"/>
              <a:gd name="connsiteY2" fmla="*/ 57359 h 83247"/>
              <a:gd name="connsiteX3" fmla="*/ 3417 w 9804"/>
              <a:gd name="connsiteY3" fmla="*/ 209 h 8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4" h="83247">
                <a:moveTo>
                  <a:pt x="3417" y="209"/>
                </a:moveTo>
                <a:cubicBezTo>
                  <a:pt x="5005" y="4178"/>
                  <a:pt x="10296" y="71647"/>
                  <a:pt x="9767" y="81172"/>
                </a:cubicBezTo>
                <a:cubicBezTo>
                  <a:pt x="9238" y="90697"/>
                  <a:pt x="1300" y="64767"/>
                  <a:pt x="242" y="57359"/>
                </a:cubicBezTo>
                <a:cubicBezTo>
                  <a:pt x="-816" y="49951"/>
                  <a:pt x="1829" y="-3760"/>
                  <a:pt x="3417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B2F1B8E9-59F5-41A1-9214-9811CC5D53DA}"/>
              </a:ext>
            </a:extLst>
          </p:cNvPr>
          <p:cNvSpPr/>
          <p:nvPr/>
        </p:nvSpPr>
        <p:spPr>
          <a:xfrm>
            <a:off x="4637081" y="1986722"/>
            <a:ext cx="95271" cy="81868"/>
          </a:xfrm>
          <a:custGeom>
            <a:avLst/>
            <a:gdLst>
              <a:gd name="connsiteX0" fmla="*/ 7 w 95271"/>
              <a:gd name="connsiteY0" fmla="*/ 81791 h 81868"/>
              <a:gd name="connsiteX1" fmla="*/ 38107 w 95271"/>
              <a:gd name="connsiteY1" fmla="*/ 7178 h 81868"/>
              <a:gd name="connsiteX2" fmla="*/ 49219 w 95271"/>
              <a:gd name="connsiteY2" fmla="*/ 2416 h 81868"/>
              <a:gd name="connsiteX3" fmla="*/ 95257 w 95271"/>
              <a:gd name="connsiteY3" fmla="*/ 2416 h 81868"/>
              <a:gd name="connsiteX4" fmla="*/ 53982 w 95271"/>
              <a:gd name="connsiteY4" fmla="*/ 7178 h 81868"/>
              <a:gd name="connsiteX5" fmla="*/ 34932 w 95271"/>
              <a:gd name="connsiteY5" fmla="*/ 21466 h 81868"/>
              <a:gd name="connsiteX6" fmla="*/ 7 w 95271"/>
              <a:gd name="connsiteY6" fmla="*/ 81791 h 8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71" h="81868">
                <a:moveTo>
                  <a:pt x="7" y="81791"/>
                </a:moveTo>
                <a:cubicBezTo>
                  <a:pt x="536" y="79410"/>
                  <a:pt x="29905" y="20407"/>
                  <a:pt x="38107" y="7178"/>
                </a:cubicBezTo>
                <a:cubicBezTo>
                  <a:pt x="46309" y="-6051"/>
                  <a:pt x="39694" y="3210"/>
                  <a:pt x="49219" y="2416"/>
                </a:cubicBezTo>
                <a:cubicBezTo>
                  <a:pt x="58744" y="1622"/>
                  <a:pt x="94463" y="1622"/>
                  <a:pt x="95257" y="2416"/>
                </a:cubicBezTo>
                <a:cubicBezTo>
                  <a:pt x="96051" y="3210"/>
                  <a:pt x="64036" y="4003"/>
                  <a:pt x="53982" y="7178"/>
                </a:cubicBezTo>
                <a:cubicBezTo>
                  <a:pt x="43928" y="10353"/>
                  <a:pt x="41282" y="12205"/>
                  <a:pt x="34932" y="21466"/>
                </a:cubicBezTo>
                <a:cubicBezTo>
                  <a:pt x="28582" y="30726"/>
                  <a:pt x="-522" y="84172"/>
                  <a:pt x="7" y="81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ECD7C83F-ED4E-498E-822B-FE0C6A205DC6}"/>
              </a:ext>
            </a:extLst>
          </p:cNvPr>
          <p:cNvSpPr/>
          <p:nvPr/>
        </p:nvSpPr>
        <p:spPr>
          <a:xfrm>
            <a:off x="4727421" y="1968263"/>
            <a:ext cx="260154" cy="51095"/>
          </a:xfrm>
          <a:custGeom>
            <a:avLst/>
            <a:gdLst>
              <a:gd name="connsiteX0" fmla="*/ 258917 w 260154"/>
              <a:gd name="connsiteY0" fmla="*/ 51037 h 51095"/>
              <a:gd name="connsiteX1" fmla="*/ 141442 w 260154"/>
              <a:gd name="connsiteY1" fmla="*/ 22462 h 51095"/>
              <a:gd name="connsiteX2" fmla="*/ 30317 w 260154"/>
              <a:gd name="connsiteY2" fmla="*/ 237 h 51095"/>
              <a:gd name="connsiteX3" fmla="*/ 154 w 260154"/>
              <a:gd name="connsiteY3" fmla="*/ 36750 h 51095"/>
              <a:gd name="connsiteX4" fmla="*/ 19204 w 260154"/>
              <a:gd name="connsiteY4" fmla="*/ 16112 h 51095"/>
              <a:gd name="connsiteX5" fmla="*/ 33492 w 260154"/>
              <a:gd name="connsiteY5" fmla="*/ 14525 h 51095"/>
              <a:gd name="connsiteX6" fmla="*/ 63654 w 260154"/>
              <a:gd name="connsiteY6" fmla="*/ 14525 h 51095"/>
              <a:gd name="connsiteX7" fmla="*/ 258917 w 260154"/>
              <a:gd name="connsiteY7" fmla="*/ 51037 h 5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154" h="51095">
                <a:moveTo>
                  <a:pt x="258917" y="51037"/>
                </a:moveTo>
                <a:cubicBezTo>
                  <a:pt x="271882" y="52360"/>
                  <a:pt x="179542" y="30929"/>
                  <a:pt x="141442" y="22462"/>
                </a:cubicBezTo>
                <a:cubicBezTo>
                  <a:pt x="103342" y="13995"/>
                  <a:pt x="53865" y="-2144"/>
                  <a:pt x="30317" y="237"/>
                </a:cubicBezTo>
                <a:cubicBezTo>
                  <a:pt x="6769" y="2618"/>
                  <a:pt x="2006" y="34104"/>
                  <a:pt x="154" y="36750"/>
                </a:cubicBezTo>
                <a:cubicBezTo>
                  <a:pt x="-1698" y="39396"/>
                  <a:pt x="13648" y="19816"/>
                  <a:pt x="19204" y="16112"/>
                </a:cubicBezTo>
                <a:cubicBezTo>
                  <a:pt x="24760" y="12408"/>
                  <a:pt x="26084" y="14789"/>
                  <a:pt x="33492" y="14525"/>
                </a:cubicBezTo>
                <a:cubicBezTo>
                  <a:pt x="40900" y="14260"/>
                  <a:pt x="29523" y="8704"/>
                  <a:pt x="63654" y="14525"/>
                </a:cubicBezTo>
                <a:cubicBezTo>
                  <a:pt x="97785" y="20346"/>
                  <a:pt x="245952" y="49714"/>
                  <a:pt x="258917" y="51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B2EACDEE-EDF0-42CE-AA8F-38B349C5EAF6}"/>
              </a:ext>
            </a:extLst>
          </p:cNvPr>
          <p:cNvSpPr/>
          <p:nvPr/>
        </p:nvSpPr>
        <p:spPr>
          <a:xfrm>
            <a:off x="4633099" y="2026703"/>
            <a:ext cx="112972" cy="40273"/>
          </a:xfrm>
          <a:custGeom>
            <a:avLst/>
            <a:gdLst>
              <a:gd name="connsiteX0" fmla="*/ 814 w 112972"/>
              <a:gd name="connsiteY0" fmla="*/ 40222 h 40273"/>
              <a:gd name="connsiteX1" fmla="*/ 104001 w 112972"/>
              <a:gd name="connsiteY1" fmla="*/ 3710 h 40273"/>
              <a:gd name="connsiteX2" fmla="*/ 102414 w 112972"/>
              <a:gd name="connsiteY2" fmla="*/ 2122 h 40273"/>
              <a:gd name="connsiteX3" fmla="*/ 57964 w 112972"/>
              <a:gd name="connsiteY3" fmla="*/ 11647 h 40273"/>
              <a:gd name="connsiteX4" fmla="*/ 814 w 112972"/>
              <a:gd name="connsiteY4" fmla="*/ 40222 h 4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972" h="40273">
                <a:moveTo>
                  <a:pt x="814" y="40222"/>
                </a:moveTo>
                <a:cubicBezTo>
                  <a:pt x="8487" y="38899"/>
                  <a:pt x="104001" y="3710"/>
                  <a:pt x="104001" y="3710"/>
                </a:cubicBezTo>
                <a:cubicBezTo>
                  <a:pt x="120934" y="-2640"/>
                  <a:pt x="110087" y="799"/>
                  <a:pt x="102414" y="2122"/>
                </a:cubicBezTo>
                <a:cubicBezTo>
                  <a:pt x="94741" y="3445"/>
                  <a:pt x="74104" y="6355"/>
                  <a:pt x="57964" y="11647"/>
                </a:cubicBezTo>
                <a:cubicBezTo>
                  <a:pt x="41824" y="16939"/>
                  <a:pt x="-6859" y="41545"/>
                  <a:pt x="814" y="40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A394B59C-2EEB-4016-8028-43321D6DA849}"/>
              </a:ext>
            </a:extLst>
          </p:cNvPr>
          <p:cNvSpPr/>
          <p:nvPr/>
        </p:nvSpPr>
        <p:spPr>
          <a:xfrm>
            <a:off x="4745038" y="2003386"/>
            <a:ext cx="255652" cy="31956"/>
          </a:xfrm>
          <a:custGeom>
            <a:avLst/>
            <a:gdLst>
              <a:gd name="connsiteX0" fmla="*/ 0 w 255652"/>
              <a:gd name="connsiteY0" fmla="*/ 23852 h 31956"/>
              <a:gd name="connsiteX1" fmla="*/ 133350 w 255652"/>
              <a:gd name="connsiteY1" fmla="*/ 15914 h 31956"/>
              <a:gd name="connsiteX2" fmla="*/ 165100 w 255652"/>
              <a:gd name="connsiteY2" fmla="*/ 27027 h 31956"/>
              <a:gd name="connsiteX3" fmla="*/ 206375 w 255652"/>
              <a:gd name="connsiteY3" fmla="*/ 30202 h 31956"/>
              <a:gd name="connsiteX4" fmla="*/ 255587 w 255652"/>
              <a:gd name="connsiteY4" fmla="*/ 39 h 31956"/>
              <a:gd name="connsiteX5" fmla="*/ 215900 w 255652"/>
              <a:gd name="connsiteY5" fmla="*/ 23852 h 31956"/>
              <a:gd name="connsiteX6" fmla="*/ 174625 w 255652"/>
              <a:gd name="connsiteY6" fmla="*/ 25439 h 31956"/>
              <a:gd name="connsiteX7" fmla="*/ 0 w 255652"/>
              <a:gd name="connsiteY7" fmla="*/ 23852 h 3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652" h="31956">
                <a:moveTo>
                  <a:pt x="0" y="23852"/>
                </a:moveTo>
                <a:cubicBezTo>
                  <a:pt x="52916" y="19618"/>
                  <a:pt x="105833" y="15385"/>
                  <a:pt x="133350" y="15914"/>
                </a:cubicBezTo>
                <a:cubicBezTo>
                  <a:pt x="160867" y="16443"/>
                  <a:pt x="152929" y="24646"/>
                  <a:pt x="165100" y="27027"/>
                </a:cubicBezTo>
                <a:cubicBezTo>
                  <a:pt x="177271" y="29408"/>
                  <a:pt x="191294" y="34700"/>
                  <a:pt x="206375" y="30202"/>
                </a:cubicBezTo>
                <a:cubicBezTo>
                  <a:pt x="221456" y="25704"/>
                  <a:pt x="253999" y="1097"/>
                  <a:pt x="255587" y="39"/>
                </a:cubicBezTo>
                <a:cubicBezTo>
                  <a:pt x="257175" y="-1019"/>
                  <a:pt x="229394" y="19619"/>
                  <a:pt x="215900" y="23852"/>
                </a:cubicBezTo>
                <a:cubicBezTo>
                  <a:pt x="202406" y="28085"/>
                  <a:pt x="174625" y="25439"/>
                  <a:pt x="174625" y="25439"/>
                </a:cubicBezTo>
                <a:lnTo>
                  <a:pt x="0" y="2385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A99B7929-9B84-4268-A86E-28E8EB4673C0}"/>
              </a:ext>
            </a:extLst>
          </p:cNvPr>
          <p:cNvSpPr/>
          <p:nvPr/>
        </p:nvSpPr>
        <p:spPr>
          <a:xfrm>
            <a:off x="4662257" y="2038780"/>
            <a:ext cx="212169" cy="37685"/>
          </a:xfrm>
          <a:custGeom>
            <a:avLst/>
            <a:gdLst>
              <a:gd name="connsiteX0" fmla="*/ 231 w 212169"/>
              <a:gd name="connsiteY0" fmla="*/ 37670 h 37685"/>
              <a:gd name="connsiteX1" fmla="*/ 85956 w 212169"/>
              <a:gd name="connsiteY1" fmla="*/ 1158 h 37685"/>
              <a:gd name="connsiteX2" fmla="*/ 211368 w 212169"/>
              <a:gd name="connsiteY2" fmla="*/ 9095 h 37685"/>
              <a:gd name="connsiteX3" fmla="*/ 138343 w 212169"/>
              <a:gd name="connsiteY3" fmla="*/ 9095 h 37685"/>
              <a:gd name="connsiteX4" fmla="*/ 111356 w 212169"/>
              <a:gd name="connsiteY4" fmla="*/ 5920 h 37685"/>
              <a:gd name="connsiteX5" fmla="*/ 231 w 212169"/>
              <a:gd name="connsiteY5" fmla="*/ 37670 h 3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169" h="37685">
                <a:moveTo>
                  <a:pt x="231" y="37670"/>
                </a:moveTo>
                <a:cubicBezTo>
                  <a:pt x="-4002" y="36876"/>
                  <a:pt x="50767" y="5920"/>
                  <a:pt x="85956" y="1158"/>
                </a:cubicBezTo>
                <a:cubicBezTo>
                  <a:pt x="121145" y="-3604"/>
                  <a:pt x="202637" y="7772"/>
                  <a:pt x="211368" y="9095"/>
                </a:cubicBezTo>
                <a:cubicBezTo>
                  <a:pt x="220099" y="10418"/>
                  <a:pt x="155012" y="9624"/>
                  <a:pt x="138343" y="9095"/>
                </a:cubicBezTo>
                <a:cubicBezTo>
                  <a:pt x="121674" y="8566"/>
                  <a:pt x="132787" y="2480"/>
                  <a:pt x="111356" y="5920"/>
                </a:cubicBezTo>
                <a:cubicBezTo>
                  <a:pt x="89925" y="9360"/>
                  <a:pt x="4464" y="38464"/>
                  <a:pt x="231" y="37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40F07227-BA0A-46F8-BF7D-73D44D7DEF7C}"/>
              </a:ext>
            </a:extLst>
          </p:cNvPr>
          <p:cNvSpPr/>
          <p:nvPr/>
        </p:nvSpPr>
        <p:spPr>
          <a:xfrm>
            <a:off x="4662486" y="2050965"/>
            <a:ext cx="219353" cy="39775"/>
          </a:xfrm>
          <a:custGeom>
            <a:avLst/>
            <a:gdLst>
              <a:gd name="connsiteX0" fmla="*/ 2 w 219353"/>
              <a:gd name="connsiteY0" fmla="*/ 20723 h 39775"/>
              <a:gd name="connsiteX1" fmla="*/ 93664 w 219353"/>
              <a:gd name="connsiteY1" fmla="*/ 39773 h 39775"/>
              <a:gd name="connsiteX2" fmla="*/ 138114 w 219353"/>
              <a:gd name="connsiteY2" fmla="*/ 19135 h 39775"/>
              <a:gd name="connsiteX3" fmla="*/ 219077 w 219353"/>
              <a:gd name="connsiteY3" fmla="*/ 85 h 39775"/>
              <a:gd name="connsiteX4" fmla="*/ 163514 w 219353"/>
              <a:gd name="connsiteY4" fmla="*/ 12785 h 39775"/>
              <a:gd name="connsiteX5" fmla="*/ 133352 w 219353"/>
              <a:gd name="connsiteY5" fmla="*/ 28660 h 39775"/>
              <a:gd name="connsiteX6" fmla="*/ 90489 w 219353"/>
              <a:gd name="connsiteY6" fmla="*/ 31835 h 39775"/>
              <a:gd name="connsiteX7" fmla="*/ 2 w 219353"/>
              <a:gd name="connsiteY7" fmla="*/ 20723 h 3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353" h="39775">
                <a:moveTo>
                  <a:pt x="2" y="20723"/>
                </a:moveTo>
                <a:cubicBezTo>
                  <a:pt x="531" y="22046"/>
                  <a:pt x="70645" y="40038"/>
                  <a:pt x="93664" y="39773"/>
                </a:cubicBezTo>
                <a:cubicBezTo>
                  <a:pt x="116683" y="39508"/>
                  <a:pt x="117212" y="25750"/>
                  <a:pt x="138114" y="19135"/>
                </a:cubicBezTo>
                <a:cubicBezTo>
                  <a:pt x="159016" y="12520"/>
                  <a:pt x="219077" y="85"/>
                  <a:pt x="219077" y="85"/>
                </a:cubicBezTo>
                <a:cubicBezTo>
                  <a:pt x="223310" y="-973"/>
                  <a:pt x="177802" y="8022"/>
                  <a:pt x="163514" y="12785"/>
                </a:cubicBezTo>
                <a:cubicBezTo>
                  <a:pt x="149226" y="17548"/>
                  <a:pt x="145523" y="25485"/>
                  <a:pt x="133352" y="28660"/>
                </a:cubicBezTo>
                <a:cubicBezTo>
                  <a:pt x="121181" y="31835"/>
                  <a:pt x="108216" y="32364"/>
                  <a:pt x="90489" y="31835"/>
                </a:cubicBezTo>
                <a:cubicBezTo>
                  <a:pt x="72762" y="31306"/>
                  <a:pt x="-527" y="19400"/>
                  <a:pt x="2" y="20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6EF77AAA-D5A8-44EC-A6C3-B50530646E98}"/>
              </a:ext>
            </a:extLst>
          </p:cNvPr>
          <p:cNvSpPr/>
          <p:nvPr/>
        </p:nvSpPr>
        <p:spPr>
          <a:xfrm>
            <a:off x="4493420" y="994699"/>
            <a:ext cx="516721" cy="393411"/>
          </a:xfrm>
          <a:custGeom>
            <a:avLst/>
            <a:gdLst>
              <a:gd name="connsiteX0" fmla="*/ 508793 w 516721"/>
              <a:gd name="connsiteY0" fmla="*/ 2251 h 393411"/>
              <a:gd name="connsiteX1" fmla="*/ 407193 w 516721"/>
              <a:gd name="connsiteY1" fmla="*/ 65751 h 393411"/>
              <a:gd name="connsiteX2" fmla="*/ 311943 w 516721"/>
              <a:gd name="connsiteY2" fmla="*/ 110201 h 393411"/>
              <a:gd name="connsiteX3" fmla="*/ 129380 w 516721"/>
              <a:gd name="connsiteY3" fmla="*/ 202276 h 393411"/>
              <a:gd name="connsiteX4" fmla="*/ 5555 w 516721"/>
              <a:gd name="connsiteY4" fmla="*/ 384839 h 393411"/>
              <a:gd name="connsiteX5" fmla="*/ 26193 w 516721"/>
              <a:gd name="connsiteY5" fmla="*/ 349914 h 393411"/>
              <a:gd name="connsiteX6" fmla="*/ 69055 w 516721"/>
              <a:gd name="connsiteY6" fmla="*/ 229264 h 393411"/>
              <a:gd name="connsiteX7" fmla="*/ 181768 w 516721"/>
              <a:gd name="connsiteY7" fmla="*/ 153064 h 393411"/>
              <a:gd name="connsiteX8" fmla="*/ 508793 w 516721"/>
              <a:gd name="connsiteY8" fmla="*/ 2251 h 39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721" h="393411">
                <a:moveTo>
                  <a:pt x="508793" y="2251"/>
                </a:moveTo>
                <a:cubicBezTo>
                  <a:pt x="546364" y="-12301"/>
                  <a:pt x="440001" y="47759"/>
                  <a:pt x="407193" y="65751"/>
                </a:cubicBezTo>
                <a:cubicBezTo>
                  <a:pt x="374385" y="83743"/>
                  <a:pt x="358245" y="87447"/>
                  <a:pt x="311943" y="110201"/>
                </a:cubicBezTo>
                <a:cubicBezTo>
                  <a:pt x="265641" y="132955"/>
                  <a:pt x="180445" y="156503"/>
                  <a:pt x="129380" y="202276"/>
                </a:cubicBezTo>
                <a:cubicBezTo>
                  <a:pt x="78315" y="248049"/>
                  <a:pt x="22753" y="360233"/>
                  <a:pt x="5555" y="384839"/>
                </a:cubicBezTo>
                <a:cubicBezTo>
                  <a:pt x="-11643" y="409445"/>
                  <a:pt x="15610" y="375843"/>
                  <a:pt x="26193" y="349914"/>
                </a:cubicBezTo>
                <a:cubicBezTo>
                  <a:pt x="36776" y="323985"/>
                  <a:pt x="43126" y="262072"/>
                  <a:pt x="69055" y="229264"/>
                </a:cubicBezTo>
                <a:cubicBezTo>
                  <a:pt x="94984" y="196456"/>
                  <a:pt x="111389" y="188254"/>
                  <a:pt x="181768" y="153064"/>
                </a:cubicBezTo>
                <a:cubicBezTo>
                  <a:pt x="252147" y="117874"/>
                  <a:pt x="471222" y="16803"/>
                  <a:pt x="508793" y="2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C7C3A23C-4EEA-4908-8002-6CB562468ECA}"/>
              </a:ext>
            </a:extLst>
          </p:cNvPr>
          <p:cNvSpPr/>
          <p:nvPr/>
        </p:nvSpPr>
        <p:spPr>
          <a:xfrm>
            <a:off x="4667696" y="915767"/>
            <a:ext cx="356187" cy="226558"/>
          </a:xfrm>
          <a:custGeom>
            <a:avLst/>
            <a:gdLst>
              <a:gd name="connsiteX0" fmla="*/ 355154 w 356187"/>
              <a:gd name="connsiteY0" fmla="*/ 221 h 226558"/>
              <a:gd name="connsiteX1" fmla="*/ 156717 w 356187"/>
              <a:gd name="connsiteY1" fmla="*/ 95471 h 226558"/>
              <a:gd name="connsiteX2" fmla="*/ 47179 w 356187"/>
              <a:gd name="connsiteY2" fmla="*/ 149446 h 226558"/>
              <a:gd name="connsiteX3" fmla="*/ 1142 w 356187"/>
              <a:gd name="connsiteY3" fmla="*/ 225646 h 226558"/>
              <a:gd name="connsiteX4" fmla="*/ 17017 w 356187"/>
              <a:gd name="connsiteY4" fmla="*/ 187546 h 226558"/>
              <a:gd name="connsiteX5" fmla="*/ 50354 w 356187"/>
              <a:gd name="connsiteY5" fmla="*/ 128808 h 226558"/>
              <a:gd name="connsiteX6" fmla="*/ 355154 w 356187"/>
              <a:gd name="connsiteY6" fmla="*/ 221 h 226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187" h="226558">
                <a:moveTo>
                  <a:pt x="355154" y="221"/>
                </a:moveTo>
                <a:cubicBezTo>
                  <a:pt x="372881" y="-5335"/>
                  <a:pt x="156717" y="95471"/>
                  <a:pt x="156717" y="95471"/>
                </a:cubicBezTo>
                <a:cubicBezTo>
                  <a:pt x="105388" y="120342"/>
                  <a:pt x="73108" y="127750"/>
                  <a:pt x="47179" y="149446"/>
                </a:cubicBezTo>
                <a:cubicBezTo>
                  <a:pt x="21250" y="171142"/>
                  <a:pt x="6169" y="219296"/>
                  <a:pt x="1142" y="225646"/>
                </a:cubicBezTo>
                <a:cubicBezTo>
                  <a:pt x="-3885" y="231996"/>
                  <a:pt x="8815" y="203686"/>
                  <a:pt x="17017" y="187546"/>
                </a:cubicBezTo>
                <a:cubicBezTo>
                  <a:pt x="25219" y="171406"/>
                  <a:pt x="-6796" y="160029"/>
                  <a:pt x="50354" y="128808"/>
                </a:cubicBezTo>
                <a:cubicBezTo>
                  <a:pt x="107504" y="97587"/>
                  <a:pt x="337427" y="5777"/>
                  <a:pt x="355154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7E5A94B2-29AE-41F1-A4DE-4B4F34BAF41C}"/>
              </a:ext>
            </a:extLst>
          </p:cNvPr>
          <p:cNvSpPr/>
          <p:nvPr/>
        </p:nvSpPr>
        <p:spPr>
          <a:xfrm>
            <a:off x="5046574" y="989013"/>
            <a:ext cx="204634" cy="195565"/>
          </a:xfrm>
          <a:custGeom>
            <a:avLst/>
            <a:gdLst>
              <a:gd name="connsiteX0" fmla="*/ 89 w 204634"/>
              <a:gd name="connsiteY0" fmla="*/ 0 h 195565"/>
              <a:gd name="connsiteX1" fmla="*/ 158839 w 204634"/>
              <a:gd name="connsiteY1" fmla="*/ 103187 h 195565"/>
              <a:gd name="connsiteX2" fmla="*/ 203289 w 204634"/>
              <a:gd name="connsiteY2" fmla="*/ 195262 h 195565"/>
              <a:gd name="connsiteX3" fmla="*/ 192176 w 204634"/>
              <a:gd name="connsiteY3" fmla="*/ 131762 h 195565"/>
              <a:gd name="connsiteX4" fmla="*/ 182651 w 204634"/>
              <a:gd name="connsiteY4" fmla="*/ 101600 h 195565"/>
              <a:gd name="connsiteX5" fmla="*/ 89 w 204634"/>
              <a:gd name="connsiteY5" fmla="*/ 0 h 19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634" h="195565">
                <a:moveTo>
                  <a:pt x="89" y="0"/>
                </a:moveTo>
                <a:cubicBezTo>
                  <a:pt x="-3880" y="264"/>
                  <a:pt x="124972" y="70643"/>
                  <a:pt x="158839" y="103187"/>
                </a:cubicBezTo>
                <a:cubicBezTo>
                  <a:pt x="192706" y="135731"/>
                  <a:pt x="197733" y="190500"/>
                  <a:pt x="203289" y="195262"/>
                </a:cubicBezTo>
                <a:cubicBezTo>
                  <a:pt x="208845" y="200024"/>
                  <a:pt x="195616" y="147372"/>
                  <a:pt x="192176" y="131762"/>
                </a:cubicBezTo>
                <a:cubicBezTo>
                  <a:pt x="188736" y="116152"/>
                  <a:pt x="212813" y="123825"/>
                  <a:pt x="182651" y="101600"/>
                </a:cubicBezTo>
                <a:cubicBezTo>
                  <a:pt x="152489" y="79375"/>
                  <a:pt x="4058" y="-264"/>
                  <a:pt x="8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C0F54950-23F4-49FC-9167-164691BAD531}"/>
              </a:ext>
            </a:extLst>
          </p:cNvPr>
          <p:cNvSpPr/>
          <p:nvPr/>
        </p:nvSpPr>
        <p:spPr>
          <a:xfrm>
            <a:off x="5191551" y="921488"/>
            <a:ext cx="203799" cy="304083"/>
          </a:xfrm>
          <a:custGeom>
            <a:avLst/>
            <a:gdLst>
              <a:gd name="connsiteX0" fmla="*/ 5924 w 203799"/>
              <a:gd name="connsiteY0" fmla="*/ 850 h 304083"/>
              <a:gd name="connsiteX1" fmla="*/ 15449 w 203799"/>
              <a:gd name="connsiteY1" fmla="*/ 132612 h 304083"/>
              <a:gd name="connsiteX2" fmla="*/ 158324 w 203799"/>
              <a:gd name="connsiteY2" fmla="*/ 243737 h 304083"/>
              <a:gd name="connsiteX3" fmla="*/ 202774 w 203799"/>
              <a:gd name="connsiteY3" fmla="*/ 304062 h 304083"/>
              <a:gd name="connsiteX4" fmla="*/ 185312 w 203799"/>
              <a:gd name="connsiteY4" fmla="*/ 250087 h 304083"/>
              <a:gd name="connsiteX5" fmla="*/ 137687 w 203799"/>
              <a:gd name="connsiteY5" fmla="*/ 204050 h 304083"/>
              <a:gd name="connsiteX6" fmla="*/ 42437 w 203799"/>
              <a:gd name="connsiteY6" fmla="*/ 151662 h 304083"/>
              <a:gd name="connsiteX7" fmla="*/ 2749 w 203799"/>
              <a:gd name="connsiteY7" fmla="*/ 78637 h 304083"/>
              <a:gd name="connsiteX8" fmla="*/ 5924 w 203799"/>
              <a:gd name="connsiteY8" fmla="*/ 850 h 3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799" h="304083">
                <a:moveTo>
                  <a:pt x="5924" y="850"/>
                </a:moveTo>
                <a:cubicBezTo>
                  <a:pt x="8041" y="9846"/>
                  <a:pt x="-9951" y="92131"/>
                  <a:pt x="15449" y="132612"/>
                </a:cubicBezTo>
                <a:cubicBezTo>
                  <a:pt x="40849" y="173093"/>
                  <a:pt x="127103" y="215162"/>
                  <a:pt x="158324" y="243737"/>
                </a:cubicBezTo>
                <a:cubicBezTo>
                  <a:pt x="189545" y="272312"/>
                  <a:pt x="198276" y="303004"/>
                  <a:pt x="202774" y="304062"/>
                </a:cubicBezTo>
                <a:cubicBezTo>
                  <a:pt x="207272" y="305120"/>
                  <a:pt x="196160" y="266756"/>
                  <a:pt x="185312" y="250087"/>
                </a:cubicBezTo>
                <a:cubicBezTo>
                  <a:pt x="174464" y="233418"/>
                  <a:pt x="161499" y="220454"/>
                  <a:pt x="137687" y="204050"/>
                </a:cubicBezTo>
                <a:cubicBezTo>
                  <a:pt x="113875" y="187646"/>
                  <a:pt x="64927" y="172564"/>
                  <a:pt x="42437" y="151662"/>
                </a:cubicBezTo>
                <a:cubicBezTo>
                  <a:pt x="19947" y="130760"/>
                  <a:pt x="9628" y="100597"/>
                  <a:pt x="2749" y="78637"/>
                </a:cubicBezTo>
                <a:cubicBezTo>
                  <a:pt x="-4130" y="56677"/>
                  <a:pt x="3807" y="-8146"/>
                  <a:pt x="5924" y="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FFEAB56C-7F22-4F4C-BA04-23E25C4548D1}"/>
              </a:ext>
            </a:extLst>
          </p:cNvPr>
          <p:cNvSpPr/>
          <p:nvPr/>
        </p:nvSpPr>
        <p:spPr>
          <a:xfrm>
            <a:off x="5287748" y="1204733"/>
            <a:ext cx="176178" cy="226462"/>
          </a:xfrm>
          <a:custGeom>
            <a:avLst/>
            <a:gdLst>
              <a:gd name="connsiteX0" fmla="*/ 3390 w 176178"/>
              <a:gd name="connsiteY0" fmla="*/ 180 h 226462"/>
              <a:gd name="connsiteX1" fmla="*/ 6565 w 176178"/>
              <a:gd name="connsiteY1" fmla="*/ 87492 h 226462"/>
              <a:gd name="connsiteX2" fmla="*/ 66890 w 176178"/>
              <a:gd name="connsiteY2" fmla="*/ 160517 h 226462"/>
              <a:gd name="connsiteX3" fmla="*/ 173252 w 176178"/>
              <a:gd name="connsiteY3" fmla="*/ 224017 h 226462"/>
              <a:gd name="connsiteX4" fmla="*/ 138327 w 176178"/>
              <a:gd name="connsiteY4" fmla="*/ 206555 h 226462"/>
              <a:gd name="connsiteX5" fmla="*/ 54190 w 176178"/>
              <a:gd name="connsiteY5" fmla="*/ 143055 h 226462"/>
              <a:gd name="connsiteX6" fmla="*/ 39902 w 176178"/>
              <a:gd name="connsiteY6" fmla="*/ 109717 h 226462"/>
              <a:gd name="connsiteX7" fmla="*/ 22440 w 176178"/>
              <a:gd name="connsiteY7" fmla="*/ 65267 h 226462"/>
              <a:gd name="connsiteX8" fmla="*/ 3390 w 176178"/>
              <a:gd name="connsiteY8" fmla="*/ 180 h 22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178" h="226462">
                <a:moveTo>
                  <a:pt x="3390" y="180"/>
                </a:moveTo>
                <a:cubicBezTo>
                  <a:pt x="744" y="3884"/>
                  <a:pt x="-4018" y="60769"/>
                  <a:pt x="6565" y="87492"/>
                </a:cubicBezTo>
                <a:cubicBezTo>
                  <a:pt x="17148" y="114215"/>
                  <a:pt x="39109" y="137763"/>
                  <a:pt x="66890" y="160517"/>
                </a:cubicBezTo>
                <a:cubicBezTo>
                  <a:pt x="94671" y="183271"/>
                  <a:pt x="161346" y="216344"/>
                  <a:pt x="173252" y="224017"/>
                </a:cubicBezTo>
                <a:cubicBezTo>
                  <a:pt x="185158" y="231690"/>
                  <a:pt x="158171" y="220049"/>
                  <a:pt x="138327" y="206555"/>
                </a:cubicBezTo>
                <a:cubicBezTo>
                  <a:pt x="118483" y="193061"/>
                  <a:pt x="70594" y="159195"/>
                  <a:pt x="54190" y="143055"/>
                </a:cubicBezTo>
                <a:cubicBezTo>
                  <a:pt x="37786" y="126915"/>
                  <a:pt x="45194" y="122682"/>
                  <a:pt x="39902" y="109717"/>
                </a:cubicBezTo>
                <a:cubicBezTo>
                  <a:pt x="34610" y="96752"/>
                  <a:pt x="28261" y="79819"/>
                  <a:pt x="22440" y="65267"/>
                </a:cubicBezTo>
                <a:cubicBezTo>
                  <a:pt x="16619" y="50715"/>
                  <a:pt x="6036" y="-3524"/>
                  <a:pt x="3390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299AB826-9AD7-4D73-B2E4-8474493EADC4}"/>
              </a:ext>
            </a:extLst>
          </p:cNvPr>
          <p:cNvSpPr/>
          <p:nvPr/>
        </p:nvSpPr>
        <p:spPr>
          <a:xfrm>
            <a:off x="4515328" y="1360002"/>
            <a:ext cx="34489" cy="276836"/>
          </a:xfrm>
          <a:custGeom>
            <a:avLst/>
            <a:gdLst>
              <a:gd name="connsiteX0" fmla="*/ 1110 w 34489"/>
              <a:gd name="connsiteY0" fmla="*/ 486 h 276836"/>
              <a:gd name="connsiteX1" fmla="*/ 1110 w 34489"/>
              <a:gd name="connsiteY1" fmla="*/ 63986 h 276836"/>
              <a:gd name="connsiteX2" fmla="*/ 7460 w 34489"/>
              <a:gd name="connsiteY2" fmla="*/ 102086 h 276836"/>
              <a:gd name="connsiteX3" fmla="*/ 34447 w 34489"/>
              <a:gd name="connsiteY3" fmla="*/ 183048 h 276836"/>
              <a:gd name="connsiteX4" fmla="*/ 13810 w 34489"/>
              <a:gd name="connsiteY4" fmla="*/ 276711 h 276836"/>
              <a:gd name="connsiteX5" fmla="*/ 18572 w 34489"/>
              <a:gd name="connsiteY5" fmla="*/ 162411 h 276836"/>
              <a:gd name="connsiteX6" fmla="*/ 12222 w 34489"/>
              <a:gd name="connsiteY6" fmla="*/ 100498 h 276836"/>
              <a:gd name="connsiteX7" fmla="*/ 1110 w 34489"/>
              <a:gd name="connsiteY7" fmla="*/ 486 h 27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89" h="276836">
                <a:moveTo>
                  <a:pt x="1110" y="486"/>
                </a:moveTo>
                <a:cubicBezTo>
                  <a:pt x="-742" y="-5599"/>
                  <a:pt x="52" y="47053"/>
                  <a:pt x="1110" y="63986"/>
                </a:cubicBezTo>
                <a:cubicBezTo>
                  <a:pt x="2168" y="80919"/>
                  <a:pt x="1904" y="82242"/>
                  <a:pt x="7460" y="102086"/>
                </a:cubicBezTo>
                <a:cubicBezTo>
                  <a:pt x="13016" y="121930"/>
                  <a:pt x="33389" y="153944"/>
                  <a:pt x="34447" y="183048"/>
                </a:cubicBezTo>
                <a:cubicBezTo>
                  <a:pt x="35505" y="212152"/>
                  <a:pt x="16456" y="280151"/>
                  <a:pt x="13810" y="276711"/>
                </a:cubicBezTo>
                <a:cubicBezTo>
                  <a:pt x="11164" y="273271"/>
                  <a:pt x="18837" y="191780"/>
                  <a:pt x="18572" y="162411"/>
                </a:cubicBezTo>
                <a:cubicBezTo>
                  <a:pt x="18307" y="133042"/>
                  <a:pt x="14074" y="124575"/>
                  <a:pt x="12222" y="100498"/>
                </a:cubicBezTo>
                <a:cubicBezTo>
                  <a:pt x="10370" y="76421"/>
                  <a:pt x="2962" y="6571"/>
                  <a:pt x="1110" y="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6EF91CCA-EB63-47C7-8DBD-7377DAC2B6EA}"/>
              </a:ext>
            </a:extLst>
          </p:cNvPr>
          <p:cNvSpPr/>
          <p:nvPr/>
        </p:nvSpPr>
        <p:spPr>
          <a:xfrm>
            <a:off x="4482422" y="1637781"/>
            <a:ext cx="111880" cy="486882"/>
          </a:xfrm>
          <a:custGeom>
            <a:avLst/>
            <a:gdLst>
              <a:gd name="connsiteX0" fmla="*/ 48303 w 111880"/>
              <a:gd name="connsiteY0" fmla="*/ 519 h 486882"/>
              <a:gd name="connsiteX1" fmla="*/ 22903 w 111880"/>
              <a:gd name="connsiteY1" fmla="*/ 83069 h 486882"/>
              <a:gd name="connsiteX2" fmla="*/ 16553 w 111880"/>
              <a:gd name="connsiteY2" fmla="*/ 127519 h 486882"/>
              <a:gd name="connsiteX3" fmla="*/ 26078 w 111880"/>
              <a:gd name="connsiteY3" fmla="*/ 233882 h 486882"/>
              <a:gd name="connsiteX4" fmla="*/ 105453 w 111880"/>
              <a:gd name="connsiteY4" fmla="*/ 473594 h 486882"/>
              <a:gd name="connsiteX5" fmla="*/ 95928 w 111880"/>
              <a:gd name="connsiteY5" fmla="*/ 429144 h 486882"/>
              <a:gd name="connsiteX6" fmla="*/ 7028 w 111880"/>
              <a:gd name="connsiteY6" fmla="*/ 203719 h 486882"/>
              <a:gd name="connsiteX7" fmla="*/ 10203 w 111880"/>
              <a:gd name="connsiteY7" fmla="*/ 125932 h 486882"/>
              <a:gd name="connsiteX8" fmla="*/ 48303 w 111880"/>
              <a:gd name="connsiteY8" fmla="*/ 519 h 48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880" h="486882">
                <a:moveTo>
                  <a:pt x="48303" y="519"/>
                </a:moveTo>
                <a:cubicBezTo>
                  <a:pt x="50420" y="-6625"/>
                  <a:pt x="28195" y="61903"/>
                  <a:pt x="22903" y="83069"/>
                </a:cubicBezTo>
                <a:cubicBezTo>
                  <a:pt x="17611" y="104235"/>
                  <a:pt x="16024" y="102384"/>
                  <a:pt x="16553" y="127519"/>
                </a:cubicBezTo>
                <a:cubicBezTo>
                  <a:pt x="17082" y="152654"/>
                  <a:pt x="11261" y="176203"/>
                  <a:pt x="26078" y="233882"/>
                </a:cubicBezTo>
                <a:cubicBezTo>
                  <a:pt x="40895" y="291561"/>
                  <a:pt x="93811" y="441050"/>
                  <a:pt x="105453" y="473594"/>
                </a:cubicBezTo>
                <a:cubicBezTo>
                  <a:pt x="117095" y="506138"/>
                  <a:pt x="112332" y="474123"/>
                  <a:pt x="95928" y="429144"/>
                </a:cubicBezTo>
                <a:cubicBezTo>
                  <a:pt x="79524" y="384165"/>
                  <a:pt x="21315" y="254254"/>
                  <a:pt x="7028" y="203719"/>
                </a:cubicBezTo>
                <a:cubicBezTo>
                  <a:pt x="-7260" y="153184"/>
                  <a:pt x="3588" y="159269"/>
                  <a:pt x="10203" y="125932"/>
                </a:cubicBezTo>
                <a:cubicBezTo>
                  <a:pt x="16818" y="92595"/>
                  <a:pt x="46186" y="7663"/>
                  <a:pt x="48303" y="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9BC8ACAE-FC22-41B4-9BF2-03F7BC9306B9}"/>
              </a:ext>
            </a:extLst>
          </p:cNvPr>
          <p:cNvSpPr/>
          <p:nvPr/>
        </p:nvSpPr>
        <p:spPr>
          <a:xfrm>
            <a:off x="4598787" y="2127248"/>
            <a:ext cx="125615" cy="274870"/>
          </a:xfrm>
          <a:custGeom>
            <a:avLst/>
            <a:gdLst>
              <a:gd name="connsiteX0" fmla="*/ 201 w 125615"/>
              <a:gd name="connsiteY0" fmla="*/ 2 h 274870"/>
              <a:gd name="connsiteX1" fmla="*/ 51001 w 125615"/>
              <a:gd name="connsiteY1" fmla="*/ 125415 h 274870"/>
              <a:gd name="connsiteX2" fmla="*/ 76401 w 125615"/>
              <a:gd name="connsiteY2" fmla="*/ 193677 h 274870"/>
              <a:gd name="connsiteX3" fmla="*/ 95451 w 125615"/>
              <a:gd name="connsiteY3" fmla="*/ 228602 h 274870"/>
              <a:gd name="connsiteX4" fmla="*/ 125613 w 125615"/>
              <a:gd name="connsiteY4" fmla="*/ 274640 h 274870"/>
              <a:gd name="connsiteX5" fmla="*/ 97038 w 125615"/>
              <a:gd name="connsiteY5" fmla="*/ 207965 h 274870"/>
              <a:gd name="connsiteX6" fmla="*/ 71638 w 125615"/>
              <a:gd name="connsiteY6" fmla="*/ 128590 h 274870"/>
              <a:gd name="connsiteX7" fmla="*/ 201 w 125615"/>
              <a:gd name="connsiteY7" fmla="*/ 2 h 27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615" h="274870">
                <a:moveTo>
                  <a:pt x="201" y="2"/>
                </a:moveTo>
                <a:cubicBezTo>
                  <a:pt x="-3238" y="-527"/>
                  <a:pt x="38301" y="93136"/>
                  <a:pt x="51001" y="125415"/>
                </a:cubicBezTo>
                <a:cubicBezTo>
                  <a:pt x="63701" y="157694"/>
                  <a:pt x="68993" y="176479"/>
                  <a:pt x="76401" y="193677"/>
                </a:cubicBezTo>
                <a:cubicBezTo>
                  <a:pt x="83809" y="210875"/>
                  <a:pt x="87249" y="215108"/>
                  <a:pt x="95451" y="228602"/>
                </a:cubicBezTo>
                <a:cubicBezTo>
                  <a:pt x="103653" y="242096"/>
                  <a:pt x="125349" y="278079"/>
                  <a:pt x="125613" y="274640"/>
                </a:cubicBezTo>
                <a:cubicBezTo>
                  <a:pt x="125877" y="271201"/>
                  <a:pt x="106034" y="232307"/>
                  <a:pt x="97038" y="207965"/>
                </a:cubicBezTo>
                <a:cubicBezTo>
                  <a:pt x="88042" y="183623"/>
                  <a:pt x="85661" y="160076"/>
                  <a:pt x="71638" y="128590"/>
                </a:cubicBezTo>
                <a:cubicBezTo>
                  <a:pt x="57615" y="97104"/>
                  <a:pt x="3640" y="531"/>
                  <a:pt x="20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806FFEBE-5B10-4A7D-88E9-C3BF99FB2664}"/>
              </a:ext>
            </a:extLst>
          </p:cNvPr>
          <p:cNvSpPr/>
          <p:nvPr/>
        </p:nvSpPr>
        <p:spPr>
          <a:xfrm>
            <a:off x="4755797" y="2282356"/>
            <a:ext cx="367572" cy="97393"/>
          </a:xfrm>
          <a:custGeom>
            <a:avLst/>
            <a:gdLst>
              <a:gd name="connsiteX0" fmla="*/ 353 w 367572"/>
              <a:gd name="connsiteY0" fmla="*/ 97307 h 97393"/>
              <a:gd name="connsiteX1" fmla="*/ 178153 w 367572"/>
              <a:gd name="connsiteY1" fmla="*/ 73494 h 97393"/>
              <a:gd name="connsiteX2" fmla="*/ 367066 w 367572"/>
              <a:gd name="connsiteY2" fmla="*/ 469 h 97393"/>
              <a:gd name="connsiteX3" fmla="*/ 230541 w 367572"/>
              <a:gd name="connsiteY3" fmla="*/ 43332 h 97393"/>
              <a:gd name="connsiteX4" fmla="*/ 135291 w 367572"/>
              <a:gd name="connsiteY4" fmla="*/ 67144 h 97393"/>
              <a:gd name="connsiteX5" fmla="*/ 353 w 367572"/>
              <a:gd name="connsiteY5" fmla="*/ 97307 h 9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572" h="97393">
                <a:moveTo>
                  <a:pt x="353" y="97307"/>
                </a:moveTo>
                <a:cubicBezTo>
                  <a:pt x="7497" y="98365"/>
                  <a:pt x="117034" y="89634"/>
                  <a:pt x="178153" y="73494"/>
                </a:cubicBezTo>
                <a:cubicBezTo>
                  <a:pt x="239272" y="57354"/>
                  <a:pt x="358335" y="5496"/>
                  <a:pt x="367066" y="469"/>
                </a:cubicBezTo>
                <a:cubicBezTo>
                  <a:pt x="375797" y="-4558"/>
                  <a:pt x="269170" y="32220"/>
                  <a:pt x="230541" y="43332"/>
                </a:cubicBezTo>
                <a:cubicBezTo>
                  <a:pt x="191912" y="54444"/>
                  <a:pt x="174185" y="58677"/>
                  <a:pt x="135291" y="67144"/>
                </a:cubicBezTo>
                <a:cubicBezTo>
                  <a:pt x="96397" y="75611"/>
                  <a:pt x="-6791" y="96249"/>
                  <a:pt x="353" y="97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AED4312D-1CD0-46B7-92D2-5AECA13649FE}"/>
              </a:ext>
            </a:extLst>
          </p:cNvPr>
          <p:cNvSpPr/>
          <p:nvPr/>
        </p:nvSpPr>
        <p:spPr>
          <a:xfrm>
            <a:off x="5128073" y="1893824"/>
            <a:ext cx="459308" cy="378118"/>
          </a:xfrm>
          <a:custGeom>
            <a:avLst/>
            <a:gdLst>
              <a:gd name="connsiteX0" fmla="*/ 458340 w 459308"/>
              <a:gd name="connsiteY0" fmla="*/ 64 h 378118"/>
              <a:gd name="connsiteX1" fmla="*/ 437702 w 459308"/>
              <a:gd name="connsiteY1" fmla="*/ 146114 h 378118"/>
              <a:gd name="connsiteX2" fmla="*/ 378965 w 459308"/>
              <a:gd name="connsiteY2" fmla="*/ 208026 h 378118"/>
              <a:gd name="connsiteX3" fmla="*/ 263077 w 459308"/>
              <a:gd name="connsiteY3" fmla="*/ 263589 h 378118"/>
              <a:gd name="connsiteX4" fmla="*/ 1140 w 459308"/>
              <a:gd name="connsiteY4" fmla="*/ 377889 h 378118"/>
              <a:gd name="connsiteX5" fmla="*/ 161477 w 459308"/>
              <a:gd name="connsiteY5" fmla="*/ 295339 h 378118"/>
              <a:gd name="connsiteX6" fmla="*/ 410715 w 459308"/>
              <a:gd name="connsiteY6" fmla="*/ 165164 h 378118"/>
              <a:gd name="connsiteX7" fmla="*/ 458340 w 459308"/>
              <a:gd name="connsiteY7" fmla="*/ 64 h 37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308" h="378118">
                <a:moveTo>
                  <a:pt x="458340" y="64"/>
                </a:moveTo>
                <a:cubicBezTo>
                  <a:pt x="462838" y="-3111"/>
                  <a:pt x="450931" y="111454"/>
                  <a:pt x="437702" y="146114"/>
                </a:cubicBezTo>
                <a:cubicBezTo>
                  <a:pt x="424473" y="180774"/>
                  <a:pt x="408069" y="188447"/>
                  <a:pt x="378965" y="208026"/>
                </a:cubicBezTo>
                <a:cubicBezTo>
                  <a:pt x="349861" y="227605"/>
                  <a:pt x="263077" y="263589"/>
                  <a:pt x="263077" y="263589"/>
                </a:cubicBezTo>
                <a:cubicBezTo>
                  <a:pt x="200106" y="291899"/>
                  <a:pt x="18073" y="372597"/>
                  <a:pt x="1140" y="377889"/>
                </a:cubicBezTo>
                <a:cubicBezTo>
                  <a:pt x="-15793" y="383181"/>
                  <a:pt x="161477" y="295339"/>
                  <a:pt x="161477" y="295339"/>
                </a:cubicBezTo>
                <a:cubicBezTo>
                  <a:pt x="229739" y="259885"/>
                  <a:pt x="360973" y="210408"/>
                  <a:pt x="410715" y="165164"/>
                </a:cubicBezTo>
                <a:cubicBezTo>
                  <a:pt x="460457" y="119920"/>
                  <a:pt x="453842" y="3239"/>
                  <a:pt x="458340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19093FE9-1039-4460-B97B-C361C6C01C5A}"/>
              </a:ext>
            </a:extLst>
          </p:cNvPr>
          <p:cNvSpPr/>
          <p:nvPr/>
        </p:nvSpPr>
        <p:spPr>
          <a:xfrm>
            <a:off x="4938696" y="1952409"/>
            <a:ext cx="100029" cy="99618"/>
          </a:xfrm>
          <a:custGeom>
            <a:avLst/>
            <a:gdLst>
              <a:gd name="connsiteX0" fmla="*/ 17 w 100029"/>
              <a:gd name="connsiteY0" fmla="*/ 46254 h 99618"/>
              <a:gd name="connsiteX1" fmla="*/ 92092 w 100029"/>
              <a:gd name="connsiteY1" fmla="*/ 216 h 99618"/>
              <a:gd name="connsiteX2" fmla="*/ 87329 w 100029"/>
              <a:gd name="connsiteY2" fmla="*/ 31966 h 99618"/>
              <a:gd name="connsiteX3" fmla="*/ 100029 w 100029"/>
              <a:gd name="connsiteY3" fmla="*/ 98641 h 99618"/>
              <a:gd name="connsiteX4" fmla="*/ 87329 w 100029"/>
              <a:gd name="connsiteY4" fmla="*/ 68479 h 99618"/>
              <a:gd name="connsiteX5" fmla="*/ 84154 w 100029"/>
              <a:gd name="connsiteY5" fmla="*/ 24029 h 99618"/>
              <a:gd name="connsiteX6" fmla="*/ 17 w 100029"/>
              <a:gd name="connsiteY6" fmla="*/ 46254 h 9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29" h="99618">
                <a:moveTo>
                  <a:pt x="17" y="46254"/>
                </a:moveTo>
                <a:cubicBezTo>
                  <a:pt x="1340" y="42285"/>
                  <a:pt x="77540" y="2597"/>
                  <a:pt x="92092" y="216"/>
                </a:cubicBezTo>
                <a:cubicBezTo>
                  <a:pt x="106644" y="-2165"/>
                  <a:pt x="86006" y="15562"/>
                  <a:pt x="87329" y="31966"/>
                </a:cubicBezTo>
                <a:cubicBezTo>
                  <a:pt x="88652" y="48370"/>
                  <a:pt x="100029" y="92556"/>
                  <a:pt x="100029" y="98641"/>
                </a:cubicBezTo>
                <a:cubicBezTo>
                  <a:pt x="100029" y="104726"/>
                  <a:pt x="89975" y="80914"/>
                  <a:pt x="87329" y="68479"/>
                </a:cubicBezTo>
                <a:cubicBezTo>
                  <a:pt x="84683" y="56044"/>
                  <a:pt x="96854" y="30644"/>
                  <a:pt x="84154" y="24029"/>
                </a:cubicBezTo>
                <a:cubicBezTo>
                  <a:pt x="71454" y="17414"/>
                  <a:pt x="-1306" y="50223"/>
                  <a:pt x="17" y="462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23E1A596-3FFD-4DDE-804B-234790682DF4}"/>
              </a:ext>
            </a:extLst>
          </p:cNvPr>
          <p:cNvSpPr/>
          <p:nvPr/>
        </p:nvSpPr>
        <p:spPr>
          <a:xfrm>
            <a:off x="4989487" y="2081195"/>
            <a:ext cx="54287" cy="100065"/>
          </a:xfrm>
          <a:custGeom>
            <a:avLst/>
            <a:gdLst>
              <a:gd name="connsiteX0" fmla="*/ 54001 w 54287"/>
              <a:gd name="connsiteY0" fmla="*/ 18 h 100065"/>
              <a:gd name="connsiteX1" fmla="*/ 44476 w 54287"/>
              <a:gd name="connsiteY1" fmla="*/ 61930 h 100065"/>
              <a:gd name="connsiteX2" fmla="*/ 26 w 54287"/>
              <a:gd name="connsiteY2" fmla="*/ 100030 h 100065"/>
              <a:gd name="connsiteX3" fmla="*/ 38126 w 54287"/>
              <a:gd name="connsiteY3" fmla="*/ 55580 h 100065"/>
              <a:gd name="connsiteX4" fmla="*/ 54001 w 54287"/>
              <a:gd name="connsiteY4" fmla="*/ 18 h 10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87" h="100065">
                <a:moveTo>
                  <a:pt x="54001" y="18"/>
                </a:moveTo>
                <a:cubicBezTo>
                  <a:pt x="55059" y="1076"/>
                  <a:pt x="53472" y="45261"/>
                  <a:pt x="44476" y="61930"/>
                </a:cubicBezTo>
                <a:cubicBezTo>
                  <a:pt x="35480" y="78599"/>
                  <a:pt x="1084" y="101088"/>
                  <a:pt x="26" y="100030"/>
                </a:cubicBezTo>
                <a:cubicBezTo>
                  <a:pt x="-1032" y="98972"/>
                  <a:pt x="29395" y="67751"/>
                  <a:pt x="38126" y="55580"/>
                </a:cubicBezTo>
                <a:cubicBezTo>
                  <a:pt x="46857" y="43409"/>
                  <a:pt x="52943" y="-1040"/>
                  <a:pt x="54001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DA8EA731-9873-4249-946A-E74BE90FE6ED}"/>
              </a:ext>
            </a:extLst>
          </p:cNvPr>
          <p:cNvSpPr/>
          <p:nvPr/>
        </p:nvSpPr>
        <p:spPr>
          <a:xfrm>
            <a:off x="4985647" y="2058987"/>
            <a:ext cx="22974" cy="60062"/>
          </a:xfrm>
          <a:custGeom>
            <a:avLst/>
            <a:gdLst>
              <a:gd name="connsiteX0" fmla="*/ 691 w 22974"/>
              <a:gd name="connsiteY0" fmla="*/ 1 h 60062"/>
              <a:gd name="connsiteX1" fmla="*/ 22916 w 22974"/>
              <a:gd name="connsiteY1" fmla="*/ 55563 h 60062"/>
              <a:gd name="connsiteX2" fmla="*/ 7041 w 22974"/>
              <a:gd name="connsiteY2" fmla="*/ 53976 h 60062"/>
              <a:gd name="connsiteX3" fmla="*/ 691 w 22974"/>
              <a:gd name="connsiteY3" fmla="*/ 1 h 6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74" h="60062">
                <a:moveTo>
                  <a:pt x="691" y="1"/>
                </a:moveTo>
                <a:cubicBezTo>
                  <a:pt x="3337" y="265"/>
                  <a:pt x="21858" y="46567"/>
                  <a:pt x="22916" y="55563"/>
                </a:cubicBezTo>
                <a:cubicBezTo>
                  <a:pt x="23974" y="64559"/>
                  <a:pt x="10481" y="57945"/>
                  <a:pt x="7041" y="53976"/>
                </a:cubicBezTo>
                <a:cubicBezTo>
                  <a:pt x="3601" y="50007"/>
                  <a:pt x="-1955" y="-263"/>
                  <a:pt x="691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AD9A0631-7492-4A9C-9573-0882BABBB596}"/>
              </a:ext>
            </a:extLst>
          </p:cNvPr>
          <p:cNvSpPr/>
          <p:nvPr/>
        </p:nvSpPr>
        <p:spPr>
          <a:xfrm>
            <a:off x="4767196" y="2125659"/>
            <a:ext cx="153795" cy="50806"/>
          </a:xfrm>
          <a:custGeom>
            <a:avLst/>
            <a:gdLst>
              <a:gd name="connsiteX0" fmla="*/ 67 w 153795"/>
              <a:gd name="connsiteY0" fmla="*/ 50804 h 50806"/>
              <a:gd name="connsiteX1" fmla="*/ 130242 w 153795"/>
              <a:gd name="connsiteY1" fmla="*/ 20641 h 50806"/>
              <a:gd name="connsiteX2" fmla="*/ 152467 w 153795"/>
              <a:gd name="connsiteY2" fmla="*/ 4 h 50806"/>
              <a:gd name="connsiteX3" fmla="*/ 112779 w 153795"/>
              <a:gd name="connsiteY3" fmla="*/ 19054 h 50806"/>
              <a:gd name="connsiteX4" fmla="*/ 67 w 153795"/>
              <a:gd name="connsiteY4" fmla="*/ 50804 h 5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95" h="50806">
                <a:moveTo>
                  <a:pt x="67" y="50804"/>
                </a:moveTo>
                <a:cubicBezTo>
                  <a:pt x="2977" y="51068"/>
                  <a:pt x="104842" y="29108"/>
                  <a:pt x="130242" y="20641"/>
                </a:cubicBezTo>
                <a:cubicBezTo>
                  <a:pt x="155642" y="12174"/>
                  <a:pt x="155377" y="268"/>
                  <a:pt x="152467" y="4"/>
                </a:cubicBezTo>
                <a:cubicBezTo>
                  <a:pt x="149557" y="-260"/>
                  <a:pt x="135798" y="11910"/>
                  <a:pt x="112779" y="19054"/>
                </a:cubicBezTo>
                <a:cubicBezTo>
                  <a:pt x="89760" y="26198"/>
                  <a:pt x="-2843" y="50540"/>
                  <a:pt x="67" y="5080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166233CB-9803-4286-A63C-F54D9275E8C3}"/>
              </a:ext>
            </a:extLst>
          </p:cNvPr>
          <p:cNvSpPr/>
          <p:nvPr/>
        </p:nvSpPr>
        <p:spPr>
          <a:xfrm>
            <a:off x="5475114" y="1540085"/>
            <a:ext cx="43588" cy="318272"/>
          </a:xfrm>
          <a:custGeom>
            <a:avLst/>
            <a:gdLst>
              <a:gd name="connsiteX0" fmla="*/ 19224 w 43588"/>
              <a:gd name="connsiteY0" fmla="*/ 1378 h 318272"/>
              <a:gd name="connsiteX1" fmla="*/ 20811 w 43588"/>
              <a:gd name="connsiteY1" fmla="*/ 77578 h 318272"/>
              <a:gd name="connsiteX2" fmla="*/ 41449 w 43588"/>
              <a:gd name="connsiteY2" fmla="*/ 309353 h 318272"/>
              <a:gd name="connsiteX3" fmla="*/ 38274 w 43588"/>
              <a:gd name="connsiteY3" fmla="*/ 256965 h 318272"/>
              <a:gd name="connsiteX4" fmla="*/ 174 w 43588"/>
              <a:gd name="connsiteY4" fmla="*/ 129965 h 318272"/>
              <a:gd name="connsiteX5" fmla="*/ 19224 w 43588"/>
              <a:gd name="connsiteY5" fmla="*/ 1378 h 31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88" h="318272">
                <a:moveTo>
                  <a:pt x="19224" y="1378"/>
                </a:moveTo>
                <a:cubicBezTo>
                  <a:pt x="22664" y="-7353"/>
                  <a:pt x="17107" y="26249"/>
                  <a:pt x="20811" y="77578"/>
                </a:cubicBezTo>
                <a:cubicBezTo>
                  <a:pt x="24515" y="128907"/>
                  <a:pt x="38539" y="279455"/>
                  <a:pt x="41449" y="309353"/>
                </a:cubicBezTo>
                <a:cubicBezTo>
                  <a:pt x="44360" y="339251"/>
                  <a:pt x="45153" y="286863"/>
                  <a:pt x="38274" y="256965"/>
                </a:cubicBezTo>
                <a:cubicBezTo>
                  <a:pt x="31395" y="227067"/>
                  <a:pt x="2291" y="170711"/>
                  <a:pt x="174" y="129965"/>
                </a:cubicBezTo>
                <a:cubicBezTo>
                  <a:pt x="-1943" y="89219"/>
                  <a:pt x="15784" y="10109"/>
                  <a:pt x="19224" y="1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4557533F-0289-43CA-AB55-237EBEEC6587}"/>
              </a:ext>
            </a:extLst>
          </p:cNvPr>
          <p:cNvSpPr/>
          <p:nvPr/>
        </p:nvSpPr>
        <p:spPr>
          <a:xfrm>
            <a:off x="5754923" y="1593579"/>
            <a:ext cx="120793" cy="370460"/>
          </a:xfrm>
          <a:custGeom>
            <a:avLst/>
            <a:gdLst>
              <a:gd name="connsiteX0" fmla="*/ 77552 w 120793"/>
              <a:gd name="connsiteY0" fmla="*/ 271 h 370460"/>
              <a:gd name="connsiteX1" fmla="*/ 118827 w 120793"/>
              <a:gd name="connsiteY1" fmla="*/ 197121 h 370460"/>
              <a:gd name="connsiteX2" fmla="*/ 1352 w 120793"/>
              <a:gd name="connsiteY2" fmla="*/ 365396 h 370460"/>
              <a:gd name="connsiteX3" fmla="*/ 58502 w 120793"/>
              <a:gd name="connsiteY3" fmla="*/ 311421 h 370460"/>
              <a:gd name="connsiteX4" fmla="*/ 112477 w 120793"/>
              <a:gd name="connsiteY4" fmla="*/ 157434 h 370460"/>
              <a:gd name="connsiteX5" fmla="*/ 77552 w 120793"/>
              <a:gd name="connsiteY5" fmla="*/ 271 h 37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793" h="370460">
                <a:moveTo>
                  <a:pt x="77552" y="271"/>
                </a:moveTo>
                <a:cubicBezTo>
                  <a:pt x="78610" y="6885"/>
                  <a:pt x="131527" y="136267"/>
                  <a:pt x="118827" y="197121"/>
                </a:cubicBezTo>
                <a:cubicBezTo>
                  <a:pt x="106127" y="257975"/>
                  <a:pt x="11406" y="346346"/>
                  <a:pt x="1352" y="365396"/>
                </a:cubicBezTo>
                <a:cubicBezTo>
                  <a:pt x="-8702" y="384446"/>
                  <a:pt x="39981" y="346081"/>
                  <a:pt x="58502" y="311421"/>
                </a:cubicBezTo>
                <a:cubicBezTo>
                  <a:pt x="77023" y="276761"/>
                  <a:pt x="106656" y="205324"/>
                  <a:pt x="112477" y="157434"/>
                </a:cubicBezTo>
                <a:cubicBezTo>
                  <a:pt x="118298" y="109544"/>
                  <a:pt x="76494" y="-6343"/>
                  <a:pt x="77552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BAE7296C-5403-4044-92BA-633D193698C7}"/>
              </a:ext>
            </a:extLst>
          </p:cNvPr>
          <p:cNvSpPr/>
          <p:nvPr/>
        </p:nvSpPr>
        <p:spPr>
          <a:xfrm>
            <a:off x="5710174" y="1528695"/>
            <a:ext cx="138452" cy="300262"/>
          </a:xfrm>
          <a:custGeom>
            <a:avLst/>
            <a:gdLst>
              <a:gd name="connsiteX0" fmla="*/ 64 w 138452"/>
              <a:gd name="connsiteY0" fmla="*/ 68 h 300262"/>
              <a:gd name="connsiteX1" fmla="*/ 109601 w 138452"/>
              <a:gd name="connsiteY1" fmla="*/ 225493 h 300262"/>
              <a:gd name="connsiteX2" fmla="*/ 95314 w 138452"/>
              <a:gd name="connsiteY2" fmla="*/ 252480 h 300262"/>
              <a:gd name="connsiteX3" fmla="*/ 3239 w 138452"/>
              <a:gd name="connsiteY3" fmla="*/ 300105 h 300262"/>
              <a:gd name="connsiteX4" fmla="*/ 119126 w 138452"/>
              <a:gd name="connsiteY4" fmla="*/ 235018 h 300262"/>
              <a:gd name="connsiteX5" fmla="*/ 127064 w 138452"/>
              <a:gd name="connsiteY5" fmla="*/ 201680 h 300262"/>
              <a:gd name="connsiteX6" fmla="*/ 64 w 138452"/>
              <a:gd name="connsiteY6" fmla="*/ 68 h 30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452" h="300262">
                <a:moveTo>
                  <a:pt x="64" y="68"/>
                </a:moveTo>
                <a:cubicBezTo>
                  <a:pt x="-2846" y="4037"/>
                  <a:pt x="93726" y="183424"/>
                  <a:pt x="109601" y="225493"/>
                </a:cubicBezTo>
                <a:cubicBezTo>
                  <a:pt x="125476" y="267562"/>
                  <a:pt x="113041" y="240045"/>
                  <a:pt x="95314" y="252480"/>
                </a:cubicBezTo>
                <a:cubicBezTo>
                  <a:pt x="77587" y="264915"/>
                  <a:pt x="-730" y="303015"/>
                  <a:pt x="3239" y="300105"/>
                </a:cubicBezTo>
                <a:cubicBezTo>
                  <a:pt x="7208" y="297195"/>
                  <a:pt x="98489" y="251422"/>
                  <a:pt x="119126" y="235018"/>
                </a:cubicBezTo>
                <a:cubicBezTo>
                  <a:pt x="139763" y="218614"/>
                  <a:pt x="146114" y="238192"/>
                  <a:pt x="127064" y="201680"/>
                </a:cubicBezTo>
                <a:cubicBezTo>
                  <a:pt x="108014" y="165168"/>
                  <a:pt x="2974" y="-3901"/>
                  <a:pt x="64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2084F297-4F43-451D-92AF-0E4037726F8C}"/>
              </a:ext>
            </a:extLst>
          </p:cNvPr>
          <p:cNvSpPr/>
          <p:nvPr/>
        </p:nvSpPr>
        <p:spPr>
          <a:xfrm>
            <a:off x="5534019" y="1428055"/>
            <a:ext cx="41501" cy="247318"/>
          </a:xfrm>
          <a:custGeom>
            <a:avLst/>
            <a:gdLst>
              <a:gd name="connsiteX0" fmla="*/ 6 w 41501"/>
              <a:gd name="connsiteY0" fmla="*/ 3870 h 247318"/>
              <a:gd name="connsiteX1" fmla="*/ 39694 w 41501"/>
              <a:gd name="connsiteY1" fmla="*/ 238820 h 247318"/>
              <a:gd name="connsiteX2" fmla="*/ 34931 w 41501"/>
              <a:gd name="connsiteY2" fmla="*/ 186433 h 247318"/>
              <a:gd name="connsiteX3" fmla="*/ 36519 w 41501"/>
              <a:gd name="connsiteY3" fmla="*/ 97533 h 247318"/>
              <a:gd name="connsiteX4" fmla="*/ 6 w 41501"/>
              <a:gd name="connsiteY4" fmla="*/ 3870 h 24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01" h="247318">
                <a:moveTo>
                  <a:pt x="6" y="3870"/>
                </a:moveTo>
                <a:cubicBezTo>
                  <a:pt x="535" y="27418"/>
                  <a:pt x="33873" y="208393"/>
                  <a:pt x="39694" y="238820"/>
                </a:cubicBezTo>
                <a:cubicBezTo>
                  <a:pt x="45515" y="269247"/>
                  <a:pt x="35460" y="209981"/>
                  <a:pt x="34931" y="186433"/>
                </a:cubicBezTo>
                <a:cubicBezTo>
                  <a:pt x="34402" y="162885"/>
                  <a:pt x="42075" y="124256"/>
                  <a:pt x="36519" y="97533"/>
                </a:cubicBezTo>
                <a:cubicBezTo>
                  <a:pt x="30963" y="70810"/>
                  <a:pt x="-523" y="-19678"/>
                  <a:pt x="6" y="3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8AA73314-46D5-4E70-A474-0AA645996B12}"/>
              </a:ext>
            </a:extLst>
          </p:cNvPr>
          <p:cNvSpPr/>
          <p:nvPr/>
        </p:nvSpPr>
        <p:spPr>
          <a:xfrm>
            <a:off x="5601204" y="1779434"/>
            <a:ext cx="211173" cy="61584"/>
          </a:xfrm>
          <a:custGeom>
            <a:avLst/>
            <a:gdLst>
              <a:gd name="connsiteX0" fmla="*/ 210634 w 211173"/>
              <a:gd name="connsiteY0" fmla="*/ 4916 h 61584"/>
              <a:gd name="connsiteX1" fmla="*/ 32834 w 211173"/>
              <a:gd name="connsiteY1" fmla="*/ 43016 h 61584"/>
              <a:gd name="connsiteX2" fmla="*/ 1084 w 211173"/>
              <a:gd name="connsiteY2" fmla="*/ 60479 h 61584"/>
              <a:gd name="connsiteX3" fmla="*/ 48709 w 211173"/>
              <a:gd name="connsiteY3" fmla="*/ 12854 h 61584"/>
              <a:gd name="connsiteX4" fmla="*/ 86809 w 211173"/>
              <a:gd name="connsiteY4" fmla="*/ 154 h 61584"/>
              <a:gd name="connsiteX5" fmla="*/ 210634 w 211173"/>
              <a:gd name="connsiteY5" fmla="*/ 4916 h 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173" h="61584">
                <a:moveTo>
                  <a:pt x="210634" y="4916"/>
                </a:moveTo>
                <a:cubicBezTo>
                  <a:pt x="201638" y="12060"/>
                  <a:pt x="67759" y="33756"/>
                  <a:pt x="32834" y="43016"/>
                </a:cubicBezTo>
                <a:cubicBezTo>
                  <a:pt x="-2091" y="52277"/>
                  <a:pt x="-1562" y="65506"/>
                  <a:pt x="1084" y="60479"/>
                </a:cubicBezTo>
                <a:cubicBezTo>
                  <a:pt x="3730" y="55452"/>
                  <a:pt x="34422" y="22908"/>
                  <a:pt x="48709" y="12854"/>
                </a:cubicBezTo>
                <a:cubicBezTo>
                  <a:pt x="62996" y="2800"/>
                  <a:pt x="60086" y="-375"/>
                  <a:pt x="86809" y="154"/>
                </a:cubicBezTo>
                <a:cubicBezTo>
                  <a:pt x="113532" y="683"/>
                  <a:pt x="219630" y="-2228"/>
                  <a:pt x="210634" y="4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AECAAF9B-4407-4782-8290-DD5120B12013}"/>
              </a:ext>
            </a:extLst>
          </p:cNvPr>
          <p:cNvSpPr/>
          <p:nvPr/>
        </p:nvSpPr>
        <p:spPr>
          <a:xfrm>
            <a:off x="5592394" y="1952598"/>
            <a:ext cx="190871" cy="55929"/>
          </a:xfrm>
          <a:custGeom>
            <a:avLst/>
            <a:gdLst>
              <a:gd name="connsiteX0" fmla="*/ 369 w 190871"/>
              <a:gd name="connsiteY0" fmla="*/ 15902 h 55929"/>
              <a:gd name="connsiteX1" fmla="*/ 151181 w 190871"/>
              <a:gd name="connsiteY1" fmla="*/ 44477 h 55929"/>
              <a:gd name="connsiteX2" fmla="*/ 190869 w 190871"/>
              <a:gd name="connsiteY2" fmla="*/ 27 h 55929"/>
              <a:gd name="connsiteX3" fmla="*/ 152769 w 190871"/>
              <a:gd name="connsiteY3" fmla="*/ 38127 h 55929"/>
              <a:gd name="connsiteX4" fmla="*/ 109906 w 190871"/>
              <a:gd name="connsiteY4" fmla="*/ 55590 h 55929"/>
              <a:gd name="connsiteX5" fmla="*/ 369 w 190871"/>
              <a:gd name="connsiteY5" fmla="*/ 15902 h 5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871" h="55929">
                <a:moveTo>
                  <a:pt x="369" y="15902"/>
                </a:moveTo>
                <a:cubicBezTo>
                  <a:pt x="7248" y="14050"/>
                  <a:pt x="119431" y="47123"/>
                  <a:pt x="151181" y="44477"/>
                </a:cubicBezTo>
                <a:cubicBezTo>
                  <a:pt x="182931" y="41831"/>
                  <a:pt x="190604" y="1085"/>
                  <a:pt x="190869" y="27"/>
                </a:cubicBezTo>
                <a:cubicBezTo>
                  <a:pt x="191134" y="-1031"/>
                  <a:pt x="166263" y="28866"/>
                  <a:pt x="152769" y="38127"/>
                </a:cubicBezTo>
                <a:cubicBezTo>
                  <a:pt x="139275" y="47388"/>
                  <a:pt x="135306" y="57971"/>
                  <a:pt x="109906" y="55590"/>
                </a:cubicBezTo>
                <a:cubicBezTo>
                  <a:pt x="84506" y="53209"/>
                  <a:pt x="-6510" y="17754"/>
                  <a:pt x="369" y="15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7C4701F3-0F84-441F-801D-28443B7606CE}"/>
              </a:ext>
            </a:extLst>
          </p:cNvPr>
          <p:cNvSpPr/>
          <p:nvPr/>
        </p:nvSpPr>
        <p:spPr>
          <a:xfrm>
            <a:off x="4705877" y="378820"/>
            <a:ext cx="731933" cy="245853"/>
          </a:xfrm>
          <a:custGeom>
            <a:avLst/>
            <a:gdLst>
              <a:gd name="connsiteX0" fmla="*/ 731311 w 731933"/>
              <a:gd name="connsiteY0" fmla="*/ 195855 h 245853"/>
              <a:gd name="connsiteX1" fmla="*/ 539223 w 731933"/>
              <a:gd name="connsiteY1" fmla="*/ 18055 h 245853"/>
              <a:gd name="connsiteX2" fmla="*/ 437623 w 731933"/>
              <a:gd name="connsiteY2" fmla="*/ 30755 h 245853"/>
              <a:gd name="connsiteX3" fmla="*/ 20111 w 731933"/>
              <a:gd name="connsiteY3" fmla="*/ 237130 h 245853"/>
              <a:gd name="connsiteX4" fmla="*/ 107423 w 731933"/>
              <a:gd name="connsiteY4" fmla="*/ 191093 h 245853"/>
              <a:gd name="connsiteX5" fmla="*/ 469373 w 731933"/>
              <a:gd name="connsiteY5" fmla="*/ 41868 h 245853"/>
              <a:gd name="connsiteX6" fmla="*/ 731311 w 731933"/>
              <a:gd name="connsiteY6" fmla="*/ 195855 h 245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933" h="245853">
                <a:moveTo>
                  <a:pt x="731311" y="195855"/>
                </a:moveTo>
                <a:cubicBezTo>
                  <a:pt x="742953" y="191886"/>
                  <a:pt x="588171" y="45572"/>
                  <a:pt x="539223" y="18055"/>
                </a:cubicBezTo>
                <a:cubicBezTo>
                  <a:pt x="490275" y="-9462"/>
                  <a:pt x="524142" y="-5757"/>
                  <a:pt x="437623" y="30755"/>
                </a:cubicBezTo>
                <a:cubicBezTo>
                  <a:pt x="351104" y="67267"/>
                  <a:pt x="75144" y="210407"/>
                  <a:pt x="20111" y="237130"/>
                </a:cubicBezTo>
                <a:cubicBezTo>
                  <a:pt x="-34922" y="263853"/>
                  <a:pt x="32546" y="223637"/>
                  <a:pt x="107423" y="191093"/>
                </a:cubicBezTo>
                <a:cubicBezTo>
                  <a:pt x="182300" y="158549"/>
                  <a:pt x="367244" y="41339"/>
                  <a:pt x="469373" y="41868"/>
                </a:cubicBezTo>
                <a:cubicBezTo>
                  <a:pt x="571502" y="42397"/>
                  <a:pt x="719669" y="199824"/>
                  <a:pt x="731311" y="195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DD973AA0-E5C1-4A03-99DD-4C9EAED1E5EE}"/>
              </a:ext>
            </a:extLst>
          </p:cNvPr>
          <p:cNvSpPr/>
          <p:nvPr/>
        </p:nvSpPr>
        <p:spPr>
          <a:xfrm>
            <a:off x="4364589" y="555079"/>
            <a:ext cx="1005924" cy="517057"/>
          </a:xfrm>
          <a:custGeom>
            <a:avLst/>
            <a:gdLst>
              <a:gd name="connsiteX0" fmla="*/ 1005924 w 1005924"/>
              <a:gd name="connsiteY0" fmla="*/ 154534 h 517057"/>
              <a:gd name="connsiteX1" fmla="*/ 783674 w 1005924"/>
              <a:gd name="connsiteY1" fmla="*/ 6896 h 517057"/>
              <a:gd name="connsiteX2" fmla="*/ 661436 w 1005924"/>
              <a:gd name="connsiteY2" fmla="*/ 37059 h 517057"/>
              <a:gd name="connsiteX3" fmla="*/ 331236 w 1005924"/>
              <a:gd name="connsiteY3" fmla="*/ 149771 h 517057"/>
              <a:gd name="connsiteX4" fmla="*/ 205824 w 1005924"/>
              <a:gd name="connsiteY4" fmla="*/ 192634 h 517057"/>
              <a:gd name="connsiteX5" fmla="*/ 7386 w 1005924"/>
              <a:gd name="connsiteY5" fmla="*/ 503784 h 517057"/>
              <a:gd name="connsiteX6" fmla="*/ 39136 w 1005924"/>
              <a:gd name="connsiteY6" fmla="*/ 464096 h 517057"/>
              <a:gd name="connsiteX7" fmla="*/ 275674 w 1005924"/>
              <a:gd name="connsiteY7" fmla="*/ 191046 h 517057"/>
              <a:gd name="connsiteX8" fmla="*/ 785261 w 1005924"/>
              <a:gd name="connsiteY8" fmla="*/ 33884 h 517057"/>
              <a:gd name="connsiteX9" fmla="*/ 1005924 w 1005924"/>
              <a:gd name="connsiteY9" fmla="*/ 154534 h 51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924" h="517057">
                <a:moveTo>
                  <a:pt x="1005924" y="154534"/>
                </a:moveTo>
                <a:cubicBezTo>
                  <a:pt x="1005659" y="150036"/>
                  <a:pt x="841089" y="26475"/>
                  <a:pt x="783674" y="6896"/>
                </a:cubicBezTo>
                <a:cubicBezTo>
                  <a:pt x="726259" y="-12683"/>
                  <a:pt x="736842" y="13246"/>
                  <a:pt x="661436" y="37059"/>
                </a:cubicBezTo>
                <a:cubicBezTo>
                  <a:pt x="586030" y="60871"/>
                  <a:pt x="331236" y="149771"/>
                  <a:pt x="331236" y="149771"/>
                </a:cubicBezTo>
                <a:cubicBezTo>
                  <a:pt x="255301" y="175700"/>
                  <a:pt x="259799" y="133632"/>
                  <a:pt x="205824" y="192634"/>
                </a:cubicBezTo>
                <a:cubicBezTo>
                  <a:pt x="151849" y="251636"/>
                  <a:pt x="35167" y="458540"/>
                  <a:pt x="7386" y="503784"/>
                </a:cubicBezTo>
                <a:cubicBezTo>
                  <a:pt x="-20395" y="549028"/>
                  <a:pt x="39136" y="464096"/>
                  <a:pt x="39136" y="464096"/>
                </a:cubicBezTo>
                <a:cubicBezTo>
                  <a:pt x="83851" y="411973"/>
                  <a:pt x="151320" y="262748"/>
                  <a:pt x="275674" y="191046"/>
                </a:cubicBezTo>
                <a:cubicBezTo>
                  <a:pt x="400028" y="119344"/>
                  <a:pt x="665670" y="38646"/>
                  <a:pt x="785261" y="33884"/>
                </a:cubicBezTo>
                <a:cubicBezTo>
                  <a:pt x="904852" y="29122"/>
                  <a:pt x="1006189" y="159032"/>
                  <a:pt x="1005924" y="154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8C6AB7EC-CCC0-4F11-861A-C9A3714178C1}"/>
              </a:ext>
            </a:extLst>
          </p:cNvPr>
          <p:cNvSpPr/>
          <p:nvPr/>
        </p:nvSpPr>
        <p:spPr>
          <a:xfrm>
            <a:off x="4280183" y="1104817"/>
            <a:ext cx="343213" cy="585896"/>
          </a:xfrm>
          <a:custGeom>
            <a:avLst/>
            <a:gdLst>
              <a:gd name="connsiteX0" fmla="*/ 342617 w 343213"/>
              <a:gd name="connsiteY0" fmla="*/ 83 h 585896"/>
              <a:gd name="connsiteX1" fmla="*/ 25117 w 343213"/>
              <a:gd name="connsiteY1" fmla="*/ 335046 h 585896"/>
              <a:gd name="connsiteX2" fmla="*/ 23530 w 343213"/>
              <a:gd name="connsiteY2" fmla="*/ 373146 h 585896"/>
              <a:gd name="connsiteX3" fmla="*/ 52105 w 343213"/>
              <a:gd name="connsiteY3" fmla="*/ 511258 h 585896"/>
              <a:gd name="connsiteX4" fmla="*/ 60042 w 343213"/>
              <a:gd name="connsiteY4" fmla="*/ 585871 h 585896"/>
              <a:gd name="connsiteX5" fmla="*/ 60042 w 343213"/>
              <a:gd name="connsiteY5" fmla="*/ 517608 h 585896"/>
              <a:gd name="connsiteX6" fmla="*/ 39405 w 343213"/>
              <a:gd name="connsiteY6" fmla="*/ 363621 h 585896"/>
              <a:gd name="connsiteX7" fmla="*/ 102905 w 343213"/>
              <a:gd name="connsiteY7" fmla="*/ 303296 h 585896"/>
              <a:gd name="connsiteX8" fmla="*/ 342617 w 343213"/>
              <a:gd name="connsiteY8" fmla="*/ 83 h 58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213" h="585896">
                <a:moveTo>
                  <a:pt x="342617" y="83"/>
                </a:moveTo>
                <a:cubicBezTo>
                  <a:pt x="329652" y="5375"/>
                  <a:pt x="78298" y="272869"/>
                  <a:pt x="25117" y="335046"/>
                </a:cubicBezTo>
                <a:cubicBezTo>
                  <a:pt x="-28064" y="397223"/>
                  <a:pt x="19032" y="343777"/>
                  <a:pt x="23530" y="373146"/>
                </a:cubicBezTo>
                <a:cubicBezTo>
                  <a:pt x="28028" y="402515"/>
                  <a:pt x="46020" y="475804"/>
                  <a:pt x="52105" y="511258"/>
                </a:cubicBezTo>
                <a:cubicBezTo>
                  <a:pt x="58190" y="546712"/>
                  <a:pt x="58719" y="584813"/>
                  <a:pt x="60042" y="585871"/>
                </a:cubicBezTo>
                <a:cubicBezTo>
                  <a:pt x="61365" y="586929"/>
                  <a:pt x="63481" y="554650"/>
                  <a:pt x="60042" y="517608"/>
                </a:cubicBezTo>
                <a:cubicBezTo>
                  <a:pt x="56602" y="480566"/>
                  <a:pt x="32261" y="399340"/>
                  <a:pt x="39405" y="363621"/>
                </a:cubicBezTo>
                <a:cubicBezTo>
                  <a:pt x="46549" y="327902"/>
                  <a:pt x="52370" y="365473"/>
                  <a:pt x="102905" y="303296"/>
                </a:cubicBezTo>
                <a:cubicBezTo>
                  <a:pt x="153440" y="241119"/>
                  <a:pt x="355582" y="-5209"/>
                  <a:pt x="342617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3CB7ADCB-A561-47EB-8575-4E6C280A195D}"/>
              </a:ext>
            </a:extLst>
          </p:cNvPr>
          <p:cNvSpPr/>
          <p:nvPr/>
        </p:nvSpPr>
        <p:spPr>
          <a:xfrm>
            <a:off x="4248625" y="1459407"/>
            <a:ext cx="218807" cy="775425"/>
          </a:xfrm>
          <a:custGeom>
            <a:avLst/>
            <a:gdLst>
              <a:gd name="connsiteX0" fmla="*/ 210663 w 218807"/>
              <a:gd name="connsiteY0" fmla="*/ 1093 h 775425"/>
              <a:gd name="connsiteX1" fmla="*/ 177325 w 218807"/>
              <a:gd name="connsiteY1" fmla="*/ 174131 h 775425"/>
              <a:gd name="connsiteX2" fmla="*/ 123350 w 218807"/>
              <a:gd name="connsiteY2" fmla="*/ 251918 h 775425"/>
              <a:gd name="connsiteX3" fmla="*/ 4288 w 218807"/>
              <a:gd name="connsiteY3" fmla="*/ 520206 h 775425"/>
              <a:gd name="connsiteX4" fmla="*/ 28100 w 218807"/>
              <a:gd name="connsiteY4" fmla="*/ 566243 h 775425"/>
              <a:gd name="connsiteX5" fmla="*/ 45563 w 218807"/>
              <a:gd name="connsiteY5" fmla="*/ 698006 h 775425"/>
              <a:gd name="connsiteX6" fmla="*/ 1113 w 218807"/>
              <a:gd name="connsiteY6" fmla="*/ 774206 h 775425"/>
              <a:gd name="connsiteX7" fmla="*/ 66200 w 218807"/>
              <a:gd name="connsiteY7" fmla="*/ 639268 h 775425"/>
              <a:gd name="connsiteX8" fmla="*/ 67788 w 218807"/>
              <a:gd name="connsiteY8" fmla="*/ 551956 h 775425"/>
              <a:gd name="connsiteX9" fmla="*/ 12225 w 218807"/>
              <a:gd name="connsiteY9" fmla="*/ 507506 h 775425"/>
              <a:gd name="connsiteX10" fmla="*/ 199550 w 218807"/>
              <a:gd name="connsiteY10" fmla="*/ 120156 h 775425"/>
              <a:gd name="connsiteX11" fmla="*/ 210663 w 218807"/>
              <a:gd name="connsiteY11" fmla="*/ 1093 h 77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807" h="775425">
                <a:moveTo>
                  <a:pt x="210663" y="1093"/>
                </a:moveTo>
                <a:cubicBezTo>
                  <a:pt x="206959" y="10089"/>
                  <a:pt x="191877" y="132327"/>
                  <a:pt x="177325" y="174131"/>
                </a:cubicBezTo>
                <a:cubicBezTo>
                  <a:pt x="162773" y="215935"/>
                  <a:pt x="152189" y="194239"/>
                  <a:pt x="123350" y="251918"/>
                </a:cubicBezTo>
                <a:cubicBezTo>
                  <a:pt x="94511" y="309597"/>
                  <a:pt x="20163" y="467819"/>
                  <a:pt x="4288" y="520206"/>
                </a:cubicBezTo>
                <a:cubicBezTo>
                  <a:pt x="-11587" y="572593"/>
                  <a:pt x="21221" y="536610"/>
                  <a:pt x="28100" y="566243"/>
                </a:cubicBezTo>
                <a:cubicBezTo>
                  <a:pt x="34979" y="595876"/>
                  <a:pt x="50061" y="663346"/>
                  <a:pt x="45563" y="698006"/>
                </a:cubicBezTo>
                <a:cubicBezTo>
                  <a:pt x="41065" y="732666"/>
                  <a:pt x="-2326" y="783996"/>
                  <a:pt x="1113" y="774206"/>
                </a:cubicBezTo>
                <a:cubicBezTo>
                  <a:pt x="4552" y="764416"/>
                  <a:pt x="55088" y="676310"/>
                  <a:pt x="66200" y="639268"/>
                </a:cubicBezTo>
                <a:cubicBezTo>
                  <a:pt x="77312" y="602226"/>
                  <a:pt x="76784" y="573916"/>
                  <a:pt x="67788" y="551956"/>
                </a:cubicBezTo>
                <a:cubicBezTo>
                  <a:pt x="58792" y="529996"/>
                  <a:pt x="-9735" y="579473"/>
                  <a:pt x="12225" y="507506"/>
                </a:cubicBezTo>
                <a:cubicBezTo>
                  <a:pt x="34185" y="435539"/>
                  <a:pt x="167006" y="201119"/>
                  <a:pt x="199550" y="120156"/>
                </a:cubicBezTo>
                <a:cubicBezTo>
                  <a:pt x="232094" y="39194"/>
                  <a:pt x="214367" y="-7903"/>
                  <a:pt x="210663" y="1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BA1041E2-4DDB-4509-A69D-53EBE692E51E}"/>
              </a:ext>
            </a:extLst>
          </p:cNvPr>
          <p:cNvSpPr/>
          <p:nvPr/>
        </p:nvSpPr>
        <p:spPr>
          <a:xfrm>
            <a:off x="4215125" y="2144681"/>
            <a:ext cx="259411" cy="590043"/>
          </a:xfrm>
          <a:custGeom>
            <a:avLst/>
            <a:gdLst>
              <a:gd name="connsiteX0" fmla="*/ 115575 w 259411"/>
              <a:gd name="connsiteY0" fmla="*/ 1619 h 590043"/>
              <a:gd name="connsiteX1" fmla="*/ 18738 w 259411"/>
              <a:gd name="connsiteY1" fmla="*/ 146082 h 590043"/>
              <a:gd name="connsiteX2" fmla="*/ 2863 w 259411"/>
              <a:gd name="connsiteY2" fmla="*/ 223869 h 590043"/>
              <a:gd name="connsiteX3" fmla="*/ 26675 w 259411"/>
              <a:gd name="connsiteY3" fmla="*/ 323882 h 590043"/>
              <a:gd name="connsiteX4" fmla="*/ 245750 w 259411"/>
              <a:gd name="connsiteY4" fmla="*/ 576294 h 590043"/>
              <a:gd name="connsiteX5" fmla="*/ 229875 w 259411"/>
              <a:gd name="connsiteY5" fmla="*/ 549307 h 590043"/>
              <a:gd name="connsiteX6" fmla="*/ 177488 w 259411"/>
              <a:gd name="connsiteY6" fmla="*/ 487394 h 590043"/>
              <a:gd name="connsiteX7" fmla="*/ 21913 w 259411"/>
              <a:gd name="connsiteY7" fmla="*/ 342932 h 590043"/>
              <a:gd name="connsiteX8" fmla="*/ 33025 w 259411"/>
              <a:gd name="connsiteY8" fmla="*/ 249269 h 590043"/>
              <a:gd name="connsiteX9" fmla="*/ 115575 w 259411"/>
              <a:gd name="connsiteY9" fmla="*/ 1619 h 59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411" h="590043">
                <a:moveTo>
                  <a:pt x="115575" y="1619"/>
                </a:moveTo>
                <a:cubicBezTo>
                  <a:pt x="113194" y="-15579"/>
                  <a:pt x="37523" y="109040"/>
                  <a:pt x="18738" y="146082"/>
                </a:cubicBezTo>
                <a:cubicBezTo>
                  <a:pt x="-47" y="183124"/>
                  <a:pt x="1540" y="194236"/>
                  <a:pt x="2863" y="223869"/>
                </a:cubicBezTo>
                <a:cubicBezTo>
                  <a:pt x="4186" y="253502"/>
                  <a:pt x="-13806" y="265145"/>
                  <a:pt x="26675" y="323882"/>
                </a:cubicBezTo>
                <a:cubicBezTo>
                  <a:pt x="67156" y="382619"/>
                  <a:pt x="211883" y="538723"/>
                  <a:pt x="245750" y="576294"/>
                </a:cubicBezTo>
                <a:cubicBezTo>
                  <a:pt x="279617" y="613865"/>
                  <a:pt x="241252" y="564124"/>
                  <a:pt x="229875" y="549307"/>
                </a:cubicBezTo>
                <a:cubicBezTo>
                  <a:pt x="218498" y="534490"/>
                  <a:pt x="212148" y="521790"/>
                  <a:pt x="177488" y="487394"/>
                </a:cubicBezTo>
                <a:cubicBezTo>
                  <a:pt x="142828" y="452998"/>
                  <a:pt x="45990" y="382620"/>
                  <a:pt x="21913" y="342932"/>
                </a:cubicBezTo>
                <a:cubicBezTo>
                  <a:pt x="-2164" y="303245"/>
                  <a:pt x="19267" y="304567"/>
                  <a:pt x="33025" y="249269"/>
                </a:cubicBezTo>
                <a:cubicBezTo>
                  <a:pt x="46783" y="193971"/>
                  <a:pt x="117956" y="18817"/>
                  <a:pt x="115575" y="1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0F848A86-9503-4C53-8912-DB992E8D1C99}"/>
              </a:ext>
            </a:extLst>
          </p:cNvPr>
          <p:cNvSpPr/>
          <p:nvPr/>
        </p:nvSpPr>
        <p:spPr>
          <a:xfrm>
            <a:off x="4362290" y="2477591"/>
            <a:ext cx="463786" cy="408931"/>
          </a:xfrm>
          <a:custGeom>
            <a:avLst/>
            <a:gdLst>
              <a:gd name="connsiteX0" fmla="*/ 454185 w 463786"/>
              <a:gd name="connsiteY0" fmla="*/ 497 h 408931"/>
              <a:gd name="connsiteX1" fmla="*/ 393860 w 463786"/>
              <a:gd name="connsiteY1" fmla="*/ 186234 h 408931"/>
              <a:gd name="connsiteX2" fmla="*/ 11273 w 463786"/>
              <a:gd name="connsiteY2" fmla="*/ 400547 h 408931"/>
              <a:gd name="connsiteX3" fmla="*/ 93823 w 463786"/>
              <a:gd name="connsiteY3" fmla="*/ 368797 h 408931"/>
              <a:gd name="connsiteX4" fmla="*/ 354173 w 463786"/>
              <a:gd name="connsiteY4" fmla="*/ 262434 h 408931"/>
              <a:gd name="connsiteX5" fmla="*/ 452598 w 463786"/>
              <a:gd name="connsiteY5" fmla="*/ 135434 h 408931"/>
              <a:gd name="connsiteX6" fmla="*/ 454185 w 463786"/>
              <a:gd name="connsiteY6" fmla="*/ 497 h 40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786" h="408931">
                <a:moveTo>
                  <a:pt x="454185" y="497"/>
                </a:moveTo>
                <a:cubicBezTo>
                  <a:pt x="444395" y="8964"/>
                  <a:pt x="467679" y="119559"/>
                  <a:pt x="393860" y="186234"/>
                </a:cubicBezTo>
                <a:cubicBezTo>
                  <a:pt x="320041" y="252909"/>
                  <a:pt x="61279" y="370120"/>
                  <a:pt x="11273" y="400547"/>
                </a:cubicBezTo>
                <a:cubicBezTo>
                  <a:pt x="-38733" y="430974"/>
                  <a:pt x="93823" y="368797"/>
                  <a:pt x="93823" y="368797"/>
                </a:cubicBezTo>
                <a:cubicBezTo>
                  <a:pt x="150973" y="345778"/>
                  <a:pt x="294377" y="301328"/>
                  <a:pt x="354173" y="262434"/>
                </a:cubicBezTo>
                <a:cubicBezTo>
                  <a:pt x="413969" y="223540"/>
                  <a:pt x="434871" y="176973"/>
                  <a:pt x="452598" y="135434"/>
                </a:cubicBezTo>
                <a:cubicBezTo>
                  <a:pt x="470325" y="93895"/>
                  <a:pt x="463975" y="-7970"/>
                  <a:pt x="454185" y="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CA59CFCE-FA04-461C-A77D-E36F9E97A9DE}"/>
              </a:ext>
            </a:extLst>
          </p:cNvPr>
          <p:cNvSpPr/>
          <p:nvPr/>
        </p:nvSpPr>
        <p:spPr>
          <a:xfrm>
            <a:off x="4424102" y="2832667"/>
            <a:ext cx="226166" cy="550919"/>
          </a:xfrm>
          <a:custGeom>
            <a:avLst/>
            <a:gdLst>
              <a:gd name="connsiteX0" fmla="*/ 225686 w 226166"/>
              <a:gd name="connsiteY0" fmla="*/ 2608 h 550919"/>
              <a:gd name="connsiteX1" fmla="*/ 89161 w 226166"/>
              <a:gd name="connsiteY1" fmla="*/ 94683 h 550919"/>
              <a:gd name="connsiteX2" fmla="*/ 30423 w 226166"/>
              <a:gd name="connsiteY2" fmla="*/ 197871 h 550919"/>
              <a:gd name="connsiteX3" fmla="*/ 261 w 226166"/>
              <a:gd name="connsiteY3" fmla="*/ 285183 h 550919"/>
              <a:gd name="connsiteX4" fmla="*/ 46298 w 226166"/>
              <a:gd name="connsiteY4" fmla="*/ 399483 h 550919"/>
              <a:gd name="connsiteX5" fmla="*/ 170123 w 226166"/>
              <a:gd name="connsiteY5" fmla="*/ 545533 h 550919"/>
              <a:gd name="connsiteX6" fmla="*/ 151073 w 226166"/>
              <a:gd name="connsiteY6" fmla="*/ 510608 h 550919"/>
              <a:gd name="connsiteX7" fmla="*/ 81223 w 226166"/>
              <a:gd name="connsiteY7" fmla="*/ 426471 h 550919"/>
              <a:gd name="connsiteX8" fmla="*/ 22486 w 226166"/>
              <a:gd name="connsiteY8" fmla="*/ 247083 h 550919"/>
              <a:gd name="connsiteX9" fmla="*/ 36773 w 226166"/>
              <a:gd name="connsiteY9" fmla="*/ 201046 h 550919"/>
              <a:gd name="connsiteX10" fmla="*/ 225686 w 226166"/>
              <a:gd name="connsiteY10" fmla="*/ 2608 h 55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166" h="550919">
                <a:moveTo>
                  <a:pt x="225686" y="2608"/>
                </a:moveTo>
                <a:cubicBezTo>
                  <a:pt x="234417" y="-15119"/>
                  <a:pt x="121705" y="62139"/>
                  <a:pt x="89161" y="94683"/>
                </a:cubicBezTo>
                <a:cubicBezTo>
                  <a:pt x="56617" y="127227"/>
                  <a:pt x="45240" y="166121"/>
                  <a:pt x="30423" y="197871"/>
                </a:cubicBezTo>
                <a:cubicBezTo>
                  <a:pt x="15606" y="229621"/>
                  <a:pt x="-2385" y="251581"/>
                  <a:pt x="261" y="285183"/>
                </a:cubicBezTo>
                <a:cubicBezTo>
                  <a:pt x="2907" y="318785"/>
                  <a:pt x="17988" y="356091"/>
                  <a:pt x="46298" y="399483"/>
                </a:cubicBezTo>
                <a:cubicBezTo>
                  <a:pt x="74608" y="442875"/>
                  <a:pt x="152660" y="527012"/>
                  <a:pt x="170123" y="545533"/>
                </a:cubicBezTo>
                <a:cubicBezTo>
                  <a:pt x="187585" y="564054"/>
                  <a:pt x="165890" y="530452"/>
                  <a:pt x="151073" y="510608"/>
                </a:cubicBezTo>
                <a:cubicBezTo>
                  <a:pt x="136256" y="490764"/>
                  <a:pt x="102654" y="470392"/>
                  <a:pt x="81223" y="426471"/>
                </a:cubicBezTo>
                <a:cubicBezTo>
                  <a:pt x="59792" y="382550"/>
                  <a:pt x="29894" y="284654"/>
                  <a:pt x="22486" y="247083"/>
                </a:cubicBezTo>
                <a:cubicBezTo>
                  <a:pt x="15078" y="209512"/>
                  <a:pt x="5817" y="243379"/>
                  <a:pt x="36773" y="201046"/>
                </a:cubicBezTo>
                <a:cubicBezTo>
                  <a:pt x="67729" y="158713"/>
                  <a:pt x="216955" y="20335"/>
                  <a:pt x="225686" y="2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503FD4C9-DD7F-4B7B-80EB-3792C439E1CC}"/>
              </a:ext>
            </a:extLst>
          </p:cNvPr>
          <p:cNvSpPr/>
          <p:nvPr/>
        </p:nvSpPr>
        <p:spPr>
          <a:xfrm>
            <a:off x="4555618" y="2812896"/>
            <a:ext cx="380517" cy="577294"/>
          </a:xfrm>
          <a:custGeom>
            <a:avLst/>
            <a:gdLst>
              <a:gd name="connsiteX0" fmla="*/ 379920 w 380517"/>
              <a:gd name="connsiteY0" fmla="*/ 154 h 577294"/>
              <a:gd name="connsiteX1" fmla="*/ 103695 w 380517"/>
              <a:gd name="connsiteY1" fmla="*/ 206529 h 577294"/>
              <a:gd name="connsiteX2" fmla="*/ 60832 w 380517"/>
              <a:gd name="connsiteY2" fmla="*/ 309717 h 577294"/>
              <a:gd name="connsiteX3" fmla="*/ 56070 w 380517"/>
              <a:gd name="connsiteY3" fmla="*/ 563717 h 577294"/>
              <a:gd name="connsiteX4" fmla="*/ 59245 w 380517"/>
              <a:gd name="connsiteY4" fmla="*/ 527204 h 577294"/>
              <a:gd name="connsiteX5" fmla="*/ 49720 w 380517"/>
              <a:gd name="connsiteY5" fmla="*/ 395442 h 577294"/>
              <a:gd name="connsiteX6" fmla="*/ 19557 w 380517"/>
              <a:gd name="connsiteY6" fmla="*/ 241454 h 577294"/>
              <a:gd name="connsiteX7" fmla="*/ 379920 w 380517"/>
              <a:gd name="connsiteY7" fmla="*/ 154 h 57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517" h="577294">
                <a:moveTo>
                  <a:pt x="379920" y="154"/>
                </a:moveTo>
                <a:cubicBezTo>
                  <a:pt x="393943" y="-5667"/>
                  <a:pt x="156876" y="154935"/>
                  <a:pt x="103695" y="206529"/>
                </a:cubicBezTo>
                <a:cubicBezTo>
                  <a:pt x="50514" y="258123"/>
                  <a:pt x="68769" y="250186"/>
                  <a:pt x="60832" y="309717"/>
                </a:cubicBezTo>
                <a:cubicBezTo>
                  <a:pt x="52895" y="369248"/>
                  <a:pt x="56334" y="527469"/>
                  <a:pt x="56070" y="563717"/>
                </a:cubicBezTo>
                <a:cubicBezTo>
                  <a:pt x="55805" y="599965"/>
                  <a:pt x="60303" y="555250"/>
                  <a:pt x="59245" y="527204"/>
                </a:cubicBezTo>
                <a:cubicBezTo>
                  <a:pt x="58187" y="499158"/>
                  <a:pt x="56335" y="443067"/>
                  <a:pt x="49720" y="395442"/>
                </a:cubicBezTo>
                <a:cubicBezTo>
                  <a:pt x="43105" y="347817"/>
                  <a:pt x="-35741" y="306542"/>
                  <a:pt x="19557" y="241454"/>
                </a:cubicBezTo>
                <a:cubicBezTo>
                  <a:pt x="74855" y="176367"/>
                  <a:pt x="365897" y="5975"/>
                  <a:pt x="379920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87FD26A4-8B89-44E5-B186-451CC0A54E68}"/>
              </a:ext>
            </a:extLst>
          </p:cNvPr>
          <p:cNvSpPr/>
          <p:nvPr/>
        </p:nvSpPr>
        <p:spPr>
          <a:xfrm>
            <a:off x="5344314" y="517717"/>
            <a:ext cx="845369" cy="877583"/>
          </a:xfrm>
          <a:custGeom>
            <a:avLst/>
            <a:gdLst>
              <a:gd name="connsiteX0" fmla="*/ 269 w 845369"/>
              <a:gd name="connsiteY0" fmla="*/ 100350 h 877583"/>
              <a:gd name="connsiteX1" fmla="*/ 211936 w 845369"/>
              <a:gd name="connsiteY1" fmla="*/ 5100 h 877583"/>
              <a:gd name="connsiteX2" fmla="*/ 345286 w 845369"/>
              <a:gd name="connsiteY2" fmla="*/ 19916 h 877583"/>
              <a:gd name="connsiteX3" fmla="*/ 440536 w 845369"/>
              <a:gd name="connsiteY3" fmla="*/ 79183 h 877583"/>
              <a:gd name="connsiteX4" fmla="*/ 491336 w 845369"/>
              <a:gd name="connsiteY4" fmla="*/ 136333 h 877583"/>
              <a:gd name="connsiteX5" fmla="*/ 779203 w 845369"/>
              <a:gd name="connsiteY5" fmla="*/ 589300 h 877583"/>
              <a:gd name="connsiteX6" fmla="*/ 779203 w 845369"/>
              <a:gd name="connsiteY6" fmla="*/ 650683 h 877583"/>
              <a:gd name="connsiteX7" fmla="*/ 844819 w 845369"/>
              <a:gd name="connsiteY7" fmla="*/ 875050 h 877583"/>
              <a:gd name="connsiteX8" fmla="*/ 806719 w 845369"/>
              <a:gd name="connsiteY8" fmla="*/ 760750 h 877583"/>
              <a:gd name="connsiteX9" fmla="*/ 738986 w 845369"/>
              <a:gd name="connsiteY9" fmla="*/ 593533 h 877583"/>
              <a:gd name="connsiteX10" fmla="*/ 717819 w 845369"/>
              <a:gd name="connsiteY10" fmla="*/ 494050 h 877583"/>
              <a:gd name="connsiteX11" fmla="*/ 410903 w 845369"/>
              <a:gd name="connsiteY11" fmla="*/ 74950 h 877583"/>
              <a:gd name="connsiteX12" fmla="*/ 355869 w 845369"/>
              <a:gd name="connsiteY12" fmla="*/ 41083 h 877583"/>
              <a:gd name="connsiteX13" fmla="*/ 258503 w 845369"/>
              <a:gd name="connsiteY13" fmla="*/ 30500 h 877583"/>
              <a:gd name="connsiteX14" fmla="*/ 269 w 845369"/>
              <a:gd name="connsiteY14" fmla="*/ 100350 h 87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5369" h="877583">
                <a:moveTo>
                  <a:pt x="269" y="100350"/>
                </a:moveTo>
                <a:cubicBezTo>
                  <a:pt x="-7492" y="96117"/>
                  <a:pt x="154433" y="18506"/>
                  <a:pt x="211936" y="5100"/>
                </a:cubicBezTo>
                <a:cubicBezTo>
                  <a:pt x="269439" y="-8306"/>
                  <a:pt x="307186" y="7569"/>
                  <a:pt x="345286" y="19916"/>
                </a:cubicBezTo>
                <a:cubicBezTo>
                  <a:pt x="383386" y="32263"/>
                  <a:pt x="416194" y="59780"/>
                  <a:pt x="440536" y="79183"/>
                </a:cubicBezTo>
                <a:cubicBezTo>
                  <a:pt x="464878" y="98586"/>
                  <a:pt x="434892" y="51314"/>
                  <a:pt x="491336" y="136333"/>
                </a:cubicBezTo>
                <a:cubicBezTo>
                  <a:pt x="547780" y="221352"/>
                  <a:pt x="731225" y="503575"/>
                  <a:pt x="779203" y="589300"/>
                </a:cubicBezTo>
                <a:cubicBezTo>
                  <a:pt x="827181" y="675025"/>
                  <a:pt x="768267" y="603058"/>
                  <a:pt x="779203" y="650683"/>
                </a:cubicBezTo>
                <a:cubicBezTo>
                  <a:pt x="790139" y="698308"/>
                  <a:pt x="840233" y="856706"/>
                  <a:pt x="844819" y="875050"/>
                </a:cubicBezTo>
                <a:cubicBezTo>
                  <a:pt x="849405" y="893394"/>
                  <a:pt x="824358" y="807669"/>
                  <a:pt x="806719" y="760750"/>
                </a:cubicBezTo>
                <a:cubicBezTo>
                  <a:pt x="789080" y="713831"/>
                  <a:pt x="753803" y="637983"/>
                  <a:pt x="738986" y="593533"/>
                </a:cubicBezTo>
                <a:cubicBezTo>
                  <a:pt x="724169" y="549083"/>
                  <a:pt x="772499" y="580480"/>
                  <a:pt x="717819" y="494050"/>
                </a:cubicBezTo>
                <a:cubicBezTo>
                  <a:pt x="663139" y="407620"/>
                  <a:pt x="471228" y="150445"/>
                  <a:pt x="410903" y="74950"/>
                </a:cubicBezTo>
                <a:cubicBezTo>
                  <a:pt x="350578" y="-545"/>
                  <a:pt x="381269" y="48491"/>
                  <a:pt x="355869" y="41083"/>
                </a:cubicBezTo>
                <a:cubicBezTo>
                  <a:pt x="330469" y="33675"/>
                  <a:pt x="318475" y="22033"/>
                  <a:pt x="258503" y="30500"/>
                </a:cubicBezTo>
                <a:cubicBezTo>
                  <a:pt x="198531" y="38967"/>
                  <a:pt x="8030" y="104583"/>
                  <a:pt x="269" y="100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C2687229-C393-4FB1-82B2-42239EDB1CE0}"/>
              </a:ext>
            </a:extLst>
          </p:cNvPr>
          <p:cNvSpPr/>
          <p:nvPr/>
        </p:nvSpPr>
        <p:spPr>
          <a:xfrm>
            <a:off x="6227312" y="1438150"/>
            <a:ext cx="107868" cy="701497"/>
          </a:xfrm>
          <a:custGeom>
            <a:avLst/>
            <a:gdLst>
              <a:gd name="connsiteX0" fmla="*/ 2038 w 107868"/>
              <a:gd name="connsiteY0" fmla="*/ 3300 h 701497"/>
              <a:gd name="connsiteX1" fmla="*/ 10505 w 107868"/>
              <a:gd name="connsiteY1" fmla="*/ 132417 h 701497"/>
              <a:gd name="connsiteX2" fmla="*/ 69771 w 107868"/>
              <a:gd name="connsiteY2" fmla="*/ 301750 h 701497"/>
              <a:gd name="connsiteX3" fmla="*/ 105755 w 107868"/>
              <a:gd name="connsiteY3" fmla="*/ 405467 h 701497"/>
              <a:gd name="connsiteX4" fmla="*/ 103638 w 107868"/>
              <a:gd name="connsiteY4" fmla="*/ 689100 h 701497"/>
              <a:gd name="connsiteX5" fmla="*/ 103638 w 107868"/>
              <a:gd name="connsiteY5" fmla="*/ 623483 h 701497"/>
              <a:gd name="connsiteX6" fmla="*/ 82471 w 107868"/>
              <a:gd name="connsiteY6" fmla="*/ 377950 h 701497"/>
              <a:gd name="connsiteX7" fmla="*/ 33788 w 107868"/>
              <a:gd name="connsiteY7" fmla="*/ 270000 h 701497"/>
              <a:gd name="connsiteX8" fmla="*/ 2038 w 107868"/>
              <a:gd name="connsiteY8" fmla="*/ 3300 h 70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868" h="701497">
                <a:moveTo>
                  <a:pt x="2038" y="3300"/>
                </a:moveTo>
                <a:cubicBezTo>
                  <a:pt x="-1843" y="-19631"/>
                  <a:pt x="-784" y="82675"/>
                  <a:pt x="10505" y="132417"/>
                </a:cubicBezTo>
                <a:cubicBezTo>
                  <a:pt x="21794" y="182159"/>
                  <a:pt x="53896" y="256242"/>
                  <a:pt x="69771" y="301750"/>
                </a:cubicBezTo>
                <a:cubicBezTo>
                  <a:pt x="85646" y="347258"/>
                  <a:pt x="100110" y="340909"/>
                  <a:pt x="105755" y="405467"/>
                </a:cubicBezTo>
                <a:cubicBezTo>
                  <a:pt x="111400" y="470025"/>
                  <a:pt x="103991" y="652764"/>
                  <a:pt x="103638" y="689100"/>
                </a:cubicBezTo>
                <a:cubicBezTo>
                  <a:pt x="103285" y="725436"/>
                  <a:pt x="107166" y="675341"/>
                  <a:pt x="103638" y="623483"/>
                </a:cubicBezTo>
                <a:cubicBezTo>
                  <a:pt x="100110" y="571625"/>
                  <a:pt x="94113" y="436864"/>
                  <a:pt x="82471" y="377950"/>
                </a:cubicBezTo>
                <a:cubicBezTo>
                  <a:pt x="70829" y="319036"/>
                  <a:pt x="46488" y="328561"/>
                  <a:pt x="33788" y="270000"/>
                </a:cubicBezTo>
                <a:cubicBezTo>
                  <a:pt x="21088" y="211439"/>
                  <a:pt x="5919" y="26231"/>
                  <a:pt x="2038" y="3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9D097D44-4BFA-4A0E-87C4-76227B50B0BC}"/>
              </a:ext>
            </a:extLst>
          </p:cNvPr>
          <p:cNvSpPr/>
          <p:nvPr/>
        </p:nvSpPr>
        <p:spPr>
          <a:xfrm>
            <a:off x="6259394" y="1918546"/>
            <a:ext cx="169728" cy="593555"/>
          </a:xfrm>
          <a:custGeom>
            <a:avLst/>
            <a:gdLst>
              <a:gd name="connsiteX0" fmla="*/ 48273 w 169728"/>
              <a:gd name="connsiteY0" fmla="*/ 1271 h 593555"/>
              <a:gd name="connsiteX1" fmla="*/ 22873 w 169728"/>
              <a:gd name="connsiteY1" fmla="*/ 181187 h 593555"/>
              <a:gd name="connsiteX2" fmla="*/ 63089 w 169728"/>
              <a:gd name="connsiteY2" fmla="*/ 354754 h 593555"/>
              <a:gd name="connsiteX3" fmla="*/ 162573 w 169728"/>
              <a:gd name="connsiteY3" fmla="*/ 460587 h 593555"/>
              <a:gd name="connsiteX4" fmla="*/ 137173 w 169728"/>
              <a:gd name="connsiteY4" fmla="*/ 545254 h 593555"/>
              <a:gd name="connsiteX5" fmla="*/ 58856 w 169728"/>
              <a:gd name="connsiteY5" fmla="*/ 591821 h 593555"/>
              <a:gd name="connsiteX6" fmla="*/ 164689 w 169728"/>
              <a:gd name="connsiteY6" fmla="*/ 485987 h 593555"/>
              <a:gd name="connsiteX7" fmla="*/ 137173 w 169728"/>
              <a:gd name="connsiteY7" fmla="*/ 443654 h 593555"/>
              <a:gd name="connsiteX8" fmla="*/ 1706 w 169728"/>
              <a:gd name="connsiteY8" fmla="*/ 276437 h 593555"/>
              <a:gd name="connsiteX9" fmla="*/ 48273 w 169728"/>
              <a:gd name="connsiteY9" fmla="*/ 1271 h 59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728" h="593555">
                <a:moveTo>
                  <a:pt x="48273" y="1271"/>
                </a:moveTo>
                <a:cubicBezTo>
                  <a:pt x="51801" y="-14604"/>
                  <a:pt x="20404" y="122273"/>
                  <a:pt x="22873" y="181187"/>
                </a:cubicBezTo>
                <a:cubicBezTo>
                  <a:pt x="25342" y="240101"/>
                  <a:pt x="39806" y="308187"/>
                  <a:pt x="63089" y="354754"/>
                </a:cubicBezTo>
                <a:cubicBezTo>
                  <a:pt x="86372" y="401321"/>
                  <a:pt x="150226" y="428837"/>
                  <a:pt x="162573" y="460587"/>
                </a:cubicBezTo>
                <a:cubicBezTo>
                  <a:pt x="174920" y="492337"/>
                  <a:pt x="154459" y="523382"/>
                  <a:pt x="137173" y="545254"/>
                </a:cubicBezTo>
                <a:cubicBezTo>
                  <a:pt x="119887" y="567126"/>
                  <a:pt x="54270" y="601699"/>
                  <a:pt x="58856" y="591821"/>
                </a:cubicBezTo>
                <a:cubicBezTo>
                  <a:pt x="63442" y="581943"/>
                  <a:pt x="151636" y="510681"/>
                  <a:pt x="164689" y="485987"/>
                </a:cubicBezTo>
                <a:cubicBezTo>
                  <a:pt x="177742" y="461293"/>
                  <a:pt x="164337" y="478579"/>
                  <a:pt x="137173" y="443654"/>
                </a:cubicBezTo>
                <a:cubicBezTo>
                  <a:pt x="110009" y="408729"/>
                  <a:pt x="13700" y="349462"/>
                  <a:pt x="1706" y="276437"/>
                </a:cubicBezTo>
                <a:cubicBezTo>
                  <a:pt x="-10288" y="203412"/>
                  <a:pt x="44745" y="17146"/>
                  <a:pt x="48273" y="1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DF28487B-39E3-42BB-A50B-3DF1F79F9CAC}"/>
              </a:ext>
            </a:extLst>
          </p:cNvPr>
          <p:cNvSpPr/>
          <p:nvPr/>
        </p:nvSpPr>
        <p:spPr>
          <a:xfrm>
            <a:off x="5481305" y="2048402"/>
            <a:ext cx="208304" cy="449156"/>
          </a:xfrm>
          <a:custGeom>
            <a:avLst/>
            <a:gdLst>
              <a:gd name="connsiteX0" fmla="*/ 208295 w 208304"/>
              <a:gd name="connsiteY0" fmla="*/ 531 h 449156"/>
              <a:gd name="connsiteX1" fmla="*/ 22028 w 208304"/>
              <a:gd name="connsiteY1" fmla="*/ 195265 h 449156"/>
              <a:gd name="connsiteX2" fmla="*/ 9328 w 208304"/>
              <a:gd name="connsiteY2" fmla="*/ 447148 h 449156"/>
              <a:gd name="connsiteX3" fmla="*/ 9328 w 208304"/>
              <a:gd name="connsiteY3" fmla="*/ 320148 h 449156"/>
              <a:gd name="connsiteX4" fmla="*/ 13562 w 208304"/>
              <a:gd name="connsiteY4" fmla="*/ 254531 h 449156"/>
              <a:gd name="connsiteX5" fmla="*/ 208295 w 208304"/>
              <a:gd name="connsiteY5" fmla="*/ 531 h 44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304" h="449156">
                <a:moveTo>
                  <a:pt x="208295" y="531"/>
                </a:moveTo>
                <a:cubicBezTo>
                  <a:pt x="209706" y="-9347"/>
                  <a:pt x="55189" y="120829"/>
                  <a:pt x="22028" y="195265"/>
                </a:cubicBezTo>
                <a:cubicBezTo>
                  <a:pt x="-11133" y="269701"/>
                  <a:pt x="11445" y="426334"/>
                  <a:pt x="9328" y="447148"/>
                </a:cubicBezTo>
                <a:cubicBezTo>
                  <a:pt x="7211" y="467962"/>
                  <a:pt x="9328" y="320148"/>
                  <a:pt x="9328" y="320148"/>
                </a:cubicBezTo>
                <a:cubicBezTo>
                  <a:pt x="10034" y="288045"/>
                  <a:pt x="-14660" y="306389"/>
                  <a:pt x="13562" y="254531"/>
                </a:cubicBezTo>
                <a:cubicBezTo>
                  <a:pt x="41784" y="202673"/>
                  <a:pt x="206884" y="10409"/>
                  <a:pt x="208295" y="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60FF2DE8-DA93-4228-8A32-B36743A5E7D2}"/>
              </a:ext>
            </a:extLst>
          </p:cNvPr>
          <p:cNvSpPr/>
          <p:nvPr/>
        </p:nvSpPr>
        <p:spPr>
          <a:xfrm>
            <a:off x="6199399" y="2347383"/>
            <a:ext cx="123174" cy="441826"/>
          </a:xfrm>
          <a:custGeom>
            <a:avLst/>
            <a:gdLst>
              <a:gd name="connsiteX0" fmla="*/ 318 w 123174"/>
              <a:gd name="connsiteY0" fmla="*/ 0 h 441826"/>
              <a:gd name="connsiteX1" fmla="*/ 74401 w 123174"/>
              <a:gd name="connsiteY1" fmla="*/ 198967 h 441826"/>
              <a:gd name="connsiteX2" fmla="*/ 114618 w 123174"/>
              <a:gd name="connsiteY2" fmla="*/ 239184 h 441826"/>
              <a:gd name="connsiteX3" fmla="*/ 101918 w 123174"/>
              <a:gd name="connsiteY3" fmla="*/ 317500 h 441826"/>
              <a:gd name="connsiteX4" fmla="*/ 123084 w 123174"/>
              <a:gd name="connsiteY4" fmla="*/ 440267 h 441826"/>
              <a:gd name="connsiteX5" fmla="*/ 108268 w 123174"/>
              <a:gd name="connsiteY5" fmla="*/ 381000 h 441826"/>
              <a:gd name="connsiteX6" fmla="*/ 78634 w 123174"/>
              <a:gd name="connsiteY6" fmla="*/ 296334 h 441826"/>
              <a:gd name="connsiteX7" fmla="*/ 95568 w 123174"/>
              <a:gd name="connsiteY7" fmla="*/ 254000 h 441826"/>
              <a:gd name="connsiteX8" fmla="*/ 49001 w 123174"/>
              <a:gd name="connsiteY8" fmla="*/ 201084 h 441826"/>
              <a:gd name="connsiteX9" fmla="*/ 318 w 123174"/>
              <a:gd name="connsiteY9" fmla="*/ 0 h 44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174" h="441826">
                <a:moveTo>
                  <a:pt x="318" y="0"/>
                </a:moveTo>
                <a:cubicBezTo>
                  <a:pt x="4551" y="-353"/>
                  <a:pt x="55351" y="159103"/>
                  <a:pt x="74401" y="198967"/>
                </a:cubicBezTo>
                <a:cubicBezTo>
                  <a:pt x="93451" y="238831"/>
                  <a:pt x="110032" y="219429"/>
                  <a:pt x="114618" y="239184"/>
                </a:cubicBezTo>
                <a:cubicBezTo>
                  <a:pt x="119204" y="258940"/>
                  <a:pt x="100507" y="283986"/>
                  <a:pt x="101918" y="317500"/>
                </a:cubicBezTo>
                <a:cubicBezTo>
                  <a:pt x="103329" y="351014"/>
                  <a:pt x="122026" y="429684"/>
                  <a:pt x="123084" y="440267"/>
                </a:cubicBezTo>
                <a:cubicBezTo>
                  <a:pt x="124142" y="450850"/>
                  <a:pt x="115676" y="404989"/>
                  <a:pt x="108268" y="381000"/>
                </a:cubicBezTo>
                <a:cubicBezTo>
                  <a:pt x="100860" y="357011"/>
                  <a:pt x="80751" y="317501"/>
                  <a:pt x="78634" y="296334"/>
                </a:cubicBezTo>
                <a:cubicBezTo>
                  <a:pt x="76517" y="275167"/>
                  <a:pt x="100507" y="269875"/>
                  <a:pt x="95568" y="254000"/>
                </a:cubicBezTo>
                <a:cubicBezTo>
                  <a:pt x="90629" y="238125"/>
                  <a:pt x="62759" y="240595"/>
                  <a:pt x="49001" y="201084"/>
                </a:cubicBezTo>
                <a:cubicBezTo>
                  <a:pt x="35243" y="161573"/>
                  <a:pt x="-3915" y="353"/>
                  <a:pt x="31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10E10CD9-9D43-4B8D-8480-8D633D279584}"/>
              </a:ext>
            </a:extLst>
          </p:cNvPr>
          <p:cNvSpPr/>
          <p:nvPr/>
        </p:nvSpPr>
        <p:spPr>
          <a:xfrm>
            <a:off x="6123723" y="2681708"/>
            <a:ext cx="150591" cy="341589"/>
          </a:xfrm>
          <a:custGeom>
            <a:avLst/>
            <a:gdLst>
              <a:gd name="connsiteX0" fmla="*/ 150077 w 150591"/>
              <a:gd name="connsiteY0" fmla="*/ 109 h 341589"/>
              <a:gd name="connsiteX1" fmla="*/ 52710 w 150591"/>
              <a:gd name="connsiteY1" fmla="*/ 105942 h 341589"/>
              <a:gd name="connsiteX2" fmla="*/ 12494 w 150591"/>
              <a:gd name="connsiteY2" fmla="*/ 338775 h 341589"/>
              <a:gd name="connsiteX3" fmla="*/ 27310 w 150591"/>
              <a:gd name="connsiteY3" fmla="*/ 230825 h 341589"/>
              <a:gd name="connsiteX4" fmla="*/ 27310 w 150591"/>
              <a:gd name="connsiteY4" fmla="*/ 169442 h 341589"/>
              <a:gd name="connsiteX5" fmla="*/ 6144 w 150591"/>
              <a:gd name="connsiteY5" fmla="*/ 122875 h 341589"/>
              <a:gd name="connsiteX6" fmla="*/ 150077 w 150591"/>
              <a:gd name="connsiteY6" fmla="*/ 109 h 34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591" h="341589">
                <a:moveTo>
                  <a:pt x="150077" y="109"/>
                </a:moveTo>
                <a:cubicBezTo>
                  <a:pt x="157838" y="-2713"/>
                  <a:pt x="75640" y="49498"/>
                  <a:pt x="52710" y="105942"/>
                </a:cubicBezTo>
                <a:cubicBezTo>
                  <a:pt x="29779" y="162386"/>
                  <a:pt x="16727" y="317961"/>
                  <a:pt x="12494" y="338775"/>
                </a:cubicBezTo>
                <a:cubicBezTo>
                  <a:pt x="8261" y="359589"/>
                  <a:pt x="24841" y="259047"/>
                  <a:pt x="27310" y="230825"/>
                </a:cubicBezTo>
                <a:cubicBezTo>
                  <a:pt x="29779" y="202603"/>
                  <a:pt x="30838" y="187434"/>
                  <a:pt x="27310" y="169442"/>
                </a:cubicBezTo>
                <a:cubicBezTo>
                  <a:pt x="23782" y="151450"/>
                  <a:pt x="-14670" y="153567"/>
                  <a:pt x="6144" y="122875"/>
                </a:cubicBezTo>
                <a:cubicBezTo>
                  <a:pt x="26958" y="92183"/>
                  <a:pt x="142316" y="2931"/>
                  <a:pt x="150077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4E596961-6B33-40C6-8721-BDB2EFF22DEA}"/>
              </a:ext>
            </a:extLst>
          </p:cNvPr>
          <p:cNvSpPr/>
          <p:nvPr/>
        </p:nvSpPr>
        <p:spPr>
          <a:xfrm>
            <a:off x="5808132" y="2611898"/>
            <a:ext cx="272608" cy="144053"/>
          </a:xfrm>
          <a:custGeom>
            <a:avLst/>
            <a:gdLst>
              <a:gd name="connsiteX0" fmla="*/ 1 w 272608"/>
              <a:gd name="connsiteY0" fmla="*/ 69 h 144053"/>
              <a:gd name="connsiteX1" fmla="*/ 247651 w 272608"/>
              <a:gd name="connsiteY1" fmla="*/ 114369 h 144053"/>
              <a:gd name="connsiteX2" fmla="*/ 264585 w 272608"/>
              <a:gd name="connsiteY2" fmla="*/ 144002 h 144053"/>
              <a:gd name="connsiteX3" fmla="*/ 260351 w 272608"/>
              <a:gd name="connsiteY3" fmla="*/ 110135 h 144053"/>
              <a:gd name="connsiteX4" fmla="*/ 251885 w 272608"/>
              <a:gd name="connsiteY4" fmla="*/ 97435 h 144053"/>
              <a:gd name="connsiteX5" fmla="*/ 1 w 272608"/>
              <a:gd name="connsiteY5" fmla="*/ 69 h 144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608" h="144053">
                <a:moveTo>
                  <a:pt x="1" y="69"/>
                </a:moveTo>
                <a:cubicBezTo>
                  <a:pt x="-705" y="2891"/>
                  <a:pt x="203554" y="90380"/>
                  <a:pt x="247651" y="114369"/>
                </a:cubicBezTo>
                <a:cubicBezTo>
                  <a:pt x="291748" y="138358"/>
                  <a:pt x="262468" y="144708"/>
                  <a:pt x="264585" y="144002"/>
                </a:cubicBezTo>
                <a:cubicBezTo>
                  <a:pt x="266702" y="143296"/>
                  <a:pt x="262468" y="117896"/>
                  <a:pt x="260351" y="110135"/>
                </a:cubicBezTo>
                <a:cubicBezTo>
                  <a:pt x="258234" y="102374"/>
                  <a:pt x="294218" y="113310"/>
                  <a:pt x="251885" y="97435"/>
                </a:cubicBezTo>
                <a:cubicBezTo>
                  <a:pt x="209552" y="81560"/>
                  <a:pt x="707" y="-2753"/>
                  <a:pt x="1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AE71AF99-AB54-47F6-B69E-A139506D09B3}"/>
              </a:ext>
            </a:extLst>
          </p:cNvPr>
          <p:cNvSpPr/>
          <p:nvPr/>
        </p:nvSpPr>
        <p:spPr>
          <a:xfrm>
            <a:off x="5839540" y="2677141"/>
            <a:ext cx="167102" cy="457196"/>
          </a:xfrm>
          <a:custGeom>
            <a:avLst/>
            <a:gdLst>
              <a:gd name="connsiteX0" fmla="*/ 343 w 167102"/>
              <a:gd name="connsiteY0" fmla="*/ 442 h 457196"/>
              <a:gd name="connsiteX1" fmla="*/ 150627 w 167102"/>
              <a:gd name="connsiteY1" fmla="*/ 104159 h 457196"/>
              <a:gd name="connsiteX2" fmla="*/ 152743 w 167102"/>
              <a:gd name="connsiteY2" fmla="*/ 269259 h 457196"/>
              <a:gd name="connsiteX3" fmla="*/ 57493 w 167102"/>
              <a:gd name="connsiteY3" fmla="*/ 455526 h 457196"/>
              <a:gd name="connsiteX4" fmla="*/ 108293 w 167102"/>
              <a:gd name="connsiteY4" fmla="*/ 349692 h 457196"/>
              <a:gd name="connsiteX5" fmla="*/ 148510 w 167102"/>
              <a:gd name="connsiteY5" fmla="*/ 161309 h 457196"/>
              <a:gd name="connsiteX6" fmla="*/ 110410 w 167102"/>
              <a:gd name="connsiteY6" fmla="*/ 70292 h 457196"/>
              <a:gd name="connsiteX7" fmla="*/ 343 w 167102"/>
              <a:gd name="connsiteY7" fmla="*/ 442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102" h="457196">
                <a:moveTo>
                  <a:pt x="343" y="442"/>
                </a:moveTo>
                <a:cubicBezTo>
                  <a:pt x="7046" y="6087"/>
                  <a:pt x="125227" y="59356"/>
                  <a:pt x="150627" y="104159"/>
                </a:cubicBezTo>
                <a:cubicBezTo>
                  <a:pt x="176027" y="148962"/>
                  <a:pt x="168265" y="210698"/>
                  <a:pt x="152743" y="269259"/>
                </a:cubicBezTo>
                <a:cubicBezTo>
                  <a:pt x="137221" y="327820"/>
                  <a:pt x="57493" y="455526"/>
                  <a:pt x="57493" y="455526"/>
                </a:cubicBezTo>
                <a:cubicBezTo>
                  <a:pt x="50085" y="468931"/>
                  <a:pt x="93124" y="398728"/>
                  <a:pt x="108293" y="349692"/>
                </a:cubicBezTo>
                <a:cubicBezTo>
                  <a:pt x="123462" y="300656"/>
                  <a:pt x="148157" y="207876"/>
                  <a:pt x="148510" y="161309"/>
                </a:cubicBezTo>
                <a:cubicBezTo>
                  <a:pt x="148863" y="114742"/>
                  <a:pt x="133693" y="96045"/>
                  <a:pt x="110410" y="70292"/>
                </a:cubicBezTo>
                <a:cubicBezTo>
                  <a:pt x="87127" y="44539"/>
                  <a:pt x="-6360" y="-5203"/>
                  <a:pt x="343" y="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27ACFEEA-A7EC-44E2-A05D-E3D2FCD1D11D}"/>
              </a:ext>
            </a:extLst>
          </p:cNvPr>
          <p:cNvSpPr/>
          <p:nvPr/>
        </p:nvSpPr>
        <p:spPr>
          <a:xfrm>
            <a:off x="5213397" y="2700470"/>
            <a:ext cx="673236" cy="396453"/>
          </a:xfrm>
          <a:custGeom>
            <a:avLst/>
            <a:gdLst>
              <a:gd name="connsiteX0" fmla="*/ 550286 w 673236"/>
              <a:gd name="connsiteY0" fmla="*/ 397 h 396453"/>
              <a:gd name="connsiteX1" fmla="*/ 662470 w 673236"/>
              <a:gd name="connsiteY1" fmla="*/ 248047 h 396453"/>
              <a:gd name="connsiteX2" fmla="*/ 507953 w 673236"/>
              <a:gd name="connsiteY2" fmla="*/ 355997 h 396453"/>
              <a:gd name="connsiteX3" fmla="*/ 368253 w 673236"/>
              <a:gd name="connsiteY3" fmla="*/ 372930 h 396453"/>
              <a:gd name="connsiteX4" fmla="*/ 4186 w 673236"/>
              <a:gd name="connsiteY4" fmla="*/ 292497 h 396453"/>
              <a:gd name="connsiteX5" fmla="*/ 192570 w 673236"/>
              <a:gd name="connsiteY5" fmla="*/ 345413 h 396453"/>
              <a:gd name="connsiteX6" fmla="*/ 524886 w 673236"/>
              <a:gd name="connsiteY6" fmla="*/ 389863 h 396453"/>
              <a:gd name="connsiteX7" fmla="*/ 673053 w 673236"/>
              <a:gd name="connsiteY7" fmla="*/ 195130 h 396453"/>
              <a:gd name="connsiteX8" fmla="*/ 550286 w 673236"/>
              <a:gd name="connsiteY8" fmla="*/ 397 h 3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3236" h="396453">
                <a:moveTo>
                  <a:pt x="550286" y="397"/>
                </a:moveTo>
                <a:cubicBezTo>
                  <a:pt x="548522" y="9216"/>
                  <a:pt x="669526" y="188780"/>
                  <a:pt x="662470" y="248047"/>
                </a:cubicBezTo>
                <a:cubicBezTo>
                  <a:pt x="655414" y="307314"/>
                  <a:pt x="556989" y="335183"/>
                  <a:pt x="507953" y="355997"/>
                </a:cubicBezTo>
                <a:cubicBezTo>
                  <a:pt x="458917" y="376811"/>
                  <a:pt x="452214" y="383513"/>
                  <a:pt x="368253" y="372930"/>
                </a:cubicBezTo>
                <a:cubicBezTo>
                  <a:pt x="284292" y="362347"/>
                  <a:pt x="33466" y="297083"/>
                  <a:pt x="4186" y="292497"/>
                </a:cubicBezTo>
                <a:cubicBezTo>
                  <a:pt x="-25094" y="287911"/>
                  <a:pt x="105787" y="329185"/>
                  <a:pt x="192570" y="345413"/>
                </a:cubicBezTo>
                <a:cubicBezTo>
                  <a:pt x="279353" y="361641"/>
                  <a:pt x="444806" y="414910"/>
                  <a:pt x="524886" y="389863"/>
                </a:cubicBezTo>
                <a:cubicBezTo>
                  <a:pt x="604966" y="364816"/>
                  <a:pt x="667409" y="258630"/>
                  <a:pt x="673053" y="195130"/>
                </a:cubicBezTo>
                <a:cubicBezTo>
                  <a:pt x="678697" y="131630"/>
                  <a:pt x="552050" y="-8422"/>
                  <a:pt x="550286" y="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CCE7E939-5740-4166-BDE7-51C86CD8883B}"/>
              </a:ext>
            </a:extLst>
          </p:cNvPr>
          <p:cNvSpPr/>
          <p:nvPr/>
        </p:nvSpPr>
        <p:spPr>
          <a:xfrm>
            <a:off x="5193086" y="2628900"/>
            <a:ext cx="468542" cy="604570"/>
          </a:xfrm>
          <a:custGeom>
            <a:avLst/>
            <a:gdLst>
              <a:gd name="connsiteX0" fmla="*/ 365281 w 468542"/>
              <a:gd name="connsiteY0" fmla="*/ 0 h 604570"/>
              <a:gd name="connsiteX1" fmla="*/ 435131 w 468542"/>
              <a:gd name="connsiteY1" fmla="*/ 228600 h 604570"/>
              <a:gd name="connsiteX2" fmla="*/ 318714 w 468542"/>
              <a:gd name="connsiteY2" fmla="*/ 368300 h 604570"/>
              <a:gd name="connsiteX3" fmla="*/ 1214 w 468542"/>
              <a:gd name="connsiteY3" fmla="*/ 603250 h 604570"/>
              <a:gd name="connsiteX4" fmla="*/ 219231 w 468542"/>
              <a:gd name="connsiteY4" fmla="*/ 452967 h 604570"/>
              <a:gd name="connsiteX5" fmla="*/ 464764 w 468542"/>
              <a:gd name="connsiteY5" fmla="*/ 230717 h 604570"/>
              <a:gd name="connsiteX6" fmla="*/ 365281 w 468542"/>
              <a:gd name="connsiteY6" fmla="*/ 0 h 60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542" h="604570">
                <a:moveTo>
                  <a:pt x="365281" y="0"/>
                </a:moveTo>
                <a:cubicBezTo>
                  <a:pt x="360342" y="-353"/>
                  <a:pt x="442892" y="167217"/>
                  <a:pt x="435131" y="228600"/>
                </a:cubicBezTo>
                <a:cubicBezTo>
                  <a:pt x="427370" y="289983"/>
                  <a:pt x="391033" y="305858"/>
                  <a:pt x="318714" y="368300"/>
                </a:cubicBezTo>
                <a:cubicBezTo>
                  <a:pt x="246395" y="430742"/>
                  <a:pt x="17795" y="589139"/>
                  <a:pt x="1214" y="603250"/>
                </a:cubicBezTo>
                <a:cubicBezTo>
                  <a:pt x="-15367" y="617361"/>
                  <a:pt x="141973" y="515056"/>
                  <a:pt x="219231" y="452967"/>
                </a:cubicBezTo>
                <a:cubicBezTo>
                  <a:pt x="296489" y="390878"/>
                  <a:pt x="438306" y="304448"/>
                  <a:pt x="464764" y="230717"/>
                </a:cubicBezTo>
                <a:cubicBezTo>
                  <a:pt x="491222" y="156986"/>
                  <a:pt x="370220" y="353"/>
                  <a:pt x="36528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648390E4-5AF3-4B61-83B1-4BEADD150356}"/>
              </a:ext>
            </a:extLst>
          </p:cNvPr>
          <p:cNvSpPr/>
          <p:nvPr/>
        </p:nvSpPr>
        <p:spPr>
          <a:xfrm>
            <a:off x="5246580" y="1354094"/>
            <a:ext cx="44659" cy="123975"/>
          </a:xfrm>
          <a:custGeom>
            <a:avLst/>
            <a:gdLst>
              <a:gd name="connsiteX0" fmla="*/ 12808 w 44659"/>
              <a:gd name="connsiteY0" fmla="*/ 44 h 123975"/>
              <a:gd name="connsiteX1" fmla="*/ 44558 w 44659"/>
              <a:gd name="connsiteY1" fmla="*/ 74656 h 123975"/>
              <a:gd name="connsiteX2" fmla="*/ 108 w 44659"/>
              <a:gd name="connsiteY2" fmla="*/ 123869 h 123975"/>
              <a:gd name="connsiteX3" fmla="*/ 31858 w 44659"/>
              <a:gd name="connsiteY3" fmla="*/ 85769 h 123975"/>
              <a:gd name="connsiteX4" fmla="*/ 12808 w 44659"/>
              <a:gd name="connsiteY4" fmla="*/ 44 h 1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59" h="123975">
                <a:moveTo>
                  <a:pt x="12808" y="44"/>
                </a:moveTo>
                <a:cubicBezTo>
                  <a:pt x="14925" y="-1808"/>
                  <a:pt x="46675" y="54019"/>
                  <a:pt x="44558" y="74656"/>
                </a:cubicBezTo>
                <a:cubicBezTo>
                  <a:pt x="42441" y="95293"/>
                  <a:pt x="108" y="123869"/>
                  <a:pt x="108" y="123869"/>
                </a:cubicBezTo>
                <a:cubicBezTo>
                  <a:pt x="-2009" y="125721"/>
                  <a:pt x="27360" y="102967"/>
                  <a:pt x="31858" y="85769"/>
                </a:cubicBezTo>
                <a:cubicBezTo>
                  <a:pt x="36356" y="68571"/>
                  <a:pt x="10691" y="1896"/>
                  <a:pt x="12808" y="4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F2D1D347-2457-4603-8EFE-F841AE95894C}"/>
              </a:ext>
            </a:extLst>
          </p:cNvPr>
          <p:cNvSpPr/>
          <p:nvPr/>
        </p:nvSpPr>
        <p:spPr>
          <a:xfrm>
            <a:off x="5080960" y="1611042"/>
            <a:ext cx="189559" cy="120984"/>
          </a:xfrm>
          <a:custGeom>
            <a:avLst/>
            <a:gdLst>
              <a:gd name="connsiteX0" fmla="*/ 189540 w 189559"/>
              <a:gd name="connsiteY0" fmla="*/ 271 h 120984"/>
              <a:gd name="connsiteX1" fmla="*/ 22853 w 189559"/>
              <a:gd name="connsiteY1" fmla="*/ 59008 h 120984"/>
              <a:gd name="connsiteX2" fmla="*/ 628 w 189559"/>
              <a:gd name="connsiteY2" fmla="*/ 120921 h 120984"/>
              <a:gd name="connsiteX3" fmla="*/ 8565 w 189559"/>
              <a:gd name="connsiteY3" fmla="*/ 70121 h 120984"/>
              <a:gd name="connsiteX4" fmla="*/ 33965 w 189559"/>
              <a:gd name="connsiteY4" fmla="*/ 38371 h 120984"/>
              <a:gd name="connsiteX5" fmla="*/ 189540 w 189559"/>
              <a:gd name="connsiteY5" fmla="*/ 271 h 12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559" h="120984">
                <a:moveTo>
                  <a:pt x="189540" y="271"/>
                </a:moveTo>
                <a:cubicBezTo>
                  <a:pt x="187688" y="3710"/>
                  <a:pt x="54338" y="38900"/>
                  <a:pt x="22853" y="59008"/>
                </a:cubicBezTo>
                <a:cubicBezTo>
                  <a:pt x="-8632" y="79116"/>
                  <a:pt x="3009" y="119069"/>
                  <a:pt x="628" y="120921"/>
                </a:cubicBezTo>
                <a:cubicBezTo>
                  <a:pt x="-1753" y="122773"/>
                  <a:pt x="3009" y="83879"/>
                  <a:pt x="8565" y="70121"/>
                </a:cubicBezTo>
                <a:cubicBezTo>
                  <a:pt x="14121" y="56363"/>
                  <a:pt x="7507" y="49748"/>
                  <a:pt x="33965" y="38371"/>
                </a:cubicBezTo>
                <a:cubicBezTo>
                  <a:pt x="60423" y="26994"/>
                  <a:pt x="191392" y="-3168"/>
                  <a:pt x="189540" y="27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47129272-D4E7-4F06-8694-FF1A01CC24C0}"/>
              </a:ext>
            </a:extLst>
          </p:cNvPr>
          <p:cNvSpPr/>
          <p:nvPr/>
        </p:nvSpPr>
        <p:spPr>
          <a:xfrm>
            <a:off x="4781499" y="2359983"/>
            <a:ext cx="211957" cy="779447"/>
          </a:xfrm>
          <a:custGeom>
            <a:avLst/>
            <a:gdLst>
              <a:gd name="connsiteX0" fmla="*/ 182084 w 211957"/>
              <a:gd name="connsiteY0" fmla="*/ 100 h 779447"/>
              <a:gd name="connsiteX1" fmla="*/ 182084 w 211957"/>
              <a:gd name="connsiteY1" fmla="*/ 577950 h 779447"/>
              <a:gd name="connsiteX2" fmla="*/ 169384 w 211957"/>
              <a:gd name="connsiteY2" fmla="*/ 584300 h 779447"/>
              <a:gd name="connsiteX3" fmla="*/ 2168 w 211957"/>
              <a:gd name="connsiteY3" fmla="*/ 776917 h 779447"/>
              <a:gd name="connsiteX4" fmla="*/ 82601 w 211957"/>
              <a:gd name="connsiteY4" fmla="*/ 688017 h 779447"/>
              <a:gd name="connsiteX5" fmla="*/ 203251 w 211957"/>
              <a:gd name="connsiteY5" fmla="*/ 594884 h 779447"/>
              <a:gd name="connsiteX6" fmla="*/ 203251 w 211957"/>
              <a:gd name="connsiteY6" fmla="*/ 531384 h 779447"/>
              <a:gd name="connsiteX7" fmla="*/ 182084 w 211957"/>
              <a:gd name="connsiteY7" fmla="*/ 100 h 77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57" h="779447">
                <a:moveTo>
                  <a:pt x="182084" y="100"/>
                </a:moveTo>
                <a:cubicBezTo>
                  <a:pt x="178556" y="7861"/>
                  <a:pt x="184201" y="480583"/>
                  <a:pt x="182084" y="577950"/>
                </a:cubicBezTo>
                <a:cubicBezTo>
                  <a:pt x="179967" y="675317"/>
                  <a:pt x="199370" y="551139"/>
                  <a:pt x="169384" y="584300"/>
                </a:cubicBezTo>
                <a:cubicBezTo>
                  <a:pt x="139398" y="617461"/>
                  <a:pt x="16632" y="759631"/>
                  <a:pt x="2168" y="776917"/>
                </a:cubicBezTo>
                <a:cubicBezTo>
                  <a:pt x="-12296" y="794203"/>
                  <a:pt x="49087" y="718356"/>
                  <a:pt x="82601" y="688017"/>
                </a:cubicBezTo>
                <a:cubicBezTo>
                  <a:pt x="116115" y="657678"/>
                  <a:pt x="183143" y="620990"/>
                  <a:pt x="203251" y="594884"/>
                </a:cubicBezTo>
                <a:cubicBezTo>
                  <a:pt x="223359" y="568778"/>
                  <a:pt x="202193" y="628398"/>
                  <a:pt x="203251" y="531384"/>
                </a:cubicBezTo>
                <a:cubicBezTo>
                  <a:pt x="204309" y="434370"/>
                  <a:pt x="185612" y="-7661"/>
                  <a:pt x="182084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43F196BE-8326-42BB-B442-98C60BF775B3}"/>
              </a:ext>
            </a:extLst>
          </p:cNvPr>
          <p:cNvSpPr/>
          <p:nvPr/>
        </p:nvSpPr>
        <p:spPr>
          <a:xfrm>
            <a:off x="4903742" y="3109913"/>
            <a:ext cx="654096" cy="898094"/>
          </a:xfrm>
          <a:custGeom>
            <a:avLst/>
            <a:gdLst>
              <a:gd name="connsiteX0" fmla="*/ 654096 w 654096"/>
              <a:gd name="connsiteY0" fmla="*/ 0 h 898094"/>
              <a:gd name="connsiteX1" fmla="*/ 382633 w 654096"/>
              <a:gd name="connsiteY1" fmla="*/ 320675 h 898094"/>
              <a:gd name="connsiteX2" fmla="*/ 23858 w 654096"/>
              <a:gd name="connsiteY2" fmla="*/ 857250 h 898094"/>
              <a:gd name="connsiteX3" fmla="*/ 61958 w 654096"/>
              <a:gd name="connsiteY3" fmla="*/ 820737 h 898094"/>
              <a:gd name="connsiteX4" fmla="*/ 292146 w 654096"/>
              <a:gd name="connsiteY4" fmla="*/ 501650 h 898094"/>
              <a:gd name="connsiteX5" fmla="*/ 654096 w 654096"/>
              <a:gd name="connsiteY5" fmla="*/ 0 h 898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096" h="898094">
                <a:moveTo>
                  <a:pt x="654096" y="0"/>
                </a:moveTo>
                <a:cubicBezTo>
                  <a:pt x="570884" y="88900"/>
                  <a:pt x="487673" y="177800"/>
                  <a:pt x="382633" y="320675"/>
                </a:cubicBezTo>
                <a:cubicBezTo>
                  <a:pt x="277593" y="463550"/>
                  <a:pt x="77304" y="773906"/>
                  <a:pt x="23858" y="857250"/>
                </a:cubicBezTo>
                <a:cubicBezTo>
                  <a:pt x="-29588" y="940594"/>
                  <a:pt x="17243" y="880004"/>
                  <a:pt x="61958" y="820737"/>
                </a:cubicBezTo>
                <a:cubicBezTo>
                  <a:pt x="106673" y="761470"/>
                  <a:pt x="292146" y="501650"/>
                  <a:pt x="292146" y="501650"/>
                </a:cubicBezTo>
                <a:lnTo>
                  <a:pt x="65409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66AAC461-9A1E-4A06-99B5-0F664930CFA4}"/>
              </a:ext>
            </a:extLst>
          </p:cNvPr>
          <p:cNvSpPr/>
          <p:nvPr/>
        </p:nvSpPr>
        <p:spPr>
          <a:xfrm>
            <a:off x="4698980" y="3023752"/>
            <a:ext cx="119638" cy="758594"/>
          </a:xfrm>
          <a:custGeom>
            <a:avLst/>
            <a:gdLst>
              <a:gd name="connsiteX0" fmla="*/ 93683 w 119638"/>
              <a:gd name="connsiteY0" fmla="*/ 436 h 758594"/>
              <a:gd name="connsiteX1" fmla="*/ 20658 w 119638"/>
              <a:gd name="connsiteY1" fmla="*/ 338573 h 758594"/>
              <a:gd name="connsiteX2" fmla="*/ 111145 w 119638"/>
              <a:gd name="connsiteY2" fmla="*/ 725923 h 758594"/>
              <a:gd name="connsiteX3" fmla="*/ 103208 w 119638"/>
              <a:gd name="connsiteY3" fmla="*/ 686236 h 758594"/>
              <a:gd name="connsiteX4" fmla="*/ 20 w 119638"/>
              <a:gd name="connsiteY4" fmla="*/ 276661 h 758594"/>
              <a:gd name="connsiteX5" fmla="*/ 93683 w 119638"/>
              <a:gd name="connsiteY5" fmla="*/ 436 h 7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638" h="758594">
                <a:moveTo>
                  <a:pt x="93683" y="436"/>
                </a:moveTo>
                <a:cubicBezTo>
                  <a:pt x="97123" y="10755"/>
                  <a:pt x="17748" y="217659"/>
                  <a:pt x="20658" y="338573"/>
                </a:cubicBezTo>
                <a:cubicBezTo>
                  <a:pt x="23568" y="459487"/>
                  <a:pt x="97387" y="667979"/>
                  <a:pt x="111145" y="725923"/>
                </a:cubicBezTo>
                <a:cubicBezTo>
                  <a:pt x="124903" y="783867"/>
                  <a:pt x="121729" y="761113"/>
                  <a:pt x="103208" y="686236"/>
                </a:cubicBezTo>
                <a:cubicBezTo>
                  <a:pt x="84687" y="611359"/>
                  <a:pt x="1608" y="388051"/>
                  <a:pt x="20" y="276661"/>
                </a:cubicBezTo>
                <a:cubicBezTo>
                  <a:pt x="-1568" y="165271"/>
                  <a:pt x="90243" y="-9883"/>
                  <a:pt x="93683" y="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40921D06-BEC4-4C68-9ED2-8403963FC72C}"/>
              </a:ext>
            </a:extLst>
          </p:cNvPr>
          <p:cNvSpPr/>
          <p:nvPr/>
        </p:nvSpPr>
        <p:spPr>
          <a:xfrm>
            <a:off x="4754782" y="3546200"/>
            <a:ext cx="149670" cy="476221"/>
          </a:xfrm>
          <a:custGeom>
            <a:avLst/>
            <a:gdLst>
              <a:gd name="connsiteX0" fmla="*/ 2956 w 149670"/>
              <a:gd name="connsiteY0" fmla="*/ 5038 h 476221"/>
              <a:gd name="connsiteX1" fmla="*/ 144243 w 149670"/>
              <a:gd name="connsiteY1" fmla="*/ 454300 h 476221"/>
              <a:gd name="connsiteX2" fmla="*/ 114081 w 149670"/>
              <a:gd name="connsiteY2" fmla="*/ 387625 h 476221"/>
              <a:gd name="connsiteX3" fmla="*/ 53756 w 149670"/>
              <a:gd name="connsiteY3" fmla="*/ 222525 h 476221"/>
              <a:gd name="connsiteX4" fmla="*/ 2956 w 149670"/>
              <a:gd name="connsiteY4" fmla="*/ 5038 h 47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670" h="476221">
                <a:moveTo>
                  <a:pt x="2956" y="5038"/>
                </a:moveTo>
                <a:cubicBezTo>
                  <a:pt x="18037" y="43667"/>
                  <a:pt x="125722" y="390536"/>
                  <a:pt x="144243" y="454300"/>
                </a:cubicBezTo>
                <a:cubicBezTo>
                  <a:pt x="162764" y="518065"/>
                  <a:pt x="129162" y="426254"/>
                  <a:pt x="114081" y="387625"/>
                </a:cubicBezTo>
                <a:cubicBezTo>
                  <a:pt x="99000" y="348996"/>
                  <a:pt x="73071" y="284438"/>
                  <a:pt x="53756" y="222525"/>
                </a:cubicBezTo>
                <a:cubicBezTo>
                  <a:pt x="34441" y="160612"/>
                  <a:pt x="-12125" y="-33591"/>
                  <a:pt x="2956" y="5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A93C7C8E-7848-4B63-B957-ECEB9980D6FD}"/>
              </a:ext>
            </a:extLst>
          </p:cNvPr>
          <p:cNvSpPr/>
          <p:nvPr/>
        </p:nvSpPr>
        <p:spPr>
          <a:xfrm>
            <a:off x="4204264" y="2891506"/>
            <a:ext cx="278986" cy="88722"/>
          </a:xfrm>
          <a:custGeom>
            <a:avLst/>
            <a:gdLst>
              <a:gd name="connsiteX0" fmla="*/ 1024 w 278986"/>
              <a:gd name="connsiteY0" fmla="*/ 86644 h 88722"/>
              <a:gd name="connsiteX1" fmla="*/ 270899 w 278986"/>
              <a:gd name="connsiteY1" fmla="*/ 919 h 88722"/>
              <a:gd name="connsiteX2" fmla="*/ 213749 w 278986"/>
              <a:gd name="connsiteY2" fmla="*/ 39019 h 88722"/>
              <a:gd name="connsiteX3" fmla="*/ 180411 w 278986"/>
              <a:gd name="connsiteY3" fmla="*/ 61244 h 88722"/>
              <a:gd name="connsiteX4" fmla="*/ 1024 w 278986"/>
              <a:gd name="connsiteY4" fmla="*/ 86644 h 8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86" h="88722">
                <a:moveTo>
                  <a:pt x="1024" y="86644"/>
                </a:moveTo>
                <a:cubicBezTo>
                  <a:pt x="16105" y="76590"/>
                  <a:pt x="235445" y="8856"/>
                  <a:pt x="270899" y="919"/>
                </a:cubicBezTo>
                <a:cubicBezTo>
                  <a:pt x="306353" y="-7018"/>
                  <a:pt x="213749" y="39019"/>
                  <a:pt x="213749" y="39019"/>
                </a:cubicBezTo>
                <a:cubicBezTo>
                  <a:pt x="198668" y="49073"/>
                  <a:pt x="219040" y="55158"/>
                  <a:pt x="180411" y="61244"/>
                </a:cubicBezTo>
                <a:cubicBezTo>
                  <a:pt x="141782" y="67329"/>
                  <a:pt x="-14057" y="96698"/>
                  <a:pt x="1024" y="86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86133A60-B054-4005-A564-AD37914A51B8}"/>
              </a:ext>
            </a:extLst>
          </p:cNvPr>
          <p:cNvSpPr/>
          <p:nvPr/>
        </p:nvSpPr>
        <p:spPr>
          <a:xfrm>
            <a:off x="4019547" y="2902913"/>
            <a:ext cx="265128" cy="72596"/>
          </a:xfrm>
          <a:custGeom>
            <a:avLst/>
            <a:gdLst>
              <a:gd name="connsiteX0" fmla="*/ 265116 w 265128"/>
              <a:gd name="connsiteY0" fmla="*/ 72062 h 72596"/>
              <a:gd name="connsiteX1" fmla="*/ 184153 w 265128"/>
              <a:gd name="connsiteY1" fmla="*/ 45075 h 72596"/>
              <a:gd name="connsiteX2" fmla="*/ 3 w 265128"/>
              <a:gd name="connsiteY2" fmla="*/ 625 h 72596"/>
              <a:gd name="connsiteX3" fmla="*/ 179391 w 265128"/>
              <a:gd name="connsiteY3" fmla="*/ 21262 h 72596"/>
              <a:gd name="connsiteX4" fmla="*/ 265116 w 265128"/>
              <a:gd name="connsiteY4" fmla="*/ 72062 h 7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128" h="72596">
                <a:moveTo>
                  <a:pt x="265116" y="72062"/>
                </a:moveTo>
                <a:cubicBezTo>
                  <a:pt x="265910" y="76031"/>
                  <a:pt x="228338" y="56981"/>
                  <a:pt x="184153" y="45075"/>
                </a:cubicBezTo>
                <a:cubicBezTo>
                  <a:pt x="139968" y="33169"/>
                  <a:pt x="797" y="4594"/>
                  <a:pt x="3" y="625"/>
                </a:cubicBezTo>
                <a:cubicBezTo>
                  <a:pt x="-791" y="-3344"/>
                  <a:pt x="139174" y="12531"/>
                  <a:pt x="179391" y="21262"/>
                </a:cubicBezTo>
                <a:cubicBezTo>
                  <a:pt x="219608" y="29993"/>
                  <a:pt x="264322" y="68093"/>
                  <a:pt x="265116" y="72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AF5EEDC2-43F4-43C9-933D-72DD98F1DE52}"/>
              </a:ext>
            </a:extLst>
          </p:cNvPr>
          <p:cNvSpPr/>
          <p:nvPr/>
        </p:nvSpPr>
        <p:spPr>
          <a:xfrm>
            <a:off x="3866180" y="2958557"/>
            <a:ext cx="380887" cy="627690"/>
          </a:xfrm>
          <a:custGeom>
            <a:avLst/>
            <a:gdLst>
              <a:gd name="connsiteX0" fmla="*/ 380383 w 380887"/>
              <a:gd name="connsiteY0" fmla="*/ 543 h 627690"/>
              <a:gd name="connsiteX1" fmla="*/ 166070 w 380887"/>
              <a:gd name="connsiteY1" fmla="*/ 238668 h 627690"/>
              <a:gd name="connsiteX2" fmla="*/ 81933 w 380887"/>
              <a:gd name="connsiteY2" fmla="*/ 378368 h 627690"/>
              <a:gd name="connsiteX3" fmla="*/ 4145 w 380887"/>
              <a:gd name="connsiteY3" fmla="*/ 614906 h 627690"/>
              <a:gd name="connsiteX4" fmla="*/ 20020 w 380887"/>
              <a:gd name="connsiteY4" fmla="*/ 565693 h 627690"/>
              <a:gd name="connsiteX5" fmla="*/ 99395 w 380887"/>
              <a:gd name="connsiteY5" fmla="*/ 310106 h 627690"/>
              <a:gd name="connsiteX6" fmla="*/ 380383 w 380887"/>
              <a:gd name="connsiteY6" fmla="*/ 543 h 627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887" h="627690">
                <a:moveTo>
                  <a:pt x="380383" y="543"/>
                </a:moveTo>
                <a:cubicBezTo>
                  <a:pt x="391495" y="-11363"/>
                  <a:pt x="215812" y="175697"/>
                  <a:pt x="166070" y="238668"/>
                </a:cubicBezTo>
                <a:cubicBezTo>
                  <a:pt x="116328" y="301639"/>
                  <a:pt x="108920" y="315662"/>
                  <a:pt x="81933" y="378368"/>
                </a:cubicBezTo>
                <a:cubicBezTo>
                  <a:pt x="54946" y="441074"/>
                  <a:pt x="14464" y="583685"/>
                  <a:pt x="4145" y="614906"/>
                </a:cubicBezTo>
                <a:cubicBezTo>
                  <a:pt x="-6174" y="646127"/>
                  <a:pt x="4145" y="616493"/>
                  <a:pt x="20020" y="565693"/>
                </a:cubicBezTo>
                <a:cubicBezTo>
                  <a:pt x="35895" y="514893"/>
                  <a:pt x="43568" y="403239"/>
                  <a:pt x="99395" y="310106"/>
                </a:cubicBezTo>
                <a:cubicBezTo>
                  <a:pt x="155222" y="216973"/>
                  <a:pt x="369271" y="12449"/>
                  <a:pt x="380383" y="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EFE7971C-FC78-4944-A1C2-ADE704A99130}"/>
              </a:ext>
            </a:extLst>
          </p:cNvPr>
          <p:cNvSpPr/>
          <p:nvPr/>
        </p:nvSpPr>
        <p:spPr>
          <a:xfrm>
            <a:off x="3779945" y="2922477"/>
            <a:ext cx="257352" cy="653428"/>
          </a:xfrm>
          <a:custGeom>
            <a:avLst/>
            <a:gdLst>
              <a:gd name="connsiteX0" fmla="*/ 257068 w 257352"/>
              <a:gd name="connsiteY0" fmla="*/ 111 h 653428"/>
              <a:gd name="connsiteX1" fmla="*/ 55455 w 257352"/>
              <a:gd name="connsiteY1" fmla="*/ 273161 h 653428"/>
              <a:gd name="connsiteX2" fmla="*/ 28468 w 257352"/>
              <a:gd name="connsiteY2" fmla="*/ 325548 h 653428"/>
              <a:gd name="connsiteX3" fmla="*/ 30055 w 257352"/>
              <a:gd name="connsiteY3" fmla="*/ 363648 h 653428"/>
              <a:gd name="connsiteX4" fmla="*/ 87205 w 257352"/>
              <a:gd name="connsiteY4" fmla="*/ 639873 h 653428"/>
              <a:gd name="connsiteX5" fmla="*/ 79268 w 257352"/>
              <a:gd name="connsiteY5" fmla="*/ 579548 h 653428"/>
              <a:gd name="connsiteX6" fmla="*/ 6243 w 257352"/>
              <a:gd name="connsiteY6" fmla="*/ 308086 h 653428"/>
              <a:gd name="connsiteX7" fmla="*/ 257068 w 257352"/>
              <a:gd name="connsiteY7" fmla="*/ 111 h 65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352" h="653428">
                <a:moveTo>
                  <a:pt x="257068" y="111"/>
                </a:moveTo>
                <a:cubicBezTo>
                  <a:pt x="265270" y="-5710"/>
                  <a:pt x="93555" y="218922"/>
                  <a:pt x="55455" y="273161"/>
                </a:cubicBezTo>
                <a:cubicBezTo>
                  <a:pt x="17355" y="327400"/>
                  <a:pt x="32701" y="310467"/>
                  <a:pt x="28468" y="325548"/>
                </a:cubicBezTo>
                <a:cubicBezTo>
                  <a:pt x="24235" y="340629"/>
                  <a:pt x="20265" y="311260"/>
                  <a:pt x="30055" y="363648"/>
                </a:cubicBezTo>
                <a:cubicBezTo>
                  <a:pt x="39845" y="416036"/>
                  <a:pt x="79003" y="603890"/>
                  <a:pt x="87205" y="639873"/>
                </a:cubicBezTo>
                <a:cubicBezTo>
                  <a:pt x="95407" y="675856"/>
                  <a:pt x="92762" y="634846"/>
                  <a:pt x="79268" y="579548"/>
                </a:cubicBezTo>
                <a:cubicBezTo>
                  <a:pt x="65774" y="524250"/>
                  <a:pt x="-24184" y="406511"/>
                  <a:pt x="6243" y="308086"/>
                </a:cubicBezTo>
                <a:cubicBezTo>
                  <a:pt x="36670" y="209661"/>
                  <a:pt x="248866" y="5932"/>
                  <a:pt x="257068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D4997D0E-ED1C-4C81-82E1-1643AB499CC0}"/>
              </a:ext>
            </a:extLst>
          </p:cNvPr>
          <p:cNvSpPr/>
          <p:nvPr/>
        </p:nvSpPr>
        <p:spPr>
          <a:xfrm>
            <a:off x="3735155" y="3284304"/>
            <a:ext cx="57490" cy="753695"/>
          </a:xfrm>
          <a:custGeom>
            <a:avLst/>
            <a:gdLst>
              <a:gd name="connsiteX0" fmla="*/ 57383 w 57490"/>
              <a:gd name="connsiteY0" fmla="*/ 234 h 753695"/>
              <a:gd name="connsiteX1" fmla="*/ 20870 w 57490"/>
              <a:gd name="connsiteY1" fmla="*/ 179621 h 753695"/>
              <a:gd name="connsiteX2" fmla="*/ 51033 w 57490"/>
              <a:gd name="connsiteY2" fmla="*/ 432034 h 753695"/>
              <a:gd name="connsiteX3" fmla="*/ 43095 w 57490"/>
              <a:gd name="connsiteY3" fmla="*/ 497121 h 753695"/>
              <a:gd name="connsiteX4" fmla="*/ 1820 w 57490"/>
              <a:gd name="connsiteY4" fmla="*/ 741596 h 753695"/>
              <a:gd name="connsiteX5" fmla="*/ 9758 w 57490"/>
              <a:gd name="connsiteY5" fmla="*/ 684446 h 753695"/>
              <a:gd name="connsiteX6" fmla="*/ 31983 w 57490"/>
              <a:gd name="connsiteY6" fmla="*/ 408221 h 753695"/>
              <a:gd name="connsiteX7" fmla="*/ 14520 w 57490"/>
              <a:gd name="connsiteY7" fmla="*/ 319321 h 753695"/>
              <a:gd name="connsiteX8" fmla="*/ 6583 w 57490"/>
              <a:gd name="connsiteY8" fmla="*/ 216134 h 753695"/>
              <a:gd name="connsiteX9" fmla="*/ 57383 w 57490"/>
              <a:gd name="connsiteY9" fmla="*/ 234 h 75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490" h="753695">
                <a:moveTo>
                  <a:pt x="57383" y="234"/>
                </a:moveTo>
                <a:cubicBezTo>
                  <a:pt x="59764" y="-5851"/>
                  <a:pt x="21928" y="107654"/>
                  <a:pt x="20870" y="179621"/>
                </a:cubicBezTo>
                <a:cubicBezTo>
                  <a:pt x="19812" y="251588"/>
                  <a:pt x="47329" y="379117"/>
                  <a:pt x="51033" y="432034"/>
                </a:cubicBezTo>
                <a:cubicBezTo>
                  <a:pt x="54737" y="484951"/>
                  <a:pt x="51297" y="445527"/>
                  <a:pt x="43095" y="497121"/>
                </a:cubicBezTo>
                <a:cubicBezTo>
                  <a:pt x="34893" y="548715"/>
                  <a:pt x="7376" y="710375"/>
                  <a:pt x="1820" y="741596"/>
                </a:cubicBezTo>
                <a:cubicBezTo>
                  <a:pt x="-3736" y="772817"/>
                  <a:pt x="4731" y="740009"/>
                  <a:pt x="9758" y="684446"/>
                </a:cubicBezTo>
                <a:cubicBezTo>
                  <a:pt x="14785" y="628883"/>
                  <a:pt x="31189" y="469075"/>
                  <a:pt x="31983" y="408221"/>
                </a:cubicBezTo>
                <a:cubicBezTo>
                  <a:pt x="32777" y="347367"/>
                  <a:pt x="18753" y="351336"/>
                  <a:pt x="14520" y="319321"/>
                </a:cubicBezTo>
                <a:cubicBezTo>
                  <a:pt x="10287" y="287306"/>
                  <a:pt x="1027" y="266405"/>
                  <a:pt x="6583" y="216134"/>
                </a:cubicBezTo>
                <a:cubicBezTo>
                  <a:pt x="12139" y="165863"/>
                  <a:pt x="55002" y="6319"/>
                  <a:pt x="57383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71199F11-DCAE-4B3C-8588-BAED72A67E17}"/>
              </a:ext>
            </a:extLst>
          </p:cNvPr>
          <p:cNvSpPr/>
          <p:nvPr/>
        </p:nvSpPr>
        <p:spPr>
          <a:xfrm>
            <a:off x="3644455" y="3852776"/>
            <a:ext cx="141736" cy="190674"/>
          </a:xfrm>
          <a:custGeom>
            <a:avLst/>
            <a:gdLst>
              <a:gd name="connsiteX0" fmla="*/ 116333 w 141736"/>
              <a:gd name="connsiteY0" fmla="*/ 87 h 190674"/>
              <a:gd name="connsiteX1" fmla="*/ 5208 w 141736"/>
              <a:gd name="connsiteY1" fmla="*/ 77874 h 190674"/>
              <a:gd name="connsiteX2" fmla="*/ 22670 w 141736"/>
              <a:gd name="connsiteY2" fmla="*/ 133437 h 190674"/>
              <a:gd name="connsiteX3" fmla="*/ 62358 w 141736"/>
              <a:gd name="connsiteY3" fmla="*/ 168362 h 190674"/>
              <a:gd name="connsiteX4" fmla="*/ 141733 w 141736"/>
              <a:gd name="connsiteY4" fmla="*/ 190587 h 190674"/>
              <a:gd name="connsiteX5" fmla="*/ 65533 w 141736"/>
              <a:gd name="connsiteY5" fmla="*/ 160424 h 190674"/>
              <a:gd name="connsiteX6" fmla="*/ 19495 w 141736"/>
              <a:gd name="connsiteY6" fmla="*/ 93749 h 190674"/>
              <a:gd name="connsiteX7" fmla="*/ 116333 w 141736"/>
              <a:gd name="connsiteY7" fmla="*/ 87 h 19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736" h="190674">
                <a:moveTo>
                  <a:pt x="116333" y="87"/>
                </a:moveTo>
                <a:cubicBezTo>
                  <a:pt x="113952" y="-2559"/>
                  <a:pt x="20818" y="55649"/>
                  <a:pt x="5208" y="77874"/>
                </a:cubicBezTo>
                <a:cubicBezTo>
                  <a:pt x="-10402" y="100099"/>
                  <a:pt x="13145" y="118356"/>
                  <a:pt x="22670" y="133437"/>
                </a:cubicBezTo>
                <a:cubicBezTo>
                  <a:pt x="32195" y="148518"/>
                  <a:pt x="42514" y="158837"/>
                  <a:pt x="62358" y="168362"/>
                </a:cubicBezTo>
                <a:cubicBezTo>
                  <a:pt x="82202" y="177887"/>
                  <a:pt x="141204" y="191910"/>
                  <a:pt x="141733" y="190587"/>
                </a:cubicBezTo>
                <a:cubicBezTo>
                  <a:pt x="142262" y="189264"/>
                  <a:pt x="85906" y="176564"/>
                  <a:pt x="65533" y="160424"/>
                </a:cubicBezTo>
                <a:cubicBezTo>
                  <a:pt x="45160" y="144284"/>
                  <a:pt x="15526" y="117561"/>
                  <a:pt x="19495" y="93749"/>
                </a:cubicBezTo>
                <a:cubicBezTo>
                  <a:pt x="23464" y="69937"/>
                  <a:pt x="118714" y="2733"/>
                  <a:pt x="116333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F3A28021-5BE5-4F5A-8542-BB6EBFEA67C0}"/>
              </a:ext>
            </a:extLst>
          </p:cNvPr>
          <p:cNvSpPr/>
          <p:nvPr/>
        </p:nvSpPr>
        <p:spPr>
          <a:xfrm>
            <a:off x="3591783" y="3860669"/>
            <a:ext cx="169125" cy="193423"/>
          </a:xfrm>
          <a:custGeom>
            <a:avLst/>
            <a:gdLst>
              <a:gd name="connsiteX0" fmla="*/ 169005 w 169125"/>
              <a:gd name="connsiteY0" fmla="*/ 131 h 193423"/>
              <a:gd name="connsiteX1" fmla="*/ 27717 w 169125"/>
              <a:gd name="connsiteY1" fmla="*/ 92206 h 193423"/>
              <a:gd name="connsiteX2" fmla="*/ 34067 w 169125"/>
              <a:gd name="connsiteY2" fmla="*/ 122369 h 193423"/>
              <a:gd name="connsiteX3" fmla="*/ 159480 w 169125"/>
              <a:gd name="connsiteY3" fmla="*/ 192219 h 193423"/>
              <a:gd name="connsiteX4" fmla="*/ 103917 w 169125"/>
              <a:gd name="connsiteY4" fmla="*/ 168406 h 193423"/>
              <a:gd name="connsiteX5" fmla="*/ 730 w 169125"/>
              <a:gd name="connsiteY5" fmla="*/ 114431 h 193423"/>
              <a:gd name="connsiteX6" fmla="*/ 169005 w 169125"/>
              <a:gd name="connsiteY6" fmla="*/ 131 h 19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125" h="193423">
                <a:moveTo>
                  <a:pt x="169005" y="131"/>
                </a:moveTo>
                <a:cubicBezTo>
                  <a:pt x="173503" y="-3573"/>
                  <a:pt x="50207" y="71833"/>
                  <a:pt x="27717" y="92206"/>
                </a:cubicBezTo>
                <a:cubicBezTo>
                  <a:pt x="5227" y="112579"/>
                  <a:pt x="12107" y="105700"/>
                  <a:pt x="34067" y="122369"/>
                </a:cubicBezTo>
                <a:cubicBezTo>
                  <a:pt x="56027" y="139038"/>
                  <a:pt x="147838" y="184546"/>
                  <a:pt x="159480" y="192219"/>
                </a:cubicBezTo>
                <a:cubicBezTo>
                  <a:pt x="171122" y="199892"/>
                  <a:pt x="103917" y="168406"/>
                  <a:pt x="103917" y="168406"/>
                </a:cubicBezTo>
                <a:cubicBezTo>
                  <a:pt x="77459" y="155441"/>
                  <a:pt x="-8795" y="141154"/>
                  <a:pt x="730" y="114431"/>
                </a:cubicBezTo>
                <a:cubicBezTo>
                  <a:pt x="10255" y="87708"/>
                  <a:pt x="164507" y="3835"/>
                  <a:pt x="169005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C49C8B3B-B45C-469F-B6DD-861EB0175A70}"/>
              </a:ext>
            </a:extLst>
          </p:cNvPr>
          <p:cNvSpPr/>
          <p:nvPr/>
        </p:nvSpPr>
        <p:spPr>
          <a:xfrm>
            <a:off x="3405643" y="3991731"/>
            <a:ext cx="209652" cy="571803"/>
          </a:xfrm>
          <a:custGeom>
            <a:avLst/>
            <a:gdLst>
              <a:gd name="connsiteX0" fmla="*/ 209624 w 209652"/>
              <a:gd name="connsiteY0" fmla="*/ 302 h 571803"/>
              <a:gd name="connsiteX1" fmla="*/ 163057 w 209652"/>
              <a:gd name="connsiteY1" fmla="*/ 161169 h 571803"/>
              <a:gd name="connsiteX2" fmla="*/ 93207 w 209652"/>
              <a:gd name="connsiteY2" fmla="*/ 264886 h 571803"/>
              <a:gd name="connsiteX3" fmla="*/ 57224 w 209652"/>
              <a:gd name="connsiteY3" fmla="*/ 353786 h 571803"/>
              <a:gd name="connsiteX4" fmla="*/ 19124 w 209652"/>
              <a:gd name="connsiteY4" fmla="*/ 468086 h 571803"/>
              <a:gd name="connsiteX5" fmla="*/ 74 w 209652"/>
              <a:gd name="connsiteY5" fmla="*/ 571802 h 571803"/>
              <a:gd name="connsiteX6" fmla="*/ 14890 w 209652"/>
              <a:gd name="connsiteY6" fmla="*/ 470202 h 571803"/>
              <a:gd name="connsiteX7" fmla="*/ 67807 w 209652"/>
              <a:gd name="connsiteY7" fmla="*/ 271236 h 571803"/>
              <a:gd name="connsiteX8" fmla="*/ 156707 w 209652"/>
              <a:gd name="connsiteY8" fmla="*/ 125186 h 571803"/>
              <a:gd name="connsiteX9" fmla="*/ 209624 w 209652"/>
              <a:gd name="connsiteY9" fmla="*/ 302 h 57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652" h="571803">
                <a:moveTo>
                  <a:pt x="209624" y="302"/>
                </a:moveTo>
                <a:cubicBezTo>
                  <a:pt x="210682" y="6299"/>
                  <a:pt x="182460" y="117072"/>
                  <a:pt x="163057" y="161169"/>
                </a:cubicBezTo>
                <a:cubicBezTo>
                  <a:pt x="143654" y="205266"/>
                  <a:pt x="110846" y="232783"/>
                  <a:pt x="93207" y="264886"/>
                </a:cubicBezTo>
                <a:cubicBezTo>
                  <a:pt x="75568" y="296989"/>
                  <a:pt x="69571" y="319919"/>
                  <a:pt x="57224" y="353786"/>
                </a:cubicBezTo>
                <a:cubicBezTo>
                  <a:pt x="44877" y="387653"/>
                  <a:pt x="28649" y="431750"/>
                  <a:pt x="19124" y="468086"/>
                </a:cubicBezTo>
                <a:cubicBezTo>
                  <a:pt x="9599" y="504422"/>
                  <a:pt x="780" y="571449"/>
                  <a:pt x="74" y="571802"/>
                </a:cubicBezTo>
                <a:cubicBezTo>
                  <a:pt x="-632" y="572155"/>
                  <a:pt x="3601" y="520296"/>
                  <a:pt x="14890" y="470202"/>
                </a:cubicBezTo>
                <a:cubicBezTo>
                  <a:pt x="26179" y="420108"/>
                  <a:pt x="44171" y="328739"/>
                  <a:pt x="67807" y="271236"/>
                </a:cubicBezTo>
                <a:cubicBezTo>
                  <a:pt x="91443" y="213733"/>
                  <a:pt x="134129" y="171400"/>
                  <a:pt x="156707" y="125186"/>
                </a:cubicBezTo>
                <a:cubicBezTo>
                  <a:pt x="179285" y="78972"/>
                  <a:pt x="208566" y="-5695"/>
                  <a:pt x="209624" y="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38DD9DD5-62E9-4072-8FF4-F46B292D0D42}"/>
              </a:ext>
            </a:extLst>
          </p:cNvPr>
          <p:cNvSpPr/>
          <p:nvPr/>
        </p:nvSpPr>
        <p:spPr>
          <a:xfrm>
            <a:off x="3180235" y="4516942"/>
            <a:ext cx="225696" cy="773401"/>
          </a:xfrm>
          <a:custGeom>
            <a:avLst/>
            <a:gdLst>
              <a:gd name="connsiteX0" fmla="*/ 225482 w 225696"/>
              <a:gd name="connsiteY0" fmla="*/ 25 h 773401"/>
              <a:gd name="connsiteX1" fmla="*/ 100598 w 225696"/>
              <a:gd name="connsiteY1" fmla="*/ 408541 h 773401"/>
              <a:gd name="connsiteX2" fmla="*/ 9582 w 225696"/>
              <a:gd name="connsiteY2" fmla="*/ 721808 h 773401"/>
              <a:gd name="connsiteX3" fmla="*/ 5348 w 225696"/>
              <a:gd name="connsiteY3" fmla="*/ 770491 h 773401"/>
              <a:gd name="connsiteX4" fmla="*/ 32865 w 225696"/>
              <a:gd name="connsiteY4" fmla="*/ 694291 h 773401"/>
              <a:gd name="connsiteX5" fmla="*/ 128115 w 225696"/>
              <a:gd name="connsiteY5" fmla="*/ 427591 h 773401"/>
              <a:gd name="connsiteX6" fmla="*/ 225482 w 225696"/>
              <a:gd name="connsiteY6" fmla="*/ 25 h 77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696" h="773401">
                <a:moveTo>
                  <a:pt x="225482" y="25"/>
                </a:moveTo>
                <a:cubicBezTo>
                  <a:pt x="220896" y="-3150"/>
                  <a:pt x="136581" y="288244"/>
                  <a:pt x="100598" y="408541"/>
                </a:cubicBezTo>
                <a:cubicBezTo>
                  <a:pt x="64615" y="528838"/>
                  <a:pt x="25457" y="661483"/>
                  <a:pt x="9582" y="721808"/>
                </a:cubicBezTo>
                <a:cubicBezTo>
                  <a:pt x="-6293" y="782133"/>
                  <a:pt x="1467" y="775077"/>
                  <a:pt x="5348" y="770491"/>
                </a:cubicBezTo>
                <a:cubicBezTo>
                  <a:pt x="9229" y="765905"/>
                  <a:pt x="12404" y="751441"/>
                  <a:pt x="32865" y="694291"/>
                </a:cubicBezTo>
                <a:cubicBezTo>
                  <a:pt x="53326" y="637141"/>
                  <a:pt x="96365" y="541891"/>
                  <a:pt x="128115" y="427591"/>
                </a:cubicBezTo>
                <a:cubicBezTo>
                  <a:pt x="159865" y="313291"/>
                  <a:pt x="230068" y="3200"/>
                  <a:pt x="225482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1D04E3A5-B3CC-4705-92DF-4E95C7E6B2E4}"/>
              </a:ext>
            </a:extLst>
          </p:cNvPr>
          <p:cNvSpPr/>
          <p:nvPr/>
        </p:nvSpPr>
        <p:spPr>
          <a:xfrm>
            <a:off x="3891990" y="3551673"/>
            <a:ext cx="37630" cy="555912"/>
          </a:xfrm>
          <a:custGeom>
            <a:avLst/>
            <a:gdLst>
              <a:gd name="connsiteX0" fmla="*/ 15377 w 37630"/>
              <a:gd name="connsiteY0" fmla="*/ 94 h 555912"/>
              <a:gd name="connsiteX1" fmla="*/ 560 w 37630"/>
              <a:gd name="connsiteY1" fmla="*/ 336644 h 555912"/>
              <a:gd name="connsiteX2" fmla="*/ 36543 w 37630"/>
              <a:gd name="connsiteY2" fmla="*/ 554660 h 555912"/>
              <a:gd name="connsiteX3" fmla="*/ 28077 w 37630"/>
              <a:gd name="connsiteY3" fmla="*/ 423427 h 555912"/>
              <a:gd name="connsiteX4" fmla="*/ 25960 w 37630"/>
              <a:gd name="connsiteY4" fmla="*/ 370510 h 555912"/>
              <a:gd name="connsiteX5" fmla="*/ 15377 w 37630"/>
              <a:gd name="connsiteY5" fmla="*/ 94 h 5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30" h="555912">
                <a:moveTo>
                  <a:pt x="15377" y="94"/>
                </a:moveTo>
                <a:cubicBezTo>
                  <a:pt x="11144" y="-5550"/>
                  <a:pt x="-2968" y="244216"/>
                  <a:pt x="560" y="336644"/>
                </a:cubicBezTo>
                <a:cubicBezTo>
                  <a:pt x="4088" y="429072"/>
                  <a:pt x="31957" y="540196"/>
                  <a:pt x="36543" y="554660"/>
                </a:cubicBezTo>
                <a:cubicBezTo>
                  <a:pt x="41129" y="569124"/>
                  <a:pt x="29841" y="454119"/>
                  <a:pt x="28077" y="423427"/>
                </a:cubicBezTo>
                <a:cubicBezTo>
                  <a:pt x="26313" y="392735"/>
                  <a:pt x="27724" y="440713"/>
                  <a:pt x="25960" y="370510"/>
                </a:cubicBezTo>
                <a:cubicBezTo>
                  <a:pt x="24196" y="300307"/>
                  <a:pt x="19610" y="5738"/>
                  <a:pt x="15377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8A32B8DC-5D14-4347-A355-2DD51D551F24}"/>
              </a:ext>
            </a:extLst>
          </p:cNvPr>
          <p:cNvSpPr/>
          <p:nvPr/>
        </p:nvSpPr>
        <p:spPr>
          <a:xfrm>
            <a:off x="3894275" y="4055301"/>
            <a:ext cx="199832" cy="1005869"/>
          </a:xfrm>
          <a:custGeom>
            <a:avLst/>
            <a:gdLst>
              <a:gd name="connsiteX0" fmla="*/ 2508 w 199832"/>
              <a:gd name="connsiteY0" fmla="*/ 232 h 1005869"/>
              <a:gd name="connsiteX1" fmla="*/ 6742 w 199832"/>
              <a:gd name="connsiteY1" fmla="*/ 222482 h 1005869"/>
              <a:gd name="connsiteX2" fmla="*/ 36375 w 199832"/>
              <a:gd name="connsiteY2" fmla="*/ 349482 h 1005869"/>
              <a:gd name="connsiteX3" fmla="*/ 46958 w 199832"/>
              <a:gd name="connsiteY3" fmla="*/ 484949 h 1005869"/>
              <a:gd name="connsiteX4" fmla="*/ 46958 w 199832"/>
              <a:gd name="connsiteY4" fmla="*/ 607716 h 1005869"/>
              <a:gd name="connsiteX5" fmla="*/ 59658 w 199832"/>
              <a:gd name="connsiteY5" fmla="*/ 673332 h 1005869"/>
              <a:gd name="connsiteX6" fmla="*/ 195125 w 199832"/>
              <a:gd name="connsiteY6" fmla="*/ 992949 h 1005869"/>
              <a:gd name="connsiteX7" fmla="*/ 157025 w 199832"/>
              <a:gd name="connsiteY7" fmla="*/ 912516 h 1005869"/>
              <a:gd name="connsiteX8" fmla="*/ 42725 w 199832"/>
              <a:gd name="connsiteY8" fmla="*/ 628882 h 1005869"/>
              <a:gd name="connsiteX9" fmla="*/ 38492 w 199832"/>
              <a:gd name="connsiteY9" fmla="*/ 266932 h 1005869"/>
              <a:gd name="connsiteX10" fmla="*/ 2508 w 199832"/>
              <a:gd name="connsiteY10" fmla="*/ 232 h 1005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9832" h="1005869">
                <a:moveTo>
                  <a:pt x="2508" y="232"/>
                </a:moveTo>
                <a:cubicBezTo>
                  <a:pt x="-2784" y="-7176"/>
                  <a:pt x="1097" y="164274"/>
                  <a:pt x="6742" y="222482"/>
                </a:cubicBezTo>
                <a:cubicBezTo>
                  <a:pt x="12387" y="280690"/>
                  <a:pt x="29672" y="305738"/>
                  <a:pt x="36375" y="349482"/>
                </a:cubicBezTo>
                <a:cubicBezTo>
                  <a:pt x="43078" y="393226"/>
                  <a:pt x="45194" y="441910"/>
                  <a:pt x="46958" y="484949"/>
                </a:cubicBezTo>
                <a:cubicBezTo>
                  <a:pt x="48722" y="527988"/>
                  <a:pt x="44841" y="576319"/>
                  <a:pt x="46958" y="607716"/>
                </a:cubicBezTo>
                <a:cubicBezTo>
                  <a:pt x="49075" y="639113"/>
                  <a:pt x="34964" y="609127"/>
                  <a:pt x="59658" y="673332"/>
                </a:cubicBezTo>
                <a:cubicBezTo>
                  <a:pt x="84352" y="737537"/>
                  <a:pt x="178897" y="953085"/>
                  <a:pt x="195125" y="992949"/>
                </a:cubicBezTo>
                <a:cubicBezTo>
                  <a:pt x="211353" y="1032813"/>
                  <a:pt x="182425" y="973194"/>
                  <a:pt x="157025" y="912516"/>
                </a:cubicBezTo>
                <a:cubicBezTo>
                  <a:pt x="131625" y="851838"/>
                  <a:pt x="62480" y="736479"/>
                  <a:pt x="42725" y="628882"/>
                </a:cubicBezTo>
                <a:cubicBezTo>
                  <a:pt x="22970" y="521285"/>
                  <a:pt x="46959" y="367826"/>
                  <a:pt x="38492" y="266932"/>
                </a:cubicBezTo>
                <a:cubicBezTo>
                  <a:pt x="30025" y="166038"/>
                  <a:pt x="7800" y="7640"/>
                  <a:pt x="2508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83C6B783-C25F-4E88-95D7-3146F9F849E1}"/>
              </a:ext>
            </a:extLst>
          </p:cNvPr>
          <p:cNvSpPr/>
          <p:nvPr/>
        </p:nvSpPr>
        <p:spPr>
          <a:xfrm>
            <a:off x="6218392" y="2842674"/>
            <a:ext cx="276602" cy="121509"/>
          </a:xfrm>
          <a:custGeom>
            <a:avLst/>
            <a:gdLst>
              <a:gd name="connsiteX0" fmla="*/ 375 w 276602"/>
              <a:gd name="connsiteY0" fmla="*/ 9 h 121509"/>
              <a:gd name="connsiteX1" fmla="*/ 264958 w 276602"/>
              <a:gd name="connsiteY1" fmla="*/ 105843 h 121509"/>
              <a:gd name="connsiteX2" fmla="*/ 207808 w 276602"/>
              <a:gd name="connsiteY2" fmla="*/ 112193 h 121509"/>
              <a:gd name="connsiteX3" fmla="*/ 375 w 276602"/>
              <a:gd name="connsiteY3" fmla="*/ 9 h 12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602" h="121509">
                <a:moveTo>
                  <a:pt x="375" y="9"/>
                </a:moveTo>
                <a:cubicBezTo>
                  <a:pt x="9900" y="-1049"/>
                  <a:pt x="230386" y="87146"/>
                  <a:pt x="264958" y="105843"/>
                </a:cubicBezTo>
                <a:cubicBezTo>
                  <a:pt x="299530" y="124540"/>
                  <a:pt x="250141" y="126304"/>
                  <a:pt x="207808" y="112193"/>
                </a:cubicBezTo>
                <a:cubicBezTo>
                  <a:pt x="165475" y="98082"/>
                  <a:pt x="-9150" y="1067"/>
                  <a:pt x="375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A4CACDD3-4BCF-44A0-AF33-A2B903572D4F}"/>
              </a:ext>
            </a:extLst>
          </p:cNvPr>
          <p:cNvSpPr/>
          <p:nvPr/>
        </p:nvSpPr>
        <p:spPr>
          <a:xfrm>
            <a:off x="6314013" y="2960857"/>
            <a:ext cx="197744" cy="246008"/>
          </a:xfrm>
          <a:custGeom>
            <a:avLst/>
            <a:gdLst>
              <a:gd name="connsiteX0" fmla="*/ 196854 w 197744"/>
              <a:gd name="connsiteY0" fmla="*/ 2476 h 246008"/>
              <a:gd name="connsiteX1" fmla="*/ 38104 w 197744"/>
              <a:gd name="connsiteY1" fmla="*/ 180276 h 246008"/>
              <a:gd name="connsiteX2" fmla="*/ 4 w 197744"/>
              <a:gd name="connsiteY2" fmla="*/ 245893 h 246008"/>
              <a:gd name="connsiteX3" fmla="*/ 35987 w 197744"/>
              <a:gd name="connsiteY3" fmla="*/ 167576 h 246008"/>
              <a:gd name="connsiteX4" fmla="*/ 99487 w 197744"/>
              <a:gd name="connsiteY4" fmla="*/ 82910 h 246008"/>
              <a:gd name="connsiteX5" fmla="*/ 196854 w 197744"/>
              <a:gd name="connsiteY5" fmla="*/ 2476 h 24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744" h="246008">
                <a:moveTo>
                  <a:pt x="196854" y="2476"/>
                </a:moveTo>
                <a:cubicBezTo>
                  <a:pt x="186624" y="18704"/>
                  <a:pt x="70912" y="139707"/>
                  <a:pt x="38104" y="180276"/>
                </a:cubicBezTo>
                <a:cubicBezTo>
                  <a:pt x="5296" y="220845"/>
                  <a:pt x="357" y="248010"/>
                  <a:pt x="4" y="245893"/>
                </a:cubicBezTo>
                <a:cubicBezTo>
                  <a:pt x="-349" y="243776"/>
                  <a:pt x="19406" y="194740"/>
                  <a:pt x="35987" y="167576"/>
                </a:cubicBezTo>
                <a:cubicBezTo>
                  <a:pt x="52567" y="140412"/>
                  <a:pt x="72676" y="111838"/>
                  <a:pt x="99487" y="82910"/>
                </a:cubicBezTo>
                <a:cubicBezTo>
                  <a:pt x="126298" y="53982"/>
                  <a:pt x="207084" y="-13752"/>
                  <a:pt x="196854" y="2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DBE378ED-0AC7-47E4-9F2B-C4B2D6D10999}"/>
              </a:ext>
            </a:extLst>
          </p:cNvPr>
          <p:cNvSpPr/>
          <p:nvPr/>
        </p:nvSpPr>
        <p:spPr>
          <a:xfrm>
            <a:off x="6256372" y="3196107"/>
            <a:ext cx="114847" cy="402382"/>
          </a:xfrm>
          <a:custGeom>
            <a:avLst/>
            <a:gdLst>
              <a:gd name="connsiteX0" fmla="*/ 114795 w 114847"/>
              <a:gd name="connsiteY0" fmla="*/ 60 h 402382"/>
              <a:gd name="connsiteX1" fmla="*/ 21661 w 114847"/>
              <a:gd name="connsiteY1" fmla="*/ 247710 h 402382"/>
              <a:gd name="connsiteX2" fmla="*/ 495 w 114847"/>
              <a:gd name="connsiteY2" fmla="*/ 402226 h 402382"/>
              <a:gd name="connsiteX3" fmla="*/ 34361 w 114847"/>
              <a:gd name="connsiteY3" fmla="*/ 270993 h 402382"/>
              <a:gd name="connsiteX4" fmla="*/ 114795 w 114847"/>
              <a:gd name="connsiteY4" fmla="*/ 60 h 40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847" h="402382">
                <a:moveTo>
                  <a:pt x="114795" y="60"/>
                </a:moveTo>
                <a:cubicBezTo>
                  <a:pt x="112678" y="-3820"/>
                  <a:pt x="40711" y="180682"/>
                  <a:pt x="21661" y="247710"/>
                </a:cubicBezTo>
                <a:cubicBezTo>
                  <a:pt x="2611" y="314738"/>
                  <a:pt x="-1622" y="398346"/>
                  <a:pt x="495" y="402226"/>
                </a:cubicBezTo>
                <a:cubicBezTo>
                  <a:pt x="2612" y="406106"/>
                  <a:pt x="14605" y="336962"/>
                  <a:pt x="34361" y="270993"/>
                </a:cubicBezTo>
                <a:cubicBezTo>
                  <a:pt x="54116" y="205024"/>
                  <a:pt x="116912" y="3940"/>
                  <a:pt x="114795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C5DA087B-66D8-4B81-84F9-07CC959E6E75}"/>
              </a:ext>
            </a:extLst>
          </p:cNvPr>
          <p:cNvSpPr/>
          <p:nvPr/>
        </p:nvSpPr>
        <p:spPr>
          <a:xfrm>
            <a:off x="6206673" y="3202517"/>
            <a:ext cx="109543" cy="561718"/>
          </a:xfrm>
          <a:custGeom>
            <a:avLst/>
            <a:gdLst>
              <a:gd name="connsiteX0" fmla="*/ 109460 w 109543"/>
              <a:gd name="connsiteY0" fmla="*/ 0 h 561718"/>
              <a:gd name="connsiteX1" fmla="*/ 12094 w 109543"/>
              <a:gd name="connsiteY1" fmla="*/ 325966 h 561718"/>
              <a:gd name="connsiteX2" fmla="*/ 1510 w 109543"/>
              <a:gd name="connsiteY2" fmla="*/ 560916 h 561718"/>
              <a:gd name="connsiteX3" fmla="*/ 12094 w 109543"/>
              <a:gd name="connsiteY3" fmla="*/ 400050 h 561718"/>
              <a:gd name="connsiteX4" fmla="*/ 29027 w 109543"/>
              <a:gd name="connsiteY4" fmla="*/ 323850 h 561718"/>
              <a:gd name="connsiteX5" fmla="*/ 109460 w 109543"/>
              <a:gd name="connsiteY5" fmla="*/ 0 h 56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543" h="561718">
                <a:moveTo>
                  <a:pt x="109460" y="0"/>
                </a:moveTo>
                <a:cubicBezTo>
                  <a:pt x="106638" y="353"/>
                  <a:pt x="30086" y="232480"/>
                  <a:pt x="12094" y="325966"/>
                </a:cubicBezTo>
                <a:cubicBezTo>
                  <a:pt x="-5898" y="419452"/>
                  <a:pt x="1510" y="548569"/>
                  <a:pt x="1510" y="560916"/>
                </a:cubicBezTo>
                <a:cubicBezTo>
                  <a:pt x="1510" y="573263"/>
                  <a:pt x="7508" y="439561"/>
                  <a:pt x="12094" y="400050"/>
                </a:cubicBezTo>
                <a:cubicBezTo>
                  <a:pt x="16680" y="360539"/>
                  <a:pt x="29027" y="323850"/>
                  <a:pt x="29027" y="323850"/>
                </a:cubicBezTo>
                <a:cubicBezTo>
                  <a:pt x="43138" y="262819"/>
                  <a:pt x="112282" y="-353"/>
                  <a:pt x="10946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011D1327-39D2-4C3F-8ACD-C66EF9D836E8}"/>
              </a:ext>
            </a:extLst>
          </p:cNvPr>
          <p:cNvSpPr/>
          <p:nvPr/>
        </p:nvSpPr>
        <p:spPr>
          <a:xfrm>
            <a:off x="6563568" y="2977991"/>
            <a:ext cx="320138" cy="206875"/>
          </a:xfrm>
          <a:custGeom>
            <a:avLst/>
            <a:gdLst>
              <a:gd name="connsiteX0" fmla="*/ 745 w 320138"/>
              <a:gd name="connsiteY0" fmla="*/ 30322 h 206875"/>
              <a:gd name="connsiteX1" fmla="*/ 126157 w 320138"/>
              <a:gd name="connsiteY1" fmla="*/ 1747 h 206875"/>
              <a:gd name="connsiteX2" fmla="*/ 248395 w 320138"/>
              <a:gd name="connsiteY2" fmla="*/ 90647 h 206875"/>
              <a:gd name="connsiteX3" fmla="*/ 319832 w 320138"/>
              <a:gd name="connsiteY3" fmla="*/ 206534 h 206875"/>
              <a:gd name="connsiteX4" fmla="*/ 270620 w 320138"/>
              <a:gd name="connsiteY4" fmla="*/ 122397 h 206875"/>
              <a:gd name="connsiteX5" fmla="*/ 186482 w 320138"/>
              <a:gd name="connsiteY5" fmla="*/ 14447 h 206875"/>
              <a:gd name="connsiteX6" fmla="*/ 745 w 320138"/>
              <a:gd name="connsiteY6" fmla="*/ 30322 h 20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138" h="206875">
                <a:moveTo>
                  <a:pt x="745" y="30322"/>
                </a:moveTo>
                <a:cubicBezTo>
                  <a:pt x="-9309" y="28205"/>
                  <a:pt x="84882" y="-8307"/>
                  <a:pt x="126157" y="1747"/>
                </a:cubicBezTo>
                <a:cubicBezTo>
                  <a:pt x="167432" y="11801"/>
                  <a:pt x="216116" y="56516"/>
                  <a:pt x="248395" y="90647"/>
                </a:cubicBezTo>
                <a:cubicBezTo>
                  <a:pt x="280674" y="124778"/>
                  <a:pt x="316128" y="201242"/>
                  <a:pt x="319832" y="206534"/>
                </a:cubicBezTo>
                <a:cubicBezTo>
                  <a:pt x="323536" y="211826"/>
                  <a:pt x="292845" y="154411"/>
                  <a:pt x="270620" y="122397"/>
                </a:cubicBezTo>
                <a:cubicBezTo>
                  <a:pt x="248395" y="90383"/>
                  <a:pt x="232255" y="29793"/>
                  <a:pt x="186482" y="14447"/>
                </a:cubicBezTo>
                <a:cubicBezTo>
                  <a:pt x="140709" y="-899"/>
                  <a:pt x="10799" y="32439"/>
                  <a:pt x="745" y="30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877717CB-2621-43F2-A700-E21FA34D86C1}"/>
              </a:ext>
            </a:extLst>
          </p:cNvPr>
          <p:cNvSpPr/>
          <p:nvPr/>
        </p:nvSpPr>
        <p:spPr>
          <a:xfrm>
            <a:off x="6587916" y="3050055"/>
            <a:ext cx="338731" cy="400436"/>
          </a:xfrm>
          <a:custGeom>
            <a:avLst/>
            <a:gdLst>
              <a:gd name="connsiteX0" fmla="*/ 209 w 338731"/>
              <a:gd name="connsiteY0" fmla="*/ 13820 h 400436"/>
              <a:gd name="connsiteX1" fmla="*/ 158959 w 338731"/>
              <a:gd name="connsiteY1" fmla="*/ 10645 h 400436"/>
              <a:gd name="connsiteX2" fmla="*/ 220872 w 338731"/>
              <a:gd name="connsiteY2" fmla="*/ 83670 h 400436"/>
              <a:gd name="connsiteX3" fmla="*/ 331997 w 338731"/>
              <a:gd name="connsiteY3" fmla="*/ 386883 h 400436"/>
              <a:gd name="connsiteX4" fmla="*/ 324059 w 338731"/>
              <a:gd name="connsiteY4" fmla="*/ 336083 h 400436"/>
              <a:gd name="connsiteX5" fmla="*/ 305009 w 338731"/>
              <a:gd name="connsiteY5" fmla="*/ 231308 h 400436"/>
              <a:gd name="connsiteX6" fmla="*/ 273259 w 338731"/>
              <a:gd name="connsiteY6" fmla="*/ 142408 h 400436"/>
              <a:gd name="connsiteX7" fmla="*/ 195472 w 338731"/>
              <a:gd name="connsiteY7" fmla="*/ 9058 h 400436"/>
              <a:gd name="connsiteX8" fmla="*/ 209 w 338731"/>
              <a:gd name="connsiteY8" fmla="*/ 13820 h 40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731" h="400436">
                <a:moveTo>
                  <a:pt x="209" y="13820"/>
                </a:moveTo>
                <a:cubicBezTo>
                  <a:pt x="-5876" y="14084"/>
                  <a:pt x="122182" y="-997"/>
                  <a:pt x="158959" y="10645"/>
                </a:cubicBezTo>
                <a:cubicBezTo>
                  <a:pt x="195736" y="22287"/>
                  <a:pt x="192032" y="20964"/>
                  <a:pt x="220872" y="83670"/>
                </a:cubicBezTo>
                <a:cubicBezTo>
                  <a:pt x="249712" y="146376"/>
                  <a:pt x="314799" y="344814"/>
                  <a:pt x="331997" y="386883"/>
                </a:cubicBezTo>
                <a:cubicBezTo>
                  <a:pt x="349195" y="428952"/>
                  <a:pt x="328557" y="362012"/>
                  <a:pt x="324059" y="336083"/>
                </a:cubicBezTo>
                <a:cubicBezTo>
                  <a:pt x="319561" y="310154"/>
                  <a:pt x="313476" y="263587"/>
                  <a:pt x="305009" y="231308"/>
                </a:cubicBezTo>
                <a:cubicBezTo>
                  <a:pt x="296542" y="199029"/>
                  <a:pt x="291515" y="179450"/>
                  <a:pt x="273259" y="142408"/>
                </a:cubicBezTo>
                <a:cubicBezTo>
                  <a:pt x="255003" y="105366"/>
                  <a:pt x="240186" y="31812"/>
                  <a:pt x="195472" y="9058"/>
                </a:cubicBezTo>
                <a:cubicBezTo>
                  <a:pt x="150758" y="-13696"/>
                  <a:pt x="6294" y="13556"/>
                  <a:pt x="209" y="13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083F2F0B-9196-44C7-8B5B-1F4E999C0C57}"/>
              </a:ext>
            </a:extLst>
          </p:cNvPr>
          <p:cNvSpPr/>
          <p:nvPr/>
        </p:nvSpPr>
        <p:spPr>
          <a:xfrm>
            <a:off x="6940334" y="3471625"/>
            <a:ext cx="90380" cy="752854"/>
          </a:xfrm>
          <a:custGeom>
            <a:avLst/>
            <a:gdLst>
              <a:gd name="connsiteX0" fmla="*/ 216 w 90380"/>
              <a:gd name="connsiteY0" fmla="*/ 238 h 752854"/>
              <a:gd name="connsiteX1" fmla="*/ 22441 w 90380"/>
              <a:gd name="connsiteY1" fmla="*/ 360600 h 752854"/>
              <a:gd name="connsiteX2" fmla="*/ 84354 w 90380"/>
              <a:gd name="connsiteY2" fmla="*/ 732075 h 752854"/>
              <a:gd name="connsiteX3" fmla="*/ 81179 w 90380"/>
              <a:gd name="connsiteY3" fmla="*/ 686038 h 752854"/>
              <a:gd name="connsiteX4" fmla="*/ 24029 w 90380"/>
              <a:gd name="connsiteY4" fmla="*/ 520938 h 752854"/>
              <a:gd name="connsiteX5" fmla="*/ 11329 w 90380"/>
              <a:gd name="connsiteY5" fmla="*/ 414575 h 752854"/>
              <a:gd name="connsiteX6" fmla="*/ 216 w 90380"/>
              <a:gd name="connsiteY6" fmla="*/ 238 h 75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380" h="752854">
                <a:moveTo>
                  <a:pt x="216" y="238"/>
                </a:moveTo>
                <a:cubicBezTo>
                  <a:pt x="2068" y="-8758"/>
                  <a:pt x="8418" y="238627"/>
                  <a:pt x="22441" y="360600"/>
                </a:cubicBezTo>
                <a:cubicBezTo>
                  <a:pt x="36464" y="482573"/>
                  <a:pt x="74564" y="677835"/>
                  <a:pt x="84354" y="732075"/>
                </a:cubicBezTo>
                <a:cubicBezTo>
                  <a:pt x="94144" y="786315"/>
                  <a:pt x="91233" y="721228"/>
                  <a:pt x="81179" y="686038"/>
                </a:cubicBezTo>
                <a:cubicBezTo>
                  <a:pt x="71125" y="650849"/>
                  <a:pt x="35671" y="566182"/>
                  <a:pt x="24029" y="520938"/>
                </a:cubicBezTo>
                <a:cubicBezTo>
                  <a:pt x="12387" y="475694"/>
                  <a:pt x="13710" y="497654"/>
                  <a:pt x="11329" y="414575"/>
                </a:cubicBezTo>
                <a:cubicBezTo>
                  <a:pt x="8948" y="331496"/>
                  <a:pt x="-1636" y="9234"/>
                  <a:pt x="216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82BC4BC4-5E1B-4DB5-9727-D55836B99936}"/>
              </a:ext>
            </a:extLst>
          </p:cNvPr>
          <p:cNvSpPr/>
          <p:nvPr/>
        </p:nvSpPr>
        <p:spPr>
          <a:xfrm>
            <a:off x="7035454" y="4219567"/>
            <a:ext cx="76562" cy="922546"/>
          </a:xfrm>
          <a:custGeom>
            <a:avLst/>
            <a:gdLst>
              <a:gd name="connsiteX0" fmla="*/ 346 w 76562"/>
              <a:gd name="connsiteY0" fmla="*/ 8 h 922546"/>
              <a:gd name="connsiteX1" fmla="*/ 54321 w 76562"/>
              <a:gd name="connsiteY1" fmla="*/ 530233 h 922546"/>
              <a:gd name="connsiteX2" fmla="*/ 76546 w 76562"/>
              <a:gd name="connsiteY2" fmla="*/ 908058 h 922546"/>
              <a:gd name="connsiteX3" fmla="*/ 57496 w 76562"/>
              <a:gd name="connsiteY3" fmla="*/ 812808 h 922546"/>
              <a:gd name="connsiteX4" fmla="*/ 32096 w 76562"/>
              <a:gd name="connsiteY4" fmla="*/ 517533 h 922546"/>
              <a:gd name="connsiteX5" fmla="*/ 346 w 76562"/>
              <a:gd name="connsiteY5" fmla="*/ 8 h 922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562" h="922546">
                <a:moveTo>
                  <a:pt x="346" y="8"/>
                </a:moveTo>
                <a:cubicBezTo>
                  <a:pt x="4050" y="2125"/>
                  <a:pt x="41621" y="378891"/>
                  <a:pt x="54321" y="530233"/>
                </a:cubicBezTo>
                <a:cubicBezTo>
                  <a:pt x="67021" y="681575"/>
                  <a:pt x="76017" y="860962"/>
                  <a:pt x="76546" y="908058"/>
                </a:cubicBezTo>
                <a:cubicBezTo>
                  <a:pt x="77075" y="955154"/>
                  <a:pt x="64904" y="877895"/>
                  <a:pt x="57496" y="812808"/>
                </a:cubicBezTo>
                <a:cubicBezTo>
                  <a:pt x="50088" y="747721"/>
                  <a:pt x="40563" y="647179"/>
                  <a:pt x="32096" y="517533"/>
                </a:cubicBezTo>
                <a:cubicBezTo>
                  <a:pt x="23629" y="387887"/>
                  <a:pt x="-3358" y="-2109"/>
                  <a:pt x="346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DEA74D29-4DE4-4872-8992-7B43EE8E20C0}"/>
              </a:ext>
            </a:extLst>
          </p:cNvPr>
          <p:cNvSpPr/>
          <p:nvPr/>
        </p:nvSpPr>
        <p:spPr>
          <a:xfrm>
            <a:off x="6204264" y="3748837"/>
            <a:ext cx="105377" cy="1038090"/>
          </a:xfrm>
          <a:custGeom>
            <a:avLst/>
            <a:gdLst>
              <a:gd name="connsiteX0" fmla="*/ 1803 w 105377"/>
              <a:gd name="connsiteY0" fmla="*/ 1896 h 1038090"/>
              <a:gd name="connsiteX1" fmla="*/ 3919 w 105377"/>
              <a:gd name="connsiteY1" fmla="*/ 363846 h 1038090"/>
              <a:gd name="connsiteX2" fmla="*/ 18736 w 105377"/>
              <a:gd name="connsiteY2" fmla="*/ 619963 h 1038090"/>
              <a:gd name="connsiteX3" fmla="*/ 103403 w 105377"/>
              <a:gd name="connsiteY3" fmla="*/ 1020013 h 1038090"/>
              <a:gd name="connsiteX4" fmla="*/ 75886 w 105377"/>
              <a:gd name="connsiteY4" fmla="*/ 958630 h 1038090"/>
              <a:gd name="connsiteX5" fmla="*/ 46253 w 105377"/>
              <a:gd name="connsiteY5" fmla="*/ 861263 h 1038090"/>
              <a:gd name="connsiteX6" fmla="*/ 27203 w 105377"/>
              <a:gd name="connsiteY6" fmla="*/ 531063 h 1038090"/>
              <a:gd name="connsiteX7" fmla="*/ 1803 w 105377"/>
              <a:gd name="connsiteY7" fmla="*/ 1896 h 103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377" h="1038090">
                <a:moveTo>
                  <a:pt x="1803" y="1896"/>
                </a:moveTo>
                <a:cubicBezTo>
                  <a:pt x="-2078" y="-25973"/>
                  <a:pt x="1097" y="260835"/>
                  <a:pt x="3919" y="363846"/>
                </a:cubicBezTo>
                <a:cubicBezTo>
                  <a:pt x="6741" y="466857"/>
                  <a:pt x="2155" y="510602"/>
                  <a:pt x="18736" y="619963"/>
                </a:cubicBezTo>
                <a:cubicBezTo>
                  <a:pt x="35317" y="729324"/>
                  <a:pt x="93878" y="963568"/>
                  <a:pt x="103403" y="1020013"/>
                </a:cubicBezTo>
                <a:cubicBezTo>
                  <a:pt x="112928" y="1076458"/>
                  <a:pt x="85411" y="985088"/>
                  <a:pt x="75886" y="958630"/>
                </a:cubicBezTo>
                <a:cubicBezTo>
                  <a:pt x="66361" y="932172"/>
                  <a:pt x="54367" y="932524"/>
                  <a:pt x="46253" y="861263"/>
                </a:cubicBezTo>
                <a:cubicBezTo>
                  <a:pt x="38139" y="790002"/>
                  <a:pt x="35317" y="674291"/>
                  <a:pt x="27203" y="531063"/>
                </a:cubicBezTo>
                <a:cubicBezTo>
                  <a:pt x="19089" y="387835"/>
                  <a:pt x="5684" y="29765"/>
                  <a:pt x="1803" y="1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AB18645B-8AD4-4829-BD61-26D075406F4D}"/>
              </a:ext>
            </a:extLst>
          </p:cNvPr>
          <p:cNvSpPr/>
          <p:nvPr/>
        </p:nvSpPr>
        <p:spPr>
          <a:xfrm>
            <a:off x="6351811" y="4799897"/>
            <a:ext cx="284027" cy="756767"/>
          </a:xfrm>
          <a:custGeom>
            <a:avLst/>
            <a:gdLst>
              <a:gd name="connsiteX0" fmla="*/ 306 w 284027"/>
              <a:gd name="connsiteY0" fmla="*/ 2820 h 756767"/>
              <a:gd name="connsiteX1" fmla="*/ 218322 w 284027"/>
              <a:gd name="connsiteY1" fmla="*/ 582786 h 756767"/>
              <a:gd name="connsiteX2" fmla="*/ 283939 w 284027"/>
              <a:gd name="connsiteY2" fmla="*/ 756353 h 756767"/>
              <a:gd name="connsiteX3" fmla="*/ 231022 w 284027"/>
              <a:gd name="connsiteY3" fmla="*/ 623003 h 756767"/>
              <a:gd name="connsiteX4" fmla="*/ 171756 w 284027"/>
              <a:gd name="connsiteY4" fmla="*/ 371120 h 756767"/>
              <a:gd name="connsiteX5" fmla="*/ 306 w 284027"/>
              <a:gd name="connsiteY5" fmla="*/ 2820 h 75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027" h="756767">
                <a:moveTo>
                  <a:pt x="306" y="2820"/>
                </a:moveTo>
                <a:cubicBezTo>
                  <a:pt x="8067" y="38098"/>
                  <a:pt x="171050" y="457197"/>
                  <a:pt x="218322" y="582786"/>
                </a:cubicBezTo>
                <a:cubicBezTo>
                  <a:pt x="265594" y="708375"/>
                  <a:pt x="281822" y="749650"/>
                  <a:pt x="283939" y="756353"/>
                </a:cubicBezTo>
                <a:cubicBezTo>
                  <a:pt x="286056" y="763056"/>
                  <a:pt x="249719" y="687209"/>
                  <a:pt x="231022" y="623003"/>
                </a:cubicBezTo>
                <a:cubicBezTo>
                  <a:pt x="212325" y="558798"/>
                  <a:pt x="209150" y="469192"/>
                  <a:pt x="171756" y="371120"/>
                </a:cubicBezTo>
                <a:cubicBezTo>
                  <a:pt x="134362" y="273048"/>
                  <a:pt x="-7455" y="-32458"/>
                  <a:pt x="306" y="2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4BD25756-59A8-41C2-A22B-146B9A05CC63}"/>
              </a:ext>
            </a:extLst>
          </p:cNvPr>
          <p:cNvSpPr/>
          <p:nvPr/>
        </p:nvSpPr>
        <p:spPr>
          <a:xfrm>
            <a:off x="7144293" y="5181689"/>
            <a:ext cx="245568" cy="820793"/>
          </a:xfrm>
          <a:custGeom>
            <a:avLst/>
            <a:gdLst>
              <a:gd name="connsiteX0" fmla="*/ 1574 w 245568"/>
              <a:gd name="connsiteY0" fmla="*/ 2028 h 820793"/>
              <a:gd name="connsiteX1" fmla="*/ 158207 w 245568"/>
              <a:gd name="connsiteY1" fmla="*/ 609511 h 820793"/>
              <a:gd name="connsiteX2" fmla="*/ 240757 w 245568"/>
              <a:gd name="connsiteY2" fmla="*/ 812711 h 820793"/>
              <a:gd name="connsiteX3" fmla="*/ 219590 w 245568"/>
              <a:gd name="connsiteY3" fmla="*/ 744978 h 820793"/>
              <a:gd name="connsiteX4" fmla="*/ 86240 w 245568"/>
              <a:gd name="connsiteY4" fmla="*/ 423244 h 820793"/>
              <a:gd name="connsiteX5" fmla="*/ 1574 w 245568"/>
              <a:gd name="connsiteY5" fmla="*/ 2028 h 82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568" h="820793">
                <a:moveTo>
                  <a:pt x="1574" y="2028"/>
                </a:moveTo>
                <a:cubicBezTo>
                  <a:pt x="13568" y="33072"/>
                  <a:pt x="118343" y="474397"/>
                  <a:pt x="158207" y="609511"/>
                </a:cubicBezTo>
                <a:cubicBezTo>
                  <a:pt x="198071" y="744625"/>
                  <a:pt x="230527" y="790133"/>
                  <a:pt x="240757" y="812711"/>
                </a:cubicBezTo>
                <a:cubicBezTo>
                  <a:pt x="250987" y="835289"/>
                  <a:pt x="245343" y="809889"/>
                  <a:pt x="219590" y="744978"/>
                </a:cubicBezTo>
                <a:cubicBezTo>
                  <a:pt x="193837" y="680067"/>
                  <a:pt x="123634" y="541777"/>
                  <a:pt x="86240" y="423244"/>
                </a:cubicBezTo>
                <a:cubicBezTo>
                  <a:pt x="48846" y="304711"/>
                  <a:pt x="-10420" y="-29016"/>
                  <a:pt x="1574" y="2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7FFE4159-1313-405C-837C-576E0DD7E366}"/>
              </a:ext>
            </a:extLst>
          </p:cNvPr>
          <p:cNvSpPr/>
          <p:nvPr/>
        </p:nvSpPr>
        <p:spPr>
          <a:xfrm>
            <a:off x="6576426" y="5376332"/>
            <a:ext cx="130885" cy="704854"/>
          </a:xfrm>
          <a:custGeom>
            <a:avLst/>
            <a:gdLst>
              <a:gd name="connsiteX0" fmla="*/ 25457 w 130885"/>
              <a:gd name="connsiteY0" fmla="*/ 1 h 704854"/>
              <a:gd name="connsiteX1" fmla="*/ 57 w 130885"/>
              <a:gd name="connsiteY1" fmla="*/ 129118 h 704854"/>
              <a:gd name="connsiteX2" fmla="*/ 33924 w 130885"/>
              <a:gd name="connsiteY2" fmla="*/ 220135 h 704854"/>
              <a:gd name="connsiteX3" fmla="*/ 124941 w 130885"/>
              <a:gd name="connsiteY3" fmla="*/ 556685 h 704854"/>
              <a:gd name="connsiteX4" fmla="*/ 122824 w 130885"/>
              <a:gd name="connsiteY4" fmla="*/ 704851 h 704854"/>
              <a:gd name="connsiteX5" fmla="*/ 129174 w 130885"/>
              <a:gd name="connsiteY5" fmla="*/ 560918 h 704854"/>
              <a:gd name="connsiteX6" fmla="*/ 116474 w 130885"/>
              <a:gd name="connsiteY6" fmla="*/ 410635 h 704854"/>
              <a:gd name="connsiteX7" fmla="*/ 10641 w 130885"/>
              <a:gd name="connsiteY7" fmla="*/ 131235 h 704854"/>
              <a:gd name="connsiteX8" fmla="*/ 25457 w 130885"/>
              <a:gd name="connsiteY8" fmla="*/ 1 h 70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885" h="704854">
                <a:moveTo>
                  <a:pt x="25457" y="1"/>
                </a:moveTo>
                <a:cubicBezTo>
                  <a:pt x="23693" y="-352"/>
                  <a:pt x="-1354" y="92429"/>
                  <a:pt x="57" y="129118"/>
                </a:cubicBezTo>
                <a:cubicBezTo>
                  <a:pt x="1468" y="165807"/>
                  <a:pt x="13110" y="148874"/>
                  <a:pt x="33924" y="220135"/>
                </a:cubicBezTo>
                <a:cubicBezTo>
                  <a:pt x="54738" y="291396"/>
                  <a:pt x="110124" y="475899"/>
                  <a:pt x="124941" y="556685"/>
                </a:cubicBezTo>
                <a:cubicBezTo>
                  <a:pt x="139758" y="637471"/>
                  <a:pt x="122119" y="704146"/>
                  <a:pt x="122824" y="704851"/>
                </a:cubicBezTo>
                <a:cubicBezTo>
                  <a:pt x="123529" y="705556"/>
                  <a:pt x="130232" y="609954"/>
                  <a:pt x="129174" y="560918"/>
                </a:cubicBezTo>
                <a:cubicBezTo>
                  <a:pt x="128116" y="511882"/>
                  <a:pt x="136229" y="482249"/>
                  <a:pt x="116474" y="410635"/>
                </a:cubicBezTo>
                <a:cubicBezTo>
                  <a:pt x="96719" y="339021"/>
                  <a:pt x="24046" y="192266"/>
                  <a:pt x="10641" y="131235"/>
                </a:cubicBezTo>
                <a:cubicBezTo>
                  <a:pt x="-2764" y="70204"/>
                  <a:pt x="27221" y="354"/>
                  <a:pt x="2545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85A99EA5-1254-4993-BA1E-48DB9E9F49FD}"/>
              </a:ext>
            </a:extLst>
          </p:cNvPr>
          <p:cNvSpPr/>
          <p:nvPr/>
        </p:nvSpPr>
        <p:spPr>
          <a:xfrm>
            <a:off x="6745785" y="5968950"/>
            <a:ext cx="630317" cy="97484"/>
          </a:xfrm>
          <a:custGeom>
            <a:avLst/>
            <a:gdLst>
              <a:gd name="connsiteX0" fmla="*/ 32 w 630317"/>
              <a:gd name="connsiteY0" fmla="*/ 97417 h 97484"/>
              <a:gd name="connsiteX1" fmla="*/ 205348 w 630317"/>
              <a:gd name="connsiteY1" fmla="*/ 8517 h 97484"/>
              <a:gd name="connsiteX2" fmla="*/ 626565 w 630317"/>
              <a:gd name="connsiteY2" fmla="*/ 4283 h 97484"/>
              <a:gd name="connsiteX3" fmla="*/ 423365 w 630317"/>
              <a:gd name="connsiteY3" fmla="*/ 14867 h 97484"/>
              <a:gd name="connsiteX4" fmla="*/ 218048 w 630317"/>
              <a:gd name="connsiteY4" fmla="*/ 23333 h 97484"/>
              <a:gd name="connsiteX5" fmla="*/ 32 w 630317"/>
              <a:gd name="connsiteY5" fmla="*/ 97417 h 9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317" h="97484">
                <a:moveTo>
                  <a:pt x="32" y="97417"/>
                </a:moveTo>
                <a:cubicBezTo>
                  <a:pt x="-2085" y="94948"/>
                  <a:pt x="100926" y="24039"/>
                  <a:pt x="205348" y="8517"/>
                </a:cubicBezTo>
                <a:cubicBezTo>
                  <a:pt x="309770" y="-7005"/>
                  <a:pt x="590229" y="3225"/>
                  <a:pt x="626565" y="4283"/>
                </a:cubicBezTo>
                <a:cubicBezTo>
                  <a:pt x="662901" y="5341"/>
                  <a:pt x="423365" y="14867"/>
                  <a:pt x="423365" y="14867"/>
                </a:cubicBezTo>
                <a:cubicBezTo>
                  <a:pt x="355279" y="18042"/>
                  <a:pt x="287545" y="12750"/>
                  <a:pt x="218048" y="23333"/>
                </a:cubicBezTo>
                <a:cubicBezTo>
                  <a:pt x="148551" y="33916"/>
                  <a:pt x="2149" y="99886"/>
                  <a:pt x="32" y="97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484EA389-ABD4-4022-A6E8-6039D7A0805C}"/>
              </a:ext>
            </a:extLst>
          </p:cNvPr>
          <p:cNvSpPr/>
          <p:nvPr/>
        </p:nvSpPr>
        <p:spPr>
          <a:xfrm>
            <a:off x="7349560" y="5973558"/>
            <a:ext cx="97539" cy="158010"/>
          </a:xfrm>
          <a:custGeom>
            <a:avLst/>
            <a:gdLst>
              <a:gd name="connsiteX0" fmla="*/ 3740 w 97539"/>
              <a:gd name="connsiteY0" fmla="*/ 1792 h 158010"/>
              <a:gd name="connsiteX1" fmla="*/ 94757 w 97539"/>
              <a:gd name="connsiteY1" fmla="*/ 152075 h 158010"/>
              <a:gd name="connsiteX2" fmla="*/ 69357 w 97539"/>
              <a:gd name="connsiteY2" fmla="*/ 122442 h 158010"/>
              <a:gd name="connsiteX3" fmla="*/ 20673 w 97539"/>
              <a:gd name="connsiteY3" fmla="*/ 71642 h 158010"/>
              <a:gd name="connsiteX4" fmla="*/ 3740 w 97539"/>
              <a:gd name="connsiteY4" fmla="*/ 1792 h 15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539" h="158010">
                <a:moveTo>
                  <a:pt x="3740" y="1792"/>
                </a:moveTo>
                <a:cubicBezTo>
                  <a:pt x="16087" y="15197"/>
                  <a:pt x="83821" y="131967"/>
                  <a:pt x="94757" y="152075"/>
                </a:cubicBezTo>
                <a:cubicBezTo>
                  <a:pt x="105693" y="172183"/>
                  <a:pt x="81704" y="135847"/>
                  <a:pt x="69357" y="122442"/>
                </a:cubicBezTo>
                <a:cubicBezTo>
                  <a:pt x="57010" y="109037"/>
                  <a:pt x="28434" y="89281"/>
                  <a:pt x="20673" y="71642"/>
                </a:cubicBezTo>
                <a:cubicBezTo>
                  <a:pt x="12912" y="54003"/>
                  <a:pt x="-8607" y="-11613"/>
                  <a:pt x="3740" y="1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4AB7E329-89FD-4077-BCD4-EFBAFC0FF543}"/>
              </a:ext>
            </a:extLst>
          </p:cNvPr>
          <p:cNvSpPr/>
          <p:nvPr/>
        </p:nvSpPr>
        <p:spPr>
          <a:xfrm>
            <a:off x="7434545" y="6131283"/>
            <a:ext cx="416933" cy="347212"/>
          </a:xfrm>
          <a:custGeom>
            <a:avLst/>
            <a:gdLst>
              <a:gd name="connsiteX0" fmla="*/ 1305 w 416933"/>
              <a:gd name="connsiteY0" fmla="*/ 2817 h 347212"/>
              <a:gd name="connsiteX1" fmla="*/ 134655 w 416933"/>
              <a:gd name="connsiteY1" fmla="*/ 51500 h 347212"/>
              <a:gd name="connsiteX2" fmla="*/ 409822 w 416933"/>
              <a:gd name="connsiteY2" fmla="*/ 339367 h 347212"/>
              <a:gd name="connsiteX3" fmla="*/ 325155 w 416933"/>
              <a:gd name="connsiteY3" fmla="*/ 250467 h 347212"/>
              <a:gd name="connsiteX4" fmla="*/ 208738 w 416933"/>
              <a:gd name="connsiteY4" fmla="*/ 87484 h 347212"/>
              <a:gd name="connsiteX5" fmla="*/ 1305 w 416933"/>
              <a:gd name="connsiteY5" fmla="*/ 2817 h 34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933" h="347212">
                <a:moveTo>
                  <a:pt x="1305" y="2817"/>
                </a:moveTo>
                <a:cubicBezTo>
                  <a:pt x="-11042" y="-3180"/>
                  <a:pt x="66569" y="-4592"/>
                  <a:pt x="134655" y="51500"/>
                </a:cubicBezTo>
                <a:cubicBezTo>
                  <a:pt x="202741" y="107592"/>
                  <a:pt x="378072" y="306206"/>
                  <a:pt x="409822" y="339367"/>
                </a:cubicBezTo>
                <a:cubicBezTo>
                  <a:pt x="441572" y="372528"/>
                  <a:pt x="358669" y="292447"/>
                  <a:pt x="325155" y="250467"/>
                </a:cubicBezTo>
                <a:cubicBezTo>
                  <a:pt x="291641" y="208487"/>
                  <a:pt x="263771" y="128759"/>
                  <a:pt x="208738" y="87484"/>
                </a:cubicBezTo>
                <a:cubicBezTo>
                  <a:pt x="153705" y="46209"/>
                  <a:pt x="13652" y="8814"/>
                  <a:pt x="1305" y="2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B53872EB-FFF2-4C0D-853B-2A9CD2E10931}"/>
              </a:ext>
            </a:extLst>
          </p:cNvPr>
          <p:cNvSpPr/>
          <p:nvPr/>
        </p:nvSpPr>
        <p:spPr>
          <a:xfrm>
            <a:off x="6455815" y="5949029"/>
            <a:ext cx="230947" cy="517486"/>
          </a:xfrm>
          <a:custGeom>
            <a:avLst/>
            <a:gdLst>
              <a:gd name="connsiteX0" fmla="*/ 230735 w 230947"/>
              <a:gd name="connsiteY0" fmla="*/ 921 h 517486"/>
              <a:gd name="connsiteX1" fmla="*/ 224385 w 230947"/>
              <a:gd name="connsiteY1" fmla="*/ 172371 h 517486"/>
              <a:gd name="connsiteX2" fmla="*/ 220152 w 230947"/>
              <a:gd name="connsiteY2" fmla="*/ 246454 h 517486"/>
              <a:gd name="connsiteX3" fmla="*/ 175702 w 230947"/>
              <a:gd name="connsiteY3" fmla="*/ 288788 h 517486"/>
              <a:gd name="connsiteX4" fmla="*/ 99502 w 230947"/>
              <a:gd name="connsiteY4" fmla="*/ 337471 h 517486"/>
              <a:gd name="connsiteX5" fmla="*/ 93152 w 230947"/>
              <a:gd name="connsiteY5" fmla="*/ 445421 h 517486"/>
              <a:gd name="connsiteX6" fmla="*/ 18 w 230947"/>
              <a:gd name="connsiteY6" fmla="*/ 517388 h 517486"/>
              <a:gd name="connsiteX7" fmla="*/ 101618 w 230947"/>
              <a:gd name="connsiteY7" fmla="*/ 430604 h 517486"/>
              <a:gd name="connsiteX8" fmla="*/ 139718 w 230947"/>
              <a:gd name="connsiteY8" fmla="*/ 341704 h 517486"/>
              <a:gd name="connsiteX9" fmla="*/ 215918 w 230947"/>
              <a:gd name="connsiteY9" fmla="*/ 254921 h 517486"/>
              <a:gd name="connsiteX10" fmla="*/ 230735 w 230947"/>
              <a:gd name="connsiteY10" fmla="*/ 921 h 5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0947" h="517486">
                <a:moveTo>
                  <a:pt x="230735" y="921"/>
                </a:moveTo>
                <a:cubicBezTo>
                  <a:pt x="232146" y="-12837"/>
                  <a:pt x="226149" y="131449"/>
                  <a:pt x="224385" y="172371"/>
                </a:cubicBezTo>
                <a:cubicBezTo>
                  <a:pt x="222621" y="213293"/>
                  <a:pt x="228266" y="227051"/>
                  <a:pt x="220152" y="246454"/>
                </a:cubicBezTo>
                <a:cubicBezTo>
                  <a:pt x="212038" y="265857"/>
                  <a:pt x="195810" y="273619"/>
                  <a:pt x="175702" y="288788"/>
                </a:cubicBezTo>
                <a:cubicBezTo>
                  <a:pt x="155594" y="303957"/>
                  <a:pt x="113260" y="311366"/>
                  <a:pt x="99502" y="337471"/>
                </a:cubicBezTo>
                <a:cubicBezTo>
                  <a:pt x="85744" y="363576"/>
                  <a:pt x="109733" y="415435"/>
                  <a:pt x="93152" y="445421"/>
                </a:cubicBezTo>
                <a:cubicBezTo>
                  <a:pt x="76571" y="475407"/>
                  <a:pt x="-1393" y="519857"/>
                  <a:pt x="18" y="517388"/>
                </a:cubicBezTo>
                <a:cubicBezTo>
                  <a:pt x="1429" y="514919"/>
                  <a:pt x="78335" y="459885"/>
                  <a:pt x="101618" y="430604"/>
                </a:cubicBezTo>
                <a:cubicBezTo>
                  <a:pt x="124901" y="401323"/>
                  <a:pt x="120668" y="370985"/>
                  <a:pt x="139718" y="341704"/>
                </a:cubicBezTo>
                <a:cubicBezTo>
                  <a:pt x="158768" y="312424"/>
                  <a:pt x="199690" y="306426"/>
                  <a:pt x="215918" y="254921"/>
                </a:cubicBezTo>
                <a:cubicBezTo>
                  <a:pt x="232146" y="203416"/>
                  <a:pt x="229324" y="14679"/>
                  <a:pt x="230735" y="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6BFFA736-5A86-4881-B012-07A29B158529}"/>
              </a:ext>
            </a:extLst>
          </p:cNvPr>
          <p:cNvSpPr/>
          <p:nvPr/>
        </p:nvSpPr>
        <p:spPr>
          <a:xfrm>
            <a:off x="7071768" y="6468526"/>
            <a:ext cx="777086" cy="246067"/>
          </a:xfrm>
          <a:custGeom>
            <a:avLst/>
            <a:gdLst>
              <a:gd name="connsiteX0" fmla="*/ 776832 w 777086"/>
              <a:gd name="connsiteY0" fmla="*/ 7 h 246067"/>
              <a:gd name="connsiteX1" fmla="*/ 609615 w 777086"/>
              <a:gd name="connsiteY1" fmla="*/ 143941 h 246067"/>
              <a:gd name="connsiteX2" fmla="*/ 499549 w 777086"/>
              <a:gd name="connsiteY2" fmla="*/ 213791 h 246067"/>
              <a:gd name="connsiteX3" fmla="*/ 370432 w 777086"/>
              <a:gd name="connsiteY3" fmla="*/ 228607 h 246067"/>
              <a:gd name="connsiteX4" fmla="*/ 15 w 777086"/>
              <a:gd name="connsiteY4" fmla="*/ 245541 h 246067"/>
              <a:gd name="connsiteX5" fmla="*/ 385249 w 777086"/>
              <a:gd name="connsiteY5" fmla="*/ 207441 h 246067"/>
              <a:gd name="connsiteX6" fmla="*/ 569399 w 777086"/>
              <a:gd name="connsiteY6" fmla="*/ 150291 h 246067"/>
              <a:gd name="connsiteX7" fmla="*/ 776832 w 777086"/>
              <a:gd name="connsiteY7" fmla="*/ 7 h 24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086" h="246067">
                <a:moveTo>
                  <a:pt x="776832" y="7"/>
                </a:moveTo>
                <a:cubicBezTo>
                  <a:pt x="783535" y="-1051"/>
                  <a:pt x="655829" y="108310"/>
                  <a:pt x="609615" y="143941"/>
                </a:cubicBezTo>
                <a:cubicBezTo>
                  <a:pt x="563401" y="179572"/>
                  <a:pt x="539413" y="199680"/>
                  <a:pt x="499549" y="213791"/>
                </a:cubicBezTo>
                <a:cubicBezTo>
                  <a:pt x="459685" y="227902"/>
                  <a:pt x="453688" y="223315"/>
                  <a:pt x="370432" y="228607"/>
                </a:cubicBezTo>
                <a:cubicBezTo>
                  <a:pt x="287176" y="233899"/>
                  <a:pt x="-2454" y="249069"/>
                  <a:pt x="15" y="245541"/>
                </a:cubicBezTo>
                <a:cubicBezTo>
                  <a:pt x="2484" y="242013"/>
                  <a:pt x="290352" y="223316"/>
                  <a:pt x="385249" y="207441"/>
                </a:cubicBezTo>
                <a:cubicBezTo>
                  <a:pt x="480146" y="191566"/>
                  <a:pt x="508369" y="184510"/>
                  <a:pt x="569399" y="150291"/>
                </a:cubicBezTo>
                <a:cubicBezTo>
                  <a:pt x="630429" y="116072"/>
                  <a:pt x="770129" y="1065"/>
                  <a:pt x="77683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0888DB12-3CA2-4890-A2B9-0A2D92D10412}"/>
              </a:ext>
            </a:extLst>
          </p:cNvPr>
          <p:cNvSpPr/>
          <p:nvPr/>
        </p:nvSpPr>
        <p:spPr>
          <a:xfrm>
            <a:off x="6502359" y="6464118"/>
            <a:ext cx="580241" cy="227007"/>
          </a:xfrm>
          <a:custGeom>
            <a:avLst/>
            <a:gdLst>
              <a:gd name="connsiteX0" fmla="*/ 41 w 580241"/>
              <a:gd name="connsiteY0" fmla="*/ 2299 h 227007"/>
              <a:gd name="connsiteX1" fmla="*/ 150324 w 580241"/>
              <a:gd name="connsiteY1" fmla="*/ 23465 h 227007"/>
              <a:gd name="connsiteX2" fmla="*/ 171491 w 580241"/>
              <a:gd name="connsiteY2" fmla="*/ 63682 h 227007"/>
              <a:gd name="connsiteX3" fmla="*/ 317541 w 580241"/>
              <a:gd name="connsiteY3" fmla="*/ 118715 h 227007"/>
              <a:gd name="connsiteX4" fmla="*/ 372574 w 580241"/>
              <a:gd name="connsiteY4" fmla="*/ 133532 h 227007"/>
              <a:gd name="connsiteX5" fmla="*/ 419141 w 580241"/>
              <a:gd name="connsiteY5" fmla="*/ 158932 h 227007"/>
              <a:gd name="connsiteX6" fmla="*/ 577891 w 580241"/>
              <a:gd name="connsiteY6" fmla="*/ 226665 h 227007"/>
              <a:gd name="connsiteX7" fmla="*/ 503808 w 580241"/>
              <a:gd name="connsiteY7" fmla="*/ 182215 h 227007"/>
              <a:gd name="connsiteX8" fmla="*/ 364108 w 580241"/>
              <a:gd name="connsiteY8" fmla="*/ 116599 h 227007"/>
              <a:gd name="connsiteX9" fmla="*/ 194774 w 580241"/>
              <a:gd name="connsiteY9" fmla="*/ 50982 h 227007"/>
              <a:gd name="connsiteX10" fmla="*/ 135508 w 580241"/>
              <a:gd name="connsiteY10" fmla="*/ 6532 h 227007"/>
              <a:gd name="connsiteX11" fmla="*/ 41 w 580241"/>
              <a:gd name="connsiteY11" fmla="*/ 2299 h 227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0241" h="227007">
                <a:moveTo>
                  <a:pt x="41" y="2299"/>
                </a:moveTo>
                <a:cubicBezTo>
                  <a:pt x="2510" y="5121"/>
                  <a:pt x="121749" y="13235"/>
                  <a:pt x="150324" y="23465"/>
                </a:cubicBezTo>
                <a:cubicBezTo>
                  <a:pt x="178899" y="33695"/>
                  <a:pt x="143622" y="47807"/>
                  <a:pt x="171491" y="63682"/>
                </a:cubicBezTo>
                <a:cubicBezTo>
                  <a:pt x="199360" y="79557"/>
                  <a:pt x="284027" y="107073"/>
                  <a:pt x="317541" y="118715"/>
                </a:cubicBezTo>
                <a:cubicBezTo>
                  <a:pt x="351055" y="130357"/>
                  <a:pt x="355641" y="126829"/>
                  <a:pt x="372574" y="133532"/>
                </a:cubicBezTo>
                <a:cubicBezTo>
                  <a:pt x="389507" y="140235"/>
                  <a:pt x="384922" y="143410"/>
                  <a:pt x="419141" y="158932"/>
                </a:cubicBezTo>
                <a:cubicBezTo>
                  <a:pt x="453360" y="174454"/>
                  <a:pt x="563780" y="222784"/>
                  <a:pt x="577891" y="226665"/>
                </a:cubicBezTo>
                <a:cubicBezTo>
                  <a:pt x="592002" y="230546"/>
                  <a:pt x="539438" y="200559"/>
                  <a:pt x="503808" y="182215"/>
                </a:cubicBezTo>
                <a:cubicBezTo>
                  <a:pt x="468178" y="163871"/>
                  <a:pt x="415614" y="138471"/>
                  <a:pt x="364108" y="116599"/>
                </a:cubicBezTo>
                <a:cubicBezTo>
                  <a:pt x="312602" y="94727"/>
                  <a:pt x="232874" y="69326"/>
                  <a:pt x="194774" y="50982"/>
                </a:cubicBezTo>
                <a:cubicBezTo>
                  <a:pt x="156674" y="32638"/>
                  <a:pt x="164788" y="15351"/>
                  <a:pt x="135508" y="6532"/>
                </a:cubicBezTo>
                <a:cubicBezTo>
                  <a:pt x="106228" y="-2287"/>
                  <a:pt x="-2428" y="-523"/>
                  <a:pt x="41" y="2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2F233ED3-4466-40E9-9823-65C0E656FE51}"/>
              </a:ext>
            </a:extLst>
          </p:cNvPr>
          <p:cNvSpPr/>
          <p:nvPr/>
        </p:nvSpPr>
        <p:spPr>
          <a:xfrm>
            <a:off x="7023074" y="6085417"/>
            <a:ext cx="345574" cy="51200"/>
          </a:xfrm>
          <a:custGeom>
            <a:avLst/>
            <a:gdLst>
              <a:gd name="connsiteX0" fmla="*/ 26 w 345574"/>
              <a:gd name="connsiteY0" fmla="*/ 29633 h 51200"/>
              <a:gd name="connsiteX1" fmla="*/ 226509 w 345574"/>
              <a:gd name="connsiteY1" fmla="*/ 27516 h 51200"/>
              <a:gd name="connsiteX2" fmla="*/ 345043 w 345574"/>
              <a:gd name="connsiteY2" fmla="*/ 0 h 51200"/>
              <a:gd name="connsiteX3" fmla="*/ 273076 w 345574"/>
              <a:gd name="connsiteY3" fmla="*/ 27516 h 51200"/>
              <a:gd name="connsiteX4" fmla="*/ 211693 w 345574"/>
              <a:gd name="connsiteY4" fmla="*/ 50800 h 51200"/>
              <a:gd name="connsiteX5" fmla="*/ 26 w 345574"/>
              <a:gd name="connsiteY5" fmla="*/ 29633 h 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574" h="51200">
                <a:moveTo>
                  <a:pt x="26" y="29633"/>
                </a:moveTo>
                <a:cubicBezTo>
                  <a:pt x="2495" y="25752"/>
                  <a:pt x="169006" y="32455"/>
                  <a:pt x="226509" y="27516"/>
                </a:cubicBezTo>
                <a:cubicBezTo>
                  <a:pt x="284012" y="22577"/>
                  <a:pt x="337282" y="0"/>
                  <a:pt x="345043" y="0"/>
                </a:cubicBezTo>
                <a:cubicBezTo>
                  <a:pt x="352804" y="0"/>
                  <a:pt x="273076" y="27516"/>
                  <a:pt x="273076" y="27516"/>
                </a:cubicBezTo>
                <a:cubicBezTo>
                  <a:pt x="250851" y="35983"/>
                  <a:pt x="255790" y="47272"/>
                  <a:pt x="211693" y="50800"/>
                </a:cubicBezTo>
                <a:cubicBezTo>
                  <a:pt x="167596" y="54328"/>
                  <a:pt x="-2443" y="33514"/>
                  <a:pt x="26" y="29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7EA635AF-AA2E-4160-9CFD-77D7F2731C2B}"/>
              </a:ext>
            </a:extLst>
          </p:cNvPr>
          <p:cNvSpPr/>
          <p:nvPr/>
        </p:nvSpPr>
        <p:spPr>
          <a:xfrm>
            <a:off x="7055251" y="6190643"/>
            <a:ext cx="455951" cy="40875"/>
          </a:xfrm>
          <a:custGeom>
            <a:avLst/>
            <a:gdLst>
              <a:gd name="connsiteX0" fmla="*/ 1716 w 455951"/>
              <a:gd name="connsiteY0" fmla="*/ 40824 h 40875"/>
              <a:gd name="connsiteX1" fmla="*/ 355199 w 455951"/>
              <a:gd name="connsiteY1" fmla="*/ 9074 h 40875"/>
              <a:gd name="connsiteX2" fmla="*/ 450449 w 455951"/>
              <a:gd name="connsiteY2" fmla="*/ 9074 h 40875"/>
              <a:gd name="connsiteX3" fmla="*/ 228199 w 455951"/>
              <a:gd name="connsiteY3" fmla="*/ 607 h 40875"/>
              <a:gd name="connsiteX4" fmla="*/ 1716 w 455951"/>
              <a:gd name="connsiteY4" fmla="*/ 40824 h 4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951" h="40875">
                <a:moveTo>
                  <a:pt x="1716" y="40824"/>
                </a:moveTo>
                <a:cubicBezTo>
                  <a:pt x="22883" y="42235"/>
                  <a:pt x="280410" y="14366"/>
                  <a:pt x="355199" y="9074"/>
                </a:cubicBezTo>
                <a:cubicBezTo>
                  <a:pt x="429988" y="3782"/>
                  <a:pt x="471616" y="10485"/>
                  <a:pt x="450449" y="9074"/>
                </a:cubicBezTo>
                <a:cubicBezTo>
                  <a:pt x="429282" y="7663"/>
                  <a:pt x="295579" y="-2568"/>
                  <a:pt x="228199" y="607"/>
                </a:cubicBezTo>
                <a:cubicBezTo>
                  <a:pt x="160819" y="3782"/>
                  <a:pt x="-19451" y="39413"/>
                  <a:pt x="1716" y="40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5C8E7251-4028-4005-BBAF-96D518ACE40B}"/>
              </a:ext>
            </a:extLst>
          </p:cNvPr>
          <p:cNvSpPr/>
          <p:nvPr/>
        </p:nvSpPr>
        <p:spPr>
          <a:xfrm>
            <a:off x="7411901" y="6157347"/>
            <a:ext cx="165303" cy="336045"/>
          </a:xfrm>
          <a:custGeom>
            <a:avLst/>
            <a:gdLst>
              <a:gd name="connsiteX0" fmla="*/ 666 w 165303"/>
              <a:gd name="connsiteY0" fmla="*/ 36 h 336045"/>
              <a:gd name="connsiteX1" fmla="*/ 57816 w 165303"/>
              <a:gd name="connsiteY1" fmla="*/ 158786 h 336045"/>
              <a:gd name="connsiteX2" fmla="*/ 138249 w 165303"/>
              <a:gd name="connsiteY2" fmla="*/ 218053 h 336045"/>
              <a:gd name="connsiteX3" fmla="*/ 163649 w 165303"/>
              <a:gd name="connsiteY3" fmla="*/ 296370 h 336045"/>
              <a:gd name="connsiteX4" fmla="*/ 161532 w 165303"/>
              <a:gd name="connsiteY4" fmla="*/ 332353 h 336045"/>
              <a:gd name="connsiteX5" fmla="*/ 150949 w 165303"/>
              <a:gd name="connsiteY5" fmla="*/ 209586 h 336045"/>
              <a:gd name="connsiteX6" fmla="*/ 95916 w 165303"/>
              <a:gd name="connsiteY6" fmla="*/ 173603 h 336045"/>
              <a:gd name="connsiteX7" fmla="*/ 666 w 165303"/>
              <a:gd name="connsiteY7" fmla="*/ 36 h 33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303" h="336045">
                <a:moveTo>
                  <a:pt x="666" y="36"/>
                </a:moveTo>
                <a:cubicBezTo>
                  <a:pt x="-5684" y="-2433"/>
                  <a:pt x="34886" y="122450"/>
                  <a:pt x="57816" y="158786"/>
                </a:cubicBezTo>
                <a:cubicBezTo>
                  <a:pt x="80746" y="195122"/>
                  <a:pt x="120610" y="195122"/>
                  <a:pt x="138249" y="218053"/>
                </a:cubicBezTo>
                <a:cubicBezTo>
                  <a:pt x="155888" y="240984"/>
                  <a:pt x="159769" y="277320"/>
                  <a:pt x="163649" y="296370"/>
                </a:cubicBezTo>
                <a:cubicBezTo>
                  <a:pt x="167529" y="315420"/>
                  <a:pt x="163649" y="346817"/>
                  <a:pt x="161532" y="332353"/>
                </a:cubicBezTo>
                <a:cubicBezTo>
                  <a:pt x="159415" y="317889"/>
                  <a:pt x="161885" y="236044"/>
                  <a:pt x="150949" y="209586"/>
                </a:cubicBezTo>
                <a:cubicBezTo>
                  <a:pt x="140013" y="183128"/>
                  <a:pt x="122022" y="207117"/>
                  <a:pt x="95916" y="173603"/>
                </a:cubicBezTo>
                <a:cubicBezTo>
                  <a:pt x="69811" y="140089"/>
                  <a:pt x="7016" y="2505"/>
                  <a:pt x="666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0DE47373-9B17-445A-ADE9-5058E48E8741}"/>
              </a:ext>
            </a:extLst>
          </p:cNvPr>
          <p:cNvSpPr/>
          <p:nvPr/>
        </p:nvSpPr>
        <p:spPr>
          <a:xfrm>
            <a:off x="7325493" y="6198036"/>
            <a:ext cx="66012" cy="285759"/>
          </a:xfrm>
          <a:custGeom>
            <a:avLst/>
            <a:gdLst>
              <a:gd name="connsiteX0" fmla="*/ 290 w 66012"/>
              <a:gd name="connsiteY0" fmla="*/ 1681 h 285759"/>
              <a:gd name="connsiteX1" fmla="*/ 53207 w 66012"/>
              <a:gd name="connsiteY1" fmla="*/ 181597 h 285759"/>
              <a:gd name="connsiteX2" fmla="*/ 44740 w 66012"/>
              <a:gd name="connsiteY2" fmla="*/ 285314 h 285759"/>
              <a:gd name="connsiteX3" fmla="*/ 65907 w 66012"/>
              <a:gd name="connsiteY3" fmla="*/ 143497 h 285759"/>
              <a:gd name="connsiteX4" fmla="*/ 34157 w 66012"/>
              <a:gd name="connsiteY4" fmla="*/ 92697 h 285759"/>
              <a:gd name="connsiteX5" fmla="*/ 290 w 66012"/>
              <a:gd name="connsiteY5" fmla="*/ 1681 h 28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12" h="285759">
                <a:moveTo>
                  <a:pt x="290" y="1681"/>
                </a:moveTo>
                <a:cubicBezTo>
                  <a:pt x="3465" y="16498"/>
                  <a:pt x="45799" y="134325"/>
                  <a:pt x="53207" y="181597"/>
                </a:cubicBezTo>
                <a:cubicBezTo>
                  <a:pt x="60615" y="228869"/>
                  <a:pt x="42623" y="291664"/>
                  <a:pt x="44740" y="285314"/>
                </a:cubicBezTo>
                <a:cubicBezTo>
                  <a:pt x="46857" y="278964"/>
                  <a:pt x="67671" y="175600"/>
                  <a:pt x="65907" y="143497"/>
                </a:cubicBezTo>
                <a:cubicBezTo>
                  <a:pt x="64143" y="111394"/>
                  <a:pt x="47562" y="111041"/>
                  <a:pt x="34157" y="92697"/>
                </a:cubicBezTo>
                <a:cubicBezTo>
                  <a:pt x="20752" y="74353"/>
                  <a:pt x="-2885" y="-13136"/>
                  <a:pt x="290" y="1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21904C1A-4953-4649-B01D-CC4A66259737}"/>
              </a:ext>
            </a:extLst>
          </p:cNvPr>
          <p:cNvSpPr/>
          <p:nvPr/>
        </p:nvSpPr>
        <p:spPr>
          <a:xfrm>
            <a:off x="7082065" y="6246262"/>
            <a:ext cx="114640" cy="408696"/>
          </a:xfrm>
          <a:custGeom>
            <a:avLst/>
            <a:gdLst>
              <a:gd name="connsiteX0" fmla="*/ 89202 w 114640"/>
              <a:gd name="connsiteY0" fmla="*/ 21 h 408696"/>
              <a:gd name="connsiteX1" fmla="*/ 106135 w 114640"/>
              <a:gd name="connsiteY1" fmla="*/ 194755 h 408696"/>
              <a:gd name="connsiteX2" fmla="*/ 106135 w 114640"/>
              <a:gd name="connsiteY2" fmla="*/ 256138 h 408696"/>
              <a:gd name="connsiteX3" fmla="*/ 302 w 114640"/>
              <a:gd name="connsiteY3" fmla="*/ 408538 h 408696"/>
              <a:gd name="connsiteX4" fmla="*/ 74385 w 114640"/>
              <a:gd name="connsiteY4" fmla="*/ 283655 h 408696"/>
              <a:gd name="connsiteX5" fmla="*/ 82852 w 114640"/>
              <a:gd name="connsiteY5" fmla="*/ 207455 h 408696"/>
              <a:gd name="connsiteX6" fmla="*/ 89202 w 114640"/>
              <a:gd name="connsiteY6" fmla="*/ 21 h 40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40" h="408696">
                <a:moveTo>
                  <a:pt x="89202" y="21"/>
                </a:moveTo>
                <a:cubicBezTo>
                  <a:pt x="93082" y="-2096"/>
                  <a:pt x="103313" y="152069"/>
                  <a:pt x="106135" y="194755"/>
                </a:cubicBezTo>
                <a:cubicBezTo>
                  <a:pt x="108957" y="237441"/>
                  <a:pt x="123774" y="220508"/>
                  <a:pt x="106135" y="256138"/>
                </a:cubicBezTo>
                <a:cubicBezTo>
                  <a:pt x="88496" y="291769"/>
                  <a:pt x="5594" y="403952"/>
                  <a:pt x="302" y="408538"/>
                </a:cubicBezTo>
                <a:cubicBezTo>
                  <a:pt x="-4990" y="413124"/>
                  <a:pt x="60627" y="317169"/>
                  <a:pt x="74385" y="283655"/>
                </a:cubicBezTo>
                <a:cubicBezTo>
                  <a:pt x="88143" y="250141"/>
                  <a:pt x="79677" y="253669"/>
                  <a:pt x="82852" y="207455"/>
                </a:cubicBezTo>
                <a:cubicBezTo>
                  <a:pt x="86027" y="161241"/>
                  <a:pt x="85322" y="2138"/>
                  <a:pt x="89202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7393086C-C2AE-4FC6-A5F4-9542B6F09EF5}"/>
              </a:ext>
            </a:extLst>
          </p:cNvPr>
          <p:cNvSpPr/>
          <p:nvPr/>
        </p:nvSpPr>
        <p:spPr>
          <a:xfrm>
            <a:off x="6932078" y="6081172"/>
            <a:ext cx="118637" cy="226593"/>
          </a:xfrm>
          <a:custGeom>
            <a:avLst/>
            <a:gdLst>
              <a:gd name="connsiteX0" fmla="*/ 101605 w 118637"/>
              <a:gd name="connsiteY0" fmla="*/ 11 h 226593"/>
              <a:gd name="connsiteX1" fmla="*/ 93139 w 118637"/>
              <a:gd name="connsiteY1" fmla="*/ 156645 h 226593"/>
              <a:gd name="connsiteX2" fmla="*/ 5 w 118637"/>
              <a:gd name="connsiteY2" fmla="*/ 226495 h 226593"/>
              <a:gd name="connsiteX3" fmla="*/ 88905 w 118637"/>
              <a:gd name="connsiteY3" fmla="*/ 171461 h 226593"/>
              <a:gd name="connsiteX4" fmla="*/ 118539 w 118637"/>
              <a:gd name="connsiteY4" fmla="*/ 148178 h 226593"/>
              <a:gd name="connsiteX5" fmla="*/ 101605 w 118637"/>
              <a:gd name="connsiteY5" fmla="*/ 11 h 22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637" h="226593">
                <a:moveTo>
                  <a:pt x="101605" y="11"/>
                </a:moveTo>
                <a:cubicBezTo>
                  <a:pt x="97372" y="1422"/>
                  <a:pt x="110072" y="118898"/>
                  <a:pt x="93139" y="156645"/>
                </a:cubicBezTo>
                <a:cubicBezTo>
                  <a:pt x="76206" y="194392"/>
                  <a:pt x="711" y="224026"/>
                  <a:pt x="5" y="226495"/>
                </a:cubicBezTo>
                <a:cubicBezTo>
                  <a:pt x="-701" y="228964"/>
                  <a:pt x="69149" y="184514"/>
                  <a:pt x="88905" y="171461"/>
                </a:cubicBezTo>
                <a:cubicBezTo>
                  <a:pt x="108661" y="158408"/>
                  <a:pt x="117128" y="173225"/>
                  <a:pt x="118539" y="148178"/>
                </a:cubicBezTo>
                <a:cubicBezTo>
                  <a:pt x="119950" y="123131"/>
                  <a:pt x="105838" y="-1400"/>
                  <a:pt x="101605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4C16124A-92DA-437A-A93D-0A0251EEF3B8}"/>
              </a:ext>
            </a:extLst>
          </p:cNvPr>
          <p:cNvSpPr/>
          <p:nvPr/>
        </p:nvSpPr>
        <p:spPr>
          <a:xfrm>
            <a:off x="6841066" y="6142543"/>
            <a:ext cx="201085" cy="72052"/>
          </a:xfrm>
          <a:custGeom>
            <a:avLst/>
            <a:gdLst>
              <a:gd name="connsiteX0" fmla="*/ 201084 w 201085"/>
              <a:gd name="connsiteY0" fmla="*/ 24 h 72052"/>
              <a:gd name="connsiteX1" fmla="*/ 105834 w 201085"/>
              <a:gd name="connsiteY1" fmla="*/ 44474 h 72052"/>
              <a:gd name="connsiteX2" fmla="*/ 1 w 201085"/>
              <a:gd name="connsiteY2" fmla="*/ 71990 h 72052"/>
              <a:gd name="connsiteX3" fmla="*/ 107951 w 201085"/>
              <a:gd name="connsiteY3" fmla="*/ 50824 h 72052"/>
              <a:gd name="connsiteX4" fmla="*/ 201084 w 201085"/>
              <a:gd name="connsiteY4" fmla="*/ 24 h 7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085" h="72052">
                <a:moveTo>
                  <a:pt x="201084" y="24"/>
                </a:moveTo>
                <a:cubicBezTo>
                  <a:pt x="200731" y="-1034"/>
                  <a:pt x="139348" y="32480"/>
                  <a:pt x="105834" y="44474"/>
                </a:cubicBezTo>
                <a:cubicBezTo>
                  <a:pt x="72320" y="56468"/>
                  <a:pt x="-352" y="70932"/>
                  <a:pt x="1" y="71990"/>
                </a:cubicBezTo>
                <a:cubicBezTo>
                  <a:pt x="354" y="73048"/>
                  <a:pt x="76554" y="60349"/>
                  <a:pt x="107951" y="50824"/>
                </a:cubicBezTo>
                <a:cubicBezTo>
                  <a:pt x="139348" y="41299"/>
                  <a:pt x="201437" y="1082"/>
                  <a:pt x="201084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9EB32E53-D350-4C33-A18D-EE0BF31CD4B2}"/>
              </a:ext>
            </a:extLst>
          </p:cNvPr>
          <p:cNvSpPr/>
          <p:nvPr/>
        </p:nvSpPr>
        <p:spPr>
          <a:xfrm>
            <a:off x="7358610" y="6343646"/>
            <a:ext cx="536939" cy="380700"/>
          </a:xfrm>
          <a:custGeom>
            <a:avLst/>
            <a:gdLst>
              <a:gd name="connsiteX0" fmla="*/ 389978 w 536939"/>
              <a:gd name="connsiteY0" fmla="*/ 4 h 380700"/>
              <a:gd name="connsiteX1" fmla="*/ 531265 w 536939"/>
              <a:gd name="connsiteY1" fmla="*/ 158754 h 380700"/>
              <a:gd name="connsiteX2" fmla="*/ 499515 w 536939"/>
              <a:gd name="connsiteY2" fmla="*/ 173042 h 380700"/>
              <a:gd name="connsiteX3" fmla="*/ 410615 w 536939"/>
              <a:gd name="connsiteY3" fmla="*/ 231779 h 380700"/>
              <a:gd name="connsiteX4" fmla="*/ 310603 w 536939"/>
              <a:gd name="connsiteY4" fmla="*/ 301629 h 380700"/>
              <a:gd name="connsiteX5" fmla="*/ 283615 w 536939"/>
              <a:gd name="connsiteY5" fmla="*/ 339729 h 380700"/>
              <a:gd name="connsiteX6" fmla="*/ 1040 w 536939"/>
              <a:gd name="connsiteY6" fmla="*/ 379417 h 380700"/>
              <a:gd name="connsiteX7" fmla="*/ 193128 w 536939"/>
              <a:gd name="connsiteY7" fmla="*/ 365129 h 380700"/>
              <a:gd name="connsiteX8" fmla="*/ 326478 w 536939"/>
              <a:gd name="connsiteY8" fmla="*/ 307979 h 380700"/>
              <a:gd name="connsiteX9" fmla="*/ 421728 w 536939"/>
              <a:gd name="connsiteY9" fmla="*/ 247654 h 380700"/>
              <a:gd name="connsiteX10" fmla="*/ 528090 w 536939"/>
              <a:gd name="connsiteY10" fmla="*/ 153992 h 380700"/>
              <a:gd name="connsiteX11" fmla="*/ 389978 w 536939"/>
              <a:gd name="connsiteY11" fmla="*/ 4 h 38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6939" h="380700">
                <a:moveTo>
                  <a:pt x="389978" y="4"/>
                </a:moveTo>
                <a:cubicBezTo>
                  <a:pt x="390507" y="798"/>
                  <a:pt x="513009" y="129914"/>
                  <a:pt x="531265" y="158754"/>
                </a:cubicBezTo>
                <a:cubicBezTo>
                  <a:pt x="549521" y="187594"/>
                  <a:pt x="519623" y="160871"/>
                  <a:pt x="499515" y="173042"/>
                </a:cubicBezTo>
                <a:cubicBezTo>
                  <a:pt x="479407" y="185213"/>
                  <a:pt x="442100" y="210348"/>
                  <a:pt x="410615" y="231779"/>
                </a:cubicBezTo>
                <a:cubicBezTo>
                  <a:pt x="379130" y="253210"/>
                  <a:pt x="331770" y="283637"/>
                  <a:pt x="310603" y="301629"/>
                </a:cubicBezTo>
                <a:cubicBezTo>
                  <a:pt x="289436" y="319621"/>
                  <a:pt x="335209" y="326764"/>
                  <a:pt x="283615" y="339729"/>
                </a:cubicBezTo>
                <a:cubicBezTo>
                  <a:pt x="232021" y="352694"/>
                  <a:pt x="16121" y="375184"/>
                  <a:pt x="1040" y="379417"/>
                </a:cubicBezTo>
                <a:cubicBezTo>
                  <a:pt x="-14041" y="383650"/>
                  <a:pt x="138888" y="377035"/>
                  <a:pt x="193128" y="365129"/>
                </a:cubicBezTo>
                <a:cubicBezTo>
                  <a:pt x="247368" y="353223"/>
                  <a:pt x="288378" y="327558"/>
                  <a:pt x="326478" y="307979"/>
                </a:cubicBezTo>
                <a:cubicBezTo>
                  <a:pt x="364578" y="288400"/>
                  <a:pt x="388126" y="273319"/>
                  <a:pt x="421728" y="247654"/>
                </a:cubicBezTo>
                <a:cubicBezTo>
                  <a:pt x="455330" y="221990"/>
                  <a:pt x="531530" y="193944"/>
                  <a:pt x="528090" y="153992"/>
                </a:cubicBezTo>
                <a:cubicBezTo>
                  <a:pt x="524650" y="114040"/>
                  <a:pt x="389449" y="-790"/>
                  <a:pt x="38997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CC0A42F7-0A7F-4DCD-AB25-169282A986DA}"/>
              </a:ext>
            </a:extLst>
          </p:cNvPr>
          <p:cNvSpPr/>
          <p:nvPr/>
        </p:nvSpPr>
        <p:spPr>
          <a:xfrm>
            <a:off x="7072751" y="6724166"/>
            <a:ext cx="346830" cy="1104967"/>
          </a:xfrm>
          <a:custGeom>
            <a:avLst/>
            <a:gdLst>
              <a:gd name="connsiteX0" fmla="*/ 1149 w 346830"/>
              <a:gd name="connsiteY0" fmla="*/ 2601 h 1104967"/>
              <a:gd name="connsiteX1" fmla="*/ 189532 w 346830"/>
              <a:gd name="connsiteY1" fmla="*/ 502134 h 1104967"/>
              <a:gd name="connsiteX2" fmla="*/ 267849 w 346830"/>
              <a:gd name="connsiteY2" fmla="*/ 840801 h 1104967"/>
              <a:gd name="connsiteX3" fmla="*/ 267849 w 346830"/>
              <a:gd name="connsiteY3" fmla="*/ 895834 h 1104967"/>
              <a:gd name="connsiteX4" fmla="*/ 289016 w 346830"/>
              <a:gd name="connsiteY4" fmla="*/ 980501 h 1104967"/>
              <a:gd name="connsiteX5" fmla="*/ 346166 w 346830"/>
              <a:gd name="connsiteY5" fmla="*/ 1103267 h 1104967"/>
              <a:gd name="connsiteX6" fmla="*/ 246682 w 346830"/>
              <a:gd name="connsiteY6" fmla="*/ 883134 h 1104967"/>
              <a:gd name="connsiteX7" fmla="*/ 286899 w 346830"/>
              <a:gd name="connsiteY7" fmla="*/ 732851 h 1104967"/>
              <a:gd name="connsiteX8" fmla="*/ 1149 w 346830"/>
              <a:gd name="connsiteY8" fmla="*/ 2601 h 11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830" h="1104967">
                <a:moveTo>
                  <a:pt x="1149" y="2601"/>
                </a:moveTo>
                <a:cubicBezTo>
                  <a:pt x="-15079" y="-35852"/>
                  <a:pt x="145082" y="362434"/>
                  <a:pt x="189532" y="502134"/>
                </a:cubicBezTo>
                <a:cubicBezTo>
                  <a:pt x="233982" y="641834"/>
                  <a:pt x="254796" y="775184"/>
                  <a:pt x="267849" y="840801"/>
                </a:cubicBezTo>
                <a:cubicBezTo>
                  <a:pt x="280902" y="906418"/>
                  <a:pt x="264321" y="872551"/>
                  <a:pt x="267849" y="895834"/>
                </a:cubicBezTo>
                <a:cubicBezTo>
                  <a:pt x="271377" y="919117"/>
                  <a:pt x="275963" y="945929"/>
                  <a:pt x="289016" y="980501"/>
                </a:cubicBezTo>
                <a:cubicBezTo>
                  <a:pt x="302069" y="1015073"/>
                  <a:pt x="353222" y="1119495"/>
                  <a:pt x="346166" y="1103267"/>
                </a:cubicBezTo>
                <a:cubicBezTo>
                  <a:pt x="339110" y="1087039"/>
                  <a:pt x="256560" y="944870"/>
                  <a:pt x="246682" y="883134"/>
                </a:cubicBezTo>
                <a:cubicBezTo>
                  <a:pt x="236804" y="821398"/>
                  <a:pt x="326057" y="877490"/>
                  <a:pt x="286899" y="732851"/>
                </a:cubicBezTo>
                <a:cubicBezTo>
                  <a:pt x="247741" y="588212"/>
                  <a:pt x="17377" y="41054"/>
                  <a:pt x="1149" y="2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2C282065-789D-422C-BF65-FFFFC96A1AAB}"/>
              </a:ext>
            </a:extLst>
          </p:cNvPr>
          <p:cNvSpPr/>
          <p:nvPr/>
        </p:nvSpPr>
        <p:spPr>
          <a:xfrm>
            <a:off x="7480783" y="6716048"/>
            <a:ext cx="210821" cy="824281"/>
          </a:xfrm>
          <a:custGeom>
            <a:avLst/>
            <a:gdLst>
              <a:gd name="connsiteX0" fmla="*/ 37617 w 210821"/>
              <a:gd name="connsiteY0" fmla="*/ 135 h 824281"/>
              <a:gd name="connsiteX1" fmla="*/ 33384 w 210821"/>
              <a:gd name="connsiteY1" fmla="*/ 131369 h 824281"/>
              <a:gd name="connsiteX2" fmla="*/ 141334 w 210821"/>
              <a:gd name="connsiteY2" fmla="*/ 618202 h 824281"/>
              <a:gd name="connsiteX3" fmla="*/ 209067 w 210821"/>
              <a:gd name="connsiteY3" fmla="*/ 815052 h 824281"/>
              <a:gd name="connsiteX4" fmla="*/ 185784 w 210821"/>
              <a:gd name="connsiteY4" fmla="*/ 776952 h 824281"/>
              <a:gd name="connsiteX5" fmla="*/ 130750 w 210821"/>
              <a:gd name="connsiteY5" fmla="*/ 643602 h 824281"/>
              <a:gd name="connsiteX6" fmla="*/ 90534 w 210821"/>
              <a:gd name="connsiteY6" fmla="*/ 436169 h 824281"/>
              <a:gd name="connsiteX7" fmla="*/ 1634 w 210821"/>
              <a:gd name="connsiteY7" fmla="*/ 146185 h 824281"/>
              <a:gd name="connsiteX8" fmla="*/ 37617 w 210821"/>
              <a:gd name="connsiteY8" fmla="*/ 135 h 82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821" h="824281">
                <a:moveTo>
                  <a:pt x="37617" y="135"/>
                </a:moveTo>
                <a:cubicBezTo>
                  <a:pt x="42909" y="-2334"/>
                  <a:pt x="16098" y="28358"/>
                  <a:pt x="33384" y="131369"/>
                </a:cubicBezTo>
                <a:cubicBezTo>
                  <a:pt x="50670" y="234380"/>
                  <a:pt x="112054" y="504255"/>
                  <a:pt x="141334" y="618202"/>
                </a:cubicBezTo>
                <a:cubicBezTo>
                  <a:pt x="170615" y="732149"/>
                  <a:pt x="201659" y="788594"/>
                  <a:pt x="209067" y="815052"/>
                </a:cubicBezTo>
                <a:cubicBezTo>
                  <a:pt x="216475" y="841510"/>
                  <a:pt x="198837" y="805527"/>
                  <a:pt x="185784" y="776952"/>
                </a:cubicBezTo>
                <a:cubicBezTo>
                  <a:pt x="172731" y="748377"/>
                  <a:pt x="146625" y="700399"/>
                  <a:pt x="130750" y="643602"/>
                </a:cubicBezTo>
                <a:cubicBezTo>
                  <a:pt x="114875" y="586805"/>
                  <a:pt x="112053" y="519072"/>
                  <a:pt x="90534" y="436169"/>
                </a:cubicBezTo>
                <a:cubicBezTo>
                  <a:pt x="69015" y="353266"/>
                  <a:pt x="11865" y="213918"/>
                  <a:pt x="1634" y="146185"/>
                </a:cubicBezTo>
                <a:cubicBezTo>
                  <a:pt x="-8597" y="78452"/>
                  <a:pt x="32325" y="2604"/>
                  <a:pt x="37617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139E69B7-A5C0-4638-B8DB-E8DFB679D189}"/>
              </a:ext>
            </a:extLst>
          </p:cNvPr>
          <p:cNvSpPr/>
          <p:nvPr/>
        </p:nvSpPr>
        <p:spPr>
          <a:xfrm>
            <a:off x="7705182" y="7568865"/>
            <a:ext cx="430759" cy="122326"/>
          </a:xfrm>
          <a:custGeom>
            <a:avLst/>
            <a:gdLst>
              <a:gd name="connsiteX0" fmla="*/ 6893 w 430759"/>
              <a:gd name="connsiteY0" fmla="*/ 335 h 122326"/>
              <a:gd name="connsiteX1" fmla="*/ 106906 w 430759"/>
              <a:gd name="connsiteY1" fmla="*/ 73360 h 122326"/>
              <a:gd name="connsiteX2" fmla="*/ 292643 w 430759"/>
              <a:gd name="connsiteY2" fmla="*/ 117810 h 122326"/>
              <a:gd name="connsiteX3" fmla="*/ 430756 w 430759"/>
              <a:gd name="connsiteY3" fmla="*/ 119398 h 122326"/>
              <a:gd name="connsiteX4" fmla="*/ 295818 w 430759"/>
              <a:gd name="connsiteY4" fmla="*/ 105110 h 122326"/>
              <a:gd name="connsiteX5" fmla="*/ 6893 w 430759"/>
              <a:gd name="connsiteY5" fmla="*/ 335 h 122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759" h="122326">
                <a:moveTo>
                  <a:pt x="6893" y="335"/>
                </a:moveTo>
                <a:cubicBezTo>
                  <a:pt x="-24592" y="-4957"/>
                  <a:pt x="59281" y="53781"/>
                  <a:pt x="106906" y="73360"/>
                </a:cubicBezTo>
                <a:cubicBezTo>
                  <a:pt x="154531" y="92939"/>
                  <a:pt x="238668" y="110137"/>
                  <a:pt x="292643" y="117810"/>
                </a:cubicBezTo>
                <a:cubicBezTo>
                  <a:pt x="346618" y="125483"/>
                  <a:pt x="430227" y="121515"/>
                  <a:pt x="430756" y="119398"/>
                </a:cubicBezTo>
                <a:cubicBezTo>
                  <a:pt x="431285" y="117281"/>
                  <a:pt x="367255" y="121250"/>
                  <a:pt x="295818" y="105110"/>
                </a:cubicBezTo>
                <a:cubicBezTo>
                  <a:pt x="224381" y="88970"/>
                  <a:pt x="38378" y="5627"/>
                  <a:pt x="6893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A9DAFB5F-FBAD-40A9-9C2D-BDBC2CDA40FE}"/>
              </a:ext>
            </a:extLst>
          </p:cNvPr>
          <p:cNvSpPr/>
          <p:nvPr/>
        </p:nvSpPr>
        <p:spPr>
          <a:xfrm>
            <a:off x="8132045" y="7692968"/>
            <a:ext cx="279285" cy="47212"/>
          </a:xfrm>
          <a:custGeom>
            <a:avLst/>
            <a:gdLst>
              <a:gd name="connsiteX0" fmla="*/ 718 w 279285"/>
              <a:gd name="connsiteY0" fmla="*/ 57 h 47212"/>
              <a:gd name="connsiteX1" fmla="*/ 121368 w 279285"/>
              <a:gd name="connsiteY1" fmla="*/ 34982 h 47212"/>
              <a:gd name="connsiteX2" fmla="*/ 276943 w 279285"/>
              <a:gd name="connsiteY2" fmla="*/ 30220 h 47212"/>
              <a:gd name="connsiteX3" fmla="*/ 205505 w 279285"/>
              <a:gd name="connsiteY3" fmla="*/ 42920 h 47212"/>
              <a:gd name="connsiteX4" fmla="*/ 76918 w 279285"/>
              <a:gd name="connsiteY4" fmla="*/ 44507 h 47212"/>
              <a:gd name="connsiteX5" fmla="*/ 718 w 279285"/>
              <a:gd name="connsiteY5" fmla="*/ 57 h 4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285" h="47212">
                <a:moveTo>
                  <a:pt x="718" y="57"/>
                </a:moveTo>
                <a:cubicBezTo>
                  <a:pt x="8126" y="-1530"/>
                  <a:pt x="75331" y="29955"/>
                  <a:pt x="121368" y="34982"/>
                </a:cubicBezTo>
                <a:cubicBezTo>
                  <a:pt x="167405" y="40009"/>
                  <a:pt x="262920" y="28897"/>
                  <a:pt x="276943" y="30220"/>
                </a:cubicBezTo>
                <a:cubicBezTo>
                  <a:pt x="290966" y="31543"/>
                  <a:pt x="238842" y="40539"/>
                  <a:pt x="205505" y="42920"/>
                </a:cubicBezTo>
                <a:cubicBezTo>
                  <a:pt x="172168" y="45301"/>
                  <a:pt x="108932" y="50328"/>
                  <a:pt x="76918" y="44507"/>
                </a:cubicBezTo>
                <a:cubicBezTo>
                  <a:pt x="44904" y="38686"/>
                  <a:pt x="-6690" y="1644"/>
                  <a:pt x="718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52ADEC90-C1A2-483D-BA54-8BBFBB8440EE}"/>
              </a:ext>
            </a:extLst>
          </p:cNvPr>
          <p:cNvSpPr/>
          <p:nvPr/>
        </p:nvSpPr>
        <p:spPr>
          <a:xfrm>
            <a:off x="8413715" y="7737226"/>
            <a:ext cx="243082" cy="120198"/>
          </a:xfrm>
          <a:custGeom>
            <a:avLst/>
            <a:gdLst>
              <a:gd name="connsiteX0" fmla="*/ 35 w 243082"/>
              <a:gd name="connsiteY0" fmla="*/ 249 h 120198"/>
              <a:gd name="connsiteX1" fmla="*/ 109573 w 243082"/>
              <a:gd name="connsiteY1" fmla="*/ 44699 h 120198"/>
              <a:gd name="connsiteX2" fmla="*/ 241335 w 243082"/>
              <a:gd name="connsiteY2" fmla="*/ 119312 h 120198"/>
              <a:gd name="connsiteX3" fmla="*/ 181010 w 243082"/>
              <a:gd name="connsiteY3" fmla="*/ 84387 h 120198"/>
              <a:gd name="connsiteX4" fmla="*/ 120685 w 243082"/>
              <a:gd name="connsiteY4" fmla="*/ 63749 h 120198"/>
              <a:gd name="connsiteX5" fmla="*/ 35 w 243082"/>
              <a:gd name="connsiteY5" fmla="*/ 249 h 12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082" h="120198">
                <a:moveTo>
                  <a:pt x="35" y="249"/>
                </a:moveTo>
                <a:cubicBezTo>
                  <a:pt x="-1817" y="-2926"/>
                  <a:pt x="69356" y="24855"/>
                  <a:pt x="109573" y="44699"/>
                </a:cubicBezTo>
                <a:cubicBezTo>
                  <a:pt x="149790" y="64543"/>
                  <a:pt x="229429" y="112697"/>
                  <a:pt x="241335" y="119312"/>
                </a:cubicBezTo>
                <a:cubicBezTo>
                  <a:pt x="253241" y="125927"/>
                  <a:pt x="201118" y="93647"/>
                  <a:pt x="181010" y="84387"/>
                </a:cubicBezTo>
                <a:cubicBezTo>
                  <a:pt x="160902" y="75127"/>
                  <a:pt x="150054" y="76978"/>
                  <a:pt x="120685" y="63749"/>
                </a:cubicBezTo>
                <a:cubicBezTo>
                  <a:pt x="91316" y="50520"/>
                  <a:pt x="1887" y="3424"/>
                  <a:pt x="35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46F3655B-FCF2-492A-8612-1CAC59415241}"/>
              </a:ext>
            </a:extLst>
          </p:cNvPr>
          <p:cNvSpPr/>
          <p:nvPr/>
        </p:nvSpPr>
        <p:spPr>
          <a:xfrm>
            <a:off x="8583525" y="7818341"/>
            <a:ext cx="117859" cy="82847"/>
          </a:xfrm>
          <a:custGeom>
            <a:avLst/>
            <a:gdLst>
              <a:gd name="connsiteX0" fmla="*/ 88 w 117859"/>
              <a:gd name="connsiteY0" fmla="*/ 97 h 82847"/>
              <a:gd name="connsiteX1" fmla="*/ 85813 w 117859"/>
              <a:gd name="connsiteY1" fmla="*/ 44547 h 82847"/>
              <a:gd name="connsiteX2" fmla="*/ 115975 w 117859"/>
              <a:gd name="connsiteY2" fmla="*/ 82647 h 82847"/>
              <a:gd name="connsiteX3" fmla="*/ 103275 w 117859"/>
              <a:gd name="connsiteY3" fmla="*/ 57247 h 82847"/>
              <a:gd name="connsiteX4" fmla="*/ 88 w 117859"/>
              <a:gd name="connsiteY4" fmla="*/ 97 h 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59" h="82847">
                <a:moveTo>
                  <a:pt x="88" y="97"/>
                </a:moveTo>
                <a:cubicBezTo>
                  <a:pt x="-2822" y="-2020"/>
                  <a:pt x="66499" y="30789"/>
                  <a:pt x="85813" y="44547"/>
                </a:cubicBezTo>
                <a:cubicBezTo>
                  <a:pt x="105128" y="58305"/>
                  <a:pt x="113065" y="80530"/>
                  <a:pt x="115975" y="82647"/>
                </a:cubicBezTo>
                <a:cubicBezTo>
                  <a:pt x="118885" y="84764"/>
                  <a:pt x="120737" y="69682"/>
                  <a:pt x="103275" y="57247"/>
                </a:cubicBezTo>
                <a:cubicBezTo>
                  <a:pt x="85813" y="44812"/>
                  <a:pt x="2998" y="2214"/>
                  <a:pt x="88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D4D7400C-7A2E-4F39-A912-8CD987FF620A}"/>
              </a:ext>
            </a:extLst>
          </p:cNvPr>
          <p:cNvSpPr/>
          <p:nvPr/>
        </p:nvSpPr>
        <p:spPr>
          <a:xfrm>
            <a:off x="8710577" y="7897505"/>
            <a:ext cx="100225" cy="98820"/>
          </a:xfrm>
          <a:custGeom>
            <a:avLst/>
            <a:gdLst>
              <a:gd name="connsiteX0" fmla="*/ 36 w 100225"/>
              <a:gd name="connsiteY0" fmla="*/ 308 h 98820"/>
              <a:gd name="connsiteX1" fmla="*/ 82586 w 100225"/>
              <a:gd name="connsiteY1" fmla="*/ 47933 h 98820"/>
              <a:gd name="connsiteX2" fmla="*/ 93698 w 100225"/>
              <a:gd name="connsiteY2" fmla="*/ 68570 h 98820"/>
              <a:gd name="connsiteX3" fmla="*/ 74648 w 100225"/>
              <a:gd name="connsiteY3" fmla="*/ 92383 h 98820"/>
              <a:gd name="connsiteX4" fmla="*/ 52423 w 100225"/>
              <a:gd name="connsiteY4" fmla="*/ 98733 h 98820"/>
              <a:gd name="connsiteX5" fmla="*/ 38136 w 100225"/>
              <a:gd name="connsiteY5" fmla="*/ 89208 h 98820"/>
              <a:gd name="connsiteX6" fmla="*/ 27023 w 100225"/>
              <a:gd name="connsiteY6" fmla="*/ 82858 h 98820"/>
              <a:gd name="connsiteX7" fmla="*/ 85761 w 100225"/>
              <a:gd name="connsiteY7" fmla="*/ 78095 h 98820"/>
              <a:gd name="connsiteX8" fmla="*/ 93698 w 100225"/>
              <a:gd name="connsiteY8" fmla="*/ 73333 h 98820"/>
              <a:gd name="connsiteX9" fmla="*/ 36 w 100225"/>
              <a:gd name="connsiteY9" fmla="*/ 308 h 9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225" h="98820">
                <a:moveTo>
                  <a:pt x="36" y="308"/>
                </a:moveTo>
                <a:cubicBezTo>
                  <a:pt x="-1816" y="-3925"/>
                  <a:pt x="66976" y="36556"/>
                  <a:pt x="82586" y="47933"/>
                </a:cubicBezTo>
                <a:cubicBezTo>
                  <a:pt x="98196" y="59310"/>
                  <a:pt x="95021" y="61162"/>
                  <a:pt x="93698" y="68570"/>
                </a:cubicBezTo>
                <a:cubicBezTo>
                  <a:pt x="92375" y="75978"/>
                  <a:pt x="81527" y="87356"/>
                  <a:pt x="74648" y="92383"/>
                </a:cubicBezTo>
                <a:cubicBezTo>
                  <a:pt x="67769" y="97410"/>
                  <a:pt x="58508" y="99262"/>
                  <a:pt x="52423" y="98733"/>
                </a:cubicBezTo>
                <a:cubicBezTo>
                  <a:pt x="46338" y="98204"/>
                  <a:pt x="42369" y="91854"/>
                  <a:pt x="38136" y="89208"/>
                </a:cubicBezTo>
                <a:cubicBezTo>
                  <a:pt x="33903" y="86562"/>
                  <a:pt x="19086" y="84710"/>
                  <a:pt x="27023" y="82858"/>
                </a:cubicBezTo>
                <a:cubicBezTo>
                  <a:pt x="34961" y="81006"/>
                  <a:pt x="74649" y="79682"/>
                  <a:pt x="85761" y="78095"/>
                </a:cubicBezTo>
                <a:cubicBezTo>
                  <a:pt x="96873" y="76508"/>
                  <a:pt x="107456" y="84446"/>
                  <a:pt x="93698" y="73333"/>
                </a:cubicBezTo>
                <a:cubicBezTo>
                  <a:pt x="79940" y="62220"/>
                  <a:pt x="1888" y="4541"/>
                  <a:pt x="36" y="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75127B20-F47C-42D3-83E1-8699A17CCE64}"/>
              </a:ext>
            </a:extLst>
          </p:cNvPr>
          <p:cNvSpPr/>
          <p:nvPr/>
        </p:nvSpPr>
        <p:spPr>
          <a:xfrm>
            <a:off x="8443603" y="7792658"/>
            <a:ext cx="271794" cy="167141"/>
          </a:xfrm>
          <a:custGeom>
            <a:avLst/>
            <a:gdLst>
              <a:gd name="connsiteX0" fmla="*/ 310 w 271794"/>
              <a:gd name="connsiteY0" fmla="*/ 380 h 167141"/>
              <a:gd name="connsiteX1" fmla="*/ 165410 w 271794"/>
              <a:gd name="connsiteY1" fmla="*/ 84517 h 167141"/>
              <a:gd name="connsiteX2" fmla="*/ 217797 w 271794"/>
              <a:gd name="connsiteY2" fmla="*/ 130555 h 167141"/>
              <a:gd name="connsiteX3" fmla="*/ 271772 w 271794"/>
              <a:gd name="connsiteY3" fmla="*/ 167067 h 167141"/>
              <a:gd name="connsiteX4" fmla="*/ 211447 w 271794"/>
              <a:gd name="connsiteY4" fmla="*/ 121030 h 167141"/>
              <a:gd name="connsiteX5" fmla="*/ 310 w 271794"/>
              <a:gd name="connsiteY5" fmla="*/ 380 h 16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794" h="167141">
                <a:moveTo>
                  <a:pt x="310" y="380"/>
                </a:moveTo>
                <a:cubicBezTo>
                  <a:pt x="-7363" y="-5705"/>
                  <a:pt x="129162" y="62821"/>
                  <a:pt x="165410" y="84517"/>
                </a:cubicBezTo>
                <a:cubicBezTo>
                  <a:pt x="201658" y="106213"/>
                  <a:pt x="200070" y="116797"/>
                  <a:pt x="217797" y="130555"/>
                </a:cubicBezTo>
                <a:cubicBezTo>
                  <a:pt x="235524" y="144313"/>
                  <a:pt x="272830" y="168655"/>
                  <a:pt x="271772" y="167067"/>
                </a:cubicBezTo>
                <a:cubicBezTo>
                  <a:pt x="270714" y="165479"/>
                  <a:pt x="254574" y="146959"/>
                  <a:pt x="211447" y="121030"/>
                </a:cubicBezTo>
                <a:cubicBezTo>
                  <a:pt x="168320" y="95101"/>
                  <a:pt x="7983" y="6465"/>
                  <a:pt x="310" y="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00344013-D58E-44D9-9825-667971793AE4}"/>
              </a:ext>
            </a:extLst>
          </p:cNvPr>
          <p:cNvSpPr/>
          <p:nvPr/>
        </p:nvSpPr>
        <p:spPr>
          <a:xfrm>
            <a:off x="8108248" y="7762245"/>
            <a:ext cx="260388" cy="66672"/>
          </a:xfrm>
          <a:custGeom>
            <a:avLst/>
            <a:gdLst>
              <a:gd name="connsiteX0" fmla="*/ 5465 w 260388"/>
              <a:gd name="connsiteY0" fmla="*/ 630 h 66672"/>
              <a:gd name="connsiteX1" fmla="*/ 202315 w 260388"/>
              <a:gd name="connsiteY1" fmla="*/ 30793 h 66672"/>
              <a:gd name="connsiteX2" fmla="*/ 259465 w 260388"/>
              <a:gd name="connsiteY2" fmla="*/ 65718 h 66672"/>
              <a:gd name="connsiteX3" fmla="*/ 224540 w 260388"/>
              <a:gd name="connsiteY3" fmla="*/ 53018 h 66672"/>
              <a:gd name="connsiteX4" fmla="*/ 67377 w 260388"/>
              <a:gd name="connsiteY4" fmla="*/ 13330 h 66672"/>
              <a:gd name="connsiteX5" fmla="*/ 5465 w 260388"/>
              <a:gd name="connsiteY5" fmla="*/ 630 h 6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388" h="66672">
                <a:moveTo>
                  <a:pt x="5465" y="630"/>
                </a:moveTo>
                <a:cubicBezTo>
                  <a:pt x="27955" y="3540"/>
                  <a:pt x="159982" y="19945"/>
                  <a:pt x="202315" y="30793"/>
                </a:cubicBezTo>
                <a:cubicBezTo>
                  <a:pt x="244648" y="41641"/>
                  <a:pt x="255761" y="62014"/>
                  <a:pt x="259465" y="65718"/>
                </a:cubicBezTo>
                <a:cubicBezTo>
                  <a:pt x="263169" y="69422"/>
                  <a:pt x="256555" y="61749"/>
                  <a:pt x="224540" y="53018"/>
                </a:cubicBezTo>
                <a:cubicBezTo>
                  <a:pt x="192525" y="44287"/>
                  <a:pt x="99656" y="21267"/>
                  <a:pt x="67377" y="13330"/>
                </a:cubicBezTo>
                <a:cubicBezTo>
                  <a:pt x="35098" y="5393"/>
                  <a:pt x="-17025" y="-2280"/>
                  <a:pt x="5465" y="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9557B992-F46B-433B-8F5E-FE6539E5C78C}"/>
              </a:ext>
            </a:extLst>
          </p:cNvPr>
          <p:cNvSpPr/>
          <p:nvPr/>
        </p:nvSpPr>
        <p:spPr>
          <a:xfrm>
            <a:off x="8375368" y="7832016"/>
            <a:ext cx="373734" cy="188918"/>
          </a:xfrm>
          <a:custGeom>
            <a:avLst/>
            <a:gdLst>
              <a:gd name="connsiteX0" fmla="*/ 282 w 373734"/>
              <a:gd name="connsiteY0" fmla="*/ 709 h 188918"/>
              <a:gd name="connsiteX1" fmla="*/ 220945 w 373734"/>
              <a:gd name="connsiteY1" fmla="*/ 173747 h 188918"/>
              <a:gd name="connsiteX2" fmla="*/ 281270 w 373734"/>
              <a:gd name="connsiteY2" fmla="*/ 178509 h 188918"/>
              <a:gd name="connsiteX3" fmla="*/ 373345 w 373734"/>
              <a:gd name="connsiteY3" fmla="*/ 159459 h 188918"/>
              <a:gd name="connsiteX4" fmla="*/ 243170 w 373734"/>
              <a:gd name="connsiteY4" fmla="*/ 176922 h 188918"/>
              <a:gd name="connsiteX5" fmla="*/ 176495 w 373734"/>
              <a:gd name="connsiteY5" fmla="*/ 115009 h 188918"/>
              <a:gd name="connsiteX6" fmla="*/ 282 w 373734"/>
              <a:gd name="connsiteY6" fmla="*/ 709 h 18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734" h="188918">
                <a:moveTo>
                  <a:pt x="282" y="709"/>
                </a:moveTo>
                <a:cubicBezTo>
                  <a:pt x="7690" y="10499"/>
                  <a:pt x="174114" y="144114"/>
                  <a:pt x="220945" y="173747"/>
                </a:cubicBezTo>
                <a:cubicBezTo>
                  <a:pt x="267776" y="203380"/>
                  <a:pt x="255870" y="180890"/>
                  <a:pt x="281270" y="178509"/>
                </a:cubicBezTo>
                <a:cubicBezTo>
                  <a:pt x="306670" y="176128"/>
                  <a:pt x="379695" y="159723"/>
                  <a:pt x="373345" y="159459"/>
                </a:cubicBezTo>
                <a:cubicBezTo>
                  <a:pt x="366995" y="159195"/>
                  <a:pt x="275978" y="184330"/>
                  <a:pt x="243170" y="176922"/>
                </a:cubicBezTo>
                <a:cubicBezTo>
                  <a:pt x="210362" y="169514"/>
                  <a:pt x="219887" y="144907"/>
                  <a:pt x="176495" y="115009"/>
                </a:cubicBezTo>
                <a:cubicBezTo>
                  <a:pt x="133103" y="85111"/>
                  <a:pt x="-7126" y="-9081"/>
                  <a:pt x="282" y="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58221516-DE88-43CE-A62D-7A3A4B2987C8}"/>
              </a:ext>
            </a:extLst>
          </p:cNvPr>
          <p:cNvSpPr/>
          <p:nvPr/>
        </p:nvSpPr>
        <p:spPr>
          <a:xfrm>
            <a:off x="7950141" y="7794398"/>
            <a:ext cx="225937" cy="10895"/>
          </a:xfrm>
          <a:custGeom>
            <a:avLst/>
            <a:gdLst>
              <a:gd name="connsiteX0" fmla="*/ 59 w 225937"/>
              <a:gd name="connsiteY0" fmla="*/ 8165 h 10895"/>
              <a:gd name="connsiteX1" fmla="*/ 177859 w 225937"/>
              <a:gd name="connsiteY1" fmla="*/ 3402 h 10895"/>
              <a:gd name="connsiteX2" fmla="*/ 225484 w 225937"/>
              <a:gd name="connsiteY2" fmla="*/ 227 h 10895"/>
              <a:gd name="connsiteX3" fmla="*/ 158809 w 225937"/>
              <a:gd name="connsiteY3" fmla="*/ 9752 h 10895"/>
              <a:gd name="connsiteX4" fmla="*/ 59 w 225937"/>
              <a:gd name="connsiteY4" fmla="*/ 8165 h 1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937" h="10895">
                <a:moveTo>
                  <a:pt x="59" y="8165"/>
                </a:moveTo>
                <a:cubicBezTo>
                  <a:pt x="3234" y="7107"/>
                  <a:pt x="140288" y="4725"/>
                  <a:pt x="177859" y="3402"/>
                </a:cubicBezTo>
                <a:cubicBezTo>
                  <a:pt x="215430" y="2079"/>
                  <a:pt x="228659" y="-831"/>
                  <a:pt x="225484" y="227"/>
                </a:cubicBezTo>
                <a:cubicBezTo>
                  <a:pt x="222309" y="1285"/>
                  <a:pt x="195057" y="6842"/>
                  <a:pt x="158809" y="9752"/>
                </a:cubicBezTo>
                <a:cubicBezTo>
                  <a:pt x="122561" y="12662"/>
                  <a:pt x="-3116" y="9223"/>
                  <a:pt x="59" y="8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701C9C8E-62D8-4C8A-BD85-47A0F61F7CA1}"/>
              </a:ext>
            </a:extLst>
          </p:cNvPr>
          <p:cNvSpPr/>
          <p:nvPr/>
        </p:nvSpPr>
        <p:spPr>
          <a:xfrm>
            <a:off x="8248625" y="7804080"/>
            <a:ext cx="197292" cy="122548"/>
          </a:xfrm>
          <a:custGeom>
            <a:avLst/>
            <a:gdLst>
              <a:gd name="connsiteX0" fmla="*/ 25 w 197292"/>
              <a:gd name="connsiteY0" fmla="*/ 70 h 122548"/>
              <a:gd name="connsiteX1" fmla="*/ 158775 w 197292"/>
              <a:gd name="connsiteY1" fmla="*/ 76270 h 122548"/>
              <a:gd name="connsiteX2" fmla="*/ 195288 w 197292"/>
              <a:gd name="connsiteY2" fmla="*/ 122308 h 122548"/>
              <a:gd name="connsiteX3" fmla="*/ 171475 w 197292"/>
              <a:gd name="connsiteY3" fmla="*/ 90558 h 122548"/>
              <a:gd name="connsiteX4" fmla="*/ 25 w 197292"/>
              <a:gd name="connsiteY4" fmla="*/ 70 h 122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92" h="122548">
                <a:moveTo>
                  <a:pt x="25" y="70"/>
                </a:moveTo>
                <a:cubicBezTo>
                  <a:pt x="-2092" y="-2311"/>
                  <a:pt x="126231" y="55897"/>
                  <a:pt x="158775" y="76270"/>
                </a:cubicBezTo>
                <a:cubicBezTo>
                  <a:pt x="191319" y="96643"/>
                  <a:pt x="193171" y="119927"/>
                  <a:pt x="195288" y="122308"/>
                </a:cubicBezTo>
                <a:cubicBezTo>
                  <a:pt x="197405" y="124689"/>
                  <a:pt x="204019" y="109079"/>
                  <a:pt x="171475" y="90558"/>
                </a:cubicBezTo>
                <a:cubicBezTo>
                  <a:pt x="138931" y="72037"/>
                  <a:pt x="2142" y="2451"/>
                  <a:pt x="25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351D7D79-901C-40A2-B88F-9A00E3EFFD57}"/>
              </a:ext>
            </a:extLst>
          </p:cNvPr>
          <p:cNvSpPr/>
          <p:nvPr/>
        </p:nvSpPr>
        <p:spPr>
          <a:xfrm>
            <a:off x="7946310" y="7885103"/>
            <a:ext cx="239733" cy="15942"/>
          </a:xfrm>
          <a:custGeom>
            <a:avLst/>
            <a:gdLst>
              <a:gd name="connsiteX0" fmla="*/ 715 w 239733"/>
              <a:gd name="connsiteY0" fmla="*/ 6360 h 15942"/>
              <a:gd name="connsiteX1" fmla="*/ 227728 w 239733"/>
              <a:gd name="connsiteY1" fmla="*/ 10 h 15942"/>
              <a:gd name="connsiteX2" fmla="*/ 210265 w 239733"/>
              <a:gd name="connsiteY2" fmla="*/ 4772 h 15942"/>
              <a:gd name="connsiteX3" fmla="*/ 157878 w 239733"/>
              <a:gd name="connsiteY3" fmla="*/ 15885 h 15942"/>
              <a:gd name="connsiteX4" fmla="*/ 715 w 239733"/>
              <a:gd name="connsiteY4" fmla="*/ 6360 h 1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733" h="15942">
                <a:moveTo>
                  <a:pt x="715" y="6360"/>
                </a:moveTo>
                <a:cubicBezTo>
                  <a:pt x="12357" y="3714"/>
                  <a:pt x="192803" y="275"/>
                  <a:pt x="227728" y="10"/>
                </a:cubicBezTo>
                <a:cubicBezTo>
                  <a:pt x="262653" y="-255"/>
                  <a:pt x="210265" y="4772"/>
                  <a:pt x="210265" y="4772"/>
                </a:cubicBezTo>
                <a:cubicBezTo>
                  <a:pt x="198623" y="7418"/>
                  <a:pt x="192803" y="15091"/>
                  <a:pt x="157878" y="15885"/>
                </a:cubicBezTo>
                <a:cubicBezTo>
                  <a:pt x="122953" y="16679"/>
                  <a:pt x="-10927" y="9006"/>
                  <a:pt x="715" y="6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D4CE95E0-2C76-48C4-B916-04308AFAB639}"/>
              </a:ext>
            </a:extLst>
          </p:cNvPr>
          <p:cNvSpPr/>
          <p:nvPr/>
        </p:nvSpPr>
        <p:spPr>
          <a:xfrm>
            <a:off x="8179885" y="7884889"/>
            <a:ext cx="421280" cy="140362"/>
          </a:xfrm>
          <a:custGeom>
            <a:avLst/>
            <a:gdLst>
              <a:gd name="connsiteX0" fmla="*/ 503 w 421280"/>
              <a:gd name="connsiteY0" fmla="*/ 224 h 140362"/>
              <a:gd name="connsiteX1" fmla="*/ 160840 w 421280"/>
              <a:gd name="connsiteY1" fmla="*/ 89124 h 140362"/>
              <a:gd name="connsiteX2" fmla="*/ 206878 w 421280"/>
              <a:gd name="connsiteY2" fmla="*/ 127224 h 140362"/>
              <a:gd name="connsiteX3" fmla="*/ 244978 w 421280"/>
              <a:gd name="connsiteY3" fmla="*/ 138336 h 140362"/>
              <a:gd name="connsiteX4" fmla="*/ 421190 w 421280"/>
              <a:gd name="connsiteY4" fmla="*/ 138336 h 140362"/>
              <a:gd name="connsiteX5" fmla="*/ 219578 w 421280"/>
              <a:gd name="connsiteY5" fmla="*/ 117699 h 140362"/>
              <a:gd name="connsiteX6" fmla="*/ 503 w 421280"/>
              <a:gd name="connsiteY6" fmla="*/ 224 h 14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280" h="140362">
                <a:moveTo>
                  <a:pt x="503" y="224"/>
                </a:moveTo>
                <a:cubicBezTo>
                  <a:pt x="-9287" y="-4538"/>
                  <a:pt x="126444" y="67957"/>
                  <a:pt x="160840" y="89124"/>
                </a:cubicBezTo>
                <a:cubicBezTo>
                  <a:pt x="195236" y="110291"/>
                  <a:pt x="192855" y="119022"/>
                  <a:pt x="206878" y="127224"/>
                </a:cubicBezTo>
                <a:cubicBezTo>
                  <a:pt x="220901" y="135426"/>
                  <a:pt x="209259" y="136484"/>
                  <a:pt x="244978" y="138336"/>
                </a:cubicBezTo>
                <a:cubicBezTo>
                  <a:pt x="280697" y="140188"/>
                  <a:pt x="425423" y="141775"/>
                  <a:pt x="421190" y="138336"/>
                </a:cubicBezTo>
                <a:cubicBezTo>
                  <a:pt x="416957" y="134897"/>
                  <a:pt x="285459" y="138866"/>
                  <a:pt x="219578" y="117699"/>
                </a:cubicBezTo>
                <a:cubicBezTo>
                  <a:pt x="153697" y="96532"/>
                  <a:pt x="10293" y="4986"/>
                  <a:pt x="503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F93BE251-25BD-47F8-8874-8DC9B2785929}"/>
              </a:ext>
            </a:extLst>
          </p:cNvPr>
          <p:cNvSpPr/>
          <p:nvPr/>
        </p:nvSpPr>
        <p:spPr>
          <a:xfrm>
            <a:off x="8696195" y="7908924"/>
            <a:ext cx="97233" cy="52430"/>
          </a:xfrm>
          <a:custGeom>
            <a:avLst/>
            <a:gdLst>
              <a:gd name="connsiteX0" fmla="*/ 130 w 97233"/>
              <a:gd name="connsiteY0" fmla="*/ 1 h 52430"/>
              <a:gd name="connsiteX1" fmla="*/ 96968 w 97233"/>
              <a:gd name="connsiteY1" fmla="*/ 42864 h 52430"/>
              <a:gd name="connsiteX2" fmla="*/ 30293 w 97233"/>
              <a:gd name="connsiteY2" fmla="*/ 52389 h 52430"/>
              <a:gd name="connsiteX3" fmla="*/ 74743 w 97233"/>
              <a:gd name="connsiteY3" fmla="*/ 44451 h 52430"/>
              <a:gd name="connsiteX4" fmla="*/ 130 w 97233"/>
              <a:gd name="connsiteY4" fmla="*/ 1 h 5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33" h="52430">
                <a:moveTo>
                  <a:pt x="130" y="1"/>
                </a:moveTo>
                <a:cubicBezTo>
                  <a:pt x="3834" y="-263"/>
                  <a:pt x="91941" y="34133"/>
                  <a:pt x="96968" y="42864"/>
                </a:cubicBezTo>
                <a:cubicBezTo>
                  <a:pt x="101995" y="51595"/>
                  <a:pt x="33997" y="52125"/>
                  <a:pt x="30293" y="52389"/>
                </a:cubicBezTo>
                <a:cubicBezTo>
                  <a:pt x="26589" y="52653"/>
                  <a:pt x="76860" y="51859"/>
                  <a:pt x="74743" y="44451"/>
                </a:cubicBezTo>
                <a:cubicBezTo>
                  <a:pt x="72626" y="37043"/>
                  <a:pt x="-3574" y="265"/>
                  <a:pt x="13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A6C4106A-63DF-4550-A75B-AF35C6C19065}"/>
              </a:ext>
            </a:extLst>
          </p:cNvPr>
          <p:cNvSpPr/>
          <p:nvPr/>
        </p:nvSpPr>
        <p:spPr>
          <a:xfrm>
            <a:off x="8611339" y="7921596"/>
            <a:ext cx="95922" cy="61983"/>
          </a:xfrm>
          <a:custGeom>
            <a:avLst/>
            <a:gdLst>
              <a:gd name="connsiteX0" fmla="*/ 849 w 95922"/>
              <a:gd name="connsiteY0" fmla="*/ 29 h 61983"/>
              <a:gd name="connsiteX1" fmla="*/ 86574 w 95922"/>
              <a:gd name="connsiteY1" fmla="*/ 57179 h 61983"/>
              <a:gd name="connsiteX2" fmla="*/ 91336 w 95922"/>
              <a:gd name="connsiteY2" fmla="*/ 58767 h 61983"/>
              <a:gd name="connsiteX3" fmla="*/ 65936 w 95922"/>
              <a:gd name="connsiteY3" fmla="*/ 57179 h 61983"/>
              <a:gd name="connsiteX4" fmla="*/ 43711 w 95922"/>
              <a:gd name="connsiteY4" fmla="*/ 49242 h 61983"/>
              <a:gd name="connsiteX5" fmla="*/ 849 w 95922"/>
              <a:gd name="connsiteY5" fmla="*/ 29 h 6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922" h="61983">
                <a:moveTo>
                  <a:pt x="849" y="29"/>
                </a:moveTo>
                <a:cubicBezTo>
                  <a:pt x="7993" y="1352"/>
                  <a:pt x="71493" y="47389"/>
                  <a:pt x="86574" y="57179"/>
                </a:cubicBezTo>
                <a:cubicBezTo>
                  <a:pt x="101655" y="66969"/>
                  <a:pt x="94776" y="58767"/>
                  <a:pt x="91336" y="58767"/>
                </a:cubicBezTo>
                <a:cubicBezTo>
                  <a:pt x="87896" y="58767"/>
                  <a:pt x="73874" y="58767"/>
                  <a:pt x="65936" y="57179"/>
                </a:cubicBezTo>
                <a:cubicBezTo>
                  <a:pt x="57998" y="55591"/>
                  <a:pt x="53765" y="55592"/>
                  <a:pt x="43711" y="49242"/>
                </a:cubicBezTo>
                <a:cubicBezTo>
                  <a:pt x="33657" y="42892"/>
                  <a:pt x="-6295" y="-1294"/>
                  <a:pt x="849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D24ACA5B-76C1-47A2-B392-C05ACD0287B5}"/>
              </a:ext>
            </a:extLst>
          </p:cNvPr>
          <p:cNvSpPr/>
          <p:nvPr/>
        </p:nvSpPr>
        <p:spPr>
          <a:xfrm>
            <a:off x="8391079" y="7942172"/>
            <a:ext cx="163497" cy="60857"/>
          </a:xfrm>
          <a:custGeom>
            <a:avLst/>
            <a:gdLst>
              <a:gd name="connsiteX0" fmla="*/ 446 w 163497"/>
              <a:gd name="connsiteY0" fmla="*/ 8028 h 60857"/>
              <a:gd name="connsiteX1" fmla="*/ 160784 w 163497"/>
              <a:gd name="connsiteY1" fmla="*/ 60416 h 60857"/>
              <a:gd name="connsiteX2" fmla="*/ 105221 w 163497"/>
              <a:gd name="connsiteY2" fmla="*/ 33428 h 60857"/>
              <a:gd name="connsiteX3" fmla="*/ 157609 w 163497"/>
              <a:gd name="connsiteY3" fmla="*/ 38191 h 60857"/>
              <a:gd name="connsiteX4" fmla="*/ 84584 w 163497"/>
              <a:gd name="connsiteY4" fmla="*/ 91 h 60857"/>
              <a:gd name="connsiteX5" fmla="*/ 111571 w 163497"/>
              <a:gd name="connsiteY5" fmla="*/ 27078 h 60857"/>
              <a:gd name="connsiteX6" fmla="*/ 446 w 163497"/>
              <a:gd name="connsiteY6" fmla="*/ 8028 h 6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497" h="60857">
                <a:moveTo>
                  <a:pt x="446" y="8028"/>
                </a:moveTo>
                <a:cubicBezTo>
                  <a:pt x="8648" y="13584"/>
                  <a:pt x="143322" y="56183"/>
                  <a:pt x="160784" y="60416"/>
                </a:cubicBezTo>
                <a:cubicBezTo>
                  <a:pt x="178246" y="64649"/>
                  <a:pt x="105750" y="37132"/>
                  <a:pt x="105221" y="33428"/>
                </a:cubicBezTo>
                <a:cubicBezTo>
                  <a:pt x="104692" y="29724"/>
                  <a:pt x="161048" y="43747"/>
                  <a:pt x="157609" y="38191"/>
                </a:cubicBezTo>
                <a:cubicBezTo>
                  <a:pt x="154170" y="32635"/>
                  <a:pt x="92257" y="1943"/>
                  <a:pt x="84584" y="91"/>
                </a:cubicBezTo>
                <a:cubicBezTo>
                  <a:pt x="76911" y="-1761"/>
                  <a:pt x="123477" y="25226"/>
                  <a:pt x="111571" y="27078"/>
                </a:cubicBezTo>
                <a:cubicBezTo>
                  <a:pt x="99665" y="28930"/>
                  <a:pt x="-7756" y="2472"/>
                  <a:pt x="446" y="8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1D76F8AB-22FB-4308-8630-7726D44C5A0D}"/>
              </a:ext>
            </a:extLst>
          </p:cNvPr>
          <p:cNvSpPr/>
          <p:nvPr/>
        </p:nvSpPr>
        <p:spPr>
          <a:xfrm>
            <a:off x="8682218" y="7899373"/>
            <a:ext cx="102189" cy="68643"/>
          </a:xfrm>
          <a:custGeom>
            <a:avLst/>
            <a:gdLst>
              <a:gd name="connsiteX0" fmla="*/ 1407 w 102189"/>
              <a:gd name="connsiteY0" fmla="*/ 27 h 68643"/>
              <a:gd name="connsiteX1" fmla="*/ 101420 w 102189"/>
              <a:gd name="connsiteY1" fmla="*/ 57177 h 68643"/>
              <a:gd name="connsiteX2" fmla="*/ 45857 w 102189"/>
              <a:gd name="connsiteY2" fmla="*/ 65115 h 68643"/>
              <a:gd name="connsiteX3" fmla="*/ 1407 w 102189"/>
              <a:gd name="connsiteY3" fmla="*/ 27 h 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189" h="68643">
                <a:moveTo>
                  <a:pt x="1407" y="27"/>
                </a:moveTo>
                <a:cubicBezTo>
                  <a:pt x="10667" y="-1296"/>
                  <a:pt x="94012" y="46329"/>
                  <a:pt x="101420" y="57177"/>
                </a:cubicBezTo>
                <a:cubicBezTo>
                  <a:pt x="108828" y="68025"/>
                  <a:pt x="60674" y="72259"/>
                  <a:pt x="45857" y="65115"/>
                </a:cubicBezTo>
                <a:cubicBezTo>
                  <a:pt x="31040" y="57971"/>
                  <a:pt x="-7853" y="1350"/>
                  <a:pt x="1407" y="2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6310BC30-87BC-40D1-A5BB-6759CBC364F8}"/>
              </a:ext>
            </a:extLst>
          </p:cNvPr>
          <p:cNvSpPr/>
          <p:nvPr/>
        </p:nvSpPr>
        <p:spPr>
          <a:xfrm>
            <a:off x="8625257" y="7908922"/>
            <a:ext cx="121591" cy="78820"/>
          </a:xfrm>
          <a:custGeom>
            <a:avLst/>
            <a:gdLst>
              <a:gd name="connsiteX0" fmla="*/ 1218 w 121591"/>
              <a:gd name="connsiteY0" fmla="*/ 3 h 78820"/>
              <a:gd name="connsiteX1" fmla="*/ 120281 w 121591"/>
              <a:gd name="connsiteY1" fmla="*/ 73028 h 78820"/>
              <a:gd name="connsiteX2" fmla="*/ 61543 w 121591"/>
              <a:gd name="connsiteY2" fmla="*/ 69853 h 78820"/>
              <a:gd name="connsiteX3" fmla="*/ 1218 w 121591"/>
              <a:gd name="connsiteY3" fmla="*/ 3 h 7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591" h="78820">
                <a:moveTo>
                  <a:pt x="1218" y="3"/>
                </a:moveTo>
                <a:cubicBezTo>
                  <a:pt x="11008" y="532"/>
                  <a:pt x="110227" y="61386"/>
                  <a:pt x="120281" y="73028"/>
                </a:cubicBezTo>
                <a:cubicBezTo>
                  <a:pt x="130335" y="84670"/>
                  <a:pt x="79799" y="76203"/>
                  <a:pt x="61543" y="69853"/>
                </a:cubicBezTo>
                <a:cubicBezTo>
                  <a:pt x="43287" y="63503"/>
                  <a:pt x="-8572" y="-526"/>
                  <a:pt x="1218" y="3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38987811-027B-4899-A669-259341AAE213}"/>
              </a:ext>
            </a:extLst>
          </p:cNvPr>
          <p:cNvSpPr/>
          <p:nvPr/>
        </p:nvSpPr>
        <p:spPr>
          <a:xfrm>
            <a:off x="8432712" y="7916616"/>
            <a:ext cx="141967" cy="108285"/>
          </a:xfrm>
          <a:custGeom>
            <a:avLst/>
            <a:gdLst>
              <a:gd name="connsiteX0" fmla="*/ 88 w 141967"/>
              <a:gd name="connsiteY0" fmla="*/ 247 h 108285"/>
              <a:gd name="connsiteX1" fmla="*/ 119151 w 141967"/>
              <a:gd name="connsiteY1" fmla="*/ 78034 h 108285"/>
              <a:gd name="connsiteX2" fmla="*/ 55651 w 141967"/>
              <a:gd name="connsiteY2" fmla="*/ 58984 h 108285"/>
              <a:gd name="connsiteX3" fmla="*/ 141376 w 141967"/>
              <a:gd name="connsiteY3" fmla="*/ 108197 h 108285"/>
              <a:gd name="connsiteX4" fmla="*/ 88 w 141967"/>
              <a:gd name="connsiteY4" fmla="*/ 247 h 10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67" h="108285">
                <a:moveTo>
                  <a:pt x="88" y="247"/>
                </a:moveTo>
                <a:cubicBezTo>
                  <a:pt x="-3616" y="-4780"/>
                  <a:pt x="109891" y="68245"/>
                  <a:pt x="119151" y="78034"/>
                </a:cubicBezTo>
                <a:cubicBezTo>
                  <a:pt x="128412" y="87824"/>
                  <a:pt x="51947" y="53957"/>
                  <a:pt x="55651" y="58984"/>
                </a:cubicBezTo>
                <a:cubicBezTo>
                  <a:pt x="59355" y="64011"/>
                  <a:pt x="150107" y="110578"/>
                  <a:pt x="141376" y="108197"/>
                </a:cubicBezTo>
                <a:cubicBezTo>
                  <a:pt x="132645" y="105816"/>
                  <a:pt x="3792" y="5274"/>
                  <a:pt x="88" y="24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81E5AC59-F006-4F34-B1EC-92A332C10CE9}"/>
              </a:ext>
            </a:extLst>
          </p:cNvPr>
          <p:cNvSpPr/>
          <p:nvPr/>
        </p:nvSpPr>
        <p:spPr>
          <a:xfrm>
            <a:off x="8389386" y="7919845"/>
            <a:ext cx="205284" cy="103439"/>
          </a:xfrm>
          <a:custGeom>
            <a:avLst/>
            <a:gdLst>
              <a:gd name="connsiteX0" fmla="*/ 3727 w 205284"/>
              <a:gd name="connsiteY0" fmla="*/ 35118 h 103439"/>
              <a:gd name="connsiteX1" fmla="*/ 198989 w 205284"/>
              <a:gd name="connsiteY1" fmla="*/ 103380 h 103439"/>
              <a:gd name="connsiteX2" fmla="*/ 149777 w 205284"/>
              <a:gd name="connsiteY2" fmla="*/ 46230 h 103439"/>
              <a:gd name="connsiteX3" fmla="*/ 73577 w 205284"/>
              <a:gd name="connsiteY3" fmla="*/ 193 h 103439"/>
              <a:gd name="connsiteX4" fmla="*/ 3727 w 205284"/>
              <a:gd name="connsiteY4" fmla="*/ 35118 h 10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284" h="103439">
                <a:moveTo>
                  <a:pt x="3727" y="35118"/>
                </a:moveTo>
                <a:cubicBezTo>
                  <a:pt x="24629" y="52316"/>
                  <a:pt x="174647" y="101528"/>
                  <a:pt x="198989" y="103380"/>
                </a:cubicBezTo>
                <a:cubicBezTo>
                  <a:pt x="223331" y="105232"/>
                  <a:pt x="170679" y="63428"/>
                  <a:pt x="149777" y="46230"/>
                </a:cubicBezTo>
                <a:cubicBezTo>
                  <a:pt x="128875" y="29032"/>
                  <a:pt x="91304" y="2574"/>
                  <a:pt x="73577" y="193"/>
                </a:cubicBezTo>
                <a:cubicBezTo>
                  <a:pt x="55850" y="-2188"/>
                  <a:pt x="-17175" y="17920"/>
                  <a:pt x="3727" y="35118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6F6B1644-9BB1-43D9-B6F8-4E38D5F7FFFC}"/>
              </a:ext>
            </a:extLst>
          </p:cNvPr>
          <p:cNvSpPr/>
          <p:nvPr/>
        </p:nvSpPr>
        <p:spPr>
          <a:xfrm>
            <a:off x="7367366" y="7758105"/>
            <a:ext cx="157503" cy="198116"/>
          </a:xfrm>
          <a:custGeom>
            <a:avLst/>
            <a:gdLst>
              <a:gd name="connsiteX0" fmla="*/ 103409 w 157503"/>
              <a:gd name="connsiteY0" fmla="*/ 8 h 198116"/>
              <a:gd name="connsiteX1" fmla="*/ 12922 w 157503"/>
              <a:gd name="connsiteY1" fmla="*/ 125420 h 198116"/>
              <a:gd name="connsiteX2" fmla="*/ 16097 w 157503"/>
              <a:gd name="connsiteY2" fmla="*/ 160345 h 198116"/>
              <a:gd name="connsiteX3" fmla="*/ 157384 w 157503"/>
              <a:gd name="connsiteY3" fmla="*/ 195270 h 198116"/>
              <a:gd name="connsiteX4" fmla="*/ 39909 w 157503"/>
              <a:gd name="connsiteY4" fmla="*/ 193683 h 198116"/>
              <a:gd name="connsiteX5" fmla="*/ 4984 w 157503"/>
              <a:gd name="connsiteY5" fmla="*/ 174633 h 198116"/>
              <a:gd name="connsiteX6" fmla="*/ 39909 w 157503"/>
              <a:gd name="connsiteY6" fmla="*/ 131770 h 198116"/>
              <a:gd name="connsiteX7" fmla="*/ 103409 w 157503"/>
              <a:gd name="connsiteY7" fmla="*/ 8 h 19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503" h="198116">
                <a:moveTo>
                  <a:pt x="103409" y="8"/>
                </a:moveTo>
                <a:cubicBezTo>
                  <a:pt x="98911" y="-1050"/>
                  <a:pt x="27474" y="98697"/>
                  <a:pt x="12922" y="125420"/>
                </a:cubicBezTo>
                <a:cubicBezTo>
                  <a:pt x="-1630" y="152143"/>
                  <a:pt x="-7980" y="148703"/>
                  <a:pt x="16097" y="160345"/>
                </a:cubicBezTo>
                <a:cubicBezTo>
                  <a:pt x="40174" y="171987"/>
                  <a:pt x="153415" y="189714"/>
                  <a:pt x="157384" y="195270"/>
                </a:cubicBezTo>
                <a:cubicBezTo>
                  <a:pt x="161353" y="200826"/>
                  <a:pt x="65309" y="197122"/>
                  <a:pt x="39909" y="193683"/>
                </a:cubicBezTo>
                <a:cubicBezTo>
                  <a:pt x="14509" y="190244"/>
                  <a:pt x="4984" y="184952"/>
                  <a:pt x="4984" y="174633"/>
                </a:cubicBezTo>
                <a:cubicBezTo>
                  <a:pt x="4984" y="164314"/>
                  <a:pt x="29061" y="156905"/>
                  <a:pt x="39909" y="131770"/>
                </a:cubicBezTo>
                <a:cubicBezTo>
                  <a:pt x="50757" y="106635"/>
                  <a:pt x="107907" y="1066"/>
                  <a:pt x="103409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52340BF2-AF50-4FA4-9CE4-04A968283AB6}"/>
              </a:ext>
            </a:extLst>
          </p:cNvPr>
          <p:cNvSpPr/>
          <p:nvPr/>
        </p:nvSpPr>
        <p:spPr>
          <a:xfrm>
            <a:off x="7683500" y="7802563"/>
            <a:ext cx="257403" cy="84344"/>
          </a:xfrm>
          <a:custGeom>
            <a:avLst/>
            <a:gdLst>
              <a:gd name="connsiteX0" fmla="*/ 0 w 257403"/>
              <a:gd name="connsiteY0" fmla="*/ 0 h 84344"/>
              <a:gd name="connsiteX1" fmla="*/ 225425 w 257403"/>
              <a:gd name="connsiteY1" fmla="*/ 50800 h 84344"/>
              <a:gd name="connsiteX2" fmla="*/ 254000 w 257403"/>
              <a:gd name="connsiteY2" fmla="*/ 84137 h 84344"/>
              <a:gd name="connsiteX3" fmla="*/ 207963 w 257403"/>
              <a:gd name="connsiteY3" fmla="*/ 63500 h 84344"/>
              <a:gd name="connsiteX4" fmla="*/ 103188 w 257403"/>
              <a:gd name="connsiteY4" fmla="*/ 34925 h 84344"/>
              <a:gd name="connsiteX5" fmla="*/ 0 w 257403"/>
              <a:gd name="connsiteY5" fmla="*/ 0 h 8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403" h="84344">
                <a:moveTo>
                  <a:pt x="0" y="0"/>
                </a:moveTo>
                <a:cubicBezTo>
                  <a:pt x="91546" y="18388"/>
                  <a:pt x="183092" y="36777"/>
                  <a:pt x="225425" y="50800"/>
                </a:cubicBezTo>
                <a:cubicBezTo>
                  <a:pt x="267758" y="64823"/>
                  <a:pt x="256910" y="82020"/>
                  <a:pt x="254000" y="84137"/>
                </a:cubicBezTo>
                <a:cubicBezTo>
                  <a:pt x="251090" y="86254"/>
                  <a:pt x="233098" y="71702"/>
                  <a:pt x="207963" y="63500"/>
                </a:cubicBezTo>
                <a:cubicBezTo>
                  <a:pt x="182828" y="55298"/>
                  <a:pt x="103188" y="34925"/>
                  <a:pt x="103188" y="349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0A92AEE7-85EA-49A4-A9C4-B7546A6F4C23}"/>
              </a:ext>
            </a:extLst>
          </p:cNvPr>
          <p:cNvSpPr/>
          <p:nvPr/>
        </p:nvSpPr>
        <p:spPr>
          <a:xfrm>
            <a:off x="7815263" y="7851774"/>
            <a:ext cx="163545" cy="172283"/>
          </a:xfrm>
          <a:custGeom>
            <a:avLst/>
            <a:gdLst>
              <a:gd name="connsiteX0" fmla="*/ 0 w 163545"/>
              <a:gd name="connsiteY0" fmla="*/ 1 h 172283"/>
              <a:gd name="connsiteX1" fmla="*/ 134937 w 163545"/>
              <a:gd name="connsiteY1" fmla="*/ 44451 h 172283"/>
              <a:gd name="connsiteX2" fmla="*/ 147637 w 163545"/>
              <a:gd name="connsiteY2" fmla="*/ 109539 h 172283"/>
              <a:gd name="connsiteX3" fmla="*/ 139700 w 163545"/>
              <a:gd name="connsiteY3" fmla="*/ 155576 h 172283"/>
              <a:gd name="connsiteX4" fmla="*/ 106362 w 163545"/>
              <a:gd name="connsiteY4" fmla="*/ 171451 h 172283"/>
              <a:gd name="connsiteX5" fmla="*/ 141287 w 163545"/>
              <a:gd name="connsiteY5" fmla="*/ 133351 h 172283"/>
              <a:gd name="connsiteX6" fmla="*/ 163512 w 163545"/>
              <a:gd name="connsiteY6" fmla="*/ 88901 h 172283"/>
              <a:gd name="connsiteX7" fmla="*/ 136525 w 163545"/>
              <a:gd name="connsiteY7" fmla="*/ 42864 h 172283"/>
              <a:gd name="connsiteX8" fmla="*/ 0 w 163545"/>
              <a:gd name="connsiteY8" fmla="*/ 1 h 17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545" h="172283">
                <a:moveTo>
                  <a:pt x="0" y="1"/>
                </a:moveTo>
                <a:cubicBezTo>
                  <a:pt x="-265" y="265"/>
                  <a:pt x="110331" y="26195"/>
                  <a:pt x="134937" y="44451"/>
                </a:cubicBezTo>
                <a:cubicBezTo>
                  <a:pt x="159543" y="62707"/>
                  <a:pt x="146843" y="91018"/>
                  <a:pt x="147637" y="109539"/>
                </a:cubicBezTo>
                <a:cubicBezTo>
                  <a:pt x="148431" y="128060"/>
                  <a:pt x="146579" y="145257"/>
                  <a:pt x="139700" y="155576"/>
                </a:cubicBezTo>
                <a:cubicBezTo>
                  <a:pt x="132821" y="165895"/>
                  <a:pt x="106098" y="175155"/>
                  <a:pt x="106362" y="171451"/>
                </a:cubicBezTo>
                <a:cubicBezTo>
                  <a:pt x="106626" y="167747"/>
                  <a:pt x="131762" y="147109"/>
                  <a:pt x="141287" y="133351"/>
                </a:cubicBezTo>
                <a:cubicBezTo>
                  <a:pt x="150812" y="119593"/>
                  <a:pt x="164306" y="103982"/>
                  <a:pt x="163512" y="88901"/>
                </a:cubicBezTo>
                <a:cubicBezTo>
                  <a:pt x="162718" y="73820"/>
                  <a:pt x="166952" y="57945"/>
                  <a:pt x="136525" y="42864"/>
                </a:cubicBezTo>
                <a:cubicBezTo>
                  <a:pt x="106098" y="27783"/>
                  <a:pt x="265" y="-263"/>
                  <a:pt x="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A4B615CC-B33F-401A-8747-6D11BFB0EB87}"/>
              </a:ext>
            </a:extLst>
          </p:cNvPr>
          <p:cNvSpPr/>
          <p:nvPr/>
        </p:nvSpPr>
        <p:spPr>
          <a:xfrm>
            <a:off x="7491405" y="7942316"/>
            <a:ext cx="262075" cy="30771"/>
          </a:xfrm>
          <a:custGeom>
            <a:avLst/>
            <a:gdLst>
              <a:gd name="connsiteX0" fmla="*/ 8 w 262075"/>
              <a:gd name="connsiteY0" fmla="*/ 1534 h 30771"/>
              <a:gd name="connsiteX1" fmla="*/ 204795 w 262075"/>
              <a:gd name="connsiteY1" fmla="*/ 4709 h 30771"/>
              <a:gd name="connsiteX2" fmla="*/ 261945 w 262075"/>
              <a:gd name="connsiteY2" fmla="*/ 30109 h 30771"/>
              <a:gd name="connsiteX3" fmla="*/ 212733 w 262075"/>
              <a:gd name="connsiteY3" fmla="*/ 22172 h 30771"/>
              <a:gd name="connsiteX4" fmla="*/ 8 w 262075"/>
              <a:gd name="connsiteY4" fmla="*/ 1534 h 30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075" h="30771">
                <a:moveTo>
                  <a:pt x="8" y="1534"/>
                </a:moveTo>
                <a:cubicBezTo>
                  <a:pt x="-1315" y="-1376"/>
                  <a:pt x="161139" y="-53"/>
                  <a:pt x="204795" y="4709"/>
                </a:cubicBezTo>
                <a:cubicBezTo>
                  <a:pt x="248451" y="9471"/>
                  <a:pt x="260622" y="27199"/>
                  <a:pt x="261945" y="30109"/>
                </a:cubicBezTo>
                <a:cubicBezTo>
                  <a:pt x="263268" y="33019"/>
                  <a:pt x="255066" y="25611"/>
                  <a:pt x="212733" y="22172"/>
                </a:cubicBezTo>
                <a:cubicBezTo>
                  <a:pt x="170400" y="18733"/>
                  <a:pt x="1331" y="4444"/>
                  <a:pt x="8" y="1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A8B16D6A-3FCB-4C4E-B670-1570B6343D97}"/>
              </a:ext>
            </a:extLst>
          </p:cNvPr>
          <p:cNvSpPr/>
          <p:nvPr/>
        </p:nvSpPr>
        <p:spPr>
          <a:xfrm>
            <a:off x="7732610" y="7974927"/>
            <a:ext cx="171694" cy="42332"/>
          </a:xfrm>
          <a:custGeom>
            <a:avLst/>
            <a:gdLst>
              <a:gd name="connsiteX0" fmla="*/ 103 w 171694"/>
              <a:gd name="connsiteY0" fmla="*/ 673 h 42332"/>
              <a:gd name="connsiteX1" fmla="*/ 103290 w 171694"/>
              <a:gd name="connsiteY1" fmla="*/ 26073 h 42332"/>
              <a:gd name="connsiteX2" fmla="*/ 171553 w 171694"/>
              <a:gd name="connsiteY2" fmla="*/ 41948 h 42332"/>
              <a:gd name="connsiteX3" fmla="*/ 85828 w 171694"/>
              <a:gd name="connsiteY3" fmla="*/ 10198 h 42332"/>
              <a:gd name="connsiteX4" fmla="*/ 103 w 171694"/>
              <a:gd name="connsiteY4" fmla="*/ 673 h 42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94" h="42332">
                <a:moveTo>
                  <a:pt x="103" y="673"/>
                </a:moveTo>
                <a:cubicBezTo>
                  <a:pt x="3013" y="3319"/>
                  <a:pt x="74715" y="19194"/>
                  <a:pt x="103290" y="26073"/>
                </a:cubicBezTo>
                <a:cubicBezTo>
                  <a:pt x="131865" y="32952"/>
                  <a:pt x="174463" y="44594"/>
                  <a:pt x="171553" y="41948"/>
                </a:cubicBezTo>
                <a:cubicBezTo>
                  <a:pt x="168643" y="39302"/>
                  <a:pt x="115461" y="16812"/>
                  <a:pt x="85828" y="10198"/>
                </a:cubicBezTo>
                <a:cubicBezTo>
                  <a:pt x="56195" y="3584"/>
                  <a:pt x="-2807" y="-1973"/>
                  <a:pt x="103" y="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6F47B0CF-94A6-4B10-AC76-2B0BCB3C68EF}"/>
              </a:ext>
            </a:extLst>
          </p:cNvPr>
          <p:cNvSpPr/>
          <p:nvPr/>
        </p:nvSpPr>
        <p:spPr>
          <a:xfrm>
            <a:off x="7783454" y="7891232"/>
            <a:ext cx="174693" cy="119369"/>
          </a:xfrm>
          <a:custGeom>
            <a:avLst/>
            <a:gdLst>
              <a:gd name="connsiteX0" fmla="*/ 174684 w 174693"/>
              <a:gd name="connsiteY0" fmla="*/ 24043 h 119369"/>
              <a:gd name="connsiteX1" fmla="*/ 57209 w 174693"/>
              <a:gd name="connsiteY1" fmla="*/ 6581 h 119369"/>
              <a:gd name="connsiteX2" fmla="*/ 23871 w 174693"/>
              <a:gd name="connsiteY2" fmla="*/ 58968 h 119369"/>
              <a:gd name="connsiteX3" fmla="*/ 87371 w 174693"/>
              <a:gd name="connsiteY3" fmla="*/ 93893 h 119369"/>
              <a:gd name="connsiteX4" fmla="*/ 104834 w 174693"/>
              <a:gd name="connsiteY4" fmla="*/ 119293 h 119369"/>
              <a:gd name="connsiteX5" fmla="*/ 74671 w 174693"/>
              <a:gd name="connsiteY5" fmla="*/ 100243 h 119369"/>
              <a:gd name="connsiteX6" fmla="*/ 59 w 174693"/>
              <a:gd name="connsiteY6" fmla="*/ 58968 h 119369"/>
              <a:gd name="connsiteX7" fmla="*/ 63559 w 174693"/>
              <a:gd name="connsiteY7" fmla="*/ 1818 h 119369"/>
              <a:gd name="connsiteX8" fmla="*/ 174684 w 174693"/>
              <a:gd name="connsiteY8" fmla="*/ 24043 h 11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693" h="119369">
                <a:moveTo>
                  <a:pt x="174684" y="24043"/>
                </a:moveTo>
                <a:cubicBezTo>
                  <a:pt x="173626" y="24837"/>
                  <a:pt x="82345" y="760"/>
                  <a:pt x="57209" y="6581"/>
                </a:cubicBezTo>
                <a:cubicBezTo>
                  <a:pt x="32073" y="12402"/>
                  <a:pt x="18844" y="44416"/>
                  <a:pt x="23871" y="58968"/>
                </a:cubicBezTo>
                <a:cubicBezTo>
                  <a:pt x="28898" y="73520"/>
                  <a:pt x="73877" y="83839"/>
                  <a:pt x="87371" y="93893"/>
                </a:cubicBezTo>
                <a:cubicBezTo>
                  <a:pt x="100865" y="103947"/>
                  <a:pt x="106951" y="118235"/>
                  <a:pt x="104834" y="119293"/>
                </a:cubicBezTo>
                <a:cubicBezTo>
                  <a:pt x="102717" y="120351"/>
                  <a:pt x="92133" y="110297"/>
                  <a:pt x="74671" y="100243"/>
                </a:cubicBezTo>
                <a:cubicBezTo>
                  <a:pt x="57209" y="90189"/>
                  <a:pt x="1911" y="75372"/>
                  <a:pt x="59" y="58968"/>
                </a:cubicBezTo>
                <a:cubicBezTo>
                  <a:pt x="-1793" y="42564"/>
                  <a:pt x="40276" y="11343"/>
                  <a:pt x="63559" y="1818"/>
                </a:cubicBezTo>
                <a:cubicBezTo>
                  <a:pt x="86842" y="-7707"/>
                  <a:pt x="175742" y="23249"/>
                  <a:pt x="174684" y="24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8169FF2C-A66E-4BFC-8A5F-35AF234FA3DA}"/>
              </a:ext>
            </a:extLst>
          </p:cNvPr>
          <p:cNvSpPr/>
          <p:nvPr/>
        </p:nvSpPr>
        <p:spPr>
          <a:xfrm>
            <a:off x="7899400" y="7891463"/>
            <a:ext cx="63563" cy="118804"/>
          </a:xfrm>
          <a:custGeom>
            <a:avLst/>
            <a:gdLst>
              <a:gd name="connsiteX0" fmla="*/ 34925 w 63563"/>
              <a:gd name="connsiteY0" fmla="*/ 0 h 118804"/>
              <a:gd name="connsiteX1" fmla="*/ 50800 w 63563"/>
              <a:gd name="connsiteY1" fmla="*/ 74612 h 118804"/>
              <a:gd name="connsiteX2" fmla="*/ 0 w 63563"/>
              <a:gd name="connsiteY2" fmla="*/ 117475 h 118804"/>
              <a:gd name="connsiteX3" fmla="*/ 50800 w 63563"/>
              <a:gd name="connsiteY3" fmla="*/ 104775 h 118804"/>
              <a:gd name="connsiteX4" fmla="*/ 63500 w 63563"/>
              <a:gd name="connsiteY4" fmla="*/ 73025 h 118804"/>
              <a:gd name="connsiteX5" fmla="*/ 34925 w 63563"/>
              <a:gd name="connsiteY5" fmla="*/ 0 h 11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63" h="118804">
                <a:moveTo>
                  <a:pt x="34925" y="0"/>
                </a:moveTo>
                <a:cubicBezTo>
                  <a:pt x="32808" y="264"/>
                  <a:pt x="56621" y="55033"/>
                  <a:pt x="50800" y="74612"/>
                </a:cubicBezTo>
                <a:cubicBezTo>
                  <a:pt x="44979" y="94191"/>
                  <a:pt x="0" y="112448"/>
                  <a:pt x="0" y="117475"/>
                </a:cubicBezTo>
                <a:cubicBezTo>
                  <a:pt x="0" y="122502"/>
                  <a:pt x="40217" y="112183"/>
                  <a:pt x="50800" y="104775"/>
                </a:cubicBezTo>
                <a:cubicBezTo>
                  <a:pt x="61383" y="97367"/>
                  <a:pt x="64029" y="85725"/>
                  <a:pt x="63500" y="73025"/>
                </a:cubicBezTo>
                <a:cubicBezTo>
                  <a:pt x="62971" y="60325"/>
                  <a:pt x="37042" y="-264"/>
                  <a:pt x="3492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51C99E4E-F42F-44E5-AF9F-6F86A90A9B9A}"/>
              </a:ext>
            </a:extLst>
          </p:cNvPr>
          <p:cNvSpPr/>
          <p:nvPr/>
        </p:nvSpPr>
        <p:spPr>
          <a:xfrm>
            <a:off x="7772073" y="7886410"/>
            <a:ext cx="211328" cy="138526"/>
          </a:xfrm>
          <a:custGeom>
            <a:avLst/>
            <a:gdLst>
              <a:gd name="connsiteX0" fmla="*/ 203527 w 211328"/>
              <a:gd name="connsiteY0" fmla="*/ 38390 h 138526"/>
              <a:gd name="connsiteX1" fmla="*/ 51127 w 211328"/>
              <a:gd name="connsiteY1" fmla="*/ 290 h 138526"/>
              <a:gd name="connsiteX2" fmla="*/ 327 w 211328"/>
              <a:gd name="connsiteY2" fmla="*/ 57440 h 138526"/>
              <a:gd name="connsiteX3" fmla="*/ 70177 w 211328"/>
              <a:gd name="connsiteY3" fmla="*/ 95540 h 138526"/>
              <a:gd name="connsiteX4" fmla="*/ 149552 w 211328"/>
              <a:gd name="connsiteY4" fmla="*/ 138403 h 138526"/>
              <a:gd name="connsiteX5" fmla="*/ 186065 w 211328"/>
              <a:gd name="connsiteY5" fmla="*/ 106653 h 138526"/>
              <a:gd name="connsiteX6" fmla="*/ 203527 w 211328"/>
              <a:gd name="connsiteY6" fmla="*/ 38390 h 1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328" h="138526">
                <a:moveTo>
                  <a:pt x="203527" y="38390"/>
                </a:moveTo>
                <a:cubicBezTo>
                  <a:pt x="181037" y="20663"/>
                  <a:pt x="84994" y="-2885"/>
                  <a:pt x="51127" y="290"/>
                </a:cubicBezTo>
                <a:cubicBezTo>
                  <a:pt x="17260" y="3465"/>
                  <a:pt x="-2848" y="41565"/>
                  <a:pt x="327" y="57440"/>
                </a:cubicBezTo>
                <a:cubicBezTo>
                  <a:pt x="3502" y="73315"/>
                  <a:pt x="70177" y="95540"/>
                  <a:pt x="70177" y="95540"/>
                </a:cubicBezTo>
                <a:cubicBezTo>
                  <a:pt x="95048" y="109034"/>
                  <a:pt x="130238" y="136551"/>
                  <a:pt x="149552" y="138403"/>
                </a:cubicBezTo>
                <a:cubicBezTo>
                  <a:pt x="168866" y="140255"/>
                  <a:pt x="178657" y="120940"/>
                  <a:pt x="186065" y="106653"/>
                </a:cubicBezTo>
                <a:cubicBezTo>
                  <a:pt x="193473" y="92366"/>
                  <a:pt x="226017" y="56117"/>
                  <a:pt x="203527" y="38390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E55A4D17-ED80-487C-BED9-DD46CA5D7852}"/>
              </a:ext>
            </a:extLst>
          </p:cNvPr>
          <p:cNvSpPr/>
          <p:nvPr/>
        </p:nvSpPr>
        <p:spPr>
          <a:xfrm>
            <a:off x="7386354" y="7546975"/>
            <a:ext cx="265411" cy="125429"/>
          </a:xfrm>
          <a:custGeom>
            <a:avLst/>
            <a:gdLst>
              <a:gd name="connsiteX0" fmla="*/ 59021 w 265411"/>
              <a:gd name="connsiteY0" fmla="*/ 0 h 125429"/>
              <a:gd name="connsiteX1" fmla="*/ 284 w 265411"/>
              <a:gd name="connsiteY1" fmla="*/ 103188 h 125429"/>
              <a:gd name="connsiteX2" fmla="*/ 89184 w 265411"/>
              <a:gd name="connsiteY2" fmla="*/ 119063 h 125429"/>
              <a:gd name="connsiteX3" fmla="*/ 109821 w 265411"/>
              <a:gd name="connsiteY3" fmla="*/ 125413 h 125429"/>
              <a:gd name="connsiteX4" fmla="*/ 20921 w 265411"/>
              <a:gd name="connsiteY4" fmla="*/ 117475 h 125429"/>
              <a:gd name="connsiteX5" fmla="*/ 103471 w 265411"/>
              <a:gd name="connsiteY5" fmla="*/ 73025 h 125429"/>
              <a:gd name="connsiteX6" fmla="*/ 154271 w 265411"/>
              <a:gd name="connsiteY6" fmla="*/ 46038 h 125429"/>
              <a:gd name="connsiteX7" fmla="*/ 265396 w 265411"/>
              <a:gd name="connsiteY7" fmla="*/ 17463 h 125429"/>
              <a:gd name="connsiteX8" fmla="*/ 146334 w 265411"/>
              <a:gd name="connsiteY8" fmla="*/ 42863 h 125429"/>
              <a:gd name="connsiteX9" fmla="*/ 59021 w 265411"/>
              <a:gd name="connsiteY9" fmla="*/ 79375 h 125429"/>
              <a:gd name="connsiteX10" fmla="*/ 60609 w 265411"/>
              <a:gd name="connsiteY10" fmla="*/ 111125 h 125429"/>
              <a:gd name="connsiteX11" fmla="*/ 3459 w 265411"/>
              <a:gd name="connsiteY11" fmla="*/ 103188 h 125429"/>
              <a:gd name="connsiteX12" fmla="*/ 59021 w 265411"/>
              <a:gd name="connsiteY12" fmla="*/ 0 h 12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5411" h="125429">
                <a:moveTo>
                  <a:pt x="59021" y="0"/>
                </a:moveTo>
                <a:cubicBezTo>
                  <a:pt x="58492" y="0"/>
                  <a:pt x="-4743" y="83344"/>
                  <a:pt x="284" y="103188"/>
                </a:cubicBezTo>
                <a:cubicBezTo>
                  <a:pt x="5311" y="123032"/>
                  <a:pt x="70928" y="115359"/>
                  <a:pt x="89184" y="119063"/>
                </a:cubicBezTo>
                <a:cubicBezTo>
                  <a:pt x="107440" y="122767"/>
                  <a:pt x="121198" y="125678"/>
                  <a:pt x="109821" y="125413"/>
                </a:cubicBezTo>
                <a:cubicBezTo>
                  <a:pt x="98444" y="125148"/>
                  <a:pt x="21979" y="126206"/>
                  <a:pt x="20921" y="117475"/>
                </a:cubicBezTo>
                <a:cubicBezTo>
                  <a:pt x="19863" y="108744"/>
                  <a:pt x="81246" y="84931"/>
                  <a:pt x="103471" y="73025"/>
                </a:cubicBezTo>
                <a:cubicBezTo>
                  <a:pt x="125696" y="61119"/>
                  <a:pt x="127284" y="55298"/>
                  <a:pt x="154271" y="46038"/>
                </a:cubicBezTo>
                <a:cubicBezTo>
                  <a:pt x="181259" y="36778"/>
                  <a:pt x="266719" y="17992"/>
                  <a:pt x="265396" y="17463"/>
                </a:cubicBezTo>
                <a:cubicBezTo>
                  <a:pt x="264073" y="16934"/>
                  <a:pt x="180730" y="32544"/>
                  <a:pt x="146334" y="42863"/>
                </a:cubicBezTo>
                <a:cubicBezTo>
                  <a:pt x="111938" y="53182"/>
                  <a:pt x="73309" y="67998"/>
                  <a:pt x="59021" y="79375"/>
                </a:cubicBezTo>
                <a:cubicBezTo>
                  <a:pt x="44733" y="90752"/>
                  <a:pt x="69869" y="107156"/>
                  <a:pt x="60609" y="111125"/>
                </a:cubicBezTo>
                <a:cubicBezTo>
                  <a:pt x="51349" y="115094"/>
                  <a:pt x="5576" y="117476"/>
                  <a:pt x="3459" y="103188"/>
                </a:cubicBezTo>
                <a:cubicBezTo>
                  <a:pt x="1342" y="88901"/>
                  <a:pt x="59550" y="0"/>
                  <a:pt x="5902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C9BDC766-ADC8-4A80-A81D-F684A91BB099}"/>
              </a:ext>
            </a:extLst>
          </p:cNvPr>
          <p:cNvSpPr/>
          <p:nvPr/>
        </p:nvSpPr>
        <p:spPr>
          <a:xfrm>
            <a:off x="7699092" y="7637129"/>
            <a:ext cx="341605" cy="106913"/>
          </a:xfrm>
          <a:custGeom>
            <a:avLst/>
            <a:gdLst>
              <a:gd name="connsiteX0" fmla="*/ 1871 w 341605"/>
              <a:gd name="connsiteY0" fmla="*/ 334 h 106913"/>
              <a:gd name="connsiteX1" fmla="*/ 154271 w 341605"/>
              <a:gd name="connsiteY1" fmla="*/ 43196 h 106913"/>
              <a:gd name="connsiteX2" fmla="*/ 284446 w 341605"/>
              <a:gd name="connsiteY2" fmla="*/ 84471 h 106913"/>
              <a:gd name="connsiteX3" fmla="*/ 341596 w 341605"/>
              <a:gd name="connsiteY3" fmla="*/ 106696 h 106913"/>
              <a:gd name="connsiteX4" fmla="*/ 284446 w 341605"/>
              <a:gd name="connsiteY4" fmla="*/ 71771 h 106913"/>
              <a:gd name="connsiteX5" fmla="*/ 1871 w 341605"/>
              <a:gd name="connsiteY5" fmla="*/ 334 h 10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605" h="106913">
                <a:moveTo>
                  <a:pt x="1871" y="334"/>
                </a:moveTo>
                <a:cubicBezTo>
                  <a:pt x="-19825" y="-4428"/>
                  <a:pt x="154271" y="43196"/>
                  <a:pt x="154271" y="43196"/>
                </a:cubicBezTo>
                <a:cubicBezTo>
                  <a:pt x="201367" y="57219"/>
                  <a:pt x="253225" y="73888"/>
                  <a:pt x="284446" y="84471"/>
                </a:cubicBezTo>
                <a:cubicBezTo>
                  <a:pt x="315667" y="95054"/>
                  <a:pt x="341596" y="108813"/>
                  <a:pt x="341596" y="106696"/>
                </a:cubicBezTo>
                <a:cubicBezTo>
                  <a:pt x="341596" y="104579"/>
                  <a:pt x="343713" y="88440"/>
                  <a:pt x="284446" y="71771"/>
                </a:cubicBezTo>
                <a:cubicBezTo>
                  <a:pt x="225179" y="55102"/>
                  <a:pt x="23567" y="5096"/>
                  <a:pt x="1871" y="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5580EA7C-A679-4009-B30A-73375F978FEE}"/>
              </a:ext>
            </a:extLst>
          </p:cNvPr>
          <p:cNvSpPr/>
          <p:nvPr/>
        </p:nvSpPr>
        <p:spPr>
          <a:xfrm>
            <a:off x="7629525" y="7637445"/>
            <a:ext cx="203137" cy="118197"/>
          </a:xfrm>
          <a:custGeom>
            <a:avLst/>
            <a:gdLst>
              <a:gd name="connsiteX0" fmla="*/ 53975 w 203137"/>
              <a:gd name="connsiteY0" fmla="*/ 18 h 118197"/>
              <a:gd name="connsiteX1" fmla="*/ 0 w 203137"/>
              <a:gd name="connsiteY1" fmla="*/ 53993 h 118197"/>
              <a:gd name="connsiteX2" fmla="*/ 55563 w 203137"/>
              <a:gd name="connsiteY2" fmla="*/ 55580 h 118197"/>
              <a:gd name="connsiteX3" fmla="*/ 200025 w 203137"/>
              <a:gd name="connsiteY3" fmla="*/ 117493 h 118197"/>
              <a:gd name="connsiteX4" fmla="*/ 142875 w 203137"/>
              <a:gd name="connsiteY4" fmla="*/ 87330 h 118197"/>
              <a:gd name="connsiteX5" fmla="*/ 6350 w 203137"/>
              <a:gd name="connsiteY5" fmla="*/ 60343 h 118197"/>
              <a:gd name="connsiteX6" fmla="*/ 53975 w 203137"/>
              <a:gd name="connsiteY6" fmla="*/ 18 h 11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137" h="118197">
                <a:moveTo>
                  <a:pt x="53975" y="18"/>
                </a:moveTo>
                <a:cubicBezTo>
                  <a:pt x="52917" y="-1040"/>
                  <a:pt x="-265" y="44733"/>
                  <a:pt x="0" y="53993"/>
                </a:cubicBezTo>
                <a:cubicBezTo>
                  <a:pt x="265" y="63253"/>
                  <a:pt x="22225" y="44997"/>
                  <a:pt x="55563" y="55580"/>
                </a:cubicBezTo>
                <a:cubicBezTo>
                  <a:pt x="88901" y="66163"/>
                  <a:pt x="185473" y="112201"/>
                  <a:pt x="200025" y="117493"/>
                </a:cubicBezTo>
                <a:cubicBezTo>
                  <a:pt x="214577" y="122785"/>
                  <a:pt x="175154" y="96855"/>
                  <a:pt x="142875" y="87330"/>
                </a:cubicBezTo>
                <a:cubicBezTo>
                  <a:pt x="110596" y="77805"/>
                  <a:pt x="25929" y="72778"/>
                  <a:pt x="6350" y="60343"/>
                </a:cubicBezTo>
                <a:cubicBezTo>
                  <a:pt x="-13229" y="47908"/>
                  <a:pt x="55033" y="1076"/>
                  <a:pt x="5397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27392D55-EA00-4FF8-A869-B5533E07BB5A}"/>
              </a:ext>
            </a:extLst>
          </p:cNvPr>
          <p:cNvSpPr/>
          <p:nvPr/>
        </p:nvSpPr>
        <p:spPr>
          <a:xfrm>
            <a:off x="7473783" y="7729287"/>
            <a:ext cx="55748" cy="205064"/>
          </a:xfrm>
          <a:custGeom>
            <a:avLst/>
            <a:gdLst>
              <a:gd name="connsiteX0" fmla="*/ 30330 w 55748"/>
              <a:gd name="connsiteY0" fmla="*/ 251 h 205064"/>
              <a:gd name="connsiteX1" fmla="*/ 38267 w 55748"/>
              <a:gd name="connsiteY1" fmla="*/ 124076 h 205064"/>
              <a:gd name="connsiteX2" fmla="*/ 167 w 55748"/>
              <a:gd name="connsiteY2" fmla="*/ 162176 h 205064"/>
              <a:gd name="connsiteX3" fmla="*/ 55730 w 55748"/>
              <a:gd name="connsiteY3" fmla="*/ 205038 h 205064"/>
              <a:gd name="connsiteX4" fmla="*/ 6517 w 55748"/>
              <a:gd name="connsiteY4" fmla="*/ 155826 h 205064"/>
              <a:gd name="connsiteX5" fmla="*/ 20805 w 55748"/>
              <a:gd name="connsiteY5" fmla="*/ 128838 h 205064"/>
              <a:gd name="connsiteX6" fmla="*/ 28742 w 55748"/>
              <a:gd name="connsiteY6" fmla="*/ 92326 h 205064"/>
              <a:gd name="connsiteX7" fmla="*/ 30330 w 55748"/>
              <a:gd name="connsiteY7" fmla="*/ 251 h 20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748" h="205064">
                <a:moveTo>
                  <a:pt x="30330" y="251"/>
                </a:moveTo>
                <a:cubicBezTo>
                  <a:pt x="31917" y="5543"/>
                  <a:pt x="43294" y="97089"/>
                  <a:pt x="38267" y="124076"/>
                </a:cubicBezTo>
                <a:cubicBezTo>
                  <a:pt x="33240" y="151063"/>
                  <a:pt x="-2743" y="148682"/>
                  <a:pt x="167" y="162176"/>
                </a:cubicBezTo>
                <a:cubicBezTo>
                  <a:pt x="3077" y="175670"/>
                  <a:pt x="54672" y="206096"/>
                  <a:pt x="55730" y="205038"/>
                </a:cubicBezTo>
                <a:cubicBezTo>
                  <a:pt x="56788" y="203980"/>
                  <a:pt x="12338" y="168526"/>
                  <a:pt x="6517" y="155826"/>
                </a:cubicBezTo>
                <a:cubicBezTo>
                  <a:pt x="696" y="143126"/>
                  <a:pt x="17101" y="139421"/>
                  <a:pt x="20805" y="128838"/>
                </a:cubicBezTo>
                <a:cubicBezTo>
                  <a:pt x="24509" y="118255"/>
                  <a:pt x="27684" y="109788"/>
                  <a:pt x="28742" y="92326"/>
                </a:cubicBezTo>
                <a:cubicBezTo>
                  <a:pt x="29800" y="74864"/>
                  <a:pt x="28743" y="-5041"/>
                  <a:pt x="30330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7A0755F5-3037-468C-A6AB-90C30C57628D}"/>
              </a:ext>
            </a:extLst>
          </p:cNvPr>
          <p:cNvSpPr/>
          <p:nvPr/>
        </p:nvSpPr>
        <p:spPr>
          <a:xfrm>
            <a:off x="7723183" y="7845422"/>
            <a:ext cx="54688" cy="85728"/>
          </a:xfrm>
          <a:custGeom>
            <a:avLst/>
            <a:gdLst>
              <a:gd name="connsiteX0" fmla="*/ 50805 w 54688"/>
              <a:gd name="connsiteY0" fmla="*/ 3 h 85728"/>
              <a:gd name="connsiteX1" fmla="*/ 50805 w 54688"/>
              <a:gd name="connsiteY1" fmla="*/ 65091 h 85728"/>
              <a:gd name="connsiteX2" fmla="*/ 5 w 54688"/>
              <a:gd name="connsiteY2" fmla="*/ 85728 h 85728"/>
              <a:gd name="connsiteX3" fmla="*/ 47630 w 54688"/>
              <a:gd name="connsiteY3" fmla="*/ 61916 h 85728"/>
              <a:gd name="connsiteX4" fmla="*/ 50805 w 54688"/>
              <a:gd name="connsiteY4" fmla="*/ 3 h 8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8" h="85728">
                <a:moveTo>
                  <a:pt x="50805" y="3"/>
                </a:moveTo>
                <a:cubicBezTo>
                  <a:pt x="51334" y="532"/>
                  <a:pt x="59272" y="50803"/>
                  <a:pt x="50805" y="65091"/>
                </a:cubicBezTo>
                <a:cubicBezTo>
                  <a:pt x="42338" y="79379"/>
                  <a:pt x="5" y="85728"/>
                  <a:pt x="5" y="85728"/>
                </a:cubicBezTo>
                <a:cubicBezTo>
                  <a:pt x="-524" y="85199"/>
                  <a:pt x="38370" y="71705"/>
                  <a:pt x="47630" y="61916"/>
                </a:cubicBezTo>
                <a:cubicBezTo>
                  <a:pt x="56890" y="52127"/>
                  <a:pt x="50276" y="-526"/>
                  <a:pt x="5080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AFA33657-881A-4731-95BB-92BE62A89F3B}"/>
              </a:ext>
            </a:extLst>
          </p:cNvPr>
          <p:cNvSpPr/>
          <p:nvPr/>
        </p:nvSpPr>
        <p:spPr>
          <a:xfrm>
            <a:off x="8180388" y="7754938"/>
            <a:ext cx="201443" cy="9729"/>
          </a:xfrm>
          <a:custGeom>
            <a:avLst/>
            <a:gdLst>
              <a:gd name="connsiteX0" fmla="*/ 0 w 201443"/>
              <a:gd name="connsiteY0" fmla="*/ 0 h 9729"/>
              <a:gd name="connsiteX1" fmla="*/ 53975 w 201443"/>
              <a:gd name="connsiteY1" fmla="*/ 0 h 9729"/>
              <a:gd name="connsiteX2" fmla="*/ 200025 w 201443"/>
              <a:gd name="connsiteY2" fmla="*/ 3175 h 9729"/>
              <a:gd name="connsiteX3" fmla="*/ 119062 w 201443"/>
              <a:gd name="connsiteY3" fmla="*/ 9525 h 9729"/>
              <a:gd name="connsiteX4" fmla="*/ 0 w 201443"/>
              <a:gd name="connsiteY4" fmla="*/ 0 h 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443" h="9729">
                <a:moveTo>
                  <a:pt x="0" y="0"/>
                </a:moveTo>
                <a:lnTo>
                  <a:pt x="53975" y="0"/>
                </a:lnTo>
                <a:lnTo>
                  <a:pt x="200025" y="3175"/>
                </a:lnTo>
                <a:cubicBezTo>
                  <a:pt x="210873" y="4762"/>
                  <a:pt x="157162" y="8731"/>
                  <a:pt x="119062" y="9525"/>
                </a:cubicBezTo>
                <a:cubicBezTo>
                  <a:pt x="80962" y="10319"/>
                  <a:pt x="26193" y="9128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EE256FE9-CEDD-45EF-8856-A46752A856D4}"/>
              </a:ext>
            </a:extLst>
          </p:cNvPr>
          <p:cNvSpPr/>
          <p:nvPr/>
        </p:nvSpPr>
        <p:spPr>
          <a:xfrm>
            <a:off x="7777163" y="7772376"/>
            <a:ext cx="282623" cy="71740"/>
          </a:xfrm>
          <a:custGeom>
            <a:avLst/>
            <a:gdLst>
              <a:gd name="connsiteX0" fmla="*/ 95250 w 282623"/>
              <a:gd name="connsiteY0" fmla="*/ 24 h 71740"/>
              <a:gd name="connsiteX1" fmla="*/ 241300 w 282623"/>
              <a:gd name="connsiteY1" fmla="*/ 61937 h 71740"/>
              <a:gd name="connsiteX2" fmla="*/ 282575 w 282623"/>
              <a:gd name="connsiteY2" fmla="*/ 69874 h 71740"/>
              <a:gd name="connsiteX3" fmla="*/ 246062 w 282623"/>
              <a:gd name="connsiteY3" fmla="*/ 69874 h 71740"/>
              <a:gd name="connsiteX4" fmla="*/ 111125 w 282623"/>
              <a:gd name="connsiteY4" fmla="*/ 49237 h 71740"/>
              <a:gd name="connsiteX5" fmla="*/ 0 w 282623"/>
              <a:gd name="connsiteY5" fmla="*/ 31774 h 71740"/>
              <a:gd name="connsiteX6" fmla="*/ 249237 w 282623"/>
              <a:gd name="connsiteY6" fmla="*/ 69874 h 71740"/>
              <a:gd name="connsiteX7" fmla="*/ 95250 w 282623"/>
              <a:gd name="connsiteY7" fmla="*/ 24 h 7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623" h="71740">
                <a:moveTo>
                  <a:pt x="95250" y="24"/>
                </a:moveTo>
                <a:cubicBezTo>
                  <a:pt x="93927" y="-1299"/>
                  <a:pt x="210079" y="50295"/>
                  <a:pt x="241300" y="61937"/>
                </a:cubicBezTo>
                <a:cubicBezTo>
                  <a:pt x="272521" y="73579"/>
                  <a:pt x="281781" y="68551"/>
                  <a:pt x="282575" y="69874"/>
                </a:cubicBezTo>
                <a:cubicBezTo>
                  <a:pt x="283369" y="71197"/>
                  <a:pt x="274637" y="73313"/>
                  <a:pt x="246062" y="69874"/>
                </a:cubicBezTo>
                <a:cubicBezTo>
                  <a:pt x="217487" y="66435"/>
                  <a:pt x="111125" y="49237"/>
                  <a:pt x="111125" y="49237"/>
                </a:cubicBezTo>
                <a:lnTo>
                  <a:pt x="0" y="31774"/>
                </a:lnTo>
                <a:cubicBezTo>
                  <a:pt x="23019" y="35214"/>
                  <a:pt x="233627" y="70668"/>
                  <a:pt x="249237" y="69874"/>
                </a:cubicBezTo>
                <a:cubicBezTo>
                  <a:pt x="264847" y="69080"/>
                  <a:pt x="96573" y="1347"/>
                  <a:pt x="95250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348564B6-A833-4BE5-BD92-11D75416C54C}"/>
              </a:ext>
            </a:extLst>
          </p:cNvPr>
          <p:cNvSpPr/>
          <p:nvPr/>
        </p:nvSpPr>
        <p:spPr>
          <a:xfrm>
            <a:off x="7567059" y="7772213"/>
            <a:ext cx="115663" cy="69541"/>
          </a:xfrm>
          <a:custGeom>
            <a:avLst/>
            <a:gdLst>
              <a:gd name="connsiteX0" fmla="*/ 554 w 115663"/>
              <a:gd name="connsiteY0" fmla="*/ 187 h 69541"/>
              <a:gd name="connsiteX1" fmla="*/ 48179 w 115663"/>
              <a:gd name="connsiteY1" fmla="*/ 46225 h 69541"/>
              <a:gd name="connsiteX2" fmla="*/ 114854 w 115663"/>
              <a:gd name="connsiteY2" fmla="*/ 66862 h 69541"/>
              <a:gd name="connsiteX3" fmla="*/ 79929 w 115663"/>
              <a:gd name="connsiteY3" fmla="*/ 65275 h 69541"/>
              <a:gd name="connsiteX4" fmla="*/ 554 w 115663"/>
              <a:gd name="connsiteY4" fmla="*/ 187 h 6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663" h="69541">
                <a:moveTo>
                  <a:pt x="554" y="187"/>
                </a:moveTo>
                <a:cubicBezTo>
                  <a:pt x="-4738" y="-2988"/>
                  <a:pt x="29129" y="35113"/>
                  <a:pt x="48179" y="46225"/>
                </a:cubicBezTo>
                <a:cubicBezTo>
                  <a:pt x="67229" y="57337"/>
                  <a:pt x="109562" y="63687"/>
                  <a:pt x="114854" y="66862"/>
                </a:cubicBezTo>
                <a:cubicBezTo>
                  <a:pt x="120146" y="70037"/>
                  <a:pt x="98450" y="71360"/>
                  <a:pt x="79929" y="65275"/>
                </a:cubicBezTo>
                <a:cubicBezTo>
                  <a:pt x="61408" y="59190"/>
                  <a:pt x="5846" y="3362"/>
                  <a:pt x="554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E9686F38-73D2-466B-A920-296D4B83ED29}"/>
              </a:ext>
            </a:extLst>
          </p:cNvPr>
          <p:cNvSpPr/>
          <p:nvPr/>
        </p:nvSpPr>
        <p:spPr>
          <a:xfrm>
            <a:off x="4851782" y="4035484"/>
            <a:ext cx="156637" cy="748484"/>
          </a:xfrm>
          <a:custGeom>
            <a:avLst/>
            <a:gdLst>
              <a:gd name="connsiteX0" fmla="*/ 39306 w 156637"/>
              <a:gd name="connsiteY0" fmla="*/ 3116 h 748484"/>
              <a:gd name="connsiteX1" fmla="*/ 18668 w 156637"/>
              <a:gd name="connsiteY1" fmla="*/ 198379 h 748484"/>
              <a:gd name="connsiteX2" fmla="*/ 25018 w 156637"/>
              <a:gd name="connsiteY2" fmla="*/ 404754 h 748484"/>
              <a:gd name="connsiteX3" fmla="*/ 148843 w 156637"/>
              <a:gd name="connsiteY3" fmla="*/ 728604 h 748484"/>
              <a:gd name="connsiteX4" fmla="*/ 139318 w 156637"/>
              <a:gd name="connsiteY4" fmla="*/ 704791 h 748484"/>
              <a:gd name="connsiteX5" fmla="*/ 102806 w 156637"/>
              <a:gd name="connsiteY5" fmla="*/ 634941 h 748484"/>
              <a:gd name="connsiteX6" fmla="*/ 1206 w 156637"/>
              <a:gd name="connsiteY6" fmla="*/ 360304 h 748484"/>
              <a:gd name="connsiteX7" fmla="*/ 39306 w 156637"/>
              <a:gd name="connsiteY7" fmla="*/ 3116 h 74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637" h="748484">
                <a:moveTo>
                  <a:pt x="39306" y="3116"/>
                </a:moveTo>
                <a:cubicBezTo>
                  <a:pt x="42216" y="-23871"/>
                  <a:pt x="21049" y="131439"/>
                  <a:pt x="18668" y="198379"/>
                </a:cubicBezTo>
                <a:cubicBezTo>
                  <a:pt x="16287" y="265319"/>
                  <a:pt x="3322" y="316383"/>
                  <a:pt x="25018" y="404754"/>
                </a:cubicBezTo>
                <a:cubicBezTo>
                  <a:pt x="46714" y="493125"/>
                  <a:pt x="129793" y="678598"/>
                  <a:pt x="148843" y="728604"/>
                </a:cubicBezTo>
                <a:cubicBezTo>
                  <a:pt x="167893" y="778610"/>
                  <a:pt x="146991" y="720401"/>
                  <a:pt x="139318" y="704791"/>
                </a:cubicBezTo>
                <a:cubicBezTo>
                  <a:pt x="131645" y="689181"/>
                  <a:pt x="125825" y="692355"/>
                  <a:pt x="102806" y="634941"/>
                </a:cubicBezTo>
                <a:cubicBezTo>
                  <a:pt x="79787" y="577527"/>
                  <a:pt x="10202" y="471164"/>
                  <a:pt x="1206" y="360304"/>
                </a:cubicBezTo>
                <a:cubicBezTo>
                  <a:pt x="-7790" y="249444"/>
                  <a:pt x="36396" y="30103"/>
                  <a:pt x="39306" y="3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BABD6DBC-5309-4DB0-9F72-56453D261EFC}"/>
              </a:ext>
            </a:extLst>
          </p:cNvPr>
          <p:cNvSpPr/>
          <p:nvPr/>
        </p:nvSpPr>
        <p:spPr>
          <a:xfrm>
            <a:off x="4901256" y="4019548"/>
            <a:ext cx="47339" cy="571590"/>
          </a:xfrm>
          <a:custGeom>
            <a:avLst/>
            <a:gdLst>
              <a:gd name="connsiteX0" fmla="*/ 16819 w 47339"/>
              <a:gd name="connsiteY0" fmla="*/ 2 h 571590"/>
              <a:gd name="connsiteX1" fmla="*/ 8882 w 47339"/>
              <a:gd name="connsiteY1" fmla="*/ 238127 h 571590"/>
              <a:gd name="connsiteX2" fmla="*/ 21582 w 47339"/>
              <a:gd name="connsiteY2" fmla="*/ 382590 h 571590"/>
              <a:gd name="connsiteX3" fmla="*/ 46982 w 47339"/>
              <a:gd name="connsiteY3" fmla="*/ 566740 h 571590"/>
              <a:gd name="connsiteX4" fmla="*/ 34282 w 47339"/>
              <a:gd name="connsiteY4" fmla="*/ 503240 h 571590"/>
              <a:gd name="connsiteX5" fmla="*/ 4119 w 47339"/>
              <a:gd name="connsiteY5" fmla="*/ 344490 h 571590"/>
              <a:gd name="connsiteX6" fmla="*/ 944 w 47339"/>
              <a:gd name="connsiteY6" fmla="*/ 242890 h 571590"/>
              <a:gd name="connsiteX7" fmla="*/ 16819 w 47339"/>
              <a:gd name="connsiteY7" fmla="*/ 2 h 57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39" h="571590">
                <a:moveTo>
                  <a:pt x="16819" y="2"/>
                </a:moveTo>
                <a:cubicBezTo>
                  <a:pt x="18142" y="-792"/>
                  <a:pt x="8088" y="174362"/>
                  <a:pt x="8882" y="238127"/>
                </a:cubicBezTo>
                <a:cubicBezTo>
                  <a:pt x="9676" y="301892"/>
                  <a:pt x="15232" y="327821"/>
                  <a:pt x="21582" y="382590"/>
                </a:cubicBezTo>
                <a:cubicBezTo>
                  <a:pt x="27932" y="437359"/>
                  <a:pt x="44865" y="546632"/>
                  <a:pt x="46982" y="566740"/>
                </a:cubicBezTo>
                <a:cubicBezTo>
                  <a:pt x="49099" y="586848"/>
                  <a:pt x="41426" y="540282"/>
                  <a:pt x="34282" y="503240"/>
                </a:cubicBezTo>
                <a:cubicBezTo>
                  <a:pt x="27138" y="466198"/>
                  <a:pt x="9675" y="387882"/>
                  <a:pt x="4119" y="344490"/>
                </a:cubicBezTo>
                <a:cubicBezTo>
                  <a:pt x="-1437" y="301098"/>
                  <a:pt x="-114" y="293955"/>
                  <a:pt x="944" y="242890"/>
                </a:cubicBezTo>
                <a:cubicBezTo>
                  <a:pt x="2002" y="191825"/>
                  <a:pt x="15496" y="796"/>
                  <a:pt x="1681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AD5A1954-EC2C-42DC-9222-75EEB21F54AC}"/>
              </a:ext>
            </a:extLst>
          </p:cNvPr>
          <p:cNvSpPr/>
          <p:nvPr/>
        </p:nvSpPr>
        <p:spPr>
          <a:xfrm>
            <a:off x="6031613" y="4768243"/>
            <a:ext cx="287711" cy="973576"/>
          </a:xfrm>
          <a:custGeom>
            <a:avLst/>
            <a:gdLst>
              <a:gd name="connsiteX0" fmla="*/ 286637 w 287711"/>
              <a:gd name="connsiteY0" fmla="*/ 607 h 973576"/>
              <a:gd name="connsiteX1" fmla="*/ 112012 w 287711"/>
              <a:gd name="connsiteY1" fmla="*/ 299057 h 973576"/>
              <a:gd name="connsiteX2" fmla="*/ 67562 w 287711"/>
              <a:gd name="connsiteY2" fmla="*/ 426057 h 973576"/>
              <a:gd name="connsiteX3" fmla="*/ 887 w 287711"/>
              <a:gd name="connsiteY3" fmla="*/ 956282 h 973576"/>
              <a:gd name="connsiteX4" fmla="*/ 29462 w 287711"/>
              <a:gd name="connsiteY4" fmla="*/ 826107 h 973576"/>
              <a:gd name="connsiteX5" fmla="*/ 32637 w 287711"/>
              <a:gd name="connsiteY5" fmla="*/ 638782 h 973576"/>
              <a:gd name="connsiteX6" fmla="*/ 19937 w 287711"/>
              <a:gd name="connsiteY6" fmla="*/ 384782 h 973576"/>
              <a:gd name="connsiteX7" fmla="*/ 286637 w 287711"/>
              <a:gd name="connsiteY7" fmla="*/ 607 h 97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711" h="973576">
                <a:moveTo>
                  <a:pt x="286637" y="607"/>
                </a:moveTo>
                <a:cubicBezTo>
                  <a:pt x="301983" y="-13681"/>
                  <a:pt x="148524" y="228149"/>
                  <a:pt x="112012" y="299057"/>
                </a:cubicBezTo>
                <a:cubicBezTo>
                  <a:pt x="75500" y="369965"/>
                  <a:pt x="86083" y="316520"/>
                  <a:pt x="67562" y="426057"/>
                </a:cubicBezTo>
                <a:cubicBezTo>
                  <a:pt x="49041" y="535595"/>
                  <a:pt x="7237" y="889607"/>
                  <a:pt x="887" y="956282"/>
                </a:cubicBezTo>
                <a:cubicBezTo>
                  <a:pt x="-5463" y="1022957"/>
                  <a:pt x="24170" y="879024"/>
                  <a:pt x="29462" y="826107"/>
                </a:cubicBezTo>
                <a:cubicBezTo>
                  <a:pt x="34754" y="773190"/>
                  <a:pt x="34224" y="712336"/>
                  <a:pt x="32637" y="638782"/>
                </a:cubicBezTo>
                <a:cubicBezTo>
                  <a:pt x="31049" y="565228"/>
                  <a:pt x="-22396" y="485324"/>
                  <a:pt x="19937" y="384782"/>
                </a:cubicBezTo>
                <a:cubicBezTo>
                  <a:pt x="62270" y="284240"/>
                  <a:pt x="271291" y="14895"/>
                  <a:pt x="286637" y="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406BD87F-73BA-4B34-AB66-E484564C134E}"/>
              </a:ext>
            </a:extLst>
          </p:cNvPr>
          <p:cNvSpPr/>
          <p:nvPr/>
        </p:nvSpPr>
        <p:spPr>
          <a:xfrm>
            <a:off x="4104942" y="5044023"/>
            <a:ext cx="219867" cy="737655"/>
          </a:xfrm>
          <a:custGeom>
            <a:avLst/>
            <a:gdLst>
              <a:gd name="connsiteX0" fmla="*/ 333 w 219867"/>
              <a:gd name="connsiteY0" fmla="*/ 1052 h 737655"/>
              <a:gd name="connsiteX1" fmla="*/ 22558 w 219867"/>
              <a:gd name="connsiteY1" fmla="*/ 178852 h 737655"/>
              <a:gd name="connsiteX2" fmla="*/ 54308 w 219867"/>
              <a:gd name="connsiteY2" fmla="*/ 261402 h 737655"/>
              <a:gd name="connsiteX3" fmla="*/ 174958 w 219867"/>
              <a:gd name="connsiteY3" fmla="*/ 594777 h 737655"/>
              <a:gd name="connsiteX4" fmla="*/ 146383 w 219867"/>
              <a:gd name="connsiteY4" fmla="*/ 737652 h 737655"/>
              <a:gd name="connsiteX5" fmla="*/ 219408 w 219867"/>
              <a:gd name="connsiteY5" fmla="*/ 591602 h 737655"/>
              <a:gd name="connsiteX6" fmla="*/ 105108 w 219867"/>
              <a:gd name="connsiteY6" fmla="*/ 340777 h 737655"/>
              <a:gd name="connsiteX7" fmla="*/ 16208 w 219867"/>
              <a:gd name="connsiteY7" fmla="*/ 115352 h 737655"/>
              <a:gd name="connsiteX8" fmla="*/ 333 w 219867"/>
              <a:gd name="connsiteY8" fmla="*/ 1052 h 737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867" h="737655">
                <a:moveTo>
                  <a:pt x="333" y="1052"/>
                </a:moveTo>
                <a:cubicBezTo>
                  <a:pt x="1391" y="11635"/>
                  <a:pt x="13562" y="135460"/>
                  <a:pt x="22558" y="178852"/>
                </a:cubicBezTo>
                <a:cubicBezTo>
                  <a:pt x="31554" y="222244"/>
                  <a:pt x="28908" y="192081"/>
                  <a:pt x="54308" y="261402"/>
                </a:cubicBezTo>
                <a:cubicBezTo>
                  <a:pt x="79708" y="330723"/>
                  <a:pt x="159612" y="515402"/>
                  <a:pt x="174958" y="594777"/>
                </a:cubicBezTo>
                <a:cubicBezTo>
                  <a:pt x="190304" y="674152"/>
                  <a:pt x="138975" y="738181"/>
                  <a:pt x="146383" y="737652"/>
                </a:cubicBezTo>
                <a:cubicBezTo>
                  <a:pt x="153791" y="737123"/>
                  <a:pt x="226287" y="657748"/>
                  <a:pt x="219408" y="591602"/>
                </a:cubicBezTo>
                <a:cubicBezTo>
                  <a:pt x="212529" y="525456"/>
                  <a:pt x="138975" y="420152"/>
                  <a:pt x="105108" y="340777"/>
                </a:cubicBezTo>
                <a:cubicBezTo>
                  <a:pt x="71241" y="261402"/>
                  <a:pt x="32612" y="168798"/>
                  <a:pt x="16208" y="115352"/>
                </a:cubicBezTo>
                <a:cubicBezTo>
                  <a:pt x="-196" y="61906"/>
                  <a:pt x="-725" y="-9531"/>
                  <a:pt x="333" y="1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488671D1-0FEE-4F73-8F04-5A139E5A430F}"/>
              </a:ext>
            </a:extLst>
          </p:cNvPr>
          <p:cNvSpPr/>
          <p:nvPr/>
        </p:nvSpPr>
        <p:spPr>
          <a:xfrm>
            <a:off x="6107289" y="5703934"/>
            <a:ext cx="249694" cy="336669"/>
          </a:xfrm>
          <a:custGeom>
            <a:avLst/>
            <a:gdLst>
              <a:gd name="connsiteX0" fmla="*/ 1411 w 249694"/>
              <a:gd name="connsiteY0" fmla="*/ 1541 h 336669"/>
              <a:gd name="connsiteX1" fmla="*/ 131586 w 249694"/>
              <a:gd name="connsiteY1" fmla="*/ 166641 h 336669"/>
              <a:gd name="connsiteX2" fmla="*/ 236361 w 249694"/>
              <a:gd name="connsiteY2" fmla="*/ 331741 h 336669"/>
              <a:gd name="connsiteX3" fmla="*/ 220486 w 249694"/>
              <a:gd name="connsiteY3" fmla="*/ 268241 h 336669"/>
              <a:gd name="connsiteX4" fmla="*/ 1411 w 249694"/>
              <a:gd name="connsiteY4" fmla="*/ 1541 h 33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694" h="336669">
                <a:moveTo>
                  <a:pt x="1411" y="1541"/>
                </a:moveTo>
                <a:cubicBezTo>
                  <a:pt x="-13406" y="-15392"/>
                  <a:pt x="92428" y="111608"/>
                  <a:pt x="131586" y="166641"/>
                </a:cubicBezTo>
                <a:cubicBezTo>
                  <a:pt x="170744" y="221674"/>
                  <a:pt x="221544" y="314808"/>
                  <a:pt x="236361" y="331741"/>
                </a:cubicBezTo>
                <a:cubicBezTo>
                  <a:pt x="251178" y="348674"/>
                  <a:pt x="262290" y="320629"/>
                  <a:pt x="220486" y="268241"/>
                </a:cubicBezTo>
                <a:cubicBezTo>
                  <a:pt x="178682" y="215854"/>
                  <a:pt x="16228" y="18474"/>
                  <a:pt x="1411" y="1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B5CABFDF-61BA-4EE4-9B92-910020AF5BAC}"/>
              </a:ext>
            </a:extLst>
          </p:cNvPr>
          <p:cNvSpPr/>
          <p:nvPr/>
        </p:nvSpPr>
        <p:spPr>
          <a:xfrm>
            <a:off x="6057626" y="5800271"/>
            <a:ext cx="274914" cy="611900"/>
          </a:xfrm>
          <a:custGeom>
            <a:avLst/>
            <a:gdLst>
              <a:gd name="connsiteX0" fmla="*/ 274 w 274914"/>
              <a:gd name="connsiteY0" fmla="*/ 454 h 611900"/>
              <a:gd name="connsiteX1" fmla="*/ 85999 w 274914"/>
              <a:gd name="connsiteY1" fmla="*/ 298904 h 611900"/>
              <a:gd name="connsiteX2" fmla="*/ 155849 w 274914"/>
              <a:gd name="connsiteY2" fmla="*/ 451304 h 611900"/>
              <a:gd name="connsiteX3" fmla="*/ 273324 w 274914"/>
              <a:gd name="connsiteY3" fmla="*/ 610054 h 611900"/>
              <a:gd name="connsiteX4" fmla="*/ 212999 w 274914"/>
              <a:gd name="connsiteY4" fmla="*/ 527504 h 611900"/>
              <a:gd name="connsiteX5" fmla="*/ 63774 w 274914"/>
              <a:gd name="connsiteY5" fmla="*/ 371929 h 611900"/>
              <a:gd name="connsiteX6" fmla="*/ 274 w 274914"/>
              <a:gd name="connsiteY6" fmla="*/ 454 h 61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914" h="611900">
                <a:moveTo>
                  <a:pt x="274" y="454"/>
                </a:moveTo>
                <a:cubicBezTo>
                  <a:pt x="3978" y="-11717"/>
                  <a:pt x="60070" y="223762"/>
                  <a:pt x="85999" y="298904"/>
                </a:cubicBezTo>
                <a:cubicBezTo>
                  <a:pt x="111928" y="374046"/>
                  <a:pt x="124628" y="399446"/>
                  <a:pt x="155849" y="451304"/>
                </a:cubicBezTo>
                <a:cubicBezTo>
                  <a:pt x="187070" y="503162"/>
                  <a:pt x="263799" y="597354"/>
                  <a:pt x="273324" y="610054"/>
                </a:cubicBezTo>
                <a:cubicBezTo>
                  <a:pt x="282849" y="622754"/>
                  <a:pt x="247924" y="567191"/>
                  <a:pt x="212999" y="527504"/>
                </a:cubicBezTo>
                <a:cubicBezTo>
                  <a:pt x="178074" y="487817"/>
                  <a:pt x="96582" y="457654"/>
                  <a:pt x="63774" y="371929"/>
                </a:cubicBezTo>
                <a:cubicBezTo>
                  <a:pt x="30966" y="286204"/>
                  <a:pt x="-3430" y="12625"/>
                  <a:pt x="274" y="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FC8A4343-B90B-49BB-9744-AFA80DEF14D8}"/>
              </a:ext>
            </a:extLst>
          </p:cNvPr>
          <p:cNvSpPr/>
          <p:nvPr/>
        </p:nvSpPr>
        <p:spPr>
          <a:xfrm>
            <a:off x="3999280" y="5781257"/>
            <a:ext cx="281677" cy="512929"/>
          </a:xfrm>
          <a:custGeom>
            <a:avLst/>
            <a:gdLst>
              <a:gd name="connsiteX0" fmla="*/ 280620 w 281677"/>
              <a:gd name="connsiteY0" fmla="*/ 418 h 512929"/>
              <a:gd name="connsiteX1" fmla="*/ 102820 w 281677"/>
              <a:gd name="connsiteY1" fmla="*/ 165518 h 512929"/>
              <a:gd name="connsiteX2" fmla="*/ 58370 w 281677"/>
              <a:gd name="connsiteY2" fmla="*/ 308393 h 512929"/>
              <a:gd name="connsiteX3" fmla="*/ 64720 w 281677"/>
              <a:gd name="connsiteY3" fmla="*/ 508418 h 512929"/>
              <a:gd name="connsiteX4" fmla="*/ 58370 w 281677"/>
              <a:gd name="connsiteY4" fmla="*/ 429043 h 512929"/>
              <a:gd name="connsiteX5" fmla="*/ 10745 w 281677"/>
              <a:gd name="connsiteY5" fmla="*/ 216318 h 512929"/>
              <a:gd name="connsiteX6" fmla="*/ 280620 w 281677"/>
              <a:gd name="connsiteY6" fmla="*/ 418 h 51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677" h="512929">
                <a:moveTo>
                  <a:pt x="280620" y="418"/>
                </a:moveTo>
                <a:cubicBezTo>
                  <a:pt x="295966" y="-8049"/>
                  <a:pt x="139862" y="114189"/>
                  <a:pt x="102820" y="165518"/>
                </a:cubicBezTo>
                <a:cubicBezTo>
                  <a:pt x="65778" y="216847"/>
                  <a:pt x="64720" y="251243"/>
                  <a:pt x="58370" y="308393"/>
                </a:cubicBezTo>
                <a:cubicBezTo>
                  <a:pt x="52020" y="365543"/>
                  <a:pt x="64720" y="488310"/>
                  <a:pt x="64720" y="508418"/>
                </a:cubicBezTo>
                <a:cubicBezTo>
                  <a:pt x="64720" y="528526"/>
                  <a:pt x="67366" y="477726"/>
                  <a:pt x="58370" y="429043"/>
                </a:cubicBezTo>
                <a:cubicBezTo>
                  <a:pt x="49374" y="380360"/>
                  <a:pt x="-27884" y="292518"/>
                  <a:pt x="10745" y="216318"/>
                </a:cubicBezTo>
                <a:cubicBezTo>
                  <a:pt x="49374" y="140118"/>
                  <a:pt x="265274" y="8885"/>
                  <a:pt x="280620" y="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8821DAE5-857D-47F7-B891-FC664D348B95}"/>
              </a:ext>
            </a:extLst>
          </p:cNvPr>
          <p:cNvSpPr/>
          <p:nvPr/>
        </p:nvSpPr>
        <p:spPr>
          <a:xfrm>
            <a:off x="6552462" y="6583856"/>
            <a:ext cx="156319" cy="142575"/>
          </a:xfrm>
          <a:custGeom>
            <a:avLst/>
            <a:gdLst>
              <a:gd name="connsiteX0" fmla="*/ 156313 w 156319"/>
              <a:gd name="connsiteY0" fmla="*/ 1094 h 142575"/>
              <a:gd name="connsiteX1" fmla="*/ 7088 w 156319"/>
              <a:gd name="connsiteY1" fmla="*/ 137619 h 142575"/>
              <a:gd name="connsiteX2" fmla="*/ 22963 w 156319"/>
              <a:gd name="connsiteY2" fmla="*/ 109044 h 142575"/>
              <a:gd name="connsiteX3" fmla="*/ 13438 w 156319"/>
              <a:gd name="connsiteY3" fmla="*/ 74119 h 142575"/>
              <a:gd name="connsiteX4" fmla="*/ 156313 w 156319"/>
              <a:gd name="connsiteY4" fmla="*/ 1094 h 14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19" h="142575">
                <a:moveTo>
                  <a:pt x="156313" y="1094"/>
                </a:moveTo>
                <a:cubicBezTo>
                  <a:pt x="155255" y="11677"/>
                  <a:pt x="29313" y="119627"/>
                  <a:pt x="7088" y="137619"/>
                </a:cubicBezTo>
                <a:cubicBezTo>
                  <a:pt x="-15137" y="155611"/>
                  <a:pt x="21905" y="119627"/>
                  <a:pt x="22963" y="109044"/>
                </a:cubicBezTo>
                <a:cubicBezTo>
                  <a:pt x="24021" y="98461"/>
                  <a:pt x="-6141" y="88406"/>
                  <a:pt x="13438" y="74119"/>
                </a:cubicBezTo>
                <a:cubicBezTo>
                  <a:pt x="33017" y="59832"/>
                  <a:pt x="157371" y="-9489"/>
                  <a:pt x="156313" y="1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AEB01362-DC7E-4AC4-BDAC-AD996146376C}"/>
              </a:ext>
            </a:extLst>
          </p:cNvPr>
          <p:cNvSpPr/>
          <p:nvPr/>
        </p:nvSpPr>
        <p:spPr>
          <a:xfrm>
            <a:off x="3882906" y="6324439"/>
            <a:ext cx="441492" cy="352999"/>
          </a:xfrm>
          <a:custGeom>
            <a:avLst/>
            <a:gdLst>
              <a:gd name="connsiteX0" fmla="*/ 184269 w 441492"/>
              <a:gd name="connsiteY0" fmla="*/ 161 h 352999"/>
              <a:gd name="connsiteX1" fmla="*/ 387469 w 441492"/>
              <a:gd name="connsiteY1" fmla="*/ 85886 h 352999"/>
              <a:gd name="connsiteX2" fmla="*/ 282694 w 441492"/>
              <a:gd name="connsiteY2" fmla="*/ 155736 h 352999"/>
              <a:gd name="connsiteX3" fmla="*/ 298569 w 441492"/>
              <a:gd name="connsiteY3" fmla="*/ 244636 h 352999"/>
              <a:gd name="connsiteX4" fmla="*/ 119 w 441492"/>
              <a:gd name="connsiteY4" fmla="*/ 352586 h 352999"/>
              <a:gd name="connsiteX5" fmla="*/ 263644 w 441492"/>
              <a:gd name="connsiteY5" fmla="*/ 279561 h 352999"/>
              <a:gd name="connsiteX6" fmla="*/ 368419 w 441492"/>
              <a:gd name="connsiteY6" fmla="*/ 222411 h 352999"/>
              <a:gd name="connsiteX7" fmla="*/ 339844 w 441492"/>
              <a:gd name="connsiteY7" fmla="*/ 139861 h 352999"/>
              <a:gd name="connsiteX8" fmla="*/ 438269 w 441492"/>
              <a:gd name="connsiteY8" fmla="*/ 66836 h 352999"/>
              <a:gd name="connsiteX9" fmla="*/ 184269 w 441492"/>
              <a:gd name="connsiteY9" fmla="*/ 161 h 35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492" h="352999">
                <a:moveTo>
                  <a:pt x="184269" y="161"/>
                </a:moveTo>
                <a:cubicBezTo>
                  <a:pt x="175802" y="3336"/>
                  <a:pt x="371065" y="59957"/>
                  <a:pt x="387469" y="85886"/>
                </a:cubicBezTo>
                <a:cubicBezTo>
                  <a:pt x="403873" y="111815"/>
                  <a:pt x="297511" y="129278"/>
                  <a:pt x="282694" y="155736"/>
                </a:cubicBezTo>
                <a:cubicBezTo>
                  <a:pt x="267877" y="182194"/>
                  <a:pt x="345665" y="211828"/>
                  <a:pt x="298569" y="244636"/>
                </a:cubicBezTo>
                <a:cubicBezTo>
                  <a:pt x="251473" y="277444"/>
                  <a:pt x="5940" y="346765"/>
                  <a:pt x="119" y="352586"/>
                </a:cubicBezTo>
                <a:cubicBezTo>
                  <a:pt x="-5702" y="358407"/>
                  <a:pt x="202261" y="301257"/>
                  <a:pt x="263644" y="279561"/>
                </a:cubicBezTo>
                <a:cubicBezTo>
                  <a:pt x="325027" y="257865"/>
                  <a:pt x="355719" y="245694"/>
                  <a:pt x="368419" y="222411"/>
                </a:cubicBezTo>
                <a:cubicBezTo>
                  <a:pt x="381119" y="199128"/>
                  <a:pt x="328202" y="165790"/>
                  <a:pt x="339844" y="139861"/>
                </a:cubicBezTo>
                <a:cubicBezTo>
                  <a:pt x="351486" y="113932"/>
                  <a:pt x="461552" y="92236"/>
                  <a:pt x="438269" y="66836"/>
                </a:cubicBezTo>
                <a:cubicBezTo>
                  <a:pt x="414986" y="41436"/>
                  <a:pt x="192736" y="-3014"/>
                  <a:pt x="184269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AED2B3E7-A0A7-403F-BEF2-145691D4792A}"/>
              </a:ext>
            </a:extLst>
          </p:cNvPr>
          <p:cNvSpPr/>
          <p:nvPr/>
        </p:nvSpPr>
        <p:spPr>
          <a:xfrm>
            <a:off x="6483649" y="7007202"/>
            <a:ext cx="282362" cy="893929"/>
          </a:xfrm>
          <a:custGeom>
            <a:avLst/>
            <a:gdLst>
              <a:gd name="connsiteX0" fmla="*/ 126701 w 282362"/>
              <a:gd name="connsiteY0" fmla="*/ 23 h 893929"/>
              <a:gd name="connsiteX1" fmla="*/ 282276 w 282362"/>
              <a:gd name="connsiteY1" fmla="*/ 317523 h 893929"/>
              <a:gd name="connsiteX2" fmla="*/ 101301 w 282362"/>
              <a:gd name="connsiteY2" fmla="*/ 584223 h 893929"/>
              <a:gd name="connsiteX3" fmla="*/ 60026 w 282362"/>
              <a:gd name="connsiteY3" fmla="*/ 657248 h 893929"/>
              <a:gd name="connsiteX4" fmla="*/ 225126 w 282362"/>
              <a:gd name="connsiteY4" fmla="*/ 889023 h 893929"/>
              <a:gd name="connsiteX5" fmla="*/ 167976 w 282362"/>
              <a:gd name="connsiteY5" fmla="*/ 806473 h 893929"/>
              <a:gd name="connsiteX6" fmla="*/ 2876 w 282362"/>
              <a:gd name="connsiteY6" fmla="*/ 701698 h 893929"/>
              <a:gd name="connsiteX7" fmla="*/ 75901 w 282362"/>
              <a:gd name="connsiteY7" fmla="*/ 609623 h 893929"/>
              <a:gd name="connsiteX8" fmla="*/ 237826 w 282362"/>
              <a:gd name="connsiteY8" fmla="*/ 333398 h 893929"/>
              <a:gd name="connsiteX9" fmla="*/ 126701 w 282362"/>
              <a:gd name="connsiteY9" fmla="*/ 23 h 89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2362" h="893929">
                <a:moveTo>
                  <a:pt x="126701" y="23"/>
                </a:moveTo>
                <a:cubicBezTo>
                  <a:pt x="134109" y="-2623"/>
                  <a:pt x="286509" y="220156"/>
                  <a:pt x="282276" y="317523"/>
                </a:cubicBezTo>
                <a:cubicBezTo>
                  <a:pt x="278043" y="414890"/>
                  <a:pt x="101301" y="584223"/>
                  <a:pt x="101301" y="584223"/>
                </a:cubicBezTo>
                <a:cubicBezTo>
                  <a:pt x="64259" y="640844"/>
                  <a:pt x="39389" y="606448"/>
                  <a:pt x="60026" y="657248"/>
                </a:cubicBezTo>
                <a:cubicBezTo>
                  <a:pt x="80663" y="708048"/>
                  <a:pt x="207134" y="864152"/>
                  <a:pt x="225126" y="889023"/>
                </a:cubicBezTo>
                <a:cubicBezTo>
                  <a:pt x="243118" y="913894"/>
                  <a:pt x="205018" y="837694"/>
                  <a:pt x="167976" y="806473"/>
                </a:cubicBezTo>
                <a:cubicBezTo>
                  <a:pt x="130934" y="775252"/>
                  <a:pt x="18222" y="734506"/>
                  <a:pt x="2876" y="701698"/>
                </a:cubicBezTo>
                <a:cubicBezTo>
                  <a:pt x="-12470" y="668890"/>
                  <a:pt x="36743" y="671006"/>
                  <a:pt x="75901" y="609623"/>
                </a:cubicBezTo>
                <a:cubicBezTo>
                  <a:pt x="115059" y="548240"/>
                  <a:pt x="226714" y="431823"/>
                  <a:pt x="237826" y="333398"/>
                </a:cubicBezTo>
                <a:cubicBezTo>
                  <a:pt x="248939" y="234973"/>
                  <a:pt x="119293" y="2669"/>
                  <a:pt x="126701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E92F8604-081E-418C-81B1-967E58B12E7E}"/>
              </a:ext>
            </a:extLst>
          </p:cNvPr>
          <p:cNvSpPr/>
          <p:nvPr/>
        </p:nvSpPr>
        <p:spPr>
          <a:xfrm>
            <a:off x="3071969" y="6675947"/>
            <a:ext cx="984535" cy="252229"/>
          </a:xfrm>
          <a:custGeom>
            <a:avLst/>
            <a:gdLst>
              <a:gd name="connsiteX0" fmla="*/ 1431 w 984535"/>
              <a:gd name="connsiteY0" fmla="*/ 251903 h 252229"/>
              <a:gd name="connsiteX1" fmla="*/ 538006 w 984535"/>
              <a:gd name="connsiteY1" fmla="*/ 182053 h 252229"/>
              <a:gd name="connsiteX2" fmla="*/ 950756 w 984535"/>
              <a:gd name="connsiteY2" fmla="*/ 178878 h 252229"/>
              <a:gd name="connsiteX3" fmla="*/ 839631 w 984535"/>
              <a:gd name="connsiteY3" fmla="*/ 1078 h 252229"/>
              <a:gd name="connsiteX4" fmla="*/ 982506 w 984535"/>
              <a:gd name="connsiteY4" fmla="*/ 109028 h 252229"/>
              <a:gd name="connsiteX5" fmla="*/ 709456 w 984535"/>
              <a:gd name="connsiteY5" fmla="*/ 204278 h 252229"/>
              <a:gd name="connsiteX6" fmla="*/ 1431 w 984535"/>
              <a:gd name="connsiteY6" fmla="*/ 251903 h 25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535" h="252229">
                <a:moveTo>
                  <a:pt x="1431" y="251903"/>
                </a:moveTo>
                <a:cubicBezTo>
                  <a:pt x="-27144" y="248199"/>
                  <a:pt x="379785" y="194224"/>
                  <a:pt x="538006" y="182053"/>
                </a:cubicBezTo>
                <a:cubicBezTo>
                  <a:pt x="696227" y="169882"/>
                  <a:pt x="900485" y="209040"/>
                  <a:pt x="950756" y="178878"/>
                </a:cubicBezTo>
                <a:cubicBezTo>
                  <a:pt x="1001027" y="148715"/>
                  <a:pt x="834339" y="12720"/>
                  <a:pt x="839631" y="1078"/>
                </a:cubicBezTo>
                <a:cubicBezTo>
                  <a:pt x="844923" y="-10564"/>
                  <a:pt x="1004202" y="75161"/>
                  <a:pt x="982506" y="109028"/>
                </a:cubicBezTo>
                <a:cubicBezTo>
                  <a:pt x="960810" y="142895"/>
                  <a:pt x="872968" y="181524"/>
                  <a:pt x="709456" y="204278"/>
                </a:cubicBezTo>
                <a:cubicBezTo>
                  <a:pt x="545944" y="227032"/>
                  <a:pt x="30006" y="255607"/>
                  <a:pt x="1431" y="251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1B3D1B92-9CE5-45CC-BB5E-CF6A7FA7DA81}"/>
              </a:ext>
            </a:extLst>
          </p:cNvPr>
          <p:cNvSpPr/>
          <p:nvPr/>
        </p:nvSpPr>
        <p:spPr>
          <a:xfrm>
            <a:off x="5359375" y="7811536"/>
            <a:ext cx="1219737" cy="351679"/>
          </a:xfrm>
          <a:custGeom>
            <a:avLst/>
            <a:gdLst>
              <a:gd name="connsiteX0" fmla="*/ 1219225 w 1219737"/>
              <a:gd name="connsiteY0" fmla="*/ 3197 h 351679"/>
              <a:gd name="connsiteX1" fmla="*/ 389492 w 1219737"/>
              <a:gd name="connsiteY1" fmla="*/ 130197 h 351679"/>
              <a:gd name="connsiteX2" fmla="*/ 4258 w 1219737"/>
              <a:gd name="connsiteY2" fmla="*/ 350331 h 351679"/>
              <a:gd name="connsiteX3" fmla="*/ 203225 w 1219737"/>
              <a:gd name="connsiteY3" fmla="*/ 214864 h 351679"/>
              <a:gd name="connsiteX4" fmla="*/ 508025 w 1219737"/>
              <a:gd name="connsiteY4" fmla="*/ 53997 h 351679"/>
              <a:gd name="connsiteX5" fmla="*/ 1219225 w 1219737"/>
              <a:gd name="connsiteY5" fmla="*/ 3197 h 35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737" h="351679">
                <a:moveTo>
                  <a:pt x="1219225" y="3197"/>
                </a:moveTo>
                <a:cubicBezTo>
                  <a:pt x="1199470" y="15897"/>
                  <a:pt x="591986" y="72341"/>
                  <a:pt x="389492" y="130197"/>
                </a:cubicBezTo>
                <a:cubicBezTo>
                  <a:pt x="186997" y="188053"/>
                  <a:pt x="35302" y="336220"/>
                  <a:pt x="4258" y="350331"/>
                </a:cubicBezTo>
                <a:cubicBezTo>
                  <a:pt x="-26787" y="364442"/>
                  <a:pt x="119264" y="264253"/>
                  <a:pt x="203225" y="214864"/>
                </a:cubicBezTo>
                <a:cubicBezTo>
                  <a:pt x="287186" y="165475"/>
                  <a:pt x="334458" y="90686"/>
                  <a:pt x="508025" y="53997"/>
                </a:cubicBezTo>
                <a:cubicBezTo>
                  <a:pt x="681592" y="17308"/>
                  <a:pt x="1238980" y="-9503"/>
                  <a:pt x="1219225" y="3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17C0DEF9-3405-44BB-8517-BA7453646E0B}"/>
              </a:ext>
            </a:extLst>
          </p:cNvPr>
          <p:cNvSpPr/>
          <p:nvPr/>
        </p:nvSpPr>
        <p:spPr>
          <a:xfrm>
            <a:off x="4786561" y="7950194"/>
            <a:ext cx="1326374" cy="971808"/>
          </a:xfrm>
          <a:custGeom>
            <a:avLst/>
            <a:gdLst>
              <a:gd name="connsiteX0" fmla="*/ 1326372 w 1326374"/>
              <a:gd name="connsiteY0" fmla="*/ 6 h 971808"/>
              <a:gd name="connsiteX1" fmla="*/ 632106 w 1326374"/>
              <a:gd name="connsiteY1" fmla="*/ 304806 h 971808"/>
              <a:gd name="connsiteX2" fmla="*/ 500872 w 1326374"/>
              <a:gd name="connsiteY2" fmla="*/ 465673 h 971808"/>
              <a:gd name="connsiteX3" fmla="*/ 340006 w 1326374"/>
              <a:gd name="connsiteY3" fmla="*/ 664639 h 971808"/>
              <a:gd name="connsiteX4" fmla="*/ 1339 w 1326374"/>
              <a:gd name="connsiteY4" fmla="*/ 969439 h 971808"/>
              <a:gd name="connsiteX5" fmla="*/ 229939 w 1326374"/>
              <a:gd name="connsiteY5" fmla="*/ 787406 h 971808"/>
              <a:gd name="connsiteX6" fmla="*/ 433139 w 1326374"/>
              <a:gd name="connsiteY6" fmla="*/ 452973 h 971808"/>
              <a:gd name="connsiteX7" fmla="*/ 623639 w 1326374"/>
              <a:gd name="connsiteY7" fmla="*/ 313273 h 971808"/>
              <a:gd name="connsiteX8" fmla="*/ 1326372 w 1326374"/>
              <a:gd name="connsiteY8" fmla="*/ 6 h 97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6374" h="971808">
                <a:moveTo>
                  <a:pt x="1326372" y="6"/>
                </a:moveTo>
                <a:cubicBezTo>
                  <a:pt x="1327783" y="-1405"/>
                  <a:pt x="769689" y="227195"/>
                  <a:pt x="632106" y="304806"/>
                </a:cubicBezTo>
                <a:cubicBezTo>
                  <a:pt x="494523" y="382417"/>
                  <a:pt x="549555" y="405701"/>
                  <a:pt x="500872" y="465673"/>
                </a:cubicBezTo>
                <a:cubicBezTo>
                  <a:pt x="452189" y="525645"/>
                  <a:pt x="423262" y="580678"/>
                  <a:pt x="340006" y="664639"/>
                </a:cubicBezTo>
                <a:cubicBezTo>
                  <a:pt x="256750" y="748600"/>
                  <a:pt x="19683" y="948978"/>
                  <a:pt x="1339" y="969439"/>
                </a:cubicBezTo>
                <a:cubicBezTo>
                  <a:pt x="-17006" y="989900"/>
                  <a:pt x="157972" y="873484"/>
                  <a:pt x="229939" y="787406"/>
                </a:cubicBezTo>
                <a:cubicBezTo>
                  <a:pt x="301906" y="701328"/>
                  <a:pt x="367522" y="531995"/>
                  <a:pt x="433139" y="452973"/>
                </a:cubicBezTo>
                <a:cubicBezTo>
                  <a:pt x="498756" y="373951"/>
                  <a:pt x="469828" y="387356"/>
                  <a:pt x="623639" y="313273"/>
                </a:cubicBezTo>
                <a:cubicBezTo>
                  <a:pt x="777450" y="239190"/>
                  <a:pt x="1324961" y="1417"/>
                  <a:pt x="1326372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0B30342B-346A-4D9A-9CFE-4A7971ECA080}"/>
              </a:ext>
            </a:extLst>
          </p:cNvPr>
          <p:cNvSpPr/>
          <p:nvPr/>
        </p:nvSpPr>
        <p:spPr>
          <a:xfrm>
            <a:off x="2650553" y="7552433"/>
            <a:ext cx="311256" cy="391443"/>
          </a:xfrm>
          <a:custGeom>
            <a:avLst/>
            <a:gdLst>
              <a:gd name="connsiteX0" fmla="*/ 3747 w 311256"/>
              <a:gd name="connsiteY0" fmla="*/ 2480 h 391443"/>
              <a:gd name="connsiteX1" fmla="*/ 291085 w 311256"/>
              <a:gd name="connsiteY1" fmla="*/ 370780 h 391443"/>
              <a:gd name="connsiteX2" fmla="*/ 270447 w 311256"/>
              <a:gd name="connsiteY2" fmla="*/ 331092 h 391443"/>
              <a:gd name="connsiteX3" fmla="*/ 135510 w 311256"/>
              <a:gd name="connsiteY3" fmla="*/ 215205 h 391443"/>
              <a:gd name="connsiteX4" fmla="*/ 3747 w 311256"/>
              <a:gd name="connsiteY4" fmla="*/ 2480 h 391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256" h="391443">
                <a:moveTo>
                  <a:pt x="3747" y="2480"/>
                </a:moveTo>
                <a:cubicBezTo>
                  <a:pt x="29676" y="28409"/>
                  <a:pt x="246635" y="316011"/>
                  <a:pt x="291085" y="370780"/>
                </a:cubicBezTo>
                <a:cubicBezTo>
                  <a:pt x="335535" y="425549"/>
                  <a:pt x="296376" y="357021"/>
                  <a:pt x="270447" y="331092"/>
                </a:cubicBezTo>
                <a:cubicBezTo>
                  <a:pt x="244518" y="305163"/>
                  <a:pt x="177579" y="269180"/>
                  <a:pt x="135510" y="215205"/>
                </a:cubicBezTo>
                <a:cubicBezTo>
                  <a:pt x="93441" y="161230"/>
                  <a:pt x="-22182" y="-23449"/>
                  <a:pt x="3747" y="2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FA83C118-7AE8-4F5C-BEC9-D36FE227680C}"/>
              </a:ext>
            </a:extLst>
          </p:cNvPr>
          <p:cNvSpPr/>
          <p:nvPr/>
        </p:nvSpPr>
        <p:spPr>
          <a:xfrm>
            <a:off x="2969544" y="7952415"/>
            <a:ext cx="209491" cy="200527"/>
          </a:xfrm>
          <a:custGeom>
            <a:avLst/>
            <a:gdLst>
              <a:gd name="connsiteX0" fmla="*/ 669 w 209491"/>
              <a:gd name="connsiteY0" fmla="*/ 960 h 200527"/>
              <a:gd name="connsiteX1" fmla="*/ 203869 w 209491"/>
              <a:gd name="connsiteY1" fmla="*/ 196223 h 200527"/>
              <a:gd name="connsiteX2" fmla="*/ 140369 w 209491"/>
              <a:gd name="connsiteY2" fmla="*/ 124785 h 200527"/>
              <a:gd name="connsiteX3" fmla="*/ 669 w 209491"/>
              <a:gd name="connsiteY3" fmla="*/ 960 h 20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491" h="200527">
                <a:moveTo>
                  <a:pt x="669" y="960"/>
                </a:moveTo>
                <a:cubicBezTo>
                  <a:pt x="11252" y="12866"/>
                  <a:pt x="180586" y="175586"/>
                  <a:pt x="203869" y="196223"/>
                </a:cubicBezTo>
                <a:cubicBezTo>
                  <a:pt x="227152" y="216860"/>
                  <a:pt x="172648" y="158387"/>
                  <a:pt x="140369" y="124785"/>
                </a:cubicBezTo>
                <a:cubicBezTo>
                  <a:pt x="108090" y="91183"/>
                  <a:pt x="-9914" y="-10946"/>
                  <a:pt x="669" y="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F8E32A4A-9957-4050-A4C2-D76AE4426FC9}"/>
              </a:ext>
            </a:extLst>
          </p:cNvPr>
          <p:cNvSpPr/>
          <p:nvPr/>
        </p:nvSpPr>
        <p:spPr>
          <a:xfrm>
            <a:off x="2987070" y="7907363"/>
            <a:ext cx="486964" cy="445875"/>
          </a:xfrm>
          <a:custGeom>
            <a:avLst/>
            <a:gdLst>
              <a:gd name="connsiteX0" fmla="*/ 11718 w 486964"/>
              <a:gd name="connsiteY0" fmla="*/ 11087 h 445875"/>
              <a:gd name="connsiteX1" fmla="*/ 64105 w 486964"/>
              <a:gd name="connsiteY1" fmla="*/ 68237 h 445875"/>
              <a:gd name="connsiteX2" fmla="*/ 324455 w 486964"/>
              <a:gd name="connsiteY2" fmla="*/ 307950 h 445875"/>
              <a:gd name="connsiteX3" fmla="*/ 486380 w 486964"/>
              <a:gd name="connsiteY3" fmla="*/ 444475 h 445875"/>
              <a:gd name="connsiteX4" fmla="*/ 373668 w 486964"/>
              <a:gd name="connsiteY4" fmla="*/ 371450 h 445875"/>
              <a:gd name="connsiteX5" fmla="*/ 241905 w 486964"/>
              <a:gd name="connsiteY5" fmla="*/ 253975 h 445875"/>
              <a:gd name="connsiteX6" fmla="*/ 11718 w 486964"/>
              <a:gd name="connsiteY6" fmla="*/ 11087 h 44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964" h="445875">
                <a:moveTo>
                  <a:pt x="11718" y="11087"/>
                </a:moveTo>
                <a:cubicBezTo>
                  <a:pt x="-17915" y="-19869"/>
                  <a:pt x="11982" y="18760"/>
                  <a:pt x="64105" y="68237"/>
                </a:cubicBezTo>
                <a:cubicBezTo>
                  <a:pt x="116228" y="117714"/>
                  <a:pt x="254076" y="245244"/>
                  <a:pt x="324455" y="307950"/>
                </a:cubicBezTo>
                <a:cubicBezTo>
                  <a:pt x="394834" y="370656"/>
                  <a:pt x="478178" y="433892"/>
                  <a:pt x="486380" y="444475"/>
                </a:cubicBezTo>
                <a:cubicBezTo>
                  <a:pt x="494582" y="455058"/>
                  <a:pt x="414414" y="403200"/>
                  <a:pt x="373668" y="371450"/>
                </a:cubicBezTo>
                <a:cubicBezTo>
                  <a:pt x="332922" y="339700"/>
                  <a:pt x="301172" y="312977"/>
                  <a:pt x="241905" y="253975"/>
                </a:cubicBezTo>
                <a:cubicBezTo>
                  <a:pt x="182638" y="194973"/>
                  <a:pt x="41351" y="42043"/>
                  <a:pt x="11718" y="11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3D6ACDEA-3A2B-4B54-8B02-284E58C33044}"/>
              </a:ext>
            </a:extLst>
          </p:cNvPr>
          <p:cNvSpPr/>
          <p:nvPr/>
        </p:nvSpPr>
        <p:spPr>
          <a:xfrm>
            <a:off x="3515423" y="8381455"/>
            <a:ext cx="728175" cy="361341"/>
          </a:xfrm>
          <a:custGeom>
            <a:avLst/>
            <a:gdLst>
              <a:gd name="connsiteX0" fmla="*/ 2477 w 728175"/>
              <a:gd name="connsiteY0" fmla="*/ 545 h 361341"/>
              <a:gd name="connsiteX1" fmla="*/ 335852 w 728175"/>
              <a:gd name="connsiteY1" fmla="*/ 181520 h 361341"/>
              <a:gd name="connsiteX2" fmla="*/ 718440 w 728175"/>
              <a:gd name="connsiteY2" fmla="*/ 357733 h 361341"/>
              <a:gd name="connsiteX3" fmla="*/ 605727 w 728175"/>
              <a:gd name="connsiteY3" fmla="*/ 295820 h 361341"/>
              <a:gd name="connsiteX4" fmla="*/ 513652 w 728175"/>
              <a:gd name="connsiteY4" fmla="*/ 241845 h 361341"/>
              <a:gd name="connsiteX5" fmla="*/ 2477 w 728175"/>
              <a:gd name="connsiteY5" fmla="*/ 545 h 36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75" h="361341">
                <a:moveTo>
                  <a:pt x="2477" y="545"/>
                </a:moveTo>
                <a:cubicBezTo>
                  <a:pt x="-27156" y="-9509"/>
                  <a:pt x="216525" y="121989"/>
                  <a:pt x="335852" y="181520"/>
                </a:cubicBezTo>
                <a:cubicBezTo>
                  <a:pt x="455179" y="241051"/>
                  <a:pt x="673461" y="338683"/>
                  <a:pt x="718440" y="357733"/>
                </a:cubicBezTo>
                <a:cubicBezTo>
                  <a:pt x="763419" y="376783"/>
                  <a:pt x="639858" y="315135"/>
                  <a:pt x="605727" y="295820"/>
                </a:cubicBezTo>
                <a:cubicBezTo>
                  <a:pt x="571596" y="276505"/>
                  <a:pt x="610754" y="289205"/>
                  <a:pt x="513652" y="241845"/>
                </a:cubicBezTo>
                <a:cubicBezTo>
                  <a:pt x="416550" y="194485"/>
                  <a:pt x="32110" y="10599"/>
                  <a:pt x="2477" y="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50379BD8-D797-4AED-BA9E-1E37668C10BA}"/>
              </a:ext>
            </a:extLst>
          </p:cNvPr>
          <p:cNvSpPr/>
          <p:nvPr/>
        </p:nvSpPr>
        <p:spPr>
          <a:xfrm>
            <a:off x="4244082" y="8754218"/>
            <a:ext cx="607382" cy="176922"/>
          </a:xfrm>
          <a:custGeom>
            <a:avLst/>
            <a:gdLst>
              <a:gd name="connsiteX0" fmla="*/ 18356 w 607382"/>
              <a:gd name="connsiteY0" fmla="*/ 8782 h 176922"/>
              <a:gd name="connsiteX1" fmla="*/ 69156 w 607382"/>
              <a:gd name="connsiteY1" fmla="*/ 18307 h 176922"/>
              <a:gd name="connsiteX2" fmla="*/ 578743 w 607382"/>
              <a:gd name="connsiteY2" fmla="*/ 172295 h 176922"/>
              <a:gd name="connsiteX3" fmla="*/ 513656 w 607382"/>
              <a:gd name="connsiteY3" fmla="*/ 131020 h 176922"/>
              <a:gd name="connsiteX4" fmla="*/ 266006 w 607382"/>
              <a:gd name="connsiteY4" fmla="*/ 72282 h 176922"/>
              <a:gd name="connsiteX5" fmla="*/ 18356 w 607382"/>
              <a:gd name="connsiteY5" fmla="*/ 8782 h 176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382" h="176922">
                <a:moveTo>
                  <a:pt x="18356" y="8782"/>
                </a:moveTo>
                <a:cubicBezTo>
                  <a:pt x="-2943" y="-82"/>
                  <a:pt x="-24242" y="-8945"/>
                  <a:pt x="69156" y="18307"/>
                </a:cubicBezTo>
                <a:cubicBezTo>
                  <a:pt x="162554" y="45559"/>
                  <a:pt x="504660" y="153510"/>
                  <a:pt x="578743" y="172295"/>
                </a:cubicBezTo>
                <a:cubicBezTo>
                  <a:pt x="652826" y="191081"/>
                  <a:pt x="565779" y="147689"/>
                  <a:pt x="513656" y="131020"/>
                </a:cubicBezTo>
                <a:cubicBezTo>
                  <a:pt x="461533" y="114351"/>
                  <a:pt x="266006" y="72282"/>
                  <a:pt x="266006" y="72282"/>
                </a:cubicBezTo>
                <a:lnTo>
                  <a:pt x="18356" y="87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FDFE9324-64C8-43A0-8720-ABCF1D538497}"/>
              </a:ext>
            </a:extLst>
          </p:cNvPr>
          <p:cNvSpPr/>
          <p:nvPr/>
        </p:nvSpPr>
        <p:spPr>
          <a:xfrm>
            <a:off x="1876415" y="7078550"/>
            <a:ext cx="376253" cy="184493"/>
          </a:xfrm>
          <a:custGeom>
            <a:avLst/>
            <a:gdLst>
              <a:gd name="connsiteX0" fmla="*/ 376248 w 376253"/>
              <a:gd name="connsiteY0" fmla="*/ 113 h 184493"/>
              <a:gd name="connsiteX1" fmla="*/ 144473 w 376253"/>
              <a:gd name="connsiteY1" fmla="*/ 103300 h 184493"/>
              <a:gd name="connsiteX2" fmla="*/ 10 w 376253"/>
              <a:gd name="connsiteY2" fmla="*/ 184263 h 184493"/>
              <a:gd name="connsiteX3" fmla="*/ 150823 w 376253"/>
              <a:gd name="connsiteY3" fmla="*/ 123938 h 184493"/>
              <a:gd name="connsiteX4" fmla="*/ 376248 w 376253"/>
              <a:gd name="connsiteY4" fmla="*/ 113 h 18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53" h="184493">
                <a:moveTo>
                  <a:pt x="376248" y="113"/>
                </a:moveTo>
                <a:cubicBezTo>
                  <a:pt x="375190" y="-3326"/>
                  <a:pt x="207179" y="72608"/>
                  <a:pt x="144473" y="103300"/>
                </a:cubicBezTo>
                <a:cubicBezTo>
                  <a:pt x="81767" y="133992"/>
                  <a:pt x="-1048" y="180824"/>
                  <a:pt x="10" y="184263"/>
                </a:cubicBezTo>
                <a:cubicBezTo>
                  <a:pt x="1068" y="187702"/>
                  <a:pt x="90233" y="151984"/>
                  <a:pt x="150823" y="123938"/>
                </a:cubicBezTo>
                <a:cubicBezTo>
                  <a:pt x="211413" y="95892"/>
                  <a:pt x="377306" y="3552"/>
                  <a:pt x="376248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73BEEB52-E410-4523-9219-C85B5D383ECC}"/>
              </a:ext>
            </a:extLst>
          </p:cNvPr>
          <p:cNvSpPr/>
          <p:nvPr/>
        </p:nvSpPr>
        <p:spPr>
          <a:xfrm>
            <a:off x="1853586" y="7275298"/>
            <a:ext cx="210167" cy="109752"/>
          </a:xfrm>
          <a:custGeom>
            <a:avLst/>
            <a:gdLst>
              <a:gd name="connsiteX0" fmla="*/ 614 w 210167"/>
              <a:gd name="connsiteY0" fmla="*/ 109752 h 109752"/>
              <a:gd name="connsiteX1" fmla="*/ 75227 w 210167"/>
              <a:gd name="connsiteY1" fmla="*/ 4977 h 109752"/>
              <a:gd name="connsiteX2" fmla="*/ 122852 w 210167"/>
              <a:gd name="connsiteY2" fmla="*/ 22440 h 109752"/>
              <a:gd name="connsiteX3" fmla="*/ 210164 w 210167"/>
              <a:gd name="connsiteY3" fmla="*/ 71652 h 109752"/>
              <a:gd name="connsiteX4" fmla="*/ 119677 w 210167"/>
              <a:gd name="connsiteY4" fmla="*/ 3390 h 109752"/>
              <a:gd name="connsiteX5" fmla="*/ 614 w 210167"/>
              <a:gd name="connsiteY5" fmla="*/ 109752 h 10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167" h="109752">
                <a:moveTo>
                  <a:pt x="614" y="109752"/>
                </a:moveTo>
                <a:cubicBezTo>
                  <a:pt x="-6794" y="110017"/>
                  <a:pt x="54854" y="19529"/>
                  <a:pt x="75227" y="4977"/>
                </a:cubicBezTo>
                <a:cubicBezTo>
                  <a:pt x="95600" y="-9575"/>
                  <a:pt x="100363" y="11327"/>
                  <a:pt x="122852" y="22440"/>
                </a:cubicBezTo>
                <a:cubicBezTo>
                  <a:pt x="145342" y="33552"/>
                  <a:pt x="210693" y="74827"/>
                  <a:pt x="210164" y="71652"/>
                </a:cubicBezTo>
                <a:cubicBezTo>
                  <a:pt x="209635" y="68477"/>
                  <a:pt x="155396" y="1273"/>
                  <a:pt x="119677" y="3390"/>
                </a:cubicBezTo>
                <a:cubicBezTo>
                  <a:pt x="83958" y="5507"/>
                  <a:pt x="8022" y="109487"/>
                  <a:pt x="614" y="109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E0DEEA11-4C35-4715-811A-29CF8B52F4EB}"/>
              </a:ext>
            </a:extLst>
          </p:cNvPr>
          <p:cNvSpPr/>
          <p:nvPr/>
        </p:nvSpPr>
        <p:spPr>
          <a:xfrm>
            <a:off x="1853673" y="7248507"/>
            <a:ext cx="323161" cy="168590"/>
          </a:xfrm>
          <a:custGeom>
            <a:avLst/>
            <a:gdLst>
              <a:gd name="connsiteX0" fmla="*/ 527 w 323161"/>
              <a:gd name="connsiteY0" fmla="*/ 142893 h 168590"/>
              <a:gd name="connsiteX1" fmla="*/ 33865 w 323161"/>
              <a:gd name="connsiteY1" fmla="*/ 12718 h 168590"/>
              <a:gd name="connsiteX2" fmla="*/ 75140 w 323161"/>
              <a:gd name="connsiteY2" fmla="*/ 6368 h 168590"/>
              <a:gd name="connsiteX3" fmla="*/ 146577 w 323161"/>
              <a:gd name="connsiteY3" fmla="*/ 25418 h 168590"/>
              <a:gd name="connsiteX4" fmla="*/ 194202 w 323161"/>
              <a:gd name="connsiteY4" fmla="*/ 63518 h 168590"/>
              <a:gd name="connsiteX5" fmla="*/ 229127 w 323161"/>
              <a:gd name="connsiteY5" fmla="*/ 104793 h 168590"/>
              <a:gd name="connsiteX6" fmla="*/ 322790 w 323161"/>
              <a:gd name="connsiteY6" fmla="*/ 168293 h 168590"/>
              <a:gd name="connsiteX7" fmla="*/ 264052 w 323161"/>
              <a:gd name="connsiteY7" fmla="*/ 130193 h 168590"/>
              <a:gd name="connsiteX8" fmla="*/ 133877 w 323161"/>
              <a:gd name="connsiteY8" fmla="*/ 42881 h 168590"/>
              <a:gd name="connsiteX9" fmla="*/ 60852 w 323161"/>
              <a:gd name="connsiteY9" fmla="*/ 12718 h 168590"/>
              <a:gd name="connsiteX10" fmla="*/ 527 w 323161"/>
              <a:gd name="connsiteY10" fmla="*/ 142893 h 16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161" h="168590">
                <a:moveTo>
                  <a:pt x="527" y="142893"/>
                </a:moveTo>
                <a:cubicBezTo>
                  <a:pt x="-3971" y="142893"/>
                  <a:pt x="21430" y="35472"/>
                  <a:pt x="33865" y="12718"/>
                </a:cubicBezTo>
                <a:cubicBezTo>
                  <a:pt x="46300" y="-10036"/>
                  <a:pt x="56355" y="4251"/>
                  <a:pt x="75140" y="6368"/>
                </a:cubicBezTo>
                <a:cubicBezTo>
                  <a:pt x="93925" y="8485"/>
                  <a:pt x="126733" y="15893"/>
                  <a:pt x="146577" y="25418"/>
                </a:cubicBezTo>
                <a:cubicBezTo>
                  <a:pt x="166421" y="34943"/>
                  <a:pt x="180444" y="50289"/>
                  <a:pt x="194202" y="63518"/>
                </a:cubicBezTo>
                <a:cubicBezTo>
                  <a:pt x="207960" y="76747"/>
                  <a:pt x="207696" y="87331"/>
                  <a:pt x="229127" y="104793"/>
                </a:cubicBezTo>
                <a:cubicBezTo>
                  <a:pt x="250558" y="122255"/>
                  <a:pt x="316969" y="164060"/>
                  <a:pt x="322790" y="168293"/>
                </a:cubicBezTo>
                <a:cubicBezTo>
                  <a:pt x="328611" y="172526"/>
                  <a:pt x="264052" y="130193"/>
                  <a:pt x="264052" y="130193"/>
                </a:cubicBezTo>
                <a:cubicBezTo>
                  <a:pt x="232567" y="109291"/>
                  <a:pt x="167744" y="62460"/>
                  <a:pt x="133877" y="42881"/>
                </a:cubicBezTo>
                <a:cubicBezTo>
                  <a:pt x="100010" y="23302"/>
                  <a:pt x="83342" y="2135"/>
                  <a:pt x="60852" y="12718"/>
                </a:cubicBezTo>
                <a:cubicBezTo>
                  <a:pt x="38363" y="23301"/>
                  <a:pt x="5025" y="142893"/>
                  <a:pt x="527" y="142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9BB18A9C-3BD2-4631-A243-FAEAB8F4F884}"/>
              </a:ext>
            </a:extLst>
          </p:cNvPr>
          <p:cNvSpPr/>
          <p:nvPr/>
        </p:nvSpPr>
        <p:spPr>
          <a:xfrm>
            <a:off x="2031551" y="7320818"/>
            <a:ext cx="150668" cy="98936"/>
          </a:xfrm>
          <a:custGeom>
            <a:avLst/>
            <a:gdLst>
              <a:gd name="connsiteX0" fmla="*/ 449 w 150668"/>
              <a:gd name="connsiteY0" fmla="*/ 732 h 98936"/>
              <a:gd name="connsiteX1" fmla="*/ 146499 w 150668"/>
              <a:gd name="connsiteY1" fmla="*/ 97570 h 98936"/>
              <a:gd name="connsiteX2" fmla="*/ 102049 w 150668"/>
              <a:gd name="connsiteY2" fmla="*/ 54707 h 98936"/>
              <a:gd name="connsiteX3" fmla="*/ 449 w 150668"/>
              <a:gd name="connsiteY3" fmla="*/ 732 h 9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668" h="98936">
                <a:moveTo>
                  <a:pt x="449" y="732"/>
                </a:moveTo>
                <a:cubicBezTo>
                  <a:pt x="7857" y="7876"/>
                  <a:pt x="129566" y="88574"/>
                  <a:pt x="146499" y="97570"/>
                </a:cubicBezTo>
                <a:cubicBezTo>
                  <a:pt x="163432" y="106566"/>
                  <a:pt x="124803" y="68730"/>
                  <a:pt x="102049" y="54707"/>
                </a:cubicBezTo>
                <a:cubicBezTo>
                  <a:pt x="79295" y="40684"/>
                  <a:pt x="-6959" y="-6412"/>
                  <a:pt x="449" y="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54330277-465E-4B25-8010-D9D8440D223C}"/>
              </a:ext>
            </a:extLst>
          </p:cNvPr>
          <p:cNvSpPr/>
          <p:nvPr/>
        </p:nvSpPr>
        <p:spPr>
          <a:xfrm>
            <a:off x="3813964" y="5007878"/>
            <a:ext cx="237877" cy="587712"/>
          </a:xfrm>
          <a:custGeom>
            <a:avLst/>
            <a:gdLst>
              <a:gd name="connsiteX0" fmla="*/ 237336 w 237877"/>
              <a:gd name="connsiteY0" fmla="*/ 3860 h 587712"/>
              <a:gd name="connsiteX1" fmla="*/ 11911 w 237877"/>
              <a:gd name="connsiteY1" fmla="*/ 557897 h 587712"/>
              <a:gd name="connsiteX2" fmla="*/ 35724 w 237877"/>
              <a:gd name="connsiteY2" fmla="*/ 492810 h 587712"/>
              <a:gd name="connsiteX3" fmla="*/ 73824 w 237877"/>
              <a:gd name="connsiteY3" fmla="*/ 321360 h 587712"/>
              <a:gd name="connsiteX4" fmla="*/ 237336 w 237877"/>
              <a:gd name="connsiteY4" fmla="*/ 3860 h 58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877" h="587712">
                <a:moveTo>
                  <a:pt x="237336" y="3860"/>
                </a:moveTo>
                <a:cubicBezTo>
                  <a:pt x="227017" y="43283"/>
                  <a:pt x="45513" y="476405"/>
                  <a:pt x="11911" y="557897"/>
                </a:cubicBezTo>
                <a:cubicBezTo>
                  <a:pt x="-21691" y="639389"/>
                  <a:pt x="25405" y="532233"/>
                  <a:pt x="35724" y="492810"/>
                </a:cubicBezTo>
                <a:cubicBezTo>
                  <a:pt x="46043" y="453387"/>
                  <a:pt x="40222" y="404704"/>
                  <a:pt x="73824" y="321360"/>
                </a:cubicBezTo>
                <a:cubicBezTo>
                  <a:pt x="107426" y="238016"/>
                  <a:pt x="247655" y="-35563"/>
                  <a:pt x="237336" y="3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FCAC3795-2C2A-4191-BE6F-8788BE6A33FB}"/>
              </a:ext>
            </a:extLst>
          </p:cNvPr>
          <p:cNvSpPr/>
          <p:nvPr/>
        </p:nvSpPr>
        <p:spPr>
          <a:xfrm>
            <a:off x="2695152" y="5265906"/>
            <a:ext cx="506830" cy="124227"/>
          </a:xfrm>
          <a:custGeom>
            <a:avLst/>
            <a:gdLst>
              <a:gd name="connsiteX0" fmla="*/ 5186 w 506830"/>
              <a:gd name="connsiteY0" fmla="*/ 123657 h 124227"/>
              <a:gd name="connsiteX1" fmla="*/ 154411 w 506830"/>
              <a:gd name="connsiteY1" fmla="*/ 49044 h 124227"/>
              <a:gd name="connsiteX2" fmla="*/ 346498 w 506830"/>
              <a:gd name="connsiteY2" fmla="*/ 33169 h 124227"/>
              <a:gd name="connsiteX3" fmla="*/ 502073 w 506830"/>
              <a:gd name="connsiteY3" fmla="*/ 42694 h 124227"/>
              <a:gd name="connsiteX4" fmla="*/ 456036 w 506830"/>
              <a:gd name="connsiteY4" fmla="*/ 18882 h 124227"/>
              <a:gd name="connsiteX5" fmla="*/ 346498 w 506830"/>
              <a:gd name="connsiteY5" fmla="*/ 4594 h 124227"/>
              <a:gd name="connsiteX6" fmla="*/ 5186 w 506830"/>
              <a:gd name="connsiteY6" fmla="*/ 123657 h 12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830" h="124227">
                <a:moveTo>
                  <a:pt x="5186" y="123657"/>
                </a:moveTo>
                <a:cubicBezTo>
                  <a:pt x="-26828" y="131065"/>
                  <a:pt x="97526" y="64125"/>
                  <a:pt x="154411" y="49044"/>
                </a:cubicBezTo>
                <a:cubicBezTo>
                  <a:pt x="211296" y="33963"/>
                  <a:pt x="288554" y="34227"/>
                  <a:pt x="346498" y="33169"/>
                </a:cubicBezTo>
                <a:cubicBezTo>
                  <a:pt x="404442" y="32111"/>
                  <a:pt x="483817" y="45075"/>
                  <a:pt x="502073" y="42694"/>
                </a:cubicBezTo>
                <a:cubicBezTo>
                  <a:pt x="520329" y="40313"/>
                  <a:pt x="481965" y="25232"/>
                  <a:pt x="456036" y="18882"/>
                </a:cubicBezTo>
                <a:cubicBezTo>
                  <a:pt x="430107" y="12532"/>
                  <a:pt x="417936" y="-9429"/>
                  <a:pt x="346498" y="4594"/>
                </a:cubicBezTo>
                <a:cubicBezTo>
                  <a:pt x="275060" y="18617"/>
                  <a:pt x="37200" y="116249"/>
                  <a:pt x="5186" y="123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02932158-D02A-4531-913D-FC58E3F6E5F2}"/>
              </a:ext>
            </a:extLst>
          </p:cNvPr>
          <p:cNvSpPr/>
          <p:nvPr/>
        </p:nvSpPr>
        <p:spPr>
          <a:xfrm>
            <a:off x="3820047" y="5572121"/>
            <a:ext cx="72577" cy="358577"/>
          </a:xfrm>
          <a:custGeom>
            <a:avLst/>
            <a:gdLst>
              <a:gd name="connsiteX0" fmla="*/ 1066 w 72577"/>
              <a:gd name="connsiteY0" fmla="*/ 4 h 358577"/>
              <a:gd name="connsiteX1" fmla="*/ 29641 w 72577"/>
              <a:gd name="connsiteY1" fmla="*/ 153992 h 358577"/>
              <a:gd name="connsiteX2" fmla="*/ 56628 w 72577"/>
              <a:gd name="connsiteY2" fmla="*/ 227017 h 358577"/>
              <a:gd name="connsiteX3" fmla="*/ 59803 w 72577"/>
              <a:gd name="connsiteY3" fmla="*/ 357192 h 358577"/>
              <a:gd name="connsiteX4" fmla="*/ 59803 w 72577"/>
              <a:gd name="connsiteY4" fmla="*/ 287342 h 358577"/>
              <a:gd name="connsiteX5" fmla="*/ 69328 w 72577"/>
              <a:gd name="connsiteY5" fmla="*/ 158754 h 358577"/>
              <a:gd name="connsiteX6" fmla="*/ 1066 w 72577"/>
              <a:gd name="connsiteY6" fmla="*/ 4 h 35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577" h="358577">
                <a:moveTo>
                  <a:pt x="1066" y="4"/>
                </a:moveTo>
                <a:cubicBezTo>
                  <a:pt x="-5548" y="-790"/>
                  <a:pt x="20381" y="116157"/>
                  <a:pt x="29641" y="153992"/>
                </a:cubicBezTo>
                <a:cubicBezTo>
                  <a:pt x="38901" y="191828"/>
                  <a:pt x="51601" y="193150"/>
                  <a:pt x="56628" y="227017"/>
                </a:cubicBezTo>
                <a:cubicBezTo>
                  <a:pt x="61655" y="260884"/>
                  <a:pt x="59274" y="347138"/>
                  <a:pt x="59803" y="357192"/>
                </a:cubicBezTo>
                <a:cubicBezTo>
                  <a:pt x="60332" y="367246"/>
                  <a:pt x="58216" y="320415"/>
                  <a:pt x="59803" y="287342"/>
                </a:cubicBezTo>
                <a:cubicBezTo>
                  <a:pt x="61391" y="254269"/>
                  <a:pt x="79911" y="203998"/>
                  <a:pt x="69328" y="158754"/>
                </a:cubicBezTo>
                <a:cubicBezTo>
                  <a:pt x="58745" y="113510"/>
                  <a:pt x="7680" y="798"/>
                  <a:pt x="106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72EDA179-59E9-4845-A0D4-2C00E823C5DE}"/>
              </a:ext>
            </a:extLst>
          </p:cNvPr>
          <p:cNvSpPr/>
          <p:nvPr/>
        </p:nvSpPr>
        <p:spPr>
          <a:xfrm>
            <a:off x="3779620" y="5601046"/>
            <a:ext cx="44919" cy="235966"/>
          </a:xfrm>
          <a:custGeom>
            <a:avLst/>
            <a:gdLst>
              <a:gd name="connsiteX0" fmla="*/ 19268 w 44919"/>
              <a:gd name="connsiteY0" fmla="*/ 6004 h 235966"/>
              <a:gd name="connsiteX1" fmla="*/ 44668 w 44919"/>
              <a:gd name="connsiteY1" fmla="*/ 231429 h 235966"/>
              <a:gd name="connsiteX2" fmla="*/ 30380 w 44919"/>
              <a:gd name="connsiteY2" fmla="*/ 150467 h 235966"/>
              <a:gd name="connsiteX3" fmla="*/ 218 w 44919"/>
              <a:gd name="connsiteY3" fmla="*/ 71092 h 235966"/>
              <a:gd name="connsiteX4" fmla="*/ 19268 w 44919"/>
              <a:gd name="connsiteY4" fmla="*/ 6004 h 23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19" h="235966">
                <a:moveTo>
                  <a:pt x="19268" y="6004"/>
                </a:moveTo>
                <a:cubicBezTo>
                  <a:pt x="26676" y="32727"/>
                  <a:pt x="42816" y="207352"/>
                  <a:pt x="44668" y="231429"/>
                </a:cubicBezTo>
                <a:cubicBezTo>
                  <a:pt x="46520" y="255506"/>
                  <a:pt x="37788" y="177190"/>
                  <a:pt x="30380" y="150467"/>
                </a:cubicBezTo>
                <a:cubicBezTo>
                  <a:pt x="22972" y="123744"/>
                  <a:pt x="2335" y="93052"/>
                  <a:pt x="218" y="71092"/>
                </a:cubicBezTo>
                <a:cubicBezTo>
                  <a:pt x="-1899" y="49132"/>
                  <a:pt x="11860" y="-20719"/>
                  <a:pt x="19268" y="6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A68A1F4D-C410-4D6E-8A4B-40558FF0EFB0}"/>
              </a:ext>
            </a:extLst>
          </p:cNvPr>
          <p:cNvSpPr/>
          <p:nvPr/>
        </p:nvSpPr>
        <p:spPr>
          <a:xfrm>
            <a:off x="3767357" y="5780088"/>
            <a:ext cx="115409" cy="491823"/>
          </a:xfrm>
          <a:custGeom>
            <a:avLst/>
            <a:gdLst>
              <a:gd name="connsiteX0" fmla="*/ 104556 w 115409"/>
              <a:gd name="connsiteY0" fmla="*/ 0 h 491823"/>
              <a:gd name="connsiteX1" fmla="*/ 87093 w 115409"/>
              <a:gd name="connsiteY1" fmla="*/ 157162 h 491823"/>
              <a:gd name="connsiteX2" fmla="*/ 41056 w 115409"/>
              <a:gd name="connsiteY2" fmla="*/ 277812 h 491823"/>
              <a:gd name="connsiteX3" fmla="*/ 1368 w 115409"/>
              <a:gd name="connsiteY3" fmla="*/ 487362 h 491823"/>
              <a:gd name="connsiteX4" fmla="*/ 18831 w 115409"/>
              <a:gd name="connsiteY4" fmla="*/ 400050 h 491823"/>
              <a:gd name="connsiteX5" fmla="*/ 109318 w 115409"/>
              <a:gd name="connsiteY5" fmla="*/ 158750 h 491823"/>
              <a:gd name="connsiteX6" fmla="*/ 104556 w 115409"/>
              <a:gd name="connsiteY6" fmla="*/ 0 h 49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409" h="491823">
                <a:moveTo>
                  <a:pt x="104556" y="0"/>
                </a:moveTo>
                <a:cubicBezTo>
                  <a:pt x="100852" y="-265"/>
                  <a:pt x="97676" y="110860"/>
                  <a:pt x="87093" y="157162"/>
                </a:cubicBezTo>
                <a:cubicBezTo>
                  <a:pt x="76510" y="203464"/>
                  <a:pt x="55343" y="222779"/>
                  <a:pt x="41056" y="277812"/>
                </a:cubicBezTo>
                <a:cubicBezTo>
                  <a:pt x="26768" y="332845"/>
                  <a:pt x="5072" y="466989"/>
                  <a:pt x="1368" y="487362"/>
                </a:cubicBezTo>
                <a:cubicBezTo>
                  <a:pt x="-2336" y="507735"/>
                  <a:pt x="839" y="454819"/>
                  <a:pt x="18831" y="400050"/>
                </a:cubicBezTo>
                <a:cubicBezTo>
                  <a:pt x="36823" y="345281"/>
                  <a:pt x="94766" y="223044"/>
                  <a:pt x="109318" y="158750"/>
                </a:cubicBezTo>
                <a:cubicBezTo>
                  <a:pt x="123870" y="94456"/>
                  <a:pt x="108260" y="265"/>
                  <a:pt x="1045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A2D0F6B8-8EFF-4832-8A0C-426E08393340}"/>
              </a:ext>
            </a:extLst>
          </p:cNvPr>
          <p:cNvSpPr/>
          <p:nvPr/>
        </p:nvSpPr>
        <p:spPr>
          <a:xfrm>
            <a:off x="2781027" y="5353024"/>
            <a:ext cx="243868" cy="167538"/>
          </a:xfrm>
          <a:custGeom>
            <a:avLst/>
            <a:gdLst>
              <a:gd name="connsiteX0" fmla="*/ 273 w 243868"/>
              <a:gd name="connsiteY0" fmla="*/ 26 h 167538"/>
              <a:gd name="connsiteX1" fmla="*/ 116161 w 243868"/>
              <a:gd name="connsiteY1" fmla="*/ 90514 h 167538"/>
              <a:gd name="connsiteX2" fmla="*/ 147911 w 243868"/>
              <a:gd name="connsiteY2" fmla="*/ 125439 h 167538"/>
              <a:gd name="connsiteX3" fmla="*/ 192361 w 243868"/>
              <a:gd name="connsiteY3" fmla="*/ 136551 h 167538"/>
              <a:gd name="connsiteX4" fmla="*/ 243161 w 243868"/>
              <a:gd name="connsiteY4" fmla="*/ 166714 h 167538"/>
              <a:gd name="connsiteX5" fmla="*/ 152673 w 243868"/>
              <a:gd name="connsiteY5" fmla="*/ 100039 h 167538"/>
              <a:gd name="connsiteX6" fmla="*/ 273 w 243868"/>
              <a:gd name="connsiteY6" fmla="*/ 26 h 16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868" h="167538">
                <a:moveTo>
                  <a:pt x="273" y="26"/>
                </a:moveTo>
                <a:cubicBezTo>
                  <a:pt x="-5812" y="-1561"/>
                  <a:pt x="91555" y="69612"/>
                  <a:pt x="116161" y="90514"/>
                </a:cubicBezTo>
                <a:cubicBezTo>
                  <a:pt x="140767" y="111416"/>
                  <a:pt x="135211" y="117766"/>
                  <a:pt x="147911" y="125439"/>
                </a:cubicBezTo>
                <a:cubicBezTo>
                  <a:pt x="160611" y="133112"/>
                  <a:pt x="176486" y="129672"/>
                  <a:pt x="192361" y="136551"/>
                </a:cubicBezTo>
                <a:cubicBezTo>
                  <a:pt x="208236" y="143430"/>
                  <a:pt x="249776" y="172799"/>
                  <a:pt x="243161" y="166714"/>
                </a:cubicBezTo>
                <a:cubicBezTo>
                  <a:pt x="236546" y="160629"/>
                  <a:pt x="188921" y="128085"/>
                  <a:pt x="152673" y="100039"/>
                </a:cubicBezTo>
                <a:cubicBezTo>
                  <a:pt x="116425" y="71993"/>
                  <a:pt x="6358" y="1613"/>
                  <a:pt x="273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F7F175E4-1119-4D14-A40C-B55E80F483C3}"/>
              </a:ext>
            </a:extLst>
          </p:cNvPr>
          <p:cNvSpPr/>
          <p:nvPr/>
        </p:nvSpPr>
        <p:spPr>
          <a:xfrm>
            <a:off x="3159125" y="5708647"/>
            <a:ext cx="643304" cy="20641"/>
          </a:xfrm>
          <a:custGeom>
            <a:avLst/>
            <a:gdLst>
              <a:gd name="connsiteX0" fmla="*/ 0 w 643304"/>
              <a:gd name="connsiteY0" fmla="*/ 20641 h 20641"/>
              <a:gd name="connsiteX1" fmla="*/ 58738 w 643304"/>
              <a:gd name="connsiteY1" fmla="*/ 20641 h 20641"/>
              <a:gd name="connsiteX2" fmla="*/ 614363 w 643304"/>
              <a:gd name="connsiteY2" fmla="*/ 19053 h 20641"/>
              <a:gd name="connsiteX3" fmla="*/ 506413 w 643304"/>
              <a:gd name="connsiteY3" fmla="*/ 3 h 20641"/>
              <a:gd name="connsiteX4" fmla="*/ 0 w 643304"/>
              <a:gd name="connsiteY4" fmla="*/ 20641 h 2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304" h="20641">
                <a:moveTo>
                  <a:pt x="0" y="20641"/>
                </a:moveTo>
                <a:lnTo>
                  <a:pt x="58738" y="20641"/>
                </a:lnTo>
                <a:lnTo>
                  <a:pt x="614363" y="19053"/>
                </a:lnTo>
                <a:cubicBezTo>
                  <a:pt x="688976" y="15613"/>
                  <a:pt x="607219" y="-262"/>
                  <a:pt x="506413" y="3"/>
                </a:cubicBezTo>
                <a:cubicBezTo>
                  <a:pt x="405607" y="268"/>
                  <a:pt x="207566" y="10454"/>
                  <a:pt x="0" y="20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D7702FBD-2793-4AF4-A8E6-8E93D369E462}"/>
              </a:ext>
            </a:extLst>
          </p:cNvPr>
          <p:cNvSpPr/>
          <p:nvPr/>
        </p:nvSpPr>
        <p:spPr>
          <a:xfrm>
            <a:off x="3345086" y="5345683"/>
            <a:ext cx="438576" cy="171460"/>
          </a:xfrm>
          <a:custGeom>
            <a:avLst/>
            <a:gdLst>
              <a:gd name="connsiteX0" fmla="*/ 17239 w 438576"/>
              <a:gd name="connsiteY0" fmla="*/ 15305 h 171460"/>
              <a:gd name="connsiteX1" fmla="*/ 68039 w 438576"/>
              <a:gd name="connsiteY1" fmla="*/ 29592 h 171460"/>
              <a:gd name="connsiteX2" fmla="*/ 264889 w 438576"/>
              <a:gd name="connsiteY2" fmla="*/ 43880 h 171460"/>
              <a:gd name="connsiteX3" fmla="*/ 426814 w 438576"/>
              <a:gd name="connsiteY3" fmla="*/ 28005 h 171460"/>
              <a:gd name="connsiteX4" fmla="*/ 426814 w 438576"/>
              <a:gd name="connsiteY4" fmla="*/ 35942 h 171460"/>
              <a:gd name="connsiteX5" fmla="*/ 433164 w 438576"/>
              <a:gd name="connsiteY5" fmla="*/ 169292 h 171460"/>
              <a:gd name="connsiteX6" fmla="*/ 425227 w 438576"/>
              <a:gd name="connsiteY6" fmla="*/ 110555 h 171460"/>
              <a:gd name="connsiteX7" fmla="*/ 417289 w 438576"/>
              <a:gd name="connsiteY7" fmla="*/ 5780 h 171460"/>
              <a:gd name="connsiteX8" fmla="*/ 342677 w 438576"/>
              <a:gd name="connsiteY8" fmla="*/ 15305 h 171460"/>
              <a:gd name="connsiteX9" fmla="*/ 17239 w 438576"/>
              <a:gd name="connsiteY9" fmla="*/ 15305 h 17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576" h="171460">
                <a:moveTo>
                  <a:pt x="17239" y="15305"/>
                </a:moveTo>
                <a:cubicBezTo>
                  <a:pt x="-28534" y="17686"/>
                  <a:pt x="26764" y="24830"/>
                  <a:pt x="68039" y="29592"/>
                </a:cubicBezTo>
                <a:cubicBezTo>
                  <a:pt x="109314" y="34354"/>
                  <a:pt x="205093" y="44144"/>
                  <a:pt x="264889" y="43880"/>
                </a:cubicBezTo>
                <a:cubicBezTo>
                  <a:pt x="324685" y="43616"/>
                  <a:pt x="426814" y="28005"/>
                  <a:pt x="426814" y="28005"/>
                </a:cubicBezTo>
                <a:cubicBezTo>
                  <a:pt x="453801" y="26682"/>
                  <a:pt x="425756" y="12394"/>
                  <a:pt x="426814" y="35942"/>
                </a:cubicBezTo>
                <a:cubicBezTo>
                  <a:pt x="427872" y="59490"/>
                  <a:pt x="433428" y="156857"/>
                  <a:pt x="433164" y="169292"/>
                </a:cubicBezTo>
                <a:cubicBezTo>
                  <a:pt x="432900" y="181727"/>
                  <a:pt x="427873" y="137807"/>
                  <a:pt x="425227" y="110555"/>
                </a:cubicBezTo>
                <a:cubicBezTo>
                  <a:pt x="422581" y="83303"/>
                  <a:pt x="431047" y="21655"/>
                  <a:pt x="417289" y="5780"/>
                </a:cubicBezTo>
                <a:cubicBezTo>
                  <a:pt x="403531" y="-10095"/>
                  <a:pt x="411469" y="11336"/>
                  <a:pt x="342677" y="15305"/>
                </a:cubicBezTo>
                <a:cubicBezTo>
                  <a:pt x="273885" y="19274"/>
                  <a:pt x="63012" y="12924"/>
                  <a:pt x="17239" y="15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A97F90A2-C89B-489B-AAA3-F09531DED474}"/>
              </a:ext>
            </a:extLst>
          </p:cNvPr>
          <p:cNvSpPr/>
          <p:nvPr/>
        </p:nvSpPr>
        <p:spPr>
          <a:xfrm>
            <a:off x="2979448" y="5335581"/>
            <a:ext cx="265442" cy="66695"/>
          </a:xfrm>
          <a:custGeom>
            <a:avLst/>
            <a:gdLst>
              <a:gd name="connsiteX0" fmla="*/ 290 w 265442"/>
              <a:gd name="connsiteY0" fmla="*/ 36519 h 66695"/>
              <a:gd name="connsiteX1" fmla="*/ 155865 w 265442"/>
              <a:gd name="connsiteY1" fmla="*/ 60332 h 66695"/>
              <a:gd name="connsiteX2" fmla="*/ 216190 w 265442"/>
              <a:gd name="connsiteY2" fmla="*/ 38107 h 66695"/>
              <a:gd name="connsiteX3" fmla="*/ 265402 w 265442"/>
              <a:gd name="connsiteY3" fmla="*/ 7 h 66695"/>
              <a:gd name="connsiteX4" fmla="*/ 224127 w 265442"/>
              <a:gd name="connsiteY4" fmla="*/ 41282 h 66695"/>
              <a:gd name="connsiteX5" fmla="*/ 198727 w 265442"/>
              <a:gd name="connsiteY5" fmla="*/ 66682 h 66695"/>
              <a:gd name="connsiteX6" fmla="*/ 290 w 265442"/>
              <a:gd name="connsiteY6" fmla="*/ 36519 h 6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442" h="66695">
                <a:moveTo>
                  <a:pt x="290" y="36519"/>
                </a:moveTo>
                <a:cubicBezTo>
                  <a:pt x="-6854" y="35461"/>
                  <a:pt x="119882" y="60067"/>
                  <a:pt x="155865" y="60332"/>
                </a:cubicBezTo>
                <a:cubicBezTo>
                  <a:pt x="191848" y="60597"/>
                  <a:pt x="197934" y="48161"/>
                  <a:pt x="216190" y="38107"/>
                </a:cubicBezTo>
                <a:cubicBezTo>
                  <a:pt x="234446" y="28053"/>
                  <a:pt x="264079" y="-522"/>
                  <a:pt x="265402" y="7"/>
                </a:cubicBezTo>
                <a:cubicBezTo>
                  <a:pt x="266725" y="536"/>
                  <a:pt x="235239" y="30170"/>
                  <a:pt x="224127" y="41282"/>
                </a:cubicBezTo>
                <a:cubicBezTo>
                  <a:pt x="213015" y="52394"/>
                  <a:pt x="238414" y="67211"/>
                  <a:pt x="198727" y="66682"/>
                </a:cubicBezTo>
                <a:cubicBezTo>
                  <a:pt x="159040" y="66153"/>
                  <a:pt x="7434" y="37577"/>
                  <a:pt x="290" y="36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B0BAA265-0D81-4884-9EFB-822A02882666}"/>
              </a:ext>
            </a:extLst>
          </p:cNvPr>
          <p:cNvSpPr/>
          <p:nvPr/>
        </p:nvSpPr>
        <p:spPr>
          <a:xfrm>
            <a:off x="2973379" y="5357800"/>
            <a:ext cx="375545" cy="85369"/>
          </a:xfrm>
          <a:custGeom>
            <a:avLst/>
            <a:gdLst>
              <a:gd name="connsiteX0" fmla="*/ 374659 w 375545"/>
              <a:gd name="connsiteY0" fmla="*/ 13 h 85369"/>
              <a:gd name="connsiteX1" fmla="*/ 201621 w 375545"/>
              <a:gd name="connsiteY1" fmla="*/ 71450 h 85369"/>
              <a:gd name="connsiteX2" fmla="*/ 9 w 375545"/>
              <a:gd name="connsiteY2" fmla="*/ 71450 h 85369"/>
              <a:gd name="connsiteX3" fmla="*/ 209559 w 375545"/>
              <a:gd name="connsiteY3" fmla="*/ 82563 h 85369"/>
              <a:gd name="connsiteX4" fmla="*/ 266709 w 375545"/>
              <a:gd name="connsiteY4" fmla="*/ 77800 h 85369"/>
              <a:gd name="connsiteX5" fmla="*/ 374659 w 375545"/>
              <a:gd name="connsiteY5" fmla="*/ 13 h 8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545" h="85369">
                <a:moveTo>
                  <a:pt x="374659" y="13"/>
                </a:moveTo>
                <a:cubicBezTo>
                  <a:pt x="363811" y="-1045"/>
                  <a:pt x="264063" y="59544"/>
                  <a:pt x="201621" y="71450"/>
                </a:cubicBezTo>
                <a:cubicBezTo>
                  <a:pt x="139179" y="83356"/>
                  <a:pt x="-1314" y="69598"/>
                  <a:pt x="9" y="71450"/>
                </a:cubicBezTo>
                <a:cubicBezTo>
                  <a:pt x="1332" y="73302"/>
                  <a:pt x="165109" y="81505"/>
                  <a:pt x="209559" y="82563"/>
                </a:cubicBezTo>
                <a:cubicBezTo>
                  <a:pt x="254009" y="83621"/>
                  <a:pt x="239722" y="90500"/>
                  <a:pt x="266709" y="77800"/>
                </a:cubicBezTo>
                <a:cubicBezTo>
                  <a:pt x="293696" y="65100"/>
                  <a:pt x="385507" y="1071"/>
                  <a:pt x="374659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8B9E29E8-4970-46CF-BDF6-261549D20457}"/>
              </a:ext>
            </a:extLst>
          </p:cNvPr>
          <p:cNvSpPr/>
          <p:nvPr/>
        </p:nvSpPr>
        <p:spPr>
          <a:xfrm>
            <a:off x="3446442" y="5411687"/>
            <a:ext cx="115910" cy="211330"/>
          </a:xfrm>
          <a:custGeom>
            <a:avLst/>
            <a:gdLst>
              <a:gd name="connsiteX0" fmla="*/ 80983 w 115910"/>
              <a:gd name="connsiteY0" fmla="*/ 101 h 211330"/>
              <a:gd name="connsiteX1" fmla="*/ 85746 w 115910"/>
              <a:gd name="connsiteY1" fmla="*/ 163613 h 211330"/>
              <a:gd name="connsiteX2" fmla="*/ 21 w 115910"/>
              <a:gd name="connsiteY2" fmla="*/ 211238 h 211330"/>
              <a:gd name="connsiteX3" fmla="*/ 77808 w 115910"/>
              <a:gd name="connsiteY3" fmla="*/ 174726 h 211330"/>
              <a:gd name="connsiteX4" fmla="*/ 115908 w 115910"/>
              <a:gd name="connsiteY4" fmla="*/ 139801 h 211330"/>
              <a:gd name="connsiteX5" fmla="*/ 80983 w 115910"/>
              <a:gd name="connsiteY5" fmla="*/ 101 h 21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910" h="211330">
                <a:moveTo>
                  <a:pt x="80983" y="101"/>
                </a:moveTo>
                <a:cubicBezTo>
                  <a:pt x="75956" y="4070"/>
                  <a:pt x="99240" y="128423"/>
                  <a:pt x="85746" y="163613"/>
                </a:cubicBezTo>
                <a:cubicBezTo>
                  <a:pt x="72252" y="198803"/>
                  <a:pt x="1344" y="209386"/>
                  <a:pt x="21" y="211238"/>
                </a:cubicBezTo>
                <a:cubicBezTo>
                  <a:pt x="-1302" y="213090"/>
                  <a:pt x="58493" y="186632"/>
                  <a:pt x="77808" y="174726"/>
                </a:cubicBezTo>
                <a:cubicBezTo>
                  <a:pt x="97123" y="162820"/>
                  <a:pt x="116172" y="169699"/>
                  <a:pt x="115908" y="139801"/>
                </a:cubicBezTo>
                <a:cubicBezTo>
                  <a:pt x="115644" y="109903"/>
                  <a:pt x="86010" y="-3868"/>
                  <a:pt x="80983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31BA2403-7E75-45FF-959E-EFD1026379B8}"/>
              </a:ext>
            </a:extLst>
          </p:cNvPr>
          <p:cNvSpPr/>
          <p:nvPr/>
        </p:nvSpPr>
        <p:spPr>
          <a:xfrm>
            <a:off x="3234906" y="5386385"/>
            <a:ext cx="141995" cy="202131"/>
          </a:xfrm>
          <a:custGeom>
            <a:avLst/>
            <a:gdLst>
              <a:gd name="connsiteX0" fmla="*/ 141707 w 141995"/>
              <a:gd name="connsiteY0" fmla="*/ 3 h 202131"/>
              <a:gd name="connsiteX1" fmla="*/ 54394 w 141995"/>
              <a:gd name="connsiteY1" fmla="*/ 92078 h 202131"/>
              <a:gd name="connsiteX2" fmla="*/ 419 w 141995"/>
              <a:gd name="connsiteY2" fmla="*/ 201615 h 202131"/>
              <a:gd name="connsiteX3" fmla="*/ 28994 w 141995"/>
              <a:gd name="connsiteY3" fmla="*/ 131765 h 202131"/>
              <a:gd name="connsiteX4" fmla="*/ 22644 w 141995"/>
              <a:gd name="connsiteY4" fmla="*/ 95253 h 202131"/>
              <a:gd name="connsiteX5" fmla="*/ 141707 w 141995"/>
              <a:gd name="connsiteY5" fmla="*/ 3 h 20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995" h="202131">
                <a:moveTo>
                  <a:pt x="141707" y="3"/>
                </a:moveTo>
                <a:cubicBezTo>
                  <a:pt x="146999" y="-526"/>
                  <a:pt x="77942" y="58476"/>
                  <a:pt x="54394" y="92078"/>
                </a:cubicBezTo>
                <a:cubicBezTo>
                  <a:pt x="30846" y="125680"/>
                  <a:pt x="4652" y="195001"/>
                  <a:pt x="419" y="201615"/>
                </a:cubicBezTo>
                <a:cubicBezTo>
                  <a:pt x="-3814" y="208229"/>
                  <a:pt x="25290" y="149492"/>
                  <a:pt x="28994" y="131765"/>
                </a:cubicBezTo>
                <a:cubicBezTo>
                  <a:pt x="32698" y="114038"/>
                  <a:pt x="8621" y="113509"/>
                  <a:pt x="22644" y="95253"/>
                </a:cubicBezTo>
                <a:cubicBezTo>
                  <a:pt x="36667" y="76997"/>
                  <a:pt x="136415" y="532"/>
                  <a:pt x="14170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C9C8F72B-E07F-4D79-9389-18F0E9D86970}"/>
              </a:ext>
            </a:extLst>
          </p:cNvPr>
          <p:cNvSpPr/>
          <p:nvPr/>
        </p:nvSpPr>
        <p:spPr>
          <a:xfrm>
            <a:off x="3584571" y="5442971"/>
            <a:ext cx="67768" cy="214908"/>
          </a:xfrm>
          <a:custGeom>
            <a:avLst/>
            <a:gdLst>
              <a:gd name="connsiteX0" fmla="*/ 41279 w 67768"/>
              <a:gd name="connsiteY0" fmla="*/ 567 h 214908"/>
              <a:gd name="connsiteX1" fmla="*/ 53979 w 67768"/>
              <a:gd name="connsiteY1" fmla="*/ 137092 h 214908"/>
              <a:gd name="connsiteX2" fmla="*/ 52392 w 67768"/>
              <a:gd name="connsiteY2" fmla="*/ 175192 h 214908"/>
              <a:gd name="connsiteX3" fmla="*/ 4 w 67768"/>
              <a:gd name="connsiteY3" fmla="*/ 214879 h 214908"/>
              <a:gd name="connsiteX4" fmla="*/ 55567 w 67768"/>
              <a:gd name="connsiteY4" fmla="*/ 168842 h 214908"/>
              <a:gd name="connsiteX5" fmla="*/ 65092 w 67768"/>
              <a:gd name="connsiteY5" fmla="*/ 91054 h 214908"/>
              <a:gd name="connsiteX6" fmla="*/ 41279 w 67768"/>
              <a:gd name="connsiteY6" fmla="*/ 567 h 21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768" h="214908">
                <a:moveTo>
                  <a:pt x="41279" y="567"/>
                </a:moveTo>
                <a:cubicBezTo>
                  <a:pt x="39427" y="8240"/>
                  <a:pt x="52127" y="107988"/>
                  <a:pt x="53979" y="137092"/>
                </a:cubicBezTo>
                <a:cubicBezTo>
                  <a:pt x="55831" y="166196"/>
                  <a:pt x="61388" y="162228"/>
                  <a:pt x="52392" y="175192"/>
                </a:cubicBezTo>
                <a:cubicBezTo>
                  <a:pt x="43396" y="188157"/>
                  <a:pt x="-525" y="215937"/>
                  <a:pt x="4" y="214879"/>
                </a:cubicBezTo>
                <a:cubicBezTo>
                  <a:pt x="533" y="213821"/>
                  <a:pt x="44719" y="189480"/>
                  <a:pt x="55567" y="168842"/>
                </a:cubicBezTo>
                <a:cubicBezTo>
                  <a:pt x="66415" y="148205"/>
                  <a:pt x="71178" y="116983"/>
                  <a:pt x="65092" y="91054"/>
                </a:cubicBezTo>
                <a:cubicBezTo>
                  <a:pt x="59007" y="65125"/>
                  <a:pt x="43131" y="-7106"/>
                  <a:pt x="41279" y="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CFE06BFF-D11A-4FE8-82FC-026B172DA599}"/>
              </a:ext>
            </a:extLst>
          </p:cNvPr>
          <p:cNvSpPr/>
          <p:nvPr/>
        </p:nvSpPr>
        <p:spPr>
          <a:xfrm>
            <a:off x="3701516" y="5433794"/>
            <a:ext cx="81316" cy="139521"/>
          </a:xfrm>
          <a:custGeom>
            <a:avLst/>
            <a:gdLst>
              <a:gd name="connsiteX0" fmla="*/ 534 w 81316"/>
              <a:gd name="connsiteY0" fmla="*/ 1806 h 139521"/>
              <a:gd name="connsiteX1" fmla="*/ 73559 w 81316"/>
              <a:gd name="connsiteY1" fmla="*/ 98644 h 139521"/>
              <a:gd name="connsiteX2" fmla="*/ 79909 w 81316"/>
              <a:gd name="connsiteY2" fmla="*/ 116106 h 139521"/>
              <a:gd name="connsiteX3" fmla="*/ 79909 w 81316"/>
              <a:gd name="connsiteY3" fmla="*/ 136744 h 139521"/>
              <a:gd name="connsiteX4" fmla="*/ 68797 w 81316"/>
              <a:gd name="connsiteY4" fmla="*/ 49431 h 139521"/>
              <a:gd name="connsiteX5" fmla="*/ 41809 w 81316"/>
              <a:gd name="connsiteY5" fmla="*/ 35144 h 139521"/>
              <a:gd name="connsiteX6" fmla="*/ 534 w 81316"/>
              <a:gd name="connsiteY6" fmla="*/ 1806 h 13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316" h="139521">
                <a:moveTo>
                  <a:pt x="534" y="1806"/>
                </a:moveTo>
                <a:cubicBezTo>
                  <a:pt x="5826" y="12389"/>
                  <a:pt x="60330" y="79594"/>
                  <a:pt x="73559" y="98644"/>
                </a:cubicBezTo>
                <a:cubicBezTo>
                  <a:pt x="86788" y="117694"/>
                  <a:pt x="78851" y="109756"/>
                  <a:pt x="79909" y="116106"/>
                </a:cubicBezTo>
                <a:cubicBezTo>
                  <a:pt x="80967" y="122456"/>
                  <a:pt x="81761" y="147857"/>
                  <a:pt x="79909" y="136744"/>
                </a:cubicBezTo>
                <a:cubicBezTo>
                  <a:pt x="78057" y="125632"/>
                  <a:pt x="75147" y="66364"/>
                  <a:pt x="68797" y="49431"/>
                </a:cubicBezTo>
                <a:cubicBezTo>
                  <a:pt x="62447" y="32498"/>
                  <a:pt x="52921" y="39906"/>
                  <a:pt x="41809" y="35144"/>
                </a:cubicBezTo>
                <a:cubicBezTo>
                  <a:pt x="30697" y="30382"/>
                  <a:pt x="-4758" y="-8777"/>
                  <a:pt x="534" y="1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0DEC2B91-F522-4606-B21B-CE9B80CAEB42}"/>
              </a:ext>
            </a:extLst>
          </p:cNvPr>
          <p:cNvSpPr/>
          <p:nvPr/>
        </p:nvSpPr>
        <p:spPr>
          <a:xfrm>
            <a:off x="2697063" y="5425986"/>
            <a:ext cx="104387" cy="297119"/>
          </a:xfrm>
          <a:custGeom>
            <a:avLst/>
            <a:gdLst>
              <a:gd name="connsiteX0" fmla="*/ 100 w 104387"/>
              <a:gd name="connsiteY0" fmla="*/ 89 h 297119"/>
              <a:gd name="connsiteX1" fmla="*/ 81062 w 104387"/>
              <a:gd name="connsiteY1" fmla="*/ 190589 h 297119"/>
              <a:gd name="connsiteX2" fmla="*/ 68362 w 104387"/>
              <a:gd name="connsiteY2" fmla="*/ 252502 h 297119"/>
              <a:gd name="connsiteX3" fmla="*/ 46137 w 104387"/>
              <a:gd name="connsiteY3" fmla="*/ 296952 h 297119"/>
              <a:gd name="connsiteX4" fmla="*/ 82650 w 104387"/>
              <a:gd name="connsiteY4" fmla="*/ 236627 h 297119"/>
              <a:gd name="connsiteX5" fmla="*/ 100112 w 104387"/>
              <a:gd name="connsiteY5" fmla="*/ 166777 h 297119"/>
              <a:gd name="connsiteX6" fmla="*/ 100 w 104387"/>
              <a:gd name="connsiteY6" fmla="*/ 89 h 297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387" h="297119">
                <a:moveTo>
                  <a:pt x="100" y="89"/>
                </a:moveTo>
                <a:cubicBezTo>
                  <a:pt x="-3075" y="4058"/>
                  <a:pt x="69685" y="148520"/>
                  <a:pt x="81062" y="190589"/>
                </a:cubicBezTo>
                <a:cubicBezTo>
                  <a:pt x="92439" y="232658"/>
                  <a:pt x="74183" y="234775"/>
                  <a:pt x="68362" y="252502"/>
                </a:cubicBezTo>
                <a:cubicBezTo>
                  <a:pt x="62541" y="270229"/>
                  <a:pt x="43756" y="299598"/>
                  <a:pt x="46137" y="296952"/>
                </a:cubicBezTo>
                <a:cubicBezTo>
                  <a:pt x="48518" y="294306"/>
                  <a:pt x="73654" y="258323"/>
                  <a:pt x="82650" y="236627"/>
                </a:cubicBezTo>
                <a:cubicBezTo>
                  <a:pt x="91646" y="214931"/>
                  <a:pt x="113606" y="208317"/>
                  <a:pt x="100112" y="166777"/>
                </a:cubicBezTo>
                <a:cubicBezTo>
                  <a:pt x="86618" y="125237"/>
                  <a:pt x="3275" y="-3880"/>
                  <a:pt x="100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6A109137-5FE1-4C28-94FE-5E657D0C979C}"/>
              </a:ext>
            </a:extLst>
          </p:cNvPr>
          <p:cNvSpPr/>
          <p:nvPr/>
        </p:nvSpPr>
        <p:spPr>
          <a:xfrm>
            <a:off x="2749947" y="5749824"/>
            <a:ext cx="176106" cy="208244"/>
          </a:xfrm>
          <a:custGeom>
            <a:avLst/>
            <a:gdLst>
              <a:gd name="connsiteX0" fmla="*/ 15478 w 176106"/>
              <a:gd name="connsiteY0" fmla="*/ 101 h 208244"/>
              <a:gd name="connsiteX1" fmla="*/ 13891 w 176106"/>
              <a:gd name="connsiteY1" fmla="*/ 95351 h 208244"/>
              <a:gd name="connsiteX2" fmla="*/ 90091 w 176106"/>
              <a:gd name="connsiteY2" fmla="*/ 158851 h 208244"/>
              <a:gd name="connsiteX3" fmla="*/ 175816 w 176106"/>
              <a:gd name="connsiteY3" fmla="*/ 208064 h 208244"/>
              <a:gd name="connsiteX4" fmla="*/ 113903 w 176106"/>
              <a:gd name="connsiteY4" fmla="*/ 173139 h 208244"/>
              <a:gd name="connsiteX5" fmla="*/ 5953 w 176106"/>
              <a:gd name="connsiteY5" fmla="*/ 114401 h 208244"/>
              <a:gd name="connsiteX6" fmla="*/ 15478 w 176106"/>
              <a:gd name="connsiteY6" fmla="*/ 101 h 20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106" h="208244">
                <a:moveTo>
                  <a:pt x="15478" y="101"/>
                </a:moveTo>
                <a:cubicBezTo>
                  <a:pt x="16801" y="-3074"/>
                  <a:pt x="1455" y="68893"/>
                  <a:pt x="13891" y="95351"/>
                </a:cubicBezTo>
                <a:cubicBezTo>
                  <a:pt x="26327" y="121809"/>
                  <a:pt x="63104" y="140066"/>
                  <a:pt x="90091" y="158851"/>
                </a:cubicBezTo>
                <a:cubicBezTo>
                  <a:pt x="117078" y="177636"/>
                  <a:pt x="171847" y="205683"/>
                  <a:pt x="175816" y="208064"/>
                </a:cubicBezTo>
                <a:cubicBezTo>
                  <a:pt x="179785" y="210445"/>
                  <a:pt x="142213" y="188749"/>
                  <a:pt x="113903" y="173139"/>
                </a:cubicBezTo>
                <a:cubicBezTo>
                  <a:pt x="85593" y="157529"/>
                  <a:pt x="23151" y="142711"/>
                  <a:pt x="5953" y="114401"/>
                </a:cubicBezTo>
                <a:cubicBezTo>
                  <a:pt x="-11245" y="86091"/>
                  <a:pt x="14155" y="3276"/>
                  <a:pt x="15478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45CB592F-4B26-48D4-93F6-0007B9F0494E}"/>
              </a:ext>
            </a:extLst>
          </p:cNvPr>
          <p:cNvSpPr/>
          <p:nvPr/>
        </p:nvSpPr>
        <p:spPr>
          <a:xfrm>
            <a:off x="3376469" y="6233888"/>
            <a:ext cx="403981" cy="55869"/>
          </a:xfrm>
          <a:custGeom>
            <a:avLst/>
            <a:gdLst>
              <a:gd name="connsiteX0" fmla="*/ 144 w 403981"/>
              <a:gd name="connsiteY0" fmla="*/ 225 h 55869"/>
              <a:gd name="connsiteX1" fmla="*/ 265256 w 403981"/>
              <a:gd name="connsiteY1" fmla="*/ 54200 h 55869"/>
              <a:gd name="connsiteX2" fmla="*/ 403369 w 403981"/>
              <a:gd name="connsiteY2" fmla="*/ 41500 h 55869"/>
              <a:gd name="connsiteX3" fmla="*/ 303356 w 403981"/>
              <a:gd name="connsiteY3" fmla="*/ 35150 h 55869"/>
              <a:gd name="connsiteX4" fmla="*/ 144 w 403981"/>
              <a:gd name="connsiteY4" fmla="*/ 225 h 55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981" h="55869">
                <a:moveTo>
                  <a:pt x="144" y="225"/>
                </a:moveTo>
                <a:cubicBezTo>
                  <a:pt x="-6206" y="3400"/>
                  <a:pt x="198052" y="47321"/>
                  <a:pt x="265256" y="54200"/>
                </a:cubicBezTo>
                <a:cubicBezTo>
                  <a:pt x="332460" y="61079"/>
                  <a:pt x="397019" y="44675"/>
                  <a:pt x="403369" y="41500"/>
                </a:cubicBezTo>
                <a:cubicBezTo>
                  <a:pt x="409719" y="38325"/>
                  <a:pt x="366062" y="42029"/>
                  <a:pt x="303356" y="35150"/>
                </a:cubicBezTo>
                <a:cubicBezTo>
                  <a:pt x="240650" y="28271"/>
                  <a:pt x="6494" y="-2950"/>
                  <a:pt x="144" y="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02266794-CB34-4CE7-BBD1-41E6C283C448}"/>
              </a:ext>
            </a:extLst>
          </p:cNvPr>
          <p:cNvSpPr/>
          <p:nvPr/>
        </p:nvSpPr>
        <p:spPr>
          <a:xfrm>
            <a:off x="2814981" y="5619876"/>
            <a:ext cx="255329" cy="751225"/>
          </a:xfrm>
          <a:custGeom>
            <a:avLst/>
            <a:gdLst>
              <a:gd name="connsiteX0" fmla="*/ 255244 w 255329"/>
              <a:gd name="connsiteY0" fmla="*/ 1462 h 751225"/>
              <a:gd name="connsiteX1" fmla="*/ 156819 w 255329"/>
              <a:gd name="connsiteY1" fmla="*/ 303087 h 751225"/>
              <a:gd name="connsiteX2" fmla="*/ 79032 w 255329"/>
              <a:gd name="connsiteY2" fmla="*/ 555499 h 751225"/>
              <a:gd name="connsiteX3" fmla="*/ 2832 w 255329"/>
              <a:gd name="connsiteY3" fmla="*/ 741237 h 751225"/>
              <a:gd name="connsiteX4" fmla="*/ 28232 w 255329"/>
              <a:gd name="connsiteY4" fmla="*/ 695199 h 751225"/>
              <a:gd name="connsiteX5" fmla="*/ 139357 w 255329"/>
              <a:gd name="connsiteY5" fmla="*/ 434849 h 751225"/>
              <a:gd name="connsiteX6" fmla="*/ 255244 w 255329"/>
              <a:gd name="connsiteY6" fmla="*/ 1462 h 75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329" h="751225">
                <a:moveTo>
                  <a:pt x="255244" y="1462"/>
                </a:moveTo>
                <a:cubicBezTo>
                  <a:pt x="258154" y="-20498"/>
                  <a:pt x="186188" y="210748"/>
                  <a:pt x="156819" y="303087"/>
                </a:cubicBezTo>
                <a:cubicBezTo>
                  <a:pt x="127450" y="395426"/>
                  <a:pt x="104696" y="482474"/>
                  <a:pt x="79032" y="555499"/>
                </a:cubicBezTo>
                <a:cubicBezTo>
                  <a:pt x="53368" y="628524"/>
                  <a:pt x="11299" y="717954"/>
                  <a:pt x="2832" y="741237"/>
                </a:cubicBezTo>
                <a:cubicBezTo>
                  <a:pt x="-5635" y="764520"/>
                  <a:pt x="5478" y="746264"/>
                  <a:pt x="28232" y="695199"/>
                </a:cubicBezTo>
                <a:cubicBezTo>
                  <a:pt x="50986" y="644134"/>
                  <a:pt x="101257" y="547297"/>
                  <a:pt x="139357" y="434849"/>
                </a:cubicBezTo>
                <a:cubicBezTo>
                  <a:pt x="177457" y="322401"/>
                  <a:pt x="252334" y="23422"/>
                  <a:pt x="255244" y="1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8C14E61E-C4E0-4CF6-AC43-0FB7C378E3C1}"/>
              </a:ext>
            </a:extLst>
          </p:cNvPr>
          <p:cNvSpPr/>
          <p:nvPr/>
        </p:nvSpPr>
        <p:spPr>
          <a:xfrm>
            <a:off x="3023716" y="5732069"/>
            <a:ext cx="579620" cy="872653"/>
          </a:xfrm>
          <a:custGeom>
            <a:avLst/>
            <a:gdLst>
              <a:gd name="connsiteX0" fmla="*/ 573559 w 579620"/>
              <a:gd name="connsiteY0" fmla="*/ 1981 h 872653"/>
              <a:gd name="connsiteX1" fmla="*/ 498947 w 579620"/>
              <a:gd name="connsiteY1" fmla="*/ 275031 h 872653"/>
              <a:gd name="connsiteX2" fmla="*/ 217959 w 579620"/>
              <a:gd name="connsiteY2" fmla="*/ 629044 h 872653"/>
              <a:gd name="connsiteX3" fmla="*/ 6822 w 579620"/>
              <a:gd name="connsiteY3" fmla="*/ 859231 h 872653"/>
              <a:gd name="connsiteX4" fmla="*/ 81434 w 579620"/>
              <a:gd name="connsiteY4" fmla="*/ 798906 h 872653"/>
              <a:gd name="connsiteX5" fmla="*/ 371947 w 579620"/>
              <a:gd name="connsiteY5" fmla="*/ 416319 h 872653"/>
              <a:gd name="connsiteX6" fmla="*/ 573559 w 579620"/>
              <a:gd name="connsiteY6" fmla="*/ 1981 h 87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620" h="872653">
                <a:moveTo>
                  <a:pt x="573559" y="1981"/>
                </a:moveTo>
                <a:cubicBezTo>
                  <a:pt x="594726" y="-21567"/>
                  <a:pt x="558214" y="170521"/>
                  <a:pt x="498947" y="275031"/>
                </a:cubicBezTo>
                <a:cubicBezTo>
                  <a:pt x="439680" y="379541"/>
                  <a:pt x="299980" y="531677"/>
                  <a:pt x="217959" y="629044"/>
                </a:cubicBezTo>
                <a:cubicBezTo>
                  <a:pt x="135938" y="726411"/>
                  <a:pt x="29576" y="830921"/>
                  <a:pt x="6822" y="859231"/>
                </a:cubicBezTo>
                <a:cubicBezTo>
                  <a:pt x="-15932" y="887541"/>
                  <a:pt x="20580" y="872725"/>
                  <a:pt x="81434" y="798906"/>
                </a:cubicBezTo>
                <a:cubicBezTo>
                  <a:pt x="142288" y="725087"/>
                  <a:pt x="288603" y="548082"/>
                  <a:pt x="371947" y="416319"/>
                </a:cubicBezTo>
                <a:cubicBezTo>
                  <a:pt x="455291" y="284556"/>
                  <a:pt x="552392" y="25529"/>
                  <a:pt x="573559" y="1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EDEEF380-7560-440C-A633-CF4E5ADB42D7}"/>
              </a:ext>
            </a:extLst>
          </p:cNvPr>
          <p:cNvSpPr/>
          <p:nvPr/>
        </p:nvSpPr>
        <p:spPr>
          <a:xfrm>
            <a:off x="2959099" y="6454327"/>
            <a:ext cx="116003" cy="309236"/>
          </a:xfrm>
          <a:custGeom>
            <a:avLst/>
            <a:gdLst>
              <a:gd name="connsiteX0" fmla="*/ 115889 w 116003"/>
              <a:gd name="connsiteY0" fmla="*/ 448 h 309236"/>
              <a:gd name="connsiteX1" fmla="*/ 93664 w 116003"/>
              <a:gd name="connsiteY1" fmla="*/ 178248 h 309236"/>
              <a:gd name="connsiteX2" fmla="*/ 65089 w 116003"/>
              <a:gd name="connsiteY2" fmla="*/ 227461 h 309236"/>
              <a:gd name="connsiteX3" fmla="*/ 1 w 116003"/>
              <a:gd name="connsiteY3" fmla="*/ 308423 h 309236"/>
              <a:gd name="connsiteX4" fmla="*/ 66676 w 116003"/>
              <a:gd name="connsiteY4" fmla="*/ 263973 h 309236"/>
              <a:gd name="connsiteX5" fmla="*/ 95251 w 116003"/>
              <a:gd name="connsiteY5" fmla="*/ 181423 h 309236"/>
              <a:gd name="connsiteX6" fmla="*/ 84139 w 116003"/>
              <a:gd name="connsiteY6" fmla="*/ 129036 h 309236"/>
              <a:gd name="connsiteX7" fmla="*/ 115889 w 116003"/>
              <a:gd name="connsiteY7" fmla="*/ 448 h 30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003" h="309236">
                <a:moveTo>
                  <a:pt x="115889" y="448"/>
                </a:moveTo>
                <a:cubicBezTo>
                  <a:pt x="117477" y="8650"/>
                  <a:pt x="102131" y="140413"/>
                  <a:pt x="93664" y="178248"/>
                </a:cubicBezTo>
                <a:cubicBezTo>
                  <a:pt x="85197" y="216083"/>
                  <a:pt x="80699" y="205765"/>
                  <a:pt x="65089" y="227461"/>
                </a:cubicBezTo>
                <a:cubicBezTo>
                  <a:pt x="49478" y="249157"/>
                  <a:pt x="-264" y="302338"/>
                  <a:pt x="1" y="308423"/>
                </a:cubicBezTo>
                <a:cubicBezTo>
                  <a:pt x="265" y="314508"/>
                  <a:pt x="50801" y="285140"/>
                  <a:pt x="66676" y="263973"/>
                </a:cubicBezTo>
                <a:cubicBezTo>
                  <a:pt x="82551" y="242806"/>
                  <a:pt x="92341" y="203912"/>
                  <a:pt x="95251" y="181423"/>
                </a:cubicBezTo>
                <a:cubicBezTo>
                  <a:pt x="98161" y="158934"/>
                  <a:pt x="82287" y="159198"/>
                  <a:pt x="84139" y="129036"/>
                </a:cubicBezTo>
                <a:cubicBezTo>
                  <a:pt x="85991" y="98874"/>
                  <a:pt x="114301" y="-7754"/>
                  <a:pt x="115889" y="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B86FF179-9BF4-4248-9053-5CC18C787F06}"/>
              </a:ext>
            </a:extLst>
          </p:cNvPr>
          <p:cNvSpPr/>
          <p:nvPr/>
        </p:nvSpPr>
        <p:spPr>
          <a:xfrm>
            <a:off x="2647246" y="6363397"/>
            <a:ext cx="170968" cy="307437"/>
          </a:xfrm>
          <a:custGeom>
            <a:avLst/>
            <a:gdLst>
              <a:gd name="connsiteX0" fmla="*/ 170567 w 170968"/>
              <a:gd name="connsiteY0" fmla="*/ 891 h 307437"/>
              <a:gd name="connsiteX1" fmla="*/ 95954 w 170968"/>
              <a:gd name="connsiteY1" fmla="*/ 127891 h 307437"/>
              <a:gd name="connsiteX2" fmla="*/ 10229 w 170968"/>
              <a:gd name="connsiteY2" fmla="*/ 227903 h 307437"/>
              <a:gd name="connsiteX3" fmla="*/ 2292 w 170968"/>
              <a:gd name="connsiteY3" fmla="*/ 307278 h 307437"/>
              <a:gd name="connsiteX4" fmla="*/ 16579 w 170968"/>
              <a:gd name="connsiteY4" fmla="*/ 246953 h 307437"/>
              <a:gd name="connsiteX5" fmla="*/ 62617 w 170968"/>
              <a:gd name="connsiteY5" fmla="*/ 196153 h 307437"/>
              <a:gd name="connsiteX6" fmla="*/ 170567 w 170968"/>
              <a:gd name="connsiteY6" fmla="*/ 891 h 30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968" h="307437">
                <a:moveTo>
                  <a:pt x="170567" y="891"/>
                </a:moveTo>
                <a:cubicBezTo>
                  <a:pt x="176123" y="-10486"/>
                  <a:pt x="122677" y="90056"/>
                  <a:pt x="95954" y="127891"/>
                </a:cubicBezTo>
                <a:cubicBezTo>
                  <a:pt x="69231" y="165726"/>
                  <a:pt x="25839" y="198005"/>
                  <a:pt x="10229" y="227903"/>
                </a:cubicBezTo>
                <a:cubicBezTo>
                  <a:pt x="-5381" y="257801"/>
                  <a:pt x="1234" y="304103"/>
                  <a:pt x="2292" y="307278"/>
                </a:cubicBezTo>
                <a:cubicBezTo>
                  <a:pt x="3350" y="310453"/>
                  <a:pt x="6525" y="265474"/>
                  <a:pt x="16579" y="246953"/>
                </a:cubicBezTo>
                <a:cubicBezTo>
                  <a:pt x="26633" y="228432"/>
                  <a:pt x="33777" y="234253"/>
                  <a:pt x="62617" y="196153"/>
                </a:cubicBezTo>
                <a:cubicBezTo>
                  <a:pt x="91457" y="158053"/>
                  <a:pt x="165011" y="12268"/>
                  <a:pt x="170567" y="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F9635853-A099-414F-A326-23B7F325AE87}"/>
              </a:ext>
            </a:extLst>
          </p:cNvPr>
          <p:cNvSpPr/>
          <p:nvPr/>
        </p:nvSpPr>
        <p:spPr>
          <a:xfrm>
            <a:off x="2961469" y="6662731"/>
            <a:ext cx="67768" cy="276733"/>
          </a:xfrm>
          <a:custGeom>
            <a:avLst/>
            <a:gdLst>
              <a:gd name="connsiteX0" fmla="*/ 30969 w 67768"/>
              <a:gd name="connsiteY0" fmla="*/ 7 h 276733"/>
              <a:gd name="connsiteX1" fmla="*/ 37319 w 67768"/>
              <a:gd name="connsiteY1" fmla="*/ 141294 h 276733"/>
              <a:gd name="connsiteX2" fmla="*/ 61131 w 67768"/>
              <a:gd name="connsiteY2" fmla="*/ 171457 h 276733"/>
              <a:gd name="connsiteX3" fmla="*/ 59544 w 67768"/>
              <a:gd name="connsiteY3" fmla="*/ 276232 h 276733"/>
              <a:gd name="connsiteX4" fmla="*/ 64306 w 67768"/>
              <a:gd name="connsiteY4" fmla="*/ 207969 h 276733"/>
              <a:gd name="connsiteX5" fmla="*/ 806 w 67768"/>
              <a:gd name="connsiteY5" fmla="*/ 134944 h 276733"/>
              <a:gd name="connsiteX6" fmla="*/ 30969 w 67768"/>
              <a:gd name="connsiteY6" fmla="*/ 7 h 27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768" h="276733">
                <a:moveTo>
                  <a:pt x="30969" y="7"/>
                </a:moveTo>
                <a:cubicBezTo>
                  <a:pt x="37055" y="1065"/>
                  <a:pt x="32292" y="112719"/>
                  <a:pt x="37319" y="141294"/>
                </a:cubicBezTo>
                <a:cubicBezTo>
                  <a:pt x="42346" y="169869"/>
                  <a:pt x="57427" y="148967"/>
                  <a:pt x="61131" y="171457"/>
                </a:cubicBezTo>
                <a:cubicBezTo>
                  <a:pt x="64835" y="193947"/>
                  <a:pt x="59015" y="270147"/>
                  <a:pt x="59544" y="276232"/>
                </a:cubicBezTo>
                <a:cubicBezTo>
                  <a:pt x="60073" y="282317"/>
                  <a:pt x="74096" y="231517"/>
                  <a:pt x="64306" y="207969"/>
                </a:cubicBezTo>
                <a:cubicBezTo>
                  <a:pt x="54516" y="184421"/>
                  <a:pt x="6891" y="164577"/>
                  <a:pt x="806" y="134944"/>
                </a:cubicBezTo>
                <a:cubicBezTo>
                  <a:pt x="-5279" y="105311"/>
                  <a:pt x="24883" y="-1051"/>
                  <a:pt x="30969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E4780A59-176C-40AA-A185-29D8D6801F23}"/>
              </a:ext>
            </a:extLst>
          </p:cNvPr>
          <p:cNvSpPr/>
          <p:nvPr/>
        </p:nvSpPr>
        <p:spPr>
          <a:xfrm>
            <a:off x="2816702" y="6938252"/>
            <a:ext cx="209187" cy="122992"/>
          </a:xfrm>
          <a:custGeom>
            <a:avLst/>
            <a:gdLst>
              <a:gd name="connsiteX0" fmla="*/ 209073 w 209187"/>
              <a:gd name="connsiteY0" fmla="*/ 711 h 122992"/>
              <a:gd name="connsiteX1" fmla="*/ 72548 w 209187"/>
              <a:gd name="connsiteY1" fmla="*/ 75323 h 122992"/>
              <a:gd name="connsiteX2" fmla="*/ 34448 w 209187"/>
              <a:gd name="connsiteY2" fmla="*/ 88023 h 122992"/>
              <a:gd name="connsiteX3" fmla="*/ 2698 w 209187"/>
              <a:gd name="connsiteY3" fmla="*/ 122948 h 122992"/>
              <a:gd name="connsiteX4" fmla="*/ 107473 w 209187"/>
              <a:gd name="connsiteY4" fmla="*/ 80086 h 122992"/>
              <a:gd name="connsiteX5" fmla="*/ 104298 w 209187"/>
              <a:gd name="connsiteY5" fmla="*/ 54686 h 122992"/>
              <a:gd name="connsiteX6" fmla="*/ 96361 w 209187"/>
              <a:gd name="connsiteY6" fmla="*/ 38811 h 122992"/>
              <a:gd name="connsiteX7" fmla="*/ 209073 w 209187"/>
              <a:gd name="connsiteY7" fmla="*/ 711 h 12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187" h="122992">
                <a:moveTo>
                  <a:pt x="209073" y="711"/>
                </a:moveTo>
                <a:cubicBezTo>
                  <a:pt x="205104" y="6796"/>
                  <a:pt x="101652" y="60771"/>
                  <a:pt x="72548" y="75323"/>
                </a:cubicBezTo>
                <a:cubicBezTo>
                  <a:pt x="43444" y="89875"/>
                  <a:pt x="46090" y="80086"/>
                  <a:pt x="34448" y="88023"/>
                </a:cubicBezTo>
                <a:cubicBezTo>
                  <a:pt x="22806" y="95961"/>
                  <a:pt x="-9473" y="124271"/>
                  <a:pt x="2698" y="122948"/>
                </a:cubicBezTo>
                <a:cubicBezTo>
                  <a:pt x="14869" y="121625"/>
                  <a:pt x="90540" y="91463"/>
                  <a:pt x="107473" y="80086"/>
                </a:cubicBezTo>
                <a:cubicBezTo>
                  <a:pt x="124406" y="68709"/>
                  <a:pt x="106150" y="61565"/>
                  <a:pt x="104298" y="54686"/>
                </a:cubicBezTo>
                <a:cubicBezTo>
                  <a:pt x="102446" y="47807"/>
                  <a:pt x="79957" y="48336"/>
                  <a:pt x="96361" y="38811"/>
                </a:cubicBezTo>
                <a:cubicBezTo>
                  <a:pt x="112765" y="29286"/>
                  <a:pt x="213042" y="-5374"/>
                  <a:pt x="209073" y="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3C194C6B-195B-4454-A85F-43987BBC1086}"/>
              </a:ext>
            </a:extLst>
          </p:cNvPr>
          <p:cNvSpPr/>
          <p:nvPr/>
        </p:nvSpPr>
        <p:spPr>
          <a:xfrm>
            <a:off x="2707287" y="6762722"/>
            <a:ext cx="69254" cy="226391"/>
          </a:xfrm>
          <a:custGeom>
            <a:avLst/>
            <a:gdLst>
              <a:gd name="connsiteX0" fmla="*/ 56551 w 69254"/>
              <a:gd name="connsiteY0" fmla="*/ 28 h 226391"/>
              <a:gd name="connsiteX1" fmla="*/ 50201 w 69254"/>
              <a:gd name="connsiteY1" fmla="*/ 150841 h 226391"/>
              <a:gd name="connsiteX2" fmla="*/ 24801 w 69254"/>
              <a:gd name="connsiteY2" fmla="*/ 200053 h 226391"/>
              <a:gd name="connsiteX3" fmla="*/ 988 w 69254"/>
              <a:gd name="connsiteY3" fmla="*/ 225453 h 226391"/>
              <a:gd name="connsiteX4" fmla="*/ 59726 w 69254"/>
              <a:gd name="connsiteY4" fmla="*/ 168303 h 226391"/>
              <a:gd name="connsiteX5" fmla="*/ 67663 w 69254"/>
              <a:gd name="connsiteY5" fmla="*/ 138141 h 226391"/>
              <a:gd name="connsiteX6" fmla="*/ 56551 w 69254"/>
              <a:gd name="connsiteY6" fmla="*/ 28 h 22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54" h="226391">
                <a:moveTo>
                  <a:pt x="56551" y="28"/>
                </a:moveTo>
                <a:cubicBezTo>
                  <a:pt x="53641" y="2145"/>
                  <a:pt x="55493" y="117504"/>
                  <a:pt x="50201" y="150841"/>
                </a:cubicBezTo>
                <a:cubicBezTo>
                  <a:pt x="44909" y="184178"/>
                  <a:pt x="33003" y="187618"/>
                  <a:pt x="24801" y="200053"/>
                </a:cubicBezTo>
                <a:cubicBezTo>
                  <a:pt x="16599" y="212488"/>
                  <a:pt x="-4833" y="230745"/>
                  <a:pt x="988" y="225453"/>
                </a:cubicBezTo>
                <a:cubicBezTo>
                  <a:pt x="6809" y="220161"/>
                  <a:pt x="48614" y="182855"/>
                  <a:pt x="59726" y="168303"/>
                </a:cubicBezTo>
                <a:cubicBezTo>
                  <a:pt x="70838" y="153751"/>
                  <a:pt x="70309" y="163276"/>
                  <a:pt x="67663" y="138141"/>
                </a:cubicBezTo>
                <a:cubicBezTo>
                  <a:pt x="65017" y="113006"/>
                  <a:pt x="59461" y="-2089"/>
                  <a:pt x="56551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2887F419-0D5D-48C6-8148-128E6F0DB85B}"/>
              </a:ext>
            </a:extLst>
          </p:cNvPr>
          <p:cNvSpPr/>
          <p:nvPr/>
        </p:nvSpPr>
        <p:spPr>
          <a:xfrm>
            <a:off x="2777300" y="7060363"/>
            <a:ext cx="62779" cy="109036"/>
          </a:xfrm>
          <a:custGeom>
            <a:avLst/>
            <a:gdLst>
              <a:gd name="connsiteX0" fmla="*/ 62738 w 62779"/>
              <a:gd name="connsiteY0" fmla="*/ 837 h 109036"/>
              <a:gd name="connsiteX1" fmla="*/ 2413 w 62779"/>
              <a:gd name="connsiteY1" fmla="*/ 107200 h 109036"/>
              <a:gd name="connsiteX2" fmla="*/ 11938 w 62779"/>
              <a:gd name="connsiteY2" fmla="*/ 67512 h 109036"/>
              <a:gd name="connsiteX3" fmla="*/ 11938 w 62779"/>
              <a:gd name="connsiteY3" fmla="*/ 57987 h 109036"/>
              <a:gd name="connsiteX4" fmla="*/ 62738 w 62779"/>
              <a:gd name="connsiteY4" fmla="*/ 837 h 10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79" h="109036">
                <a:moveTo>
                  <a:pt x="62738" y="837"/>
                </a:moveTo>
                <a:cubicBezTo>
                  <a:pt x="61150" y="9039"/>
                  <a:pt x="10880" y="96088"/>
                  <a:pt x="2413" y="107200"/>
                </a:cubicBezTo>
                <a:cubicBezTo>
                  <a:pt x="-6054" y="118312"/>
                  <a:pt x="10350" y="75714"/>
                  <a:pt x="11938" y="67512"/>
                </a:cubicBezTo>
                <a:cubicBezTo>
                  <a:pt x="13526" y="59310"/>
                  <a:pt x="3736" y="68835"/>
                  <a:pt x="11938" y="57987"/>
                </a:cubicBezTo>
                <a:cubicBezTo>
                  <a:pt x="20140" y="47139"/>
                  <a:pt x="64326" y="-7365"/>
                  <a:pt x="62738" y="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3799B47E-B2B6-4232-A4A9-1164453BEE36}"/>
              </a:ext>
            </a:extLst>
          </p:cNvPr>
          <p:cNvSpPr/>
          <p:nvPr/>
        </p:nvSpPr>
        <p:spPr>
          <a:xfrm>
            <a:off x="2631229" y="6975694"/>
            <a:ext cx="114134" cy="71307"/>
          </a:xfrm>
          <a:custGeom>
            <a:avLst/>
            <a:gdLst>
              <a:gd name="connsiteX0" fmla="*/ 113559 w 114134"/>
              <a:gd name="connsiteY0" fmla="*/ 2956 h 71307"/>
              <a:gd name="connsiteX1" fmla="*/ 2434 w 114134"/>
              <a:gd name="connsiteY1" fmla="*/ 71219 h 71307"/>
              <a:gd name="connsiteX2" fmla="*/ 43709 w 114134"/>
              <a:gd name="connsiteY2" fmla="*/ 17244 h 71307"/>
              <a:gd name="connsiteX3" fmla="*/ 113559 w 114134"/>
              <a:gd name="connsiteY3" fmla="*/ 2956 h 7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34" h="71307">
                <a:moveTo>
                  <a:pt x="113559" y="2956"/>
                </a:moveTo>
                <a:cubicBezTo>
                  <a:pt x="106680" y="11952"/>
                  <a:pt x="14075" y="68838"/>
                  <a:pt x="2434" y="71219"/>
                </a:cubicBezTo>
                <a:cubicBezTo>
                  <a:pt x="-9207" y="73600"/>
                  <a:pt x="23601" y="27034"/>
                  <a:pt x="43709" y="17244"/>
                </a:cubicBezTo>
                <a:cubicBezTo>
                  <a:pt x="63817" y="7454"/>
                  <a:pt x="120438" y="-6040"/>
                  <a:pt x="113559" y="2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3E6F9EF3-BCE8-43DB-A07A-EC851598A95C}"/>
              </a:ext>
            </a:extLst>
          </p:cNvPr>
          <p:cNvSpPr/>
          <p:nvPr/>
        </p:nvSpPr>
        <p:spPr>
          <a:xfrm>
            <a:off x="2562803" y="7057475"/>
            <a:ext cx="83959" cy="237086"/>
          </a:xfrm>
          <a:custGeom>
            <a:avLst/>
            <a:gdLst>
              <a:gd name="connsiteX0" fmla="*/ 74035 w 83959"/>
              <a:gd name="connsiteY0" fmla="*/ 550 h 237086"/>
              <a:gd name="connsiteX1" fmla="*/ 10535 w 83959"/>
              <a:gd name="connsiteY1" fmla="*/ 119613 h 237086"/>
              <a:gd name="connsiteX2" fmla="*/ 7360 w 83959"/>
              <a:gd name="connsiteY2" fmla="*/ 145013 h 237086"/>
              <a:gd name="connsiteX3" fmla="*/ 83560 w 83959"/>
              <a:gd name="connsiteY3" fmla="*/ 235500 h 237086"/>
              <a:gd name="connsiteX4" fmla="*/ 35935 w 83959"/>
              <a:gd name="connsiteY4" fmla="*/ 200575 h 237086"/>
              <a:gd name="connsiteX5" fmla="*/ 4185 w 83959"/>
              <a:gd name="connsiteY5" fmla="*/ 173588 h 237086"/>
              <a:gd name="connsiteX6" fmla="*/ 74035 w 83959"/>
              <a:gd name="connsiteY6" fmla="*/ 550 h 23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59" h="237086">
                <a:moveTo>
                  <a:pt x="74035" y="550"/>
                </a:moveTo>
                <a:cubicBezTo>
                  <a:pt x="75093" y="-8446"/>
                  <a:pt x="21647" y="95536"/>
                  <a:pt x="10535" y="119613"/>
                </a:cubicBezTo>
                <a:cubicBezTo>
                  <a:pt x="-577" y="143690"/>
                  <a:pt x="-4811" y="125699"/>
                  <a:pt x="7360" y="145013"/>
                </a:cubicBezTo>
                <a:cubicBezTo>
                  <a:pt x="19531" y="164328"/>
                  <a:pt x="78798" y="226240"/>
                  <a:pt x="83560" y="235500"/>
                </a:cubicBezTo>
                <a:cubicBezTo>
                  <a:pt x="88322" y="244760"/>
                  <a:pt x="49164" y="210894"/>
                  <a:pt x="35935" y="200575"/>
                </a:cubicBezTo>
                <a:cubicBezTo>
                  <a:pt x="22706" y="190256"/>
                  <a:pt x="-4017" y="207719"/>
                  <a:pt x="4185" y="173588"/>
                </a:cubicBezTo>
                <a:cubicBezTo>
                  <a:pt x="12387" y="139457"/>
                  <a:pt x="72977" y="9546"/>
                  <a:pt x="74035" y="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02227220-6897-4A8C-931A-D2C246C834DF}"/>
              </a:ext>
            </a:extLst>
          </p:cNvPr>
          <p:cNvSpPr/>
          <p:nvPr/>
        </p:nvSpPr>
        <p:spPr>
          <a:xfrm>
            <a:off x="2638418" y="7170256"/>
            <a:ext cx="156296" cy="127681"/>
          </a:xfrm>
          <a:custGeom>
            <a:avLst/>
            <a:gdLst>
              <a:gd name="connsiteX0" fmla="*/ 153995 w 156296"/>
              <a:gd name="connsiteY0" fmla="*/ 482 h 127681"/>
              <a:gd name="connsiteX1" fmla="*/ 53982 w 156296"/>
              <a:gd name="connsiteY1" fmla="*/ 95732 h 127681"/>
              <a:gd name="connsiteX2" fmla="*/ 7 w 156296"/>
              <a:gd name="connsiteY2" fmla="*/ 127482 h 127681"/>
              <a:gd name="connsiteX3" fmla="*/ 57157 w 156296"/>
              <a:gd name="connsiteY3" fmla="*/ 106844 h 127681"/>
              <a:gd name="connsiteX4" fmla="*/ 119070 w 156296"/>
              <a:gd name="connsiteY4" fmla="*/ 60807 h 127681"/>
              <a:gd name="connsiteX5" fmla="*/ 153995 w 156296"/>
              <a:gd name="connsiteY5" fmla="*/ 482 h 12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296" h="127681">
                <a:moveTo>
                  <a:pt x="153995" y="482"/>
                </a:moveTo>
                <a:cubicBezTo>
                  <a:pt x="143147" y="6303"/>
                  <a:pt x="79647" y="74565"/>
                  <a:pt x="53982" y="95732"/>
                </a:cubicBezTo>
                <a:cubicBezTo>
                  <a:pt x="28317" y="116899"/>
                  <a:pt x="-522" y="125630"/>
                  <a:pt x="7" y="127482"/>
                </a:cubicBezTo>
                <a:cubicBezTo>
                  <a:pt x="536" y="129334"/>
                  <a:pt x="37313" y="117956"/>
                  <a:pt x="57157" y="106844"/>
                </a:cubicBezTo>
                <a:cubicBezTo>
                  <a:pt x="77001" y="95732"/>
                  <a:pt x="103460" y="78534"/>
                  <a:pt x="119070" y="60807"/>
                </a:cubicBezTo>
                <a:cubicBezTo>
                  <a:pt x="134680" y="43080"/>
                  <a:pt x="164843" y="-5339"/>
                  <a:pt x="153995" y="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E25C37EB-8E6C-445B-8629-7D0E73BDFBFD}"/>
              </a:ext>
            </a:extLst>
          </p:cNvPr>
          <p:cNvSpPr/>
          <p:nvPr/>
        </p:nvSpPr>
        <p:spPr>
          <a:xfrm>
            <a:off x="2587624" y="7086576"/>
            <a:ext cx="73033" cy="134997"/>
          </a:xfrm>
          <a:custGeom>
            <a:avLst/>
            <a:gdLst>
              <a:gd name="connsiteX0" fmla="*/ 73026 w 73033"/>
              <a:gd name="connsiteY0" fmla="*/ 24 h 134997"/>
              <a:gd name="connsiteX1" fmla="*/ 53976 w 73033"/>
              <a:gd name="connsiteY1" fmla="*/ 77812 h 134997"/>
              <a:gd name="connsiteX2" fmla="*/ 1 w 73033"/>
              <a:gd name="connsiteY2" fmla="*/ 134962 h 134997"/>
              <a:gd name="connsiteX3" fmla="*/ 52389 w 73033"/>
              <a:gd name="connsiteY3" fmla="*/ 69874 h 134997"/>
              <a:gd name="connsiteX4" fmla="*/ 73026 w 73033"/>
              <a:gd name="connsiteY4" fmla="*/ 24 h 13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33" h="134997">
                <a:moveTo>
                  <a:pt x="73026" y="24"/>
                </a:moveTo>
                <a:cubicBezTo>
                  <a:pt x="73290" y="1347"/>
                  <a:pt x="66147" y="55322"/>
                  <a:pt x="53976" y="77812"/>
                </a:cubicBezTo>
                <a:cubicBezTo>
                  <a:pt x="41805" y="100302"/>
                  <a:pt x="265" y="136285"/>
                  <a:pt x="1" y="134962"/>
                </a:cubicBezTo>
                <a:cubicBezTo>
                  <a:pt x="-263" y="133639"/>
                  <a:pt x="43393" y="88659"/>
                  <a:pt x="52389" y="69874"/>
                </a:cubicBezTo>
                <a:cubicBezTo>
                  <a:pt x="61385" y="51089"/>
                  <a:pt x="72762" y="-1299"/>
                  <a:pt x="73026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6DAF1C05-3A70-4A2B-8FF6-EC8F14AA5162}"/>
              </a:ext>
            </a:extLst>
          </p:cNvPr>
          <p:cNvSpPr/>
          <p:nvPr/>
        </p:nvSpPr>
        <p:spPr>
          <a:xfrm>
            <a:off x="2652662" y="7089775"/>
            <a:ext cx="120717" cy="178270"/>
          </a:xfrm>
          <a:custGeom>
            <a:avLst/>
            <a:gdLst>
              <a:gd name="connsiteX0" fmla="*/ 51 w 120717"/>
              <a:gd name="connsiteY0" fmla="*/ 0 h 178270"/>
              <a:gd name="connsiteX1" fmla="*/ 41326 w 120717"/>
              <a:gd name="connsiteY1" fmla="*/ 76200 h 178270"/>
              <a:gd name="connsiteX2" fmla="*/ 109588 w 120717"/>
              <a:gd name="connsiteY2" fmla="*/ 82550 h 178270"/>
              <a:gd name="connsiteX3" fmla="*/ 109588 w 120717"/>
              <a:gd name="connsiteY3" fmla="*/ 90488 h 178270"/>
              <a:gd name="connsiteX4" fmla="*/ 76251 w 120717"/>
              <a:gd name="connsiteY4" fmla="*/ 119063 h 178270"/>
              <a:gd name="connsiteX5" fmla="*/ 17513 w 120717"/>
              <a:gd name="connsiteY5" fmla="*/ 177800 h 178270"/>
              <a:gd name="connsiteX6" fmla="*/ 55613 w 120717"/>
              <a:gd name="connsiteY6" fmla="*/ 144463 h 178270"/>
              <a:gd name="connsiteX7" fmla="*/ 120701 w 120717"/>
              <a:gd name="connsiteY7" fmla="*/ 104775 h 178270"/>
              <a:gd name="connsiteX8" fmla="*/ 49263 w 120717"/>
              <a:gd name="connsiteY8" fmla="*/ 77788 h 178270"/>
              <a:gd name="connsiteX9" fmla="*/ 51 w 120717"/>
              <a:gd name="connsiteY9" fmla="*/ 0 h 17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717" h="178270">
                <a:moveTo>
                  <a:pt x="51" y="0"/>
                </a:moveTo>
                <a:cubicBezTo>
                  <a:pt x="-1272" y="-265"/>
                  <a:pt x="23070" y="62442"/>
                  <a:pt x="41326" y="76200"/>
                </a:cubicBezTo>
                <a:cubicBezTo>
                  <a:pt x="59582" y="89958"/>
                  <a:pt x="98211" y="80169"/>
                  <a:pt x="109588" y="82550"/>
                </a:cubicBezTo>
                <a:cubicBezTo>
                  <a:pt x="120965" y="84931"/>
                  <a:pt x="115144" y="84402"/>
                  <a:pt x="109588" y="90488"/>
                </a:cubicBezTo>
                <a:cubicBezTo>
                  <a:pt x="104032" y="96574"/>
                  <a:pt x="91597" y="104511"/>
                  <a:pt x="76251" y="119063"/>
                </a:cubicBezTo>
                <a:cubicBezTo>
                  <a:pt x="60905" y="133615"/>
                  <a:pt x="20953" y="173567"/>
                  <a:pt x="17513" y="177800"/>
                </a:cubicBezTo>
                <a:cubicBezTo>
                  <a:pt x="14073" y="182033"/>
                  <a:pt x="38415" y="156634"/>
                  <a:pt x="55613" y="144463"/>
                </a:cubicBezTo>
                <a:cubicBezTo>
                  <a:pt x="72811" y="132292"/>
                  <a:pt x="121759" y="115887"/>
                  <a:pt x="120701" y="104775"/>
                </a:cubicBezTo>
                <a:cubicBezTo>
                  <a:pt x="119643" y="93663"/>
                  <a:pt x="70430" y="92869"/>
                  <a:pt x="49263" y="77788"/>
                </a:cubicBezTo>
                <a:cubicBezTo>
                  <a:pt x="28096" y="62707"/>
                  <a:pt x="1374" y="265"/>
                  <a:pt x="5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0BC628C3-91F4-4B41-B4CE-F929D2561B4D}"/>
              </a:ext>
            </a:extLst>
          </p:cNvPr>
          <p:cNvSpPr/>
          <p:nvPr/>
        </p:nvSpPr>
        <p:spPr>
          <a:xfrm>
            <a:off x="2535882" y="6929438"/>
            <a:ext cx="199518" cy="223773"/>
          </a:xfrm>
          <a:custGeom>
            <a:avLst/>
            <a:gdLst>
              <a:gd name="connsiteX0" fmla="*/ 199381 w 199518"/>
              <a:gd name="connsiteY0" fmla="*/ 0 h 223773"/>
              <a:gd name="connsiteX1" fmla="*/ 42218 w 199518"/>
              <a:gd name="connsiteY1" fmla="*/ 55562 h 223773"/>
              <a:gd name="connsiteX2" fmla="*/ 31106 w 199518"/>
              <a:gd name="connsiteY2" fmla="*/ 71437 h 223773"/>
              <a:gd name="connsiteX3" fmla="*/ 15231 w 199518"/>
              <a:gd name="connsiteY3" fmla="*/ 220662 h 223773"/>
              <a:gd name="connsiteX4" fmla="*/ 19993 w 199518"/>
              <a:gd name="connsiteY4" fmla="*/ 163512 h 223773"/>
              <a:gd name="connsiteX5" fmla="*/ 12056 w 199518"/>
              <a:gd name="connsiteY5" fmla="*/ 55562 h 223773"/>
              <a:gd name="connsiteX6" fmla="*/ 199381 w 199518"/>
              <a:gd name="connsiteY6" fmla="*/ 0 h 22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518" h="223773">
                <a:moveTo>
                  <a:pt x="199381" y="0"/>
                </a:moveTo>
                <a:cubicBezTo>
                  <a:pt x="204408" y="0"/>
                  <a:pt x="70264" y="43656"/>
                  <a:pt x="42218" y="55562"/>
                </a:cubicBezTo>
                <a:cubicBezTo>
                  <a:pt x="14172" y="67468"/>
                  <a:pt x="35604" y="43920"/>
                  <a:pt x="31106" y="71437"/>
                </a:cubicBezTo>
                <a:cubicBezTo>
                  <a:pt x="26608" y="98954"/>
                  <a:pt x="17083" y="205316"/>
                  <a:pt x="15231" y="220662"/>
                </a:cubicBezTo>
                <a:cubicBezTo>
                  <a:pt x="13379" y="236008"/>
                  <a:pt x="20522" y="191029"/>
                  <a:pt x="19993" y="163512"/>
                </a:cubicBezTo>
                <a:cubicBezTo>
                  <a:pt x="19464" y="135995"/>
                  <a:pt x="-18900" y="83343"/>
                  <a:pt x="12056" y="55562"/>
                </a:cubicBezTo>
                <a:cubicBezTo>
                  <a:pt x="43012" y="27781"/>
                  <a:pt x="194354" y="0"/>
                  <a:pt x="19938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978A13A9-E55A-4FA5-8F39-0F9753782040}"/>
              </a:ext>
            </a:extLst>
          </p:cNvPr>
          <p:cNvSpPr/>
          <p:nvPr/>
        </p:nvSpPr>
        <p:spPr>
          <a:xfrm>
            <a:off x="2530569" y="7085008"/>
            <a:ext cx="46324" cy="229385"/>
          </a:xfrm>
          <a:custGeom>
            <a:avLst/>
            <a:gdLst>
              <a:gd name="connsiteX0" fmla="*/ 23719 w 46324"/>
              <a:gd name="connsiteY0" fmla="*/ 5 h 229385"/>
              <a:gd name="connsiteX1" fmla="*/ 3081 w 46324"/>
              <a:gd name="connsiteY1" fmla="*/ 111130 h 229385"/>
              <a:gd name="connsiteX2" fmla="*/ 4669 w 46324"/>
              <a:gd name="connsiteY2" fmla="*/ 138117 h 229385"/>
              <a:gd name="connsiteX3" fmla="*/ 45944 w 46324"/>
              <a:gd name="connsiteY3" fmla="*/ 228605 h 229385"/>
              <a:gd name="connsiteX4" fmla="*/ 25306 w 46324"/>
              <a:gd name="connsiteY4" fmla="*/ 177805 h 229385"/>
              <a:gd name="connsiteX5" fmla="*/ 26894 w 46324"/>
              <a:gd name="connsiteY5" fmla="*/ 106367 h 229385"/>
              <a:gd name="connsiteX6" fmla="*/ 23719 w 46324"/>
              <a:gd name="connsiteY6" fmla="*/ 5 h 22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24" h="229385">
                <a:moveTo>
                  <a:pt x="23719" y="5"/>
                </a:moveTo>
                <a:cubicBezTo>
                  <a:pt x="19750" y="799"/>
                  <a:pt x="6256" y="88111"/>
                  <a:pt x="3081" y="111130"/>
                </a:cubicBezTo>
                <a:cubicBezTo>
                  <a:pt x="-94" y="134149"/>
                  <a:pt x="-2475" y="118538"/>
                  <a:pt x="4669" y="138117"/>
                </a:cubicBezTo>
                <a:cubicBezTo>
                  <a:pt x="11813" y="157696"/>
                  <a:pt x="42505" y="221990"/>
                  <a:pt x="45944" y="228605"/>
                </a:cubicBezTo>
                <a:cubicBezTo>
                  <a:pt x="49383" y="235220"/>
                  <a:pt x="28481" y="198178"/>
                  <a:pt x="25306" y="177805"/>
                </a:cubicBezTo>
                <a:cubicBezTo>
                  <a:pt x="22131" y="157432"/>
                  <a:pt x="28481" y="133354"/>
                  <a:pt x="26894" y="106367"/>
                </a:cubicBezTo>
                <a:cubicBezTo>
                  <a:pt x="25307" y="79380"/>
                  <a:pt x="27688" y="-789"/>
                  <a:pt x="2371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8DED3843-581A-474B-847F-B5691DFF4CEB}"/>
              </a:ext>
            </a:extLst>
          </p:cNvPr>
          <p:cNvSpPr/>
          <p:nvPr/>
        </p:nvSpPr>
        <p:spPr>
          <a:xfrm>
            <a:off x="2560638" y="7270751"/>
            <a:ext cx="41276" cy="90887"/>
          </a:xfrm>
          <a:custGeom>
            <a:avLst/>
            <a:gdLst>
              <a:gd name="connsiteX0" fmla="*/ 0 w 41276"/>
              <a:gd name="connsiteY0" fmla="*/ 0 h 90887"/>
              <a:gd name="connsiteX1" fmla="*/ 41275 w 41276"/>
              <a:gd name="connsiteY1" fmla="*/ 90487 h 90887"/>
              <a:gd name="connsiteX2" fmla="*/ 0 w 41276"/>
              <a:gd name="connsiteY2" fmla="*/ 0 h 9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76" h="90887">
                <a:moveTo>
                  <a:pt x="0" y="0"/>
                </a:moveTo>
                <a:cubicBezTo>
                  <a:pt x="0" y="0"/>
                  <a:pt x="41540" y="83079"/>
                  <a:pt x="41275" y="90487"/>
                </a:cubicBezTo>
                <a:cubicBezTo>
                  <a:pt x="41011" y="97895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6ADEF62C-07A2-4FC7-9DD7-FBE42B9F436F}"/>
              </a:ext>
            </a:extLst>
          </p:cNvPr>
          <p:cNvSpPr/>
          <p:nvPr/>
        </p:nvSpPr>
        <p:spPr>
          <a:xfrm>
            <a:off x="2376431" y="7001719"/>
            <a:ext cx="34584" cy="216446"/>
          </a:xfrm>
          <a:custGeom>
            <a:avLst/>
            <a:gdLst>
              <a:gd name="connsiteX0" fmla="*/ 31807 w 34584"/>
              <a:gd name="connsiteY0" fmla="*/ 744 h 216446"/>
              <a:gd name="connsiteX1" fmla="*/ 7994 w 34584"/>
              <a:gd name="connsiteY1" fmla="*/ 194419 h 216446"/>
              <a:gd name="connsiteX2" fmla="*/ 57 w 34584"/>
              <a:gd name="connsiteY2" fmla="*/ 210294 h 216446"/>
              <a:gd name="connsiteX3" fmla="*/ 11169 w 34584"/>
              <a:gd name="connsiteY3" fmla="*/ 178544 h 216446"/>
              <a:gd name="connsiteX4" fmla="*/ 27044 w 34584"/>
              <a:gd name="connsiteY4" fmla="*/ 153144 h 216446"/>
              <a:gd name="connsiteX5" fmla="*/ 33394 w 34584"/>
              <a:gd name="connsiteY5" fmla="*/ 127744 h 216446"/>
              <a:gd name="connsiteX6" fmla="*/ 31807 w 34584"/>
              <a:gd name="connsiteY6" fmla="*/ 744 h 21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84" h="216446">
                <a:moveTo>
                  <a:pt x="31807" y="744"/>
                </a:moveTo>
                <a:cubicBezTo>
                  <a:pt x="27574" y="11857"/>
                  <a:pt x="13286" y="159494"/>
                  <a:pt x="7994" y="194419"/>
                </a:cubicBezTo>
                <a:cubicBezTo>
                  <a:pt x="2702" y="229344"/>
                  <a:pt x="-472" y="212940"/>
                  <a:pt x="57" y="210294"/>
                </a:cubicBezTo>
                <a:cubicBezTo>
                  <a:pt x="586" y="207648"/>
                  <a:pt x="6671" y="188069"/>
                  <a:pt x="11169" y="178544"/>
                </a:cubicBezTo>
                <a:cubicBezTo>
                  <a:pt x="15667" y="169019"/>
                  <a:pt x="23340" y="161611"/>
                  <a:pt x="27044" y="153144"/>
                </a:cubicBezTo>
                <a:cubicBezTo>
                  <a:pt x="30748" y="144677"/>
                  <a:pt x="32336" y="149175"/>
                  <a:pt x="33394" y="127744"/>
                </a:cubicBezTo>
                <a:cubicBezTo>
                  <a:pt x="34452" y="106313"/>
                  <a:pt x="36040" y="-10369"/>
                  <a:pt x="31807" y="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3DB59E66-9FC8-4AA0-A0DF-31BAF0E0AC3F}"/>
              </a:ext>
            </a:extLst>
          </p:cNvPr>
          <p:cNvSpPr/>
          <p:nvPr/>
        </p:nvSpPr>
        <p:spPr>
          <a:xfrm>
            <a:off x="2406567" y="7253259"/>
            <a:ext cx="106354" cy="172174"/>
          </a:xfrm>
          <a:custGeom>
            <a:avLst/>
            <a:gdLst>
              <a:gd name="connsiteX0" fmla="*/ 83 w 106354"/>
              <a:gd name="connsiteY0" fmla="*/ 29 h 172174"/>
              <a:gd name="connsiteX1" fmla="*/ 54058 w 106354"/>
              <a:gd name="connsiteY1" fmla="*/ 90516 h 172174"/>
              <a:gd name="connsiteX2" fmla="*/ 104858 w 106354"/>
              <a:gd name="connsiteY2" fmla="*/ 171479 h 172174"/>
              <a:gd name="connsiteX3" fmla="*/ 90571 w 106354"/>
              <a:gd name="connsiteY3" fmla="*/ 127029 h 172174"/>
              <a:gd name="connsiteX4" fmla="*/ 66758 w 106354"/>
              <a:gd name="connsiteY4" fmla="*/ 80991 h 172174"/>
              <a:gd name="connsiteX5" fmla="*/ 83 w 106354"/>
              <a:gd name="connsiteY5" fmla="*/ 29 h 17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354" h="172174">
                <a:moveTo>
                  <a:pt x="83" y="29"/>
                </a:moveTo>
                <a:cubicBezTo>
                  <a:pt x="-2034" y="1617"/>
                  <a:pt x="36596" y="61941"/>
                  <a:pt x="54058" y="90516"/>
                </a:cubicBezTo>
                <a:cubicBezTo>
                  <a:pt x="71520" y="119091"/>
                  <a:pt x="98773" y="165394"/>
                  <a:pt x="104858" y="171479"/>
                </a:cubicBezTo>
                <a:cubicBezTo>
                  <a:pt x="110943" y="177564"/>
                  <a:pt x="96921" y="142110"/>
                  <a:pt x="90571" y="127029"/>
                </a:cubicBezTo>
                <a:cubicBezTo>
                  <a:pt x="84221" y="111948"/>
                  <a:pt x="82104" y="100306"/>
                  <a:pt x="66758" y="80991"/>
                </a:cubicBezTo>
                <a:cubicBezTo>
                  <a:pt x="51412" y="61676"/>
                  <a:pt x="2200" y="-1559"/>
                  <a:pt x="83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6EFDF7BE-2D1E-4E81-B3CD-B2EDE6E8FD4B}"/>
              </a:ext>
            </a:extLst>
          </p:cNvPr>
          <p:cNvSpPr/>
          <p:nvPr/>
        </p:nvSpPr>
        <p:spPr>
          <a:xfrm>
            <a:off x="2584371" y="7349993"/>
            <a:ext cx="91269" cy="189228"/>
          </a:xfrm>
          <a:custGeom>
            <a:avLst/>
            <a:gdLst>
              <a:gd name="connsiteX0" fmla="*/ 79 w 91269"/>
              <a:gd name="connsiteY0" fmla="*/ 132 h 189228"/>
              <a:gd name="connsiteX1" fmla="*/ 73104 w 91269"/>
              <a:gd name="connsiteY1" fmla="*/ 98557 h 189228"/>
              <a:gd name="connsiteX2" fmla="*/ 66754 w 91269"/>
              <a:gd name="connsiteY2" fmla="*/ 189045 h 189228"/>
              <a:gd name="connsiteX3" fmla="*/ 76279 w 91269"/>
              <a:gd name="connsiteY3" fmla="*/ 120782 h 189228"/>
              <a:gd name="connsiteX4" fmla="*/ 88979 w 91269"/>
              <a:gd name="connsiteY4" fmla="*/ 77920 h 189228"/>
              <a:gd name="connsiteX5" fmla="*/ 79 w 91269"/>
              <a:gd name="connsiteY5" fmla="*/ 132 h 18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269" h="189228">
                <a:moveTo>
                  <a:pt x="79" y="132"/>
                </a:moveTo>
                <a:cubicBezTo>
                  <a:pt x="-2567" y="3572"/>
                  <a:pt x="61992" y="67072"/>
                  <a:pt x="73104" y="98557"/>
                </a:cubicBezTo>
                <a:cubicBezTo>
                  <a:pt x="84217" y="130043"/>
                  <a:pt x="66225" y="185341"/>
                  <a:pt x="66754" y="189045"/>
                </a:cubicBezTo>
                <a:cubicBezTo>
                  <a:pt x="67283" y="192749"/>
                  <a:pt x="72575" y="139303"/>
                  <a:pt x="76279" y="120782"/>
                </a:cubicBezTo>
                <a:cubicBezTo>
                  <a:pt x="79983" y="102261"/>
                  <a:pt x="97446" y="94589"/>
                  <a:pt x="88979" y="77920"/>
                </a:cubicBezTo>
                <a:cubicBezTo>
                  <a:pt x="80512" y="61251"/>
                  <a:pt x="2725" y="-3308"/>
                  <a:pt x="79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617F90FF-0FDC-44F4-91C6-C5E3CB4F4B4B}"/>
              </a:ext>
            </a:extLst>
          </p:cNvPr>
          <p:cNvSpPr/>
          <p:nvPr/>
        </p:nvSpPr>
        <p:spPr>
          <a:xfrm>
            <a:off x="2494078" y="7410184"/>
            <a:ext cx="169938" cy="135388"/>
          </a:xfrm>
          <a:custGeom>
            <a:avLst/>
            <a:gdLst>
              <a:gd name="connsiteX0" fmla="*/ 1472 w 169938"/>
              <a:gd name="connsiteY0" fmla="*/ 266 h 135388"/>
              <a:gd name="connsiteX1" fmla="*/ 50685 w 169938"/>
              <a:gd name="connsiteY1" fmla="*/ 74879 h 135388"/>
              <a:gd name="connsiteX2" fmla="*/ 91960 w 169938"/>
              <a:gd name="connsiteY2" fmla="*/ 114566 h 135388"/>
              <a:gd name="connsiteX3" fmla="*/ 169747 w 169938"/>
              <a:gd name="connsiteY3" fmla="*/ 135204 h 135388"/>
              <a:gd name="connsiteX4" fmla="*/ 111010 w 169938"/>
              <a:gd name="connsiteY4" fmla="*/ 103454 h 135388"/>
              <a:gd name="connsiteX5" fmla="*/ 1472 w 169938"/>
              <a:gd name="connsiteY5" fmla="*/ 266 h 13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938" h="135388">
                <a:moveTo>
                  <a:pt x="1472" y="266"/>
                </a:moveTo>
                <a:cubicBezTo>
                  <a:pt x="-8582" y="-4497"/>
                  <a:pt x="35604" y="55829"/>
                  <a:pt x="50685" y="74879"/>
                </a:cubicBezTo>
                <a:cubicBezTo>
                  <a:pt x="65766" y="93929"/>
                  <a:pt x="72116" y="104512"/>
                  <a:pt x="91960" y="114566"/>
                </a:cubicBezTo>
                <a:cubicBezTo>
                  <a:pt x="111804" y="124620"/>
                  <a:pt x="166572" y="137056"/>
                  <a:pt x="169747" y="135204"/>
                </a:cubicBezTo>
                <a:cubicBezTo>
                  <a:pt x="172922" y="133352"/>
                  <a:pt x="135881" y="121710"/>
                  <a:pt x="111010" y="103454"/>
                </a:cubicBezTo>
                <a:cubicBezTo>
                  <a:pt x="86139" y="85198"/>
                  <a:pt x="11526" y="5029"/>
                  <a:pt x="1472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DFCBC04D-0B3D-44C2-BC1D-69DF7B9B4117}"/>
              </a:ext>
            </a:extLst>
          </p:cNvPr>
          <p:cNvSpPr/>
          <p:nvPr/>
        </p:nvSpPr>
        <p:spPr>
          <a:xfrm>
            <a:off x="2498003" y="7387132"/>
            <a:ext cx="164278" cy="147163"/>
          </a:xfrm>
          <a:custGeom>
            <a:avLst/>
            <a:gdLst>
              <a:gd name="connsiteX0" fmla="*/ 3897 w 164278"/>
              <a:gd name="connsiteY0" fmla="*/ 1093 h 147163"/>
              <a:gd name="connsiteX1" fmla="*/ 159472 w 164278"/>
              <a:gd name="connsiteY1" fmla="*/ 64593 h 147163"/>
              <a:gd name="connsiteX2" fmla="*/ 126135 w 164278"/>
              <a:gd name="connsiteY2" fmla="*/ 64593 h 147163"/>
              <a:gd name="connsiteX3" fmla="*/ 142010 w 164278"/>
              <a:gd name="connsiteY3" fmla="*/ 147143 h 147163"/>
              <a:gd name="connsiteX4" fmla="*/ 121372 w 164278"/>
              <a:gd name="connsiteY4" fmla="*/ 72531 h 147163"/>
              <a:gd name="connsiteX5" fmla="*/ 121372 w 164278"/>
              <a:gd name="connsiteY5" fmla="*/ 63006 h 147163"/>
              <a:gd name="connsiteX6" fmla="*/ 108672 w 164278"/>
              <a:gd name="connsiteY6" fmla="*/ 26493 h 147163"/>
              <a:gd name="connsiteX7" fmla="*/ 49935 w 164278"/>
              <a:gd name="connsiteY7" fmla="*/ 23318 h 147163"/>
              <a:gd name="connsiteX8" fmla="*/ 3897 w 164278"/>
              <a:gd name="connsiteY8" fmla="*/ 1093 h 14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278" h="147163">
                <a:moveTo>
                  <a:pt x="3897" y="1093"/>
                </a:moveTo>
                <a:cubicBezTo>
                  <a:pt x="22153" y="7972"/>
                  <a:pt x="139099" y="54010"/>
                  <a:pt x="159472" y="64593"/>
                </a:cubicBezTo>
                <a:cubicBezTo>
                  <a:pt x="179845" y="75176"/>
                  <a:pt x="129045" y="50835"/>
                  <a:pt x="126135" y="64593"/>
                </a:cubicBezTo>
                <a:cubicBezTo>
                  <a:pt x="123225" y="78351"/>
                  <a:pt x="142804" y="145820"/>
                  <a:pt x="142010" y="147143"/>
                </a:cubicBezTo>
                <a:cubicBezTo>
                  <a:pt x="141216" y="148466"/>
                  <a:pt x="124812" y="86554"/>
                  <a:pt x="121372" y="72531"/>
                </a:cubicBezTo>
                <a:cubicBezTo>
                  <a:pt x="117932" y="58508"/>
                  <a:pt x="123489" y="70679"/>
                  <a:pt x="121372" y="63006"/>
                </a:cubicBezTo>
                <a:cubicBezTo>
                  <a:pt x="119255" y="55333"/>
                  <a:pt x="120578" y="33108"/>
                  <a:pt x="108672" y="26493"/>
                </a:cubicBezTo>
                <a:cubicBezTo>
                  <a:pt x="96766" y="19878"/>
                  <a:pt x="63164" y="24641"/>
                  <a:pt x="49935" y="23318"/>
                </a:cubicBezTo>
                <a:cubicBezTo>
                  <a:pt x="36706" y="21995"/>
                  <a:pt x="-14359" y="-5786"/>
                  <a:pt x="3897" y="1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88C88E66-D412-4125-AEC4-B0DC38029A5E}"/>
              </a:ext>
            </a:extLst>
          </p:cNvPr>
          <p:cNvSpPr/>
          <p:nvPr/>
        </p:nvSpPr>
        <p:spPr>
          <a:xfrm>
            <a:off x="2375215" y="6629427"/>
            <a:ext cx="303760" cy="184770"/>
          </a:xfrm>
          <a:custGeom>
            <a:avLst/>
            <a:gdLst>
              <a:gd name="connsiteX0" fmla="*/ 2860 w 303760"/>
              <a:gd name="connsiteY0" fmla="*/ 182536 h 184770"/>
              <a:gd name="connsiteX1" fmla="*/ 74298 w 303760"/>
              <a:gd name="connsiteY1" fmla="*/ 160311 h 184770"/>
              <a:gd name="connsiteX2" fmla="*/ 296548 w 303760"/>
              <a:gd name="connsiteY2" fmla="*/ 4736 h 184770"/>
              <a:gd name="connsiteX3" fmla="*/ 240985 w 303760"/>
              <a:gd name="connsiteY3" fmla="*/ 49186 h 184770"/>
              <a:gd name="connsiteX4" fmla="*/ 155260 w 303760"/>
              <a:gd name="connsiteY4" fmla="*/ 141261 h 184770"/>
              <a:gd name="connsiteX5" fmla="*/ 2860 w 303760"/>
              <a:gd name="connsiteY5" fmla="*/ 182536 h 18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760" h="184770">
                <a:moveTo>
                  <a:pt x="2860" y="182536"/>
                </a:moveTo>
                <a:cubicBezTo>
                  <a:pt x="-10634" y="185711"/>
                  <a:pt x="25350" y="189944"/>
                  <a:pt x="74298" y="160311"/>
                </a:cubicBezTo>
                <a:cubicBezTo>
                  <a:pt x="123246" y="130678"/>
                  <a:pt x="296548" y="4736"/>
                  <a:pt x="296548" y="4736"/>
                </a:cubicBezTo>
                <a:cubicBezTo>
                  <a:pt x="324329" y="-13785"/>
                  <a:pt x="264533" y="26432"/>
                  <a:pt x="240985" y="49186"/>
                </a:cubicBezTo>
                <a:cubicBezTo>
                  <a:pt x="217437" y="71940"/>
                  <a:pt x="195741" y="118507"/>
                  <a:pt x="155260" y="141261"/>
                </a:cubicBezTo>
                <a:cubicBezTo>
                  <a:pt x="114779" y="164015"/>
                  <a:pt x="16354" y="179361"/>
                  <a:pt x="2860" y="182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4E5F5A67-4BFF-46C6-92CE-F617AC85D94E}"/>
              </a:ext>
            </a:extLst>
          </p:cNvPr>
          <p:cNvSpPr/>
          <p:nvPr/>
        </p:nvSpPr>
        <p:spPr>
          <a:xfrm>
            <a:off x="2235544" y="6814970"/>
            <a:ext cx="198783" cy="143729"/>
          </a:xfrm>
          <a:custGeom>
            <a:avLst/>
            <a:gdLst>
              <a:gd name="connsiteX0" fmla="*/ 198094 w 198783"/>
              <a:gd name="connsiteY0" fmla="*/ 1755 h 143729"/>
              <a:gd name="connsiteX1" fmla="*/ 69506 w 198783"/>
              <a:gd name="connsiteY1" fmla="*/ 17630 h 143729"/>
              <a:gd name="connsiteX2" fmla="*/ 48869 w 198783"/>
              <a:gd name="connsiteY2" fmla="*/ 62080 h 143729"/>
              <a:gd name="connsiteX3" fmla="*/ 56806 w 198783"/>
              <a:gd name="connsiteY3" fmla="*/ 143043 h 143729"/>
              <a:gd name="connsiteX4" fmla="*/ 42519 w 198783"/>
              <a:gd name="connsiteY4" fmla="*/ 98593 h 143729"/>
              <a:gd name="connsiteX5" fmla="*/ 6006 w 198783"/>
              <a:gd name="connsiteY5" fmla="*/ 55730 h 143729"/>
              <a:gd name="connsiteX6" fmla="*/ 198094 w 198783"/>
              <a:gd name="connsiteY6" fmla="*/ 1755 h 14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783" h="143729">
                <a:moveTo>
                  <a:pt x="198094" y="1755"/>
                </a:moveTo>
                <a:cubicBezTo>
                  <a:pt x="208677" y="-4595"/>
                  <a:pt x="94377" y="7576"/>
                  <a:pt x="69506" y="17630"/>
                </a:cubicBezTo>
                <a:cubicBezTo>
                  <a:pt x="44635" y="27684"/>
                  <a:pt x="50986" y="41178"/>
                  <a:pt x="48869" y="62080"/>
                </a:cubicBezTo>
                <a:cubicBezTo>
                  <a:pt x="46752" y="82982"/>
                  <a:pt x="57864" y="136958"/>
                  <a:pt x="56806" y="143043"/>
                </a:cubicBezTo>
                <a:cubicBezTo>
                  <a:pt x="55748" y="149129"/>
                  <a:pt x="50986" y="113145"/>
                  <a:pt x="42519" y="98593"/>
                </a:cubicBezTo>
                <a:cubicBezTo>
                  <a:pt x="34052" y="84041"/>
                  <a:pt x="-17277" y="71341"/>
                  <a:pt x="6006" y="55730"/>
                </a:cubicBezTo>
                <a:cubicBezTo>
                  <a:pt x="29289" y="40120"/>
                  <a:pt x="187511" y="8105"/>
                  <a:pt x="198094" y="1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EEEB57BD-53D0-4C79-A108-6E672AAE4DD4}"/>
              </a:ext>
            </a:extLst>
          </p:cNvPr>
          <p:cNvSpPr/>
          <p:nvPr/>
        </p:nvSpPr>
        <p:spPr>
          <a:xfrm>
            <a:off x="2406236" y="7292416"/>
            <a:ext cx="70007" cy="136575"/>
          </a:xfrm>
          <a:custGeom>
            <a:avLst/>
            <a:gdLst>
              <a:gd name="connsiteX0" fmla="*/ 414 w 70007"/>
              <a:gd name="connsiteY0" fmla="*/ 559 h 136575"/>
              <a:gd name="connsiteX1" fmla="*/ 68677 w 70007"/>
              <a:gd name="connsiteY1" fmla="*/ 133909 h 136575"/>
              <a:gd name="connsiteX2" fmla="*/ 41689 w 70007"/>
              <a:gd name="connsiteY2" fmla="*/ 86284 h 136575"/>
              <a:gd name="connsiteX3" fmla="*/ 414 w 70007"/>
              <a:gd name="connsiteY3" fmla="*/ 559 h 13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007" h="136575">
                <a:moveTo>
                  <a:pt x="414" y="559"/>
                </a:moveTo>
                <a:cubicBezTo>
                  <a:pt x="4912" y="8497"/>
                  <a:pt x="61798" y="119622"/>
                  <a:pt x="68677" y="133909"/>
                </a:cubicBezTo>
                <a:cubicBezTo>
                  <a:pt x="75556" y="148197"/>
                  <a:pt x="54124" y="101101"/>
                  <a:pt x="41689" y="86284"/>
                </a:cubicBezTo>
                <a:cubicBezTo>
                  <a:pt x="29254" y="71467"/>
                  <a:pt x="-4084" y="-7379"/>
                  <a:pt x="414" y="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237E316F-4760-40C3-AFBD-0B2BEFE5A6E3}"/>
              </a:ext>
            </a:extLst>
          </p:cNvPr>
          <p:cNvSpPr/>
          <p:nvPr/>
        </p:nvSpPr>
        <p:spPr>
          <a:xfrm>
            <a:off x="2247831" y="7294560"/>
            <a:ext cx="136956" cy="250349"/>
          </a:xfrm>
          <a:custGeom>
            <a:avLst/>
            <a:gdLst>
              <a:gd name="connsiteX0" fmla="*/ 69 w 136956"/>
              <a:gd name="connsiteY0" fmla="*/ 3 h 250349"/>
              <a:gd name="connsiteX1" fmla="*/ 92144 w 136956"/>
              <a:gd name="connsiteY1" fmla="*/ 158753 h 250349"/>
              <a:gd name="connsiteX2" fmla="*/ 127069 w 136956"/>
              <a:gd name="connsiteY2" fmla="*/ 230190 h 250349"/>
              <a:gd name="connsiteX3" fmla="*/ 136594 w 136956"/>
              <a:gd name="connsiteY3" fmla="*/ 249240 h 250349"/>
              <a:gd name="connsiteX4" fmla="*/ 117544 w 136956"/>
              <a:gd name="connsiteY4" fmla="*/ 204790 h 250349"/>
              <a:gd name="connsiteX5" fmla="*/ 108019 w 136956"/>
              <a:gd name="connsiteY5" fmla="*/ 153990 h 250349"/>
              <a:gd name="connsiteX6" fmla="*/ 69 w 136956"/>
              <a:gd name="connsiteY6" fmla="*/ 3 h 25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956" h="250349">
                <a:moveTo>
                  <a:pt x="69" y="3"/>
                </a:moveTo>
                <a:cubicBezTo>
                  <a:pt x="-2577" y="797"/>
                  <a:pt x="70977" y="120388"/>
                  <a:pt x="92144" y="158753"/>
                </a:cubicBezTo>
                <a:cubicBezTo>
                  <a:pt x="113311" y="197118"/>
                  <a:pt x="119661" y="215109"/>
                  <a:pt x="127069" y="230190"/>
                </a:cubicBezTo>
                <a:cubicBezTo>
                  <a:pt x="134477" y="245271"/>
                  <a:pt x="138181" y="253473"/>
                  <a:pt x="136594" y="249240"/>
                </a:cubicBezTo>
                <a:cubicBezTo>
                  <a:pt x="135007" y="245007"/>
                  <a:pt x="122306" y="220665"/>
                  <a:pt x="117544" y="204790"/>
                </a:cubicBezTo>
                <a:cubicBezTo>
                  <a:pt x="112782" y="188915"/>
                  <a:pt x="124952" y="186004"/>
                  <a:pt x="108019" y="153990"/>
                </a:cubicBezTo>
                <a:cubicBezTo>
                  <a:pt x="91086" y="121976"/>
                  <a:pt x="2715" y="-791"/>
                  <a:pt x="6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1DE8B20E-37E5-437C-8848-1975D5491245}"/>
              </a:ext>
            </a:extLst>
          </p:cNvPr>
          <p:cNvSpPr/>
          <p:nvPr/>
        </p:nvSpPr>
        <p:spPr>
          <a:xfrm>
            <a:off x="2396997" y="7533993"/>
            <a:ext cx="157926" cy="110096"/>
          </a:xfrm>
          <a:custGeom>
            <a:avLst/>
            <a:gdLst>
              <a:gd name="connsiteX0" fmla="*/ 128 w 157926"/>
              <a:gd name="connsiteY0" fmla="*/ 282 h 110096"/>
              <a:gd name="connsiteX1" fmla="*/ 149353 w 157926"/>
              <a:gd name="connsiteY1" fmla="*/ 106645 h 110096"/>
              <a:gd name="connsiteX2" fmla="*/ 123953 w 157926"/>
              <a:gd name="connsiteY2" fmla="*/ 76482 h 110096"/>
              <a:gd name="connsiteX3" fmla="*/ 128 w 157926"/>
              <a:gd name="connsiteY3" fmla="*/ 282 h 1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926" h="110096">
                <a:moveTo>
                  <a:pt x="128" y="282"/>
                </a:moveTo>
                <a:cubicBezTo>
                  <a:pt x="4361" y="5309"/>
                  <a:pt x="128716" y="93945"/>
                  <a:pt x="149353" y="106645"/>
                </a:cubicBezTo>
                <a:cubicBezTo>
                  <a:pt x="169990" y="119345"/>
                  <a:pt x="150147" y="94209"/>
                  <a:pt x="123953" y="76482"/>
                </a:cubicBezTo>
                <a:cubicBezTo>
                  <a:pt x="97759" y="58755"/>
                  <a:pt x="-4105" y="-4745"/>
                  <a:pt x="128" y="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A74012E8-63D0-4E94-87CC-D8A31EB0A7B3}"/>
              </a:ext>
            </a:extLst>
          </p:cNvPr>
          <p:cNvSpPr/>
          <p:nvPr/>
        </p:nvSpPr>
        <p:spPr>
          <a:xfrm>
            <a:off x="2446263" y="7365834"/>
            <a:ext cx="128668" cy="274876"/>
          </a:xfrm>
          <a:custGeom>
            <a:avLst/>
            <a:gdLst>
              <a:gd name="connsiteX0" fmla="*/ 75 w 128668"/>
              <a:gd name="connsiteY0" fmla="*/ 166 h 274876"/>
              <a:gd name="connsiteX1" fmla="*/ 25475 w 128668"/>
              <a:gd name="connsiteY1" fmla="*/ 93829 h 274876"/>
              <a:gd name="connsiteX2" fmla="*/ 61987 w 128668"/>
              <a:gd name="connsiteY2" fmla="*/ 122404 h 274876"/>
              <a:gd name="connsiteX3" fmla="*/ 82625 w 128668"/>
              <a:gd name="connsiteY3" fmla="*/ 143041 h 274876"/>
              <a:gd name="connsiteX4" fmla="*/ 106437 w 128668"/>
              <a:gd name="connsiteY4" fmla="*/ 214479 h 274876"/>
              <a:gd name="connsiteX5" fmla="*/ 109612 w 128668"/>
              <a:gd name="connsiteY5" fmla="*/ 274804 h 274876"/>
              <a:gd name="connsiteX6" fmla="*/ 125487 w 128668"/>
              <a:gd name="connsiteY6" fmla="*/ 225591 h 274876"/>
              <a:gd name="connsiteX7" fmla="*/ 119137 w 128668"/>
              <a:gd name="connsiteY7" fmla="*/ 173204 h 274876"/>
              <a:gd name="connsiteX8" fmla="*/ 33412 w 128668"/>
              <a:gd name="connsiteY8" fmla="*/ 119229 h 274876"/>
              <a:gd name="connsiteX9" fmla="*/ 75 w 128668"/>
              <a:gd name="connsiteY9" fmla="*/ 166 h 27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668" h="274876">
                <a:moveTo>
                  <a:pt x="75" y="166"/>
                </a:moveTo>
                <a:cubicBezTo>
                  <a:pt x="-1248" y="-4067"/>
                  <a:pt x="15156" y="73456"/>
                  <a:pt x="25475" y="93829"/>
                </a:cubicBezTo>
                <a:cubicBezTo>
                  <a:pt x="35794" y="114202"/>
                  <a:pt x="52462" y="114202"/>
                  <a:pt x="61987" y="122404"/>
                </a:cubicBezTo>
                <a:cubicBezTo>
                  <a:pt x="71512" y="130606"/>
                  <a:pt x="75217" y="127695"/>
                  <a:pt x="82625" y="143041"/>
                </a:cubicBezTo>
                <a:cubicBezTo>
                  <a:pt x="90033" y="158387"/>
                  <a:pt x="101939" y="192519"/>
                  <a:pt x="106437" y="214479"/>
                </a:cubicBezTo>
                <a:cubicBezTo>
                  <a:pt x="110935" y="236440"/>
                  <a:pt x="106437" y="272952"/>
                  <a:pt x="109612" y="274804"/>
                </a:cubicBezTo>
                <a:cubicBezTo>
                  <a:pt x="112787" y="276656"/>
                  <a:pt x="123900" y="242524"/>
                  <a:pt x="125487" y="225591"/>
                </a:cubicBezTo>
                <a:cubicBezTo>
                  <a:pt x="127075" y="208658"/>
                  <a:pt x="134483" y="190931"/>
                  <a:pt x="119137" y="173204"/>
                </a:cubicBezTo>
                <a:cubicBezTo>
                  <a:pt x="103791" y="155477"/>
                  <a:pt x="52197" y="144100"/>
                  <a:pt x="33412" y="119229"/>
                </a:cubicBezTo>
                <a:cubicBezTo>
                  <a:pt x="14627" y="94358"/>
                  <a:pt x="1398" y="4399"/>
                  <a:pt x="75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B056B234-E032-4850-AD77-E14D12D98282}"/>
              </a:ext>
            </a:extLst>
          </p:cNvPr>
          <p:cNvSpPr/>
          <p:nvPr/>
        </p:nvSpPr>
        <p:spPr>
          <a:xfrm>
            <a:off x="2392276" y="7511095"/>
            <a:ext cx="155772" cy="115435"/>
          </a:xfrm>
          <a:custGeom>
            <a:avLst/>
            <a:gdLst>
              <a:gd name="connsiteX0" fmla="*/ 87 w 155772"/>
              <a:gd name="connsiteY0" fmla="*/ 955 h 115435"/>
              <a:gd name="connsiteX1" fmla="*/ 117562 w 155772"/>
              <a:gd name="connsiteY1" fmla="*/ 8893 h 115435"/>
              <a:gd name="connsiteX2" fmla="*/ 130262 w 155772"/>
              <a:gd name="connsiteY2" fmla="*/ 46993 h 115435"/>
              <a:gd name="connsiteX3" fmla="*/ 154074 w 155772"/>
              <a:gd name="connsiteY3" fmla="*/ 115255 h 115435"/>
              <a:gd name="connsiteX4" fmla="*/ 138199 w 155772"/>
              <a:gd name="connsiteY4" fmla="*/ 24768 h 115435"/>
              <a:gd name="connsiteX5" fmla="*/ 87 w 155772"/>
              <a:gd name="connsiteY5" fmla="*/ 955 h 11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772" h="115435">
                <a:moveTo>
                  <a:pt x="87" y="955"/>
                </a:moveTo>
                <a:cubicBezTo>
                  <a:pt x="-3353" y="-1691"/>
                  <a:pt x="95866" y="1220"/>
                  <a:pt x="117562" y="8893"/>
                </a:cubicBezTo>
                <a:cubicBezTo>
                  <a:pt x="139258" y="16566"/>
                  <a:pt x="124177" y="29266"/>
                  <a:pt x="130262" y="46993"/>
                </a:cubicBezTo>
                <a:cubicBezTo>
                  <a:pt x="136347" y="64720"/>
                  <a:pt x="152751" y="118959"/>
                  <a:pt x="154074" y="115255"/>
                </a:cubicBezTo>
                <a:cubicBezTo>
                  <a:pt x="155397" y="111551"/>
                  <a:pt x="161482" y="44612"/>
                  <a:pt x="138199" y="24768"/>
                </a:cubicBezTo>
                <a:cubicBezTo>
                  <a:pt x="114916" y="4924"/>
                  <a:pt x="3527" y="3601"/>
                  <a:pt x="87" y="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1CE52D7D-94B5-4405-959A-E701ACA73349}"/>
              </a:ext>
            </a:extLst>
          </p:cNvPr>
          <p:cNvSpPr/>
          <p:nvPr/>
        </p:nvSpPr>
        <p:spPr>
          <a:xfrm>
            <a:off x="2236477" y="6957866"/>
            <a:ext cx="51234" cy="290856"/>
          </a:xfrm>
          <a:custGeom>
            <a:avLst/>
            <a:gdLst>
              <a:gd name="connsiteX0" fmla="*/ 51111 w 51234"/>
              <a:gd name="connsiteY0" fmla="*/ 147 h 290856"/>
              <a:gd name="connsiteX1" fmla="*/ 14598 w 51234"/>
              <a:gd name="connsiteY1" fmla="*/ 114447 h 290856"/>
              <a:gd name="connsiteX2" fmla="*/ 14598 w 51234"/>
              <a:gd name="connsiteY2" fmla="*/ 150959 h 290856"/>
              <a:gd name="connsiteX3" fmla="*/ 1898 w 51234"/>
              <a:gd name="connsiteY3" fmla="*/ 290659 h 290856"/>
              <a:gd name="connsiteX4" fmla="*/ 13011 w 51234"/>
              <a:gd name="connsiteY4" fmla="*/ 179534 h 290856"/>
              <a:gd name="connsiteX5" fmla="*/ 311 w 51234"/>
              <a:gd name="connsiteY5" fmla="*/ 92222 h 290856"/>
              <a:gd name="connsiteX6" fmla="*/ 51111 w 51234"/>
              <a:gd name="connsiteY6" fmla="*/ 147 h 29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234" h="290856">
                <a:moveTo>
                  <a:pt x="51111" y="147"/>
                </a:moveTo>
                <a:cubicBezTo>
                  <a:pt x="53492" y="3851"/>
                  <a:pt x="20683" y="89312"/>
                  <a:pt x="14598" y="114447"/>
                </a:cubicBezTo>
                <a:cubicBezTo>
                  <a:pt x="8512" y="139582"/>
                  <a:pt x="16715" y="121590"/>
                  <a:pt x="14598" y="150959"/>
                </a:cubicBezTo>
                <a:cubicBezTo>
                  <a:pt x="12481" y="180328"/>
                  <a:pt x="2162" y="285897"/>
                  <a:pt x="1898" y="290659"/>
                </a:cubicBezTo>
                <a:cubicBezTo>
                  <a:pt x="1634" y="295421"/>
                  <a:pt x="13275" y="212607"/>
                  <a:pt x="13011" y="179534"/>
                </a:cubicBezTo>
                <a:cubicBezTo>
                  <a:pt x="12747" y="146461"/>
                  <a:pt x="-2335" y="121061"/>
                  <a:pt x="311" y="92222"/>
                </a:cubicBezTo>
                <a:cubicBezTo>
                  <a:pt x="2957" y="63383"/>
                  <a:pt x="48730" y="-3557"/>
                  <a:pt x="51111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44309ECE-9A91-4B4F-9EA0-BC5BA0981793}"/>
              </a:ext>
            </a:extLst>
          </p:cNvPr>
          <p:cNvSpPr/>
          <p:nvPr/>
        </p:nvSpPr>
        <p:spPr>
          <a:xfrm>
            <a:off x="2168202" y="7111513"/>
            <a:ext cx="86048" cy="180812"/>
          </a:xfrm>
          <a:custGeom>
            <a:avLst/>
            <a:gdLst>
              <a:gd name="connsiteX0" fmla="*/ 86048 w 86048"/>
              <a:gd name="connsiteY0" fmla="*/ 487 h 180812"/>
              <a:gd name="connsiteX1" fmla="*/ 5086 w 86048"/>
              <a:gd name="connsiteY1" fmla="*/ 175112 h 180812"/>
              <a:gd name="connsiteX2" fmla="*/ 8261 w 86048"/>
              <a:gd name="connsiteY2" fmla="*/ 137012 h 180812"/>
              <a:gd name="connsiteX3" fmla="*/ 6673 w 86048"/>
              <a:gd name="connsiteY3" fmla="*/ 122725 h 180812"/>
              <a:gd name="connsiteX4" fmla="*/ 86048 w 86048"/>
              <a:gd name="connsiteY4" fmla="*/ 487 h 18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8" h="180812">
                <a:moveTo>
                  <a:pt x="86048" y="487"/>
                </a:moveTo>
                <a:cubicBezTo>
                  <a:pt x="85784" y="9218"/>
                  <a:pt x="18050" y="152358"/>
                  <a:pt x="5086" y="175112"/>
                </a:cubicBezTo>
                <a:cubicBezTo>
                  <a:pt x="-7878" y="197866"/>
                  <a:pt x="7997" y="145743"/>
                  <a:pt x="8261" y="137012"/>
                </a:cubicBezTo>
                <a:cubicBezTo>
                  <a:pt x="8525" y="128281"/>
                  <a:pt x="-1529" y="142569"/>
                  <a:pt x="6673" y="122725"/>
                </a:cubicBezTo>
                <a:cubicBezTo>
                  <a:pt x="14875" y="102881"/>
                  <a:pt x="86312" y="-8244"/>
                  <a:pt x="86048" y="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065B9305-C090-4A80-8AE2-237377D76DCA}"/>
              </a:ext>
            </a:extLst>
          </p:cNvPr>
          <p:cNvSpPr/>
          <p:nvPr/>
        </p:nvSpPr>
        <p:spPr>
          <a:xfrm>
            <a:off x="2171337" y="7299315"/>
            <a:ext cx="90960" cy="238541"/>
          </a:xfrm>
          <a:custGeom>
            <a:avLst/>
            <a:gdLst>
              <a:gd name="connsiteX0" fmla="*/ 3538 w 90960"/>
              <a:gd name="connsiteY0" fmla="*/ 10 h 238541"/>
              <a:gd name="connsiteX1" fmla="*/ 21001 w 90960"/>
              <a:gd name="connsiteY1" fmla="*/ 115898 h 238541"/>
              <a:gd name="connsiteX2" fmla="*/ 36876 w 90960"/>
              <a:gd name="connsiteY2" fmla="*/ 160348 h 238541"/>
              <a:gd name="connsiteX3" fmla="*/ 90851 w 90960"/>
              <a:gd name="connsiteY3" fmla="*/ 238135 h 238541"/>
              <a:gd name="connsiteX4" fmla="*/ 49576 w 90960"/>
              <a:gd name="connsiteY4" fmla="*/ 187335 h 238541"/>
              <a:gd name="connsiteX5" fmla="*/ 5126 w 90960"/>
              <a:gd name="connsiteY5" fmla="*/ 109548 h 238541"/>
              <a:gd name="connsiteX6" fmla="*/ 3538 w 90960"/>
              <a:gd name="connsiteY6" fmla="*/ 10 h 23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960" h="238541">
                <a:moveTo>
                  <a:pt x="3538" y="10"/>
                </a:moveTo>
                <a:cubicBezTo>
                  <a:pt x="6184" y="1068"/>
                  <a:pt x="15445" y="89175"/>
                  <a:pt x="21001" y="115898"/>
                </a:cubicBezTo>
                <a:cubicBezTo>
                  <a:pt x="26557" y="142621"/>
                  <a:pt x="25234" y="139975"/>
                  <a:pt x="36876" y="160348"/>
                </a:cubicBezTo>
                <a:cubicBezTo>
                  <a:pt x="48518" y="180721"/>
                  <a:pt x="88734" y="233637"/>
                  <a:pt x="90851" y="238135"/>
                </a:cubicBezTo>
                <a:cubicBezTo>
                  <a:pt x="92968" y="242633"/>
                  <a:pt x="63864" y="208766"/>
                  <a:pt x="49576" y="187335"/>
                </a:cubicBezTo>
                <a:cubicBezTo>
                  <a:pt x="35289" y="165904"/>
                  <a:pt x="13857" y="139710"/>
                  <a:pt x="5126" y="109548"/>
                </a:cubicBezTo>
                <a:cubicBezTo>
                  <a:pt x="-3605" y="79386"/>
                  <a:pt x="892" y="-1048"/>
                  <a:pt x="3538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14608BAF-1BD2-49D1-BD72-5D73D17F32C8}"/>
              </a:ext>
            </a:extLst>
          </p:cNvPr>
          <p:cNvSpPr/>
          <p:nvPr/>
        </p:nvSpPr>
        <p:spPr>
          <a:xfrm>
            <a:off x="2412815" y="7510429"/>
            <a:ext cx="41913" cy="154618"/>
          </a:xfrm>
          <a:custGeom>
            <a:avLst/>
            <a:gdLst>
              <a:gd name="connsiteX0" fmla="*/ 185 w 41913"/>
              <a:gd name="connsiteY0" fmla="*/ 34 h 154618"/>
              <a:gd name="connsiteX1" fmla="*/ 41460 w 41913"/>
              <a:gd name="connsiteY1" fmla="*/ 119096 h 154618"/>
              <a:gd name="connsiteX2" fmla="*/ 22410 w 41913"/>
              <a:gd name="connsiteY2" fmla="*/ 154021 h 154618"/>
              <a:gd name="connsiteX3" fmla="*/ 25585 w 41913"/>
              <a:gd name="connsiteY3" fmla="*/ 131796 h 154618"/>
              <a:gd name="connsiteX4" fmla="*/ 185 w 41913"/>
              <a:gd name="connsiteY4" fmla="*/ 34 h 15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13" h="154618">
                <a:moveTo>
                  <a:pt x="185" y="34"/>
                </a:moveTo>
                <a:cubicBezTo>
                  <a:pt x="2831" y="-2083"/>
                  <a:pt x="37756" y="93432"/>
                  <a:pt x="41460" y="119096"/>
                </a:cubicBezTo>
                <a:cubicBezTo>
                  <a:pt x="45164" y="144761"/>
                  <a:pt x="25056" y="151904"/>
                  <a:pt x="22410" y="154021"/>
                </a:cubicBezTo>
                <a:cubicBezTo>
                  <a:pt x="19764" y="156138"/>
                  <a:pt x="27172" y="153492"/>
                  <a:pt x="25585" y="131796"/>
                </a:cubicBezTo>
                <a:cubicBezTo>
                  <a:pt x="23998" y="110100"/>
                  <a:pt x="-2461" y="2151"/>
                  <a:pt x="185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62E67E60-0561-4CCB-8B24-B1A0A71D9289}"/>
              </a:ext>
            </a:extLst>
          </p:cNvPr>
          <p:cNvSpPr/>
          <p:nvPr/>
        </p:nvSpPr>
        <p:spPr>
          <a:xfrm>
            <a:off x="2251072" y="7532353"/>
            <a:ext cx="174657" cy="137756"/>
          </a:xfrm>
          <a:custGeom>
            <a:avLst/>
            <a:gdLst>
              <a:gd name="connsiteX0" fmla="*/ 3 w 174657"/>
              <a:gd name="connsiteY0" fmla="*/ 335 h 137756"/>
              <a:gd name="connsiteX1" fmla="*/ 76203 w 174657"/>
              <a:gd name="connsiteY1" fmla="*/ 36847 h 137756"/>
              <a:gd name="connsiteX2" fmla="*/ 131766 w 174657"/>
              <a:gd name="connsiteY2" fmla="*/ 114635 h 137756"/>
              <a:gd name="connsiteX3" fmla="*/ 174628 w 174657"/>
              <a:gd name="connsiteY3" fmla="*/ 136860 h 137756"/>
              <a:gd name="connsiteX4" fmla="*/ 125416 w 174657"/>
              <a:gd name="connsiteY4" fmla="*/ 90822 h 137756"/>
              <a:gd name="connsiteX5" fmla="*/ 79378 w 174657"/>
              <a:gd name="connsiteY5" fmla="*/ 22560 h 137756"/>
              <a:gd name="connsiteX6" fmla="*/ 3 w 174657"/>
              <a:gd name="connsiteY6" fmla="*/ 335 h 13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657" h="137756">
                <a:moveTo>
                  <a:pt x="3" y="335"/>
                </a:moveTo>
                <a:cubicBezTo>
                  <a:pt x="-526" y="2716"/>
                  <a:pt x="54243" y="17797"/>
                  <a:pt x="76203" y="36847"/>
                </a:cubicBezTo>
                <a:cubicBezTo>
                  <a:pt x="98163" y="55897"/>
                  <a:pt x="115362" y="97966"/>
                  <a:pt x="131766" y="114635"/>
                </a:cubicBezTo>
                <a:cubicBezTo>
                  <a:pt x="148170" y="131304"/>
                  <a:pt x="175686" y="140829"/>
                  <a:pt x="174628" y="136860"/>
                </a:cubicBezTo>
                <a:cubicBezTo>
                  <a:pt x="173570" y="132891"/>
                  <a:pt x="141291" y="109872"/>
                  <a:pt x="125416" y="90822"/>
                </a:cubicBezTo>
                <a:cubicBezTo>
                  <a:pt x="109541" y="71772"/>
                  <a:pt x="101868" y="36583"/>
                  <a:pt x="79378" y="22560"/>
                </a:cubicBezTo>
                <a:cubicBezTo>
                  <a:pt x="56888" y="8537"/>
                  <a:pt x="532" y="-2046"/>
                  <a:pt x="3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D1C5168C-EBB7-4268-BEF1-F90AD8E9216B}"/>
              </a:ext>
            </a:extLst>
          </p:cNvPr>
          <p:cNvSpPr/>
          <p:nvPr/>
        </p:nvSpPr>
        <p:spPr>
          <a:xfrm>
            <a:off x="2338986" y="7529251"/>
            <a:ext cx="97576" cy="132742"/>
          </a:xfrm>
          <a:custGeom>
            <a:avLst/>
            <a:gdLst>
              <a:gd name="connsiteX0" fmla="*/ 989 w 97576"/>
              <a:gd name="connsiteY0" fmla="*/ 51062 h 132742"/>
              <a:gd name="connsiteX1" fmla="*/ 29564 w 97576"/>
              <a:gd name="connsiteY1" fmla="*/ 262 h 132742"/>
              <a:gd name="connsiteX2" fmla="*/ 54964 w 97576"/>
              <a:gd name="connsiteY2" fmla="*/ 35187 h 132742"/>
              <a:gd name="connsiteX3" fmla="*/ 94652 w 97576"/>
              <a:gd name="connsiteY3" fmla="*/ 119324 h 132742"/>
              <a:gd name="connsiteX4" fmla="*/ 93064 w 97576"/>
              <a:gd name="connsiteY4" fmla="*/ 130437 h 132742"/>
              <a:gd name="connsiteX5" fmla="*/ 96239 w 97576"/>
              <a:gd name="connsiteY5" fmla="*/ 97099 h 132742"/>
              <a:gd name="connsiteX6" fmla="*/ 67664 w 97576"/>
              <a:gd name="connsiteY6" fmla="*/ 20899 h 132742"/>
              <a:gd name="connsiteX7" fmla="*/ 989 w 97576"/>
              <a:gd name="connsiteY7" fmla="*/ 51062 h 13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576" h="132742">
                <a:moveTo>
                  <a:pt x="989" y="51062"/>
                </a:moveTo>
                <a:cubicBezTo>
                  <a:pt x="-5361" y="47623"/>
                  <a:pt x="20568" y="2908"/>
                  <a:pt x="29564" y="262"/>
                </a:cubicBezTo>
                <a:cubicBezTo>
                  <a:pt x="38560" y="-2384"/>
                  <a:pt x="44116" y="15343"/>
                  <a:pt x="54964" y="35187"/>
                </a:cubicBezTo>
                <a:cubicBezTo>
                  <a:pt x="65812" y="55031"/>
                  <a:pt x="88302" y="103449"/>
                  <a:pt x="94652" y="119324"/>
                </a:cubicBezTo>
                <a:cubicBezTo>
                  <a:pt x="101002" y="135199"/>
                  <a:pt x="92800" y="134141"/>
                  <a:pt x="93064" y="130437"/>
                </a:cubicBezTo>
                <a:cubicBezTo>
                  <a:pt x="93328" y="126733"/>
                  <a:pt x="100472" y="115355"/>
                  <a:pt x="96239" y="97099"/>
                </a:cubicBezTo>
                <a:cubicBezTo>
                  <a:pt x="92006" y="78843"/>
                  <a:pt x="80893" y="31747"/>
                  <a:pt x="67664" y="20899"/>
                </a:cubicBezTo>
                <a:cubicBezTo>
                  <a:pt x="54435" y="10051"/>
                  <a:pt x="7339" y="54501"/>
                  <a:pt x="989" y="51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8F6936AB-4C8B-401F-820F-B92B3A43B379}"/>
              </a:ext>
            </a:extLst>
          </p:cNvPr>
          <p:cNvSpPr/>
          <p:nvPr/>
        </p:nvSpPr>
        <p:spPr>
          <a:xfrm>
            <a:off x="2341512" y="6923318"/>
            <a:ext cx="55659" cy="110895"/>
          </a:xfrm>
          <a:custGeom>
            <a:avLst/>
            <a:gdLst>
              <a:gd name="connsiteX0" fmla="*/ 51 w 55659"/>
              <a:gd name="connsiteY0" fmla="*/ 110895 h 110895"/>
              <a:gd name="connsiteX1" fmla="*/ 23863 w 55659"/>
              <a:gd name="connsiteY1" fmla="*/ 2945 h 110895"/>
              <a:gd name="connsiteX2" fmla="*/ 55613 w 55659"/>
              <a:gd name="connsiteY2" fmla="*/ 28345 h 110895"/>
              <a:gd name="connsiteX3" fmla="*/ 30213 w 55659"/>
              <a:gd name="connsiteY3" fmla="*/ 4532 h 110895"/>
              <a:gd name="connsiteX4" fmla="*/ 51 w 55659"/>
              <a:gd name="connsiteY4" fmla="*/ 110895 h 11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59" h="110895">
                <a:moveTo>
                  <a:pt x="51" y="110895"/>
                </a:moveTo>
                <a:cubicBezTo>
                  <a:pt x="-1007" y="110630"/>
                  <a:pt x="14603" y="16703"/>
                  <a:pt x="23863" y="2945"/>
                </a:cubicBezTo>
                <a:cubicBezTo>
                  <a:pt x="33123" y="-10813"/>
                  <a:pt x="54555" y="28080"/>
                  <a:pt x="55613" y="28345"/>
                </a:cubicBezTo>
                <a:cubicBezTo>
                  <a:pt x="56671" y="28609"/>
                  <a:pt x="39473" y="-5522"/>
                  <a:pt x="30213" y="4532"/>
                </a:cubicBezTo>
                <a:cubicBezTo>
                  <a:pt x="20953" y="14586"/>
                  <a:pt x="1109" y="111160"/>
                  <a:pt x="51" y="110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6DDBFD69-2331-478A-9154-2C673034D34C}"/>
              </a:ext>
            </a:extLst>
          </p:cNvPr>
          <p:cNvSpPr/>
          <p:nvPr/>
        </p:nvSpPr>
        <p:spPr>
          <a:xfrm>
            <a:off x="2295226" y="7075488"/>
            <a:ext cx="48340" cy="85886"/>
          </a:xfrm>
          <a:custGeom>
            <a:avLst/>
            <a:gdLst>
              <a:gd name="connsiteX0" fmla="*/ 47924 w 48340"/>
              <a:gd name="connsiteY0" fmla="*/ 0 h 85886"/>
              <a:gd name="connsiteX1" fmla="*/ 24112 w 48340"/>
              <a:gd name="connsiteY1" fmla="*/ 57150 h 85886"/>
              <a:gd name="connsiteX2" fmla="*/ 35224 w 48340"/>
              <a:gd name="connsiteY2" fmla="*/ 85725 h 85886"/>
              <a:gd name="connsiteX3" fmla="*/ 16174 w 48340"/>
              <a:gd name="connsiteY3" fmla="*/ 68262 h 85886"/>
              <a:gd name="connsiteX4" fmla="*/ 299 w 48340"/>
              <a:gd name="connsiteY4" fmla="*/ 57150 h 85886"/>
              <a:gd name="connsiteX5" fmla="*/ 47924 w 48340"/>
              <a:gd name="connsiteY5" fmla="*/ 0 h 8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40" h="85886">
                <a:moveTo>
                  <a:pt x="47924" y="0"/>
                </a:moveTo>
                <a:cubicBezTo>
                  <a:pt x="51893" y="0"/>
                  <a:pt x="26229" y="42863"/>
                  <a:pt x="24112" y="57150"/>
                </a:cubicBezTo>
                <a:cubicBezTo>
                  <a:pt x="21995" y="71438"/>
                  <a:pt x="36547" y="83873"/>
                  <a:pt x="35224" y="85725"/>
                </a:cubicBezTo>
                <a:cubicBezTo>
                  <a:pt x="33901" y="87577"/>
                  <a:pt x="21995" y="73024"/>
                  <a:pt x="16174" y="68262"/>
                </a:cubicBezTo>
                <a:cubicBezTo>
                  <a:pt x="10353" y="63500"/>
                  <a:pt x="-2082" y="66940"/>
                  <a:pt x="299" y="57150"/>
                </a:cubicBezTo>
                <a:cubicBezTo>
                  <a:pt x="2680" y="47360"/>
                  <a:pt x="43955" y="0"/>
                  <a:pt x="4792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735F596C-0231-4589-BF8F-91C03AE34B8D}"/>
              </a:ext>
            </a:extLst>
          </p:cNvPr>
          <p:cNvSpPr/>
          <p:nvPr/>
        </p:nvSpPr>
        <p:spPr>
          <a:xfrm>
            <a:off x="2293054" y="7194509"/>
            <a:ext cx="45372" cy="127089"/>
          </a:xfrm>
          <a:custGeom>
            <a:avLst/>
            <a:gdLst>
              <a:gd name="connsiteX0" fmla="*/ 15171 w 45372"/>
              <a:gd name="connsiteY0" fmla="*/ 41 h 127089"/>
              <a:gd name="connsiteX1" fmla="*/ 884 w 45372"/>
              <a:gd name="connsiteY1" fmla="*/ 63541 h 127089"/>
              <a:gd name="connsiteX2" fmla="*/ 45334 w 45372"/>
              <a:gd name="connsiteY2" fmla="*/ 127041 h 127089"/>
              <a:gd name="connsiteX3" fmla="*/ 8821 w 45372"/>
              <a:gd name="connsiteY3" fmla="*/ 73066 h 127089"/>
              <a:gd name="connsiteX4" fmla="*/ 15171 w 45372"/>
              <a:gd name="connsiteY4" fmla="*/ 41 h 12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72" h="127089">
                <a:moveTo>
                  <a:pt x="15171" y="41"/>
                </a:moveTo>
                <a:cubicBezTo>
                  <a:pt x="13848" y="-1546"/>
                  <a:pt x="-4143" y="42374"/>
                  <a:pt x="884" y="63541"/>
                </a:cubicBezTo>
                <a:cubicBezTo>
                  <a:pt x="5911" y="84708"/>
                  <a:pt x="44011" y="125454"/>
                  <a:pt x="45334" y="127041"/>
                </a:cubicBezTo>
                <a:cubicBezTo>
                  <a:pt x="46657" y="128628"/>
                  <a:pt x="13848" y="91058"/>
                  <a:pt x="8821" y="73066"/>
                </a:cubicBezTo>
                <a:cubicBezTo>
                  <a:pt x="3794" y="55074"/>
                  <a:pt x="16494" y="1628"/>
                  <a:pt x="15171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75804922-D395-41F7-97A4-A40E979B8D28}"/>
              </a:ext>
            </a:extLst>
          </p:cNvPr>
          <p:cNvSpPr/>
          <p:nvPr/>
        </p:nvSpPr>
        <p:spPr>
          <a:xfrm>
            <a:off x="2498242" y="6703840"/>
            <a:ext cx="338814" cy="240038"/>
          </a:xfrm>
          <a:custGeom>
            <a:avLst/>
            <a:gdLst>
              <a:gd name="connsiteX0" fmla="*/ 338621 w 338814"/>
              <a:gd name="connsiteY0" fmla="*/ 173 h 240038"/>
              <a:gd name="connsiteX1" fmla="*/ 38583 w 338814"/>
              <a:gd name="connsiteY1" fmla="*/ 135110 h 240038"/>
              <a:gd name="connsiteX2" fmla="*/ 2071 w 338814"/>
              <a:gd name="connsiteY2" fmla="*/ 239885 h 240038"/>
              <a:gd name="connsiteX3" fmla="*/ 21121 w 338814"/>
              <a:gd name="connsiteY3" fmla="*/ 157335 h 240038"/>
              <a:gd name="connsiteX4" fmla="*/ 83033 w 338814"/>
              <a:gd name="connsiteY4" fmla="*/ 108123 h 240038"/>
              <a:gd name="connsiteX5" fmla="*/ 338621 w 338814"/>
              <a:gd name="connsiteY5" fmla="*/ 173 h 24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14" h="240038">
                <a:moveTo>
                  <a:pt x="338621" y="173"/>
                </a:moveTo>
                <a:cubicBezTo>
                  <a:pt x="331213" y="4671"/>
                  <a:pt x="94675" y="95158"/>
                  <a:pt x="38583" y="135110"/>
                </a:cubicBezTo>
                <a:cubicBezTo>
                  <a:pt x="-17509" y="175062"/>
                  <a:pt x="4981" y="236181"/>
                  <a:pt x="2071" y="239885"/>
                </a:cubicBezTo>
                <a:cubicBezTo>
                  <a:pt x="-839" y="243589"/>
                  <a:pt x="7627" y="179295"/>
                  <a:pt x="21121" y="157335"/>
                </a:cubicBezTo>
                <a:cubicBezTo>
                  <a:pt x="34615" y="135375"/>
                  <a:pt x="27471" y="136169"/>
                  <a:pt x="83033" y="108123"/>
                </a:cubicBezTo>
                <a:cubicBezTo>
                  <a:pt x="138595" y="80077"/>
                  <a:pt x="346029" y="-4325"/>
                  <a:pt x="338621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B8AA0D9F-BA9D-48D7-9633-DDEF88C92C25}"/>
              </a:ext>
            </a:extLst>
          </p:cNvPr>
          <p:cNvSpPr/>
          <p:nvPr/>
        </p:nvSpPr>
        <p:spPr>
          <a:xfrm>
            <a:off x="2425653" y="7080138"/>
            <a:ext cx="45069" cy="155687"/>
          </a:xfrm>
          <a:custGeom>
            <a:avLst/>
            <a:gdLst>
              <a:gd name="connsiteX0" fmla="*/ 44497 w 45069"/>
              <a:gd name="connsiteY0" fmla="*/ 112 h 155687"/>
              <a:gd name="connsiteX1" fmla="*/ 39735 w 45069"/>
              <a:gd name="connsiteY1" fmla="*/ 109650 h 155687"/>
              <a:gd name="connsiteX2" fmla="*/ 47 w 45069"/>
              <a:gd name="connsiteY2" fmla="*/ 155687 h 155687"/>
              <a:gd name="connsiteX3" fmla="*/ 31797 w 45069"/>
              <a:gd name="connsiteY3" fmla="*/ 109650 h 155687"/>
              <a:gd name="connsiteX4" fmla="*/ 38147 w 45069"/>
              <a:gd name="connsiteY4" fmla="*/ 89012 h 155687"/>
              <a:gd name="connsiteX5" fmla="*/ 44497 w 45069"/>
              <a:gd name="connsiteY5" fmla="*/ 112 h 155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69" h="155687">
                <a:moveTo>
                  <a:pt x="44497" y="112"/>
                </a:moveTo>
                <a:cubicBezTo>
                  <a:pt x="44762" y="3552"/>
                  <a:pt x="47143" y="83721"/>
                  <a:pt x="39735" y="109650"/>
                </a:cubicBezTo>
                <a:cubicBezTo>
                  <a:pt x="32327" y="135579"/>
                  <a:pt x="1370" y="155687"/>
                  <a:pt x="47" y="155687"/>
                </a:cubicBezTo>
                <a:cubicBezTo>
                  <a:pt x="-1276" y="155687"/>
                  <a:pt x="25447" y="120762"/>
                  <a:pt x="31797" y="109650"/>
                </a:cubicBezTo>
                <a:cubicBezTo>
                  <a:pt x="38147" y="98538"/>
                  <a:pt x="33914" y="104623"/>
                  <a:pt x="38147" y="89012"/>
                </a:cubicBezTo>
                <a:cubicBezTo>
                  <a:pt x="42380" y="73402"/>
                  <a:pt x="44232" y="-3328"/>
                  <a:pt x="44497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2102D186-0578-4908-A459-A41E7393C9B7}"/>
              </a:ext>
            </a:extLst>
          </p:cNvPr>
          <p:cNvSpPr/>
          <p:nvPr/>
        </p:nvSpPr>
        <p:spPr>
          <a:xfrm>
            <a:off x="2828925" y="6761161"/>
            <a:ext cx="88022" cy="169924"/>
          </a:xfrm>
          <a:custGeom>
            <a:avLst/>
            <a:gdLst>
              <a:gd name="connsiteX0" fmla="*/ 34925 w 88022"/>
              <a:gd name="connsiteY0" fmla="*/ 2 h 169924"/>
              <a:gd name="connsiteX1" fmla="*/ 68263 w 88022"/>
              <a:gd name="connsiteY1" fmla="*/ 92077 h 169924"/>
              <a:gd name="connsiteX2" fmla="*/ 0 w 88022"/>
              <a:gd name="connsiteY2" fmla="*/ 169864 h 169924"/>
              <a:gd name="connsiteX3" fmla="*/ 68263 w 88022"/>
              <a:gd name="connsiteY3" fmla="*/ 104777 h 169924"/>
              <a:gd name="connsiteX4" fmla="*/ 87313 w 88022"/>
              <a:gd name="connsiteY4" fmla="*/ 88902 h 169924"/>
              <a:gd name="connsiteX5" fmla="*/ 34925 w 88022"/>
              <a:gd name="connsiteY5" fmla="*/ 2 h 16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22" h="169924">
                <a:moveTo>
                  <a:pt x="34925" y="2"/>
                </a:moveTo>
                <a:cubicBezTo>
                  <a:pt x="31750" y="531"/>
                  <a:pt x="74084" y="63767"/>
                  <a:pt x="68263" y="92077"/>
                </a:cubicBezTo>
                <a:cubicBezTo>
                  <a:pt x="62442" y="120387"/>
                  <a:pt x="0" y="167747"/>
                  <a:pt x="0" y="169864"/>
                </a:cubicBezTo>
                <a:cubicBezTo>
                  <a:pt x="0" y="171981"/>
                  <a:pt x="53711" y="118271"/>
                  <a:pt x="68263" y="104777"/>
                </a:cubicBezTo>
                <a:cubicBezTo>
                  <a:pt x="82815" y="91283"/>
                  <a:pt x="90488" y="105042"/>
                  <a:pt x="87313" y="88902"/>
                </a:cubicBezTo>
                <a:cubicBezTo>
                  <a:pt x="84138" y="72762"/>
                  <a:pt x="38100" y="-527"/>
                  <a:pt x="3492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AE65B1BF-3676-4BB2-BDE9-9A40AB4FF227}"/>
              </a:ext>
            </a:extLst>
          </p:cNvPr>
          <p:cNvSpPr/>
          <p:nvPr/>
        </p:nvSpPr>
        <p:spPr>
          <a:xfrm>
            <a:off x="2216018" y="7242175"/>
            <a:ext cx="16251" cy="111132"/>
          </a:xfrm>
          <a:custGeom>
            <a:avLst/>
            <a:gdLst>
              <a:gd name="connsiteX0" fmla="*/ 9657 w 16251"/>
              <a:gd name="connsiteY0" fmla="*/ 0 h 111132"/>
              <a:gd name="connsiteX1" fmla="*/ 16007 w 16251"/>
              <a:gd name="connsiteY1" fmla="*/ 90488 h 111132"/>
              <a:gd name="connsiteX2" fmla="*/ 132 w 16251"/>
              <a:gd name="connsiteY2" fmla="*/ 111125 h 111132"/>
              <a:gd name="connsiteX3" fmla="*/ 8070 w 16251"/>
              <a:gd name="connsiteY3" fmla="*/ 92075 h 111132"/>
              <a:gd name="connsiteX4" fmla="*/ 9657 w 16251"/>
              <a:gd name="connsiteY4" fmla="*/ 0 h 1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51" h="111132">
                <a:moveTo>
                  <a:pt x="9657" y="0"/>
                </a:moveTo>
                <a:cubicBezTo>
                  <a:pt x="10980" y="-264"/>
                  <a:pt x="17594" y="71967"/>
                  <a:pt x="16007" y="90488"/>
                </a:cubicBezTo>
                <a:cubicBezTo>
                  <a:pt x="14420" y="109009"/>
                  <a:pt x="1455" y="110861"/>
                  <a:pt x="132" y="111125"/>
                </a:cubicBezTo>
                <a:cubicBezTo>
                  <a:pt x="-1191" y="111389"/>
                  <a:pt x="7805" y="104775"/>
                  <a:pt x="8070" y="92075"/>
                </a:cubicBezTo>
                <a:cubicBezTo>
                  <a:pt x="8335" y="79375"/>
                  <a:pt x="8334" y="264"/>
                  <a:pt x="965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B19950D4-BB18-4448-AC66-E0A4A45305D3}"/>
              </a:ext>
            </a:extLst>
          </p:cNvPr>
          <p:cNvSpPr/>
          <p:nvPr/>
        </p:nvSpPr>
        <p:spPr>
          <a:xfrm>
            <a:off x="2332038" y="7327878"/>
            <a:ext cx="93876" cy="76281"/>
          </a:xfrm>
          <a:custGeom>
            <a:avLst/>
            <a:gdLst>
              <a:gd name="connsiteX0" fmla="*/ 0 w 93876"/>
              <a:gd name="connsiteY0" fmla="*/ 22 h 76281"/>
              <a:gd name="connsiteX1" fmla="*/ 80962 w 93876"/>
              <a:gd name="connsiteY1" fmla="*/ 47647 h 76281"/>
              <a:gd name="connsiteX2" fmla="*/ 93662 w 93876"/>
              <a:gd name="connsiteY2" fmla="*/ 76222 h 76281"/>
              <a:gd name="connsiteX3" fmla="*/ 80962 w 93876"/>
              <a:gd name="connsiteY3" fmla="*/ 53997 h 76281"/>
              <a:gd name="connsiteX4" fmla="*/ 0 w 93876"/>
              <a:gd name="connsiteY4" fmla="*/ 22 h 7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876" h="76281">
                <a:moveTo>
                  <a:pt x="0" y="22"/>
                </a:moveTo>
                <a:cubicBezTo>
                  <a:pt x="0" y="-1036"/>
                  <a:pt x="65352" y="34947"/>
                  <a:pt x="80962" y="47647"/>
                </a:cubicBezTo>
                <a:cubicBezTo>
                  <a:pt x="96572" y="60347"/>
                  <a:pt x="93662" y="75164"/>
                  <a:pt x="93662" y="76222"/>
                </a:cubicBezTo>
                <a:cubicBezTo>
                  <a:pt x="93662" y="77280"/>
                  <a:pt x="95779" y="64051"/>
                  <a:pt x="80962" y="53997"/>
                </a:cubicBezTo>
                <a:cubicBezTo>
                  <a:pt x="66145" y="43943"/>
                  <a:pt x="0" y="1080"/>
                  <a:pt x="0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8DF76E90-E013-4A15-8A51-7108411A5FD9}"/>
              </a:ext>
            </a:extLst>
          </p:cNvPr>
          <p:cNvSpPr/>
          <p:nvPr/>
        </p:nvSpPr>
        <p:spPr>
          <a:xfrm>
            <a:off x="2479440" y="6981825"/>
            <a:ext cx="27223" cy="66813"/>
          </a:xfrm>
          <a:custGeom>
            <a:avLst/>
            <a:gdLst>
              <a:gd name="connsiteX0" fmla="*/ 27223 w 27223"/>
              <a:gd name="connsiteY0" fmla="*/ 0 h 66813"/>
              <a:gd name="connsiteX1" fmla="*/ 1823 w 27223"/>
              <a:gd name="connsiteY1" fmla="*/ 61913 h 66813"/>
              <a:gd name="connsiteX2" fmla="*/ 1823 w 27223"/>
              <a:gd name="connsiteY2" fmla="*/ 60325 h 66813"/>
              <a:gd name="connsiteX3" fmla="*/ 27223 w 27223"/>
              <a:gd name="connsiteY3" fmla="*/ 0 h 66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23" h="66813">
                <a:moveTo>
                  <a:pt x="27223" y="0"/>
                </a:moveTo>
                <a:cubicBezTo>
                  <a:pt x="27223" y="265"/>
                  <a:pt x="1823" y="61913"/>
                  <a:pt x="1823" y="61913"/>
                </a:cubicBezTo>
                <a:cubicBezTo>
                  <a:pt x="-2410" y="71967"/>
                  <a:pt x="2088" y="64029"/>
                  <a:pt x="1823" y="60325"/>
                </a:cubicBezTo>
                <a:cubicBezTo>
                  <a:pt x="1558" y="56621"/>
                  <a:pt x="27223" y="-265"/>
                  <a:pt x="272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EC11DFB0-AF42-426A-BC3C-C70C9FA59842}"/>
              </a:ext>
            </a:extLst>
          </p:cNvPr>
          <p:cNvSpPr/>
          <p:nvPr/>
        </p:nvSpPr>
        <p:spPr>
          <a:xfrm>
            <a:off x="2235198" y="7402494"/>
            <a:ext cx="116412" cy="111144"/>
          </a:xfrm>
          <a:custGeom>
            <a:avLst/>
            <a:gdLst>
              <a:gd name="connsiteX0" fmla="*/ 2 w 116412"/>
              <a:gd name="connsiteY0" fmla="*/ 19 h 111144"/>
              <a:gd name="connsiteX1" fmla="*/ 36515 w 116412"/>
              <a:gd name="connsiteY1" fmla="*/ 85744 h 111144"/>
              <a:gd name="connsiteX2" fmla="*/ 58740 w 116412"/>
              <a:gd name="connsiteY2" fmla="*/ 87331 h 111144"/>
              <a:gd name="connsiteX3" fmla="*/ 115890 w 116412"/>
              <a:gd name="connsiteY3" fmla="*/ 111144 h 111144"/>
              <a:gd name="connsiteX4" fmla="*/ 84140 w 116412"/>
              <a:gd name="connsiteY4" fmla="*/ 87331 h 111144"/>
              <a:gd name="connsiteX5" fmla="*/ 34927 w 116412"/>
              <a:gd name="connsiteY5" fmla="*/ 77806 h 111144"/>
              <a:gd name="connsiteX6" fmla="*/ 2 w 116412"/>
              <a:gd name="connsiteY6" fmla="*/ 19 h 11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412" h="111144">
                <a:moveTo>
                  <a:pt x="2" y="19"/>
                </a:moveTo>
                <a:cubicBezTo>
                  <a:pt x="267" y="1342"/>
                  <a:pt x="26725" y="71192"/>
                  <a:pt x="36515" y="85744"/>
                </a:cubicBezTo>
                <a:cubicBezTo>
                  <a:pt x="46305" y="100296"/>
                  <a:pt x="45511" y="83098"/>
                  <a:pt x="58740" y="87331"/>
                </a:cubicBezTo>
                <a:cubicBezTo>
                  <a:pt x="71969" y="91564"/>
                  <a:pt x="111657" y="111144"/>
                  <a:pt x="115890" y="111144"/>
                </a:cubicBezTo>
                <a:cubicBezTo>
                  <a:pt x="120123" y="111144"/>
                  <a:pt x="97634" y="92887"/>
                  <a:pt x="84140" y="87331"/>
                </a:cubicBezTo>
                <a:cubicBezTo>
                  <a:pt x="70646" y="81775"/>
                  <a:pt x="46569" y="88919"/>
                  <a:pt x="34927" y="77806"/>
                </a:cubicBezTo>
                <a:cubicBezTo>
                  <a:pt x="23285" y="66694"/>
                  <a:pt x="-263" y="-1304"/>
                  <a:pt x="2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090841BF-BA77-439E-9A7F-2B70AF2582BD}"/>
              </a:ext>
            </a:extLst>
          </p:cNvPr>
          <p:cNvSpPr/>
          <p:nvPr/>
        </p:nvSpPr>
        <p:spPr>
          <a:xfrm>
            <a:off x="2948855" y="6411888"/>
            <a:ext cx="69052" cy="194877"/>
          </a:xfrm>
          <a:custGeom>
            <a:avLst/>
            <a:gdLst>
              <a:gd name="connsiteX0" fmla="*/ 68983 w 69052"/>
              <a:gd name="connsiteY0" fmla="*/ 25 h 194877"/>
              <a:gd name="connsiteX1" fmla="*/ 15008 w 69052"/>
              <a:gd name="connsiteY1" fmla="*/ 128612 h 194877"/>
              <a:gd name="connsiteX2" fmla="*/ 13420 w 69052"/>
              <a:gd name="connsiteY2" fmla="*/ 193700 h 194877"/>
              <a:gd name="connsiteX3" fmla="*/ 10245 w 69052"/>
              <a:gd name="connsiteY3" fmla="*/ 168300 h 194877"/>
              <a:gd name="connsiteX4" fmla="*/ 2308 w 69052"/>
              <a:gd name="connsiteY4" fmla="*/ 139725 h 194877"/>
              <a:gd name="connsiteX5" fmla="*/ 68983 w 69052"/>
              <a:gd name="connsiteY5" fmla="*/ 25 h 19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052" h="194877">
                <a:moveTo>
                  <a:pt x="68983" y="25"/>
                </a:moveTo>
                <a:cubicBezTo>
                  <a:pt x="71100" y="-1827"/>
                  <a:pt x="24268" y="96333"/>
                  <a:pt x="15008" y="128612"/>
                </a:cubicBezTo>
                <a:cubicBezTo>
                  <a:pt x="5748" y="160891"/>
                  <a:pt x="14214" y="187085"/>
                  <a:pt x="13420" y="193700"/>
                </a:cubicBezTo>
                <a:cubicBezTo>
                  <a:pt x="12626" y="200315"/>
                  <a:pt x="12097" y="177296"/>
                  <a:pt x="10245" y="168300"/>
                </a:cubicBezTo>
                <a:cubicBezTo>
                  <a:pt x="8393" y="159304"/>
                  <a:pt x="-5365" y="164331"/>
                  <a:pt x="2308" y="139725"/>
                </a:cubicBezTo>
                <a:cubicBezTo>
                  <a:pt x="9981" y="115119"/>
                  <a:pt x="66866" y="1877"/>
                  <a:pt x="68983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4C8A5C85-4E06-49BF-BF9C-327F39EEB785}"/>
              </a:ext>
            </a:extLst>
          </p:cNvPr>
          <p:cNvSpPr/>
          <p:nvPr/>
        </p:nvSpPr>
        <p:spPr>
          <a:xfrm>
            <a:off x="2315911" y="7346455"/>
            <a:ext cx="111749" cy="134068"/>
          </a:xfrm>
          <a:custGeom>
            <a:avLst/>
            <a:gdLst>
              <a:gd name="connsiteX0" fmla="*/ 252 w 111749"/>
              <a:gd name="connsiteY0" fmla="*/ 495 h 134068"/>
              <a:gd name="connsiteX1" fmla="*/ 73277 w 111749"/>
              <a:gd name="connsiteY1" fmla="*/ 54470 h 134068"/>
              <a:gd name="connsiteX2" fmla="*/ 82802 w 111749"/>
              <a:gd name="connsiteY2" fmla="*/ 102095 h 134068"/>
              <a:gd name="connsiteX3" fmla="*/ 97089 w 111749"/>
              <a:gd name="connsiteY3" fmla="*/ 113208 h 134068"/>
              <a:gd name="connsiteX4" fmla="*/ 111377 w 111749"/>
              <a:gd name="connsiteY4" fmla="*/ 86220 h 134068"/>
              <a:gd name="connsiteX5" fmla="*/ 81214 w 111749"/>
              <a:gd name="connsiteY5" fmla="*/ 133845 h 134068"/>
              <a:gd name="connsiteX6" fmla="*/ 97089 w 111749"/>
              <a:gd name="connsiteY6" fmla="*/ 105270 h 134068"/>
              <a:gd name="connsiteX7" fmla="*/ 101852 w 111749"/>
              <a:gd name="connsiteY7" fmla="*/ 87808 h 134068"/>
              <a:gd name="connsiteX8" fmla="*/ 252 w 111749"/>
              <a:gd name="connsiteY8" fmla="*/ 495 h 13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49" h="134068">
                <a:moveTo>
                  <a:pt x="252" y="495"/>
                </a:moveTo>
                <a:cubicBezTo>
                  <a:pt x="-4511" y="-5061"/>
                  <a:pt x="59519" y="37537"/>
                  <a:pt x="73277" y="54470"/>
                </a:cubicBezTo>
                <a:cubicBezTo>
                  <a:pt x="87035" y="71403"/>
                  <a:pt x="78833" y="92305"/>
                  <a:pt x="82802" y="102095"/>
                </a:cubicBezTo>
                <a:cubicBezTo>
                  <a:pt x="86771" y="111885"/>
                  <a:pt x="92327" y="115854"/>
                  <a:pt x="97089" y="113208"/>
                </a:cubicBezTo>
                <a:cubicBezTo>
                  <a:pt x="101851" y="110562"/>
                  <a:pt x="114023" y="82780"/>
                  <a:pt x="111377" y="86220"/>
                </a:cubicBezTo>
                <a:cubicBezTo>
                  <a:pt x="108731" y="89660"/>
                  <a:pt x="83595" y="130670"/>
                  <a:pt x="81214" y="133845"/>
                </a:cubicBezTo>
                <a:cubicBezTo>
                  <a:pt x="78833" y="137020"/>
                  <a:pt x="97089" y="105270"/>
                  <a:pt x="97089" y="105270"/>
                </a:cubicBezTo>
                <a:cubicBezTo>
                  <a:pt x="100529" y="97597"/>
                  <a:pt x="114023" y="103418"/>
                  <a:pt x="101852" y="87808"/>
                </a:cubicBezTo>
                <a:cubicBezTo>
                  <a:pt x="89681" y="72198"/>
                  <a:pt x="5015" y="6051"/>
                  <a:pt x="252" y="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091B7605-8B54-40D3-8FA0-2A4867CBF21A}"/>
              </a:ext>
            </a:extLst>
          </p:cNvPr>
          <p:cNvSpPr/>
          <p:nvPr/>
        </p:nvSpPr>
        <p:spPr>
          <a:xfrm>
            <a:off x="2244098" y="7369148"/>
            <a:ext cx="95906" cy="117546"/>
          </a:xfrm>
          <a:custGeom>
            <a:avLst/>
            <a:gdLst>
              <a:gd name="connsiteX0" fmla="*/ 627 w 95906"/>
              <a:gd name="connsiteY0" fmla="*/ 27 h 117546"/>
              <a:gd name="connsiteX1" fmla="*/ 51427 w 95906"/>
              <a:gd name="connsiteY1" fmla="*/ 87340 h 117546"/>
              <a:gd name="connsiteX2" fmla="*/ 95877 w 95906"/>
              <a:gd name="connsiteY2" fmla="*/ 117502 h 117546"/>
              <a:gd name="connsiteX3" fmla="*/ 57777 w 95906"/>
              <a:gd name="connsiteY3" fmla="*/ 93690 h 117546"/>
              <a:gd name="connsiteX4" fmla="*/ 24440 w 95906"/>
              <a:gd name="connsiteY4" fmla="*/ 77815 h 117546"/>
              <a:gd name="connsiteX5" fmla="*/ 627 w 95906"/>
              <a:gd name="connsiteY5" fmla="*/ 27 h 11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906" h="117546">
                <a:moveTo>
                  <a:pt x="627" y="27"/>
                </a:moveTo>
                <a:cubicBezTo>
                  <a:pt x="5125" y="1614"/>
                  <a:pt x="35552" y="67761"/>
                  <a:pt x="51427" y="87340"/>
                </a:cubicBezTo>
                <a:cubicBezTo>
                  <a:pt x="67302" y="106919"/>
                  <a:pt x="94819" y="116444"/>
                  <a:pt x="95877" y="117502"/>
                </a:cubicBezTo>
                <a:cubicBezTo>
                  <a:pt x="96935" y="118560"/>
                  <a:pt x="69683" y="100305"/>
                  <a:pt x="57777" y="93690"/>
                </a:cubicBezTo>
                <a:cubicBezTo>
                  <a:pt x="45871" y="87076"/>
                  <a:pt x="31848" y="89986"/>
                  <a:pt x="24440" y="77815"/>
                </a:cubicBezTo>
                <a:cubicBezTo>
                  <a:pt x="17032" y="65644"/>
                  <a:pt x="-3871" y="-1560"/>
                  <a:pt x="627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BDC73322-1148-4AD2-9561-32A9773FEDB7}"/>
              </a:ext>
            </a:extLst>
          </p:cNvPr>
          <p:cNvSpPr/>
          <p:nvPr/>
        </p:nvSpPr>
        <p:spPr>
          <a:xfrm>
            <a:off x="3634654" y="8470606"/>
            <a:ext cx="210837" cy="486742"/>
          </a:xfrm>
          <a:custGeom>
            <a:avLst/>
            <a:gdLst>
              <a:gd name="connsiteX0" fmla="*/ 721 w 210837"/>
              <a:gd name="connsiteY0" fmla="*/ 294 h 486742"/>
              <a:gd name="connsiteX1" fmla="*/ 105496 w 210837"/>
              <a:gd name="connsiteY1" fmla="*/ 225719 h 486742"/>
              <a:gd name="connsiteX2" fmla="*/ 207096 w 210837"/>
              <a:gd name="connsiteY2" fmla="*/ 478132 h 486742"/>
              <a:gd name="connsiteX3" fmla="*/ 176934 w 210837"/>
              <a:gd name="connsiteY3" fmla="*/ 405107 h 486742"/>
              <a:gd name="connsiteX4" fmla="*/ 64221 w 210837"/>
              <a:gd name="connsiteY4" fmla="*/ 182857 h 486742"/>
              <a:gd name="connsiteX5" fmla="*/ 721 w 210837"/>
              <a:gd name="connsiteY5" fmla="*/ 294 h 486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837" h="486742">
                <a:moveTo>
                  <a:pt x="721" y="294"/>
                </a:moveTo>
                <a:cubicBezTo>
                  <a:pt x="7600" y="7438"/>
                  <a:pt x="71100" y="146079"/>
                  <a:pt x="105496" y="225719"/>
                </a:cubicBezTo>
                <a:cubicBezTo>
                  <a:pt x="139892" y="305359"/>
                  <a:pt x="195190" y="448234"/>
                  <a:pt x="207096" y="478132"/>
                </a:cubicBezTo>
                <a:cubicBezTo>
                  <a:pt x="219002" y="508030"/>
                  <a:pt x="200747" y="454320"/>
                  <a:pt x="176934" y="405107"/>
                </a:cubicBezTo>
                <a:cubicBezTo>
                  <a:pt x="153122" y="355895"/>
                  <a:pt x="90679" y="247945"/>
                  <a:pt x="64221" y="182857"/>
                </a:cubicBezTo>
                <a:cubicBezTo>
                  <a:pt x="37763" y="117769"/>
                  <a:pt x="-6158" y="-6850"/>
                  <a:pt x="721" y="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EC44E7DF-0BF6-4E92-B077-FA279B40BF05}"/>
              </a:ext>
            </a:extLst>
          </p:cNvPr>
          <p:cNvSpPr/>
          <p:nvPr/>
        </p:nvSpPr>
        <p:spPr>
          <a:xfrm>
            <a:off x="3852813" y="8956873"/>
            <a:ext cx="146486" cy="590127"/>
          </a:xfrm>
          <a:custGeom>
            <a:avLst/>
            <a:gdLst>
              <a:gd name="connsiteX0" fmla="*/ 50 w 146486"/>
              <a:gd name="connsiteY0" fmla="*/ 1390 h 590127"/>
              <a:gd name="connsiteX1" fmla="*/ 71487 w 146486"/>
              <a:gd name="connsiteY1" fmla="*/ 239515 h 590127"/>
              <a:gd name="connsiteX2" fmla="*/ 142925 w 146486"/>
              <a:gd name="connsiteY2" fmla="*/ 572890 h 590127"/>
              <a:gd name="connsiteX3" fmla="*/ 130225 w 146486"/>
              <a:gd name="connsiteY3" fmla="*/ 522090 h 590127"/>
              <a:gd name="connsiteX4" fmla="*/ 82600 w 146486"/>
              <a:gd name="connsiteY4" fmla="*/ 347465 h 590127"/>
              <a:gd name="connsiteX5" fmla="*/ 50 w 146486"/>
              <a:gd name="connsiteY5" fmla="*/ 1390 h 59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486" h="590127">
                <a:moveTo>
                  <a:pt x="50" y="1390"/>
                </a:moveTo>
                <a:cubicBezTo>
                  <a:pt x="-1802" y="-16602"/>
                  <a:pt x="47675" y="144265"/>
                  <a:pt x="71487" y="239515"/>
                </a:cubicBezTo>
                <a:cubicBezTo>
                  <a:pt x="95300" y="334765"/>
                  <a:pt x="133135" y="525794"/>
                  <a:pt x="142925" y="572890"/>
                </a:cubicBezTo>
                <a:cubicBezTo>
                  <a:pt x="152715" y="619986"/>
                  <a:pt x="140279" y="559661"/>
                  <a:pt x="130225" y="522090"/>
                </a:cubicBezTo>
                <a:cubicBezTo>
                  <a:pt x="120171" y="484519"/>
                  <a:pt x="103237" y="434248"/>
                  <a:pt x="82600" y="347465"/>
                </a:cubicBezTo>
                <a:cubicBezTo>
                  <a:pt x="61963" y="260682"/>
                  <a:pt x="1902" y="19382"/>
                  <a:pt x="50" y="1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9E57C2F9-E4E5-4B02-ABBD-7B964ECA4182}"/>
              </a:ext>
            </a:extLst>
          </p:cNvPr>
          <p:cNvSpPr/>
          <p:nvPr/>
        </p:nvSpPr>
        <p:spPr>
          <a:xfrm>
            <a:off x="4002088" y="9539268"/>
            <a:ext cx="70955" cy="628343"/>
          </a:xfrm>
          <a:custGeom>
            <a:avLst/>
            <a:gdLst>
              <a:gd name="connsiteX0" fmla="*/ 0 w 70955"/>
              <a:gd name="connsiteY0" fmla="*/ 1607 h 628343"/>
              <a:gd name="connsiteX1" fmla="*/ 14287 w 70955"/>
              <a:gd name="connsiteY1" fmla="*/ 134957 h 628343"/>
              <a:gd name="connsiteX2" fmla="*/ 41275 w 70955"/>
              <a:gd name="connsiteY2" fmla="*/ 239732 h 628343"/>
              <a:gd name="connsiteX3" fmla="*/ 69850 w 70955"/>
              <a:gd name="connsiteY3" fmla="*/ 401657 h 628343"/>
              <a:gd name="connsiteX4" fmla="*/ 65087 w 70955"/>
              <a:gd name="connsiteY4" fmla="*/ 619145 h 628343"/>
              <a:gd name="connsiteX5" fmla="*/ 65087 w 70955"/>
              <a:gd name="connsiteY5" fmla="*/ 566757 h 628343"/>
              <a:gd name="connsiteX6" fmla="*/ 52387 w 70955"/>
              <a:gd name="connsiteY6" fmla="*/ 374670 h 628343"/>
              <a:gd name="connsiteX7" fmla="*/ 14287 w 70955"/>
              <a:gd name="connsiteY7" fmla="*/ 231795 h 628343"/>
              <a:gd name="connsiteX8" fmla="*/ 0 w 70955"/>
              <a:gd name="connsiteY8" fmla="*/ 1607 h 62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955" h="628343">
                <a:moveTo>
                  <a:pt x="0" y="1607"/>
                </a:moveTo>
                <a:cubicBezTo>
                  <a:pt x="0" y="-14533"/>
                  <a:pt x="7408" y="95270"/>
                  <a:pt x="14287" y="134957"/>
                </a:cubicBezTo>
                <a:cubicBezTo>
                  <a:pt x="21166" y="174644"/>
                  <a:pt x="32015" y="195282"/>
                  <a:pt x="41275" y="239732"/>
                </a:cubicBezTo>
                <a:cubicBezTo>
                  <a:pt x="50536" y="284182"/>
                  <a:pt x="65881" y="338422"/>
                  <a:pt x="69850" y="401657"/>
                </a:cubicBezTo>
                <a:cubicBezTo>
                  <a:pt x="73819" y="464893"/>
                  <a:pt x="65881" y="591628"/>
                  <a:pt x="65087" y="619145"/>
                </a:cubicBezTo>
                <a:cubicBezTo>
                  <a:pt x="64293" y="646662"/>
                  <a:pt x="67204" y="607503"/>
                  <a:pt x="65087" y="566757"/>
                </a:cubicBezTo>
                <a:cubicBezTo>
                  <a:pt x="62970" y="526011"/>
                  <a:pt x="60854" y="430497"/>
                  <a:pt x="52387" y="374670"/>
                </a:cubicBezTo>
                <a:cubicBezTo>
                  <a:pt x="43920" y="318843"/>
                  <a:pt x="23018" y="290797"/>
                  <a:pt x="14287" y="231795"/>
                </a:cubicBezTo>
                <a:cubicBezTo>
                  <a:pt x="5556" y="172793"/>
                  <a:pt x="0" y="17747"/>
                  <a:pt x="0" y="1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58F152DB-1800-4EAC-B9BA-6A334BB7199F}"/>
              </a:ext>
            </a:extLst>
          </p:cNvPr>
          <p:cNvSpPr/>
          <p:nvPr/>
        </p:nvSpPr>
        <p:spPr>
          <a:xfrm>
            <a:off x="2311492" y="7604067"/>
            <a:ext cx="219232" cy="510733"/>
          </a:xfrm>
          <a:custGeom>
            <a:avLst/>
            <a:gdLst>
              <a:gd name="connsiteX0" fmla="*/ 26896 w 219232"/>
              <a:gd name="connsiteY0" fmla="*/ 58 h 510733"/>
              <a:gd name="connsiteX1" fmla="*/ 9433 w 219232"/>
              <a:gd name="connsiteY1" fmla="*/ 81021 h 510733"/>
              <a:gd name="connsiteX2" fmla="*/ 201521 w 219232"/>
              <a:gd name="connsiteY2" fmla="*/ 481071 h 510733"/>
              <a:gd name="connsiteX3" fmla="*/ 193583 w 219232"/>
              <a:gd name="connsiteY3" fmla="*/ 450908 h 510733"/>
              <a:gd name="connsiteX4" fmla="*/ 50708 w 219232"/>
              <a:gd name="connsiteY4" fmla="*/ 209608 h 510733"/>
              <a:gd name="connsiteX5" fmla="*/ 3083 w 219232"/>
              <a:gd name="connsiteY5" fmla="*/ 84196 h 510733"/>
              <a:gd name="connsiteX6" fmla="*/ 26896 w 219232"/>
              <a:gd name="connsiteY6" fmla="*/ 58 h 510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232" h="510733">
                <a:moveTo>
                  <a:pt x="26896" y="58"/>
                </a:moveTo>
                <a:cubicBezTo>
                  <a:pt x="27954" y="-471"/>
                  <a:pt x="-19671" y="852"/>
                  <a:pt x="9433" y="81021"/>
                </a:cubicBezTo>
                <a:cubicBezTo>
                  <a:pt x="38537" y="161190"/>
                  <a:pt x="170829" y="419423"/>
                  <a:pt x="201521" y="481071"/>
                </a:cubicBezTo>
                <a:cubicBezTo>
                  <a:pt x="232213" y="542719"/>
                  <a:pt x="218719" y="496152"/>
                  <a:pt x="193583" y="450908"/>
                </a:cubicBezTo>
                <a:cubicBezTo>
                  <a:pt x="168448" y="405664"/>
                  <a:pt x="82458" y="270727"/>
                  <a:pt x="50708" y="209608"/>
                </a:cubicBezTo>
                <a:cubicBezTo>
                  <a:pt x="18958" y="148489"/>
                  <a:pt x="8904" y="115152"/>
                  <a:pt x="3083" y="84196"/>
                </a:cubicBezTo>
                <a:cubicBezTo>
                  <a:pt x="-2738" y="53240"/>
                  <a:pt x="25838" y="587"/>
                  <a:pt x="26896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455F8E80-F5CE-412B-965C-7F17AC08CC16}"/>
              </a:ext>
            </a:extLst>
          </p:cNvPr>
          <p:cNvSpPr/>
          <p:nvPr/>
        </p:nvSpPr>
        <p:spPr>
          <a:xfrm>
            <a:off x="2539448" y="8125968"/>
            <a:ext cx="236088" cy="438980"/>
          </a:xfrm>
          <a:custGeom>
            <a:avLst/>
            <a:gdLst>
              <a:gd name="connsiteX0" fmla="*/ 552 w 236088"/>
              <a:gd name="connsiteY0" fmla="*/ 445 h 438980"/>
              <a:gd name="connsiteX1" fmla="*/ 105327 w 236088"/>
              <a:gd name="connsiteY1" fmla="*/ 192532 h 438980"/>
              <a:gd name="connsiteX2" fmla="*/ 230740 w 236088"/>
              <a:gd name="connsiteY2" fmla="*/ 430657 h 438980"/>
              <a:gd name="connsiteX3" fmla="*/ 206927 w 236088"/>
              <a:gd name="connsiteY3" fmla="*/ 371920 h 438980"/>
              <a:gd name="connsiteX4" fmla="*/ 151365 w 236088"/>
              <a:gd name="connsiteY4" fmla="*/ 246507 h 438980"/>
              <a:gd name="connsiteX5" fmla="*/ 552 w 236088"/>
              <a:gd name="connsiteY5" fmla="*/ 445 h 43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088" h="438980">
                <a:moveTo>
                  <a:pt x="552" y="445"/>
                </a:moveTo>
                <a:cubicBezTo>
                  <a:pt x="-7121" y="-8551"/>
                  <a:pt x="66962" y="120830"/>
                  <a:pt x="105327" y="192532"/>
                </a:cubicBezTo>
                <a:cubicBezTo>
                  <a:pt x="143692" y="264234"/>
                  <a:pt x="213807" y="400759"/>
                  <a:pt x="230740" y="430657"/>
                </a:cubicBezTo>
                <a:cubicBezTo>
                  <a:pt x="247673" y="460555"/>
                  <a:pt x="220156" y="402612"/>
                  <a:pt x="206927" y="371920"/>
                </a:cubicBezTo>
                <a:cubicBezTo>
                  <a:pt x="193698" y="341228"/>
                  <a:pt x="183909" y="306832"/>
                  <a:pt x="151365" y="246507"/>
                </a:cubicBezTo>
                <a:cubicBezTo>
                  <a:pt x="118821" y="186182"/>
                  <a:pt x="8225" y="9441"/>
                  <a:pt x="552" y="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9E001D2A-0D69-45C8-BB58-23A98CA573BA}"/>
              </a:ext>
            </a:extLst>
          </p:cNvPr>
          <p:cNvSpPr/>
          <p:nvPr/>
        </p:nvSpPr>
        <p:spPr>
          <a:xfrm>
            <a:off x="2800335" y="8599318"/>
            <a:ext cx="258586" cy="500678"/>
          </a:xfrm>
          <a:custGeom>
            <a:avLst/>
            <a:gdLst>
              <a:gd name="connsiteX0" fmla="*/ 15 w 258586"/>
              <a:gd name="connsiteY0" fmla="*/ 170 h 500678"/>
              <a:gd name="connsiteX1" fmla="*/ 93678 w 258586"/>
              <a:gd name="connsiteY1" fmla="*/ 220832 h 500678"/>
              <a:gd name="connsiteX2" fmla="*/ 254015 w 258586"/>
              <a:gd name="connsiteY2" fmla="*/ 493882 h 500678"/>
              <a:gd name="connsiteX3" fmla="*/ 204803 w 258586"/>
              <a:gd name="connsiteY3" fmla="*/ 398632 h 500678"/>
              <a:gd name="connsiteX4" fmla="*/ 100028 w 258586"/>
              <a:gd name="connsiteY4" fmla="*/ 187495 h 500678"/>
              <a:gd name="connsiteX5" fmla="*/ 15 w 258586"/>
              <a:gd name="connsiteY5" fmla="*/ 170 h 50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586" h="500678">
                <a:moveTo>
                  <a:pt x="15" y="170"/>
                </a:moveTo>
                <a:cubicBezTo>
                  <a:pt x="-1043" y="5726"/>
                  <a:pt x="51345" y="138547"/>
                  <a:pt x="93678" y="220832"/>
                </a:cubicBezTo>
                <a:cubicBezTo>
                  <a:pt x="136011" y="303117"/>
                  <a:pt x="235494" y="464249"/>
                  <a:pt x="254015" y="493882"/>
                </a:cubicBezTo>
                <a:cubicBezTo>
                  <a:pt x="272536" y="523515"/>
                  <a:pt x="230467" y="449696"/>
                  <a:pt x="204803" y="398632"/>
                </a:cubicBezTo>
                <a:cubicBezTo>
                  <a:pt x="179139" y="347568"/>
                  <a:pt x="132572" y="248614"/>
                  <a:pt x="100028" y="187495"/>
                </a:cubicBezTo>
                <a:cubicBezTo>
                  <a:pt x="67484" y="126376"/>
                  <a:pt x="1073" y="-5386"/>
                  <a:pt x="15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809BA2EE-18D1-4AE8-A8E1-F6F6A88281E5}"/>
              </a:ext>
            </a:extLst>
          </p:cNvPr>
          <p:cNvSpPr/>
          <p:nvPr/>
        </p:nvSpPr>
        <p:spPr>
          <a:xfrm>
            <a:off x="3048392" y="9096581"/>
            <a:ext cx="272059" cy="567139"/>
          </a:xfrm>
          <a:custGeom>
            <a:avLst/>
            <a:gdLst>
              <a:gd name="connsiteX0" fmla="*/ 1196 w 272059"/>
              <a:gd name="connsiteY0" fmla="*/ 1382 h 567139"/>
              <a:gd name="connsiteX1" fmla="*/ 96446 w 272059"/>
              <a:gd name="connsiteY1" fmla="*/ 160132 h 567139"/>
              <a:gd name="connsiteX2" fmla="*/ 264721 w 272059"/>
              <a:gd name="connsiteY2" fmla="*/ 550657 h 567139"/>
              <a:gd name="connsiteX3" fmla="*/ 236146 w 272059"/>
              <a:gd name="connsiteY3" fmla="*/ 476044 h 567139"/>
              <a:gd name="connsiteX4" fmla="*/ 183758 w 272059"/>
              <a:gd name="connsiteY4" fmla="*/ 307769 h 567139"/>
              <a:gd name="connsiteX5" fmla="*/ 159946 w 272059"/>
              <a:gd name="connsiteY5" fmla="*/ 237919 h 567139"/>
              <a:gd name="connsiteX6" fmla="*/ 1196 w 272059"/>
              <a:gd name="connsiteY6" fmla="*/ 1382 h 567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059" h="567139">
                <a:moveTo>
                  <a:pt x="1196" y="1382"/>
                </a:moveTo>
                <a:cubicBezTo>
                  <a:pt x="-9387" y="-11583"/>
                  <a:pt x="52525" y="68586"/>
                  <a:pt x="96446" y="160132"/>
                </a:cubicBezTo>
                <a:cubicBezTo>
                  <a:pt x="140367" y="251678"/>
                  <a:pt x="241438" y="498005"/>
                  <a:pt x="264721" y="550657"/>
                </a:cubicBezTo>
                <a:cubicBezTo>
                  <a:pt x="288004" y="603309"/>
                  <a:pt x="249640" y="516525"/>
                  <a:pt x="236146" y="476044"/>
                </a:cubicBezTo>
                <a:cubicBezTo>
                  <a:pt x="222652" y="435563"/>
                  <a:pt x="196458" y="347457"/>
                  <a:pt x="183758" y="307769"/>
                </a:cubicBezTo>
                <a:cubicBezTo>
                  <a:pt x="171058" y="268082"/>
                  <a:pt x="188256" y="287661"/>
                  <a:pt x="159946" y="237919"/>
                </a:cubicBezTo>
                <a:cubicBezTo>
                  <a:pt x="131636" y="188177"/>
                  <a:pt x="11779" y="14347"/>
                  <a:pt x="1196" y="1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0883C238-192B-4401-8C0F-5FB851703A35}"/>
              </a:ext>
            </a:extLst>
          </p:cNvPr>
          <p:cNvSpPr/>
          <p:nvPr/>
        </p:nvSpPr>
        <p:spPr>
          <a:xfrm>
            <a:off x="3260366" y="9452509"/>
            <a:ext cx="229698" cy="652674"/>
          </a:xfrm>
          <a:custGeom>
            <a:avLst/>
            <a:gdLst>
              <a:gd name="connsiteX0" fmla="*/ 1947 w 229698"/>
              <a:gd name="connsiteY0" fmla="*/ 4229 h 652674"/>
              <a:gd name="connsiteX1" fmla="*/ 82909 w 229698"/>
              <a:gd name="connsiteY1" fmla="*/ 164566 h 652674"/>
              <a:gd name="connsiteX2" fmla="*/ 224197 w 229698"/>
              <a:gd name="connsiteY2" fmla="*/ 629704 h 652674"/>
              <a:gd name="connsiteX3" fmla="*/ 197209 w 229698"/>
              <a:gd name="connsiteY3" fmla="*/ 561441 h 652674"/>
              <a:gd name="connsiteX4" fmla="*/ 162284 w 229698"/>
              <a:gd name="connsiteY4" fmla="*/ 385229 h 652674"/>
              <a:gd name="connsiteX5" fmla="*/ 162284 w 229698"/>
              <a:gd name="connsiteY5" fmla="*/ 307441 h 652674"/>
              <a:gd name="connsiteX6" fmla="*/ 1947 w 229698"/>
              <a:gd name="connsiteY6" fmla="*/ 4229 h 65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698" h="652674">
                <a:moveTo>
                  <a:pt x="1947" y="4229"/>
                </a:moveTo>
                <a:cubicBezTo>
                  <a:pt x="-11282" y="-19583"/>
                  <a:pt x="45867" y="60320"/>
                  <a:pt x="82909" y="164566"/>
                </a:cubicBezTo>
                <a:cubicBezTo>
                  <a:pt x="119951" y="268812"/>
                  <a:pt x="205147" y="563558"/>
                  <a:pt x="224197" y="629704"/>
                </a:cubicBezTo>
                <a:cubicBezTo>
                  <a:pt x="243247" y="695850"/>
                  <a:pt x="207528" y="602187"/>
                  <a:pt x="197209" y="561441"/>
                </a:cubicBezTo>
                <a:cubicBezTo>
                  <a:pt x="186890" y="520695"/>
                  <a:pt x="168105" y="427562"/>
                  <a:pt x="162284" y="385229"/>
                </a:cubicBezTo>
                <a:cubicBezTo>
                  <a:pt x="156463" y="342896"/>
                  <a:pt x="186096" y="370147"/>
                  <a:pt x="162284" y="307441"/>
                </a:cubicBezTo>
                <a:cubicBezTo>
                  <a:pt x="138472" y="244735"/>
                  <a:pt x="15176" y="28041"/>
                  <a:pt x="1947" y="4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F6BC1033-8FC8-40A7-976C-DD15ECF07718}"/>
              </a:ext>
            </a:extLst>
          </p:cNvPr>
          <p:cNvSpPr/>
          <p:nvPr/>
        </p:nvSpPr>
        <p:spPr>
          <a:xfrm>
            <a:off x="3490752" y="10050439"/>
            <a:ext cx="128185" cy="607340"/>
          </a:xfrm>
          <a:custGeom>
            <a:avLst/>
            <a:gdLst>
              <a:gd name="connsiteX0" fmla="*/ 161 w 128185"/>
              <a:gd name="connsiteY0" fmla="*/ 24 h 607340"/>
              <a:gd name="connsiteX1" fmla="*/ 87473 w 128185"/>
              <a:gd name="connsiteY1" fmla="*/ 303236 h 607340"/>
              <a:gd name="connsiteX2" fmla="*/ 127161 w 128185"/>
              <a:gd name="connsiteY2" fmla="*/ 596924 h 607340"/>
              <a:gd name="connsiteX3" fmla="*/ 116048 w 128185"/>
              <a:gd name="connsiteY3" fmla="*/ 517549 h 607340"/>
              <a:gd name="connsiteX4" fmla="*/ 111286 w 128185"/>
              <a:gd name="connsiteY4" fmla="*/ 287361 h 607340"/>
              <a:gd name="connsiteX5" fmla="*/ 161 w 128185"/>
              <a:gd name="connsiteY5" fmla="*/ 24 h 60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185" h="607340">
                <a:moveTo>
                  <a:pt x="161" y="24"/>
                </a:moveTo>
                <a:cubicBezTo>
                  <a:pt x="-3808" y="2670"/>
                  <a:pt x="66306" y="203753"/>
                  <a:pt x="87473" y="303236"/>
                </a:cubicBezTo>
                <a:cubicBezTo>
                  <a:pt x="108640" y="402719"/>
                  <a:pt x="122399" y="561205"/>
                  <a:pt x="127161" y="596924"/>
                </a:cubicBezTo>
                <a:cubicBezTo>
                  <a:pt x="131923" y="632643"/>
                  <a:pt x="118694" y="569143"/>
                  <a:pt x="116048" y="517549"/>
                </a:cubicBezTo>
                <a:cubicBezTo>
                  <a:pt x="113402" y="465955"/>
                  <a:pt x="130071" y="369117"/>
                  <a:pt x="111286" y="287361"/>
                </a:cubicBezTo>
                <a:cubicBezTo>
                  <a:pt x="92501" y="205605"/>
                  <a:pt x="4130" y="-2622"/>
                  <a:pt x="161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A0B5A2F4-10D9-4B91-BFD2-53822301B361}"/>
              </a:ext>
            </a:extLst>
          </p:cNvPr>
          <p:cNvSpPr/>
          <p:nvPr/>
        </p:nvSpPr>
        <p:spPr>
          <a:xfrm>
            <a:off x="3622271" y="10580401"/>
            <a:ext cx="69782" cy="509011"/>
          </a:xfrm>
          <a:custGeom>
            <a:avLst/>
            <a:gdLst>
              <a:gd name="connsiteX0" fmla="*/ 3579 w 69782"/>
              <a:gd name="connsiteY0" fmla="*/ 287 h 509011"/>
              <a:gd name="connsiteX1" fmla="*/ 6754 w 69782"/>
              <a:gd name="connsiteY1" fmla="*/ 168562 h 509011"/>
              <a:gd name="connsiteX2" fmla="*/ 67079 w 69782"/>
              <a:gd name="connsiteY2" fmla="*/ 497174 h 509011"/>
              <a:gd name="connsiteX3" fmla="*/ 55967 w 69782"/>
              <a:gd name="connsiteY3" fmla="*/ 414624 h 509011"/>
              <a:gd name="connsiteX4" fmla="*/ 25804 w 69782"/>
              <a:gd name="connsiteY4" fmla="*/ 205074 h 509011"/>
              <a:gd name="connsiteX5" fmla="*/ 3579 w 69782"/>
              <a:gd name="connsiteY5" fmla="*/ 287 h 50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82" h="509011">
                <a:moveTo>
                  <a:pt x="3579" y="287"/>
                </a:moveTo>
                <a:cubicBezTo>
                  <a:pt x="404" y="-5798"/>
                  <a:pt x="-3829" y="85748"/>
                  <a:pt x="6754" y="168562"/>
                </a:cubicBezTo>
                <a:cubicBezTo>
                  <a:pt x="17337" y="251376"/>
                  <a:pt x="58877" y="456164"/>
                  <a:pt x="67079" y="497174"/>
                </a:cubicBezTo>
                <a:cubicBezTo>
                  <a:pt x="75281" y="538184"/>
                  <a:pt x="62846" y="463307"/>
                  <a:pt x="55967" y="414624"/>
                </a:cubicBezTo>
                <a:cubicBezTo>
                  <a:pt x="49088" y="365941"/>
                  <a:pt x="33212" y="270690"/>
                  <a:pt x="25804" y="205074"/>
                </a:cubicBezTo>
                <a:cubicBezTo>
                  <a:pt x="18396" y="139458"/>
                  <a:pt x="6754" y="6372"/>
                  <a:pt x="3579" y="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CEA5692C-AC87-4DFC-823A-A60A9548C76E}"/>
              </a:ext>
            </a:extLst>
          </p:cNvPr>
          <p:cNvSpPr/>
          <p:nvPr/>
        </p:nvSpPr>
        <p:spPr>
          <a:xfrm>
            <a:off x="3704901" y="11066349"/>
            <a:ext cx="59207" cy="448015"/>
          </a:xfrm>
          <a:custGeom>
            <a:avLst/>
            <a:gdLst>
              <a:gd name="connsiteX0" fmla="*/ 324 w 59207"/>
              <a:gd name="connsiteY0" fmla="*/ 114 h 448015"/>
              <a:gd name="connsiteX1" fmla="*/ 32074 w 59207"/>
              <a:gd name="connsiteY1" fmla="*/ 198551 h 448015"/>
              <a:gd name="connsiteX2" fmla="*/ 38424 w 59207"/>
              <a:gd name="connsiteY2" fmla="*/ 443026 h 448015"/>
              <a:gd name="connsiteX3" fmla="*/ 55887 w 59207"/>
              <a:gd name="connsiteY3" fmla="*/ 352539 h 448015"/>
              <a:gd name="connsiteX4" fmla="*/ 54299 w 59207"/>
              <a:gd name="connsiteY4" fmla="*/ 225539 h 448015"/>
              <a:gd name="connsiteX5" fmla="*/ 324 w 59207"/>
              <a:gd name="connsiteY5" fmla="*/ 114 h 44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7" h="448015">
                <a:moveTo>
                  <a:pt x="324" y="114"/>
                </a:moveTo>
                <a:cubicBezTo>
                  <a:pt x="-3380" y="-4384"/>
                  <a:pt x="25724" y="124732"/>
                  <a:pt x="32074" y="198551"/>
                </a:cubicBezTo>
                <a:cubicBezTo>
                  <a:pt x="38424" y="272370"/>
                  <a:pt x="34455" y="417362"/>
                  <a:pt x="38424" y="443026"/>
                </a:cubicBezTo>
                <a:cubicBezTo>
                  <a:pt x="42393" y="468690"/>
                  <a:pt x="53241" y="388787"/>
                  <a:pt x="55887" y="352539"/>
                </a:cubicBezTo>
                <a:cubicBezTo>
                  <a:pt x="58533" y="316291"/>
                  <a:pt x="62501" y="280837"/>
                  <a:pt x="54299" y="225539"/>
                </a:cubicBezTo>
                <a:cubicBezTo>
                  <a:pt x="46097" y="170241"/>
                  <a:pt x="4028" y="4612"/>
                  <a:pt x="324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F1CFD452-D7C4-4A62-950B-7633E6EDA339}"/>
              </a:ext>
            </a:extLst>
          </p:cNvPr>
          <p:cNvSpPr/>
          <p:nvPr/>
        </p:nvSpPr>
        <p:spPr>
          <a:xfrm>
            <a:off x="3758806" y="11491782"/>
            <a:ext cx="84609" cy="486836"/>
          </a:xfrm>
          <a:custGeom>
            <a:avLst/>
            <a:gdLst>
              <a:gd name="connsiteX0" fmla="*/ 394 w 84609"/>
              <a:gd name="connsiteY0" fmla="*/ 131 h 486836"/>
              <a:gd name="connsiteX1" fmla="*/ 51194 w 84609"/>
              <a:gd name="connsiteY1" fmla="*/ 212856 h 486836"/>
              <a:gd name="connsiteX2" fmla="*/ 68657 w 84609"/>
              <a:gd name="connsiteY2" fmla="*/ 477968 h 486836"/>
              <a:gd name="connsiteX3" fmla="*/ 68657 w 84609"/>
              <a:gd name="connsiteY3" fmla="*/ 401768 h 486836"/>
              <a:gd name="connsiteX4" fmla="*/ 81357 w 84609"/>
              <a:gd name="connsiteY4" fmla="*/ 184281 h 486836"/>
              <a:gd name="connsiteX5" fmla="*/ 394 w 84609"/>
              <a:gd name="connsiteY5" fmla="*/ 131 h 48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09" h="486836">
                <a:moveTo>
                  <a:pt x="394" y="131"/>
                </a:moveTo>
                <a:cubicBezTo>
                  <a:pt x="-4633" y="4893"/>
                  <a:pt x="39817" y="133217"/>
                  <a:pt x="51194" y="212856"/>
                </a:cubicBezTo>
                <a:cubicBezTo>
                  <a:pt x="62571" y="292495"/>
                  <a:pt x="65747" y="446483"/>
                  <a:pt x="68657" y="477968"/>
                </a:cubicBezTo>
                <a:cubicBezTo>
                  <a:pt x="71567" y="509453"/>
                  <a:pt x="66540" y="450716"/>
                  <a:pt x="68657" y="401768"/>
                </a:cubicBezTo>
                <a:cubicBezTo>
                  <a:pt x="70774" y="352820"/>
                  <a:pt x="92734" y="247781"/>
                  <a:pt x="81357" y="184281"/>
                </a:cubicBezTo>
                <a:cubicBezTo>
                  <a:pt x="69980" y="120781"/>
                  <a:pt x="5421" y="-4631"/>
                  <a:pt x="394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D795CF42-2C6D-4F12-856F-BB0B330A988F}"/>
              </a:ext>
            </a:extLst>
          </p:cNvPr>
          <p:cNvSpPr/>
          <p:nvPr/>
        </p:nvSpPr>
        <p:spPr>
          <a:xfrm>
            <a:off x="4080536" y="10185066"/>
            <a:ext cx="113054" cy="407503"/>
          </a:xfrm>
          <a:custGeom>
            <a:avLst/>
            <a:gdLst>
              <a:gd name="connsiteX0" fmla="*/ 4631 w 113054"/>
              <a:gd name="connsiteY0" fmla="*/ 334 h 407503"/>
              <a:gd name="connsiteX1" fmla="*/ 40614 w 113054"/>
              <a:gd name="connsiteY1" fmla="*/ 271267 h 407503"/>
              <a:gd name="connsiteX2" fmla="*/ 87181 w 113054"/>
              <a:gd name="connsiteY2" fmla="*/ 377101 h 407503"/>
              <a:gd name="connsiteX3" fmla="*/ 112581 w 113054"/>
              <a:gd name="connsiteY3" fmla="*/ 406734 h 407503"/>
              <a:gd name="connsiteX4" fmla="*/ 66014 w 113054"/>
              <a:gd name="connsiteY4" fmla="*/ 353817 h 407503"/>
              <a:gd name="connsiteX5" fmla="*/ 6747 w 113054"/>
              <a:gd name="connsiteY5" fmla="*/ 218351 h 407503"/>
              <a:gd name="connsiteX6" fmla="*/ 4631 w 113054"/>
              <a:gd name="connsiteY6" fmla="*/ 334 h 40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54" h="407503">
                <a:moveTo>
                  <a:pt x="4631" y="334"/>
                </a:moveTo>
                <a:cubicBezTo>
                  <a:pt x="10275" y="9153"/>
                  <a:pt x="26856" y="208473"/>
                  <a:pt x="40614" y="271267"/>
                </a:cubicBezTo>
                <a:cubicBezTo>
                  <a:pt x="54372" y="334061"/>
                  <a:pt x="75187" y="354523"/>
                  <a:pt x="87181" y="377101"/>
                </a:cubicBezTo>
                <a:cubicBezTo>
                  <a:pt x="99176" y="399679"/>
                  <a:pt x="116109" y="410615"/>
                  <a:pt x="112581" y="406734"/>
                </a:cubicBezTo>
                <a:cubicBezTo>
                  <a:pt x="109053" y="402853"/>
                  <a:pt x="83653" y="385214"/>
                  <a:pt x="66014" y="353817"/>
                </a:cubicBezTo>
                <a:cubicBezTo>
                  <a:pt x="48375" y="322420"/>
                  <a:pt x="16272" y="277265"/>
                  <a:pt x="6747" y="218351"/>
                </a:cubicBezTo>
                <a:cubicBezTo>
                  <a:pt x="-2778" y="159437"/>
                  <a:pt x="-1013" y="-8485"/>
                  <a:pt x="4631" y="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F92370A7-CB38-4D7D-A1C2-9B6529CAF2AB}"/>
              </a:ext>
            </a:extLst>
          </p:cNvPr>
          <p:cNvSpPr/>
          <p:nvPr/>
        </p:nvSpPr>
        <p:spPr>
          <a:xfrm>
            <a:off x="4129594" y="10527909"/>
            <a:ext cx="120214" cy="307469"/>
          </a:xfrm>
          <a:custGeom>
            <a:avLst/>
            <a:gdLst>
              <a:gd name="connsiteX0" fmla="*/ 23 w 120214"/>
              <a:gd name="connsiteY0" fmla="*/ 391 h 307469"/>
              <a:gd name="connsiteX1" fmla="*/ 101623 w 120214"/>
              <a:gd name="connsiteY1" fmla="*/ 209941 h 307469"/>
              <a:gd name="connsiteX2" fmla="*/ 38123 w 120214"/>
              <a:gd name="connsiteY2" fmla="*/ 307308 h 307469"/>
              <a:gd name="connsiteX3" fmla="*/ 101623 w 120214"/>
              <a:gd name="connsiteY3" fmla="*/ 231108 h 307469"/>
              <a:gd name="connsiteX4" fmla="*/ 112206 w 120214"/>
              <a:gd name="connsiteY4" fmla="*/ 159141 h 307469"/>
              <a:gd name="connsiteX5" fmla="*/ 23 w 120214"/>
              <a:gd name="connsiteY5" fmla="*/ 391 h 30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214" h="307469">
                <a:moveTo>
                  <a:pt x="23" y="391"/>
                </a:moveTo>
                <a:cubicBezTo>
                  <a:pt x="-1741" y="8858"/>
                  <a:pt x="95273" y="158788"/>
                  <a:pt x="101623" y="209941"/>
                </a:cubicBezTo>
                <a:cubicBezTo>
                  <a:pt x="107973" y="261094"/>
                  <a:pt x="38123" y="303780"/>
                  <a:pt x="38123" y="307308"/>
                </a:cubicBezTo>
                <a:cubicBezTo>
                  <a:pt x="38123" y="310836"/>
                  <a:pt x="89276" y="255803"/>
                  <a:pt x="101623" y="231108"/>
                </a:cubicBezTo>
                <a:cubicBezTo>
                  <a:pt x="113970" y="206414"/>
                  <a:pt x="130198" y="195124"/>
                  <a:pt x="112206" y="159141"/>
                </a:cubicBezTo>
                <a:cubicBezTo>
                  <a:pt x="94214" y="123158"/>
                  <a:pt x="1787" y="-8076"/>
                  <a:pt x="23" y="39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C60DC376-42E7-4CAB-A875-20E420050A95}"/>
              </a:ext>
            </a:extLst>
          </p:cNvPr>
          <p:cNvSpPr/>
          <p:nvPr/>
        </p:nvSpPr>
        <p:spPr>
          <a:xfrm>
            <a:off x="4067437" y="10115489"/>
            <a:ext cx="132297" cy="305799"/>
          </a:xfrm>
          <a:custGeom>
            <a:avLst/>
            <a:gdLst>
              <a:gd name="connsiteX0" fmla="*/ 796 w 132297"/>
              <a:gd name="connsiteY0" fmla="*/ 61 h 305799"/>
              <a:gd name="connsiteX1" fmla="*/ 83346 w 132297"/>
              <a:gd name="connsiteY1" fmla="*/ 203261 h 305799"/>
              <a:gd name="connsiteX2" fmla="*/ 132030 w 132297"/>
              <a:gd name="connsiteY2" fmla="*/ 304861 h 305799"/>
              <a:gd name="connsiteX3" fmla="*/ 100280 w 132297"/>
              <a:gd name="connsiteY3" fmla="*/ 249828 h 305799"/>
              <a:gd name="connsiteX4" fmla="*/ 45246 w 132297"/>
              <a:gd name="connsiteY4" fmla="*/ 182094 h 305799"/>
              <a:gd name="connsiteX5" fmla="*/ 796 w 132297"/>
              <a:gd name="connsiteY5" fmla="*/ 61 h 30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97" h="305799">
                <a:moveTo>
                  <a:pt x="796" y="61"/>
                </a:moveTo>
                <a:cubicBezTo>
                  <a:pt x="7146" y="3589"/>
                  <a:pt x="61474" y="152461"/>
                  <a:pt x="83346" y="203261"/>
                </a:cubicBezTo>
                <a:cubicBezTo>
                  <a:pt x="105218" y="254061"/>
                  <a:pt x="129208" y="297100"/>
                  <a:pt x="132030" y="304861"/>
                </a:cubicBezTo>
                <a:cubicBezTo>
                  <a:pt x="134852" y="312622"/>
                  <a:pt x="114744" y="270289"/>
                  <a:pt x="100280" y="249828"/>
                </a:cubicBezTo>
                <a:cubicBezTo>
                  <a:pt x="85816" y="229367"/>
                  <a:pt x="62885" y="219488"/>
                  <a:pt x="45246" y="182094"/>
                </a:cubicBezTo>
                <a:cubicBezTo>
                  <a:pt x="27607" y="144700"/>
                  <a:pt x="-5554" y="-3467"/>
                  <a:pt x="796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24B4FA6F-C96C-40B0-82D0-95F99F4B3594}"/>
              </a:ext>
            </a:extLst>
          </p:cNvPr>
          <p:cNvSpPr/>
          <p:nvPr/>
        </p:nvSpPr>
        <p:spPr>
          <a:xfrm>
            <a:off x="4165600" y="10386483"/>
            <a:ext cx="206267" cy="169895"/>
          </a:xfrm>
          <a:custGeom>
            <a:avLst/>
            <a:gdLst>
              <a:gd name="connsiteX0" fmla="*/ 0 w 206267"/>
              <a:gd name="connsiteY0" fmla="*/ 0 h 169895"/>
              <a:gd name="connsiteX1" fmla="*/ 135467 w 206267"/>
              <a:gd name="connsiteY1" fmla="*/ 80434 h 169895"/>
              <a:gd name="connsiteX2" fmla="*/ 201083 w 206267"/>
              <a:gd name="connsiteY2" fmla="*/ 167217 h 169895"/>
              <a:gd name="connsiteX3" fmla="*/ 184150 w 206267"/>
              <a:gd name="connsiteY3" fmla="*/ 137584 h 169895"/>
              <a:gd name="connsiteX4" fmla="*/ 42333 w 206267"/>
              <a:gd name="connsiteY4" fmla="*/ 35984 h 169895"/>
              <a:gd name="connsiteX5" fmla="*/ 0 w 206267"/>
              <a:gd name="connsiteY5" fmla="*/ 0 h 16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267" h="169895">
                <a:moveTo>
                  <a:pt x="0" y="0"/>
                </a:moveTo>
                <a:cubicBezTo>
                  <a:pt x="50976" y="26282"/>
                  <a:pt x="101953" y="52565"/>
                  <a:pt x="135467" y="80434"/>
                </a:cubicBezTo>
                <a:cubicBezTo>
                  <a:pt x="168981" y="108303"/>
                  <a:pt x="192969" y="157692"/>
                  <a:pt x="201083" y="167217"/>
                </a:cubicBezTo>
                <a:cubicBezTo>
                  <a:pt x="209197" y="176742"/>
                  <a:pt x="210608" y="159456"/>
                  <a:pt x="184150" y="137584"/>
                </a:cubicBezTo>
                <a:cubicBezTo>
                  <a:pt x="157692" y="115712"/>
                  <a:pt x="72319" y="57503"/>
                  <a:pt x="42333" y="35984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D8945BDE-DD90-47DF-A1E0-0CDD3BCAC2B2}"/>
              </a:ext>
            </a:extLst>
          </p:cNvPr>
          <p:cNvSpPr/>
          <p:nvPr/>
        </p:nvSpPr>
        <p:spPr>
          <a:xfrm>
            <a:off x="4370162" y="10486510"/>
            <a:ext cx="104489" cy="600590"/>
          </a:xfrm>
          <a:custGeom>
            <a:avLst/>
            <a:gdLst>
              <a:gd name="connsiteX0" fmla="*/ 17688 w 104489"/>
              <a:gd name="connsiteY0" fmla="*/ 3690 h 600590"/>
              <a:gd name="connsiteX1" fmla="*/ 9221 w 104489"/>
              <a:gd name="connsiteY1" fmla="*/ 103173 h 600590"/>
              <a:gd name="connsiteX2" fmla="*/ 38855 w 104489"/>
              <a:gd name="connsiteY2" fmla="*/ 247107 h 600590"/>
              <a:gd name="connsiteX3" fmla="*/ 755 w 104489"/>
              <a:gd name="connsiteY3" fmla="*/ 306373 h 600590"/>
              <a:gd name="connsiteX4" fmla="*/ 15571 w 104489"/>
              <a:gd name="connsiteY4" fmla="*/ 287323 h 600590"/>
              <a:gd name="connsiteX5" fmla="*/ 40971 w 104489"/>
              <a:gd name="connsiteY5" fmla="*/ 429140 h 600590"/>
              <a:gd name="connsiteX6" fmla="*/ 104471 w 104489"/>
              <a:gd name="connsiteY6" fmla="*/ 600590 h 600590"/>
              <a:gd name="connsiteX7" fmla="*/ 47321 w 104489"/>
              <a:gd name="connsiteY7" fmla="*/ 431257 h 600590"/>
              <a:gd name="connsiteX8" fmla="*/ 21921 w 104489"/>
              <a:gd name="connsiteY8" fmla="*/ 308490 h 600590"/>
              <a:gd name="connsiteX9" fmla="*/ 49438 w 104489"/>
              <a:gd name="connsiteY9" fmla="*/ 234407 h 600590"/>
              <a:gd name="connsiteX10" fmla="*/ 17688 w 104489"/>
              <a:gd name="connsiteY10" fmla="*/ 3690 h 60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489" h="600590">
                <a:moveTo>
                  <a:pt x="17688" y="3690"/>
                </a:moveTo>
                <a:cubicBezTo>
                  <a:pt x="10985" y="-18182"/>
                  <a:pt x="5693" y="62604"/>
                  <a:pt x="9221" y="103173"/>
                </a:cubicBezTo>
                <a:cubicBezTo>
                  <a:pt x="12749" y="143743"/>
                  <a:pt x="40266" y="213240"/>
                  <a:pt x="38855" y="247107"/>
                </a:cubicBezTo>
                <a:cubicBezTo>
                  <a:pt x="37444" y="280974"/>
                  <a:pt x="4636" y="299670"/>
                  <a:pt x="755" y="306373"/>
                </a:cubicBezTo>
                <a:cubicBezTo>
                  <a:pt x="-3126" y="313076"/>
                  <a:pt x="8868" y="266862"/>
                  <a:pt x="15571" y="287323"/>
                </a:cubicBezTo>
                <a:cubicBezTo>
                  <a:pt x="22274" y="307784"/>
                  <a:pt x="26154" y="376929"/>
                  <a:pt x="40971" y="429140"/>
                </a:cubicBezTo>
                <a:cubicBezTo>
                  <a:pt x="55788" y="481351"/>
                  <a:pt x="103413" y="600237"/>
                  <a:pt x="104471" y="600590"/>
                </a:cubicBezTo>
                <a:cubicBezTo>
                  <a:pt x="105529" y="600943"/>
                  <a:pt x="61079" y="479940"/>
                  <a:pt x="47321" y="431257"/>
                </a:cubicBezTo>
                <a:cubicBezTo>
                  <a:pt x="33563" y="382574"/>
                  <a:pt x="21568" y="341298"/>
                  <a:pt x="21921" y="308490"/>
                </a:cubicBezTo>
                <a:cubicBezTo>
                  <a:pt x="22274" y="275682"/>
                  <a:pt x="49791" y="282032"/>
                  <a:pt x="49438" y="234407"/>
                </a:cubicBezTo>
                <a:cubicBezTo>
                  <a:pt x="49085" y="186782"/>
                  <a:pt x="24391" y="25562"/>
                  <a:pt x="17688" y="3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D010F87C-FBAD-4B17-AFD4-429DB843B2C9}"/>
              </a:ext>
            </a:extLst>
          </p:cNvPr>
          <p:cNvSpPr/>
          <p:nvPr/>
        </p:nvSpPr>
        <p:spPr>
          <a:xfrm>
            <a:off x="4401252" y="10511286"/>
            <a:ext cx="120166" cy="180053"/>
          </a:xfrm>
          <a:custGeom>
            <a:avLst/>
            <a:gdLst>
              <a:gd name="connsiteX0" fmla="*/ 1415 w 120166"/>
              <a:gd name="connsiteY0" fmla="*/ 81 h 180053"/>
              <a:gd name="connsiteX1" fmla="*/ 71265 w 120166"/>
              <a:gd name="connsiteY1" fmla="*/ 152481 h 180053"/>
              <a:gd name="connsiteX2" fmla="*/ 119948 w 120166"/>
              <a:gd name="connsiteY2" fmla="*/ 179997 h 180053"/>
              <a:gd name="connsiteX3" fmla="*/ 52215 w 120166"/>
              <a:gd name="connsiteY3" fmla="*/ 158831 h 180053"/>
              <a:gd name="connsiteX4" fmla="*/ 26815 w 120166"/>
              <a:gd name="connsiteY4" fmla="*/ 131314 h 180053"/>
              <a:gd name="connsiteX5" fmla="*/ 1415 w 120166"/>
              <a:gd name="connsiteY5" fmla="*/ 81 h 18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166" h="180053">
                <a:moveTo>
                  <a:pt x="1415" y="81"/>
                </a:moveTo>
                <a:cubicBezTo>
                  <a:pt x="8823" y="3609"/>
                  <a:pt x="51510" y="122495"/>
                  <a:pt x="71265" y="152481"/>
                </a:cubicBezTo>
                <a:cubicBezTo>
                  <a:pt x="91020" y="182467"/>
                  <a:pt x="123123" y="178939"/>
                  <a:pt x="119948" y="179997"/>
                </a:cubicBezTo>
                <a:cubicBezTo>
                  <a:pt x="116773" y="181055"/>
                  <a:pt x="67737" y="166945"/>
                  <a:pt x="52215" y="158831"/>
                </a:cubicBezTo>
                <a:cubicBezTo>
                  <a:pt x="36693" y="150717"/>
                  <a:pt x="35987" y="154245"/>
                  <a:pt x="26815" y="131314"/>
                </a:cubicBezTo>
                <a:cubicBezTo>
                  <a:pt x="17643" y="108383"/>
                  <a:pt x="-5993" y="-3447"/>
                  <a:pt x="1415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5C59AF34-66B1-44FE-87C2-D43CCF62C91D}"/>
              </a:ext>
            </a:extLst>
          </p:cNvPr>
          <p:cNvSpPr/>
          <p:nvPr/>
        </p:nvSpPr>
        <p:spPr>
          <a:xfrm>
            <a:off x="4475152" y="10652035"/>
            <a:ext cx="146443" cy="90206"/>
          </a:xfrm>
          <a:custGeom>
            <a:avLst/>
            <a:gdLst>
              <a:gd name="connsiteX0" fmla="*/ 11 w 146443"/>
              <a:gd name="connsiteY0" fmla="*/ 90 h 90206"/>
              <a:gd name="connsiteX1" fmla="*/ 63511 w 146443"/>
              <a:gd name="connsiteY1" fmla="*/ 66765 h 90206"/>
              <a:gd name="connsiteX2" fmla="*/ 88911 w 146443"/>
              <a:gd name="connsiteY2" fmla="*/ 77878 h 90206"/>
              <a:gd name="connsiteX3" fmla="*/ 146061 w 146443"/>
              <a:gd name="connsiteY3" fmla="*/ 60415 h 90206"/>
              <a:gd name="connsiteX4" fmla="*/ 111136 w 146443"/>
              <a:gd name="connsiteY4" fmla="*/ 85815 h 90206"/>
              <a:gd name="connsiteX5" fmla="*/ 58748 w 146443"/>
              <a:gd name="connsiteY5" fmla="*/ 82640 h 90206"/>
              <a:gd name="connsiteX6" fmla="*/ 11 w 146443"/>
              <a:gd name="connsiteY6" fmla="*/ 90 h 9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443" h="90206">
                <a:moveTo>
                  <a:pt x="11" y="90"/>
                </a:moveTo>
                <a:cubicBezTo>
                  <a:pt x="805" y="-2556"/>
                  <a:pt x="48694" y="53800"/>
                  <a:pt x="63511" y="66765"/>
                </a:cubicBezTo>
                <a:cubicBezTo>
                  <a:pt x="78328" y="79730"/>
                  <a:pt x="75153" y="78936"/>
                  <a:pt x="88911" y="77878"/>
                </a:cubicBezTo>
                <a:cubicBezTo>
                  <a:pt x="102669" y="76820"/>
                  <a:pt x="142357" y="59092"/>
                  <a:pt x="146061" y="60415"/>
                </a:cubicBezTo>
                <a:cubicBezTo>
                  <a:pt x="149765" y="61738"/>
                  <a:pt x="125688" y="82111"/>
                  <a:pt x="111136" y="85815"/>
                </a:cubicBezTo>
                <a:cubicBezTo>
                  <a:pt x="96584" y="89519"/>
                  <a:pt x="78592" y="94811"/>
                  <a:pt x="58748" y="82640"/>
                </a:cubicBezTo>
                <a:cubicBezTo>
                  <a:pt x="38904" y="70469"/>
                  <a:pt x="-783" y="2736"/>
                  <a:pt x="11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0CDA8D43-DB8B-46FA-B9D3-FA0643E52113}"/>
              </a:ext>
            </a:extLst>
          </p:cNvPr>
          <p:cNvSpPr/>
          <p:nvPr/>
        </p:nvSpPr>
        <p:spPr>
          <a:xfrm>
            <a:off x="4627556" y="10713679"/>
            <a:ext cx="99492" cy="252163"/>
          </a:xfrm>
          <a:custGeom>
            <a:avLst/>
            <a:gdLst>
              <a:gd name="connsiteX0" fmla="*/ 7 w 99492"/>
              <a:gd name="connsiteY0" fmla="*/ 359 h 252163"/>
              <a:gd name="connsiteX1" fmla="*/ 82557 w 99492"/>
              <a:gd name="connsiteY1" fmla="*/ 52746 h 252163"/>
              <a:gd name="connsiteX2" fmla="*/ 98432 w 99492"/>
              <a:gd name="connsiteY2" fmla="*/ 79734 h 252163"/>
              <a:gd name="connsiteX3" fmla="*/ 96844 w 99492"/>
              <a:gd name="connsiteY3" fmla="*/ 132121 h 252163"/>
              <a:gd name="connsiteX4" fmla="*/ 87319 w 99492"/>
              <a:gd name="connsiteY4" fmla="*/ 251184 h 252163"/>
              <a:gd name="connsiteX5" fmla="*/ 80969 w 99492"/>
              <a:gd name="connsiteY5" fmla="*/ 182921 h 252163"/>
              <a:gd name="connsiteX6" fmla="*/ 87319 w 99492"/>
              <a:gd name="connsiteY6" fmla="*/ 81321 h 252163"/>
              <a:gd name="connsiteX7" fmla="*/ 7 w 99492"/>
              <a:gd name="connsiteY7" fmla="*/ 359 h 25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492" h="252163">
                <a:moveTo>
                  <a:pt x="7" y="359"/>
                </a:moveTo>
                <a:cubicBezTo>
                  <a:pt x="-787" y="-4403"/>
                  <a:pt x="66153" y="39517"/>
                  <a:pt x="82557" y="52746"/>
                </a:cubicBezTo>
                <a:cubicBezTo>
                  <a:pt x="98961" y="65975"/>
                  <a:pt x="96051" y="66505"/>
                  <a:pt x="98432" y="79734"/>
                </a:cubicBezTo>
                <a:cubicBezTo>
                  <a:pt x="100813" y="92963"/>
                  <a:pt x="98696" y="103546"/>
                  <a:pt x="96844" y="132121"/>
                </a:cubicBezTo>
                <a:cubicBezTo>
                  <a:pt x="94992" y="160696"/>
                  <a:pt x="89965" y="242717"/>
                  <a:pt x="87319" y="251184"/>
                </a:cubicBezTo>
                <a:cubicBezTo>
                  <a:pt x="84673" y="259651"/>
                  <a:pt x="80969" y="211231"/>
                  <a:pt x="80969" y="182921"/>
                </a:cubicBezTo>
                <a:cubicBezTo>
                  <a:pt x="80969" y="154611"/>
                  <a:pt x="95521" y="108838"/>
                  <a:pt x="87319" y="81321"/>
                </a:cubicBezTo>
                <a:cubicBezTo>
                  <a:pt x="79117" y="53804"/>
                  <a:pt x="801" y="5121"/>
                  <a:pt x="7" y="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65C550B4-225F-459C-BA93-6E4C6E7D0323}"/>
              </a:ext>
            </a:extLst>
          </p:cNvPr>
          <p:cNvSpPr/>
          <p:nvPr/>
        </p:nvSpPr>
        <p:spPr>
          <a:xfrm>
            <a:off x="4502076" y="10720193"/>
            <a:ext cx="122786" cy="227238"/>
          </a:xfrm>
          <a:custGeom>
            <a:avLst/>
            <a:gdLst>
              <a:gd name="connsiteX0" fmla="*/ 122312 w 122786"/>
              <a:gd name="connsiteY0" fmla="*/ 195 h 227238"/>
              <a:gd name="connsiteX1" fmla="*/ 68337 w 122786"/>
              <a:gd name="connsiteY1" fmla="*/ 74807 h 227238"/>
              <a:gd name="connsiteX2" fmla="*/ 60399 w 122786"/>
              <a:gd name="connsiteY2" fmla="*/ 79570 h 227238"/>
              <a:gd name="connsiteX3" fmla="*/ 41349 w 122786"/>
              <a:gd name="connsiteY3" fmla="*/ 177995 h 227238"/>
              <a:gd name="connsiteX4" fmla="*/ 74 w 122786"/>
              <a:gd name="connsiteY4" fmla="*/ 227207 h 227238"/>
              <a:gd name="connsiteX5" fmla="*/ 52462 w 122786"/>
              <a:gd name="connsiteY5" fmla="*/ 171645 h 227238"/>
              <a:gd name="connsiteX6" fmla="*/ 33412 w 122786"/>
              <a:gd name="connsiteY6" fmla="*/ 100207 h 227238"/>
              <a:gd name="connsiteX7" fmla="*/ 122312 w 122786"/>
              <a:gd name="connsiteY7" fmla="*/ 195 h 22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786" h="227238">
                <a:moveTo>
                  <a:pt x="122312" y="195"/>
                </a:moveTo>
                <a:cubicBezTo>
                  <a:pt x="128133" y="-4038"/>
                  <a:pt x="78656" y="61578"/>
                  <a:pt x="68337" y="74807"/>
                </a:cubicBezTo>
                <a:cubicBezTo>
                  <a:pt x="58018" y="88036"/>
                  <a:pt x="64897" y="62372"/>
                  <a:pt x="60399" y="79570"/>
                </a:cubicBezTo>
                <a:cubicBezTo>
                  <a:pt x="55901" y="96768"/>
                  <a:pt x="51403" y="153389"/>
                  <a:pt x="41349" y="177995"/>
                </a:cubicBezTo>
                <a:cubicBezTo>
                  <a:pt x="31295" y="202601"/>
                  <a:pt x="-1778" y="228265"/>
                  <a:pt x="74" y="227207"/>
                </a:cubicBezTo>
                <a:cubicBezTo>
                  <a:pt x="1926" y="226149"/>
                  <a:pt x="46906" y="192812"/>
                  <a:pt x="52462" y="171645"/>
                </a:cubicBezTo>
                <a:cubicBezTo>
                  <a:pt x="58018" y="150478"/>
                  <a:pt x="18860" y="127724"/>
                  <a:pt x="33412" y="100207"/>
                </a:cubicBezTo>
                <a:cubicBezTo>
                  <a:pt x="47964" y="72690"/>
                  <a:pt x="116491" y="4428"/>
                  <a:pt x="122312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D9DDE69A-157A-4A65-B684-E7251FD109A1}"/>
              </a:ext>
            </a:extLst>
          </p:cNvPr>
          <p:cNvSpPr/>
          <p:nvPr/>
        </p:nvSpPr>
        <p:spPr>
          <a:xfrm>
            <a:off x="4464049" y="10685354"/>
            <a:ext cx="95681" cy="389419"/>
          </a:xfrm>
          <a:custGeom>
            <a:avLst/>
            <a:gdLst>
              <a:gd name="connsiteX0" fmla="*/ 44451 w 95681"/>
              <a:gd name="connsiteY0" fmla="*/ 109 h 389419"/>
              <a:gd name="connsiteX1" fmla="*/ 4764 w 95681"/>
              <a:gd name="connsiteY1" fmla="*/ 133459 h 389419"/>
              <a:gd name="connsiteX2" fmla="*/ 11114 w 95681"/>
              <a:gd name="connsiteY2" fmla="*/ 109646 h 389419"/>
              <a:gd name="connsiteX3" fmla="*/ 26989 w 95681"/>
              <a:gd name="connsiteY3" fmla="*/ 187434 h 389419"/>
              <a:gd name="connsiteX4" fmla="*/ 31751 w 95681"/>
              <a:gd name="connsiteY4" fmla="*/ 238234 h 389419"/>
              <a:gd name="connsiteX5" fmla="*/ 57151 w 95681"/>
              <a:gd name="connsiteY5" fmla="*/ 293796 h 389419"/>
              <a:gd name="connsiteX6" fmla="*/ 95251 w 95681"/>
              <a:gd name="connsiteY6" fmla="*/ 389046 h 389419"/>
              <a:gd name="connsiteX7" fmla="*/ 30164 w 95681"/>
              <a:gd name="connsiteY7" fmla="*/ 255696 h 389419"/>
              <a:gd name="connsiteX8" fmla="*/ 1 w 95681"/>
              <a:gd name="connsiteY8" fmla="*/ 158859 h 389419"/>
              <a:gd name="connsiteX9" fmla="*/ 44451 w 95681"/>
              <a:gd name="connsiteY9" fmla="*/ 109 h 38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681" h="389419">
                <a:moveTo>
                  <a:pt x="44451" y="109"/>
                </a:moveTo>
                <a:cubicBezTo>
                  <a:pt x="45245" y="-4124"/>
                  <a:pt x="10320" y="115203"/>
                  <a:pt x="4764" y="133459"/>
                </a:cubicBezTo>
                <a:cubicBezTo>
                  <a:pt x="-792" y="151715"/>
                  <a:pt x="7410" y="100650"/>
                  <a:pt x="11114" y="109646"/>
                </a:cubicBezTo>
                <a:cubicBezTo>
                  <a:pt x="14818" y="118642"/>
                  <a:pt x="23550" y="166003"/>
                  <a:pt x="26989" y="187434"/>
                </a:cubicBezTo>
                <a:cubicBezTo>
                  <a:pt x="30428" y="208865"/>
                  <a:pt x="26724" y="220507"/>
                  <a:pt x="31751" y="238234"/>
                </a:cubicBezTo>
                <a:cubicBezTo>
                  <a:pt x="36778" y="255961"/>
                  <a:pt x="46568" y="268661"/>
                  <a:pt x="57151" y="293796"/>
                </a:cubicBezTo>
                <a:cubicBezTo>
                  <a:pt x="67734" y="318931"/>
                  <a:pt x="99749" y="395396"/>
                  <a:pt x="95251" y="389046"/>
                </a:cubicBezTo>
                <a:cubicBezTo>
                  <a:pt x="90753" y="382696"/>
                  <a:pt x="46039" y="294060"/>
                  <a:pt x="30164" y="255696"/>
                </a:cubicBezTo>
                <a:cubicBezTo>
                  <a:pt x="14289" y="217332"/>
                  <a:pt x="266" y="197488"/>
                  <a:pt x="1" y="158859"/>
                </a:cubicBezTo>
                <a:cubicBezTo>
                  <a:pt x="-264" y="120230"/>
                  <a:pt x="43657" y="4342"/>
                  <a:pt x="44451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51863751-C35F-469E-AEFC-CEA9099162BE}"/>
              </a:ext>
            </a:extLst>
          </p:cNvPr>
          <p:cNvSpPr/>
          <p:nvPr/>
        </p:nvSpPr>
        <p:spPr>
          <a:xfrm>
            <a:off x="4419597" y="10628167"/>
            <a:ext cx="75457" cy="146787"/>
          </a:xfrm>
          <a:custGeom>
            <a:avLst/>
            <a:gdLst>
              <a:gd name="connsiteX0" fmla="*/ 3 w 75457"/>
              <a:gd name="connsiteY0" fmla="*/ 146 h 146787"/>
              <a:gd name="connsiteX1" fmla="*/ 23816 w 75457"/>
              <a:gd name="connsiteY1" fmla="*/ 119208 h 146787"/>
              <a:gd name="connsiteX2" fmla="*/ 61916 w 75457"/>
              <a:gd name="connsiteY2" fmla="*/ 120796 h 146787"/>
              <a:gd name="connsiteX3" fmla="*/ 74616 w 75457"/>
              <a:gd name="connsiteY3" fmla="*/ 146196 h 146787"/>
              <a:gd name="connsiteX4" fmla="*/ 41278 w 75457"/>
              <a:gd name="connsiteY4" fmla="*/ 135083 h 146787"/>
              <a:gd name="connsiteX5" fmla="*/ 25403 w 75457"/>
              <a:gd name="connsiteY5" fmla="*/ 95396 h 146787"/>
              <a:gd name="connsiteX6" fmla="*/ 3 w 75457"/>
              <a:gd name="connsiteY6" fmla="*/ 146 h 14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457" h="146787">
                <a:moveTo>
                  <a:pt x="3" y="146"/>
                </a:moveTo>
                <a:cubicBezTo>
                  <a:pt x="-261" y="4115"/>
                  <a:pt x="13497" y="99100"/>
                  <a:pt x="23816" y="119208"/>
                </a:cubicBezTo>
                <a:cubicBezTo>
                  <a:pt x="34135" y="139316"/>
                  <a:pt x="53449" y="116298"/>
                  <a:pt x="61916" y="120796"/>
                </a:cubicBezTo>
                <a:cubicBezTo>
                  <a:pt x="70383" y="125294"/>
                  <a:pt x="78056" y="143815"/>
                  <a:pt x="74616" y="146196"/>
                </a:cubicBezTo>
                <a:cubicBezTo>
                  <a:pt x="71176" y="148577"/>
                  <a:pt x="49480" y="143550"/>
                  <a:pt x="41278" y="135083"/>
                </a:cubicBezTo>
                <a:cubicBezTo>
                  <a:pt x="33076" y="126616"/>
                  <a:pt x="29636" y="116563"/>
                  <a:pt x="25403" y="95396"/>
                </a:cubicBezTo>
                <a:cubicBezTo>
                  <a:pt x="21170" y="74229"/>
                  <a:pt x="267" y="-3823"/>
                  <a:pt x="3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04603F33-181D-48DB-9BE3-1DAA2A746BEE}"/>
              </a:ext>
            </a:extLst>
          </p:cNvPr>
          <p:cNvSpPr/>
          <p:nvPr/>
        </p:nvSpPr>
        <p:spPr>
          <a:xfrm>
            <a:off x="4659276" y="10911881"/>
            <a:ext cx="57235" cy="248334"/>
          </a:xfrm>
          <a:custGeom>
            <a:avLst/>
            <a:gdLst>
              <a:gd name="connsiteX0" fmla="*/ 47662 w 57235"/>
              <a:gd name="connsiteY0" fmla="*/ 594 h 248334"/>
              <a:gd name="connsiteX1" fmla="*/ 28612 w 57235"/>
              <a:gd name="connsiteY1" fmla="*/ 111719 h 248334"/>
              <a:gd name="connsiteX2" fmla="*/ 25437 w 57235"/>
              <a:gd name="connsiteY2" fmla="*/ 146644 h 248334"/>
              <a:gd name="connsiteX3" fmla="*/ 36549 w 57235"/>
              <a:gd name="connsiteY3" fmla="*/ 213319 h 248334"/>
              <a:gd name="connsiteX4" fmla="*/ 57187 w 57235"/>
              <a:gd name="connsiteY4" fmla="*/ 248244 h 248334"/>
              <a:gd name="connsiteX5" fmla="*/ 30199 w 57235"/>
              <a:gd name="connsiteY5" fmla="*/ 203794 h 248334"/>
              <a:gd name="connsiteX6" fmla="*/ 37 w 57235"/>
              <a:gd name="connsiteY6" fmla="*/ 165694 h 248334"/>
              <a:gd name="connsiteX7" fmla="*/ 47662 w 57235"/>
              <a:gd name="connsiteY7" fmla="*/ 594 h 24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35" h="248334">
                <a:moveTo>
                  <a:pt x="47662" y="594"/>
                </a:moveTo>
                <a:cubicBezTo>
                  <a:pt x="52424" y="-8402"/>
                  <a:pt x="32316" y="87377"/>
                  <a:pt x="28612" y="111719"/>
                </a:cubicBezTo>
                <a:cubicBezTo>
                  <a:pt x="24908" y="136061"/>
                  <a:pt x="24114" y="129711"/>
                  <a:pt x="25437" y="146644"/>
                </a:cubicBezTo>
                <a:cubicBezTo>
                  <a:pt x="26760" y="163577"/>
                  <a:pt x="31257" y="196386"/>
                  <a:pt x="36549" y="213319"/>
                </a:cubicBezTo>
                <a:cubicBezTo>
                  <a:pt x="41841" y="230252"/>
                  <a:pt x="58245" y="249832"/>
                  <a:pt x="57187" y="248244"/>
                </a:cubicBezTo>
                <a:cubicBezTo>
                  <a:pt x="56129" y="246656"/>
                  <a:pt x="39724" y="217552"/>
                  <a:pt x="30199" y="203794"/>
                </a:cubicBezTo>
                <a:cubicBezTo>
                  <a:pt x="20674" y="190036"/>
                  <a:pt x="-1021" y="196915"/>
                  <a:pt x="37" y="165694"/>
                </a:cubicBezTo>
                <a:cubicBezTo>
                  <a:pt x="1095" y="134473"/>
                  <a:pt x="42900" y="9590"/>
                  <a:pt x="47662" y="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EE01D17E-256B-4132-A512-1212E57EDCC3}"/>
              </a:ext>
            </a:extLst>
          </p:cNvPr>
          <p:cNvSpPr/>
          <p:nvPr/>
        </p:nvSpPr>
        <p:spPr>
          <a:xfrm>
            <a:off x="4698943" y="11113260"/>
            <a:ext cx="249351" cy="411705"/>
          </a:xfrm>
          <a:custGeom>
            <a:avLst/>
            <a:gdLst>
              <a:gd name="connsiteX0" fmla="*/ 57 w 249351"/>
              <a:gd name="connsiteY0" fmla="*/ 828 h 411705"/>
              <a:gd name="connsiteX1" fmla="*/ 58795 w 249351"/>
              <a:gd name="connsiteY1" fmla="*/ 146878 h 411705"/>
              <a:gd name="connsiteX2" fmla="*/ 171507 w 249351"/>
              <a:gd name="connsiteY2" fmla="*/ 323090 h 411705"/>
              <a:gd name="connsiteX3" fmla="*/ 227070 w 249351"/>
              <a:gd name="connsiteY3" fmla="*/ 397703 h 411705"/>
              <a:gd name="connsiteX4" fmla="*/ 249295 w 249351"/>
              <a:gd name="connsiteY4" fmla="*/ 410403 h 411705"/>
              <a:gd name="connsiteX5" fmla="*/ 223895 w 249351"/>
              <a:gd name="connsiteY5" fmla="*/ 380240 h 411705"/>
              <a:gd name="connsiteX6" fmla="*/ 68320 w 249351"/>
              <a:gd name="connsiteY6" fmla="*/ 213553 h 411705"/>
              <a:gd name="connsiteX7" fmla="*/ 57 w 249351"/>
              <a:gd name="connsiteY7" fmla="*/ 828 h 411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351" h="411705">
                <a:moveTo>
                  <a:pt x="57" y="828"/>
                </a:moveTo>
                <a:cubicBezTo>
                  <a:pt x="-1530" y="-10284"/>
                  <a:pt x="30220" y="93168"/>
                  <a:pt x="58795" y="146878"/>
                </a:cubicBezTo>
                <a:cubicBezTo>
                  <a:pt x="87370" y="200588"/>
                  <a:pt x="143461" y="281286"/>
                  <a:pt x="171507" y="323090"/>
                </a:cubicBezTo>
                <a:cubicBezTo>
                  <a:pt x="199553" y="364894"/>
                  <a:pt x="214105" y="383151"/>
                  <a:pt x="227070" y="397703"/>
                </a:cubicBezTo>
                <a:cubicBezTo>
                  <a:pt x="240035" y="412255"/>
                  <a:pt x="249824" y="413314"/>
                  <a:pt x="249295" y="410403"/>
                </a:cubicBezTo>
                <a:cubicBezTo>
                  <a:pt x="248766" y="407493"/>
                  <a:pt x="254057" y="413048"/>
                  <a:pt x="223895" y="380240"/>
                </a:cubicBezTo>
                <a:cubicBezTo>
                  <a:pt x="193733" y="347432"/>
                  <a:pt x="106420" y="275730"/>
                  <a:pt x="68320" y="213553"/>
                </a:cubicBezTo>
                <a:cubicBezTo>
                  <a:pt x="30220" y="151376"/>
                  <a:pt x="1644" y="11940"/>
                  <a:pt x="57" y="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0B88B180-B112-4B30-BCE2-71978830774B}"/>
              </a:ext>
            </a:extLst>
          </p:cNvPr>
          <p:cNvSpPr/>
          <p:nvPr/>
        </p:nvSpPr>
        <p:spPr>
          <a:xfrm>
            <a:off x="4651446" y="11066114"/>
            <a:ext cx="229725" cy="506782"/>
          </a:xfrm>
          <a:custGeom>
            <a:avLst/>
            <a:gdLst>
              <a:gd name="connsiteX0" fmla="*/ 9454 w 229725"/>
              <a:gd name="connsiteY0" fmla="*/ 6699 h 506782"/>
              <a:gd name="connsiteX1" fmla="*/ 4692 w 229725"/>
              <a:gd name="connsiteY1" fmla="*/ 71786 h 506782"/>
              <a:gd name="connsiteX2" fmla="*/ 44379 w 229725"/>
              <a:gd name="connsiteY2" fmla="*/ 160686 h 506782"/>
              <a:gd name="connsiteX3" fmla="*/ 90417 w 229725"/>
              <a:gd name="connsiteY3" fmla="*/ 268636 h 506782"/>
              <a:gd name="connsiteX4" fmla="*/ 212654 w 229725"/>
              <a:gd name="connsiteY4" fmla="*/ 444849 h 506782"/>
              <a:gd name="connsiteX5" fmla="*/ 212654 w 229725"/>
              <a:gd name="connsiteY5" fmla="*/ 471836 h 506782"/>
              <a:gd name="connsiteX6" fmla="*/ 165029 w 229725"/>
              <a:gd name="connsiteY6" fmla="*/ 506761 h 506782"/>
              <a:gd name="connsiteX7" fmla="*/ 219004 w 229725"/>
              <a:gd name="connsiteY7" fmla="*/ 476599 h 506782"/>
              <a:gd name="connsiteX8" fmla="*/ 225354 w 229725"/>
              <a:gd name="connsiteY8" fmla="*/ 448024 h 506782"/>
              <a:gd name="connsiteX9" fmla="*/ 168204 w 229725"/>
              <a:gd name="connsiteY9" fmla="*/ 374999 h 506782"/>
              <a:gd name="connsiteX10" fmla="*/ 82479 w 229725"/>
              <a:gd name="connsiteY10" fmla="*/ 240061 h 506782"/>
              <a:gd name="connsiteX11" fmla="*/ 9454 w 229725"/>
              <a:gd name="connsiteY11" fmla="*/ 6699 h 50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25" h="506782">
                <a:moveTo>
                  <a:pt x="9454" y="6699"/>
                </a:moveTo>
                <a:cubicBezTo>
                  <a:pt x="-3510" y="-21347"/>
                  <a:pt x="-1129" y="46122"/>
                  <a:pt x="4692" y="71786"/>
                </a:cubicBezTo>
                <a:cubicBezTo>
                  <a:pt x="10513" y="97450"/>
                  <a:pt x="30092" y="127878"/>
                  <a:pt x="44379" y="160686"/>
                </a:cubicBezTo>
                <a:cubicBezTo>
                  <a:pt x="58667" y="193494"/>
                  <a:pt x="62371" y="221276"/>
                  <a:pt x="90417" y="268636"/>
                </a:cubicBezTo>
                <a:cubicBezTo>
                  <a:pt x="118463" y="315996"/>
                  <a:pt x="192281" y="410982"/>
                  <a:pt x="212654" y="444849"/>
                </a:cubicBezTo>
                <a:cubicBezTo>
                  <a:pt x="233027" y="478716"/>
                  <a:pt x="220591" y="461517"/>
                  <a:pt x="212654" y="471836"/>
                </a:cubicBezTo>
                <a:cubicBezTo>
                  <a:pt x="204717" y="482155"/>
                  <a:pt x="163971" y="505967"/>
                  <a:pt x="165029" y="506761"/>
                </a:cubicBezTo>
                <a:cubicBezTo>
                  <a:pt x="166087" y="507555"/>
                  <a:pt x="208950" y="486389"/>
                  <a:pt x="219004" y="476599"/>
                </a:cubicBezTo>
                <a:cubicBezTo>
                  <a:pt x="229058" y="466810"/>
                  <a:pt x="233821" y="464957"/>
                  <a:pt x="225354" y="448024"/>
                </a:cubicBezTo>
                <a:cubicBezTo>
                  <a:pt x="216887" y="431091"/>
                  <a:pt x="192016" y="409659"/>
                  <a:pt x="168204" y="374999"/>
                </a:cubicBezTo>
                <a:cubicBezTo>
                  <a:pt x="144392" y="340339"/>
                  <a:pt x="109466" y="294301"/>
                  <a:pt x="82479" y="240061"/>
                </a:cubicBezTo>
                <a:cubicBezTo>
                  <a:pt x="55492" y="185821"/>
                  <a:pt x="22418" y="34745"/>
                  <a:pt x="9454" y="6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90B2F5A0-73AF-4C1E-9960-1A5BCC421290}"/>
              </a:ext>
            </a:extLst>
          </p:cNvPr>
          <p:cNvSpPr/>
          <p:nvPr/>
        </p:nvSpPr>
        <p:spPr>
          <a:xfrm>
            <a:off x="4824209" y="11458027"/>
            <a:ext cx="129174" cy="139611"/>
          </a:xfrm>
          <a:custGeom>
            <a:avLst/>
            <a:gdLst>
              <a:gd name="connsiteX0" fmla="*/ 60529 w 129174"/>
              <a:gd name="connsiteY0" fmla="*/ 548 h 139611"/>
              <a:gd name="connsiteX1" fmla="*/ 124029 w 129174"/>
              <a:gd name="connsiteY1" fmla="*/ 79923 h 139611"/>
              <a:gd name="connsiteX2" fmla="*/ 111329 w 129174"/>
              <a:gd name="connsiteY2" fmla="*/ 102148 h 139611"/>
              <a:gd name="connsiteX3" fmla="*/ 204 w 129174"/>
              <a:gd name="connsiteY3" fmla="*/ 121198 h 139611"/>
              <a:gd name="connsiteX4" fmla="*/ 84341 w 129174"/>
              <a:gd name="connsiteY4" fmla="*/ 138661 h 139611"/>
              <a:gd name="connsiteX5" fmla="*/ 106566 w 129174"/>
              <a:gd name="connsiteY5" fmla="*/ 124373 h 139611"/>
              <a:gd name="connsiteX6" fmla="*/ 60529 w 129174"/>
              <a:gd name="connsiteY6" fmla="*/ 548 h 13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174" h="139611">
                <a:moveTo>
                  <a:pt x="60529" y="548"/>
                </a:moveTo>
                <a:cubicBezTo>
                  <a:pt x="63440" y="-6860"/>
                  <a:pt x="115562" y="62990"/>
                  <a:pt x="124029" y="79923"/>
                </a:cubicBezTo>
                <a:cubicBezTo>
                  <a:pt x="132496" y="96856"/>
                  <a:pt x="131966" y="95269"/>
                  <a:pt x="111329" y="102148"/>
                </a:cubicBezTo>
                <a:cubicBezTo>
                  <a:pt x="90692" y="109027"/>
                  <a:pt x="4702" y="115112"/>
                  <a:pt x="204" y="121198"/>
                </a:cubicBezTo>
                <a:cubicBezTo>
                  <a:pt x="-4294" y="127284"/>
                  <a:pt x="66614" y="138132"/>
                  <a:pt x="84341" y="138661"/>
                </a:cubicBezTo>
                <a:cubicBezTo>
                  <a:pt x="102068" y="139190"/>
                  <a:pt x="108154" y="144217"/>
                  <a:pt x="106566" y="124373"/>
                </a:cubicBezTo>
                <a:cubicBezTo>
                  <a:pt x="104979" y="104529"/>
                  <a:pt x="57618" y="7956"/>
                  <a:pt x="60529" y="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: 図形 1235">
            <a:extLst>
              <a:ext uri="{FF2B5EF4-FFF2-40B4-BE49-F238E27FC236}">
                <a16:creationId xmlns:a16="http://schemas.microsoft.com/office/drawing/2014/main" id="{64C7EF6A-7AD4-4F58-8458-AE7EB59A0514}"/>
              </a:ext>
            </a:extLst>
          </p:cNvPr>
          <p:cNvSpPr/>
          <p:nvPr/>
        </p:nvSpPr>
        <p:spPr>
          <a:xfrm>
            <a:off x="4636853" y="10740932"/>
            <a:ext cx="78050" cy="189932"/>
          </a:xfrm>
          <a:custGeom>
            <a:avLst/>
            <a:gdLst>
              <a:gd name="connsiteX0" fmla="*/ 235 w 78050"/>
              <a:gd name="connsiteY0" fmla="*/ 93 h 189932"/>
              <a:gd name="connsiteX1" fmla="*/ 74847 w 78050"/>
              <a:gd name="connsiteY1" fmla="*/ 65181 h 189932"/>
              <a:gd name="connsiteX2" fmla="*/ 63735 w 78050"/>
              <a:gd name="connsiteY2" fmla="*/ 98518 h 189932"/>
              <a:gd name="connsiteX3" fmla="*/ 57385 w 78050"/>
              <a:gd name="connsiteY3" fmla="*/ 187418 h 189932"/>
              <a:gd name="connsiteX4" fmla="*/ 58972 w 78050"/>
              <a:gd name="connsiteY4" fmla="*/ 157256 h 189932"/>
              <a:gd name="connsiteX5" fmla="*/ 58972 w 78050"/>
              <a:gd name="connsiteY5" fmla="*/ 71531 h 189932"/>
              <a:gd name="connsiteX6" fmla="*/ 51035 w 78050"/>
              <a:gd name="connsiteY6" fmla="*/ 50893 h 189932"/>
              <a:gd name="connsiteX7" fmla="*/ 235 w 78050"/>
              <a:gd name="connsiteY7" fmla="*/ 93 h 1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050" h="189932">
                <a:moveTo>
                  <a:pt x="235" y="93"/>
                </a:moveTo>
                <a:cubicBezTo>
                  <a:pt x="4204" y="2474"/>
                  <a:pt x="64264" y="48777"/>
                  <a:pt x="74847" y="65181"/>
                </a:cubicBezTo>
                <a:cubicBezTo>
                  <a:pt x="85430" y="81585"/>
                  <a:pt x="66645" y="78145"/>
                  <a:pt x="63735" y="98518"/>
                </a:cubicBezTo>
                <a:cubicBezTo>
                  <a:pt x="60825" y="118891"/>
                  <a:pt x="58179" y="177628"/>
                  <a:pt x="57385" y="187418"/>
                </a:cubicBezTo>
                <a:cubicBezTo>
                  <a:pt x="56591" y="197208"/>
                  <a:pt x="58708" y="176571"/>
                  <a:pt x="58972" y="157256"/>
                </a:cubicBezTo>
                <a:cubicBezTo>
                  <a:pt x="59237" y="137942"/>
                  <a:pt x="60295" y="89258"/>
                  <a:pt x="58972" y="71531"/>
                </a:cubicBezTo>
                <a:cubicBezTo>
                  <a:pt x="57649" y="53804"/>
                  <a:pt x="58443" y="60418"/>
                  <a:pt x="51035" y="50893"/>
                </a:cubicBezTo>
                <a:cubicBezTo>
                  <a:pt x="43627" y="41368"/>
                  <a:pt x="-3734" y="-2288"/>
                  <a:pt x="235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89346516-9117-4DA1-BFFA-979AB6596B7A}"/>
              </a:ext>
            </a:extLst>
          </p:cNvPr>
          <p:cNvSpPr/>
          <p:nvPr/>
        </p:nvSpPr>
        <p:spPr>
          <a:xfrm>
            <a:off x="4563854" y="10924891"/>
            <a:ext cx="91194" cy="156343"/>
          </a:xfrm>
          <a:custGeom>
            <a:avLst/>
            <a:gdLst>
              <a:gd name="connsiteX0" fmla="*/ 90696 w 91194"/>
              <a:gd name="connsiteY0" fmla="*/ 1872 h 156343"/>
              <a:gd name="connsiteX1" fmla="*/ 14496 w 91194"/>
              <a:gd name="connsiteY1" fmla="*/ 98709 h 156343"/>
              <a:gd name="connsiteX2" fmla="*/ 6559 w 91194"/>
              <a:gd name="connsiteY2" fmla="*/ 155859 h 156343"/>
              <a:gd name="connsiteX3" fmla="*/ 209 w 91194"/>
              <a:gd name="connsiteY3" fmla="*/ 124109 h 156343"/>
              <a:gd name="connsiteX4" fmla="*/ 14496 w 91194"/>
              <a:gd name="connsiteY4" fmla="*/ 87597 h 156343"/>
              <a:gd name="connsiteX5" fmla="*/ 46246 w 91194"/>
              <a:gd name="connsiteY5" fmla="*/ 39972 h 156343"/>
              <a:gd name="connsiteX6" fmla="*/ 90696 w 91194"/>
              <a:gd name="connsiteY6" fmla="*/ 1872 h 1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94" h="156343">
                <a:moveTo>
                  <a:pt x="90696" y="1872"/>
                </a:moveTo>
                <a:cubicBezTo>
                  <a:pt x="85404" y="11661"/>
                  <a:pt x="28519" y="73045"/>
                  <a:pt x="14496" y="98709"/>
                </a:cubicBezTo>
                <a:cubicBezTo>
                  <a:pt x="473" y="124373"/>
                  <a:pt x="8940" y="151626"/>
                  <a:pt x="6559" y="155859"/>
                </a:cubicBezTo>
                <a:cubicBezTo>
                  <a:pt x="4178" y="160092"/>
                  <a:pt x="-1114" y="135486"/>
                  <a:pt x="209" y="124109"/>
                </a:cubicBezTo>
                <a:cubicBezTo>
                  <a:pt x="1532" y="112732"/>
                  <a:pt x="6823" y="101620"/>
                  <a:pt x="14496" y="87597"/>
                </a:cubicBezTo>
                <a:cubicBezTo>
                  <a:pt x="22169" y="73574"/>
                  <a:pt x="34869" y="56905"/>
                  <a:pt x="46246" y="39972"/>
                </a:cubicBezTo>
                <a:cubicBezTo>
                  <a:pt x="57623" y="23039"/>
                  <a:pt x="95988" y="-7917"/>
                  <a:pt x="90696" y="1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C91FE7AB-9978-4964-A1B4-A4A7B24B291A}"/>
              </a:ext>
            </a:extLst>
          </p:cNvPr>
          <p:cNvSpPr/>
          <p:nvPr/>
        </p:nvSpPr>
        <p:spPr>
          <a:xfrm>
            <a:off x="4523469" y="10909245"/>
            <a:ext cx="118516" cy="144999"/>
          </a:xfrm>
          <a:custGeom>
            <a:avLst/>
            <a:gdLst>
              <a:gd name="connsiteX0" fmla="*/ 118381 w 118516"/>
              <a:gd name="connsiteY0" fmla="*/ 44505 h 144999"/>
              <a:gd name="connsiteX1" fmla="*/ 69169 w 118516"/>
              <a:gd name="connsiteY1" fmla="*/ 55 h 144999"/>
              <a:gd name="connsiteX2" fmla="*/ 27894 w 118516"/>
              <a:gd name="connsiteY2" fmla="*/ 55618 h 144999"/>
              <a:gd name="connsiteX3" fmla="*/ 40594 w 118516"/>
              <a:gd name="connsiteY3" fmla="*/ 142930 h 144999"/>
              <a:gd name="connsiteX4" fmla="*/ 21544 w 118516"/>
              <a:gd name="connsiteY4" fmla="*/ 112768 h 144999"/>
              <a:gd name="connsiteX5" fmla="*/ 906 w 118516"/>
              <a:gd name="connsiteY5" fmla="*/ 58793 h 144999"/>
              <a:gd name="connsiteX6" fmla="*/ 53294 w 118516"/>
              <a:gd name="connsiteY6" fmla="*/ 6405 h 144999"/>
              <a:gd name="connsiteX7" fmla="*/ 118381 w 118516"/>
              <a:gd name="connsiteY7" fmla="*/ 44505 h 14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516" h="144999">
                <a:moveTo>
                  <a:pt x="118381" y="44505"/>
                </a:moveTo>
                <a:cubicBezTo>
                  <a:pt x="121027" y="43447"/>
                  <a:pt x="84250" y="-1797"/>
                  <a:pt x="69169" y="55"/>
                </a:cubicBezTo>
                <a:cubicBezTo>
                  <a:pt x="54088" y="1907"/>
                  <a:pt x="32656" y="31806"/>
                  <a:pt x="27894" y="55618"/>
                </a:cubicBezTo>
                <a:cubicBezTo>
                  <a:pt x="23132" y="79430"/>
                  <a:pt x="41652" y="133405"/>
                  <a:pt x="40594" y="142930"/>
                </a:cubicBezTo>
                <a:cubicBezTo>
                  <a:pt x="39536" y="152455"/>
                  <a:pt x="28159" y="126791"/>
                  <a:pt x="21544" y="112768"/>
                </a:cubicBezTo>
                <a:cubicBezTo>
                  <a:pt x="14929" y="98745"/>
                  <a:pt x="-4386" y="76520"/>
                  <a:pt x="906" y="58793"/>
                </a:cubicBezTo>
                <a:cubicBezTo>
                  <a:pt x="6198" y="41066"/>
                  <a:pt x="36890" y="12490"/>
                  <a:pt x="53294" y="6405"/>
                </a:cubicBezTo>
                <a:cubicBezTo>
                  <a:pt x="69698" y="319"/>
                  <a:pt x="115735" y="45563"/>
                  <a:pt x="118381" y="44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F4C061FE-448B-4539-B494-221CF8067BDF}"/>
              </a:ext>
            </a:extLst>
          </p:cNvPr>
          <p:cNvSpPr/>
          <p:nvPr/>
        </p:nvSpPr>
        <p:spPr>
          <a:xfrm>
            <a:off x="4600518" y="11177322"/>
            <a:ext cx="221271" cy="384897"/>
          </a:xfrm>
          <a:custGeom>
            <a:avLst/>
            <a:gdLst>
              <a:gd name="connsiteX0" fmla="*/ 57 w 221271"/>
              <a:gd name="connsiteY0" fmla="*/ 266 h 384897"/>
              <a:gd name="connsiteX1" fmla="*/ 123882 w 221271"/>
              <a:gd name="connsiteY1" fmla="*/ 176478 h 384897"/>
              <a:gd name="connsiteX2" fmla="*/ 209607 w 221271"/>
              <a:gd name="connsiteY2" fmla="*/ 297128 h 384897"/>
              <a:gd name="connsiteX3" fmla="*/ 220720 w 221271"/>
              <a:gd name="connsiteY3" fmla="*/ 347928 h 384897"/>
              <a:gd name="connsiteX4" fmla="*/ 217545 w 221271"/>
              <a:gd name="connsiteY4" fmla="*/ 384441 h 384897"/>
              <a:gd name="connsiteX5" fmla="*/ 200082 w 221271"/>
              <a:gd name="connsiteY5" fmla="*/ 322528 h 384897"/>
              <a:gd name="connsiteX6" fmla="*/ 152457 w 221271"/>
              <a:gd name="connsiteY6" fmla="*/ 232041 h 384897"/>
              <a:gd name="connsiteX7" fmla="*/ 108007 w 221271"/>
              <a:gd name="connsiteY7" fmla="*/ 138378 h 384897"/>
              <a:gd name="connsiteX8" fmla="*/ 57 w 221271"/>
              <a:gd name="connsiteY8" fmla="*/ 266 h 38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271" h="384897">
                <a:moveTo>
                  <a:pt x="57" y="266"/>
                </a:moveTo>
                <a:cubicBezTo>
                  <a:pt x="2703" y="6616"/>
                  <a:pt x="88957" y="127001"/>
                  <a:pt x="123882" y="176478"/>
                </a:cubicBezTo>
                <a:cubicBezTo>
                  <a:pt x="158807" y="225955"/>
                  <a:pt x="193467" y="268553"/>
                  <a:pt x="209607" y="297128"/>
                </a:cubicBezTo>
                <a:cubicBezTo>
                  <a:pt x="225747" y="325703"/>
                  <a:pt x="219397" y="333376"/>
                  <a:pt x="220720" y="347928"/>
                </a:cubicBezTo>
                <a:cubicBezTo>
                  <a:pt x="222043" y="362480"/>
                  <a:pt x="220985" y="388674"/>
                  <a:pt x="217545" y="384441"/>
                </a:cubicBezTo>
                <a:cubicBezTo>
                  <a:pt x="214105" y="380208"/>
                  <a:pt x="210930" y="347928"/>
                  <a:pt x="200082" y="322528"/>
                </a:cubicBezTo>
                <a:cubicBezTo>
                  <a:pt x="189234" y="297128"/>
                  <a:pt x="167803" y="262733"/>
                  <a:pt x="152457" y="232041"/>
                </a:cubicBezTo>
                <a:cubicBezTo>
                  <a:pt x="137111" y="201349"/>
                  <a:pt x="129703" y="174097"/>
                  <a:pt x="108007" y="138378"/>
                </a:cubicBezTo>
                <a:cubicBezTo>
                  <a:pt x="86311" y="102659"/>
                  <a:pt x="-2589" y="-6084"/>
                  <a:pt x="57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3876316C-D016-41A4-B9D0-92802187A27A}"/>
              </a:ext>
            </a:extLst>
          </p:cNvPr>
          <p:cNvSpPr/>
          <p:nvPr/>
        </p:nvSpPr>
        <p:spPr>
          <a:xfrm>
            <a:off x="4578848" y="11052175"/>
            <a:ext cx="74334" cy="227723"/>
          </a:xfrm>
          <a:custGeom>
            <a:avLst/>
            <a:gdLst>
              <a:gd name="connsiteX0" fmla="*/ 74115 w 74334"/>
              <a:gd name="connsiteY0" fmla="*/ 0 h 227723"/>
              <a:gd name="connsiteX1" fmla="*/ 24902 w 74334"/>
              <a:gd name="connsiteY1" fmla="*/ 149225 h 227723"/>
              <a:gd name="connsiteX2" fmla="*/ 21727 w 74334"/>
              <a:gd name="connsiteY2" fmla="*/ 227013 h 227723"/>
              <a:gd name="connsiteX3" fmla="*/ 10615 w 74334"/>
              <a:gd name="connsiteY3" fmla="*/ 185738 h 227723"/>
              <a:gd name="connsiteX4" fmla="*/ 2677 w 74334"/>
              <a:gd name="connsiteY4" fmla="*/ 150813 h 227723"/>
              <a:gd name="connsiteX5" fmla="*/ 74115 w 74334"/>
              <a:gd name="connsiteY5" fmla="*/ 0 h 22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334" h="227723">
                <a:moveTo>
                  <a:pt x="74115" y="0"/>
                </a:moveTo>
                <a:cubicBezTo>
                  <a:pt x="77819" y="-265"/>
                  <a:pt x="33633" y="111390"/>
                  <a:pt x="24902" y="149225"/>
                </a:cubicBezTo>
                <a:cubicBezTo>
                  <a:pt x="16171" y="187061"/>
                  <a:pt x="24108" y="220928"/>
                  <a:pt x="21727" y="227013"/>
                </a:cubicBezTo>
                <a:cubicBezTo>
                  <a:pt x="19346" y="233098"/>
                  <a:pt x="13790" y="198438"/>
                  <a:pt x="10615" y="185738"/>
                </a:cubicBezTo>
                <a:cubicBezTo>
                  <a:pt x="7440" y="173038"/>
                  <a:pt x="-5525" y="179917"/>
                  <a:pt x="2677" y="150813"/>
                </a:cubicBezTo>
                <a:cubicBezTo>
                  <a:pt x="10879" y="121709"/>
                  <a:pt x="70411" y="265"/>
                  <a:pt x="7411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F78EE948-2591-45AE-A164-70C1B1D61761}"/>
              </a:ext>
            </a:extLst>
          </p:cNvPr>
          <p:cNvSpPr/>
          <p:nvPr/>
        </p:nvSpPr>
        <p:spPr>
          <a:xfrm>
            <a:off x="4489413" y="11077206"/>
            <a:ext cx="46826" cy="312259"/>
          </a:xfrm>
          <a:custGeom>
            <a:avLst/>
            <a:gdLst>
              <a:gd name="connsiteX0" fmla="*/ 37 w 46826"/>
              <a:gd name="connsiteY0" fmla="*/ 369 h 312259"/>
              <a:gd name="connsiteX1" fmla="*/ 46075 w 46826"/>
              <a:gd name="connsiteY1" fmla="*/ 141657 h 312259"/>
              <a:gd name="connsiteX2" fmla="*/ 28612 w 46826"/>
              <a:gd name="connsiteY2" fmla="*/ 309932 h 312259"/>
              <a:gd name="connsiteX3" fmla="*/ 28612 w 46826"/>
              <a:gd name="connsiteY3" fmla="*/ 233732 h 312259"/>
              <a:gd name="connsiteX4" fmla="*/ 31787 w 46826"/>
              <a:gd name="connsiteY4" fmla="*/ 148007 h 312259"/>
              <a:gd name="connsiteX5" fmla="*/ 38137 w 46826"/>
              <a:gd name="connsiteY5" fmla="*/ 101969 h 312259"/>
              <a:gd name="connsiteX6" fmla="*/ 37 w 46826"/>
              <a:gd name="connsiteY6" fmla="*/ 369 h 31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26" h="312259">
                <a:moveTo>
                  <a:pt x="37" y="369"/>
                </a:moveTo>
                <a:cubicBezTo>
                  <a:pt x="1360" y="6984"/>
                  <a:pt x="41313" y="90063"/>
                  <a:pt x="46075" y="141657"/>
                </a:cubicBezTo>
                <a:cubicBezTo>
                  <a:pt x="50837" y="193251"/>
                  <a:pt x="31523" y="294586"/>
                  <a:pt x="28612" y="309932"/>
                </a:cubicBezTo>
                <a:cubicBezTo>
                  <a:pt x="25702" y="325278"/>
                  <a:pt x="28083" y="260719"/>
                  <a:pt x="28612" y="233732"/>
                </a:cubicBezTo>
                <a:cubicBezTo>
                  <a:pt x="29141" y="206745"/>
                  <a:pt x="30200" y="169967"/>
                  <a:pt x="31787" y="148007"/>
                </a:cubicBezTo>
                <a:cubicBezTo>
                  <a:pt x="33374" y="126047"/>
                  <a:pt x="43693" y="126046"/>
                  <a:pt x="38137" y="101969"/>
                </a:cubicBezTo>
                <a:cubicBezTo>
                  <a:pt x="32581" y="77892"/>
                  <a:pt x="-1286" y="-6246"/>
                  <a:pt x="37" y="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1653986A-3668-403B-8114-C1D5A58A5D36}"/>
              </a:ext>
            </a:extLst>
          </p:cNvPr>
          <p:cNvSpPr/>
          <p:nvPr/>
        </p:nvSpPr>
        <p:spPr>
          <a:xfrm>
            <a:off x="4481448" y="11050586"/>
            <a:ext cx="56662" cy="169871"/>
          </a:xfrm>
          <a:custGeom>
            <a:avLst/>
            <a:gdLst>
              <a:gd name="connsiteX0" fmla="*/ 65 w 56662"/>
              <a:gd name="connsiteY0" fmla="*/ 2 h 169871"/>
              <a:gd name="connsiteX1" fmla="*/ 54040 w 56662"/>
              <a:gd name="connsiteY1" fmla="*/ 112714 h 169871"/>
              <a:gd name="connsiteX2" fmla="*/ 47690 w 56662"/>
              <a:gd name="connsiteY2" fmla="*/ 169864 h 169871"/>
              <a:gd name="connsiteX3" fmla="*/ 42927 w 56662"/>
              <a:gd name="connsiteY3" fmla="*/ 109539 h 169871"/>
              <a:gd name="connsiteX4" fmla="*/ 65 w 56662"/>
              <a:gd name="connsiteY4" fmla="*/ 2 h 16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62" h="169871">
                <a:moveTo>
                  <a:pt x="65" y="2"/>
                </a:moveTo>
                <a:cubicBezTo>
                  <a:pt x="1917" y="531"/>
                  <a:pt x="46103" y="84404"/>
                  <a:pt x="54040" y="112714"/>
                </a:cubicBezTo>
                <a:cubicBezTo>
                  <a:pt x="61978" y="141024"/>
                  <a:pt x="49542" y="170393"/>
                  <a:pt x="47690" y="169864"/>
                </a:cubicBezTo>
                <a:cubicBezTo>
                  <a:pt x="45838" y="169335"/>
                  <a:pt x="49806" y="134145"/>
                  <a:pt x="42927" y="109539"/>
                </a:cubicBezTo>
                <a:cubicBezTo>
                  <a:pt x="36048" y="84933"/>
                  <a:pt x="-1787" y="-527"/>
                  <a:pt x="6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1A88D5B7-F737-4445-8C47-7487F56B6518}"/>
              </a:ext>
            </a:extLst>
          </p:cNvPr>
          <p:cNvSpPr/>
          <p:nvPr/>
        </p:nvSpPr>
        <p:spPr>
          <a:xfrm>
            <a:off x="4548405" y="11260171"/>
            <a:ext cx="52562" cy="267954"/>
          </a:xfrm>
          <a:custGeom>
            <a:avLst/>
            <a:gdLst>
              <a:gd name="connsiteX0" fmla="*/ 52170 w 52562"/>
              <a:gd name="connsiteY0" fmla="*/ 1554 h 267954"/>
              <a:gd name="connsiteX1" fmla="*/ 25183 w 52562"/>
              <a:gd name="connsiteY1" fmla="*/ 92042 h 267954"/>
              <a:gd name="connsiteX2" fmla="*/ 9308 w 52562"/>
              <a:gd name="connsiteY2" fmla="*/ 261904 h 267954"/>
              <a:gd name="connsiteX3" fmla="*/ 9308 w 52562"/>
              <a:gd name="connsiteY3" fmla="*/ 223804 h 267954"/>
              <a:gd name="connsiteX4" fmla="*/ 2958 w 52562"/>
              <a:gd name="connsiteY4" fmla="*/ 163479 h 267954"/>
              <a:gd name="connsiteX5" fmla="*/ 52170 w 52562"/>
              <a:gd name="connsiteY5" fmla="*/ 1554 h 26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62" h="267954">
                <a:moveTo>
                  <a:pt x="52170" y="1554"/>
                </a:moveTo>
                <a:cubicBezTo>
                  <a:pt x="55874" y="-10352"/>
                  <a:pt x="32327" y="48650"/>
                  <a:pt x="25183" y="92042"/>
                </a:cubicBezTo>
                <a:cubicBezTo>
                  <a:pt x="18039" y="135434"/>
                  <a:pt x="11954" y="239944"/>
                  <a:pt x="9308" y="261904"/>
                </a:cubicBezTo>
                <a:cubicBezTo>
                  <a:pt x="6662" y="283864"/>
                  <a:pt x="10366" y="240208"/>
                  <a:pt x="9308" y="223804"/>
                </a:cubicBezTo>
                <a:cubicBezTo>
                  <a:pt x="8250" y="207400"/>
                  <a:pt x="-6038" y="200521"/>
                  <a:pt x="2958" y="163479"/>
                </a:cubicBezTo>
                <a:cubicBezTo>
                  <a:pt x="11954" y="126437"/>
                  <a:pt x="48466" y="13460"/>
                  <a:pt x="52170" y="1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EF6714F2-8A21-43B9-B817-9FC1D96DD4A9}"/>
              </a:ext>
            </a:extLst>
          </p:cNvPr>
          <p:cNvSpPr/>
          <p:nvPr/>
        </p:nvSpPr>
        <p:spPr>
          <a:xfrm>
            <a:off x="4506758" y="11374293"/>
            <a:ext cx="21431" cy="277642"/>
          </a:xfrm>
          <a:custGeom>
            <a:avLst/>
            <a:gdLst>
              <a:gd name="connsiteX0" fmla="*/ 20792 w 21431"/>
              <a:gd name="connsiteY0" fmla="*/ 1732 h 277642"/>
              <a:gd name="connsiteX1" fmla="*/ 16030 w 21431"/>
              <a:gd name="connsiteY1" fmla="*/ 266845 h 277642"/>
              <a:gd name="connsiteX2" fmla="*/ 14442 w 21431"/>
              <a:gd name="connsiteY2" fmla="*/ 219220 h 277642"/>
              <a:gd name="connsiteX3" fmla="*/ 155 w 21431"/>
              <a:gd name="connsiteY3" fmla="*/ 154132 h 277642"/>
              <a:gd name="connsiteX4" fmla="*/ 20792 w 21431"/>
              <a:gd name="connsiteY4" fmla="*/ 1732 h 27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31" h="277642">
                <a:moveTo>
                  <a:pt x="20792" y="1732"/>
                </a:moveTo>
                <a:cubicBezTo>
                  <a:pt x="23438" y="20517"/>
                  <a:pt x="17088" y="230597"/>
                  <a:pt x="16030" y="266845"/>
                </a:cubicBezTo>
                <a:cubicBezTo>
                  <a:pt x="14972" y="303093"/>
                  <a:pt x="17088" y="238005"/>
                  <a:pt x="14442" y="219220"/>
                </a:cubicBezTo>
                <a:cubicBezTo>
                  <a:pt x="11796" y="200435"/>
                  <a:pt x="2272" y="185882"/>
                  <a:pt x="155" y="154132"/>
                </a:cubicBezTo>
                <a:cubicBezTo>
                  <a:pt x="-1962" y="122382"/>
                  <a:pt x="18146" y="-17053"/>
                  <a:pt x="20792" y="1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: 図形 1244">
            <a:extLst>
              <a:ext uri="{FF2B5EF4-FFF2-40B4-BE49-F238E27FC236}">
                <a16:creationId xmlns:a16="http://schemas.microsoft.com/office/drawing/2014/main" id="{0BF4249F-18CB-4EC3-84B5-7BBA8787C8FD}"/>
              </a:ext>
            </a:extLst>
          </p:cNvPr>
          <p:cNvSpPr/>
          <p:nvPr/>
        </p:nvSpPr>
        <p:spPr>
          <a:xfrm>
            <a:off x="4416561" y="11501028"/>
            <a:ext cx="186476" cy="549625"/>
          </a:xfrm>
          <a:custGeom>
            <a:avLst/>
            <a:gdLst>
              <a:gd name="connsiteX0" fmla="*/ 150677 w 186476"/>
              <a:gd name="connsiteY0" fmla="*/ 3585 h 549625"/>
              <a:gd name="connsiteX1" fmla="*/ 160202 w 186476"/>
              <a:gd name="connsiteY1" fmla="*/ 144872 h 549625"/>
              <a:gd name="connsiteX2" fmla="*/ 164964 w 186476"/>
              <a:gd name="connsiteY2" fmla="*/ 214722 h 549625"/>
              <a:gd name="connsiteX3" fmla="*/ 171314 w 186476"/>
              <a:gd name="connsiteY3" fmla="*/ 276635 h 549625"/>
              <a:gd name="connsiteX4" fmla="*/ 164964 w 186476"/>
              <a:gd name="connsiteY4" fmla="*/ 352835 h 549625"/>
              <a:gd name="connsiteX5" fmla="*/ 133214 w 186476"/>
              <a:gd name="connsiteY5" fmla="*/ 402047 h 549625"/>
              <a:gd name="connsiteX6" fmla="*/ 1452 w 186476"/>
              <a:gd name="connsiteY6" fmla="*/ 546510 h 549625"/>
              <a:gd name="connsiteX7" fmla="*/ 69714 w 186476"/>
              <a:gd name="connsiteY7" fmla="*/ 490947 h 549625"/>
              <a:gd name="connsiteX8" fmla="*/ 176077 w 186476"/>
              <a:gd name="connsiteY8" fmla="*/ 371885 h 549625"/>
              <a:gd name="connsiteX9" fmla="*/ 180839 w 186476"/>
              <a:gd name="connsiteY9" fmla="*/ 306797 h 549625"/>
              <a:gd name="connsiteX10" fmla="*/ 150677 w 186476"/>
              <a:gd name="connsiteY10" fmla="*/ 3585 h 54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6476" h="549625">
                <a:moveTo>
                  <a:pt x="150677" y="3585"/>
                </a:moveTo>
                <a:cubicBezTo>
                  <a:pt x="147238" y="-23402"/>
                  <a:pt x="157821" y="109683"/>
                  <a:pt x="160202" y="144872"/>
                </a:cubicBezTo>
                <a:cubicBezTo>
                  <a:pt x="162583" y="180062"/>
                  <a:pt x="163112" y="192762"/>
                  <a:pt x="164964" y="214722"/>
                </a:cubicBezTo>
                <a:cubicBezTo>
                  <a:pt x="166816" y="236682"/>
                  <a:pt x="171314" y="253616"/>
                  <a:pt x="171314" y="276635"/>
                </a:cubicBezTo>
                <a:cubicBezTo>
                  <a:pt x="171314" y="299654"/>
                  <a:pt x="171314" y="331933"/>
                  <a:pt x="164964" y="352835"/>
                </a:cubicBezTo>
                <a:cubicBezTo>
                  <a:pt x="158614" y="373737"/>
                  <a:pt x="160466" y="369768"/>
                  <a:pt x="133214" y="402047"/>
                </a:cubicBezTo>
                <a:cubicBezTo>
                  <a:pt x="105962" y="434326"/>
                  <a:pt x="12035" y="531693"/>
                  <a:pt x="1452" y="546510"/>
                </a:cubicBezTo>
                <a:cubicBezTo>
                  <a:pt x="-9131" y="561327"/>
                  <a:pt x="40610" y="520051"/>
                  <a:pt x="69714" y="490947"/>
                </a:cubicBezTo>
                <a:cubicBezTo>
                  <a:pt x="98818" y="461843"/>
                  <a:pt x="157556" y="402576"/>
                  <a:pt x="176077" y="371885"/>
                </a:cubicBezTo>
                <a:cubicBezTo>
                  <a:pt x="194598" y="341194"/>
                  <a:pt x="183220" y="367916"/>
                  <a:pt x="180839" y="306797"/>
                </a:cubicBezTo>
                <a:cubicBezTo>
                  <a:pt x="178458" y="245678"/>
                  <a:pt x="154116" y="30572"/>
                  <a:pt x="150677" y="3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: 図形 1245">
            <a:extLst>
              <a:ext uri="{FF2B5EF4-FFF2-40B4-BE49-F238E27FC236}">
                <a16:creationId xmlns:a16="http://schemas.microsoft.com/office/drawing/2014/main" id="{CE057B04-528C-4A31-8F6B-A2C7A8BC9417}"/>
              </a:ext>
            </a:extLst>
          </p:cNvPr>
          <p:cNvSpPr/>
          <p:nvPr/>
        </p:nvSpPr>
        <p:spPr>
          <a:xfrm>
            <a:off x="4152310" y="11647398"/>
            <a:ext cx="372462" cy="285723"/>
          </a:xfrm>
          <a:custGeom>
            <a:avLst/>
            <a:gdLst>
              <a:gd name="connsiteX0" fmla="*/ 372065 w 372462"/>
              <a:gd name="connsiteY0" fmla="*/ 90 h 285723"/>
              <a:gd name="connsiteX1" fmla="*/ 173628 w 372462"/>
              <a:gd name="connsiteY1" fmla="*/ 154077 h 285723"/>
              <a:gd name="connsiteX2" fmla="*/ 3765 w 372462"/>
              <a:gd name="connsiteY2" fmla="*/ 282665 h 285723"/>
              <a:gd name="connsiteX3" fmla="*/ 60915 w 372462"/>
              <a:gd name="connsiteY3" fmla="*/ 239802 h 285723"/>
              <a:gd name="connsiteX4" fmla="*/ 119653 w 372462"/>
              <a:gd name="connsiteY4" fmla="*/ 176302 h 285723"/>
              <a:gd name="connsiteX5" fmla="*/ 372065 w 372462"/>
              <a:gd name="connsiteY5" fmla="*/ 90 h 28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462" h="285723">
                <a:moveTo>
                  <a:pt x="372065" y="90"/>
                </a:moveTo>
                <a:cubicBezTo>
                  <a:pt x="381061" y="-3614"/>
                  <a:pt x="235011" y="106981"/>
                  <a:pt x="173628" y="154077"/>
                </a:cubicBezTo>
                <a:cubicBezTo>
                  <a:pt x="112245" y="201173"/>
                  <a:pt x="22550" y="268378"/>
                  <a:pt x="3765" y="282665"/>
                </a:cubicBezTo>
                <a:cubicBezTo>
                  <a:pt x="-15020" y="296952"/>
                  <a:pt x="41600" y="257529"/>
                  <a:pt x="60915" y="239802"/>
                </a:cubicBezTo>
                <a:cubicBezTo>
                  <a:pt x="80230" y="222075"/>
                  <a:pt x="67530" y="215460"/>
                  <a:pt x="119653" y="176302"/>
                </a:cubicBezTo>
                <a:cubicBezTo>
                  <a:pt x="171776" y="137144"/>
                  <a:pt x="363069" y="3794"/>
                  <a:pt x="372065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: 図形 1246">
            <a:extLst>
              <a:ext uri="{FF2B5EF4-FFF2-40B4-BE49-F238E27FC236}">
                <a16:creationId xmlns:a16="http://schemas.microsoft.com/office/drawing/2014/main" id="{45C9D421-980F-4829-B5DF-6A89B8E36CCA}"/>
              </a:ext>
            </a:extLst>
          </p:cNvPr>
          <p:cNvSpPr/>
          <p:nvPr/>
        </p:nvSpPr>
        <p:spPr>
          <a:xfrm>
            <a:off x="4183045" y="11698178"/>
            <a:ext cx="341348" cy="260475"/>
          </a:xfrm>
          <a:custGeom>
            <a:avLst/>
            <a:gdLst>
              <a:gd name="connsiteX0" fmla="*/ 341330 w 341348"/>
              <a:gd name="connsiteY0" fmla="*/ 110 h 260475"/>
              <a:gd name="connsiteX1" fmla="*/ 200043 w 341348"/>
              <a:gd name="connsiteY1" fmla="*/ 117585 h 260475"/>
              <a:gd name="connsiteX2" fmla="*/ 101618 w 341348"/>
              <a:gd name="connsiteY2" fmla="*/ 182672 h 260475"/>
              <a:gd name="connsiteX3" fmla="*/ 18 w 341348"/>
              <a:gd name="connsiteY3" fmla="*/ 260460 h 260475"/>
              <a:gd name="connsiteX4" fmla="*/ 109555 w 341348"/>
              <a:gd name="connsiteY4" fmla="*/ 189022 h 260475"/>
              <a:gd name="connsiteX5" fmla="*/ 190518 w 341348"/>
              <a:gd name="connsiteY5" fmla="*/ 139810 h 260475"/>
              <a:gd name="connsiteX6" fmla="*/ 341330 w 341348"/>
              <a:gd name="connsiteY6" fmla="*/ 110 h 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348" h="260475">
                <a:moveTo>
                  <a:pt x="341330" y="110"/>
                </a:moveTo>
                <a:cubicBezTo>
                  <a:pt x="342917" y="-3594"/>
                  <a:pt x="239995" y="87158"/>
                  <a:pt x="200043" y="117585"/>
                </a:cubicBezTo>
                <a:cubicBezTo>
                  <a:pt x="160091" y="148012"/>
                  <a:pt x="134955" y="158860"/>
                  <a:pt x="101618" y="182672"/>
                </a:cubicBezTo>
                <a:cubicBezTo>
                  <a:pt x="68281" y="206484"/>
                  <a:pt x="-1305" y="259402"/>
                  <a:pt x="18" y="260460"/>
                </a:cubicBezTo>
                <a:cubicBezTo>
                  <a:pt x="1341" y="261518"/>
                  <a:pt x="77805" y="209130"/>
                  <a:pt x="109555" y="189022"/>
                </a:cubicBezTo>
                <a:cubicBezTo>
                  <a:pt x="141305" y="168914"/>
                  <a:pt x="154799" y="169443"/>
                  <a:pt x="190518" y="139810"/>
                </a:cubicBezTo>
                <a:cubicBezTo>
                  <a:pt x="226237" y="110177"/>
                  <a:pt x="339743" y="3814"/>
                  <a:pt x="341330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: 図形 1247">
            <a:extLst>
              <a:ext uri="{FF2B5EF4-FFF2-40B4-BE49-F238E27FC236}">
                <a16:creationId xmlns:a16="http://schemas.microsoft.com/office/drawing/2014/main" id="{EBB02803-86C1-44AC-ADAD-1285DA84E2EA}"/>
              </a:ext>
            </a:extLst>
          </p:cNvPr>
          <p:cNvSpPr/>
          <p:nvPr/>
        </p:nvSpPr>
        <p:spPr>
          <a:xfrm>
            <a:off x="4192975" y="11702984"/>
            <a:ext cx="343525" cy="266023"/>
          </a:xfrm>
          <a:custGeom>
            <a:avLst/>
            <a:gdLst>
              <a:gd name="connsiteX0" fmla="*/ 342513 w 343525"/>
              <a:gd name="connsiteY0" fmla="*/ 66 h 266023"/>
              <a:gd name="connsiteX1" fmla="*/ 336163 w 343525"/>
              <a:gd name="connsiteY1" fmla="*/ 63566 h 266023"/>
              <a:gd name="connsiteX2" fmla="*/ 296475 w 343525"/>
              <a:gd name="connsiteY2" fmla="*/ 98491 h 266023"/>
              <a:gd name="connsiteX3" fmla="*/ 218688 w 343525"/>
              <a:gd name="connsiteY3" fmla="*/ 163579 h 266023"/>
              <a:gd name="connsiteX4" fmla="*/ 148838 w 343525"/>
              <a:gd name="connsiteY4" fmla="*/ 201679 h 266023"/>
              <a:gd name="connsiteX5" fmla="*/ 20250 w 343525"/>
              <a:gd name="connsiteY5" fmla="*/ 255654 h 266023"/>
              <a:gd name="connsiteX6" fmla="*/ 10725 w 343525"/>
              <a:gd name="connsiteY6" fmla="*/ 262004 h 266023"/>
              <a:gd name="connsiteX7" fmla="*/ 123438 w 343525"/>
              <a:gd name="connsiteY7" fmla="*/ 209616 h 266023"/>
              <a:gd name="connsiteX8" fmla="*/ 226625 w 343525"/>
              <a:gd name="connsiteY8" fmla="*/ 171516 h 266023"/>
              <a:gd name="connsiteX9" fmla="*/ 259963 w 343525"/>
              <a:gd name="connsiteY9" fmla="*/ 142941 h 266023"/>
              <a:gd name="connsiteX10" fmla="*/ 323463 w 343525"/>
              <a:gd name="connsiteY10" fmla="*/ 76266 h 266023"/>
              <a:gd name="connsiteX11" fmla="*/ 342513 w 343525"/>
              <a:gd name="connsiteY11" fmla="*/ 66 h 26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3525" h="266023">
                <a:moveTo>
                  <a:pt x="342513" y="66"/>
                </a:moveTo>
                <a:cubicBezTo>
                  <a:pt x="344630" y="-2051"/>
                  <a:pt x="343836" y="47162"/>
                  <a:pt x="336163" y="63566"/>
                </a:cubicBezTo>
                <a:cubicBezTo>
                  <a:pt x="328490" y="79970"/>
                  <a:pt x="316054" y="81822"/>
                  <a:pt x="296475" y="98491"/>
                </a:cubicBezTo>
                <a:cubicBezTo>
                  <a:pt x="276896" y="115160"/>
                  <a:pt x="243294" y="146381"/>
                  <a:pt x="218688" y="163579"/>
                </a:cubicBezTo>
                <a:cubicBezTo>
                  <a:pt x="194082" y="180777"/>
                  <a:pt x="181911" y="186333"/>
                  <a:pt x="148838" y="201679"/>
                </a:cubicBezTo>
                <a:cubicBezTo>
                  <a:pt x="115765" y="217025"/>
                  <a:pt x="43269" y="245600"/>
                  <a:pt x="20250" y="255654"/>
                </a:cubicBezTo>
                <a:cubicBezTo>
                  <a:pt x="-2769" y="265708"/>
                  <a:pt x="-6473" y="269677"/>
                  <a:pt x="10725" y="262004"/>
                </a:cubicBezTo>
                <a:cubicBezTo>
                  <a:pt x="27923" y="254331"/>
                  <a:pt x="87455" y="224697"/>
                  <a:pt x="123438" y="209616"/>
                </a:cubicBezTo>
                <a:cubicBezTo>
                  <a:pt x="159421" y="194535"/>
                  <a:pt x="203871" y="182628"/>
                  <a:pt x="226625" y="171516"/>
                </a:cubicBezTo>
                <a:cubicBezTo>
                  <a:pt x="249379" y="160404"/>
                  <a:pt x="243823" y="158816"/>
                  <a:pt x="259963" y="142941"/>
                </a:cubicBezTo>
                <a:cubicBezTo>
                  <a:pt x="276103" y="127066"/>
                  <a:pt x="309969" y="98491"/>
                  <a:pt x="323463" y="76266"/>
                </a:cubicBezTo>
                <a:cubicBezTo>
                  <a:pt x="336957" y="54041"/>
                  <a:pt x="340396" y="2183"/>
                  <a:pt x="342513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: 図形 1248">
            <a:extLst>
              <a:ext uri="{FF2B5EF4-FFF2-40B4-BE49-F238E27FC236}">
                <a16:creationId xmlns:a16="http://schemas.microsoft.com/office/drawing/2014/main" id="{158FC72C-F978-4033-8501-E7B64BDD682D}"/>
              </a:ext>
            </a:extLst>
          </p:cNvPr>
          <p:cNvSpPr/>
          <p:nvPr/>
        </p:nvSpPr>
        <p:spPr>
          <a:xfrm>
            <a:off x="3821105" y="11875983"/>
            <a:ext cx="420695" cy="95565"/>
          </a:xfrm>
          <a:custGeom>
            <a:avLst/>
            <a:gdLst>
              <a:gd name="connsiteX0" fmla="*/ 8 w 420695"/>
              <a:gd name="connsiteY0" fmla="*/ 95355 h 95565"/>
              <a:gd name="connsiteX1" fmla="*/ 265120 w 420695"/>
              <a:gd name="connsiteY1" fmla="*/ 82655 h 95565"/>
              <a:gd name="connsiteX2" fmla="*/ 306395 w 420695"/>
              <a:gd name="connsiteY2" fmla="*/ 73130 h 95565"/>
              <a:gd name="connsiteX3" fmla="*/ 420695 w 420695"/>
              <a:gd name="connsiteY3" fmla="*/ 105 h 95565"/>
              <a:gd name="connsiteX4" fmla="*/ 307983 w 420695"/>
              <a:gd name="connsiteY4" fmla="*/ 57255 h 95565"/>
              <a:gd name="connsiteX5" fmla="*/ 274645 w 420695"/>
              <a:gd name="connsiteY5" fmla="*/ 71542 h 95565"/>
              <a:gd name="connsiteX6" fmla="*/ 8 w 420695"/>
              <a:gd name="connsiteY6" fmla="*/ 95355 h 9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695" h="95565">
                <a:moveTo>
                  <a:pt x="8" y="95355"/>
                </a:moveTo>
                <a:cubicBezTo>
                  <a:pt x="-1579" y="97207"/>
                  <a:pt x="214056" y="86359"/>
                  <a:pt x="265120" y="82655"/>
                </a:cubicBezTo>
                <a:cubicBezTo>
                  <a:pt x="316185" y="78951"/>
                  <a:pt x="280466" y="86888"/>
                  <a:pt x="306395" y="73130"/>
                </a:cubicBezTo>
                <a:cubicBezTo>
                  <a:pt x="332324" y="59372"/>
                  <a:pt x="420430" y="2751"/>
                  <a:pt x="420695" y="105"/>
                </a:cubicBezTo>
                <a:cubicBezTo>
                  <a:pt x="420960" y="-2541"/>
                  <a:pt x="332325" y="45349"/>
                  <a:pt x="307983" y="57255"/>
                </a:cubicBezTo>
                <a:cubicBezTo>
                  <a:pt x="283641" y="69161"/>
                  <a:pt x="321741" y="66780"/>
                  <a:pt x="274645" y="71542"/>
                </a:cubicBezTo>
                <a:cubicBezTo>
                  <a:pt x="227549" y="76304"/>
                  <a:pt x="1595" y="93503"/>
                  <a:pt x="8" y="95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: 図形 1249">
            <a:extLst>
              <a:ext uri="{FF2B5EF4-FFF2-40B4-BE49-F238E27FC236}">
                <a16:creationId xmlns:a16="http://schemas.microsoft.com/office/drawing/2014/main" id="{5A7E339F-151B-4936-B744-605E57C1DF51}"/>
              </a:ext>
            </a:extLst>
          </p:cNvPr>
          <p:cNvSpPr/>
          <p:nvPr/>
        </p:nvSpPr>
        <p:spPr>
          <a:xfrm>
            <a:off x="4180918" y="11788658"/>
            <a:ext cx="359639" cy="247975"/>
          </a:xfrm>
          <a:custGeom>
            <a:avLst/>
            <a:gdLst>
              <a:gd name="connsiteX0" fmla="*/ 557 w 359639"/>
              <a:gd name="connsiteY0" fmla="*/ 217605 h 247975"/>
              <a:gd name="connsiteX1" fmla="*/ 129145 w 359639"/>
              <a:gd name="connsiteY1" fmla="*/ 230305 h 247975"/>
              <a:gd name="connsiteX2" fmla="*/ 175182 w 359639"/>
              <a:gd name="connsiteY2" fmla="*/ 247767 h 247975"/>
              <a:gd name="connsiteX3" fmla="*/ 211695 w 359639"/>
              <a:gd name="connsiteY3" fmla="*/ 217605 h 247975"/>
              <a:gd name="connsiteX4" fmla="*/ 283132 w 359639"/>
              <a:gd name="connsiteY4" fmla="*/ 158867 h 247975"/>
              <a:gd name="connsiteX5" fmla="*/ 306945 w 359639"/>
              <a:gd name="connsiteY5" fmla="*/ 127117 h 247975"/>
              <a:gd name="connsiteX6" fmla="*/ 330757 w 359639"/>
              <a:gd name="connsiteY6" fmla="*/ 95367 h 247975"/>
              <a:gd name="connsiteX7" fmla="*/ 359332 w 359639"/>
              <a:gd name="connsiteY7" fmla="*/ 117 h 247975"/>
              <a:gd name="connsiteX8" fmla="*/ 341870 w 359639"/>
              <a:gd name="connsiteY8" fmla="*/ 77905 h 247975"/>
              <a:gd name="connsiteX9" fmla="*/ 283132 w 359639"/>
              <a:gd name="connsiteY9" fmla="*/ 173155 h 247975"/>
              <a:gd name="connsiteX10" fmla="*/ 184707 w 359639"/>
              <a:gd name="connsiteY10" fmla="*/ 246180 h 247975"/>
              <a:gd name="connsiteX11" fmla="*/ 557 w 359639"/>
              <a:gd name="connsiteY11" fmla="*/ 217605 h 24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639" h="247975">
                <a:moveTo>
                  <a:pt x="557" y="217605"/>
                </a:moveTo>
                <a:cubicBezTo>
                  <a:pt x="-8703" y="214959"/>
                  <a:pt x="100041" y="225278"/>
                  <a:pt x="129145" y="230305"/>
                </a:cubicBezTo>
                <a:cubicBezTo>
                  <a:pt x="158249" y="235332"/>
                  <a:pt x="161424" y="249884"/>
                  <a:pt x="175182" y="247767"/>
                </a:cubicBezTo>
                <a:cubicBezTo>
                  <a:pt x="188940" y="245650"/>
                  <a:pt x="193703" y="232422"/>
                  <a:pt x="211695" y="217605"/>
                </a:cubicBezTo>
                <a:cubicBezTo>
                  <a:pt x="229687" y="202788"/>
                  <a:pt x="267257" y="173948"/>
                  <a:pt x="283132" y="158867"/>
                </a:cubicBezTo>
                <a:cubicBezTo>
                  <a:pt x="299007" y="143786"/>
                  <a:pt x="299008" y="137700"/>
                  <a:pt x="306945" y="127117"/>
                </a:cubicBezTo>
                <a:cubicBezTo>
                  <a:pt x="314882" y="116534"/>
                  <a:pt x="322026" y="116534"/>
                  <a:pt x="330757" y="95367"/>
                </a:cubicBezTo>
                <a:cubicBezTo>
                  <a:pt x="339488" y="74200"/>
                  <a:pt x="357480" y="3027"/>
                  <a:pt x="359332" y="117"/>
                </a:cubicBezTo>
                <a:cubicBezTo>
                  <a:pt x="361184" y="-2793"/>
                  <a:pt x="354570" y="49065"/>
                  <a:pt x="341870" y="77905"/>
                </a:cubicBezTo>
                <a:cubicBezTo>
                  <a:pt x="329170" y="106745"/>
                  <a:pt x="309326" y="145109"/>
                  <a:pt x="283132" y="173155"/>
                </a:cubicBezTo>
                <a:cubicBezTo>
                  <a:pt x="256938" y="201201"/>
                  <a:pt x="227569" y="238772"/>
                  <a:pt x="184707" y="246180"/>
                </a:cubicBezTo>
                <a:cubicBezTo>
                  <a:pt x="141845" y="253588"/>
                  <a:pt x="9817" y="220251"/>
                  <a:pt x="557" y="217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: 図形 1250">
            <a:extLst>
              <a:ext uri="{FF2B5EF4-FFF2-40B4-BE49-F238E27FC236}">
                <a16:creationId xmlns:a16="http://schemas.microsoft.com/office/drawing/2014/main" id="{43866BB0-5E8C-40AB-A2F3-E0516E060D23}"/>
              </a:ext>
            </a:extLst>
          </p:cNvPr>
          <p:cNvSpPr/>
          <p:nvPr/>
        </p:nvSpPr>
        <p:spPr>
          <a:xfrm>
            <a:off x="4484688" y="11818473"/>
            <a:ext cx="16704" cy="92557"/>
          </a:xfrm>
          <a:custGeom>
            <a:avLst/>
            <a:gdLst>
              <a:gd name="connsiteX0" fmla="*/ 14287 w 16704"/>
              <a:gd name="connsiteY0" fmla="*/ 465 h 92557"/>
              <a:gd name="connsiteX1" fmla="*/ 0 w 16704"/>
              <a:gd name="connsiteY1" fmla="*/ 90952 h 92557"/>
              <a:gd name="connsiteX2" fmla="*/ 14287 w 16704"/>
              <a:gd name="connsiteY2" fmla="*/ 56027 h 92557"/>
              <a:gd name="connsiteX3" fmla="*/ 14287 w 16704"/>
              <a:gd name="connsiteY3" fmla="*/ 465 h 9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04" h="92557">
                <a:moveTo>
                  <a:pt x="14287" y="465"/>
                </a:moveTo>
                <a:cubicBezTo>
                  <a:pt x="11906" y="6286"/>
                  <a:pt x="0" y="81692"/>
                  <a:pt x="0" y="90952"/>
                </a:cubicBezTo>
                <a:cubicBezTo>
                  <a:pt x="0" y="100212"/>
                  <a:pt x="10318" y="66875"/>
                  <a:pt x="14287" y="56027"/>
                </a:cubicBezTo>
                <a:cubicBezTo>
                  <a:pt x="18256" y="45179"/>
                  <a:pt x="16668" y="-5356"/>
                  <a:pt x="14287" y="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: 図形 1251">
            <a:extLst>
              <a:ext uri="{FF2B5EF4-FFF2-40B4-BE49-F238E27FC236}">
                <a16:creationId xmlns:a16="http://schemas.microsoft.com/office/drawing/2014/main" id="{A917CBE3-3E94-4EDD-AB45-417028162645}"/>
              </a:ext>
            </a:extLst>
          </p:cNvPr>
          <p:cNvSpPr/>
          <p:nvPr/>
        </p:nvSpPr>
        <p:spPr>
          <a:xfrm>
            <a:off x="3615030" y="12054426"/>
            <a:ext cx="816767" cy="534021"/>
          </a:xfrm>
          <a:custGeom>
            <a:avLst/>
            <a:gdLst>
              <a:gd name="connsiteX0" fmla="*/ 815683 w 816767"/>
              <a:gd name="connsiteY0" fmla="*/ 1049 h 534021"/>
              <a:gd name="connsiteX1" fmla="*/ 575970 w 816767"/>
              <a:gd name="connsiteY1" fmla="*/ 188374 h 534021"/>
              <a:gd name="connsiteX2" fmla="*/ 391820 w 816767"/>
              <a:gd name="connsiteY2" fmla="*/ 305849 h 534021"/>
              <a:gd name="connsiteX3" fmla="*/ 77495 w 816767"/>
              <a:gd name="connsiteY3" fmla="*/ 493174 h 534021"/>
              <a:gd name="connsiteX4" fmla="*/ 1295 w 816767"/>
              <a:gd name="connsiteY4" fmla="*/ 532862 h 534021"/>
              <a:gd name="connsiteX5" fmla="*/ 117183 w 816767"/>
              <a:gd name="connsiteY5" fmla="*/ 467774 h 534021"/>
              <a:gd name="connsiteX6" fmla="*/ 474370 w 816767"/>
              <a:gd name="connsiteY6" fmla="*/ 278862 h 534021"/>
              <a:gd name="connsiteX7" fmla="*/ 815683 w 816767"/>
              <a:gd name="connsiteY7" fmla="*/ 1049 h 53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6767" h="534021">
                <a:moveTo>
                  <a:pt x="815683" y="1049"/>
                </a:moveTo>
                <a:cubicBezTo>
                  <a:pt x="832616" y="-14032"/>
                  <a:pt x="646614" y="137574"/>
                  <a:pt x="575970" y="188374"/>
                </a:cubicBezTo>
                <a:cubicBezTo>
                  <a:pt x="505326" y="239174"/>
                  <a:pt x="474899" y="255049"/>
                  <a:pt x="391820" y="305849"/>
                </a:cubicBezTo>
                <a:cubicBezTo>
                  <a:pt x="308741" y="356649"/>
                  <a:pt x="142582" y="455339"/>
                  <a:pt x="77495" y="493174"/>
                </a:cubicBezTo>
                <a:cubicBezTo>
                  <a:pt x="12408" y="531009"/>
                  <a:pt x="-5320" y="537095"/>
                  <a:pt x="1295" y="532862"/>
                </a:cubicBezTo>
                <a:cubicBezTo>
                  <a:pt x="7910" y="528629"/>
                  <a:pt x="117183" y="467774"/>
                  <a:pt x="117183" y="467774"/>
                </a:cubicBezTo>
                <a:cubicBezTo>
                  <a:pt x="196029" y="425441"/>
                  <a:pt x="357953" y="359031"/>
                  <a:pt x="474370" y="278862"/>
                </a:cubicBezTo>
                <a:cubicBezTo>
                  <a:pt x="590787" y="198693"/>
                  <a:pt x="798750" y="16130"/>
                  <a:pt x="815683" y="1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: 図形 1252">
            <a:extLst>
              <a:ext uri="{FF2B5EF4-FFF2-40B4-BE49-F238E27FC236}">
                <a16:creationId xmlns:a16="http://schemas.microsoft.com/office/drawing/2014/main" id="{9066A803-5E63-4B97-B3D0-E4DD10CEAEA2}"/>
              </a:ext>
            </a:extLst>
          </p:cNvPr>
          <p:cNvSpPr/>
          <p:nvPr/>
        </p:nvSpPr>
        <p:spPr>
          <a:xfrm>
            <a:off x="3593746" y="12294906"/>
            <a:ext cx="571993" cy="324568"/>
          </a:xfrm>
          <a:custGeom>
            <a:avLst/>
            <a:gdLst>
              <a:gd name="connsiteX0" fmla="*/ 354 w 571993"/>
              <a:gd name="connsiteY0" fmla="*/ 324132 h 324568"/>
              <a:gd name="connsiteX1" fmla="*/ 122592 w 571993"/>
              <a:gd name="connsiteY1" fmla="*/ 303494 h 324568"/>
              <a:gd name="connsiteX2" fmla="*/ 206729 w 571993"/>
              <a:gd name="connsiteY2" fmla="*/ 255869 h 324568"/>
              <a:gd name="connsiteX3" fmla="*/ 367067 w 571993"/>
              <a:gd name="connsiteY3" fmla="*/ 155857 h 324568"/>
              <a:gd name="connsiteX4" fmla="*/ 571854 w 571993"/>
              <a:gd name="connsiteY4" fmla="*/ 282 h 324568"/>
              <a:gd name="connsiteX5" fmla="*/ 397229 w 571993"/>
              <a:gd name="connsiteY5" fmla="*/ 119344 h 324568"/>
              <a:gd name="connsiteX6" fmla="*/ 284517 w 571993"/>
              <a:gd name="connsiteY6" fmla="*/ 187607 h 324568"/>
              <a:gd name="connsiteX7" fmla="*/ 211492 w 571993"/>
              <a:gd name="connsiteY7" fmla="*/ 225707 h 324568"/>
              <a:gd name="connsiteX8" fmla="*/ 89254 w 571993"/>
              <a:gd name="connsiteY8" fmla="*/ 286032 h 324568"/>
              <a:gd name="connsiteX9" fmla="*/ 354 w 571993"/>
              <a:gd name="connsiteY9" fmla="*/ 324132 h 32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1993" h="324568">
                <a:moveTo>
                  <a:pt x="354" y="324132"/>
                </a:moveTo>
                <a:cubicBezTo>
                  <a:pt x="5910" y="327042"/>
                  <a:pt x="88196" y="314871"/>
                  <a:pt x="122592" y="303494"/>
                </a:cubicBezTo>
                <a:cubicBezTo>
                  <a:pt x="156988" y="292117"/>
                  <a:pt x="165983" y="280475"/>
                  <a:pt x="206729" y="255869"/>
                </a:cubicBezTo>
                <a:cubicBezTo>
                  <a:pt x="247475" y="231263"/>
                  <a:pt x="306213" y="198455"/>
                  <a:pt x="367067" y="155857"/>
                </a:cubicBezTo>
                <a:cubicBezTo>
                  <a:pt x="427921" y="113259"/>
                  <a:pt x="566827" y="6368"/>
                  <a:pt x="571854" y="282"/>
                </a:cubicBezTo>
                <a:cubicBezTo>
                  <a:pt x="576881" y="-5804"/>
                  <a:pt x="445119" y="88123"/>
                  <a:pt x="397229" y="119344"/>
                </a:cubicBezTo>
                <a:cubicBezTo>
                  <a:pt x="349339" y="150565"/>
                  <a:pt x="315473" y="169880"/>
                  <a:pt x="284517" y="187607"/>
                </a:cubicBezTo>
                <a:cubicBezTo>
                  <a:pt x="253561" y="205334"/>
                  <a:pt x="211492" y="225707"/>
                  <a:pt x="211492" y="225707"/>
                </a:cubicBezTo>
                <a:cubicBezTo>
                  <a:pt x="178948" y="242111"/>
                  <a:pt x="122591" y="272274"/>
                  <a:pt x="89254" y="286032"/>
                </a:cubicBezTo>
                <a:cubicBezTo>
                  <a:pt x="55917" y="299790"/>
                  <a:pt x="-5202" y="321222"/>
                  <a:pt x="354" y="324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: 図形 1253">
            <a:extLst>
              <a:ext uri="{FF2B5EF4-FFF2-40B4-BE49-F238E27FC236}">
                <a16:creationId xmlns:a16="http://schemas.microsoft.com/office/drawing/2014/main" id="{1C392D2C-2980-417A-885B-6A88BB14DE8A}"/>
              </a:ext>
            </a:extLst>
          </p:cNvPr>
          <p:cNvSpPr/>
          <p:nvPr/>
        </p:nvSpPr>
        <p:spPr>
          <a:xfrm>
            <a:off x="3782884" y="11977654"/>
            <a:ext cx="419820" cy="84216"/>
          </a:xfrm>
          <a:custGeom>
            <a:avLst/>
            <a:gdLst>
              <a:gd name="connsiteX0" fmla="*/ 129 w 419820"/>
              <a:gd name="connsiteY0" fmla="*/ 84171 h 84216"/>
              <a:gd name="connsiteX1" fmla="*/ 130304 w 419820"/>
              <a:gd name="connsiteY1" fmla="*/ 27021 h 84216"/>
              <a:gd name="connsiteX2" fmla="*/ 274766 w 419820"/>
              <a:gd name="connsiteY2" fmla="*/ 25434 h 84216"/>
              <a:gd name="connsiteX3" fmla="*/ 373191 w 419820"/>
              <a:gd name="connsiteY3" fmla="*/ 14321 h 84216"/>
              <a:gd name="connsiteX4" fmla="*/ 412879 w 419820"/>
              <a:gd name="connsiteY4" fmla="*/ 34 h 84216"/>
              <a:gd name="connsiteX5" fmla="*/ 235079 w 419820"/>
              <a:gd name="connsiteY5" fmla="*/ 11146 h 84216"/>
              <a:gd name="connsiteX6" fmla="*/ 108079 w 419820"/>
              <a:gd name="connsiteY6" fmla="*/ 36546 h 84216"/>
              <a:gd name="connsiteX7" fmla="*/ 129 w 419820"/>
              <a:gd name="connsiteY7" fmla="*/ 84171 h 8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820" h="84216">
                <a:moveTo>
                  <a:pt x="129" y="84171"/>
                </a:moveTo>
                <a:cubicBezTo>
                  <a:pt x="3833" y="82584"/>
                  <a:pt x="84531" y="36810"/>
                  <a:pt x="130304" y="27021"/>
                </a:cubicBezTo>
                <a:cubicBezTo>
                  <a:pt x="176077" y="17232"/>
                  <a:pt x="234285" y="27551"/>
                  <a:pt x="274766" y="25434"/>
                </a:cubicBezTo>
                <a:cubicBezTo>
                  <a:pt x="315247" y="23317"/>
                  <a:pt x="350172" y="18554"/>
                  <a:pt x="373191" y="14321"/>
                </a:cubicBezTo>
                <a:cubicBezTo>
                  <a:pt x="396210" y="10088"/>
                  <a:pt x="435898" y="563"/>
                  <a:pt x="412879" y="34"/>
                </a:cubicBezTo>
                <a:cubicBezTo>
                  <a:pt x="389860" y="-495"/>
                  <a:pt x="285879" y="5061"/>
                  <a:pt x="235079" y="11146"/>
                </a:cubicBezTo>
                <a:cubicBezTo>
                  <a:pt x="184279" y="17231"/>
                  <a:pt x="143004" y="27285"/>
                  <a:pt x="108079" y="36546"/>
                </a:cubicBezTo>
                <a:cubicBezTo>
                  <a:pt x="73154" y="45806"/>
                  <a:pt x="-3575" y="85758"/>
                  <a:pt x="129" y="84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: 図形 1254">
            <a:extLst>
              <a:ext uri="{FF2B5EF4-FFF2-40B4-BE49-F238E27FC236}">
                <a16:creationId xmlns:a16="http://schemas.microsoft.com/office/drawing/2014/main" id="{A666D6E4-90B1-4367-952A-43073C811525}"/>
              </a:ext>
            </a:extLst>
          </p:cNvPr>
          <p:cNvSpPr/>
          <p:nvPr/>
        </p:nvSpPr>
        <p:spPr>
          <a:xfrm>
            <a:off x="3570187" y="11984018"/>
            <a:ext cx="271692" cy="524151"/>
          </a:xfrm>
          <a:custGeom>
            <a:avLst/>
            <a:gdLst>
              <a:gd name="connsiteX0" fmla="*/ 271563 w 271692"/>
              <a:gd name="connsiteY0" fmla="*/ 20 h 524151"/>
              <a:gd name="connsiteX1" fmla="*/ 158851 w 271692"/>
              <a:gd name="connsiteY1" fmla="*/ 266720 h 524151"/>
              <a:gd name="connsiteX2" fmla="*/ 103288 w 271692"/>
              <a:gd name="connsiteY2" fmla="*/ 401657 h 524151"/>
              <a:gd name="connsiteX3" fmla="*/ 74713 w 271692"/>
              <a:gd name="connsiteY3" fmla="*/ 469920 h 524151"/>
              <a:gd name="connsiteX4" fmla="*/ 101 w 271692"/>
              <a:gd name="connsiteY4" fmla="*/ 523895 h 524151"/>
              <a:gd name="connsiteX5" fmla="*/ 92176 w 271692"/>
              <a:gd name="connsiteY5" fmla="*/ 447695 h 524151"/>
              <a:gd name="connsiteX6" fmla="*/ 123926 w 271692"/>
              <a:gd name="connsiteY6" fmla="*/ 376257 h 524151"/>
              <a:gd name="connsiteX7" fmla="*/ 135038 w 271692"/>
              <a:gd name="connsiteY7" fmla="*/ 281007 h 524151"/>
              <a:gd name="connsiteX8" fmla="*/ 271563 w 271692"/>
              <a:gd name="connsiteY8" fmla="*/ 20 h 52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692" h="524151">
                <a:moveTo>
                  <a:pt x="271563" y="20"/>
                </a:moveTo>
                <a:cubicBezTo>
                  <a:pt x="275532" y="-2361"/>
                  <a:pt x="186897" y="199781"/>
                  <a:pt x="158851" y="266720"/>
                </a:cubicBezTo>
                <a:cubicBezTo>
                  <a:pt x="130805" y="333659"/>
                  <a:pt x="117311" y="367790"/>
                  <a:pt x="103288" y="401657"/>
                </a:cubicBezTo>
                <a:cubicBezTo>
                  <a:pt x="89265" y="435524"/>
                  <a:pt x="91911" y="449547"/>
                  <a:pt x="74713" y="469920"/>
                </a:cubicBezTo>
                <a:cubicBezTo>
                  <a:pt x="57515" y="490293"/>
                  <a:pt x="-2810" y="527599"/>
                  <a:pt x="101" y="523895"/>
                </a:cubicBezTo>
                <a:cubicBezTo>
                  <a:pt x="3011" y="520191"/>
                  <a:pt x="71538" y="472301"/>
                  <a:pt x="92176" y="447695"/>
                </a:cubicBezTo>
                <a:cubicBezTo>
                  <a:pt x="112813" y="423089"/>
                  <a:pt x="116782" y="404038"/>
                  <a:pt x="123926" y="376257"/>
                </a:cubicBezTo>
                <a:cubicBezTo>
                  <a:pt x="131070" y="348476"/>
                  <a:pt x="111225" y="341861"/>
                  <a:pt x="135038" y="281007"/>
                </a:cubicBezTo>
                <a:cubicBezTo>
                  <a:pt x="158851" y="220153"/>
                  <a:pt x="267594" y="2401"/>
                  <a:pt x="271563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: 図形 1255">
            <a:extLst>
              <a:ext uri="{FF2B5EF4-FFF2-40B4-BE49-F238E27FC236}">
                <a16:creationId xmlns:a16="http://schemas.microsoft.com/office/drawing/2014/main" id="{D5968333-3840-4745-B2DC-60DC0336F452}"/>
              </a:ext>
            </a:extLst>
          </p:cNvPr>
          <p:cNvSpPr/>
          <p:nvPr/>
        </p:nvSpPr>
        <p:spPr>
          <a:xfrm>
            <a:off x="3570896" y="12252898"/>
            <a:ext cx="336083" cy="306639"/>
          </a:xfrm>
          <a:custGeom>
            <a:avLst/>
            <a:gdLst>
              <a:gd name="connsiteX0" fmla="*/ 8917 w 336083"/>
              <a:gd name="connsiteY0" fmla="*/ 294702 h 306639"/>
              <a:gd name="connsiteX1" fmla="*/ 59717 w 336083"/>
              <a:gd name="connsiteY1" fmla="*/ 285177 h 306639"/>
              <a:gd name="connsiteX2" fmla="*/ 153379 w 336083"/>
              <a:gd name="connsiteY2" fmla="*/ 213740 h 306639"/>
              <a:gd name="connsiteX3" fmla="*/ 286729 w 336083"/>
              <a:gd name="connsiteY3" fmla="*/ 113727 h 306639"/>
              <a:gd name="connsiteX4" fmla="*/ 334354 w 336083"/>
              <a:gd name="connsiteY4" fmla="*/ 8952 h 306639"/>
              <a:gd name="connsiteX5" fmla="*/ 324829 w 336083"/>
              <a:gd name="connsiteY5" fmla="*/ 12127 h 306639"/>
              <a:gd name="connsiteX6" fmla="*/ 316892 w 336083"/>
              <a:gd name="connsiteY6" fmla="*/ 66102 h 306639"/>
              <a:gd name="connsiteX7" fmla="*/ 245454 w 336083"/>
              <a:gd name="connsiteY7" fmla="*/ 131190 h 306639"/>
              <a:gd name="connsiteX8" fmla="*/ 8917 w 336083"/>
              <a:gd name="connsiteY8" fmla="*/ 294702 h 30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083" h="306639">
                <a:moveTo>
                  <a:pt x="8917" y="294702"/>
                </a:moveTo>
                <a:cubicBezTo>
                  <a:pt x="-22039" y="320367"/>
                  <a:pt x="35640" y="298671"/>
                  <a:pt x="59717" y="285177"/>
                </a:cubicBezTo>
                <a:cubicBezTo>
                  <a:pt x="83794" y="271683"/>
                  <a:pt x="153379" y="213740"/>
                  <a:pt x="153379" y="213740"/>
                </a:cubicBezTo>
                <a:cubicBezTo>
                  <a:pt x="191214" y="185165"/>
                  <a:pt x="256567" y="147858"/>
                  <a:pt x="286729" y="113727"/>
                </a:cubicBezTo>
                <a:cubicBezTo>
                  <a:pt x="316891" y="79596"/>
                  <a:pt x="328004" y="25885"/>
                  <a:pt x="334354" y="8952"/>
                </a:cubicBezTo>
                <a:cubicBezTo>
                  <a:pt x="340704" y="-7981"/>
                  <a:pt x="327739" y="2602"/>
                  <a:pt x="324829" y="12127"/>
                </a:cubicBezTo>
                <a:cubicBezTo>
                  <a:pt x="321919" y="21652"/>
                  <a:pt x="330121" y="46258"/>
                  <a:pt x="316892" y="66102"/>
                </a:cubicBezTo>
                <a:cubicBezTo>
                  <a:pt x="303663" y="85946"/>
                  <a:pt x="293873" y="94678"/>
                  <a:pt x="245454" y="131190"/>
                </a:cubicBezTo>
                <a:cubicBezTo>
                  <a:pt x="197035" y="167702"/>
                  <a:pt x="39873" y="269037"/>
                  <a:pt x="8917" y="294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: 図形 1256">
            <a:extLst>
              <a:ext uri="{FF2B5EF4-FFF2-40B4-BE49-F238E27FC236}">
                <a16:creationId xmlns:a16="http://schemas.microsoft.com/office/drawing/2014/main" id="{C3A13089-71D6-4B6E-9AA3-3ADBBB8BA736}"/>
              </a:ext>
            </a:extLst>
          </p:cNvPr>
          <p:cNvSpPr/>
          <p:nvPr/>
        </p:nvSpPr>
        <p:spPr>
          <a:xfrm>
            <a:off x="3933728" y="11999913"/>
            <a:ext cx="80171" cy="120653"/>
          </a:xfrm>
          <a:custGeom>
            <a:avLst/>
            <a:gdLst>
              <a:gd name="connsiteX0" fmla="*/ 79472 w 80171"/>
              <a:gd name="connsiteY0" fmla="*/ 0 h 120653"/>
              <a:gd name="connsiteX1" fmla="*/ 65185 w 80171"/>
              <a:gd name="connsiteY1" fmla="*/ 84137 h 120653"/>
              <a:gd name="connsiteX2" fmla="*/ 97 w 80171"/>
              <a:gd name="connsiteY2" fmla="*/ 120650 h 120653"/>
              <a:gd name="connsiteX3" fmla="*/ 50897 w 80171"/>
              <a:gd name="connsiteY3" fmla="*/ 82550 h 120653"/>
              <a:gd name="connsiteX4" fmla="*/ 79472 w 80171"/>
              <a:gd name="connsiteY4" fmla="*/ 0 h 12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71" h="120653">
                <a:moveTo>
                  <a:pt x="79472" y="0"/>
                </a:moveTo>
                <a:cubicBezTo>
                  <a:pt x="81853" y="264"/>
                  <a:pt x="78414" y="64029"/>
                  <a:pt x="65185" y="84137"/>
                </a:cubicBezTo>
                <a:cubicBezTo>
                  <a:pt x="51956" y="104245"/>
                  <a:pt x="2478" y="120914"/>
                  <a:pt x="97" y="120650"/>
                </a:cubicBezTo>
                <a:cubicBezTo>
                  <a:pt x="-2284" y="120386"/>
                  <a:pt x="39784" y="95515"/>
                  <a:pt x="50897" y="82550"/>
                </a:cubicBezTo>
                <a:cubicBezTo>
                  <a:pt x="62009" y="69585"/>
                  <a:pt x="77091" y="-264"/>
                  <a:pt x="7947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: 図形 1257">
            <a:extLst>
              <a:ext uri="{FF2B5EF4-FFF2-40B4-BE49-F238E27FC236}">
                <a16:creationId xmlns:a16="http://schemas.microsoft.com/office/drawing/2014/main" id="{71A5E40A-A48E-4577-9C81-D8B0F66D0A5E}"/>
              </a:ext>
            </a:extLst>
          </p:cNvPr>
          <p:cNvSpPr/>
          <p:nvPr/>
        </p:nvSpPr>
        <p:spPr>
          <a:xfrm>
            <a:off x="3940105" y="11996618"/>
            <a:ext cx="27462" cy="113836"/>
          </a:xfrm>
          <a:custGeom>
            <a:avLst/>
            <a:gdLst>
              <a:gd name="connsiteX0" fmla="*/ 19120 w 27462"/>
              <a:gd name="connsiteY0" fmla="*/ 120 h 113836"/>
              <a:gd name="connsiteX1" fmla="*/ 70 w 27462"/>
              <a:gd name="connsiteY1" fmla="*/ 76320 h 113836"/>
              <a:gd name="connsiteX2" fmla="*/ 27058 w 27462"/>
              <a:gd name="connsiteY2" fmla="*/ 112832 h 113836"/>
              <a:gd name="connsiteX3" fmla="*/ 15945 w 27462"/>
              <a:gd name="connsiteY3" fmla="*/ 95370 h 113836"/>
              <a:gd name="connsiteX4" fmla="*/ 19120 w 27462"/>
              <a:gd name="connsiteY4" fmla="*/ 120 h 11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62" h="113836">
                <a:moveTo>
                  <a:pt x="19120" y="120"/>
                </a:moveTo>
                <a:cubicBezTo>
                  <a:pt x="16474" y="-3055"/>
                  <a:pt x="-1253" y="57535"/>
                  <a:pt x="70" y="76320"/>
                </a:cubicBezTo>
                <a:cubicBezTo>
                  <a:pt x="1393" y="95105"/>
                  <a:pt x="24412" y="109657"/>
                  <a:pt x="27058" y="112832"/>
                </a:cubicBezTo>
                <a:cubicBezTo>
                  <a:pt x="29704" y="116007"/>
                  <a:pt x="18591" y="112039"/>
                  <a:pt x="15945" y="95370"/>
                </a:cubicBezTo>
                <a:cubicBezTo>
                  <a:pt x="13299" y="78701"/>
                  <a:pt x="21766" y="3295"/>
                  <a:pt x="19120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: 図形 1258">
            <a:extLst>
              <a:ext uri="{FF2B5EF4-FFF2-40B4-BE49-F238E27FC236}">
                <a16:creationId xmlns:a16="http://schemas.microsoft.com/office/drawing/2014/main" id="{8928AF27-8F15-4279-B857-E327A2EEFACD}"/>
              </a:ext>
            </a:extLst>
          </p:cNvPr>
          <p:cNvSpPr/>
          <p:nvPr/>
        </p:nvSpPr>
        <p:spPr>
          <a:xfrm>
            <a:off x="3860795" y="11996684"/>
            <a:ext cx="54886" cy="125810"/>
          </a:xfrm>
          <a:custGeom>
            <a:avLst/>
            <a:gdLst>
              <a:gd name="connsiteX0" fmla="*/ 53980 w 54886"/>
              <a:gd name="connsiteY0" fmla="*/ 54 h 125810"/>
              <a:gd name="connsiteX1" fmla="*/ 46043 w 54886"/>
              <a:gd name="connsiteY1" fmla="*/ 79429 h 125810"/>
              <a:gd name="connsiteX2" fmla="*/ 5 w 54886"/>
              <a:gd name="connsiteY2" fmla="*/ 125466 h 125810"/>
              <a:gd name="connsiteX3" fmla="*/ 42868 w 54886"/>
              <a:gd name="connsiteY3" fmla="*/ 100066 h 125810"/>
              <a:gd name="connsiteX4" fmla="*/ 52393 w 54886"/>
              <a:gd name="connsiteY4" fmla="*/ 92129 h 125810"/>
              <a:gd name="connsiteX5" fmla="*/ 53980 w 54886"/>
              <a:gd name="connsiteY5" fmla="*/ 54 h 12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86" h="125810">
                <a:moveTo>
                  <a:pt x="53980" y="54"/>
                </a:moveTo>
                <a:cubicBezTo>
                  <a:pt x="52922" y="-2063"/>
                  <a:pt x="55039" y="58527"/>
                  <a:pt x="46043" y="79429"/>
                </a:cubicBezTo>
                <a:cubicBezTo>
                  <a:pt x="37047" y="100331"/>
                  <a:pt x="534" y="122027"/>
                  <a:pt x="5" y="125466"/>
                </a:cubicBezTo>
                <a:cubicBezTo>
                  <a:pt x="-524" y="128905"/>
                  <a:pt x="34137" y="105622"/>
                  <a:pt x="42868" y="100066"/>
                </a:cubicBezTo>
                <a:cubicBezTo>
                  <a:pt x="51599" y="94510"/>
                  <a:pt x="48954" y="106681"/>
                  <a:pt x="52393" y="92129"/>
                </a:cubicBezTo>
                <a:cubicBezTo>
                  <a:pt x="55832" y="77577"/>
                  <a:pt x="55038" y="2171"/>
                  <a:pt x="53980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: 図形 1259">
            <a:extLst>
              <a:ext uri="{FF2B5EF4-FFF2-40B4-BE49-F238E27FC236}">
                <a16:creationId xmlns:a16="http://schemas.microsoft.com/office/drawing/2014/main" id="{62E8A94D-70E3-4786-88B6-2F5EC426BBDF}"/>
              </a:ext>
            </a:extLst>
          </p:cNvPr>
          <p:cNvSpPr/>
          <p:nvPr/>
        </p:nvSpPr>
        <p:spPr>
          <a:xfrm>
            <a:off x="3833512" y="12001462"/>
            <a:ext cx="59303" cy="139667"/>
          </a:xfrm>
          <a:custGeom>
            <a:avLst/>
            <a:gdLst>
              <a:gd name="connsiteX0" fmla="*/ 59038 w 59303"/>
              <a:gd name="connsiteY0" fmla="*/ 38 h 139667"/>
              <a:gd name="connsiteX1" fmla="*/ 24113 w 59303"/>
              <a:gd name="connsiteY1" fmla="*/ 87351 h 139667"/>
              <a:gd name="connsiteX2" fmla="*/ 44751 w 59303"/>
              <a:gd name="connsiteY2" fmla="*/ 138151 h 139667"/>
              <a:gd name="connsiteX3" fmla="*/ 9826 w 59303"/>
              <a:gd name="connsiteY3" fmla="*/ 123863 h 139667"/>
              <a:gd name="connsiteX4" fmla="*/ 1888 w 59303"/>
              <a:gd name="connsiteY4" fmla="*/ 98463 h 139667"/>
              <a:gd name="connsiteX5" fmla="*/ 59038 w 59303"/>
              <a:gd name="connsiteY5" fmla="*/ 38 h 13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03" h="139667">
                <a:moveTo>
                  <a:pt x="59038" y="38"/>
                </a:moveTo>
                <a:cubicBezTo>
                  <a:pt x="62742" y="-1814"/>
                  <a:pt x="26494" y="64332"/>
                  <a:pt x="24113" y="87351"/>
                </a:cubicBezTo>
                <a:cubicBezTo>
                  <a:pt x="21732" y="110370"/>
                  <a:pt x="47132" y="132066"/>
                  <a:pt x="44751" y="138151"/>
                </a:cubicBezTo>
                <a:cubicBezTo>
                  <a:pt x="42370" y="144236"/>
                  <a:pt x="16970" y="130478"/>
                  <a:pt x="9826" y="123863"/>
                </a:cubicBezTo>
                <a:cubicBezTo>
                  <a:pt x="2682" y="117248"/>
                  <a:pt x="-3139" y="118307"/>
                  <a:pt x="1888" y="98463"/>
                </a:cubicBezTo>
                <a:cubicBezTo>
                  <a:pt x="6915" y="78619"/>
                  <a:pt x="55334" y="1890"/>
                  <a:pt x="59038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: 図形 1260">
            <a:extLst>
              <a:ext uri="{FF2B5EF4-FFF2-40B4-BE49-F238E27FC236}">
                <a16:creationId xmlns:a16="http://schemas.microsoft.com/office/drawing/2014/main" id="{4F7B3CA8-7CA1-4832-994A-92D8F991A3BA}"/>
              </a:ext>
            </a:extLst>
          </p:cNvPr>
          <p:cNvSpPr/>
          <p:nvPr/>
        </p:nvSpPr>
        <p:spPr>
          <a:xfrm>
            <a:off x="3922281" y="12039073"/>
            <a:ext cx="203130" cy="243445"/>
          </a:xfrm>
          <a:custGeom>
            <a:avLst/>
            <a:gdLst>
              <a:gd name="connsiteX0" fmla="*/ 200457 w 203130"/>
              <a:gd name="connsiteY0" fmla="*/ 527 h 243445"/>
              <a:gd name="connsiteX1" fmla="*/ 140132 w 203130"/>
              <a:gd name="connsiteY1" fmla="*/ 195790 h 243445"/>
              <a:gd name="connsiteX2" fmla="*/ 89332 w 203130"/>
              <a:gd name="connsiteY2" fmla="*/ 183090 h 243445"/>
              <a:gd name="connsiteX3" fmla="*/ 84569 w 203130"/>
              <a:gd name="connsiteY3" fmla="*/ 227540 h 243445"/>
              <a:gd name="connsiteX4" fmla="*/ 41707 w 203130"/>
              <a:gd name="connsiteY4" fmla="*/ 243415 h 243445"/>
              <a:gd name="connsiteX5" fmla="*/ 432 w 203130"/>
              <a:gd name="connsiteY5" fmla="*/ 224365 h 243445"/>
              <a:gd name="connsiteX6" fmla="*/ 68694 w 203130"/>
              <a:gd name="connsiteY6" fmla="*/ 225952 h 243445"/>
              <a:gd name="connsiteX7" fmla="*/ 149657 w 203130"/>
              <a:gd name="connsiteY7" fmla="*/ 197377 h 243445"/>
              <a:gd name="connsiteX8" fmla="*/ 187757 w 203130"/>
              <a:gd name="connsiteY8" fmla="*/ 140227 h 243445"/>
              <a:gd name="connsiteX9" fmla="*/ 200457 w 203130"/>
              <a:gd name="connsiteY9" fmla="*/ 527 h 24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130" h="243445">
                <a:moveTo>
                  <a:pt x="200457" y="527"/>
                </a:moveTo>
                <a:cubicBezTo>
                  <a:pt x="192520" y="9787"/>
                  <a:pt x="158653" y="165363"/>
                  <a:pt x="140132" y="195790"/>
                </a:cubicBezTo>
                <a:cubicBezTo>
                  <a:pt x="121611" y="226217"/>
                  <a:pt x="98592" y="177798"/>
                  <a:pt x="89332" y="183090"/>
                </a:cubicBezTo>
                <a:cubicBezTo>
                  <a:pt x="80072" y="188382"/>
                  <a:pt x="92506" y="217486"/>
                  <a:pt x="84569" y="227540"/>
                </a:cubicBezTo>
                <a:cubicBezTo>
                  <a:pt x="76632" y="237594"/>
                  <a:pt x="55730" y="243944"/>
                  <a:pt x="41707" y="243415"/>
                </a:cubicBezTo>
                <a:cubicBezTo>
                  <a:pt x="27684" y="242886"/>
                  <a:pt x="-4066" y="227276"/>
                  <a:pt x="432" y="224365"/>
                </a:cubicBezTo>
                <a:cubicBezTo>
                  <a:pt x="4930" y="221455"/>
                  <a:pt x="43823" y="230450"/>
                  <a:pt x="68694" y="225952"/>
                </a:cubicBezTo>
                <a:cubicBezTo>
                  <a:pt x="93565" y="221454"/>
                  <a:pt x="129813" y="211664"/>
                  <a:pt x="149657" y="197377"/>
                </a:cubicBezTo>
                <a:cubicBezTo>
                  <a:pt x="169501" y="183090"/>
                  <a:pt x="178497" y="173829"/>
                  <a:pt x="187757" y="140227"/>
                </a:cubicBezTo>
                <a:cubicBezTo>
                  <a:pt x="197017" y="106625"/>
                  <a:pt x="208394" y="-8733"/>
                  <a:pt x="200457" y="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: 図形 1261">
            <a:extLst>
              <a:ext uri="{FF2B5EF4-FFF2-40B4-BE49-F238E27FC236}">
                <a16:creationId xmlns:a16="http://schemas.microsoft.com/office/drawing/2014/main" id="{2A80BC95-3A53-412D-9F98-5756C6AF66B1}"/>
              </a:ext>
            </a:extLst>
          </p:cNvPr>
          <p:cNvSpPr/>
          <p:nvPr/>
        </p:nvSpPr>
        <p:spPr>
          <a:xfrm>
            <a:off x="2463726" y="7778707"/>
            <a:ext cx="320758" cy="325674"/>
          </a:xfrm>
          <a:custGeom>
            <a:avLst/>
            <a:gdLst>
              <a:gd name="connsiteX0" fmla="*/ 320749 w 320758"/>
              <a:gd name="connsiteY0" fmla="*/ 43 h 325674"/>
              <a:gd name="connsiteX1" fmla="*/ 214387 w 320758"/>
              <a:gd name="connsiteY1" fmla="*/ 222293 h 325674"/>
              <a:gd name="connsiteX2" fmla="*/ 179462 w 320758"/>
              <a:gd name="connsiteY2" fmla="*/ 274681 h 325674"/>
              <a:gd name="connsiteX3" fmla="*/ 212799 w 320758"/>
              <a:gd name="connsiteY3" fmla="*/ 325481 h 325674"/>
              <a:gd name="connsiteX4" fmla="*/ 130249 w 320758"/>
              <a:gd name="connsiteY4" fmla="*/ 255631 h 325674"/>
              <a:gd name="connsiteX5" fmla="*/ 181049 w 320758"/>
              <a:gd name="connsiteY5" fmla="*/ 274681 h 325674"/>
              <a:gd name="connsiteX6" fmla="*/ 138187 w 320758"/>
              <a:gd name="connsiteY6" fmla="*/ 208006 h 325674"/>
              <a:gd name="connsiteX7" fmla="*/ 74 w 320758"/>
              <a:gd name="connsiteY7" fmla="*/ 123868 h 325674"/>
              <a:gd name="connsiteX8" fmla="*/ 119137 w 320758"/>
              <a:gd name="connsiteY8" fmla="*/ 206418 h 325674"/>
              <a:gd name="connsiteX9" fmla="*/ 138187 w 320758"/>
              <a:gd name="connsiteY9" fmla="*/ 231818 h 325674"/>
              <a:gd name="connsiteX10" fmla="*/ 208037 w 320758"/>
              <a:gd name="connsiteY10" fmla="*/ 203243 h 325674"/>
              <a:gd name="connsiteX11" fmla="*/ 320749 w 320758"/>
              <a:gd name="connsiteY11" fmla="*/ 43 h 32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0758" h="325674">
                <a:moveTo>
                  <a:pt x="320749" y="43"/>
                </a:moveTo>
                <a:cubicBezTo>
                  <a:pt x="321807" y="3218"/>
                  <a:pt x="237935" y="176520"/>
                  <a:pt x="214387" y="222293"/>
                </a:cubicBezTo>
                <a:cubicBezTo>
                  <a:pt x="190839" y="268066"/>
                  <a:pt x="179727" y="257483"/>
                  <a:pt x="179462" y="274681"/>
                </a:cubicBezTo>
                <a:cubicBezTo>
                  <a:pt x="179197" y="291879"/>
                  <a:pt x="221001" y="328656"/>
                  <a:pt x="212799" y="325481"/>
                </a:cubicBezTo>
                <a:cubicBezTo>
                  <a:pt x="204597" y="322306"/>
                  <a:pt x="135541" y="264098"/>
                  <a:pt x="130249" y="255631"/>
                </a:cubicBezTo>
                <a:cubicBezTo>
                  <a:pt x="124957" y="247164"/>
                  <a:pt x="179726" y="282618"/>
                  <a:pt x="181049" y="274681"/>
                </a:cubicBezTo>
                <a:cubicBezTo>
                  <a:pt x="182372" y="266744"/>
                  <a:pt x="168349" y="233141"/>
                  <a:pt x="138187" y="208006"/>
                </a:cubicBezTo>
                <a:cubicBezTo>
                  <a:pt x="108025" y="182871"/>
                  <a:pt x="3249" y="124133"/>
                  <a:pt x="74" y="123868"/>
                </a:cubicBezTo>
                <a:cubicBezTo>
                  <a:pt x="-3101" y="123603"/>
                  <a:pt x="96118" y="188426"/>
                  <a:pt x="119137" y="206418"/>
                </a:cubicBezTo>
                <a:cubicBezTo>
                  <a:pt x="142156" y="224410"/>
                  <a:pt x="123370" y="232347"/>
                  <a:pt x="138187" y="231818"/>
                </a:cubicBezTo>
                <a:cubicBezTo>
                  <a:pt x="153004" y="231289"/>
                  <a:pt x="176552" y="238961"/>
                  <a:pt x="208037" y="203243"/>
                </a:cubicBezTo>
                <a:cubicBezTo>
                  <a:pt x="239522" y="167525"/>
                  <a:pt x="319691" y="-3132"/>
                  <a:pt x="320749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: 図形 1262">
            <a:extLst>
              <a:ext uri="{FF2B5EF4-FFF2-40B4-BE49-F238E27FC236}">
                <a16:creationId xmlns:a16="http://schemas.microsoft.com/office/drawing/2014/main" id="{79DFD19A-D1C9-4527-B138-98DB6650D890}"/>
              </a:ext>
            </a:extLst>
          </p:cNvPr>
          <p:cNvSpPr/>
          <p:nvPr/>
        </p:nvSpPr>
        <p:spPr>
          <a:xfrm>
            <a:off x="3323632" y="8296043"/>
            <a:ext cx="290939" cy="619467"/>
          </a:xfrm>
          <a:custGeom>
            <a:avLst/>
            <a:gdLst>
              <a:gd name="connsiteX0" fmla="*/ 10118 w 290939"/>
              <a:gd name="connsiteY0" fmla="*/ 16107 h 619467"/>
              <a:gd name="connsiteX1" fmla="*/ 50335 w 290939"/>
              <a:gd name="connsiteY1" fmla="*/ 105007 h 619467"/>
              <a:gd name="connsiteX2" fmla="*/ 281051 w 290939"/>
              <a:gd name="connsiteY2" fmla="*/ 596074 h 619467"/>
              <a:gd name="connsiteX3" fmla="*/ 242951 w 290939"/>
              <a:gd name="connsiteY3" fmla="*/ 519874 h 619467"/>
              <a:gd name="connsiteX4" fmla="*/ 190035 w 290939"/>
              <a:gd name="connsiteY4" fmla="*/ 335724 h 619467"/>
              <a:gd name="connsiteX5" fmla="*/ 10118 w 290939"/>
              <a:gd name="connsiteY5" fmla="*/ 16107 h 61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939" h="619467">
                <a:moveTo>
                  <a:pt x="10118" y="16107"/>
                </a:moveTo>
                <a:cubicBezTo>
                  <a:pt x="-13165" y="-22346"/>
                  <a:pt x="5179" y="8346"/>
                  <a:pt x="50335" y="105007"/>
                </a:cubicBezTo>
                <a:cubicBezTo>
                  <a:pt x="95491" y="201668"/>
                  <a:pt x="248948" y="526929"/>
                  <a:pt x="281051" y="596074"/>
                </a:cubicBezTo>
                <a:cubicBezTo>
                  <a:pt x="313154" y="665219"/>
                  <a:pt x="258120" y="563266"/>
                  <a:pt x="242951" y="519874"/>
                </a:cubicBezTo>
                <a:cubicBezTo>
                  <a:pt x="227782" y="476482"/>
                  <a:pt x="227429" y="420038"/>
                  <a:pt x="190035" y="335724"/>
                </a:cubicBezTo>
                <a:cubicBezTo>
                  <a:pt x="152641" y="251410"/>
                  <a:pt x="33401" y="54560"/>
                  <a:pt x="10118" y="1610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: 図形 1263">
            <a:extLst>
              <a:ext uri="{FF2B5EF4-FFF2-40B4-BE49-F238E27FC236}">
                <a16:creationId xmlns:a16="http://schemas.microsoft.com/office/drawing/2014/main" id="{99174FC9-D6AC-47D9-A20A-123AB2096253}"/>
              </a:ext>
            </a:extLst>
          </p:cNvPr>
          <p:cNvSpPr/>
          <p:nvPr/>
        </p:nvSpPr>
        <p:spPr>
          <a:xfrm>
            <a:off x="3250286" y="8250780"/>
            <a:ext cx="334729" cy="820696"/>
          </a:xfrm>
          <a:custGeom>
            <a:avLst/>
            <a:gdLst>
              <a:gd name="connsiteX0" fmla="*/ 7264 w 334729"/>
              <a:gd name="connsiteY0" fmla="*/ 10570 h 820696"/>
              <a:gd name="connsiteX1" fmla="*/ 47481 w 334729"/>
              <a:gd name="connsiteY1" fmla="*/ 120637 h 820696"/>
              <a:gd name="connsiteX2" fmla="*/ 235864 w 334729"/>
              <a:gd name="connsiteY2" fmla="*/ 497403 h 820696"/>
              <a:gd name="connsiteX3" fmla="*/ 331114 w 334729"/>
              <a:gd name="connsiteY3" fmla="*/ 808553 h 820696"/>
              <a:gd name="connsiteX4" fmla="*/ 307831 w 334729"/>
              <a:gd name="connsiteY4" fmla="*/ 738703 h 820696"/>
              <a:gd name="connsiteX5" fmla="*/ 242214 w 334729"/>
              <a:gd name="connsiteY5" fmla="*/ 563020 h 820696"/>
              <a:gd name="connsiteX6" fmla="*/ 163897 w 334729"/>
              <a:gd name="connsiteY6" fmla="*/ 342887 h 820696"/>
              <a:gd name="connsiteX7" fmla="*/ 7264 w 334729"/>
              <a:gd name="connsiteY7" fmla="*/ 10570 h 820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729" h="820696">
                <a:moveTo>
                  <a:pt x="7264" y="10570"/>
                </a:moveTo>
                <a:cubicBezTo>
                  <a:pt x="-12139" y="-26472"/>
                  <a:pt x="9381" y="39498"/>
                  <a:pt x="47481" y="120637"/>
                </a:cubicBezTo>
                <a:cubicBezTo>
                  <a:pt x="85581" y="201776"/>
                  <a:pt x="188592" y="382750"/>
                  <a:pt x="235864" y="497403"/>
                </a:cubicBezTo>
                <a:cubicBezTo>
                  <a:pt x="283136" y="612056"/>
                  <a:pt x="319120" y="768336"/>
                  <a:pt x="331114" y="808553"/>
                </a:cubicBezTo>
                <a:cubicBezTo>
                  <a:pt x="343108" y="848770"/>
                  <a:pt x="322648" y="779625"/>
                  <a:pt x="307831" y="738703"/>
                </a:cubicBezTo>
                <a:cubicBezTo>
                  <a:pt x="293014" y="697781"/>
                  <a:pt x="266203" y="628989"/>
                  <a:pt x="242214" y="563020"/>
                </a:cubicBezTo>
                <a:cubicBezTo>
                  <a:pt x="218225" y="497051"/>
                  <a:pt x="202350" y="434962"/>
                  <a:pt x="163897" y="342887"/>
                </a:cubicBezTo>
                <a:cubicBezTo>
                  <a:pt x="125444" y="250812"/>
                  <a:pt x="26667" y="47612"/>
                  <a:pt x="7264" y="1057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: 図形 1264">
            <a:extLst>
              <a:ext uri="{FF2B5EF4-FFF2-40B4-BE49-F238E27FC236}">
                <a16:creationId xmlns:a16="http://schemas.microsoft.com/office/drawing/2014/main" id="{7158A1DF-F397-42CE-8F61-0880C31DFBEB}"/>
              </a:ext>
            </a:extLst>
          </p:cNvPr>
          <p:cNvSpPr/>
          <p:nvPr/>
        </p:nvSpPr>
        <p:spPr>
          <a:xfrm>
            <a:off x="3748275" y="9315314"/>
            <a:ext cx="149852" cy="473798"/>
          </a:xfrm>
          <a:custGeom>
            <a:avLst/>
            <a:gdLst>
              <a:gd name="connsiteX0" fmla="*/ 342 w 149852"/>
              <a:gd name="connsiteY0" fmla="*/ 136 h 473798"/>
              <a:gd name="connsiteX1" fmla="*/ 25742 w 149852"/>
              <a:gd name="connsiteY1" fmla="*/ 203336 h 473798"/>
              <a:gd name="connsiteX2" fmla="*/ 146392 w 149852"/>
              <a:gd name="connsiteY2" fmla="*/ 465803 h 473798"/>
              <a:gd name="connsiteX3" fmla="*/ 110408 w 149852"/>
              <a:gd name="connsiteY3" fmla="*/ 395953 h 473798"/>
              <a:gd name="connsiteX4" fmla="*/ 40558 w 149852"/>
              <a:gd name="connsiteY4" fmla="*/ 292236 h 473798"/>
              <a:gd name="connsiteX5" fmla="*/ 13042 w 149852"/>
              <a:gd name="connsiteY5" fmla="*/ 232969 h 473798"/>
              <a:gd name="connsiteX6" fmla="*/ 342 w 149852"/>
              <a:gd name="connsiteY6" fmla="*/ 136 h 4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852" h="473798">
                <a:moveTo>
                  <a:pt x="342" y="136"/>
                </a:moveTo>
                <a:cubicBezTo>
                  <a:pt x="2459" y="-4803"/>
                  <a:pt x="1400" y="125725"/>
                  <a:pt x="25742" y="203336"/>
                </a:cubicBezTo>
                <a:cubicBezTo>
                  <a:pt x="50084" y="280947"/>
                  <a:pt x="132281" y="433700"/>
                  <a:pt x="146392" y="465803"/>
                </a:cubicBezTo>
                <a:cubicBezTo>
                  <a:pt x="160503" y="497906"/>
                  <a:pt x="128047" y="424881"/>
                  <a:pt x="110408" y="395953"/>
                </a:cubicBezTo>
                <a:cubicBezTo>
                  <a:pt x="92769" y="367025"/>
                  <a:pt x="56786" y="319400"/>
                  <a:pt x="40558" y="292236"/>
                </a:cubicBezTo>
                <a:cubicBezTo>
                  <a:pt x="24330" y="265072"/>
                  <a:pt x="19745" y="280594"/>
                  <a:pt x="13042" y="232969"/>
                </a:cubicBezTo>
                <a:cubicBezTo>
                  <a:pt x="6339" y="185344"/>
                  <a:pt x="-1775" y="5075"/>
                  <a:pt x="342" y="13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: 図形 1265">
            <a:extLst>
              <a:ext uri="{FF2B5EF4-FFF2-40B4-BE49-F238E27FC236}">
                <a16:creationId xmlns:a16="http://schemas.microsoft.com/office/drawing/2014/main" id="{9FF1C563-7825-4F64-A565-5848C55F94EF}"/>
              </a:ext>
            </a:extLst>
          </p:cNvPr>
          <p:cNvSpPr/>
          <p:nvPr/>
        </p:nvSpPr>
        <p:spPr>
          <a:xfrm>
            <a:off x="3945334" y="9867878"/>
            <a:ext cx="80582" cy="527096"/>
          </a:xfrm>
          <a:custGeom>
            <a:avLst/>
            <a:gdLst>
              <a:gd name="connsiteX0" fmla="*/ 6483 w 80582"/>
              <a:gd name="connsiteY0" fmla="*/ 22 h 527096"/>
              <a:gd name="connsiteX1" fmla="*/ 4366 w 80582"/>
              <a:gd name="connsiteY1" fmla="*/ 266722 h 527096"/>
              <a:gd name="connsiteX2" fmla="*/ 72099 w 80582"/>
              <a:gd name="connsiteY2" fmla="*/ 389489 h 527096"/>
              <a:gd name="connsiteX3" fmla="*/ 57283 w 80582"/>
              <a:gd name="connsiteY3" fmla="*/ 527072 h 527096"/>
              <a:gd name="connsiteX4" fmla="*/ 80566 w 80582"/>
              <a:gd name="connsiteY4" fmla="*/ 400072 h 527096"/>
              <a:gd name="connsiteX5" fmla="*/ 53049 w 80582"/>
              <a:gd name="connsiteY5" fmla="*/ 319639 h 527096"/>
              <a:gd name="connsiteX6" fmla="*/ 4366 w 80582"/>
              <a:gd name="connsiteY6" fmla="*/ 251905 h 527096"/>
              <a:gd name="connsiteX7" fmla="*/ 6483 w 80582"/>
              <a:gd name="connsiteY7" fmla="*/ 22 h 52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582" h="527096">
                <a:moveTo>
                  <a:pt x="6483" y="22"/>
                </a:moveTo>
                <a:cubicBezTo>
                  <a:pt x="6483" y="2491"/>
                  <a:pt x="-6570" y="201811"/>
                  <a:pt x="4366" y="266722"/>
                </a:cubicBezTo>
                <a:cubicBezTo>
                  <a:pt x="15302" y="331633"/>
                  <a:pt x="63280" y="346097"/>
                  <a:pt x="72099" y="389489"/>
                </a:cubicBezTo>
                <a:cubicBezTo>
                  <a:pt x="80919" y="432881"/>
                  <a:pt x="55872" y="525308"/>
                  <a:pt x="57283" y="527072"/>
                </a:cubicBezTo>
                <a:cubicBezTo>
                  <a:pt x="58694" y="528836"/>
                  <a:pt x="81272" y="434644"/>
                  <a:pt x="80566" y="400072"/>
                </a:cubicBezTo>
                <a:cubicBezTo>
                  <a:pt x="79860" y="365500"/>
                  <a:pt x="65749" y="344334"/>
                  <a:pt x="53049" y="319639"/>
                </a:cubicBezTo>
                <a:cubicBezTo>
                  <a:pt x="40349" y="294944"/>
                  <a:pt x="13891" y="302352"/>
                  <a:pt x="4366" y="251905"/>
                </a:cubicBezTo>
                <a:cubicBezTo>
                  <a:pt x="-5159" y="201458"/>
                  <a:pt x="6483" y="-2447"/>
                  <a:pt x="6483" y="2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: 図形 1267">
            <a:extLst>
              <a:ext uri="{FF2B5EF4-FFF2-40B4-BE49-F238E27FC236}">
                <a16:creationId xmlns:a16="http://schemas.microsoft.com/office/drawing/2014/main" id="{237047AC-547E-474A-849D-7197C24EA704}"/>
              </a:ext>
            </a:extLst>
          </p:cNvPr>
          <p:cNvSpPr/>
          <p:nvPr/>
        </p:nvSpPr>
        <p:spPr>
          <a:xfrm>
            <a:off x="4002513" y="10797002"/>
            <a:ext cx="235178" cy="343137"/>
          </a:xfrm>
          <a:custGeom>
            <a:avLst/>
            <a:gdLst>
              <a:gd name="connsiteX0" fmla="*/ 235054 w 235178"/>
              <a:gd name="connsiteY0" fmla="*/ 115 h 343137"/>
              <a:gd name="connsiteX1" fmla="*/ 196954 w 235178"/>
              <a:gd name="connsiteY1" fmla="*/ 188498 h 343137"/>
              <a:gd name="connsiteX2" fmla="*/ 201187 w 235178"/>
              <a:gd name="connsiteY2" fmla="*/ 230831 h 343137"/>
              <a:gd name="connsiteX3" fmla="*/ 104 w 235178"/>
              <a:gd name="connsiteY3" fmla="*/ 343015 h 343137"/>
              <a:gd name="connsiteX4" fmla="*/ 173670 w 235178"/>
              <a:gd name="connsiteY4" fmla="*/ 251998 h 343137"/>
              <a:gd name="connsiteX5" fmla="*/ 182137 w 235178"/>
              <a:gd name="connsiteY5" fmla="*/ 218131 h 343137"/>
              <a:gd name="connsiteX6" fmla="*/ 235054 w 235178"/>
              <a:gd name="connsiteY6" fmla="*/ 115 h 34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178" h="343137">
                <a:moveTo>
                  <a:pt x="235054" y="115"/>
                </a:moveTo>
                <a:cubicBezTo>
                  <a:pt x="237524" y="-4824"/>
                  <a:pt x="202598" y="150045"/>
                  <a:pt x="196954" y="188498"/>
                </a:cubicBezTo>
                <a:cubicBezTo>
                  <a:pt x="191310" y="226951"/>
                  <a:pt x="233995" y="205078"/>
                  <a:pt x="201187" y="230831"/>
                </a:cubicBezTo>
                <a:cubicBezTo>
                  <a:pt x="168379" y="256584"/>
                  <a:pt x="4690" y="339487"/>
                  <a:pt x="104" y="343015"/>
                </a:cubicBezTo>
                <a:cubicBezTo>
                  <a:pt x="-4482" y="346543"/>
                  <a:pt x="143331" y="272812"/>
                  <a:pt x="173670" y="251998"/>
                </a:cubicBezTo>
                <a:cubicBezTo>
                  <a:pt x="204009" y="231184"/>
                  <a:pt x="171201" y="254820"/>
                  <a:pt x="182137" y="218131"/>
                </a:cubicBezTo>
                <a:cubicBezTo>
                  <a:pt x="193073" y="181442"/>
                  <a:pt x="232584" y="5054"/>
                  <a:pt x="235054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: 図形 1268">
            <a:extLst>
              <a:ext uri="{FF2B5EF4-FFF2-40B4-BE49-F238E27FC236}">
                <a16:creationId xmlns:a16="http://schemas.microsoft.com/office/drawing/2014/main" id="{54AA9826-0428-472B-89A4-46CB65AED39E}"/>
              </a:ext>
            </a:extLst>
          </p:cNvPr>
          <p:cNvSpPr/>
          <p:nvPr/>
        </p:nvSpPr>
        <p:spPr>
          <a:xfrm>
            <a:off x="4125125" y="11180223"/>
            <a:ext cx="214063" cy="535213"/>
          </a:xfrm>
          <a:custGeom>
            <a:avLst/>
            <a:gdLst>
              <a:gd name="connsiteX0" fmla="*/ 214042 w 214063"/>
              <a:gd name="connsiteY0" fmla="*/ 10 h 535213"/>
              <a:gd name="connsiteX1" fmla="*/ 97625 w 214063"/>
              <a:gd name="connsiteY1" fmla="*/ 306927 h 535213"/>
              <a:gd name="connsiteX2" fmla="*/ 146308 w 214063"/>
              <a:gd name="connsiteY2" fmla="*/ 520710 h 535213"/>
              <a:gd name="connsiteX3" fmla="*/ 131492 w 214063"/>
              <a:gd name="connsiteY3" fmla="*/ 488960 h 535213"/>
              <a:gd name="connsiteX4" fmla="*/ 258 w 214063"/>
              <a:gd name="connsiteY4" fmla="*/ 270944 h 535213"/>
              <a:gd name="connsiteX5" fmla="*/ 97625 w 214063"/>
              <a:gd name="connsiteY5" fmla="*/ 440277 h 535213"/>
              <a:gd name="connsiteX6" fmla="*/ 87042 w 214063"/>
              <a:gd name="connsiteY6" fmla="*/ 357727 h 535213"/>
              <a:gd name="connsiteX7" fmla="*/ 87042 w 214063"/>
              <a:gd name="connsiteY7" fmla="*/ 317510 h 535213"/>
              <a:gd name="connsiteX8" fmla="*/ 214042 w 214063"/>
              <a:gd name="connsiteY8" fmla="*/ 10 h 53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063" h="535213">
                <a:moveTo>
                  <a:pt x="214042" y="10"/>
                </a:moveTo>
                <a:cubicBezTo>
                  <a:pt x="215806" y="-1754"/>
                  <a:pt x="108914" y="220144"/>
                  <a:pt x="97625" y="306927"/>
                </a:cubicBezTo>
                <a:cubicBezTo>
                  <a:pt x="86336" y="393710"/>
                  <a:pt x="140663" y="490371"/>
                  <a:pt x="146308" y="520710"/>
                </a:cubicBezTo>
                <a:cubicBezTo>
                  <a:pt x="151953" y="551049"/>
                  <a:pt x="155834" y="530587"/>
                  <a:pt x="131492" y="488960"/>
                </a:cubicBezTo>
                <a:cubicBezTo>
                  <a:pt x="107150" y="447333"/>
                  <a:pt x="5902" y="279058"/>
                  <a:pt x="258" y="270944"/>
                </a:cubicBezTo>
                <a:cubicBezTo>
                  <a:pt x="-5386" y="262830"/>
                  <a:pt x="83161" y="425813"/>
                  <a:pt x="97625" y="440277"/>
                </a:cubicBezTo>
                <a:cubicBezTo>
                  <a:pt x="112089" y="454741"/>
                  <a:pt x="88806" y="378188"/>
                  <a:pt x="87042" y="357727"/>
                </a:cubicBezTo>
                <a:cubicBezTo>
                  <a:pt x="85278" y="337266"/>
                  <a:pt x="69403" y="372543"/>
                  <a:pt x="87042" y="317510"/>
                </a:cubicBezTo>
                <a:cubicBezTo>
                  <a:pt x="104681" y="262477"/>
                  <a:pt x="212278" y="1774"/>
                  <a:pt x="214042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: 図形 1269">
            <a:extLst>
              <a:ext uri="{FF2B5EF4-FFF2-40B4-BE49-F238E27FC236}">
                <a16:creationId xmlns:a16="http://schemas.microsoft.com/office/drawing/2014/main" id="{1EF31D4F-11F4-458D-899A-488E5FE02224}"/>
              </a:ext>
            </a:extLst>
          </p:cNvPr>
          <p:cNvSpPr/>
          <p:nvPr/>
        </p:nvSpPr>
        <p:spPr>
          <a:xfrm>
            <a:off x="3765045" y="10729383"/>
            <a:ext cx="410356" cy="286095"/>
          </a:xfrm>
          <a:custGeom>
            <a:avLst/>
            <a:gdLst>
              <a:gd name="connsiteX0" fmla="*/ 402672 w 410356"/>
              <a:gd name="connsiteY0" fmla="*/ 0 h 286095"/>
              <a:gd name="connsiteX1" fmla="*/ 392088 w 410356"/>
              <a:gd name="connsiteY1" fmla="*/ 152400 h 286095"/>
              <a:gd name="connsiteX2" fmla="*/ 229105 w 410356"/>
              <a:gd name="connsiteY2" fmla="*/ 194734 h 286095"/>
              <a:gd name="connsiteX3" fmla="*/ 505 w 410356"/>
              <a:gd name="connsiteY3" fmla="*/ 285750 h 286095"/>
              <a:gd name="connsiteX4" fmla="*/ 171955 w 410356"/>
              <a:gd name="connsiteY4" fmla="*/ 224367 h 286095"/>
              <a:gd name="connsiteX5" fmla="*/ 320122 w 410356"/>
              <a:gd name="connsiteY5" fmla="*/ 184150 h 286095"/>
              <a:gd name="connsiteX6" fmla="*/ 358222 w 410356"/>
              <a:gd name="connsiteY6" fmla="*/ 152400 h 286095"/>
              <a:gd name="connsiteX7" fmla="*/ 402672 w 410356"/>
              <a:gd name="connsiteY7" fmla="*/ 0 h 28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56" h="286095">
                <a:moveTo>
                  <a:pt x="402672" y="0"/>
                </a:moveTo>
                <a:cubicBezTo>
                  <a:pt x="408316" y="0"/>
                  <a:pt x="421016" y="119944"/>
                  <a:pt x="392088" y="152400"/>
                </a:cubicBezTo>
                <a:cubicBezTo>
                  <a:pt x="363160" y="184856"/>
                  <a:pt x="294369" y="172509"/>
                  <a:pt x="229105" y="194734"/>
                </a:cubicBezTo>
                <a:cubicBezTo>
                  <a:pt x="163841" y="216959"/>
                  <a:pt x="10030" y="280811"/>
                  <a:pt x="505" y="285750"/>
                </a:cubicBezTo>
                <a:cubicBezTo>
                  <a:pt x="-9020" y="290689"/>
                  <a:pt x="118686" y="241300"/>
                  <a:pt x="171955" y="224367"/>
                </a:cubicBezTo>
                <a:cubicBezTo>
                  <a:pt x="225224" y="207434"/>
                  <a:pt x="289078" y="196144"/>
                  <a:pt x="320122" y="184150"/>
                </a:cubicBezTo>
                <a:cubicBezTo>
                  <a:pt x="351166" y="172156"/>
                  <a:pt x="343758" y="176742"/>
                  <a:pt x="358222" y="152400"/>
                </a:cubicBezTo>
                <a:cubicBezTo>
                  <a:pt x="372686" y="128058"/>
                  <a:pt x="397028" y="0"/>
                  <a:pt x="40267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: 図形 1270">
            <a:extLst>
              <a:ext uri="{FF2B5EF4-FFF2-40B4-BE49-F238E27FC236}">
                <a16:creationId xmlns:a16="http://schemas.microsoft.com/office/drawing/2014/main" id="{C2BC603B-555B-4FAA-AA13-DFA732B56BEB}"/>
              </a:ext>
            </a:extLst>
          </p:cNvPr>
          <p:cNvSpPr/>
          <p:nvPr/>
        </p:nvSpPr>
        <p:spPr>
          <a:xfrm>
            <a:off x="1805482" y="7384700"/>
            <a:ext cx="70819" cy="964382"/>
          </a:xfrm>
          <a:custGeom>
            <a:avLst/>
            <a:gdLst>
              <a:gd name="connsiteX0" fmla="*/ 69885 w 70819"/>
              <a:gd name="connsiteY0" fmla="*/ 2467 h 964382"/>
              <a:gd name="connsiteX1" fmla="*/ 40251 w 70819"/>
              <a:gd name="connsiteY1" fmla="*/ 163333 h 964382"/>
              <a:gd name="connsiteX2" fmla="*/ 40251 w 70819"/>
              <a:gd name="connsiteY2" fmla="*/ 271283 h 964382"/>
              <a:gd name="connsiteX3" fmla="*/ 14851 w 70819"/>
              <a:gd name="connsiteY3" fmla="*/ 417333 h 964382"/>
              <a:gd name="connsiteX4" fmla="*/ 50835 w 70819"/>
              <a:gd name="connsiteY4" fmla="*/ 931683 h 964382"/>
              <a:gd name="connsiteX5" fmla="*/ 48718 w 70819"/>
              <a:gd name="connsiteY5" fmla="*/ 844900 h 964382"/>
              <a:gd name="connsiteX6" fmla="*/ 35 w 70819"/>
              <a:gd name="connsiteY6" fmla="*/ 298800 h 964382"/>
              <a:gd name="connsiteX7" fmla="*/ 69885 w 70819"/>
              <a:gd name="connsiteY7" fmla="*/ 2467 h 96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819" h="964382">
                <a:moveTo>
                  <a:pt x="69885" y="2467"/>
                </a:moveTo>
                <a:cubicBezTo>
                  <a:pt x="76588" y="-20111"/>
                  <a:pt x="45190" y="118530"/>
                  <a:pt x="40251" y="163333"/>
                </a:cubicBezTo>
                <a:cubicBezTo>
                  <a:pt x="35312" y="208136"/>
                  <a:pt x="44484" y="228950"/>
                  <a:pt x="40251" y="271283"/>
                </a:cubicBezTo>
                <a:cubicBezTo>
                  <a:pt x="36018" y="313616"/>
                  <a:pt x="13087" y="307266"/>
                  <a:pt x="14851" y="417333"/>
                </a:cubicBezTo>
                <a:cubicBezTo>
                  <a:pt x="16615" y="527400"/>
                  <a:pt x="45191" y="860422"/>
                  <a:pt x="50835" y="931683"/>
                </a:cubicBezTo>
                <a:cubicBezTo>
                  <a:pt x="56479" y="1002944"/>
                  <a:pt x="57185" y="950381"/>
                  <a:pt x="48718" y="844900"/>
                </a:cubicBezTo>
                <a:cubicBezTo>
                  <a:pt x="40251" y="739420"/>
                  <a:pt x="-1376" y="438853"/>
                  <a:pt x="35" y="298800"/>
                </a:cubicBezTo>
                <a:cubicBezTo>
                  <a:pt x="1446" y="158747"/>
                  <a:pt x="63182" y="25045"/>
                  <a:pt x="69885" y="24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: 図形 1271">
            <a:extLst>
              <a:ext uri="{FF2B5EF4-FFF2-40B4-BE49-F238E27FC236}">
                <a16:creationId xmlns:a16="http://schemas.microsoft.com/office/drawing/2014/main" id="{240B00A7-8EF8-44CF-99D8-C7EE9C4927F8}"/>
              </a:ext>
            </a:extLst>
          </p:cNvPr>
          <p:cNvSpPr/>
          <p:nvPr/>
        </p:nvSpPr>
        <p:spPr>
          <a:xfrm>
            <a:off x="1860454" y="8356005"/>
            <a:ext cx="48822" cy="849368"/>
          </a:xfrm>
          <a:custGeom>
            <a:avLst/>
            <a:gdLst>
              <a:gd name="connsiteX0" fmla="*/ 27613 w 48822"/>
              <a:gd name="connsiteY0" fmla="*/ 595 h 849368"/>
              <a:gd name="connsiteX1" fmla="*/ 27613 w 48822"/>
              <a:gd name="connsiteY1" fmla="*/ 182628 h 849368"/>
              <a:gd name="connsiteX2" fmla="*/ 27613 w 48822"/>
              <a:gd name="connsiteY2" fmla="*/ 459912 h 849368"/>
              <a:gd name="connsiteX3" fmla="*/ 48779 w 48822"/>
              <a:gd name="connsiteY3" fmla="*/ 840912 h 849368"/>
              <a:gd name="connsiteX4" fmla="*/ 21263 w 48822"/>
              <a:gd name="connsiteY4" fmla="*/ 686395 h 849368"/>
              <a:gd name="connsiteX5" fmla="*/ 96 w 48822"/>
              <a:gd name="connsiteY5" fmla="*/ 258828 h 849368"/>
              <a:gd name="connsiteX6" fmla="*/ 27613 w 48822"/>
              <a:gd name="connsiteY6" fmla="*/ 595 h 84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22" h="849368">
                <a:moveTo>
                  <a:pt x="27613" y="595"/>
                </a:moveTo>
                <a:cubicBezTo>
                  <a:pt x="32199" y="-12105"/>
                  <a:pt x="27613" y="182628"/>
                  <a:pt x="27613" y="182628"/>
                </a:cubicBezTo>
                <a:cubicBezTo>
                  <a:pt x="27613" y="259181"/>
                  <a:pt x="24085" y="350198"/>
                  <a:pt x="27613" y="459912"/>
                </a:cubicBezTo>
                <a:cubicBezTo>
                  <a:pt x="31141" y="569626"/>
                  <a:pt x="49837" y="803165"/>
                  <a:pt x="48779" y="840912"/>
                </a:cubicBezTo>
                <a:cubicBezTo>
                  <a:pt x="47721" y="878659"/>
                  <a:pt x="29377" y="783409"/>
                  <a:pt x="21263" y="686395"/>
                </a:cubicBezTo>
                <a:cubicBezTo>
                  <a:pt x="13149" y="589381"/>
                  <a:pt x="-1315" y="368542"/>
                  <a:pt x="96" y="258828"/>
                </a:cubicBezTo>
                <a:cubicBezTo>
                  <a:pt x="1507" y="149114"/>
                  <a:pt x="23027" y="13295"/>
                  <a:pt x="27613" y="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: 図形 1272">
            <a:extLst>
              <a:ext uri="{FF2B5EF4-FFF2-40B4-BE49-F238E27FC236}">
                <a16:creationId xmlns:a16="http://schemas.microsoft.com/office/drawing/2014/main" id="{DFFCED1E-AAC3-4633-ACC7-1A13ADA4028C}"/>
              </a:ext>
            </a:extLst>
          </p:cNvPr>
          <p:cNvSpPr/>
          <p:nvPr/>
        </p:nvSpPr>
        <p:spPr>
          <a:xfrm>
            <a:off x="1913113" y="9194638"/>
            <a:ext cx="74753" cy="942163"/>
          </a:xfrm>
          <a:custGeom>
            <a:avLst/>
            <a:gdLst>
              <a:gd name="connsiteX0" fmla="*/ 6704 w 74753"/>
              <a:gd name="connsiteY0" fmla="*/ 17095 h 942163"/>
              <a:gd name="connsiteX1" fmla="*/ 6704 w 74753"/>
              <a:gd name="connsiteY1" fmla="*/ 182195 h 942163"/>
              <a:gd name="connsiteX2" fmla="*/ 4587 w 74753"/>
              <a:gd name="connsiteY2" fmla="*/ 391745 h 942163"/>
              <a:gd name="connsiteX3" fmla="*/ 74437 w 74753"/>
              <a:gd name="connsiteY3" fmla="*/ 937845 h 942163"/>
              <a:gd name="connsiteX4" fmla="*/ 29987 w 74753"/>
              <a:gd name="connsiteY4" fmla="*/ 613995 h 942163"/>
              <a:gd name="connsiteX5" fmla="*/ 6704 w 74753"/>
              <a:gd name="connsiteY5" fmla="*/ 17095 h 94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753" h="942163">
                <a:moveTo>
                  <a:pt x="6704" y="17095"/>
                </a:moveTo>
                <a:cubicBezTo>
                  <a:pt x="2823" y="-54872"/>
                  <a:pt x="7057" y="119753"/>
                  <a:pt x="6704" y="182195"/>
                </a:cubicBezTo>
                <a:cubicBezTo>
                  <a:pt x="6351" y="244637"/>
                  <a:pt x="-6702" y="265803"/>
                  <a:pt x="4587" y="391745"/>
                </a:cubicBezTo>
                <a:cubicBezTo>
                  <a:pt x="15876" y="517687"/>
                  <a:pt x="70204" y="900803"/>
                  <a:pt x="74437" y="937845"/>
                </a:cubicBezTo>
                <a:cubicBezTo>
                  <a:pt x="78670" y="974887"/>
                  <a:pt x="39159" y="765689"/>
                  <a:pt x="29987" y="613995"/>
                </a:cubicBezTo>
                <a:cubicBezTo>
                  <a:pt x="20815" y="462301"/>
                  <a:pt x="10585" y="89062"/>
                  <a:pt x="6704" y="17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: 図形 1273">
            <a:extLst>
              <a:ext uri="{FF2B5EF4-FFF2-40B4-BE49-F238E27FC236}">
                <a16:creationId xmlns:a16="http://schemas.microsoft.com/office/drawing/2014/main" id="{83E2C613-9FD0-4D0B-AD73-93460014B3F3}"/>
              </a:ext>
            </a:extLst>
          </p:cNvPr>
          <p:cNvSpPr/>
          <p:nvPr/>
        </p:nvSpPr>
        <p:spPr>
          <a:xfrm>
            <a:off x="1985495" y="10115107"/>
            <a:ext cx="32295" cy="695870"/>
          </a:xfrm>
          <a:custGeom>
            <a:avLst/>
            <a:gdLst>
              <a:gd name="connsiteX0" fmla="*/ 2055 w 32295"/>
              <a:gd name="connsiteY0" fmla="*/ 6793 h 695870"/>
              <a:gd name="connsiteX1" fmla="*/ 4172 w 32295"/>
              <a:gd name="connsiteY1" fmla="*/ 258676 h 695870"/>
              <a:gd name="connsiteX2" fmla="*/ 31688 w 32295"/>
              <a:gd name="connsiteY2" fmla="*/ 491510 h 695870"/>
              <a:gd name="connsiteX3" fmla="*/ 23222 w 32295"/>
              <a:gd name="connsiteY3" fmla="*/ 694710 h 695870"/>
              <a:gd name="connsiteX4" fmla="*/ 23222 w 32295"/>
              <a:gd name="connsiteY4" fmla="*/ 546543 h 695870"/>
              <a:gd name="connsiteX5" fmla="*/ 2055 w 32295"/>
              <a:gd name="connsiteY5" fmla="*/ 6793 h 69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95" h="695870">
                <a:moveTo>
                  <a:pt x="2055" y="6793"/>
                </a:moveTo>
                <a:cubicBezTo>
                  <a:pt x="-1120" y="-41185"/>
                  <a:pt x="-767" y="177890"/>
                  <a:pt x="4172" y="258676"/>
                </a:cubicBezTo>
                <a:cubicBezTo>
                  <a:pt x="9111" y="339462"/>
                  <a:pt x="28513" y="418838"/>
                  <a:pt x="31688" y="491510"/>
                </a:cubicBezTo>
                <a:cubicBezTo>
                  <a:pt x="34863" y="564182"/>
                  <a:pt x="24633" y="685538"/>
                  <a:pt x="23222" y="694710"/>
                </a:cubicBezTo>
                <a:cubicBezTo>
                  <a:pt x="21811" y="703882"/>
                  <a:pt x="26044" y="659079"/>
                  <a:pt x="23222" y="546543"/>
                </a:cubicBezTo>
                <a:cubicBezTo>
                  <a:pt x="20400" y="434007"/>
                  <a:pt x="5230" y="54771"/>
                  <a:pt x="2055" y="6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: 図形 1274">
            <a:extLst>
              <a:ext uri="{FF2B5EF4-FFF2-40B4-BE49-F238E27FC236}">
                <a16:creationId xmlns:a16="http://schemas.microsoft.com/office/drawing/2014/main" id="{4D86BAD4-661C-4AE6-B23F-4927AC04626E}"/>
              </a:ext>
            </a:extLst>
          </p:cNvPr>
          <p:cNvSpPr/>
          <p:nvPr/>
        </p:nvSpPr>
        <p:spPr>
          <a:xfrm>
            <a:off x="1860528" y="10802918"/>
            <a:ext cx="170511" cy="529906"/>
          </a:xfrm>
          <a:custGeom>
            <a:avLst/>
            <a:gdLst>
              <a:gd name="connsiteX0" fmla="*/ 139722 w 170511"/>
              <a:gd name="connsiteY0" fmla="*/ 549 h 529906"/>
              <a:gd name="connsiteX1" fmla="*/ 129139 w 170511"/>
              <a:gd name="connsiteY1" fmla="*/ 220682 h 529906"/>
              <a:gd name="connsiteX2" fmla="*/ 86805 w 170511"/>
              <a:gd name="connsiteY2" fmla="*/ 320165 h 529906"/>
              <a:gd name="connsiteX3" fmla="*/ 22 w 170511"/>
              <a:gd name="connsiteY3" fmla="*/ 529715 h 529906"/>
              <a:gd name="connsiteX4" fmla="*/ 95272 w 170511"/>
              <a:gd name="connsiteY4" fmla="*/ 354032 h 529906"/>
              <a:gd name="connsiteX5" fmla="*/ 169355 w 170511"/>
              <a:gd name="connsiteY5" fmla="*/ 163532 h 529906"/>
              <a:gd name="connsiteX6" fmla="*/ 139722 w 170511"/>
              <a:gd name="connsiteY6" fmla="*/ 549 h 52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511" h="529906">
                <a:moveTo>
                  <a:pt x="139722" y="549"/>
                </a:moveTo>
                <a:cubicBezTo>
                  <a:pt x="133019" y="10074"/>
                  <a:pt x="137958" y="167413"/>
                  <a:pt x="129139" y="220682"/>
                </a:cubicBezTo>
                <a:cubicBezTo>
                  <a:pt x="120319" y="273951"/>
                  <a:pt x="108324" y="268660"/>
                  <a:pt x="86805" y="320165"/>
                </a:cubicBezTo>
                <a:cubicBezTo>
                  <a:pt x="65286" y="371670"/>
                  <a:pt x="-1389" y="524070"/>
                  <a:pt x="22" y="529715"/>
                </a:cubicBezTo>
                <a:cubicBezTo>
                  <a:pt x="1433" y="535360"/>
                  <a:pt x="67050" y="415063"/>
                  <a:pt x="95272" y="354032"/>
                </a:cubicBezTo>
                <a:cubicBezTo>
                  <a:pt x="123494" y="293002"/>
                  <a:pt x="161947" y="219271"/>
                  <a:pt x="169355" y="163532"/>
                </a:cubicBezTo>
                <a:cubicBezTo>
                  <a:pt x="176763" y="107793"/>
                  <a:pt x="146425" y="-8976"/>
                  <a:pt x="139722" y="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: 図形 1275">
            <a:extLst>
              <a:ext uri="{FF2B5EF4-FFF2-40B4-BE49-F238E27FC236}">
                <a16:creationId xmlns:a16="http://schemas.microsoft.com/office/drawing/2014/main" id="{AD4D2027-4838-433A-A71D-C1B7DDC288CB}"/>
              </a:ext>
            </a:extLst>
          </p:cNvPr>
          <p:cNvSpPr/>
          <p:nvPr/>
        </p:nvSpPr>
        <p:spPr>
          <a:xfrm>
            <a:off x="1722083" y="11327980"/>
            <a:ext cx="170295" cy="340253"/>
          </a:xfrm>
          <a:custGeom>
            <a:avLst/>
            <a:gdLst>
              <a:gd name="connsiteX0" fmla="*/ 170217 w 170295"/>
              <a:gd name="connsiteY0" fmla="*/ 420 h 340253"/>
              <a:gd name="connsiteX1" fmla="*/ 51684 w 170295"/>
              <a:gd name="connsiteY1" fmla="*/ 190920 h 340253"/>
              <a:gd name="connsiteX2" fmla="*/ 884 w 170295"/>
              <a:gd name="connsiteY2" fmla="*/ 339087 h 340253"/>
              <a:gd name="connsiteX3" fmla="*/ 32634 w 170295"/>
              <a:gd name="connsiteY3" fmla="*/ 245953 h 340253"/>
              <a:gd name="connsiteX4" fmla="*/ 170217 w 170295"/>
              <a:gd name="connsiteY4" fmla="*/ 420 h 34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295" h="340253">
                <a:moveTo>
                  <a:pt x="170217" y="420"/>
                </a:moveTo>
                <a:cubicBezTo>
                  <a:pt x="173392" y="-8752"/>
                  <a:pt x="79906" y="134476"/>
                  <a:pt x="51684" y="190920"/>
                </a:cubicBezTo>
                <a:cubicBezTo>
                  <a:pt x="23462" y="247364"/>
                  <a:pt x="4059" y="329915"/>
                  <a:pt x="884" y="339087"/>
                </a:cubicBezTo>
                <a:cubicBezTo>
                  <a:pt x="-2291" y="348259"/>
                  <a:pt x="1942" y="302045"/>
                  <a:pt x="32634" y="245953"/>
                </a:cubicBezTo>
                <a:cubicBezTo>
                  <a:pt x="63326" y="189861"/>
                  <a:pt x="167042" y="9592"/>
                  <a:pt x="170217" y="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: 図形 1276">
            <a:extLst>
              <a:ext uri="{FF2B5EF4-FFF2-40B4-BE49-F238E27FC236}">
                <a16:creationId xmlns:a16="http://schemas.microsoft.com/office/drawing/2014/main" id="{C73984E7-452D-413B-8CCF-AA4A7F503A1E}"/>
              </a:ext>
            </a:extLst>
          </p:cNvPr>
          <p:cNvSpPr/>
          <p:nvPr/>
        </p:nvSpPr>
        <p:spPr>
          <a:xfrm>
            <a:off x="1487009" y="11658200"/>
            <a:ext cx="252978" cy="367444"/>
          </a:xfrm>
          <a:custGeom>
            <a:avLst/>
            <a:gdLst>
              <a:gd name="connsiteX0" fmla="*/ 252891 w 252978"/>
              <a:gd name="connsiteY0" fmla="*/ 400 h 367444"/>
              <a:gd name="connsiteX1" fmla="*/ 189391 w 252978"/>
              <a:gd name="connsiteY1" fmla="*/ 163913 h 367444"/>
              <a:gd name="connsiteX2" fmla="*/ 162404 w 252978"/>
              <a:gd name="connsiteY2" fmla="*/ 263925 h 367444"/>
              <a:gd name="connsiteX3" fmla="*/ 100491 w 252978"/>
              <a:gd name="connsiteY3" fmla="*/ 306788 h 367444"/>
              <a:gd name="connsiteX4" fmla="*/ 479 w 252978"/>
              <a:gd name="connsiteY4" fmla="*/ 367113 h 367444"/>
              <a:gd name="connsiteX5" fmla="*/ 144941 w 252978"/>
              <a:gd name="connsiteY5" fmla="*/ 278213 h 367444"/>
              <a:gd name="connsiteX6" fmla="*/ 202091 w 252978"/>
              <a:gd name="connsiteY6" fmla="*/ 214713 h 367444"/>
              <a:gd name="connsiteX7" fmla="*/ 252891 w 252978"/>
              <a:gd name="connsiteY7" fmla="*/ 400 h 36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978" h="367444">
                <a:moveTo>
                  <a:pt x="252891" y="400"/>
                </a:moveTo>
                <a:cubicBezTo>
                  <a:pt x="250774" y="-8067"/>
                  <a:pt x="204472" y="119992"/>
                  <a:pt x="189391" y="163913"/>
                </a:cubicBezTo>
                <a:cubicBezTo>
                  <a:pt x="174310" y="207834"/>
                  <a:pt x="177221" y="240113"/>
                  <a:pt x="162404" y="263925"/>
                </a:cubicBezTo>
                <a:cubicBezTo>
                  <a:pt x="147587" y="287737"/>
                  <a:pt x="127478" y="289590"/>
                  <a:pt x="100491" y="306788"/>
                </a:cubicBezTo>
                <a:cubicBezTo>
                  <a:pt x="73504" y="323986"/>
                  <a:pt x="-6929" y="371876"/>
                  <a:pt x="479" y="367113"/>
                </a:cubicBezTo>
                <a:cubicBezTo>
                  <a:pt x="7887" y="362351"/>
                  <a:pt x="111339" y="303613"/>
                  <a:pt x="144941" y="278213"/>
                </a:cubicBezTo>
                <a:cubicBezTo>
                  <a:pt x="178543" y="252813"/>
                  <a:pt x="186216" y="260221"/>
                  <a:pt x="202091" y="214713"/>
                </a:cubicBezTo>
                <a:cubicBezTo>
                  <a:pt x="217966" y="169205"/>
                  <a:pt x="255008" y="8867"/>
                  <a:pt x="252891" y="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: 図形 1277">
            <a:extLst>
              <a:ext uri="{FF2B5EF4-FFF2-40B4-BE49-F238E27FC236}">
                <a16:creationId xmlns:a16="http://schemas.microsoft.com/office/drawing/2014/main" id="{1A84425D-0903-4E24-9E7E-7351CC7DDCE3}"/>
              </a:ext>
            </a:extLst>
          </p:cNvPr>
          <p:cNvSpPr/>
          <p:nvPr/>
        </p:nvSpPr>
        <p:spPr>
          <a:xfrm>
            <a:off x="2534258" y="8181620"/>
            <a:ext cx="233942" cy="419724"/>
          </a:xfrm>
          <a:custGeom>
            <a:avLst/>
            <a:gdLst>
              <a:gd name="connsiteX0" fmla="*/ 8917 w 233942"/>
              <a:gd name="connsiteY0" fmla="*/ 20993 h 419724"/>
              <a:gd name="connsiteX1" fmla="*/ 50192 w 233942"/>
              <a:gd name="connsiteY1" fmla="*/ 74968 h 419724"/>
              <a:gd name="connsiteX2" fmla="*/ 221642 w 233942"/>
              <a:gd name="connsiteY2" fmla="*/ 394055 h 419724"/>
              <a:gd name="connsiteX3" fmla="*/ 197830 w 233942"/>
              <a:gd name="connsiteY3" fmla="*/ 359130 h 419724"/>
              <a:gd name="connsiteX4" fmla="*/ 8917 w 233942"/>
              <a:gd name="connsiteY4" fmla="*/ 20993 h 41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942" h="419724">
                <a:moveTo>
                  <a:pt x="8917" y="20993"/>
                </a:moveTo>
                <a:cubicBezTo>
                  <a:pt x="-15689" y="-26367"/>
                  <a:pt x="14738" y="12791"/>
                  <a:pt x="50192" y="74968"/>
                </a:cubicBezTo>
                <a:cubicBezTo>
                  <a:pt x="85646" y="137145"/>
                  <a:pt x="197036" y="346695"/>
                  <a:pt x="221642" y="394055"/>
                </a:cubicBezTo>
                <a:cubicBezTo>
                  <a:pt x="246248" y="441415"/>
                  <a:pt x="231697" y="419455"/>
                  <a:pt x="197830" y="359130"/>
                </a:cubicBezTo>
                <a:cubicBezTo>
                  <a:pt x="163963" y="298805"/>
                  <a:pt x="33523" y="68353"/>
                  <a:pt x="8917" y="20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: 図形 1278">
            <a:extLst>
              <a:ext uri="{FF2B5EF4-FFF2-40B4-BE49-F238E27FC236}">
                <a16:creationId xmlns:a16="http://schemas.microsoft.com/office/drawing/2014/main" id="{3ECC2AC1-F2D1-46E9-9CD1-70D185F68B0F}"/>
              </a:ext>
            </a:extLst>
          </p:cNvPr>
          <p:cNvSpPr/>
          <p:nvPr/>
        </p:nvSpPr>
        <p:spPr>
          <a:xfrm>
            <a:off x="2757104" y="8710309"/>
            <a:ext cx="74061" cy="508292"/>
          </a:xfrm>
          <a:custGeom>
            <a:avLst/>
            <a:gdLst>
              <a:gd name="connsiteX0" fmla="*/ 73409 w 74061"/>
              <a:gd name="connsiteY0" fmla="*/ 304 h 508292"/>
              <a:gd name="connsiteX1" fmla="*/ 36896 w 74061"/>
              <a:gd name="connsiteY1" fmla="*/ 162229 h 508292"/>
              <a:gd name="connsiteX2" fmla="*/ 48009 w 74061"/>
              <a:gd name="connsiteY2" fmla="*/ 490841 h 508292"/>
              <a:gd name="connsiteX3" fmla="*/ 40071 w 74061"/>
              <a:gd name="connsiteY3" fmla="*/ 435279 h 508292"/>
              <a:gd name="connsiteX4" fmla="*/ 384 w 74061"/>
              <a:gd name="connsiteY4" fmla="*/ 198741 h 508292"/>
              <a:gd name="connsiteX5" fmla="*/ 73409 w 74061"/>
              <a:gd name="connsiteY5" fmla="*/ 304 h 50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61" h="508292">
                <a:moveTo>
                  <a:pt x="73409" y="304"/>
                </a:moveTo>
                <a:cubicBezTo>
                  <a:pt x="79494" y="-5781"/>
                  <a:pt x="41129" y="80473"/>
                  <a:pt x="36896" y="162229"/>
                </a:cubicBezTo>
                <a:cubicBezTo>
                  <a:pt x="32663" y="243985"/>
                  <a:pt x="47480" y="445333"/>
                  <a:pt x="48009" y="490841"/>
                </a:cubicBezTo>
                <a:cubicBezTo>
                  <a:pt x="48538" y="536349"/>
                  <a:pt x="48008" y="483962"/>
                  <a:pt x="40071" y="435279"/>
                </a:cubicBezTo>
                <a:cubicBezTo>
                  <a:pt x="32134" y="386596"/>
                  <a:pt x="-4114" y="268856"/>
                  <a:pt x="384" y="198741"/>
                </a:cubicBezTo>
                <a:cubicBezTo>
                  <a:pt x="4882" y="128626"/>
                  <a:pt x="67324" y="6389"/>
                  <a:pt x="73409" y="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: 図形 1279">
            <a:extLst>
              <a:ext uri="{FF2B5EF4-FFF2-40B4-BE49-F238E27FC236}">
                <a16:creationId xmlns:a16="http://schemas.microsoft.com/office/drawing/2014/main" id="{C76F53EB-A215-4A89-A39D-D656A69AD6BA}"/>
              </a:ext>
            </a:extLst>
          </p:cNvPr>
          <p:cNvSpPr/>
          <p:nvPr/>
        </p:nvSpPr>
        <p:spPr>
          <a:xfrm>
            <a:off x="2680681" y="9180503"/>
            <a:ext cx="100797" cy="633992"/>
          </a:xfrm>
          <a:custGeom>
            <a:avLst/>
            <a:gdLst>
              <a:gd name="connsiteX0" fmla="*/ 100619 w 100797"/>
              <a:gd name="connsiteY0" fmla="*/ 10 h 633992"/>
              <a:gd name="connsiteX1" fmla="*/ 40294 w 100797"/>
              <a:gd name="connsiteY1" fmla="*/ 265122 h 633992"/>
              <a:gd name="connsiteX2" fmla="*/ 607 w 100797"/>
              <a:gd name="connsiteY2" fmla="*/ 622310 h 633992"/>
              <a:gd name="connsiteX3" fmla="*/ 16482 w 100797"/>
              <a:gd name="connsiteY3" fmla="*/ 520710 h 633992"/>
              <a:gd name="connsiteX4" fmla="*/ 19657 w 100797"/>
              <a:gd name="connsiteY4" fmla="*/ 255597 h 633992"/>
              <a:gd name="connsiteX5" fmla="*/ 100619 w 100797"/>
              <a:gd name="connsiteY5" fmla="*/ 10 h 63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797" h="633992">
                <a:moveTo>
                  <a:pt x="100619" y="10"/>
                </a:moveTo>
                <a:cubicBezTo>
                  <a:pt x="104058" y="1597"/>
                  <a:pt x="56963" y="161405"/>
                  <a:pt x="40294" y="265122"/>
                </a:cubicBezTo>
                <a:cubicBezTo>
                  <a:pt x="23625" y="368839"/>
                  <a:pt x="4576" y="579712"/>
                  <a:pt x="607" y="622310"/>
                </a:cubicBezTo>
                <a:cubicBezTo>
                  <a:pt x="-3362" y="664908"/>
                  <a:pt x="13307" y="581829"/>
                  <a:pt x="16482" y="520710"/>
                </a:cubicBezTo>
                <a:cubicBezTo>
                  <a:pt x="19657" y="459591"/>
                  <a:pt x="4840" y="339205"/>
                  <a:pt x="19657" y="255597"/>
                </a:cubicBezTo>
                <a:cubicBezTo>
                  <a:pt x="34474" y="171989"/>
                  <a:pt x="97180" y="-1577"/>
                  <a:pt x="100619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: 図形 1280">
            <a:extLst>
              <a:ext uri="{FF2B5EF4-FFF2-40B4-BE49-F238E27FC236}">
                <a16:creationId xmlns:a16="http://schemas.microsoft.com/office/drawing/2014/main" id="{E6049202-5A74-4FDC-A9DB-A0116DDEA2B7}"/>
              </a:ext>
            </a:extLst>
          </p:cNvPr>
          <p:cNvSpPr/>
          <p:nvPr/>
        </p:nvSpPr>
        <p:spPr>
          <a:xfrm>
            <a:off x="2610234" y="9833379"/>
            <a:ext cx="75902" cy="513940"/>
          </a:xfrm>
          <a:custGeom>
            <a:avLst/>
            <a:gdLst>
              <a:gd name="connsiteX0" fmla="*/ 74229 w 75902"/>
              <a:gd name="connsiteY0" fmla="*/ 1184 h 513940"/>
              <a:gd name="connsiteX1" fmla="*/ 52004 w 75902"/>
              <a:gd name="connsiteY1" fmla="*/ 193271 h 513940"/>
              <a:gd name="connsiteX2" fmla="*/ 47241 w 75902"/>
              <a:gd name="connsiteY2" fmla="*/ 504421 h 513940"/>
              <a:gd name="connsiteX3" fmla="*/ 34541 w 75902"/>
              <a:gd name="connsiteY3" fmla="*/ 420284 h 513940"/>
              <a:gd name="connsiteX4" fmla="*/ 1204 w 75902"/>
              <a:gd name="connsiteY4" fmla="*/ 280584 h 513940"/>
              <a:gd name="connsiteX5" fmla="*/ 74229 w 75902"/>
              <a:gd name="connsiteY5" fmla="*/ 1184 h 51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902" h="513940">
                <a:moveTo>
                  <a:pt x="74229" y="1184"/>
                </a:moveTo>
                <a:cubicBezTo>
                  <a:pt x="82696" y="-13368"/>
                  <a:pt x="56502" y="109398"/>
                  <a:pt x="52004" y="193271"/>
                </a:cubicBezTo>
                <a:cubicBezTo>
                  <a:pt x="47506" y="277144"/>
                  <a:pt x="50151" y="466586"/>
                  <a:pt x="47241" y="504421"/>
                </a:cubicBezTo>
                <a:cubicBezTo>
                  <a:pt x="44331" y="542256"/>
                  <a:pt x="42214" y="457590"/>
                  <a:pt x="34541" y="420284"/>
                </a:cubicBezTo>
                <a:cubicBezTo>
                  <a:pt x="26868" y="382978"/>
                  <a:pt x="-6733" y="345936"/>
                  <a:pt x="1204" y="280584"/>
                </a:cubicBezTo>
                <a:cubicBezTo>
                  <a:pt x="9141" y="215232"/>
                  <a:pt x="65762" y="15736"/>
                  <a:pt x="74229" y="1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: 図形 1281">
            <a:extLst>
              <a:ext uri="{FF2B5EF4-FFF2-40B4-BE49-F238E27FC236}">
                <a16:creationId xmlns:a16="http://schemas.microsoft.com/office/drawing/2014/main" id="{D32272AF-36EE-4263-BA8D-6E2CD49398DA}"/>
              </a:ext>
            </a:extLst>
          </p:cNvPr>
          <p:cNvSpPr/>
          <p:nvPr/>
        </p:nvSpPr>
        <p:spPr>
          <a:xfrm>
            <a:off x="2581249" y="10272169"/>
            <a:ext cx="148713" cy="700634"/>
          </a:xfrm>
          <a:custGeom>
            <a:avLst/>
            <a:gdLst>
              <a:gd name="connsiteX0" fmla="*/ 60351 w 148713"/>
              <a:gd name="connsiteY0" fmla="*/ 544 h 700634"/>
              <a:gd name="connsiteX1" fmla="*/ 49239 w 148713"/>
              <a:gd name="connsiteY1" fmla="*/ 214856 h 700634"/>
              <a:gd name="connsiteX2" fmla="*/ 65114 w 148713"/>
              <a:gd name="connsiteY2" fmla="*/ 472031 h 700634"/>
              <a:gd name="connsiteX3" fmla="*/ 136551 w 148713"/>
              <a:gd name="connsiteY3" fmla="*/ 687931 h 700634"/>
              <a:gd name="connsiteX4" fmla="*/ 134964 w 148713"/>
              <a:gd name="connsiteY4" fmla="*/ 632369 h 700634"/>
              <a:gd name="connsiteX5" fmla="*/ 1614 w 148713"/>
              <a:gd name="connsiteY5" fmla="*/ 278356 h 700634"/>
              <a:gd name="connsiteX6" fmla="*/ 60351 w 148713"/>
              <a:gd name="connsiteY6" fmla="*/ 544 h 70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713" h="700634">
                <a:moveTo>
                  <a:pt x="60351" y="544"/>
                </a:moveTo>
                <a:cubicBezTo>
                  <a:pt x="68288" y="-10039"/>
                  <a:pt x="48445" y="136275"/>
                  <a:pt x="49239" y="214856"/>
                </a:cubicBezTo>
                <a:cubicBezTo>
                  <a:pt x="50033" y="293437"/>
                  <a:pt x="50562" y="393185"/>
                  <a:pt x="65114" y="472031"/>
                </a:cubicBezTo>
                <a:cubicBezTo>
                  <a:pt x="79666" y="550877"/>
                  <a:pt x="124909" y="661208"/>
                  <a:pt x="136551" y="687931"/>
                </a:cubicBezTo>
                <a:cubicBezTo>
                  <a:pt x="148193" y="714654"/>
                  <a:pt x="157453" y="700631"/>
                  <a:pt x="134964" y="632369"/>
                </a:cubicBezTo>
                <a:cubicBezTo>
                  <a:pt x="112475" y="564107"/>
                  <a:pt x="14049" y="384718"/>
                  <a:pt x="1614" y="278356"/>
                </a:cubicBezTo>
                <a:cubicBezTo>
                  <a:pt x="-10821" y="171994"/>
                  <a:pt x="52414" y="11127"/>
                  <a:pt x="60351" y="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: 図形 1282">
            <a:extLst>
              <a:ext uri="{FF2B5EF4-FFF2-40B4-BE49-F238E27FC236}">
                <a16:creationId xmlns:a16="http://schemas.microsoft.com/office/drawing/2014/main" id="{186F33E7-0EA0-4617-9DAA-B765FD9B9278}"/>
              </a:ext>
            </a:extLst>
          </p:cNvPr>
          <p:cNvSpPr/>
          <p:nvPr/>
        </p:nvSpPr>
        <p:spPr>
          <a:xfrm>
            <a:off x="2547557" y="10891397"/>
            <a:ext cx="249619" cy="705389"/>
          </a:xfrm>
          <a:custGeom>
            <a:avLst/>
            <a:gdLst>
              <a:gd name="connsiteX0" fmla="*/ 159131 w 249619"/>
              <a:gd name="connsiteY0" fmla="*/ 441 h 705389"/>
              <a:gd name="connsiteX1" fmla="*/ 240093 w 249619"/>
              <a:gd name="connsiteY1" fmla="*/ 113153 h 705389"/>
              <a:gd name="connsiteX2" fmla="*/ 235331 w 249619"/>
              <a:gd name="connsiteY2" fmla="*/ 156016 h 705389"/>
              <a:gd name="connsiteX3" fmla="*/ 170243 w 249619"/>
              <a:gd name="connsiteY3" fmla="*/ 298891 h 705389"/>
              <a:gd name="connsiteX4" fmla="*/ 6731 w 249619"/>
              <a:gd name="connsiteY4" fmla="*/ 689416 h 705389"/>
              <a:gd name="connsiteX5" fmla="*/ 46418 w 249619"/>
              <a:gd name="connsiteY5" fmla="*/ 598928 h 705389"/>
              <a:gd name="connsiteX6" fmla="*/ 184531 w 249619"/>
              <a:gd name="connsiteY6" fmla="*/ 313178 h 705389"/>
              <a:gd name="connsiteX7" fmla="*/ 249618 w 249619"/>
              <a:gd name="connsiteY7" fmla="*/ 159191 h 705389"/>
              <a:gd name="connsiteX8" fmla="*/ 159131 w 249619"/>
              <a:gd name="connsiteY8" fmla="*/ 441 h 70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619" h="705389">
                <a:moveTo>
                  <a:pt x="159131" y="441"/>
                </a:moveTo>
                <a:cubicBezTo>
                  <a:pt x="157544" y="-7232"/>
                  <a:pt x="227393" y="87224"/>
                  <a:pt x="240093" y="113153"/>
                </a:cubicBezTo>
                <a:cubicBezTo>
                  <a:pt x="252793" y="139082"/>
                  <a:pt x="246973" y="125060"/>
                  <a:pt x="235331" y="156016"/>
                </a:cubicBezTo>
                <a:cubicBezTo>
                  <a:pt x="223689" y="186972"/>
                  <a:pt x="208343" y="209991"/>
                  <a:pt x="170243" y="298891"/>
                </a:cubicBezTo>
                <a:cubicBezTo>
                  <a:pt x="132143" y="387791"/>
                  <a:pt x="27368" y="639410"/>
                  <a:pt x="6731" y="689416"/>
                </a:cubicBezTo>
                <a:cubicBezTo>
                  <a:pt x="-13906" y="739422"/>
                  <a:pt x="16785" y="661634"/>
                  <a:pt x="46418" y="598928"/>
                </a:cubicBezTo>
                <a:cubicBezTo>
                  <a:pt x="76051" y="536222"/>
                  <a:pt x="150664" y="386468"/>
                  <a:pt x="184531" y="313178"/>
                </a:cubicBezTo>
                <a:cubicBezTo>
                  <a:pt x="218398" y="239888"/>
                  <a:pt x="249883" y="207874"/>
                  <a:pt x="249618" y="159191"/>
                </a:cubicBezTo>
                <a:cubicBezTo>
                  <a:pt x="249353" y="110508"/>
                  <a:pt x="160718" y="8114"/>
                  <a:pt x="159131" y="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: 図形 1283">
            <a:extLst>
              <a:ext uri="{FF2B5EF4-FFF2-40B4-BE49-F238E27FC236}">
                <a16:creationId xmlns:a16="http://schemas.microsoft.com/office/drawing/2014/main" id="{FAED3A1F-5CF6-4428-8A2D-040DA0926980}"/>
              </a:ext>
            </a:extLst>
          </p:cNvPr>
          <p:cNvSpPr/>
          <p:nvPr/>
        </p:nvSpPr>
        <p:spPr>
          <a:xfrm>
            <a:off x="2435472" y="10913946"/>
            <a:ext cx="302204" cy="712169"/>
          </a:xfrm>
          <a:custGeom>
            <a:avLst/>
            <a:gdLst>
              <a:gd name="connsiteX0" fmla="*/ 283916 w 302204"/>
              <a:gd name="connsiteY0" fmla="*/ 117 h 712169"/>
              <a:gd name="connsiteX1" fmla="*/ 291853 w 302204"/>
              <a:gd name="connsiteY1" fmla="*/ 127117 h 712169"/>
              <a:gd name="connsiteX2" fmla="*/ 191841 w 302204"/>
              <a:gd name="connsiteY2" fmla="*/ 277929 h 712169"/>
              <a:gd name="connsiteX3" fmla="*/ 7691 w 302204"/>
              <a:gd name="connsiteY3" fmla="*/ 693854 h 712169"/>
              <a:gd name="connsiteX4" fmla="*/ 52141 w 302204"/>
              <a:gd name="connsiteY4" fmla="*/ 604954 h 712169"/>
              <a:gd name="connsiteX5" fmla="*/ 210891 w 302204"/>
              <a:gd name="connsiteY5" fmla="*/ 303329 h 712169"/>
              <a:gd name="connsiteX6" fmla="*/ 298203 w 302204"/>
              <a:gd name="connsiteY6" fmla="*/ 149342 h 712169"/>
              <a:gd name="connsiteX7" fmla="*/ 283916 w 302204"/>
              <a:gd name="connsiteY7" fmla="*/ 117 h 71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204" h="712169">
                <a:moveTo>
                  <a:pt x="283916" y="117"/>
                </a:moveTo>
                <a:cubicBezTo>
                  <a:pt x="282858" y="-3587"/>
                  <a:pt x="307199" y="80815"/>
                  <a:pt x="291853" y="127117"/>
                </a:cubicBezTo>
                <a:cubicBezTo>
                  <a:pt x="276507" y="173419"/>
                  <a:pt x="239201" y="183473"/>
                  <a:pt x="191841" y="277929"/>
                </a:cubicBezTo>
                <a:cubicBezTo>
                  <a:pt x="144481" y="372385"/>
                  <a:pt x="30974" y="639350"/>
                  <a:pt x="7691" y="693854"/>
                </a:cubicBezTo>
                <a:cubicBezTo>
                  <a:pt x="-15592" y="748358"/>
                  <a:pt x="18274" y="670041"/>
                  <a:pt x="52141" y="604954"/>
                </a:cubicBezTo>
                <a:cubicBezTo>
                  <a:pt x="86008" y="539867"/>
                  <a:pt x="169881" y="379264"/>
                  <a:pt x="210891" y="303329"/>
                </a:cubicBezTo>
                <a:cubicBezTo>
                  <a:pt x="251901" y="227394"/>
                  <a:pt x="284180" y="195115"/>
                  <a:pt x="298203" y="149342"/>
                </a:cubicBezTo>
                <a:cubicBezTo>
                  <a:pt x="312226" y="103569"/>
                  <a:pt x="284974" y="3821"/>
                  <a:pt x="283916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: 図形 1284">
            <a:extLst>
              <a:ext uri="{FF2B5EF4-FFF2-40B4-BE49-F238E27FC236}">
                <a16:creationId xmlns:a16="http://schemas.microsoft.com/office/drawing/2014/main" id="{72976961-D2B4-404A-AF0C-F39D9EC14379}"/>
              </a:ext>
            </a:extLst>
          </p:cNvPr>
          <p:cNvSpPr/>
          <p:nvPr/>
        </p:nvSpPr>
        <p:spPr>
          <a:xfrm>
            <a:off x="2552461" y="11007414"/>
            <a:ext cx="371285" cy="606853"/>
          </a:xfrm>
          <a:custGeom>
            <a:avLst/>
            <a:gdLst>
              <a:gd name="connsiteX0" fmla="*/ 230427 w 371285"/>
              <a:gd name="connsiteY0" fmla="*/ 311 h 606853"/>
              <a:gd name="connsiteX1" fmla="*/ 354252 w 371285"/>
              <a:gd name="connsiteY1" fmla="*/ 228911 h 606853"/>
              <a:gd name="connsiteX2" fmla="*/ 368539 w 371285"/>
              <a:gd name="connsiteY2" fmla="*/ 295586 h 606853"/>
              <a:gd name="connsiteX3" fmla="*/ 338377 w 371285"/>
              <a:gd name="connsiteY3" fmla="*/ 371786 h 606853"/>
              <a:gd name="connsiteX4" fmla="*/ 251064 w 371285"/>
              <a:gd name="connsiteY4" fmla="*/ 446399 h 606853"/>
              <a:gd name="connsiteX5" fmla="*/ 1827 w 371285"/>
              <a:gd name="connsiteY5" fmla="*/ 605149 h 606853"/>
              <a:gd name="connsiteX6" fmla="*/ 147877 w 371285"/>
              <a:gd name="connsiteY6" fmla="*/ 519424 h 606853"/>
              <a:gd name="connsiteX7" fmla="*/ 330439 w 371285"/>
              <a:gd name="connsiteY7" fmla="*/ 351149 h 606853"/>
              <a:gd name="connsiteX8" fmla="*/ 360602 w 371285"/>
              <a:gd name="connsiteY8" fmla="*/ 282886 h 606853"/>
              <a:gd name="connsiteX9" fmla="*/ 230427 w 371285"/>
              <a:gd name="connsiteY9" fmla="*/ 311 h 60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285" h="606853">
                <a:moveTo>
                  <a:pt x="230427" y="311"/>
                </a:moveTo>
                <a:cubicBezTo>
                  <a:pt x="229369" y="-8685"/>
                  <a:pt x="331233" y="179699"/>
                  <a:pt x="354252" y="228911"/>
                </a:cubicBezTo>
                <a:cubicBezTo>
                  <a:pt x="377271" y="278123"/>
                  <a:pt x="371185" y="271774"/>
                  <a:pt x="368539" y="295586"/>
                </a:cubicBezTo>
                <a:cubicBezTo>
                  <a:pt x="365893" y="319398"/>
                  <a:pt x="357956" y="346651"/>
                  <a:pt x="338377" y="371786"/>
                </a:cubicBezTo>
                <a:cubicBezTo>
                  <a:pt x="318798" y="396922"/>
                  <a:pt x="307156" y="407505"/>
                  <a:pt x="251064" y="446399"/>
                </a:cubicBezTo>
                <a:cubicBezTo>
                  <a:pt x="194972" y="485293"/>
                  <a:pt x="19025" y="592978"/>
                  <a:pt x="1827" y="605149"/>
                </a:cubicBezTo>
                <a:cubicBezTo>
                  <a:pt x="-15371" y="617320"/>
                  <a:pt x="93108" y="561757"/>
                  <a:pt x="147877" y="519424"/>
                </a:cubicBezTo>
                <a:cubicBezTo>
                  <a:pt x="202646" y="477091"/>
                  <a:pt x="294985" y="390572"/>
                  <a:pt x="330439" y="351149"/>
                </a:cubicBezTo>
                <a:cubicBezTo>
                  <a:pt x="365893" y="311726"/>
                  <a:pt x="374096" y="337919"/>
                  <a:pt x="360602" y="282886"/>
                </a:cubicBezTo>
                <a:cubicBezTo>
                  <a:pt x="347108" y="227853"/>
                  <a:pt x="231485" y="9307"/>
                  <a:pt x="230427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: 図形 1285">
            <a:extLst>
              <a:ext uri="{FF2B5EF4-FFF2-40B4-BE49-F238E27FC236}">
                <a16:creationId xmlns:a16="http://schemas.microsoft.com/office/drawing/2014/main" id="{861E6122-6248-4712-8AA0-68A590AB5B74}"/>
              </a:ext>
            </a:extLst>
          </p:cNvPr>
          <p:cNvSpPr/>
          <p:nvPr/>
        </p:nvSpPr>
        <p:spPr>
          <a:xfrm>
            <a:off x="2682025" y="11331406"/>
            <a:ext cx="261442" cy="885929"/>
          </a:xfrm>
          <a:custGeom>
            <a:avLst/>
            <a:gdLst>
              <a:gd name="connsiteX0" fmla="*/ 259613 w 261442"/>
              <a:gd name="connsiteY0" fmla="*/ 169 h 885929"/>
              <a:gd name="connsiteX1" fmla="*/ 226275 w 261442"/>
              <a:gd name="connsiteY1" fmla="*/ 143044 h 885929"/>
              <a:gd name="connsiteX2" fmla="*/ 110388 w 261442"/>
              <a:gd name="connsiteY2" fmla="*/ 236707 h 885929"/>
              <a:gd name="connsiteX3" fmla="*/ 46888 w 261442"/>
              <a:gd name="connsiteY3" fmla="*/ 306557 h 885929"/>
              <a:gd name="connsiteX4" fmla="*/ 15138 w 261442"/>
              <a:gd name="connsiteY4" fmla="*/ 409744 h 885929"/>
              <a:gd name="connsiteX5" fmla="*/ 7200 w 261442"/>
              <a:gd name="connsiteY5" fmla="*/ 859007 h 885929"/>
              <a:gd name="connsiteX6" fmla="*/ 11963 w 261442"/>
              <a:gd name="connsiteY6" fmla="*/ 784394 h 885929"/>
              <a:gd name="connsiteX7" fmla="*/ 2438 w 261442"/>
              <a:gd name="connsiteY7" fmla="*/ 366882 h 885929"/>
              <a:gd name="connsiteX8" fmla="*/ 64350 w 261442"/>
              <a:gd name="connsiteY8" fmla="*/ 258932 h 885929"/>
              <a:gd name="connsiteX9" fmla="*/ 181825 w 261442"/>
              <a:gd name="connsiteY9" fmla="*/ 173207 h 885929"/>
              <a:gd name="connsiteX10" fmla="*/ 259613 w 261442"/>
              <a:gd name="connsiteY10" fmla="*/ 169 h 88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1442" h="885929">
                <a:moveTo>
                  <a:pt x="259613" y="169"/>
                </a:moveTo>
                <a:cubicBezTo>
                  <a:pt x="267021" y="-4858"/>
                  <a:pt x="251146" y="103621"/>
                  <a:pt x="226275" y="143044"/>
                </a:cubicBezTo>
                <a:cubicBezTo>
                  <a:pt x="201404" y="182467"/>
                  <a:pt x="140286" y="209455"/>
                  <a:pt x="110388" y="236707"/>
                </a:cubicBezTo>
                <a:cubicBezTo>
                  <a:pt x="80490" y="263959"/>
                  <a:pt x="62763" y="277718"/>
                  <a:pt x="46888" y="306557"/>
                </a:cubicBezTo>
                <a:cubicBezTo>
                  <a:pt x="31013" y="335396"/>
                  <a:pt x="21753" y="317669"/>
                  <a:pt x="15138" y="409744"/>
                </a:cubicBezTo>
                <a:cubicBezTo>
                  <a:pt x="8523" y="501819"/>
                  <a:pt x="7729" y="796565"/>
                  <a:pt x="7200" y="859007"/>
                </a:cubicBezTo>
                <a:cubicBezTo>
                  <a:pt x="6671" y="921449"/>
                  <a:pt x="12757" y="866415"/>
                  <a:pt x="11963" y="784394"/>
                </a:cubicBezTo>
                <a:cubicBezTo>
                  <a:pt x="11169" y="702373"/>
                  <a:pt x="-6293" y="454459"/>
                  <a:pt x="2438" y="366882"/>
                </a:cubicBezTo>
                <a:cubicBezTo>
                  <a:pt x="11169" y="279305"/>
                  <a:pt x="34452" y="291211"/>
                  <a:pt x="64350" y="258932"/>
                </a:cubicBezTo>
                <a:cubicBezTo>
                  <a:pt x="94248" y="226653"/>
                  <a:pt x="149017" y="215011"/>
                  <a:pt x="181825" y="173207"/>
                </a:cubicBezTo>
                <a:cubicBezTo>
                  <a:pt x="214633" y="131403"/>
                  <a:pt x="252205" y="5196"/>
                  <a:pt x="259613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: 図形 1286">
            <a:extLst>
              <a:ext uri="{FF2B5EF4-FFF2-40B4-BE49-F238E27FC236}">
                <a16:creationId xmlns:a16="http://schemas.microsoft.com/office/drawing/2014/main" id="{285845C7-3EF4-48A5-8E32-B124224FDE19}"/>
              </a:ext>
            </a:extLst>
          </p:cNvPr>
          <p:cNvSpPr/>
          <p:nvPr/>
        </p:nvSpPr>
        <p:spPr>
          <a:xfrm>
            <a:off x="2620797" y="11658804"/>
            <a:ext cx="23996" cy="480590"/>
          </a:xfrm>
          <a:custGeom>
            <a:avLst/>
            <a:gdLst>
              <a:gd name="connsiteX0" fmla="*/ 17628 w 23996"/>
              <a:gd name="connsiteY0" fmla="*/ 12496 h 480590"/>
              <a:gd name="connsiteX1" fmla="*/ 166 w 23996"/>
              <a:gd name="connsiteY1" fmla="*/ 464934 h 480590"/>
              <a:gd name="connsiteX2" fmla="*/ 9691 w 23996"/>
              <a:gd name="connsiteY2" fmla="*/ 355396 h 480590"/>
              <a:gd name="connsiteX3" fmla="*/ 23978 w 23996"/>
              <a:gd name="connsiteY3" fmla="*/ 147434 h 480590"/>
              <a:gd name="connsiteX4" fmla="*/ 17628 w 23996"/>
              <a:gd name="connsiteY4" fmla="*/ 12496 h 48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6" h="480590">
                <a:moveTo>
                  <a:pt x="17628" y="12496"/>
                </a:moveTo>
                <a:cubicBezTo>
                  <a:pt x="13659" y="65413"/>
                  <a:pt x="1489" y="407784"/>
                  <a:pt x="166" y="464934"/>
                </a:cubicBezTo>
                <a:cubicBezTo>
                  <a:pt x="-1157" y="522084"/>
                  <a:pt x="5722" y="408313"/>
                  <a:pt x="9691" y="355396"/>
                </a:cubicBezTo>
                <a:cubicBezTo>
                  <a:pt x="13660" y="302479"/>
                  <a:pt x="24507" y="206701"/>
                  <a:pt x="23978" y="147434"/>
                </a:cubicBezTo>
                <a:cubicBezTo>
                  <a:pt x="23449" y="88167"/>
                  <a:pt x="21597" y="-40421"/>
                  <a:pt x="17628" y="12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: 図形 1287">
            <a:extLst>
              <a:ext uri="{FF2B5EF4-FFF2-40B4-BE49-F238E27FC236}">
                <a16:creationId xmlns:a16="http://schemas.microsoft.com/office/drawing/2014/main" id="{58069E2E-5BA6-4F0A-87EF-811488D7CACB}"/>
              </a:ext>
            </a:extLst>
          </p:cNvPr>
          <p:cNvSpPr/>
          <p:nvPr/>
        </p:nvSpPr>
        <p:spPr>
          <a:xfrm>
            <a:off x="2588802" y="11647842"/>
            <a:ext cx="38519" cy="499210"/>
          </a:xfrm>
          <a:custGeom>
            <a:avLst/>
            <a:gdLst>
              <a:gd name="connsiteX0" fmla="*/ 38511 w 38519"/>
              <a:gd name="connsiteY0" fmla="*/ 10758 h 499210"/>
              <a:gd name="connsiteX1" fmla="*/ 5173 w 38519"/>
              <a:gd name="connsiteY1" fmla="*/ 477483 h 499210"/>
              <a:gd name="connsiteX2" fmla="*/ 411 w 38519"/>
              <a:gd name="connsiteY2" fmla="*/ 396521 h 499210"/>
              <a:gd name="connsiteX3" fmla="*/ 8348 w 38519"/>
              <a:gd name="connsiteY3" fmla="*/ 169508 h 499210"/>
              <a:gd name="connsiteX4" fmla="*/ 38511 w 38519"/>
              <a:gd name="connsiteY4" fmla="*/ 10758 h 49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9" h="499210">
                <a:moveTo>
                  <a:pt x="38511" y="10758"/>
                </a:moveTo>
                <a:cubicBezTo>
                  <a:pt x="37982" y="62087"/>
                  <a:pt x="11523" y="413189"/>
                  <a:pt x="5173" y="477483"/>
                </a:cubicBezTo>
                <a:cubicBezTo>
                  <a:pt x="-1177" y="541777"/>
                  <a:pt x="-118" y="447850"/>
                  <a:pt x="411" y="396521"/>
                </a:cubicBezTo>
                <a:cubicBezTo>
                  <a:pt x="940" y="345192"/>
                  <a:pt x="1734" y="234066"/>
                  <a:pt x="8348" y="169508"/>
                </a:cubicBezTo>
                <a:cubicBezTo>
                  <a:pt x="14962" y="104950"/>
                  <a:pt x="39040" y="-40571"/>
                  <a:pt x="38511" y="10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: 図形 1288">
            <a:extLst>
              <a:ext uri="{FF2B5EF4-FFF2-40B4-BE49-F238E27FC236}">
                <a16:creationId xmlns:a16="http://schemas.microsoft.com/office/drawing/2014/main" id="{1AD6BBD6-C79D-41B8-9DBB-499144056094}"/>
              </a:ext>
            </a:extLst>
          </p:cNvPr>
          <p:cNvSpPr/>
          <p:nvPr/>
        </p:nvSpPr>
        <p:spPr>
          <a:xfrm>
            <a:off x="2554258" y="12139404"/>
            <a:ext cx="143513" cy="62711"/>
          </a:xfrm>
          <a:custGeom>
            <a:avLst/>
            <a:gdLst>
              <a:gd name="connsiteX0" fmla="*/ 30 w 143513"/>
              <a:gd name="connsiteY0" fmla="*/ 209 h 62711"/>
              <a:gd name="connsiteX1" fmla="*/ 58767 w 143513"/>
              <a:gd name="connsiteY1" fmla="*/ 25609 h 62711"/>
              <a:gd name="connsiteX2" fmla="*/ 142905 w 143513"/>
              <a:gd name="connsiteY2" fmla="*/ 62121 h 62711"/>
              <a:gd name="connsiteX3" fmla="*/ 95280 w 143513"/>
              <a:gd name="connsiteY3" fmla="*/ 47834 h 62711"/>
              <a:gd name="connsiteX4" fmla="*/ 68292 w 143513"/>
              <a:gd name="connsiteY4" fmla="*/ 43071 h 62711"/>
              <a:gd name="connsiteX5" fmla="*/ 30 w 143513"/>
              <a:gd name="connsiteY5" fmla="*/ 209 h 62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513" h="62711">
                <a:moveTo>
                  <a:pt x="30" y="209"/>
                </a:moveTo>
                <a:cubicBezTo>
                  <a:pt x="-1557" y="-2701"/>
                  <a:pt x="58767" y="25609"/>
                  <a:pt x="58767" y="25609"/>
                </a:cubicBezTo>
                <a:cubicBezTo>
                  <a:pt x="82580" y="35928"/>
                  <a:pt x="136820" y="58417"/>
                  <a:pt x="142905" y="62121"/>
                </a:cubicBezTo>
                <a:cubicBezTo>
                  <a:pt x="148991" y="65825"/>
                  <a:pt x="107715" y="51009"/>
                  <a:pt x="95280" y="47834"/>
                </a:cubicBezTo>
                <a:cubicBezTo>
                  <a:pt x="82845" y="44659"/>
                  <a:pt x="77817" y="49156"/>
                  <a:pt x="68292" y="43071"/>
                </a:cubicBezTo>
                <a:cubicBezTo>
                  <a:pt x="58767" y="36986"/>
                  <a:pt x="1617" y="3119"/>
                  <a:pt x="30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: 図形 1289">
            <a:extLst>
              <a:ext uri="{FF2B5EF4-FFF2-40B4-BE49-F238E27FC236}">
                <a16:creationId xmlns:a16="http://schemas.microsoft.com/office/drawing/2014/main" id="{D714E555-7975-4057-AF22-716F1B7DD3DB}"/>
              </a:ext>
            </a:extLst>
          </p:cNvPr>
          <p:cNvSpPr/>
          <p:nvPr/>
        </p:nvSpPr>
        <p:spPr>
          <a:xfrm>
            <a:off x="2101791" y="11664333"/>
            <a:ext cx="520860" cy="478073"/>
          </a:xfrm>
          <a:custGeom>
            <a:avLst/>
            <a:gdLst>
              <a:gd name="connsiteX0" fmla="*/ 515997 w 520860"/>
              <a:gd name="connsiteY0" fmla="*/ 5380 h 478073"/>
              <a:gd name="connsiteX1" fmla="*/ 373122 w 520860"/>
              <a:gd name="connsiteY1" fmla="*/ 65705 h 478073"/>
              <a:gd name="connsiteX2" fmla="*/ 236597 w 520860"/>
              <a:gd name="connsiteY2" fmla="*/ 173655 h 478073"/>
              <a:gd name="connsiteX3" fmla="*/ 79434 w 520860"/>
              <a:gd name="connsiteY3" fmla="*/ 333992 h 478073"/>
              <a:gd name="connsiteX4" fmla="*/ 4822 w 520860"/>
              <a:gd name="connsiteY4" fmla="*/ 472105 h 478073"/>
              <a:gd name="connsiteX5" fmla="*/ 27047 w 520860"/>
              <a:gd name="connsiteY5" fmla="*/ 427655 h 478073"/>
              <a:gd name="connsiteX6" fmla="*/ 185797 w 520860"/>
              <a:gd name="connsiteY6" fmla="*/ 202230 h 478073"/>
              <a:gd name="connsiteX7" fmla="*/ 515997 w 520860"/>
              <a:gd name="connsiteY7" fmla="*/ 5380 h 47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860" h="478073">
                <a:moveTo>
                  <a:pt x="515997" y="5380"/>
                </a:moveTo>
                <a:cubicBezTo>
                  <a:pt x="547218" y="-17374"/>
                  <a:pt x="419689" y="37659"/>
                  <a:pt x="373122" y="65705"/>
                </a:cubicBezTo>
                <a:cubicBezTo>
                  <a:pt x="326555" y="93751"/>
                  <a:pt x="285545" y="128941"/>
                  <a:pt x="236597" y="173655"/>
                </a:cubicBezTo>
                <a:cubicBezTo>
                  <a:pt x="187649" y="218369"/>
                  <a:pt x="118063" y="284250"/>
                  <a:pt x="79434" y="333992"/>
                </a:cubicBezTo>
                <a:cubicBezTo>
                  <a:pt x="40805" y="383734"/>
                  <a:pt x="13553" y="456495"/>
                  <a:pt x="4822" y="472105"/>
                </a:cubicBezTo>
                <a:cubicBezTo>
                  <a:pt x="-3909" y="487716"/>
                  <a:pt x="-3116" y="472634"/>
                  <a:pt x="27047" y="427655"/>
                </a:cubicBezTo>
                <a:cubicBezTo>
                  <a:pt x="57209" y="382676"/>
                  <a:pt x="101395" y="271286"/>
                  <a:pt x="185797" y="202230"/>
                </a:cubicBezTo>
                <a:cubicBezTo>
                  <a:pt x="270199" y="133174"/>
                  <a:pt x="484776" y="28134"/>
                  <a:pt x="515997" y="5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: 図形 1290">
            <a:extLst>
              <a:ext uri="{FF2B5EF4-FFF2-40B4-BE49-F238E27FC236}">
                <a16:creationId xmlns:a16="http://schemas.microsoft.com/office/drawing/2014/main" id="{6C0FE586-0126-4569-89EA-46064DBF8259}"/>
              </a:ext>
            </a:extLst>
          </p:cNvPr>
          <p:cNvSpPr/>
          <p:nvPr/>
        </p:nvSpPr>
        <p:spPr>
          <a:xfrm>
            <a:off x="2049838" y="11630025"/>
            <a:ext cx="394912" cy="494231"/>
          </a:xfrm>
          <a:custGeom>
            <a:avLst/>
            <a:gdLst>
              <a:gd name="connsiteX0" fmla="*/ 394912 w 394912"/>
              <a:gd name="connsiteY0" fmla="*/ 0 h 494231"/>
              <a:gd name="connsiteX1" fmla="*/ 147262 w 394912"/>
              <a:gd name="connsiteY1" fmla="*/ 228600 h 494231"/>
              <a:gd name="connsiteX2" fmla="*/ 58362 w 394912"/>
              <a:gd name="connsiteY2" fmla="*/ 325438 h 494231"/>
              <a:gd name="connsiteX3" fmla="*/ 1212 w 394912"/>
              <a:gd name="connsiteY3" fmla="*/ 490538 h 494231"/>
              <a:gd name="connsiteX4" fmla="*/ 23437 w 394912"/>
              <a:gd name="connsiteY4" fmla="*/ 433388 h 494231"/>
              <a:gd name="connsiteX5" fmla="*/ 71062 w 394912"/>
              <a:gd name="connsiteY5" fmla="*/ 354013 h 494231"/>
              <a:gd name="connsiteX6" fmla="*/ 123450 w 394912"/>
              <a:gd name="connsiteY6" fmla="*/ 293688 h 494231"/>
              <a:gd name="connsiteX7" fmla="*/ 394912 w 394912"/>
              <a:gd name="connsiteY7" fmla="*/ 0 h 49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912" h="494231">
                <a:moveTo>
                  <a:pt x="394912" y="0"/>
                </a:moveTo>
                <a:cubicBezTo>
                  <a:pt x="299133" y="87180"/>
                  <a:pt x="203354" y="174360"/>
                  <a:pt x="147262" y="228600"/>
                </a:cubicBezTo>
                <a:cubicBezTo>
                  <a:pt x="91170" y="282840"/>
                  <a:pt x="82704" y="281782"/>
                  <a:pt x="58362" y="325438"/>
                </a:cubicBezTo>
                <a:cubicBezTo>
                  <a:pt x="34020" y="369094"/>
                  <a:pt x="7033" y="472546"/>
                  <a:pt x="1212" y="490538"/>
                </a:cubicBezTo>
                <a:cubicBezTo>
                  <a:pt x="-4609" y="508530"/>
                  <a:pt x="11795" y="456142"/>
                  <a:pt x="23437" y="433388"/>
                </a:cubicBezTo>
                <a:cubicBezTo>
                  <a:pt x="35079" y="410634"/>
                  <a:pt x="54393" y="377296"/>
                  <a:pt x="71062" y="354013"/>
                </a:cubicBezTo>
                <a:cubicBezTo>
                  <a:pt x="87731" y="330730"/>
                  <a:pt x="123450" y="293688"/>
                  <a:pt x="123450" y="293688"/>
                </a:cubicBezTo>
                <a:lnTo>
                  <a:pt x="39491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: 図形 1291">
            <a:extLst>
              <a:ext uri="{FF2B5EF4-FFF2-40B4-BE49-F238E27FC236}">
                <a16:creationId xmlns:a16="http://schemas.microsoft.com/office/drawing/2014/main" id="{AF487C83-C198-4812-8F6E-A77EDB1FEF1E}"/>
              </a:ext>
            </a:extLst>
          </p:cNvPr>
          <p:cNvSpPr/>
          <p:nvPr/>
        </p:nvSpPr>
        <p:spPr>
          <a:xfrm>
            <a:off x="1475782" y="11902839"/>
            <a:ext cx="193660" cy="131539"/>
          </a:xfrm>
          <a:custGeom>
            <a:avLst/>
            <a:gdLst>
              <a:gd name="connsiteX0" fmla="*/ 192681 w 193660"/>
              <a:gd name="connsiteY0" fmla="*/ 236 h 131539"/>
              <a:gd name="connsiteX1" fmla="*/ 3768 w 193660"/>
              <a:gd name="connsiteY1" fmla="*/ 127236 h 131539"/>
              <a:gd name="connsiteX2" fmla="*/ 75206 w 193660"/>
              <a:gd name="connsiteY2" fmla="*/ 95486 h 131539"/>
              <a:gd name="connsiteX3" fmla="*/ 192681 w 193660"/>
              <a:gd name="connsiteY3" fmla="*/ 236 h 131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660" h="131539">
                <a:moveTo>
                  <a:pt x="192681" y="236"/>
                </a:moveTo>
                <a:cubicBezTo>
                  <a:pt x="180775" y="5528"/>
                  <a:pt x="23347" y="111361"/>
                  <a:pt x="3768" y="127236"/>
                </a:cubicBezTo>
                <a:cubicBezTo>
                  <a:pt x="-15811" y="143111"/>
                  <a:pt x="45837" y="111096"/>
                  <a:pt x="75206" y="95486"/>
                </a:cubicBezTo>
                <a:cubicBezTo>
                  <a:pt x="104575" y="79876"/>
                  <a:pt x="204587" y="-5056"/>
                  <a:pt x="192681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: 図形 1292">
            <a:extLst>
              <a:ext uri="{FF2B5EF4-FFF2-40B4-BE49-F238E27FC236}">
                <a16:creationId xmlns:a16="http://schemas.microsoft.com/office/drawing/2014/main" id="{AEFE7A8B-AB38-4382-AE2A-2289515A095A}"/>
              </a:ext>
            </a:extLst>
          </p:cNvPr>
          <p:cNvSpPr/>
          <p:nvPr/>
        </p:nvSpPr>
        <p:spPr>
          <a:xfrm>
            <a:off x="1476374" y="12031653"/>
            <a:ext cx="595347" cy="114548"/>
          </a:xfrm>
          <a:custGeom>
            <a:avLst/>
            <a:gdLst>
              <a:gd name="connsiteX0" fmla="*/ 1 w 595347"/>
              <a:gd name="connsiteY0" fmla="*/ 10 h 114548"/>
              <a:gd name="connsiteX1" fmla="*/ 155576 w 595347"/>
              <a:gd name="connsiteY1" fmla="*/ 100022 h 114548"/>
              <a:gd name="connsiteX2" fmla="*/ 247651 w 595347"/>
              <a:gd name="connsiteY2" fmla="*/ 109547 h 114548"/>
              <a:gd name="connsiteX3" fmla="*/ 396876 w 595347"/>
              <a:gd name="connsiteY3" fmla="*/ 114310 h 114548"/>
              <a:gd name="connsiteX4" fmla="*/ 542926 w 595347"/>
              <a:gd name="connsiteY4" fmla="*/ 109547 h 114548"/>
              <a:gd name="connsiteX5" fmla="*/ 592139 w 595347"/>
              <a:gd name="connsiteY5" fmla="*/ 74622 h 114548"/>
              <a:gd name="connsiteX6" fmla="*/ 463551 w 595347"/>
              <a:gd name="connsiteY6" fmla="*/ 101610 h 114548"/>
              <a:gd name="connsiteX7" fmla="*/ 195264 w 595347"/>
              <a:gd name="connsiteY7" fmla="*/ 103197 h 114548"/>
              <a:gd name="connsiteX8" fmla="*/ 158751 w 595347"/>
              <a:gd name="connsiteY8" fmla="*/ 93672 h 114548"/>
              <a:gd name="connsiteX9" fmla="*/ 1 w 595347"/>
              <a:gd name="connsiteY9" fmla="*/ 10 h 11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5347" h="114548">
                <a:moveTo>
                  <a:pt x="1" y="10"/>
                </a:moveTo>
                <a:cubicBezTo>
                  <a:pt x="-528" y="1068"/>
                  <a:pt x="114301" y="81766"/>
                  <a:pt x="155576" y="100022"/>
                </a:cubicBezTo>
                <a:cubicBezTo>
                  <a:pt x="196851" y="118278"/>
                  <a:pt x="207434" y="107166"/>
                  <a:pt x="247651" y="109547"/>
                </a:cubicBezTo>
                <a:cubicBezTo>
                  <a:pt x="287868" y="111928"/>
                  <a:pt x="347664" y="114310"/>
                  <a:pt x="396876" y="114310"/>
                </a:cubicBezTo>
                <a:cubicBezTo>
                  <a:pt x="446088" y="114310"/>
                  <a:pt x="510382" y="116162"/>
                  <a:pt x="542926" y="109547"/>
                </a:cubicBezTo>
                <a:cubicBezTo>
                  <a:pt x="575470" y="102932"/>
                  <a:pt x="605368" y="75945"/>
                  <a:pt x="592139" y="74622"/>
                </a:cubicBezTo>
                <a:cubicBezTo>
                  <a:pt x="578910" y="73299"/>
                  <a:pt x="529697" y="96848"/>
                  <a:pt x="463551" y="101610"/>
                </a:cubicBezTo>
                <a:cubicBezTo>
                  <a:pt x="397405" y="106373"/>
                  <a:pt x="246064" y="104520"/>
                  <a:pt x="195264" y="103197"/>
                </a:cubicBezTo>
                <a:cubicBezTo>
                  <a:pt x="144464" y="101874"/>
                  <a:pt x="192353" y="110870"/>
                  <a:pt x="158751" y="93672"/>
                </a:cubicBezTo>
                <a:cubicBezTo>
                  <a:pt x="125149" y="76474"/>
                  <a:pt x="530" y="-1048"/>
                  <a:pt x="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: 図形 1293">
            <a:extLst>
              <a:ext uri="{FF2B5EF4-FFF2-40B4-BE49-F238E27FC236}">
                <a16:creationId xmlns:a16="http://schemas.microsoft.com/office/drawing/2014/main" id="{C4F63107-4C90-4996-849B-A561D1891ED7}"/>
              </a:ext>
            </a:extLst>
          </p:cNvPr>
          <p:cNvSpPr/>
          <p:nvPr/>
        </p:nvSpPr>
        <p:spPr>
          <a:xfrm>
            <a:off x="864624" y="11995970"/>
            <a:ext cx="655025" cy="399739"/>
          </a:xfrm>
          <a:custGeom>
            <a:avLst/>
            <a:gdLst>
              <a:gd name="connsiteX0" fmla="*/ 6914 w 655025"/>
              <a:gd name="connsiteY0" fmla="*/ 389705 h 399739"/>
              <a:gd name="connsiteX1" fmla="*/ 79939 w 655025"/>
              <a:gd name="connsiteY1" fmla="*/ 348430 h 399739"/>
              <a:gd name="connsiteX2" fmla="*/ 281551 w 655025"/>
              <a:gd name="connsiteY2" fmla="*/ 200793 h 399739"/>
              <a:gd name="connsiteX3" fmla="*/ 427601 w 655025"/>
              <a:gd name="connsiteY3" fmla="*/ 115068 h 399739"/>
              <a:gd name="connsiteX4" fmla="*/ 654614 w 655025"/>
              <a:gd name="connsiteY4" fmla="*/ 768 h 399739"/>
              <a:gd name="connsiteX5" fmla="*/ 476814 w 655025"/>
              <a:gd name="connsiteY5" fmla="*/ 70618 h 399739"/>
              <a:gd name="connsiteX6" fmla="*/ 237101 w 655025"/>
              <a:gd name="connsiteY6" fmla="*/ 176980 h 399739"/>
              <a:gd name="connsiteX7" fmla="*/ 6914 w 655025"/>
              <a:gd name="connsiteY7" fmla="*/ 389705 h 39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5025" h="399739">
                <a:moveTo>
                  <a:pt x="6914" y="389705"/>
                </a:moveTo>
                <a:cubicBezTo>
                  <a:pt x="-19280" y="418280"/>
                  <a:pt x="34166" y="379915"/>
                  <a:pt x="79939" y="348430"/>
                </a:cubicBezTo>
                <a:cubicBezTo>
                  <a:pt x="125712" y="316945"/>
                  <a:pt x="223607" y="239687"/>
                  <a:pt x="281551" y="200793"/>
                </a:cubicBezTo>
                <a:cubicBezTo>
                  <a:pt x="339495" y="161899"/>
                  <a:pt x="365424" y="148405"/>
                  <a:pt x="427601" y="115068"/>
                </a:cubicBezTo>
                <a:cubicBezTo>
                  <a:pt x="489778" y="81731"/>
                  <a:pt x="646412" y="8176"/>
                  <a:pt x="654614" y="768"/>
                </a:cubicBezTo>
                <a:cubicBezTo>
                  <a:pt x="662816" y="-6640"/>
                  <a:pt x="546399" y="41249"/>
                  <a:pt x="476814" y="70618"/>
                </a:cubicBezTo>
                <a:cubicBezTo>
                  <a:pt x="407229" y="99987"/>
                  <a:pt x="314359" y="122211"/>
                  <a:pt x="237101" y="176980"/>
                </a:cubicBezTo>
                <a:cubicBezTo>
                  <a:pt x="159843" y="231749"/>
                  <a:pt x="33108" y="361130"/>
                  <a:pt x="6914" y="3897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: 図形 1294">
            <a:extLst>
              <a:ext uri="{FF2B5EF4-FFF2-40B4-BE49-F238E27FC236}">
                <a16:creationId xmlns:a16="http://schemas.microsoft.com/office/drawing/2014/main" id="{362AA31A-6E05-449B-9A9E-16D946FF5712}"/>
              </a:ext>
            </a:extLst>
          </p:cNvPr>
          <p:cNvSpPr/>
          <p:nvPr/>
        </p:nvSpPr>
        <p:spPr>
          <a:xfrm>
            <a:off x="1791969" y="12113638"/>
            <a:ext cx="335681" cy="335542"/>
          </a:xfrm>
          <a:custGeom>
            <a:avLst/>
            <a:gdLst>
              <a:gd name="connsiteX0" fmla="*/ 333694 w 335681"/>
              <a:gd name="connsiteY0" fmla="*/ 575 h 335542"/>
              <a:gd name="connsiteX1" fmla="*/ 292419 w 335681"/>
              <a:gd name="connsiteY1" fmla="*/ 132337 h 335542"/>
              <a:gd name="connsiteX2" fmla="*/ 217806 w 335681"/>
              <a:gd name="connsiteY2" fmla="*/ 179962 h 335542"/>
              <a:gd name="connsiteX3" fmla="*/ 213044 w 335681"/>
              <a:gd name="connsiteY3" fmla="*/ 230762 h 335542"/>
              <a:gd name="connsiteX4" fmla="*/ 170181 w 335681"/>
              <a:gd name="connsiteY4" fmla="*/ 278387 h 335542"/>
              <a:gd name="connsiteX5" fmla="*/ 319 w 335681"/>
              <a:gd name="connsiteY5" fmla="*/ 335537 h 335542"/>
              <a:gd name="connsiteX6" fmla="*/ 217806 w 335681"/>
              <a:gd name="connsiteY6" fmla="*/ 275212 h 335542"/>
              <a:gd name="connsiteX7" fmla="*/ 220981 w 335681"/>
              <a:gd name="connsiteY7" fmla="*/ 226000 h 335542"/>
              <a:gd name="connsiteX8" fmla="*/ 230506 w 335681"/>
              <a:gd name="connsiteY8" fmla="*/ 189487 h 335542"/>
              <a:gd name="connsiteX9" fmla="*/ 333694 w 335681"/>
              <a:gd name="connsiteY9" fmla="*/ 575 h 335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681" h="335542">
                <a:moveTo>
                  <a:pt x="333694" y="575"/>
                </a:moveTo>
                <a:cubicBezTo>
                  <a:pt x="344013" y="-8950"/>
                  <a:pt x="311734" y="102439"/>
                  <a:pt x="292419" y="132337"/>
                </a:cubicBezTo>
                <a:cubicBezTo>
                  <a:pt x="273104" y="162235"/>
                  <a:pt x="231035" y="163558"/>
                  <a:pt x="217806" y="179962"/>
                </a:cubicBezTo>
                <a:cubicBezTo>
                  <a:pt x="204577" y="196366"/>
                  <a:pt x="220981" y="214358"/>
                  <a:pt x="213044" y="230762"/>
                </a:cubicBezTo>
                <a:cubicBezTo>
                  <a:pt x="205106" y="247166"/>
                  <a:pt x="205635" y="260925"/>
                  <a:pt x="170181" y="278387"/>
                </a:cubicBezTo>
                <a:cubicBezTo>
                  <a:pt x="134727" y="295849"/>
                  <a:pt x="-7619" y="336066"/>
                  <a:pt x="319" y="335537"/>
                </a:cubicBezTo>
                <a:cubicBezTo>
                  <a:pt x="8256" y="335008"/>
                  <a:pt x="181029" y="293468"/>
                  <a:pt x="217806" y="275212"/>
                </a:cubicBezTo>
                <a:cubicBezTo>
                  <a:pt x="254583" y="256956"/>
                  <a:pt x="218864" y="240288"/>
                  <a:pt x="220981" y="226000"/>
                </a:cubicBezTo>
                <a:cubicBezTo>
                  <a:pt x="223098" y="211713"/>
                  <a:pt x="210927" y="225735"/>
                  <a:pt x="230506" y="189487"/>
                </a:cubicBezTo>
                <a:cubicBezTo>
                  <a:pt x="250085" y="153239"/>
                  <a:pt x="323375" y="10100"/>
                  <a:pt x="333694" y="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: 図形 1295">
            <a:extLst>
              <a:ext uri="{FF2B5EF4-FFF2-40B4-BE49-F238E27FC236}">
                <a16:creationId xmlns:a16="http://schemas.microsoft.com/office/drawing/2014/main" id="{1315CA00-5773-4416-AED5-E8DD6E854EAD}"/>
              </a:ext>
            </a:extLst>
          </p:cNvPr>
          <p:cNvSpPr/>
          <p:nvPr/>
        </p:nvSpPr>
        <p:spPr>
          <a:xfrm>
            <a:off x="863600" y="12401550"/>
            <a:ext cx="960328" cy="28013"/>
          </a:xfrm>
          <a:custGeom>
            <a:avLst/>
            <a:gdLst>
              <a:gd name="connsiteX0" fmla="*/ 0 w 960328"/>
              <a:gd name="connsiteY0" fmla="*/ 0 h 28013"/>
              <a:gd name="connsiteX1" fmla="*/ 103188 w 960328"/>
              <a:gd name="connsiteY1" fmla="*/ 0 h 28013"/>
              <a:gd name="connsiteX2" fmla="*/ 646113 w 960328"/>
              <a:gd name="connsiteY2" fmla="*/ 25400 h 28013"/>
              <a:gd name="connsiteX3" fmla="*/ 835025 w 960328"/>
              <a:gd name="connsiteY3" fmla="*/ 25400 h 28013"/>
              <a:gd name="connsiteX4" fmla="*/ 958850 w 960328"/>
              <a:gd name="connsiteY4" fmla="*/ 9525 h 28013"/>
              <a:gd name="connsiteX5" fmla="*/ 752475 w 960328"/>
              <a:gd name="connsiteY5" fmla="*/ 3175 h 28013"/>
              <a:gd name="connsiteX6" fmla="*/ 0 w 960328"/>
              <a:gd name="connsiteY6" fmla="*/ 0 h 2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0328" h="28013">
                <a:moveTo>
                  <a:pt x="0" y="0"/>
                </a:moveTo>
                <a:lnTo>
                  <a:pt x="103188" y="0"/>
                </a:lnTo>
                <a:lnTo>
                  <a:pt x="646113" y="25400"/>
                </a:lnTo>
                <a:cubicBezTo>
                  <a:pt x="768086" y="29633"/>
                  <a:pt x="782902" y="28046"/>
                  <a:pt x="835025" y="25400"/>
                </a:cubicBezTo>
                <a:cubicBezTo>
                  <a:pt x="887148" y="22754"/>
                  <a:pt x="972608" y="13229"/>
                  <a:pt x="958850" y="9525"/>
                </a:cubicBezTo>
                <a:cubicBezTo>
                  <a:pt x="945092" y="5821"/>
                  <a:pt x="752475" y="3175"/>
                  <a:pt x="752475" y="31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: 図形 1296">
            <a:extLst>
              <a:ext uri="{FF2B5EF4-FFF2-40B4-BE49-F238E27FC236}">
                <a16:creationId xmlns:a16="http://schemas.microsoft.com/office/drawing/2014/main" id="{AF4967F5-563E-4BFF-AD9D-C890372D9BCE}"/>
              </a:ext>
            </a:extLst>
          </p:cNvPr>
          <p:cNvSpPr/>
          <p:nvPr/>
        </p:nvSpPr>
        <p:spPr>
          <a:xfrm>
            <a:off x="855641" y="12393190"/>
            <a:ext cx="989034" cy="65510"/>
          </a:xfrm>
          <a:custGeom>
            <a:avLst/>
            <a:gdLst>
              <a:gd name="connsiteX0" fmla="*/ 989034 w 989034"/>
              <a:gd name="connsiteY0" fmla="*/ 54398 h 65510"/>
              <a:gd name="connsiteX1" fmla="*/ 873147 w 989034"/>
              <a:gd name="connsiteY1" fmla="*/ 65510 h 65510"/>
              <a:gd name="connsiteX2" fmla="*/ 630259 w 989034"/>
              <a:gd name="connsiteY2" fmla="*/ 62335 h 65510"/>
              <a:gd name="connsiteX3" fmla="*/ 171472 w 989034"/>
              <a:gd name="connsiteY3" fmla="*/ 59160 h 65510"/>
              <a:gd name="connsiteX4" fmla="*/ 33359 w 989034"/>
              <a:gd name="connsiteY4" fmla="*/ 36935 h 65510"/>
              <a:gd name="connsiteX5" fmla="*/ 22 w 989034"/>
              <a:gd name="connsiteY5" fmla="*/ 423 h 65510"/>
              <a:gd name="connsiteX6" fmla="*/ 31772 w 989034"/>
              <a:gd name="connsiteY6" fmla="*/ 19473 h 65510"/>
              <a:gd name="connsiteX7" fmla="*/ 182584 w 989034"/>
              <a:gd name="connsiteY7" fmla="*/ 55985 h 65510"/>
              <a:gd name="connsiteX8" fmla="*/ 989034 w 989034"/>
              <a:gd name="connsiteY8" fmla="*/ 54398 h 6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9034" h="65510">
                <a:moveTo>
                  <a:pt x="989034" y="54398"/>
                </a:moveTo>
                <a:cubicBezTo>
                  <a:pt x="960988" y="59292"/>
                  <a:pt x="932943" y="64187"/>
                  <a:pt x="873147" y="65510"/>
                </a:cubicBezTo>
                <a:lnTo>
                  <a:pt x="630259" y="62335"/>
                </a:lnTo>
                <a:lnTo>
                  <a:pt x="171472" y="59160"/>
                </a:lnTo>
                <a:cubicBezTo>
                  <a:pt x="71989" y="54927"/>
                  <a:pt x="61934" y="46724"/>
                  <a:pt x="33359" y="36935"/>
                </a:cubicBezTo>
                <a:cubicBezTo>
                  <a:pt x="4784" y="27146"/>
                  <a:pt x="287" y="3333"/>
                  <a:pt x="22" y="423"/>
                </a:cubicBezTo>
                <a:cubicBezTo>
                  <a:pt x="-243" y="-2487"/>
                  <a:pt x="1345" y="10213"/>
                  <a:pt x="31772" y="19473"/>
                </a:cubicBezTo>
                <a:cubicBezTo>
                  <a:pt x="62199" y="28733"/>
                  <a:pt x="22511" y="50693"/>
                  <a:pt x="182584" y="55985"/>
                </a:cubicBezTo>
                <a:cubicBezTo>
                  <a:pt x="342657" y="61277"/>
                  <a:pt x="667433" y="56250"/>
                  <a:pt x="989034" y="54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: 図形 1297">
            <a:extLst>
              <a:ext uri="{FF2B5EF4-FFF2-40B4-BE49-F238E27FC236}">
                <a16:creationId xmlns:a16="http://schemas.microsoft.com/office/drawing/2014/main" id="{C1F2C51E-1BCE-4C6A-A84E-E377C97E269D}"/>
              </a:ext>
            </a:extLst>
          </p:cNvPr>
          <p:cNvSpPr/>
          <p:nvPr/>
        </p:nvSpPr>
        <p:spPr>
          <a:xfrm>
            <a:off x="1694964" y="12157074"/>
            <a:ext cx="284513" cy="43400"/>
          </a:xfrm>
          <a:custGeom>
            <a:avLst/>
            <a:gdLst>
              <a:gd name="connsiteX0" fmla="*/ 486 w 284513"/>
              <a:gd name="connsiteY0" fmla="*/ 1 h 43400"/>
              <a:gd name="connsiteX1" fmla="*/ 273536 w 284513"/>
              <a:gd name="connsiteY1" fmla="*/ 39689 h 43400"/>
              <a:gd name="connsiteX2" fmla="*/ 208449 w 284513"/>
              <a:gd name="connsiteY2" fmla="*/ 38101 h 43400"/>
              <a:gd name="connsiteX3" fmla="*/ 486 w 284513"/>
              <a:gd name="connsiteY3" fmla="*/ 1 h 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513" h="43400">
                <a:moveTo>
                  <a:pt x="486" y="1"/>
                </a:moveTo>
                <a:cubicBezTo>
                  <a:pt x="11334" y="266"/>
                  <a:pt x="238876" y="33339"/>
                  <a:pt x="273536" y="39689"/>
                </a:cubicBezTo>
                <a:cubicBezTo>
                  <a:pt x="308197" y="46039"/>
                  <a:pt x="253693" y="43393"/>
                  <a:pt x="208449" y="38101"/>
                </a:cubicBezTo>
                <a:cubicBezTo>
                  <a:pt x="163205" y="32809"/>
                  <a:pt x="-10362" y="-264"/>
                  <a:pt x="48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: 図形 1298">
            <a:extLst>
              <a:ext uri="{FF2B5EF4-FFF2-40B4-BE49-F238E27FC236}">
                <a16:creationId xmlns:a16="http://schemas.microsoft.com/office/drawing/2014/main" id="{021D8744-1A84-425C-804B-7FEAA7470B64}"/>
              </a:ext>
            </a:extLst>
          </p:cNvPr>
          <p:cNvSpPr/>
          <p:nvPr/>
        </p:nvSpPr>
        <p:spPr>
          <a:xfrm>
            <a:off x="1730375" y="12247436"/>
            <a:ext cx="305676" cy="66052"/>
          </a:xfrm>
          <a:custGeom>
            <a:avLst/>
            <a:gdLst>
              <a:gd name="connsiteX0" fmla="*/ 0 w 305676"/>
              <a:gd name="connsiteY0" fmla="*/ 1714 h 66052"/>
              <a:gd name="connsiteX1" fmla="*/ 257175 w 305676"/>
              <a:gd name="connsiteY1" fmla="*/ 3302 h 66052"/>
              <a:gd name="connsiteX2" fmla="*/ 220663 w 305676"/>
              <a:gd name="connsiteY2" fmla="*/ 31877 h 66052"/>
              <a:gd name="connsiteX3" fmla="*/ 195263 w 305676"/>
              <a:gd name="connsiteY3" fmla="*/ 60452 h 66052"/>
              <a:gd name="connsiteX4" fmla="*/ 146050 w 305676"/>
              <a:gd name="connsiteY4" fmla="*/ 65214 h 66052"/>
              <a:gd name="connsiteX5" fmla="*/ 69850 w 305676"/>
              <a:gd name="connsiteY5" fmla="*/ 49339 h 66052"/>
              <a:gd name="connsiteX6" fmla="*/ 209550 w 305676"/>
              <a:gd name="connsiteY6" fmla="*/ 62039 h 66052"/>
              <a:gd name="connsiteX7" fmla="*/ 301625 w 305676"/>
              <a:gd name="connsiteY7" fmla="*/ 30289 h 66052"/>
              <a:gd name="connsiteX8" fmla="*/ 261938 w 305676"/>
              <a:gd name="connsiteY8" fmla="*/ 3302 h 66052"/>
              <a:gd name="connsiteX9" fmla="*/ 0 w 305676"/>
              <a:gd name="connsiteY9" fmla="*/ 1714 h 6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5676" h="66052">
                <a:moveTo>
                  <a:pt x="0" y="1714"/>
                </a:moveTo>
                <a:lnTo>
                  <a:pt x="257175" y="3302"/>
                </a:lnTo>
                <a:cubicBezTo>
                  <a:pt x="293952" y="8329"/>
                  <a:pt x="230982" y="22352"/>
                  <a:pt x="220663" y="31877"/>
                </a:cubicBezTo>
                <a:cubicBezTo>
                  <a:pt x="210344" y="41402"/>
                  <a:pt x="207698" y="54896"/>
                  <a:pt x="195263" y="60452"/>
                </a:cubicBezTo>
                <a:cubicBezTo>
                  <a:pt x="182828" y="66008"/>
                  <a:pt x="166952" y="67066"/>
                  <a:pt x="146050" y="65214"/>
                </a:cubicBezTo>
                <a:cubicBezTo>
                  <a:pt x="125148" y="63362"/>
                  <a:pt x="59267" y="49868"/>
                  <a:pt x="69850" y="49339"/>
                </a:cubicBezTo>
                <a:cubicBezTo>
                  <a:pt x="80433" y="48810"/>
                  <a:pt x="170921" y="65214"/>
                  <a:pt x="209550" y="62039"/>
                </a:cubicBezTo>
                <a:cubicBezTo>
                  <a:pt x="248179" y="58864"/>
                  <a:pt x="292894" y="40079"/>
                  <a:pt x="301625" y="30289"/>
                </a:cubicBezTo>
                <a:cubicBezTo>
                  <a:pt x="310356" y="20500"/>
                  <a:pt x="308240" y="9652"/>
                  <a:pt x="261938" y="3302"/>
                </a:cubicBezTo>
                <a:cubicBezTo>
                  <a:pt x="215636" y="-3048"/>
                  <a:pt x="794" y="1714"/>
                  <a:pt x="0" y="1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: 図形 1299">
            <a:extLst>
              <a:ext uri="{FF2B5EF4-FFF2-40B4-BE49-F238E27FC236}">
                <a16:creationId xmlns:a16="http://schemas.microsoft.com/office/drawing/2014/main" id="{FEBA495C-D758-4622-BF90-3AC446639CEB}"/>
              </a:ext>
            </a:extLst>
          </p:cNvPr>
          <p:cNvSpPr/>
          <p:nvPr/>
        </p:nvSpPr>
        <p:spPr>
          <a:xfrm>
            <a:off x="1712902" y="12207860"/>
            <a:ext cx="296889" cy="16109"/>
          </a:xfrm>
          <a:custGeom>
            <a:avLst/>
            <a:gdLst>
              <a:gd name="connsiteX0" fmla="*/ 11 w 296889"/>
              <a:gd name="connsiteY0" fmla="*/ 15 h 16109"/>
              <a:gd name="connsiteX1" fmla="*/ 165111 w 296889"/>
              <a:gd name="connsiteY1" fmla="*/ 12715 h 16109"/>
              <a:gd name="connsiteX2" fmla="*/ 296873 w 296889"/>
              <a:gd name="connsiteY2" fmla="*/ 15 h 16109"/>
              <a:gd name="connsiteX3" fmla="*/ 173048 w 296889"/>
              <a:gd name="connsiteY3" fmla="*/ 15890 h 16109"/>
              <a:gd name="connsiteX4" fmla="*/ 11 w 296889"/>
              <a:gd name="connsiteY4" fmla="*/ 15 h 1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889" h="16109">
                <a:moveTo>
                  <a:pt x="11" y="15"/>
                </a:moveTo>
                <a:cubicBezTo>
                  <a:pt x="-1312" y="-514"/>
                  <a:pt x="115634" y="12715"/>
                  <a:pt x="165111" y="12715"/>
                </a:cubicBezTo>
                <a:cubicBezTo>
                  <a:pt x="214588" y="12715"/>
                  <a:pt x="295550" y="-514"/>
                  <a:pt x="296873" y="15"/>
                </a:cubicBezTo>
                <a:cubicBezTo>
                  <a:pt x="298196" y="544"/>
                  <a:pt x="218556" y="13509"/>
                  <a:pt x="173048" y="15890"/>
                </a:cubicBezTo>
                <a:cubicBezTo>
                  <a:pt x="127540" y="18271"/>
                  <a:pt x="1334" y="544"/>
                  <a:pt x="11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: 図形 1300">
            <a:extLst>
              <a:ext uri="{FF2B5EF4-FFF2-40B4-BE49-F238E27FC236}">
                <a16:creationId xmlns:a16="http://schemas.microsoft.com/office/drawing/2014/main" id="{1E731E4B-0C2B-44EB-8001-2EBAFEFB1874}"/>
              </a:ext>
            </a:extLst>
          </p:cNvPr>
          <p:cNvSpPr/>
          <p:nvPr/>
        </p:nvSpPr>
        <p:spPr>
          <a:xfrm>
            <a:off x="1211534" y="12149128"/>
            <a:ext cx="131495" cy="214577"/>
          </a:xfrm>
          <a:custGeom>
            <a:avLst/>
            <a:gdLst>
              <a:gd name="connsiteX0" fmla="*/ 131491 w 131495"/>
              <a:gd name="connsiteY0" fmla="*/ 10 h 214577"/>
              <a:gd name="connsiteX1" fmla="*/ 115616 w 131495"/>
              <a:gd name="connsiteY1" fmla="*/ 100022 h 214577"/>
              <a:gd name="connsiteX2" fmla="*/ 41004 w 131495"/>
              <a:gd name="connsiteY2" fmla="*/ 142885 h 214577"/>
              <a:gd name="connsiteX3" fmla="*/ 4491 w 131495"/>
              <a:gd name="connsiteY3" fmla="*/ 214322 h 214577"/>
              <a:gd name="connsiteX4" fmla="*/ 10841 w 131495"/>
              <a:gd name="connsiteY4" fmla="*/ 165110 h 214577"/>
              <a:gd name="connsiteX5" fmla="*/ 96566 w 131495"/>
              <a:gd name="connsiteY5" fmla="*/ 122247 h 214577"/>
              <a:gd name="connsiteX6" fmla="*/ 117204 w 131495"/>
              <a:gd name="connsiteY6" fmla="*/ 106372 h 214577"/>
              <a:gd name="connsiteX7" fmla="*/ 131491 w 131495"/>
              <a:gd name="connsiteY7" fmla="*/ 10 h 214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495" h="214577">
                <a:moveTo>
                  <a:pt x="131491" y="10"/>
                </a:moveTo>
                <a:cubicBezTo>
                  <a:pt x="131226" y="-1048"/>
                  <a:pt x="130697" y="76210"/>
                  <a:pt x="115616" y="100022"/>
                </a:cubicBezTo>
                <a:cubicBezTo>
                  <a:pt x="100535" y="123834"/>
                  <a:pt x="59525" y="123835"/>
                  <a:pt x="41004" y="142885"/>
                </a:cubicBezTo>
                <a:cubicBezTo>
                  <a:pt x="22483" y="161935"/>
                  <a:pt x="9518" y="210618"/>
                  <a:pt x="4491" y="214322"/>
                </a:cubicBezTo>
                <a:cubicBezTo>
                  <a:pt x="-536" y="218026"/>
                  <a:pt x="-4505" y="180456"/>
                  <a:pt x="10841" y="165110"/>
                </a:cubicBezTo>
                <a:cubicBezTo>
                  <a:pt x="26187" y="149764"/>
                  <a:pt x="78839" y="132037"/>
                  <a:pt x="96566" y="122247"/>
                </a:cubicBezTo>
                <a:cubicBezTo>
                  <a:pt x="114293" y="112457"/>
                  <a:pt x="113500" y="122776"/>
                  <a:pt x="117204" y="106372"/>
                </a:cubicBezTo>
                <a:cubicBezTo>
                  <a:pt x="120908" y="89968"/>
                  <a:pt x="131756" y="1068"/>
                  <a:pt x="13149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: 図形 1301">
            <a:extLst>
              <a:ext uri="{FF2B5EF4-FFF2-40B4-BE49-F238E27FC236}">
                <a16:creationId xmlns:a16="http://schemas.microsoft.com/office/drawing/2014/main" id="{3F53E2E3-EB40-417C-8A57-4DE0ECDA9AD9}"/>
              </a:ext>
            </a:extLst>
          </p:cNvPr>
          <p:cNvSpPr/>
          <p:nvPr/>
        </p:nvSpPr>
        <p:spPr>
          <a:xfrm>
            <a:off x="1568508" y="12133260"/>
            <a:ext cx="44393" cy="111136"/>
          </a:xfrm>
          <a:custGeom>
            <a:avLst/>
            <a:gdLst>
              <a:gd name="connsiteX0" fmla="*/ 44392 w 44393"/>
              <a:gd name="connsiteY0" fmla="*/ 3 h 111136"/>
              <a:gd name="connsiteX1" fmla="*/ 3117 w 44393"/>
              <a:gd name="connsiteY1" fmla="*/ 68265 h 111136"/>
              <a:gd name="connsiteX2" fmla="*/ 3117 w 44393"/>
              <a:gd name="connsiteY2" fmla="*/ 111128 h 111136"/>
              <a:gd name="connsiteX3" fmla="*/ 4705 w 44393"/>
              <a:gd name="connsiteY3" fmla="*/ 65090 h 111136"/>
              <a:gd name="connsiteX4" fmla="*/ 44392 w 44393"/>
              <a:gd name="connsiteY4" fmla="*/ 3 h 11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93" h="111136">
                <a:moveTo>
                  <a:pt x="44392" y="3"/>
                </a:moveTo>
                <a:cubicBezTo>
                  <a:pt x="44127" y="532"/>
                  <a:pt x="9996" y="49744"/>
                  <a:pt x="3117" y="68265"/>
                </a:cubicBezTo>
                <a:cubicBezTo>
                  <a:pt x="-3762" y="86786"/>
                  <a:pt x="2852" y="111657"/>
                  <a:pt x="3117" y="111128"/>
                </a:cubicBezTo>
                <a:cubicBezTo>
                  <a:pt x="3382" y="110599"/>
                  <a:pt x="3647" y="77790"/>
                  <a:pt x="4705" y="65090"/>
                </a:cubicBezTo>
                <a:cubicBezTo>
                  <a:pt x="5763" y="52390"/>
                  <a:pt x="44657" y="-526"/>
                  <a:pt x="4439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: 図形 1303">
            <a:extLst>
              <a:ext uri="{FF2B5EF4-FFF2-40B4-BE49-F238E27FC236}">
                <a16:creationId xmlns:a16="http://schemas.microsoft.com/office/drawing/2014/main" id="{18CA8524-ECCB-40E8-B7AA-A89317510B66}"/>
              </a:ext>
            </a:extLst>
          </p:cNvPr>
          <p:cNvSpPr/>
          <p:nvPr/>
        </p:nvSpPr>
        <p:spPr>
          <a:xfrm>
            <a:off x="1325563" y="12076077"/>
            <a:ext cx="288935" cy="70051"/>
          </a:xfrm>
          <a:custGeom>
            <a:avLst/>
            <a:gdLst>
              <a:gd name="connsiteX0" fmla="*/ 0 w 288935"/>
              <a:gd name="connsiteY0" fmla="*/ 23848 h 70051"/>
              <a:gd name="connsiteX1" fmla="*/ 136525 w 288935"/>
              <a:gd name="connsiteY1" fmla="*/ 14323 h 70051"/>
              <a:gd name="connsiteX2" fmla="*/ 176212 w 288935"/>
              <a:gd name="connsiteY2" fmla="*/ 33373 h 70051"/>
              <a:gd name="connsiteX3" fmla="*/ 288925 w 288935"/>
              <a:gd name="connsiteY3" fmla="*/ 69886 h 70051"/>
              <a:gd name="connsiteX4" fmla="*/ 182562 w 288935"/>
              <a:gd name="connsiteY4" fmla="*/ 17498 h 70051"/>
              <a:gd name="connsiteX5" fmla="*/ 136525 w 288935"/>
              <a:gd name="connsiteY5" fmla="*/ 36 h 70051"/>
              <a:gd name="connsiteX6" fmla="*/ 0 w 288935"/>
              <a:gd name="connsiteY6" fmla="*/ 23848 h 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935" h="70051">
                <a:moveTo>
                  <a:pt x="0" y="23848"/>
                </a:moveTo>
                <a:cubicBezTo>
                  <a:pt x="0" y="26229"/>
                  <a:pt x="107156" y="12736"/>
                  <a:pt x="136525" y="14323"/>
                </a:cubicBezTo>
                <a:cubicBezTo>
                  <a:pt x="165894" y="15910"/>
                  <a:pt x="150812" y="24113"/>
                  <a:pt x="176212" y="33373"/>
                </a:cubicBezTo>
                <a:cubicBezTo>
                  <a:pt x="201612" y="42633"/>
                  <a:pt x="287867" y="72532"/>
                  <a:pt x="288925" y="69886"/>
                </a:cubicBezTo>
                <a:cubicBezTo>
                  <a:pt x="289983" y="67240"/>
                  <a:pt x="207962" y="29140"/>
                  <a:pt x="182562" y="17498"/>
                </a:cubicBezTo>
                <a:cubicBezTo>
                  <a:pt x="157162" y="5856"/>
                  <a:pt x="163248" y="1094"/>
                  <a:pt x="136525" y="36"/>
                </a:cubicBezTo>
                <a:cubicBezTo>
                  <a:pt x="109802" y="-1022"/>
                  <a:pt x="0" y="21467"/>
                  <a:pt x="0" y="23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: 図形 1304">
            <a:extLst>
              <a:ext uri="{FF2B5EF4-FFF2-40B4-BE49-F238E27FC236}">
                <a16:creationId xmlns:a16="http://schemas.microsoft.com/office/drawing/2014/main" id="{8D21BD52-B6F3-4E9D-A725-9F3E4E84B6A3}"/>
              </a:ext>
            </a:extLst>
          </p:cNvPr>
          <p:cNvSpPr/>
          <p:nvPr/>
        </p:nvSpPr>
        <p:spPr>
          <a:xfrm>
            <a:off x="1347632" y="12099826"/>
            <a:ext cx="149391" cy="63180"/>
          </a:xfrm>
          <a:custGeom>
            <a:avLst/>
            <a:gdLst>
              <a:gd name="connsiteX0" fmla="*/ 149381 w 149391"/>
              <a:gd name="connsiteY0" fmla="*/ 99 h 63180"/>
              <a:gd name="connsiteX1" fmla="*/ 52543 w 149391"/>
              <a:gd name="connsiteY1" fmla="*/ 54074 h 63180"/>
              <a:gd name="connsiteX2" fmla="*/ 31906 w 149391"/>
              <a:gd name="connsiteY2" fmla="*/ 58837 h 63180"/>
              <a:gd name="connsiteX3" fmla="*/ 156 w 149391"/>
              <a:gd name="connsiteY3" fmla="*/ 9624 h 63180"/>
              <a:gd name="connsiteX4" fmla="*/ 46193 w 149391"/>
              <a:gd name="connsiteY4" fmla="*/ 39787 h 63180"/>
              <a:gd name="connsiteX5" fmla="*/ 149381 w 149391"/>
              <a:gd name="connsiteY5" fmla="*/ 99 h 6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391" h="63180">
                <a:moveTo>
                  <a:pt x="149381" y="99"/>
                </a:moveTo>
                <a:cubicBezTo>
                  <a:pt x="150439" y="2480"/>
                  <a:pt x="72122" y="44284"/>
                  <a:pt x="52543" y="54074"/>
                </a:cubicBezTo>
                <a:cubicBezTo>
                  <a:pt x="32964" y="63864"/>
                  <a:pt x="40637" y="66245"/>
                  <a:pt x="31906" y="58837"/>
                </a:cubicBezTo>
                <a:cubicBezTo>
                  <a:pt x="23175" y="51429"/>
                  <a:pt x="-2225" y="12799"/>
                  <a:pt x="156" y="9624"/>
                </a:cubicBezTo>
                <a:cubicBezTo>
                  <a:pt x="2537" y="6449"/>
                  <a:pt x="24762" y="40581"/>
                  <a:pt x="46193" y="39787"/>
                </a:cubicBezTo>
                <a:cubicBezTo>
                  <a:pt x="67624" y="38993"/>
                  <a:pt x="148323" y="-2282"/>
                  <a:pt x="149381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: 図形 1305">
            <a:extLst>
              <a:ext uri="{FF2B5EF4-FFF2-40B4-BE49-F238E27FC236}">
                <a16:creationId xmlns:a16="http://schemas.microsoft.com/office/drawing/2014/main" id="{26EEA924-38DE-41DA-BD73-B1DA676326B9}"/>
              </a:ext>
            </a:extLst>
          </p:cNvPr>
          <p:cNvSpPr/>
          <p:nvPr/>
        </p:nvSpPr>
        <p:spPr>
          <a:xfrm>
            <a:off x="1503293" y="12141164"/>
            <a:ext cx="100127" cy="75122"/>
          </a:xfrm>
          <a:custGeom>
            <a:avLst/>
            <a:gdLst>
              <a:gd name="connsiteX0" fmla="*/ 50870 w 100127"/>
              <a:gd name="connsiteY0" fmla="*/ 36 h 75122"/>
              <a:gd name="connsiteX1" fmla="*/ 22295 w 100127"/>
              <a:gd name="connsiteY1" fmla="*/ 55599 h 75122"/>
              <a:gd name="connsiteX2" fmla="*/ 100082 w 100127"/>
              <a:gd name="connsiteY2" fmla="*/ 42899 h 75122"/>
              <a:gd name="connsiteX3" fmla="*/ 9595 w 100127"/>
              <a:gd name="connsiteY3" fmla="*/ 73061 h 75122"/>
              <a:gd name="connsiteX4" fmla="*/ 8007 w 100127"/>
              <a:gd name="connsiteY4" fmla="*/ 65124 h 75122"/>
              <a:gd name="connsiteX5" fmla="*/ 50870 w 100127"/>
              <a:gd name="connsiteY5" fmla="*/ 36 h 7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27" h="75122">
                <a:moveTo>
                  <a:pt x="50870" y="36"/>
                </a:moveTo>
                <a:cubicBezTo>
                  <a:pt x="53251" y="-1551"/>
                  <a:pt x="14093" y="48455"/>
                  <a:pt x="22295" y="55599"/>
                </a:cubicBezTo>
                <a:cubicBezTo>
                  <a:pt x="30497" y="62743"/>
                  <a:pt x="102199" y="39989"/>
                  <a:pt x="100082" y="42899"/>
                </a:cubicBezTo>
                <a:cubicBezTo>
                  <a:pt x="97965" y="45809"/>
                  <a:pt x="24941" y="69357"/>
                  <a:pt x="9595" y="73061"/>
                </a:cubicBezTo>
                <a:cubicBezTo>
                  <a:pt x="-5751" y="76765"/>
                  <a:pt x="69" y="76237"/>
                  <a:pt x="8007" y="65124"/>
                </a:cubicBezTo>
                <a:cubicBezTo>
                  <a:pt x="15944" y="54012"/>
                  <a:pt x="48489" y="1623"/>
                  <a:pt x="50870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: 図形 1306">
            <a:extLst>
              <a:ext uri="{FF2B5EF4-FFF2-40B4-BE49-F238E27FC236}">
                <a16:creationId xmlns:a16="http://schemas.microsoft.com/office/drawing/2014/main" id="{B6AF2F15-D134-4782-A9B7-157A43006F24}"/>
              </a:ext>
            </a:extLst>
          </p:cNvPr>
          <p:cNvSpPr/>
          <p:nvPr/>
        </p:nvSpPr>
        <p:spPr>
          <a:xfrm>
            <a:off x="1444765" y="12118156"/>
            <a:ext cx="96789" cy="102681"/>
          </a:xfrm>
          <a:custGeom>
            <a:avLst/>
            <a:gdLst>
              <a:gd name="connsiteX0" fmla="*/ 96698 w 96789"/>
              <a:gd name="connsiteY0" fmla="*/ 819 h 102681"/>
              <a:gd name="connsiteX1" fmla="*/ 20498 w 96789"/>
              <a:gd name="connsiteY1" fmla="*/ 64319 h 102681"/>
              <a:gd name="connsiteX2" fmla="*/ 25260 w 96789"/>
              <a:gd name="connsiteY2" fmla="*/ 102419 h 102681"/>
              <a:gd name="connsiteX3" fmla="*/ 17323 w 96789"/>
              <a:gd name="connsiteY3" fmla="*/ 78607 h 102681"/>
              <a:gd name="connsiteX4" fmla="*/ 3035 w 96789"/>
              <a:gd name="connsiteY4" fmla="*/ 30982 h 102681"/>
              <a:gd name="connsiteX5" fmla="*/ 96698 w 96789"/>
              <a:gd name="connsiteY5" fmla="*/ 819 h 10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789" h="102681">
                <a:moveTo>
                  <a:pt x="96698" y="819"/>
                </a:moveTo>
                <a:cubicBezTo>
                  <a:pt x="99609" y="6375"/>
                  <a:pt x="32404" y="47386"/>
                  <a:pt x="20498" y="64319"/>
                </a:cubicBezTo>
                <a:cubicBezTo>
                  <a:pt x="8592" y="81252"/>
                  <a:pt x="25789" y="100038"/>
                  <a:pt x="25260" y="102419"/>
                </a:cubicBezTo>
                <a:cubicBezTo>
                  <a:pt x="24731" y="104800"/>
                  <a:pt x="21027" y="90513"/>
                  <a:pt x="17323" y="78607"/>
                </a:cubicBezTo>
                <a:cubicBezTo>
                  <a:pt x="13619" y="66701"/>
                  <a:pt x="-7813" y="42624"/>
                  <a:pt x="3035" y="30982"/>
                </a:cubicBezTo>
                <a:cubicBezTo>
                  <a:pt x="13883" y="19340"/>
                  <a:pt x="93787" y="-4737"/>
                  <a:pt x="96698" y="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: 図形 1307">
            <a:extLst>
              <a:ext uri="{FF2B5EF4-FFF2-40B4-BE49-F238E27FC236}">
                <a16:creationId xmlns:a16="http://schemas.microsoft.com/office/drawing/2014/main" id="{07B42516-C37E-4518-95E4-EF52DFBDC971}"/>
              </a:ext>
            </a:extLst>
          </p:cNvPr>
          <p:cNvSpPr/>
          <p:nvPr/>
        </p:nvSpPr>
        <p:spPr>
          <a:xfrm>
            <a:off x="1254988" y="12155104"/>
            <a:ext cx="122964" cy="220004"/>
          </a:xfrm>
          <a:custGeom>
            <a:avLst/>
            <a:gdLst>
              <a:gd name="connsiteX0" fmla="*/ 121375 w 122964"/>
              <a:gd name="connsiteY0" fmla="*/ 384 h 220004"/>
              <a:gd name="connsiteX1" fmla="*/ 88037 w 122964"/>
              <a:gd name="connsiteY1" fmla="*/ 114684 h 220004"/>
              <a:gd name="connsiteX2" fmla="*/ 40412 w 122964"/>
              <a:gd name="connsiteY2" fmla="*/ 151196 h 220004"/>
              <a:gd name="connsiteX3" fmla="*/ 5487 w 122964"/>
              <a:gd name="connsiteY3" fmla="*/ 219459 h 220004"/>
              <a:gd name="connsiteX4" fmla="*/ 7075 w 122964"/>
              <a:gd name="connsiteY4" fmla="*/ 179771 h 220004"/>
              <a:gd name="connsiteX5" fmla="*/ 72162 w 122964"/>
              <a:gd name="connsiteY5" fmla="*/ 117859 h 220004"/>
              <a:gd name="connsiteX6" fmla="*/ 113437 w 122964"/>
              <a:gd name="connsiteY6" fmla="*/ 78171 h 220004"/>
              <a:gd name="connsiteX7" fmla="*/ 121375 w 122964"/>
              <a:gd name="connsiteY7" fmla="*/ 384 h 22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64" h="220004">
                <a:moveTo>
                  <a:pt x="121375" y="384"/>
                </a:moveTo>
                <a:cubicBezTo>
                  <a:pt x="117142" y="6469"/>
                  <a:pt x="101531" y="89549"/>
                  <a:pt x="88037" y="114684"/>
                </a:cubicBezTo>
                <a:cubicBezTo>
                  <a:pt x="74543" y="139819"/>
                  <a:pt x="54170" y="133734"/>
                  <a:pt x="40412" y="151196"/>
                </a:cubicBezTo>
                <a:cubicBezTo>
                  <a:pt x="26654" y="168658"/>
                  <a:pt x="11043" y="214697"/>
                  <a:pt x="5487" y="219459"/>
                </a:cubicBezTo>
                <a:cubicBezTo>
                  <a:pt x="-69" y="224221"/>
                  <a:pt x="-4037" y="196704"/>
                  <a:pt x="7075" y="179771"/>
                </a:cubicBezTo>
                <a:cubicBezTo>
                  <a:pt x="18187" y="162838"/>
                  <a:pt x="54435" y="134792"/>
                  <a:pt x="72162" y="117859"/>
                </a:cubicBezTo>
                <a:cubicBezTo>
                  <a:pt x="89889" y="100926"/>
                  <a:pt x="106029" y="94046"/>
                  <a:pt x="113437" y="78171"/>
                </a:cubicBezTo>
                <a:cubicBezTo>
                  <a:pt x="120845" y="62296"/>
                  <a:pt x="125608" y="-5701"/>
                  <a:pt x="121375" y="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: 図形 1308">
            <a:extLst>
              <a:ext uri="{FF2B5EF4-FFF2-40B4-BE49-F238E27FC236}">
                <a16:creationId xmlns:a16="http://schemas.microsoft.com/office/drawing/2014/main" id="{872D7B0E-EF7F-49C1-92CB-49D7F4E2A4CC}"/>
              </a:ext>
            </a:extLst>
          </p:cNvPr>
          <p:cNvSpPr/>
          <p:nvPr/>
        </p:nvSpPr>
        <p:spPr>
          <a:xfrm>
            <a:off x="1082287" y="12272269"/>
            <a:ext cx="114737" cy="99411"/>
          </a:xfrm>
          <a:custGeom>
            <a:avLst/>
            <a:gdLst>
              <a:gd name="connsiteX0" fmla="*/ 388 w 114737"/>
              <a:gd name="connsiteY0" fmla="*/ 694 h 99411"/>
              <a:gd name="connsiteX1" fmla="*/ 76588 w 114737"/>
              <a:gd name="connsiteY1" fmla="*/ 27681 h 99411"/>
              <a:gd name="connsiteX2" fmla="*/ 54363 w 114737"/>
              <a:gd name="connsiteY2" fmla="*/ 92769 h 99411"/>
              <a:gd name="connsiteX3" fmla="*/ 22613 w 114737"/>
              <a:gd name="connsiteY3" fmla="*/ 92769 h 99411"/>
              <a:gd name="connsiteX4" fmla="*/ 114688 w 114737"/>
              <a:gd name="connsiteY4" fmla="*/ 53081 h 99411"/>
              <a:gd name="connsiteX5" fmla="*/ 388 w 114737"/>
              <a:gd name="connsiteY5" fmla="*/ 694 h 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737" h="99411">
                <a:moveTo>
                  <a:pt x="388" y="694"/>
                </a:moveTo>
                <a:cubicBezTo>
                  <a:pt x="-5962" y="-3539"/>
                  <a:pt x="67592" y="12335"/>
                  <a:pt x="76588" y="27681"/>
                </a:cubicBezTo>
                <a:cubicBezTo>
                  <a:pt x="85584" y="43027"/>
                  <a:pt x="63359" y="81921"/>
                  <a:pt x="54363" y="92769"/>
                </a:cubicBezTo>
                <a:cubicBezTo>
                  <a:pt x="45367" y="103617"/>
                  <a:pt x="12559" y="99384"/>
                  <a:pt x="22613" y="92769"/>
                </a:cubicBezTo>
                <a:cubicBezTo>
                  <a:pt x="32667" y="86154"/>
                  <a:pt x="117069" y="71073"/>
                  <a:pt x="114688" y="53081"/>
                </a:cubicBezTo>
                <a:cubicBezTo>
                  <a:pt x="112307" y="35089"/>
                  <a:pt x="6738" y="4927"/>
                  <a:pt x="388" y="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: 図形 1310">
            <a:extLst>
              <a:ext uri="{FF2B5EF4-FFF2-40B4-BE49-F238E27FC236}">
                <a16:creationId xmlns:a16="http://schemas.microsoft.com/office/drawing/2014/main" id="{EB56986C-03BA-421B-8D53-DBBD3641F7EF}"/>
              </a:ext>
            </a:extLst>
          </p:cNvPr>
          <p:cNvSpPr/>
          <p:nvPr/>
        </p:nvSpPr>
        <p:spPr>
          <a:xfrm>
            <a:off x="1854089" y="7378697"/>
            <a:ext cx="186429" cy="522837"/>
          </a:xfrm>
          <a:custGeom>
            <a:avLst/>
            <a:gdLst>
              <a:gd name="connsiteX0" fmla="*/ 186378 w 186429"/>
              <a:gd name="connsiteY0" fmla="*/ 3 h 522837"/>
              <a:gd name="connsiteX1" fmla="*/ 124994 w 186429"/>
              <a:gd name="connsiteY1" fmla="*/ 152403 h 522837"/>
              <a:gd name="connsiteX2" fmla="*/ 72078 w 186429"/>
              <a:gd name="connsiteY2" fmla="*/ 196853 h 522837"/>
              <a:gd name="connsiteX3" fmla="*/ 53028 w 186429"/>
              <a:gd name="connsiteY3" fmla="*/ 254003 h 522837"/>
              <a:gd name="connsiteX4" fmla="*/ 69961 w 186429"/>
              <a:gd name="connsiteY4" fmla="*/ 294220 h 522837"/>
              <a:gd name="connsiteX5" fmla="*/ 93244 w 186429"/>
              <a:gd name="connsiteY5" fmla="*/ 345020 h 522837"/>
              <a:gd name="connsiteX6" fmla="*/ 111 w 186429"/>
              <a:gd name="connsiteY6" fmla="*/ 522820 h 522837"/>
              <a:gd name="connsiteX7" fmla="*/ 74194 w 186429"/>
              <a:gd name="connsiteY7" fmla="*/ 355603 h 522837"/>
              <a:gd name="connsiteX8" fmla="*/ 69961 w 186429"/>
              <a:gd name="connsiteY8" fmla="*/ 302686 h 522837"/>
              <a:gd name="connsiteX9" fmla="*/ 50911 w 186429"/>
              <a:gd name="connsiteY9" fmla="*/ 196853 h 522837"/>
              <a:gd name="connsiteX10" fmla="*/ 114411 w 186429"/>
              <a:gd name="connsiteY10" fmla="*/ 148170 h 522837"/>
              <a:gd name="connsiteX11" fmla="*/ 186378 w 186429"/>
              <a:gd name="connsiteY11" fmla="*/ 3 h 52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6429" h="522837">
                <a:moveTo>
                  <a:pt x="186378" y="3"/>
                </a:moveTo>
                <a:cubicBezTo>
                  <a:pt x="188142" y="709"/>
                  <a:pt x="144044" y="119595"/>
                  <a:pt x="124994" y="152403"/>
                </a:cubicBezTo>
                <a:cubicBezTo>
                  <a:pt x="105944" y="185211"/>
                  <a:pt x="84072" y="179920"/>
                  <a:pt x="72078" y="196853"/>
                </a:cubicBezTo>
                <a:cubicBezTo>
                  <a:pt x="60084" y="213786"/>
                  <a:pt x="53381" y="237775"/>
                  <a:pt x="53028" y="254003"/>
                </a:cubicBezTo>
                <a:cubicBezTo>
                  <a:pt x="52675" y="270231"/>
                  <a:pt x="63258" y="279051"/>
                  <a:pt x="69961" y="294220"/>
                </a:cubicBezTo>
                <a:cubicBezTo>
                  <a:pt x="76664" y="309389"/>
                  <a:pt x="104886" y="306920"/>
                  <a:pt x="93244" y="345020"/>
                </a:cubicBezTo>
                <a:cubicBezTo>
                  <a:pt x="81602" y="383120"/>
                  <a:pt x="3286" y="521056"/>
                  <a:pt x="111" y="522820"/>
                </a:cubicBezTo>
                <a:cubicBezTo>
                  <a:pt x="-3064" y="524584"/>
                  <a:pt x="62552" y="392292"/>
                  <a:pt x="74194" y="355603"/>
                </a:cubicBezTo>
                <a:cubicBezTo>
                  <a:pt x="85836" y="318914"/>
                  <a:pt x="73841" y="329144"/>
                  <a:pt x="69961" y="302686"/>
                </a:cubicBezTo>
                <a:cubicBezTo>
                  <a:pt x="66081" y="276228"/>
                  <a:pt x="43503" y="222606"/>
                  <a:pt x="50911" y="196853"/>
                </a:cubicBezTo>
                <a:cubicBezTo>
                  <a:pt x="58319" y="171100"/>
                  <a:pt x="91833" y="179920"/>
                  <a:pt x="114411" y="148170"/>
                </a:cubicBezTo>
                <a:cubicBezTo>
                  <a:pt x="136989" y="116420"/>
                  <a:pt x="184614" y="-703"/>
                  <a:pt x="18637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: 図形 1311">
            <a:extLst>
              <a:ext uri="{FF2B5EF4-FFF2-40B4-BE49-F238E27FC236}">
                <a16:creationId xmlns:a16="http://schemas.microsoft.com/office/drawing/2014/main" id="{D00E155A-3434-46C5-96EE-20C618BD6C8C}"/>
              </a:ext>
            </a:extLst>
          </p:cNvPr>
          <p:cNvSpPr/>
          <p:nvPr/>
        </p:nvSpPr>
        <p:spPr>
          <a:xfrm>
            <a:off x="2018993" y="7568960"/>
            <a:ext cx="214123" cy="203575"/>
          </a:xfrm>
          <a:custGeom>
            <a:avLst/>
            <a:gdLst>
              <a:gd name="connsiteX0" fmla="*/ 214090 w 214123"/>
              <a:gd name="connsiteY0" fmla="*/ 240 h 203575"/>
              <a:gd name="connsiteX1" fmla="*/ 199274 w 214123"/>
              <a:gd name="connsiteY1" fmla="*/ 129357 h 203575"/>
              <a:gd name="connsiteX2" fmla="*/ 184457 w 214123"/>
              <a:gd name="connsiteY2" fmla="*/ 163223 h 203575"/>
              <a:gd name="connsiteX3" fmla="*/ 307 w 214123"/>
              <a:gd name="connsiteY3" fmla="*/ 203440 h 203575"/>
              <a:gd name="connsiteX4" fmla="*/ 142124 w 214123"/>
              <a:gd name="connsiteY4" fmla="*/ 175923 h 203575"/>
              <a:gd name="connsiteX5" fmla="*/ 195040 w 214123"/>
              <a:gd name="connsiteY5" fmla="*/ 165340 h 203575"/>
              <a:gd name="connsiteX6" fmla="*/ 214090 w 214123"/>
              <a:gd name="connsiteY6" fmla="*/ 240 h 20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123" h="203575">
                <a:moveTo>
                  <a:pt x="214090" y="240"/>
                </a:moveTo>
                <a:cubicBezTo>
                  <a:pt x="214796" y="-5757"/>
                  <a:pt x="204213" y="102193"/>
                  <a:pt x="199274" y="129357"/>
                </a:cubicBezTo>
                <a:cubicBezTo>
                  <a:pt x="194335" y="156521"/>
                  <a:pt x="217618" y="150876"/>
                  <a:pt x="184457" y="163223"/>
                </a:cubicBezTo>
                <a:cubicBezTo>
                  <a:pt x="151296" y="175570"/>
                  <a:pt x="7362" y="201323"/>
                  <a:pt x="307" y="203440"/>
                </a:cubicBezTo>
                <a:cubicBezTo>
                  <a:pt x="-6748" y="205557"/>
                  <a:pt x="109669" y="182273"/>
                  <a:pt x="142124" y="175923"/>
                </a:cubicBezTo>
                <a:cubicBezTo>
                  <a:pt x="174579" y="169573"/>
                  <a:pt x="184809" y="188976"/>
                  <a:pt x="195040" y="165340"/>
                </a:cubicBezTo>
                <a:cubicBezTo>
                  <a:pt x="205270" y="141704"/>
                  <a:pt x="213384" y="6237"/>
                  <a:pt x="214090" y="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: 図形 1312">
            <a:extLst>
              <a:ext uri="{FF2B5EF4-FFF2-40B4-BE49-F238E27FC236}">
                <a16:creationId xmlns:a16="http://schemas.microsoft.com/office/drawing/2014/main" id="{F06F1488-01AA-43A6-9C62-A86B6931FA6F}"/>
              </a:ext>
            </a:extLst>
          </p:cNvPr>
          <p:cNvSpPr/>
          <p:nvPr/>
        </p:nvSpPr>
        <p:spPr>
          <a:xfrm>
            <a:off x="1915208" y="7873445"/>
            <a:ext cx="79693" cy="305505"/>
          </a:xfrm>
          <a:custGeom>
            <a:avLst/>
            <a:gdLst>
              <a:gd name="connsiteX0" fmla="*/ 44825 w 79693"/>
              <a:gd name="connsiteY0" fmla="*/ 2672 h 305505"/>
              <a:gd name="connsiteX1" fmla="*/ 36359 w 79693"/>
              <a:gd name="connsiteY1" fmla="*/ 176238 h 305505"/>
              <a:gd name="connsiteX2" fmla="*/ 375 w 79693"/>
              <a:gd name="connsiteY2" fmla="*/ 305355 h 305505"/>
              <a:gd name="connsiteX3" fmla="*/ 61759 w 79693"/>
              <a:gd name="connsiteY3" fmla="*/ 199522 h 305505"/>
              <a:gd name="connsiteX4" fmla="*/ 78692 w 79693"/>
              <a:gd name="connsiteY4" fmla="*/ 78872 h 305505"/>
              <a:gd name="connsiteX5" fmla="*/ 44825 w 79693"/>
              <a:gd name="connsiteY5" fmla="*/ 2672 h 30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93" h="305505">
                <a:moveTo>
                  <a:pt x="44825" y="2672"/>
                </a:moveTo>
                <a:cubicBezTo>
                  <a:pt x="37769" y="18900"/>
                  <a:pt x="43767" y="125791"/>
                  <a:pt x="36359" y="176238"/>
                </a:cubicBezTo>
                <a:cubicBezTo>
                  <a:pt x="28951" y="226685"/>
                  <a:pt x="-3858" y="301474"/>
                  <a:pt x="375" y="305355"/>
                </a:cubicBezTo>
                <a:cubicBezTo>
                  <a:pt x="4608" y="309236"/>
                  <a:pt x="48706" y="237269"/>
                  <a:pt x="61759" y="199522"/>
                </a:cubicBezTo>
                <a:cubicBezTo>
                  <a:pt x="74812" y="161775"/>
                  <a:pt x="82573" y="109564"/>
                  <a:pt x="78692" y="78872"/>
                </a:cubicBezTo>
                <a:cubicBezTo>
                  <a:pt x="74811" y="48180"/>
                  <a:pt x="51881" y="-13556"/>
                  <a:pt x="44825" y="2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: 図形 1313">
            <a:extLst>
              <a:ext uri="{FF2B5EF4-FFF2-40B4-BE49-F238E27FC236}">
                <a16:creationId xmlns:a16="http://schemas.microsoft.com/office/drawing/2014/main" id="{90018E84-C252-4F95-ABA9-6BB8E8284139}"/>
              </a:ext>
            </a:extLst>
          </p:cNvPr>
          <p:cNvSpPr/>
          <p:nvPr/>
        </p:nvSpPr>
        <p:spPr>
          <a:xfrm>
            <a:off x="2151522" y="7890556"/>
            <a:ext cx="206524" cy="417478"/>
          </a:xfrm>
          <a:custGeom>
            <a:avLst/>
            <a:gdLst>
              <a:gd name="connsiteX0" fmla="*/ 206445 w 206524"/>
              <a:gd name="connsiteY0" fmla="*/ 377 h 417478"/>
              <a:gd name="connsiteX1" fmla="*/ 41345 w 206524"/>
              <a:gd name="connsiteY1" fmla="*/ 180294 h 417478"/>
              <a:gd name="connsiteX2" fmla="*/ 1128 w 206524"/>
              <a:gd name="connsiteY2" fmla="*/ 415244 h 417478"/>
              <a:gd name="connsiteX3" fmla="*/ 11711 w 206524"/>
              <a:gd name="connsiteY3" fmla="*/ 292477 h 417478"/>
              <a:gd name="connsiteX4" fmla="*/ 18061 w 206524"/>
              <a:gd name="connsiteY4" fmla="*/ 188761 h 417478"/>
              <a:gd name="connsiteX5" fmla="*/ 62511 w 206524"/>
              <a:gd name="connsiteY5" fmla="*/ 133727 h 417478"/>
              <a:gd name="connsiteX6" fmla="*/ 206445 w 206524"/>
              <a:gd name="connsiteY6" fmla="*/ 377 h 417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524" h="417478">
                <a:moveTo>
                  <a:pt x="206445" y="377"/>
                </a:moveTo>
                <a:cubicBezTo>
                  <a:pt x="202917" y="8138"/>
                  <a:pt x="75564" y="111150"/>
                  <a:pt x="41345" y="180294"/>
                </a:cubicBezTo>
                <a:cubicBezTo>
                  <a:pt x="7126" y="249438"/>
                  <a:pt x="6067" y="396547"/>
                  <a:pt x="1128" y="415244"/>
                </a:cubicBezTo>
                <a:cubicBezTo>
                  <a:pt x="-3811" y="433941"/>
                  <a:pt x="8889" y="330224"/>
                  <a:pt x="11711" y="292477"/>
                </a:cubicBezTo>
                <a:cubicBezTo>
                  <a:pt x="14533" y="254730"/>
                  <a:pt x="9594" y="215219"/>
                  <a:pt x="18061" y="188761"/>
                </a:cubicBezTo>
                <a:cubicBezTo>
                  <a:pt x="26528" y="162303"/>
                  <a:pt x="30408" y="160538"/>
                  <a:pt x="62511" y="133727"/>
                </a:cubicBezTo>
                <a:cubicBezTo>
                  <a:pt x="94614" y="106916"/>
                  <a:pt x="209973" y="-7384"/>
                  <a:pt x="206445" y="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: 図形 1314">
            <a:extLst>
              <a:ext uri="{FF2B5EF4-FFF2-40B4-BE49-F238E27FC236}">
                <a16:creationId xmlns:a16="http://schemas.microsoft.com/office/drawing/2014/main" id="{26A87C5B-CB95-4A23-B42F-253BC2A13AC1}"/>
              </a:ext>
            </a:extLst>
          </p:cNvPr>
          <p:cNvSpPr/>
          <p:nvPr/>
        </p:nvSpPr>
        <p:spPr>
          <a:xfrm>
            <a:off x="2167744" y="8373520"/>
            <a:ext cx="238969" cy="817708"/>
          </a:xfrm>
          <a:custGeom>
            <a:avLst/>
            <a:gdLst>
              <a:gd name="connsiteX0" fmla="*/ 238906 w 238969"/>
              <a:gd name="connsiteY0" fmla="*/ 13 h 817708"/>
              <a:gd name="connsiteX1" fmla="*/ 58989 w 238969"/>
              <a:gd name="connsiteY1" fmla="*/ 431813 h 817708"/>
              <a:gd name="connsiteX2" fmla="*/ 10306 w 238969"/>
              <a:gd name="connsiteY2" fmla="*/ 804347 h 817708"/>
              <a:gd name="connsiteX3" fmla="*/ 1839 w 238969"/>
              <a:gd name="connsiteY3" fmla="*/ 709097 h 817708"/>
              <a:gd name="connsiteX4" fmla="*/ 35706 w 238969"/>
              <a:gd name="connsiteY4" fmla="*/ 459330 h 817708"/>
              <a:gd name="connsiteX5" fmla="*/ 37823 w 238969"/>
              <a:gd name="connsiteY5" fmla="*/ 416997 h 817708"/>
              <a:gd name="connsiteX6" fmla="*/ 238906 w 238969"/>
              <a:gd name="connsiteY6" fmla="*/ 13 h 81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969" h="817708">
                <a:moveTo>
                  <a:pt x="238906" y="13"/>
                </a:moveTo>
                <a:cubicBezTo>
                  <a:pt x="242434" y="2482"/>
                  <a:pt x="97089" y="297757"/>
                  <a:pt x="58989" y="431813"/>
                </a:cubicBezTo>
                <a:cubicBezTo>
                  <a:pt x="20889" y="565869"/>
                  <a:pt x="19831" y="758133"/>
                  <a:pt x="10306" y="804347"/>
                </a:cubicBezTo>
                <a:cubicBezTo>
                  <a:pt x="781" y="850561"/>
                  <a:pt x="-2394" y="766600"/>
                  <a:pt x="1839" y="709097"/>
                </a:cubicBezTo>
                <a:cubicBezTo>
                  <a:pt x="6072" y="651594"/>
                  <a:pt x="29709" y="508013"/>
                  <a:pt x="35706" y="459330"/>
                </a:cubicBezTo>
                <a:cubicBezTo>
                  <a:pt x="41703" y="410647"/>
                  <a:pt x="-1335" y="490375"/>
                  <a:pt x="37823" y="416997"/>
                </a:cubicBezTo>
                <a:cubicBezTo>
                  <a:pt x="76981" y="343619"/>
                  <a:pt x="235378" y="-2456"/>
                  <a:pt x="238906" y="1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: 図形 1315">
            <a:extLst>
              <a:ext uri="{FF2B5EF4-FFF2-40B4-BE49-F238E27FC236}">
                <a16:creationId xmlns:a16="http://schemas.microsoft.com/office/drawing/2014/main" id="{F8CF50E6-AED2-478D-88CA-53A4D3DD01E0}"/>
              </a:ext>
            </a:extLst>
          </p:cNvPr>
          <p:cNvSpPr/>
          <p:nvPr/>
        </p:nvSpPr>
        <p:spPr>
          <a:xfrm>
            <a:off x="1680850" y="11646494"/>
            <a:ext cx="120117" cy="358877"/>
          </a:xfrm>
          <a:custGeom>
            <a:avLst/>
            <a:gdLst>
              <a:gd name="connsiteX0" fmla="*/ 103500 w 120117"/>
              <a:gd name="connsiteY0" fmla="*/ 8931 h 358877"/>
              <a:gd name="connsiteX1" fmla="*/ 97150 w 120117"/>
              <a:gd name="connsiteY1" fmla="*/ 234356 h 358877"/>
              <a:gd name="connsiteX2" fmla="*/ 36825 w 120117"/>
              <a:gd name="connsiteY2" fmla="*/ 316906 h 358877"/>
              <a:gd name="connsiteX3" fmla="*/ 1900 w 120117"/>
              <a:gd name="connsiteY3" fmla="*/ 358181 h 358877"/>
              <a:gd name="connsiteX4" fmla="*/ 93975 w 120117"/>
              <a:gd name="connsiteY4" fmla="*/ 285156 h 358877"/>
              <a:gd name="connsiteX5" fmla="*/ 119375 w 120117"/>
              <a:gd name="connsiteY5" fmla="*/ 218481 h 358877"/>
              <a:gd name="connsiteX6" fmla="*/ 113025 w 120117"/>
              <a:gd name="connsiteY6" fmla="*/ 59731 h 358877"/>
              <a:gd name="connsiteX7" fmla="*/ 103500 w 120117"/>
              <a:gd name="connsiteY7" fmla="*/ 8931 h 35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117" h="358877">
                <a:moveTo>
                  <a:pt x="103500" y="8931"/>
                </a:moveTo>
                <a:cubicBezTo>
                  <a:pt x="100854" y="38035"/>
                  <a:pt x="108262" y="183027"/>
                  <a:pt x="97150" y="234356"/>
                </a:cubicBezTo>
                <a:cubicBezTo>
                  <a:pt x="86038" y="285685"/>
                  <a:pt x="52700" y="296269"/>
                  <a:pt x="36825" y="316906"/>
                </a:cubicBezTo>
                <a:cubicBezTo>
                  <a:pt x="20950" y="337544"/>
                  <a:pt x="-7625" y="363473"/>
                  <a:pt x="1900" y="358181"/>
                </a:cubicBezTo>
                <a:cubicBezTo>
                  <a:pt x="11425" y="352889"/>
                  <a:pt x="74396" y="308439"/>
                  <a:pt x="93975" y="285156"/>
                </a:cubicBezTo>
                <a:cubicBezTo>
                  <a:pt x="113554" y="261873"/>
                  <a:pt x="116200" y="256052"/>
                  <a:pt x="119375" y="218481"/>
                </a:cubicBezTo>
                <a:cubicBezTo>
                  <a:pt x="122550" y="180910"/>
                  <a:pt x="114612" y="90952"/>
                  <a:pt x="113025" y="59731"/>
                </a:cubicBezTo>
                <a:cubicBezTo>
                  <a:pt x="111438" y="28510"/>
                  <a:pt x="106146" y="-20173"/>
                  <a:pt x="103500" y="8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: 図形 1316">
            <a:extLst>
              <a:ext uri="{FF2B5EF4-FFF2-40B4-BE49-F238E27FC236}">
                <a16:creationId xmlns:a16="http://schemas.microsoft.com/office/drawing/2014/main" id="{324AF36D-6115-4C27-A6C4-EFB288094FAD}"/>
              </a:ext>
            </a:extLst>
          </p:cNvPr>
          <p:cNvSpPr/>
          <p:nvPr/>
        </p:nvSpPr>
        <p:spPr>
          <a:xfrm>
            <a:off x="1707224" y="11871166"/>
            <a:ext cx="258965" cy="225825"/>
          </a:xfrm>
          <a:custGeom>
            <a:avLst/>
            <a:gdLst>
              <a:gd name="connsiteX0" fmla="*/ 926 w 258965"/>
              <a:gd name="connsiteY0" fmla="*/ 225584 h 225825"/>
              <a:gd name="connsiteX1" fmla="*/ 153326 w 258965"/>
              <a:gd name="connsiteY1" fmla="*/ 114459 h 225825"/>
              <a:gd name="connsiteX2" fmla="*/ 258101 w 258965"/>
              <a:gd name="connsiteY2" fmla="*/ 159 h 225825"/>
              <a:gd name="connsiteX3" fmla="*/ 96176 w 258965"/>
              <a:gd name="connsiteY3" fmla="*/ 139859 h 225825"/>
              <a:gd name="connsiteX4" fmla="*/ 926 w 258965"/>
              <a:gd name="connsiteY4" fmla="*/ 225584 h 22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965" h="225825">
                <a:moveTo>
                  <a:pt x="926" y="225584"/>
                </a:moveTo>
                <a:cubicBezTo>
                  <a:pt x="10451" y="221351"/>
                  <a:pt x="110464" y="152030"/>
                  <a:pt x="153326" y="114459"/>
                </a:cubicBezTo>
                <a:cubicBezTo>
                  <a:pt x="196188" y="76888"/>
                  <a:pt x="267626" y="-4074"/>
                  <a:pt x="258101" y="159"/>
                </a:cubicBezTo>
                <a:cubicBezTo>
                  <a:pt x="248576" y="4392"/>
                  <a:pt x="134805" y="102288"/>
                  <a:pt x="96176" y="139859"/>
                </a:cubicBezTo>
                <a:cubicBezTo>
                  <a:pt x="57547" y="177430"/>
                  <a:pt x="-8599" y="229817"/>
                  <a:pt x="926" y="225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: 図形 1318">
            <a:extLst>
              <a:ext uri="{FF2B5EF4-FFF2-40B4-BE49-F238E27FC236}">
                <a16:creationId xmlns:a16="http://schemas.microsoft.com/office/drawing/2014/main" id="{21B78888-D210-406D-93BF-226F6AC3892B}"/>
              </a:ext>
            </a:extLst>
          </p:cNvPr>
          <p:cNvSpPr/>
          <p:nvPr/>
        </p:nvSpPr>
        <p:spPr>
          <a:xfrm>
            <a:off x="1961813" y="11391684"/>
            <a:ext cx="195629" cy="635562"/>
          </a:xfrm>
          <a:custGeom>
            <a:avLst/>
            <a:gdLst>
              <a:gd name="connsiteX0" fmla="*/ 184487 w 195629"/>
              <a:gd name="connsiteY0" fmla="*/ 216 h 635562"/>
              <a:gd name="connsiteX1" fmla="*/ 194012 w 195629"/>
              <a:gd name="connsiteY1" fmla="*/ 216116 h 635562"/>
              <a:gd name="connsiteX2" fmla="*/ 146387 w 195629"/>
              <a:gd name="connsiteY2" fmla="*/ 292316 h 635562"/>
              <a:gd name="connsiteX3" fmla="*/ 136862 w 195629"/>
              <a:gd name="connsiteY3" fmla="*/ 432016 h 635562"/>
              <a:gd name="connsiteX4" fmla="*/ 337 w 195629"/>
              <a:gd name="connsiteY4" fmla="*/ 635216 h 635562"/>
              <a:gd name="connsiteX5" fmla="*/ 98762 w 195629"/>
              <a:gd name="connsiteY5" fmla="*/ 476466 h 635562"/>
              <a:gd name="connsiteX6" fmla="*/ 117812 w 195629"/>
              <a:gd name="connsiteY6" fmla="*/ 317716 h 635562"/>
              <a:gd name="connsiteX7" fmla="*/ 184487 w 195629"/>
              <a:gd name="connsiteY7" fmla="*/ 178016 h 635562"/>
              <a:gd name="connsiteX8" fmla="*/ 184487 w 195629"/>
              <a:gd name="connsiteY8" fmla="*/ 216 h 63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629" h="635562">
                <a:moveTo>
                  <a:pt x="184487" y="216"/>
                </a:moveTo>
                <a:cubicBezTo>
                  <a:pt x="186075" y="6566"/>
                  <a:pt x="200362" y="167433"/>
                  <a:pt x="194012" y="216116"/>
                </a:cubicBezTo>
                <a:cubicBezTo>
                  <a:pt x="187662" y="264799"/>
                  <a:pt x="155912" y="256333"/>
                  <a:pt x="146387" y="292316"/>
                </a:cubicBezTo>
                <a:cubicBezTo>
                  <a:pt x="136862" y="328299"/>
                  <a:pt x="161204" y="374866"/>
                  <a:pt x="136862" y="432016"/>
                </a:cubicBezTo>
                <a:cubicBezTo>
                  <a:pt x="112520" y="489166"/>
                  <a:pt x="6687" y="627808"/>
                  <a:pt x="337" y="635216"/>
                </a:cubicBezTo>
                <a:cubicBezTo>
                  <a:pt x="-6013" y="642624"/>
                  <a:pt x="79183" y="529382"/>
                  <a:pt x="98762" y="476466"/>
                </a:cubicBezTo>
                <a:cubicBezTo>
                  <a:pt x="118341" y="423550"/>
                  <a:pt x="103524" y="367458"/>
                  <a:pt x="117812" y="317716"/>
                </a:cubicBezTo>
                <a:cubicBezTo>
                  <a:pt x="132099" y="267974"/>
                  <a:pt x="170729" y="227228"/>
                  <a:pt x="184487" y="178016"/>
                </a:cubicBezTo>
                <a:cubicBezTo>
                  <a:pt x="198245" y="128804"/>
                  <a:pt x="182899" y="-6134"/>
                  <a:pt x="184487" y="21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: 図形 1319">
            <a:extLst>
              <a:ext uri="{FF2B5EF4-FFF2-40B4-BE49-F238E27FC236}">
                <a16:creationId xmlns:a16="http://schemas.microsoft.com/office/drawing/2014/main" id="{417AC6BF-19D7-47C2-A891-3F6E2844E6CD}"/>
              </a:ext>
            </a:extLst>
          </p:cNvPr>
          <p:cNvSpPr/>
          <p:nvPr/>
        </p:nvSpPr>
        <p:spPr>
          <a:xfrm>
            <a:off x="1968497" y="10967932"/>
            <a:ext cx="210031" cy="477973"/>
          </a:xfrm>
          <a:custGeom>
            <a:avLst/>
            <a:gdLst>
              <a:gd name="connsiteX0" fmla="*/ 209553 w 210031"/>
              <a:gd name="connsiteY0" fmla="*/ 1693 h 477973"/>
              <a:gd name="connsiteX1" fmla="*/ 88903 w 210031"/>
              <a:gd name="connsiteY1" fmla="*/ 373168 h 477973"/>
              <a:gd name="connsiteX2" fmla="*/ 3 w 210031"/>
              <a:gd name="connsiteY2" fmla="*/ 477943 h 477973"/>
              <a:gd name="connsiteX3" fmla="*/ 92078 w 210031"/>
              <a:gd name="connsiteY3" fmla="*/ 366818 h 477973"/>
              <a:gd name="connsiteX4" fmla="*/ 120653 w 210031"/>
              <a:gd name="connsiteY4" fmla="*/ 290618 h 477973"/>
              <a:gd name="connsiteX5" fmla="*/ 130178 w 210031"/>
              <a:gd name="connsiteY5" fmla="*/ 236643 h 477973"/>
              <a:gd name="connsiteX6" fmla="*/ 209553 w 210031"/>
              <a:gd name="connsiteY6" fmla="*/ 1693 h 47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031" h="477973">
                <a:moveTo>
                  <a:pt x="209553" y="1693"/>
                </a:moveTo>
                <a:cubicBezTo>
                  <a:pt x="202674" y="24447"/>
                  <a:pt x="123828" y="293793"/>
                  <a:pt x="88903" y="373168"/>
                </a:cubicBezTo>
                <a:cubicBezTo>
                  <a:pt x="53978" y="452543"/>
                  <a:pt x="-526" y="479001"/>
                  <a:pt x="3" y="477943"/>
                </a:cubicBezTo>
                <a:cubicBezTo>
                  <a:pt x="532" y="476885"/>
                  <a:pt x="71970" y="398039"/>
                  <a:pt x="92078" y="366818"/>
                </a:cubicBezTo>
                <a:cubicBezTo>
                  <a:pt x="112186" y="335597"/>
                  <a:pt x="114303" y="312314"/>
                  <a:pt x="120653" y="290618"/>
                </a:cubicBezTo>
                <a:cubicBezTo>
                  <a:pt x="127003" y="268922"/>
                  <a:pt x="113245" y="281093"/>
                  <a:pt x="130178" y="236643"/>
                </a:cubicBezTo>
                <a:cubicBezTo>
                  <a:pt x="147111" y="192193"/>
                  <a:pt x="216432" y="-21061"/>
                  <a:pt x="209553" y="169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: 図形 1320">
            <a:extLst>
              <a:ext uri="{FF2B5EF4-FFF2-40B4-BE49-F238E27FC236}">
                <a16:creationId xmlns:a16="http://schemas.microsoft.com/office/drawing/2014/main" id="{B3B7D4BD-E2AD-42DD-B3B1-F26132248D36}"/>
              </a:ext>
            </a:extLst>
          </p:cNvPr>
          <p:cNvSpPr/>
          <p:nvPr/>
        </p:nvSpPr>
        <p:spPr>
          <a:xfrm>
            <a:off x="2279650" y="10658803"/>
            <a:ext cx="185790" cy="316204"/>
          </a:xfrm>
          <a:custGeom>
            <a:avLst/>
            <a:gdLst>
              <a:gd name="connsiteX0" fmla="*/ 184150 w 185790"/>
              <a:gd name="connsiteY0" fmla="*/ 9197 h 316204"/>
              <a:gd name="connsiteX1" fmla="*/ 146050 w 185790"/>
              <a:gd name="connsiteY1" fmla="*/ 269547 h 316204"/>
              <a:gd name="connsiteX2" fmla="*/ 0 w 185790"/>
              <a:gd name="connsiteY2" fmla="*/ 313997 h 316204"/>
              <a:gd name="connsiteX3" fmla="*/ 146050 w 185790"/>
              <a:gd name="connsiteY3" fmla="*/ 240972 h 316204"/>
              <a:gd name="connsiteX4" fmla="*/ 174625 w 185790"/>
              <a:gd name="connsiteY4" fmla="*/ 72697 h 316204"/>
              <a:gd name="connsiteX5" fmla="*/ 184150 w 185790"/>
              <a:gd name="connsiteY5" fmla="*/ 9197 h 316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790" h="316204">
                <a:moveTo>
                  <a:pt x="184150" y="9197"/>
                </a:moveTo>
                <a:cubicBezTo>
                  <a:pt x="179387" y="42005"/>
                  <a:pt x="176742" y="218747"/>
                  <a:pt x="146050" y="269547"/>
                </a:cubicBezTo>
                <a:cubicBezTo>
                  <a:pt x="115358" y="320347"/>
                  <a:pt x="0" y="318759"/>
                  <a:pt x="0" y="313997"/>
                </a:cubicBezTo>
                <a:cubicBezTo>
                  <a:pt x="0" y="309235"/>
                  <a:pt x="116946" y="281189"/>
                  <a:pt x="146050" y="240972"/>
                </a:cubicBezTo>
                <a:cubicBezTo>
                  <a:pt x="175154" y="200755"/>
                  <a:pt x="166688" y="106034"/>
                  <a:pt x="174625" y="72697"/>
                </a:cubicBezTo>
                <a:cubicBezTo>
                  <a:pt x="182562" y="39360"/>
                  <a:pt x="188913" y="-23611"/>
                  <a:pt x="184150" y="919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: 図形 1321">
            <a:extLst>
              <a:ext uri="{FF2B5EF4-FFF2-40B4-BE49-F238E27FC236}">
                <a16:creationId xmlns:a16="http://schemas.microsoft.com/office/drawing/2014/main" id="{13B4D74B-8DA8-46A7-9696-36F75D516975}"/>
              </a:ext>
            </a:extLst>
          </p:cNvPr>
          <p:cNvSpPr/>
          <p:nvPr/>
        </p:nvSpPr>
        <p:spPr>
          <a:xfrm>
            <a:off x="2186651" y="10064420"/>
            <a:ext cx="143560" cy="386795"/>
          </a:xfrm>
          <a:custGeom>
            <a:avLst/>
            <a:gdLst>
              <a:gd name="connsiteX0" fmla="*/ 140624 w 143560"/>
              <a:gd name="connsiteY0" fmla="*/ 330 h 386795"/>
              <a:gd name="connsiteX1" fmla="*/ 67599 w 143560"/>
              <a:gd name="connsiteY1" fmla="*/ 330530 h 386795"/>
              <a:gd name="connsiteX2" fmla="*/ 924 w 143560"/>
              <a:gd name="connsiteY2" fmla="*/ 381330 h 386795"/>
              <a:gd name="connsiteX3" fmla="*/ 118399 w 143560"/>
              <a:gd name="connsiteY3" fmla="*/ 270205 h 386795"/>
              <a:gd name="connsiteX4" fmla="*/ 140624 w 143560"/>
              <a:gd name="connsiteY4" fmla="*/ 330 h 38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560" h="386795">
                <a:moveTo>
                  <a:pt x="140624" y="330"/>
                </a:moveTo>
                <a:cubicBezTo>
                  <a:pt x="132157" y="10384"/>
                  <a:pt x="90882" y="267030"/>
                  <a:pt x="67599" y="330530"/>
                </a:cubicBezTo>
                <a:cubicBezTo>
                  <a:pt x="44316" y="394030"/>
                  <a:pt x="-7543" y="391384"/>
                  <a:pt x="924" y="381330"/>
                </a:cubicBezTo>
                <a:cubicBezTo>
                  <a:pt x="9391" y="371276"/>
                  <a:pt x="98291" y="327884"/>
                  <a:pt x="118399" y="270205"/>
                </a:cubicBezTo>
                <a:cubicBezTo>
                  <a:pt x="138507" y="212526"/>
                  <a:pt x="149091" y="-9724"/>
                  <a:pt x="140624" y="33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: 図形 1322">
            <a:extLst>
              <a:ext uri="{FF2B5EF4-FFF2-40B4-BE49-F238E27FC236}">
                <a16:creationId xmlns:a16="http://schemas.microsoft.com/office/drawing/2014/main" id="{E6E14166-0EAA-41F0-9333-E98CF035601B}"/>
              </a:ext>
            </a:extLst>
          </p:cNvPr>
          <p:cNvSpPr/>
          <p:nvPr/>
        </p:nvSpPr>
        <p:spPr>
          <a:xfrm>
            <a:off x="2187508" y="9438007"/>
            <a:ext cx="331878" cy="558652"/>
          </a:xfrm>
          <a:custGeom>
            <a:avLst/>
            <a:gdLst>
              <a:gd name="connsiteX0" fmla="*/ 67 w 331878"/>
              <a:gd name="connsiteY0" fmla="*/ 1268 h 558652"/>
              <a:gd name="connsiteX1" fmla="*/ 212792 w 331878"/>
              <a:gd name="connsiteY1" fmla="*/ 258443 h 558652"/>
              <a:gd name="connsiteX2" fmla="*/ 327092 w 331878"/>
              <a:gd name="connsiteY2" fmla="*/ 553718 h 558652"/>
              <a:gd name="connsiteX3" fmla="*/ 298517 w 331878"/>
              <a:gd name="connsiteY3" fmla="*/ 423543 h 558652"/>
              <a:gd name="connsiteX4" fmla="*/ 190567 w 331878"/>
              <a:gd name="connsiteY4" fmla="*/ 169543 h 558652"/>
              <a:gd name="connsiteX5" fmla="*/ 67 w 331878"/>
              <a:gd name="connsiteY5" fmla="*/ 1268 h 55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878" h="558652">
                <a:moveTo>
                  <a:pt x="67" y="1268"/>
                </a:moveTo>
                <a:cubicBezTo>
                  <a:pt x="3771" y="16085"/>
                  <a:pt x="158288" y="166368"/>
                  <a:pt x="212792" y="258443"/>
                </a:cubicBezTo>
                <a:cubicBezTo>
                  <a:pt x="267296" y="350518"/>
                  <a:pt x="312805" y="526201"/>
                  <a:pt x="327092" y="553718"/>
                </a:cubicBezTo>
                <a:cubicBezTo>
                  <a:pt x="341380" y="581235"/>
                  <a:pt x="321271" y="487572"/>
                  <a:pt x="298517" y="423543"/>
                </a:cubicBezTo>
                <a:cubicBezTo>
                  <a:pt x="275763" y="359514"/>
                  <a:pt x="234488" y="234101"/>
                  <a:pt x="190567" y="169543"/>
                </a:cubicBezTo>
                <a:cubicBezTo>
                  <a:pt x="146646" y="104985"/>
                  <a:pt x="-3637" y="-13549"/>
                  <a:pt x="67" y="126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: 図形 1323">
            <a:extLst>
              <a:ext uri="{FF2B5EF4-FFF2-40B4-BE49-F238E27FC236}">
                <a16:creationId xmlns:a16="http://schemas.microsoft.com/office/drawing/2014/main" id="{55E005F9-0A8E-4F4E-B019-2F56439AAB45}"/>
              </a:ext>
            </a:extLst>
          </p:cNvPr>
          <p:cNvSpPr/>
          <p:nvPr/>
        </p:nvSpPr>
        <p:spPr>
          <a:xfrm>
            <a:off x="3969613" y="3468686"/>
            <a:ext cx="86745" cy="806621"/>
          </a:xfrm>
          <a:custGeom>
            <a:avLst/>
            <a:gdLst>
              <a:gd name="connsiteX0" fmla="*/ 86450 w 86745"/>
              <a:gd name="connsiteY0" fmla="*/ 2 h 806621"/>
              <a:gd name="connsiteX1" fmla="*/ 32475 w 86745"/>
              <a:gd name="connsiteY1" fmla="*/ 298452 h 806621"/>
              <a:gd name="connsiteX2" fmla="*/ 59462 w 86745"/>
              <a:gd name="connsiteY2" fmla="*/ 774702 h 806621"/>
              <a:gd name="connsiteX3" fmla="*/ 65812 w 86745"/>
              <a:gd name="connsiteY3" fmla="*/ 727077 h 806621"/>
              <a:gd name="connsiteX4" fmla="*/ 27712 w 86745"/>
              <a:gd name="connsiteY4" fmla="*/ 438152 h 806621"/>
              <a:gd name="connsiteX5" fmla="*/ 3900 w 86745"/>
              <a:gd name="connsiteY5" fmla="*/ 303214 h 806621"/>
              <a:gd name="connsiteX6" fmla="*/ 86450 w 86745"/>
              <a:gd name="connsiteY6" fmla="*/ 2 h 80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745" h="806621">
                <a:moveTo>
                  <a:pt x="86450" y="2"/>
                </a:moveTo>
                <a:cubicBezTo>
                  <a:pt x="91212" y="-792"/>
                  <a:pt x="36973" y="169335"/>
                  <a:pt x="32475" y="298452"/>
                </a:cubicBezTo>
                <a:cubicBezTo>
                  <a:pt x="27977" y="427569"/>
                  <a:pt x="53906" y="703265"/>
                  <a:pt x="59462" y="774702"/>
                </a:cubicBezTo>
                <a:cubicBezTo>
                  <a:pt x="65018" y="846140"/>
                  <a:pt x="71104" y="783169"/>
                  <a:pt x="65812" y="727077"/>
                </a:cubicBezTo>
                <a:cubicBezTo>
                  <a:pt x="60520" y="670985"/>
                  <a:pt x="38031" y="508796"/>
                  <a:pt x="27712" y="438152"/>
                </a:cubicBezTo>
                <a:cubicBezTo>
                  <a:pt x="17393" y="367508"/>
                  <a:pt x="-10123" y="375445"/>
                  <a:pt x="3900" y="303214"/>
                </a:cubicBezTo>
                <a:cubicBezTo>
                  <a:pt x="17923" y="230983"/>
                  <a:pt x="81688" y="796"/>
                  <a:pt x="8645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: 図形 1324">
            <a:extLst>
              <a:ext uri="{FF2B5EF4-FFF2-40B4-BE49-F238E27FC236}">
                <a16:creationId xmlns:a16="http://schemas.microsoft.com/office/drawing/2014/main" id="{519B7CB6-2F08-49F3-81BC-447A7F02F72A}"/>
              </a:ext>
            </a:extLst>
          </p:cNvPr>
          <p:cNvSpPr/>
          <p:nvPr/>
        </p:nvSpPr>
        <p:spPr>
          <a:xfrm>
            <a:off x="3805943" y="3429608"/>
            <a:ext cx="51893" cy="510613"/>
          </a:xfrm>
          <a:custGeom>
            <a:avLst/>
            <a:gdLst>
              <a:gd name="connsiteX0" fmla="*/ 7232 w 51893"/>
              <a:gd name="connsiteY0" fmla="*/ 980 h 510613"/>
              <a:gd name="connsiteX1" fmla="*/ 2470 w 51893"/>
              <a:gd name="connsiteY1" fmla="*/ 112105 h 510613"/>
              <a:gd name="connsiteX2" fmla="*/ 38982 w 51893"/>
              <a:gd name="connsiteY2" fmla="*/ 216880 h 510613"/>
              <a:gd name="connsiteX3" fmla="*/ 46920 w 51893"/>
              <a:gd name="connsiteY3" fmla="*/ 504217 h 510613"/>
              <a:gd name="connsiteX4" fmla="*/ 46920 w 51893"/>
              <a:gd name="connsiteY4" fmla="*/ 402617 h 510613"/>
              <a:gd name="connsiteX5" fmla="*/ 51682 w 51893"/>
              <a:gd name="connsiteY5" fmla="*/ 243867 h 510613"/>
              <a:gd name="connsiteX6" fmla="*/ 38982 w 51893"/>
              <a:gd name="connsiteY6" fmla="*/ 178780 h 510613"/>
              <a:gd name="connsiteX7" fmla="*/ 7232 w 51893"/>
              <a:gd name="connsiteY7" fmla="*/ 980 h 51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93" h="510613">
                <a:moveTo>
                  <a:pt x="7232" y="980"/>
                </a:moveTo>
                <a:cubicBezTo>
                  <a:pt x="1147" y="-10133"/>
                  <a:pt x="-2822" y="76122"/>
                  <a:pt x="2470" y="112105"/>
                </a:cubicBezTo>
                <a:cubicBezTo>
                  <a:pt x="7762" y="148088"/>
                  <a:pt x="31574" y="151528"/>
                  <a:pt x="38982" y="216880"/>
                </a:cubicBezTo>
                <a:cubicBezTo>
                  <a:pt x="46390" y="282232"/>
                  <a:pt x="45597" y="473261"/>
                  <a:pt x="46920" y="504217"/>
                </a:cubicBezTo>
                <a:cubicBezTo>
                  <a:pt x="48243" y="535173"/>
                  <a:pt x="46126" y="446009"/>
                  <a:pt x="46920" y="402617"/>
                </a:cubicBezTo>
                <a:cubicBezTo>
                  <a:pt x="47714" y="359225"/>
                  <a:pt x="53005" y="281173"/>
                  <a:pt x="51682" y="243867"/>
                </a:cubicBezTo>
                <a:cubicBezTo>
                  <a:pt x="50359" y="206561"/>
                  <a:pt x="46655" y="214763"/>
                  <a:pt x="38982" y="178780"/>
                </a:cubicBezTo>
                <a:cubicBezTo>
                  <a:pt x="31309" y="142797"/>
                  <a:pt x="13317" y="12093"/>
                  <a:pt x="7232" y="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: 図形 1325">
            <a:extLst>
              <a:ext uri="{FF2B5EF4-FFF2-40B4-BE49-F238E27FC236}">
                <a16:creationId xmlns:a16="http://schemas.microsoft.com/office/drawing/2014/main" id="{416C34DD-5A10-415E-A28A-8ED83EF0E312}"/>
              </a:ext>
            </a:extLst>
          </p:cNvPr>
          <p:cNvSpPr/>
          <p:nvPr/>
        </p:nvSpPr>
        <p:spPr>
          <a:xfrm>
            <a:off x="4380401" y="3549645"/>
            <a:ext cx="268015" cy="375273"/>
          </a:xfrm>
          <a:custGeom>
            <a:avLst/>
            <a:gdLst>
              <a:gd name="connsiteX0" fmla="*/ 267799 w 268015"/>
              <a:gd name="connsiteY0" fmla="*/ 5 h 375273"/>
              <a:gd name="connsiteX1" fmla="*/ 58249 w 268015"/>
              <a:gd name="connsiteY1" fmla="*/ 215905 h 375273"/>
              <a:gd name="connsiteX2" fmla="*/ 77299 w 268015"/>
              <a:gd name="connsiteY2" fmla="*/ 317505 h 375273"/>
              <a:gd name="connsiteX3" fmla="*/ 118574 w 268015"/>
              <a:gd name="connsiteY3" fmla="*/ 374655 h 375273"/>
              <a:gd name="connsiteX4" fmla="*/ 45549 w 268015"/>
              <a:gd name="connsiteY4" fmla="*/ 282580 h 375273"/>
              <a:gd name="connsiteX5" fmla="*/ 13799 w 268015"/>
              <a:gd name="connsiteY5" fmla="*/ 222255 h 375273"/>
              <a:gd name="connsiteX6" fmla="*/ 267799 w 268015"/>
              <a:gd name="connsiteY6" fmla="*/ 5 h 37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015" h="375273">
                <a:moveTo>
                  <a:pt x="267799" y="5"/>
                </a:moveTo>
                <a:cubicBezTo>
                  <a:pt x="275207" y="-1053"/>
                  <a:pt x="89999" y="162988"/>
                  <a:pt x="58249" y="215905"/>
                </a:cubicBezTo>
                <a:cubicBezTo>
                  <a:pt x="26499" y="268822"/>
                  <a:pt x="67245" y="291047"/>
                  <a:pt x="77299" y="317505"/>
                </a:cubicBezTo>
                <a:cubicBezTo>
                  <a:pt x="87353" y="343963"/>
                  <a:pt x="123866" y="380476"/>
                  <a:pt x="118574" y="374655"/>
                </a:cubicBezTo>
                <a:cubicBezTo>
                  <a:pt x="113282" y="368834"/>
                  <a:pt x="63012" y="307980"/>
                  <a:pt x="45549" y="282580"/>
                </a:cubicBezTo>
                <a:cubicBezTo>
                  <a:pt x="28086" y="257180"/>
                  <a:pt x="-24830" y="267234"/>
                  <a:pt x="13799" y="222255"/>
                </a:cubicBezTo>
                <a:cubicBezTo>
                  <a:pt x="52428" y="177276"/>
                  <a:pt x="260391" y="1063"/>
                  <a:pt x="26779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: 図形 1326">
            <a:extLst>
              <a:ext uri="{FF2B5EF4-FFF2-40B4-BE49-F238E27FC236}">
                <a16:creationId xmlns:a16="http://schemas.microsoft.com/office/drawing/2014/main" id="{89CEDCCA-4AD8-4BD4-984B-AFC41DE9B0E5}"/>
              </a:ext>
            </a:extLst>
          </p:cNvPr>
          <p:cNvSpPr/>
          <p:nvPr/>
        </p:nvSpPr>
        <p:spPr>
          <a:xfrm>
            <a:off x="5170365" y="3435116"/>
            <a:ext cx="813494" cy="772697"/>
          </a:xfrm>
          <a:custGeom>
            <a:avLst/>
            <a:gdLst>
              <a:gd name="connsiteX0" fmla="*/ 795460 w 813494"/>
              <a:gd name="connsiteY0" fmla="*/ 12934 h 772697"/>
              <a:gd name="connsiteX1" fmla="*/ 709735 w 813494"/>
              <a:gd name="connsiteY1" fmla="*/ 79609 h 772697"/>
              <a:gd name="connsiteX2" fmla="*/ 128710 w 813494"/>
              <a:gd name="connsiteY2" fmla="*/ 562209 h 772697"/>
              <a:gd name="connsiteX3" fmla="*/ 1710 w 813494"/>
              <a:gd name="connsiteY3" fmla="*/ 771759 h 772697"/>
              <a:gd name="connsiteX4" fmla="*/ 71560 w 813494"/>
              <a:gd name="connsiteY4" fmla="*/ 628884 h 772697"/>
              <a:gd name="connsiteX5" fmla="*/ 290635 w 813494"/>
              <a:gd name="connsiteY5" fmla="*/ 387584 h 772697"/>
              <a:gd name="connsiteX6" fmla="*/ 795460 w 813494"/>
              <a:gd name="connsiteY6" fmla="*/ 12934 h 77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3494" h="772697">
                <a:moveTo>
                  <a:pt x="795460" y="12934"/>
                </a:moveTo>
                <a:cubicBezTo>
                  <a:pt x="865310" y="-38395"/>
                  <a:pt x="709735" y="79609"/>
                  <a:pt x="709735" y="79609"/>
                </a:cubicBezTo>
                <a:cubicBezTo>
                  <a:pt x="598610" y="171155"/>
                  <a:pt x="246714" y="446851"/>
                  <a:pt x="128710" y="562209"/>
                </a:cubicBezTo>
                <a:cubicBezTo>
                  <a:pt x="10706" y="677567"/>
                  <a:pt x="11235" y="760647"/>
                  <a:pt x="1710" y="771759"/>
                </a:cubicBezTo>
                <a:cubicBezTo>
                  <a:pt x="-7815" y="782872"/>
                  <a:pt x="23406" y="692913"/>
                  <a:pt x="71560" y="628884"/>
                </a:cubicBezTo>
                <a:cubicBezTo>
                  <a:pt x="119714" y="564855"/>
                  <a:pt x="169985" y="485480"/>
                  <a:pt x="290635" y="387584"/>
                </a:cubicBezTo>
                <a:cubicBezTo>
                  <a:pt x="411285" y="289688"/>
                  <a:pt x="725610" y="64263"/>
                  <a:pt x="795460" y="12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: 図形 1327">
            <a:extLst>
              <a:ext uri="{FF2B5EF4-FFF2-40B4-BE49-F238E27FC236}">
                <a16:creationId xmlns:a16="http://schemas.microsoft.com/office/drawing/2014/main" id="{B317FFFB-67FB-455C-B822-8A42FEE68423}"/>
              </a:ext>
            </a:extLst>
          </p:cNvPr>
          <p:cNvSpPr/>
          <p:nvPr/>
        </p:nvSpPr>
        <p:spPr>
          <a:xfrm>
            <a:off x="5220695" y="3298818"/>
            <a:ext cx="1027805" cy="1232004"/>
          </a:xfrm>
          <a:custGeom>
            <a:avLst/>
            <a:gdLst>
              <a:gd name="connsiteX0" fmla="*/ 1027705 w 1027805"/>
              <a:gd name="connsiteY0" fmla="*/ 7 h 1232004"/>
              <a:gd name="connsiteX1" fmla="*/ 516530 w 1027805"/>
              <a:gd name="connsiteY1" fmla="*/ 587382 h 1232004"/>
              <a:gd name="connsiteX2" fmla="*/ 380005 w 1027805"/>
              <a:gd name="connsiteY2" fmla="*/ 815982 h 1232004"/>
              <a:gd name="connsiteX3" fmla="*/ 2180 w 1027805"/>
              <a:gd name="connsiteY3" fmla="*/ 1228732 h 1232004"/>
              <a:gd name="connsiteX4" fmla="*/ 240305 w 1027805"/>
              <a:gd name="connsiteY4" fmla="*/ 987432 h 1232004"/>
              <a:gd name="connsiteX5" fmla="*/ 557805 w 1027805"/>
              <a:gd name="connsiteY5" fmla="*/ 600082 h 1232004"/>
              <a:gd name="connsiteX6" fmla="*/ 1027705 w 1027805"/>
              <a:gd name="connsiteY6" fmla="*/ 7 h 1232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7805" h="1232004">
                <a:moveTo>
                  <a:pt x="1027705" y="7"/>
                </a:moveTo>
                <a:cubicBezTo>
                  <a:pt x="1020826" y="-2110"/>
                  <a:pt x="624480" y="451386"/>
                  <a:pt x="516530" y="587382"/>
                </a:cubicBezTo>
                <a:cubicBezTo>
                  <a:pt x="408580" y="723378"/>
                  <a:pt x="465730" y="709090"/>
                  <a:pt x="380005" y="815982"/>
                </a:cubicBezTo>
                <a:cubicBezTo>
                  <a:pt x="294280" y="922874"/>
                  <a:pt x="25463" y="1200157"/>
                  <a:pt x="2180" y="1228732"/>
                </a:cubicBezTo>
                <a:cubicBezTo>
                  <a:pt x="-21103" y="1257307"/>
                  <a:pt x="147701" y="1092207"/>
                  <a:pt x="240305" y="987432"/>
                </a:cubicBezTo>
                <a:cubicBezTo>
                  <a:pt x="332909" y="882657"/>
                  <a:pt x="429217" y="760949"/>
                  <a:pt x="557805" y="600082"/>
                </a:cubicBezTo>
                <a:cubicBezTo>
                  <a:pt x="686392" y="439215"/>
                  <a:pt x="1034584" y="2124"/>
                  <a:pt x="1027705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: 図形 1328">
            <a:extLst>
              <a:ext uri="{FF2B5EF4-FFF2-40B4-BE49-F238E27FC236}">
                <a16:creationId xmlns:a16="http://schemas.microsoft.com/office/drawing/2014/main" id="{3D6EB5D4-B0C9-4024-A4D5-CBEEBDB8C08B}"/>
              </a:ext>
            </a:extLst>
          </p:cNvPr>
          <p:cNvSpPr/>
          <p:nvPr/>
        </p:nvSpPr>
        <p:spPr>
          <a:xfrm>
            <a:off x="5172296" y="3282486"/>
            <a:ext cx="988445" cy="952621"/>
          </a:xfrm>
          <a:custGeom>
            <a:avLst/>
            <a:gdLst>
              <a:gd name="connsiteX0" fmla="*/ 987204 w 988445"/>
              <a:gd name="connsiteY0" fmla="*/ 464 h 952621"/>
              <a:gd name="connsiteX1" fmla="*/ 498254 w 988445"/>
              <a:gd name="connsiteY1" fmla="*/ 502114 h 952621"/>
              <a:gd name="connsiteX2" fmla="*/ 2954 w 988445"/>
              <a:gd name="connsiteY2" fmla="*/ 949789 h 952621"/>
              <a:gd name="connsiteX3" fmla="*/ 307754 w 988445"/>
              <a:gd name="connsiteY3" fmla="*/ 679914 h 952621"/>
              <a:gd name="connsiteX4" fmla="*/ 628429 w 988445"/>
              <a:gd name="connsiteY4" fmla="*/ 416389 h 952621"/>
              <a:gd name="connsiteX5" fmla="*/ 987204 w 988445"/>
              <a:gd name="connsiteY5" fmla="*/ 464 h 95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8445" h="952621">
                <a:moveTo>
                  <a:pt x="987204" y="464"/>
                </a:moveTo>
                <a:cubicBezTo>
                  <a:pt x="965508" y="14752"/>
                  <a:pt x="662296" y="343893"/>
                  <a:pt x="498254" y="502114"/>
                </a:cubicBezTo>
                <a:cubicBezTo>
                  <a:pt x="334212" y="660335"/>
                  <a:pt x="34704" y="920156"/>
                  <a:pt x="2954" y="949789"/>
                </a:cubicBezTo>
                <a:cubicBezTo>
                  <a:pt x="-28796" y="979422"/>
                  <a:pt x="203508" y="768814"/>
                  <a:pt x="307754" y="679914"/>
                </a:cubicBezTo>
                <a:cubicBezTo>
                  <a:pt x="412000" y="591014"/>
                  <a:pt x="516246" y="527514"/>
                  <a:pt x="628429" y="416389"/>
                </a:cubicBezTo>
                <a:cubicBezTo>
                  <a:pt x="740612" y="305264"/>
                  <a:pt x="1008900" y="-13824"/>
                  <a:pt x="987204" y="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: 図形 1329">
            <a:extLst>
              <a:ext uri="{FF2B5EF4-FFF2-40B4-BE49-F238E27FC236}">
                <a16:creationId xmlns:a16="http://schemas.microsoft.com/office/drawing/2014/main" id="{F8C24558-224B-4AD5-8C57-DB78F54C0B82}"/>
              </a:ext>
            </a:extLst>
          </p:cNvPr>
          <p:cNvSpPr/>
          <p:nvPr/>
        </p:nvSpPr>
        <p:spPr>
          <a:xfrm>
            <a:off x="6475716" y="3057421"/>
            <a:ext cx="116066" cy="558545"/>
          </a:xfrm>
          <a:custGeom>
            <a:avLst/>
            <a:gdLst>
              <a:gd name="connsiteX0" fmla="*/ 115584 w 116066"/>
              <a:gd name="connsiteY0" fmla="*/ 104 h 558545"/>
              <a:gd name="connsiteX1" fmla="*/ 4459 w 116066"/>
              <a:gd name="connsiteY1" fmla="*/ 92179 h 558545"/>
              <a:gd name="connsiteX2" fmla="*/ 26684 w 116066"/>
              <a:gd name="connsiteY2" fmla="*/ 149329 h 558545"/>
              <a:gd name="connsiteX3" fmla="*/ 71134 w 116066"/>
              <a:gd name="connsiteY3" fmla="*/ 314429 h 558545"/>
              <a:gd name="connsiteX4" fmla="*/ 67959 w 116066"/>
              <a:gd name="connsiteY4" fmla="*/ 555729 h 558545"/>
              <a:gd name="connsiteX5" fmla="*/ 80659 w 116066"/>
              <a:gd name="connsiteY5" fmla="*/ 428729 h 558545"/>
              <a:gd name="connsiteX6" fmla="*/ 71134 w 116066"/>
              <a:gd name="connsiteY6" fmla="*/ 168379 h 558545"/>
              <a:gd name="connsiteX7" fmla="*/ 45734 w 116066"/>
              <a:gd name="connsiteY7" fmla="*/ 111229 h 558545"/>
              <a:gd name="connsiteX8" fmla="*/ 115584 w 116066"/>
              <a:gd name="connsiteY8" fmla="*/ 104 h 558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66" h="558545">
                <a:moveTo>
                  <a:pt x="115584" y="104"/>
                </a:moveTo>
                <a:cubicBezTo>
                  <a:pt x="108705" y="-3071"/>
                  <a:pt x="19276" y="67308"/>
                  <a:pt x="4459" y="92179"/>
                </a:cubicBezTo>
                <a:cubicBezTo>
                  <a:pt x="-10358" y="117050"/>
                  <a:pt x="15572" y="112287"/>
                  <a:pt x="26684" y="149329"/>
                </a:cubicBezTo>
                <a:cubicBezTo>
                  <a:pt x="37796" y="186371"/>
                  <a:pt x="64255" y="246696"/>
                  <a:pt x="71134" y="314429"/>
                </a:cubicBezTo>
                <a:cubicBezTo>
                  <a:pt x="78013" y="382162"/>
                  <a:pt x="66372" y="536679"/>
                  <a:pt x="67959" y="555729"/>
                </a:cubicBezTo>
                <a:cubicBezTo>
                  <a:pt x="69546" y="574779"/>
                  <a:pt x="80130" y="493287"/>
                  <a:pt x="80659" y="428729"/>
                </a:cubicBezTo>
                <a:cubicBezTo>
                  <a:pt x="81188" y="364171"/>
                  <a:pt x="76955" y="221296"/>
                  <a:pt x="71134" y="168379"/>
                </a:cubicBezTo>
                <a:cubicBezTo>
                  <a:pt x="65313" y="115462"/>
                  <a:pt x="37796" y="139275"/>
                  <a:pt x="45734" y="111229"/>
                </a:cubicBezTo>
                <a:cubicBezTo>
                  <a:pt x="53671" y="83183"/>
                  <a:pt x="122463" y="3279"/>
                  <a:pt x="115584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: 図形 1330">
            <a:extLst>
              <a:ext uri="{FF2B5EF4-FFF2-40B4-BE49-F238E27FC236}">
                <a16:creationId xmlns:a16="http://schemas.microsoft.com/office/drawing/2014/main" id="{BCD0C792-C376-4D24-BB68-DB9FC4440F6F}"/>
              </a:ext>
            </a:extLst>
          </p:cNvPr>
          <p:cNvSpPr/>
          <p:nvPr/>
        </p:nvSpPr>
        <p:spPr>
          <a:xfrm>
            <a:off x="6377144" y="3143374"/>
            <a:ext cx="76942" cy="441222"/>
          </a:xfrm>
          <a:custGeom>
            <a:avLst/>
            <a:gdLst>
              <a:gd name="connsiteX0" fmla="*/ 1431 w 76942"/>
              <a:gd name="connsiteY0" fmla="*/ 3051 h 441222"/>
              <a:gd name="connsiteX1" fmla="*/ 26831 w 76942"/>
              <a:gd name="connsiteY1" fmla="*/ 66551 h 441222"/>
              <a:gd name="connsiteX2" fmla="*/ 58581 w 76942"/>
              <a:gd name="connsiteY2" fmla="*/ 291976 h 441222"/>
              <a:gd name="connsiteX3" fmla="*/ 36356 w 76942"/>
              <a:gd name="connsiteY3" fmla="*/ 441201 h 441222"/>
              <a:gd name="connsiteX4" fmla="*/ 68106 w 76942"/>
              <a:gd name="connsiteY4" fmla="*/ 282451 h 441222"/>
              <a:gd name="connsiteX5" fmla="*/ 71281 w 76942"/>
              <a:gd name="connsiteY5" fmla="*/ 142751 h 441222"/>
              <a:gd name="connsiteX6" fmla="*/ 1431 w 76942"/>
              <a:gd name="connsiteY6" fmla="*/ 3051 h 44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942" h="441222">
                <a:moveTo>
                  <a:pt x="1431" y="3051"/>
                </a:moveTo>
                <a:cubicBezTo>
                  <a:pt x="-5977" y="-9649"/>
                  <a:pt x="17306" y="18397"/>
                  <a:pt x="26831" y="66551"/>
                </a:cubicBezTo>
                <a:cubicBezTo>
                  <a:pt x="36356" y="114705"/>
                  <a:pt x="56994" y="229534"/>
                  <a:pt x="58581" y="291976"/>
                </a:cubicBezTo>
                <a:cubicBezTo>
                  <a:pt x="60168" y="354418"/>
                  <a:pt x="34769" y="442788"/>
                  <a:pt x="36356" y="441201"/>
                </a:cubicBezTo>
                <a:cubicBezTo>
                  <a:pt x="37943" y="439614"/>
                  <a:pt x="62285" y="332193"/>
                  <a:pt x="68106" y="282451"/>
                </a:cubicBezTo>
                <a:cubicBezTo>
                  <a:pt x="73927" y="232709"/>
                  <a:pt x="82923" y="186143"/>
                  <a:pt x="71281" y="142751"/>
                </a:cubicBezTo>
                <a:cubicBezTo>
                  <a:pt x="59639" y="99359"/>
                  <a:pt x="8839" y="15751"/>
                  <a:pt x="1431" y="3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: 図形 1331">
            <a:extLst>
              <a:ext uri="{FF2B5EF4-FFF2-40B4-BE49-F238E27FC236}">
                <a16:creationId xmlns:a16="http://schemas.microsoft.com/office/drawing/2014/main" id="{57E620AD-A3B7-4031-A4D7-0BE4138DB6CC}"/>
              </a:ext>
            </a:extLst>
          </p:cNvPr>
          <p:cNvSpPr/>
          <p:nvPr/>
        </p:nvSpPr>
        <p:spPr>
          <a:xfrm>
            <a:off x="6549359" y="3625337"/>
            <a:ext cx="147666" cy="964342"/>
          </a:xfrm>
          <a:custGeom>
            <a:avLst/>
            <a:gdLst>
              <a:gd name="connsiteX0" fmla="*/ 10191 w 147666"/>
              <a:gd name="connsiteY0" fmla="*/ 16388 h 964342"/>
              <a:gd name="connsiteX1" fmla="*/ 666 w 147666"/>
              <a:gd name="connsiteY1" fmla="*/ 95763 h 964342"/>
              <a:gd name="connsiteX2" fmla="*/ 29241 w 147666"/>
              <a:gd name="connsiteY2" fmla="*/ 279913 h 964342"/>
              <a:gd name="connsiteX3" fmla="*/ 140366 w 147666"/>
              <a:gd name="connsiteY3" fmla="*/ 940313 h 964342"/>
              <a:gd name="connsiteX4" fmla="*/ 124491 w 147666"/>
              <a:gd name="connsiteY4" fmla="*/ 781563 h 964342"/>
              <a:gd name="connsiteX5" fmla="*/ 22891 w 147666"/>
              <a:gd name="connsiteY5" fmla="*/ 413263 h 964342"/>
              <a:gd name="connsiteX6" fmla="*/ 10191 w 147666"/>
              <a:gd name="connsiteY6" fmla="*/ 16388 h 96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666" h="964342">
                <a:moveTo>
                  <a:pt x="10191" y="16388"/>
                </a:moveTo>
                <a:cubicBezTo>
                  <a:pt x="6487" y="-36529"/>
                  <a:pt x="-2509" y="51842"/>
                  <a:pt x="666" y="95763"/>
                </a:cubicBezTo>
                <a:cubicBezTo>
                  <a:pt x="3841" y="139684"/>
                  <a:pt x="5958" y="139155"/>
                  <a:pt x="29241" y="279913"/>
                </a:cubicBezTo>
                <a:cubicBezTo>
                  <a:pt x="52524" y="420671"/>
                  <a:pt x="124491" y="856705"/>
                  <a:pt x="140366" y="940313"/>
                </a:cubicBezTo>
                <a:cubicBezTo>
                  <a:pt x="156241" y="1023921"/>
                  <a:pt x="144070" y="869405"/>
                  <a:pt x="124491" y="781563"/>
                </a:cubicBezTo>
                <a:cubicBezTo>
                  <a:pt x="104912" y="693721"/>
                  <a:pt x="38237" y="541850"/>
                  <a:pt x="22891" y="413263"/>
                </a:cubicBezTo>
                <a:cubicBezTo>
                  <a:pt x="7545" y="284676"/>
                  <a:pt x="13895" y="69305"/>
                  <a:pt x="10191" y="16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: 図形 1332">
            <a:extLst>
              <a:ext uri="{FF2B5EF4-FFF2-40B4-BE49-F238E27FC236}">
                <a16:creationId xmlns:a16="http://schemas.microsoft.com/office/drawing/2014/main" id="{45A6B3AF-6635-4617-85AC-52D081D28897}"/>
              </a:ext>
            </a:extLst>
          </p:cNvPr>
          <p:cNvSpPr/>
          <p:nvPr/>
        </p:nvSpPr>
        <p:spPr>
          <a:xfrm>
            <a:off x="6471920" y="3666218"/>
            <a:ext cx="183419" cy="1134866"/>
          </a:xfrm>
          <a:custGeom>
            <a:avLst/>
            <a:gdLst>
              <a:gd name="connsiteX0" fmla="*/ 1905 w 183419"/>
              <a:gd name="connsiteY0" fmla="*/ 907 h 1134866"/>
              <a:gd name="connsiteX1" fmla="*/ 20955 w 183419"/>
              <a:gd name="connsiteY1" fmla="*/ 315232 h 1134866"/>
              <a:gd name="connsiteX2" fmla="*/ 176530 w 183419"/>
              <a:gd name="connsiteY2" fmla="*/ 1102632 h 1134866"/>
              <a:gd name="connsiteX3" fmla="*/ 147955 w 183419"/>
              <a:gd name="connsiteY3" fmla="*/ 959757 h 1134866"/>
              <a:gd name="connsiteX4" fmla="*/ 74930 w 183419"/>
              <a:gd name="connsiteY4" fmla="*/ 743857 h 1134866"/>
              <a:gd name="connsiteX5" fmla="*/ 24130 w 183419"/>
              <a:gd name="connsiteY5" fmla="*/ 397782 h 1134866"/>
              <a:gd name="connsiteX6" fmla="*/ 1905 w 183419"/>
              <a:gd name="connsiteY6" fmla="*/ 907 h 1134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419" h="1134866">
                <a:moveTo>
                  <a:pt x="1905" y="907"/>
                </a:moveTo>
                <a:cubicBezTo>
                  <a:pt x="1376" y="-12851"/>
                  <a:pt x="-8149" y="131611"/>
                  <a:pt x="20955" y="315232"/>
                </a:cubicBezTo>
                <a:cubicBezTo>
                  <a:pt x="50059" y="498853"/>
                  <a:pt x="155363" y="995211"/>
                  <a:pt x="176530" y="1102632"/>
                </a:cubicBezTo>
                <a:cubicBezTo>
                  <a:pt x="197697" y="1210053"/>
                  <a:pt x="164888" y="1019553"/>
                  <a:pt x="147955" y="959757"/>
                </a:cubicBezTo>
                <a:cubicBezTo>
                  <a:pt x="131022" y="899961"/>
                  <a:pt x="95567" y="837519"/>
                  <a:pt x="74930" y="743857"/>
                </a:cubicBezTo>
                <a:cubicBezTo>
                  <a:pt x="54293" y="650195"/>
                  <a:pt x="34184" y="516844"/>
                  <a:pt x="24130" y="397782"/>
                </a:cubicBezTo>
                <a:cubicBezTo>
                  <a:pt x="14076" y="278720"/>
                  <a:pt x="2434" y="14665"/>
                  <a:pt x="1905" y="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: 図形 1333">
            <a:extLst>
              <a:ext uri="{FF2B5EF4-FFF2-40B4-BE49-F238E27FC236}">
                <a16:creationId xmlns:a16="http://schemas.microsoft.com/office/drawing/2014/main" id="{27915920-6F2F-49E6-8858-8B1986DF02FC}"/>
              </a:ext>
            </a:extLst>
          </p:cNvPr>
          <p:cNvSpPr/>
          <p:nvPr/>
        </p:nvSpPr>
        <p:spPr>
          <a:xfrm>
            <a:off x="6765493" y="4750603"/>
            <a:ext cx="225662" cy="1155985"/>
          </a:xfrm>
          <a:custGeom>
            <a:avLst/>
            <a:gdLst>
              <a:gd name="connsiteX0" fmla="*/ 432 w 225662"/>
              <a:gd name="connsiteY0" fmla="*/ 18247 h 1155985"/>
              <a:gd name="connsiteX1" fmla="*/ 38532 w 225662"/>
              <a:gd name="connsiteY1" fmla="*/ 129372 h 1155985"/>
              <a:gd name="connsiteX2" fmla="*/ 41707 w 225662"/>
              <a:gd name="connsiteY2" fmla="*/ 583397 h 1155985"/>
              <a:gd name="connsiteX3" fmla="*/ 98857 w 225662"/>
              <a:gd name="connsiteY3" fmla="*/ 815172 h 1155985"/>
              <a:gd name="connsiteX4" fmla="*/ 178232 w 225662"/>
              <a:gd name="connsiteY4" fmla="*/ 1002497 h 1155985"/>
              <a:gd name="connsiteX5" fmla="*/ 178232 w 225662"/>
              <a:gd name="connsiteY5" fmla="*/ 1031072 h 1155985"/>
              <a:gd name="connsiteX6" fmla="*/ 159182 w 225662"/>
              <a:gd name="connsiteY6" fmla="*/ 1088222 h 1155985"/>
              <a:gd name="connsiteX7" fmla="*/ 38532 w 225662"/>
              <a:gd name="connsiteY7" fmla="*/ 1154897 h 1155985"/>
              <a:gd name="connsiteX8" fmla="*/ 216332 w 225662"/>
              <a:gd name="connsiteY8" fmla="*/ 1031072 h 1155985"/>
              <a:gd name="connsiteX9" fmla="*/ 187757 w 225662"/>
              <a:gd name="connsiteY9" fmla="*/ 913597 h 1155985"/>
              <a:gd name="connsiteX10" fmla="*/ 76632 w 225662"/>
              <a:gd name="connsiteY10" fmla="*/ 624672 h 1155985"/>
              <a:gd name="connsiteX11" fmla="*/ 67107 w 225662"/>
              <a:gd name="connsiteY11" fmla="*/ 446872 h 1155985"/>
              <a:gd name="connsiteX12" fmla="*/ 432 w 225662"/>
              <a:gd name="connsiteY12" fmla="*/ 18247 h 115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5662" h="1155985">
                <a:moveTo>
                  <a:pt x="432" y="18247"/>
                </a:moveTo>
                <a:cubicBezTo>
                  <a:pt x="-4330" y="-34670"/>
                  <a:pt x="31653" y="35180"/>
                  <a:pt x="38532" y="129372"/>
                </a:cubicBezTo>
                <a:cubicBezTo>
                  <a:pt x="45411" y="223564"/>
                  <a:pt x="31653" y="469097"/>
                  <a:pt x="41707" y="583397"/>
                </a:cubicBezTo>
                <a:cubicBezTo>
                  <a:pt x="51761" y="697697"/>
                  <a:pt x="76103" y="745322"/>
                  <a:pt x="98857" y="815172"/>
                </a:cubicBezTo>
                <a:cubicBezTo>
                  <a:pt x="121611" y="885022"/>
                  <a:pt x="165003" y="966514"/>
                  <a:pt x="178232" y="1002497"/>
                </a:cubicBezTo>
                <a:cubicBezTo>
                  <a:pt x="191461" y="1038480"/>
                  <a:pt x="181407" y="1016785"/>
                  <a:pt x="178232" y="1031072"/>
                </a:cubicBezTo>
                <a:cubicBezTo>
                  <a:pt x="175057" y="1045359"/>
                  <a:pt x="182465" y="1067585"/>
                  <a:pt x="159182" y="1088222"/>
                </a:cubicBezTo>
                <a:cubicBezTo>
                  <a:pt x="135899" y="1108859"/>
                  <a:pt x="29007" y="1164422"/>
                  <a:pt x="38532" y="1154897"/>
                </a:cubicBezTo>
                <a:cubicBezTo>
                  <a:pt x="48057" y="1145372"/>
                  <a:pt x="191461" y="1071289"/>
                  <a:pt x="216332" y="1031072"/>
                </a:cubicBezTo>
                <a:cubicBezTo>
                  <a:pt x="241203" y="990855"/>
                  <a:pt x="211040" y="981330"/>
                  <a:pt x="187757" y="913597"/>
                </a:cubicBezTo>
                <a:cubicBezTo>
                  <a:pt x="164474" y="845864"/>
                  <a:pt x="96740" y="702460"/>
                  <a:pt x="76632" y="624672"/>
                </a:cubicBezTo>
                <a:cubicBezTo>
                  <a:pt x="56524" y="546885"/>
                  <a:pt x="75574" y="542651"/>
                  <a:pt x="67107" y="446872"/>
                </a:cubicBezTo>
                <a:cubicBezTo>
                  <a:pt x="58640" y="351093"/>
                  <a:pt x="5194" y="71164"/>
                  <a:pt x="432" y="18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: 図形 1334">
            <a:extLst>
              <a:ext uri="{FF2B5EF4-FFF2-40B4-BE49-F238E27FC236}">
                <a16:creationId xmlns:a16="http://schemas.microsoft.com/office/drawing/2014/main" id="{D61A94FD-2DA0-431A-AAD4-F8DEDB01DB5B}"/>
              </a:ext>
            </a:extLst>
          </p:cNvPr>
          <p:cNvSpPr/>
          <p:nvPr/>
        </p:nvSpPr>
        <p:spPr>
          <a:xfrm>
            <a:off x="6896656" y="5829631"/>
            <a:ext cx="415391" cy="101603"/>
          </a:xfrm>
          <a:custGeom>
            <a:avLst/>
            <a:gdLst>
              <a:gd name="connsiteX0" fmla="*/ 5794 w 415391"/>
              <a:gd name="connsiteY0" fmla="*/ 2844 h 101603"/>
              <a:gd name="connsiteX1" fmla="*/ 104219 w 415391"/>
              <a:gd name="connsiteY1" fmla="*/ 12369 h 101603"/>
              <a:gd name="connsiteX2" fmla="*/ 282019 w 415391"/>
              <a:gd name="connsiteY2" fmla="*/ 69519 h 101603"/>
              <a:gd name="connsiteX3" fmla="*/ 415369 w 415391"/>
              <a:gd name="connsiteY3" fmla="*/ 101269 h 101603"/>
              <a:gd name="connsiteX4" fmla="*/ 272494 w 415391"/>
              <a:gd name="connsiteY4" fmla="*/ 50469 h 101603"/>
              <a:gd name="connsiteX5" fmla="*/ 5794 w 415391"/>
              <a:gd name="connsiteY5" fmla="*/ 2844 h 101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391" h="101603">
                <a:moveTo>
                  <a:pt x="5794" y="2844"/>
                </a:moveTo>
                <a:cubicBezTo>
                  <a:pt x="-22252" y="-3506"/>
                  <a:pt x="58182" y="1257"/>
                  <a:pt x="104219" y="12369"/>
                </a:cubicBezTo>
                <a:cubicBezTo>
                  <a:pt x="150256" y="23481"/>
                  <a:pt x="230161" y="54702"/>
                  <a:pt x="282019" y="69519"/>
                </a:cubicBezTo>
                <a:cubicBezTo>
                  <a:pt x="333877" y="84336"/>
                  <a:pt x="416956" y="104444"/>
                  <a:pt x="415369" y="101269"/>
                </a:cubicBezTo>
                <a:cubicBezTo>
                  <a:pt x="413782" y="98094"/>
                  <a:pt x="342344" y="71106"/>
                  <a:pt x="272494" y="50469"/>
                </a:cubicBezTo>
                <a:cubicBezTo>
                  <a:pt x="202644" y="29832"/>
                  <a:pt x="33840" y="9194"/>
                  <a:pt x="5794" y="2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: 図形 1335">
            <a:extLst>
              <a:ext uri="{FF2B5EF4-FFF2-40B4-BE49-F238E27FC236}">
                <a16:creationId xmlns:a16="http://schemas.microsoft.com/office/drawing/2014/main" id="{5C8F949B-2A82-4683-B4DE-6025A30288F9}"/>
              </a:ext>
            </a:extLst>
          </p:cNvPr>
          <p:cNvSpPr/>
          <p:nvPr/>
        </p:nvSpPr>
        <p:spPr>
          <a:xfrm>
            <a:off x="3782169" y="4242301"/>
            <a:ext cx="137043" cy="385049"/>
          </a:xfrm>
          <a:custGeom>
            <a:avLst/>
            <a:gdLst>
              <a:gd name="connsiteX0" fmla="*/ 4548 w 137043"/>
              <a:gd name="connsiteY0" fmla="*/ 3732 h 385049"/>
              <a:gd name="connsiteX1" fmla="*/ 65931 w 137043"/>
              <a:gd name="connsiteY1" fmla="*/ 255616 h 385049"/>
              <a:gd name="connsiteX2" fmla="*/ 133664 w 137043"/>
              <a:gd name="connsiteY2" fmla="*/ 369916 h 385049"/>
              <a:gd name="connsiteX3" fmla="*/ 127314 w 137043"/>
              <a:gd name="connsiteY3" fmla="*/ 272549 h 385049"/>
              <a:gd name="connsiteX4" fmla="*/ 131548 w 137043"/>
              <a:gd name="connsiteY4" fmla="*/ 170949 h 385049"/>
              <a:gd name="connsiteX5" fmla="*/ 114614 w 137043"/>
              <a:gd name="connsiteY5" fmla="*/ 382616 h 385049"/>
              <a:gd name="connsiteX6" fmla="*/ 76514 w 137043"/>
              <a:gd name="connsiteY6" fmla="*/ 291599 h 385049"/>
              <a:gd name="connsiteX7" fmla="*/ 34181 w 137043"/>
              <a:gd name="connsiteY7" fmla="*/ 189999 h 385049"/>
              <a:gd name="connsiteX8" fmla="*/ 6664 w 137043"/>
              <a:gd name="connsiteY8" fmla="*/ 109566 h 385049"/>
              <a:gd name="connsiteX9" fmla="*/ 4548 w 137043"/>
              <a:gd name="connsiteY9" fmla="*/ 3732 h 38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043" h="385049">
                <a:moveTo>
                  <a:pt x="4548" y="3732"/>
                </a:moveTo>
                <a:cubicBezTo>
                  <a:pt x="14426" y="28074"/>
                  <a:pt x="44412" y="194585"/>
                  <a:pt x="65931" y="255616"/>
                </a:cubicBezTo>
                <a:cubicBezTo>
                  <a:pt x="87450" y="316647"/>
                  <a:pt x="123434" y="367094"/>
                  <a:pt x="133664" y="369916"/>
                </a:cubicBezTo>
                <a:cubicBezTo>
                  <a:pt x="143894" y="372738"/>
                  <a:pt x="127667" y="305710"/>
                  <a:pt x="127314" y="272549"/>
                </a:cubicBezTo>
                <a:cubicBezTo>
                  <a:pt x="126961" y="239388"/>
                  <a:pt x="133665" y="152604"/>
                  <a:pt x="131548" y="170949"/>
                </a:cubicBezTo>
                <a:cubicBezTo>
                  <a:pt x="129431" y="189294"/>
                  <a:pt x="123786" y="362508"/>
                  <a:pt x="114614" y="382616"/>
                </a:cubicBezTo>
                <a:cubicBezTo>
                  <a:pt x="105442" y="402724"/>
                  <a:pt x="76514" y="291599"/>
                  <a:pt x="76514" y="291599"/>
                </a:cubicBezTo>
                <a:cubicBezTo>
                  <a:pt x="63108" y="259496"/>
                  <a:pt x="45823" y="220338"/>
                  <a:pt x="34181" y="189999"/>
                </a:cubicBezTo>
                <a:cubicBezTo>
                  <a:pt x="22539" y="159660"/>
                  <a:pt x="9839" y="138141"/>
                  <a:pt x="6664" y="109566"/>
                </a:cubicBezTo>
                <a:cubicBezTo>
                  <a:pt x="3489" y="80991"/>
                  <a:pt x="-5330" y="-20610"/>
                  <a:pt x="4548" y="3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: 図形 1336">
            <a:extLst>
              <a:ext uri="{FF2B5EF4-FFF2-40B4-BE49-F238E27FC236}">
                <a16:creationId xmlns:a16="http://schemas.microsoft.com/office/drawing/2014/main" id="{CA042281-7C52-45DB-A281-3D7BE7F42AB7}"/>
              </a:ext>
            </a:extLst>
          </p:cNvPr>
          <p:cNvSpPr/>
          <p:nvPr/>
        </p:nvSpPr>
        <p:spPr>
          <a:xfrm>
            <a:off x="3724741" y="4247758"/>
            <a:ext cx="178862" cy="659711"/>
          </a:xfrm>
          <a:custGeom>
            <a:avLst/>
            <a:gdLst>
              <a:gd name="connsiteX0" fmla="*/ 2709 w 178862"/>
              <a:gd name="connsiteY0" fmla="*/ 392 h 659711"/>
              <a:gd name="connsiteX1" fmla="*/ 15409 w 178862"/>
              <a:gd name="connsiteY1" fmla="*/ 224759 h 659711"/>
              <a:gd name="connsiteX2" fmla="*/ 117009 w 178862"/>
              <a:gd name="connsiteY2" fmla="*/ 478759 h 659711"/>
              <a:gd name="connsiteX3" fmla="*/ 146642 w 178862"/>
              <a:gd name="connsiteY3" fmla="*/ 658675 h 659711"/>
              <a:gd name="connsiteX4" fmla="*/ 159342 w 178862"/>
              <a:gd name="connsiteY4" fmla="*/ 548609 h 659711"/>
              <a:gd name="connsiteX5" fmla="*/ 178392 w 178862"/>
              <a:gd name="connsiteY5" fmla="*/ 466059 h 659711"/>
              <a:gd name="connsiteX6" fmla="*/ 138176 w 178862"/>
              <a:gd name="connsiteY6" fmla="*/ 531675 h 659711"/>
              <a:gd name="connsiteX7" fmla="*/ 93726 w 178862"/>
              <a:gd name="connsiteY7" fmla="*/ 385625 h 659711"/>
              <a:gd name="connsiteX8" fmla="*/ 38692 w 178862"/>
              <a:gd name="connsiteY8" fmla="*/ 279792 h 659711"/>
              <a:gd name="connsiteX9" fmla="*/ 2709 w 178862"/>
              <a:gd name="connsiteY9" fmla="*/ 392 h 65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862" h="659711">
                <a:moveTo>
                  <a:pt x="2709" y="392"/>
                </a:moveTo>
                <a:cubicBezTo>
                  <a:pt x="-1171" y="-8780"/>
                  <a:pt x="-3641" y="145031"/>
                  <a:pt x="15409" y="224759"/>
                </a:cubicBezTo>
                <a:cubicBezTo>
                  <a:pt x="34459" y="304487"/>
                  <a:pt x="95137" y="406440"/>
                  <a:pt x="117009" y="478759"/>
                </a:cubicBezTo>
                <a:cubicBezTo>
                  <a:pt x="138881" y="551078"/>
                  <a:pt x="139587" y="647033"/>
                  <a:pt x="146642" y="658675"/>
                </a:cubicBezTo>
                <a:cubicBezTo>
                  <a:pt x="153697" y="670317"/>
                  <a:pt x="154050" y="580712"/>
                  <a:pt x="159342" y="548609"/>
                </a:cubicBezTo>
                <a:cubicBezTo>
                  <a:pt x="164634" y="516506"/>
                  <a:pt x="181920" y="468881"/>
                  <a:pt x="178392" y="466059"/>
                </a:cubicBezTo>
                <a:cubicBezTo>
                  <a:pt x="174864" y="463237"/>
                  <a:pt x="152287" y="545081"/>
                  <a:pt x="138176" y="531675"/>
                </a:cubicBezTo>
                <a:cubicBezTo>
                  <a:pt x="124065" y="518269"/>
                  <a:pt x="110307" y="427606"/>
                  <a:pt x="93726" y="385625"/>
                </a:cubicBezTo>
                <a:cubicBezTo>
                  <a:pt x="77145" y="343645"/>
                  <a:pt x="54214" y="341881"/>
                  <a:pt x="38692" y="279792"/>
                </a:cubicBezTo>
                <a:cubicBezTo>
                  <a:pt x="23170" y="217703"/>
                  <a:pt x="6589" y="9564"/>
                  <a:pt x="2709" y="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: 図形 1337">
            <a:extLst>
              <a:ext uri="{FF2B5EF4-FFF2-40B4-BE49-F238E27FC236}">
                <a16:creationId xmlns:a16="http://schemas.microsoft.com/office/drawing/2014/main" id="{A0D2D844-EB43-47D6-8694-BA7A11CCD782}"/>
              </a:ext>
            </a:extLst>
          </p:cNvPr>
          <p:cNvSpPr/>
          <p:nvPr/>
        </p:nvSpPr>
        <p:spPr>
          <a:xfrm>
            <a:off x="3539661" y="4297635"/>
            <a:ext cx="177486" cy="561806"/>
          </a:xfrm>
          <a:custGeom>
            <a:avLst/>
            <a:gdLst>
              <a:gd name="connsiteX0" fmla="*/ 5756 w 177486"/>
              <a:gd name="connsiteY0" fmla="*/ 9782 h 561806"/>
              <a:gd name="connsiteX1" fmla="*/ 5756 w 177486"/>
              <a:gd name="connsiteY1" fmla="*/ 92332 h 561806"/>
              <a:gd name="connsiteX2" fmla="*/ 37506 w 177486"/>
              <a:gd name="connsiteY2" fmla="*/ 310348 h 561806"/>
              <a:gd name="connsiteX3" fmla="*/ 132756 w 177486"/>
              <a:gd name="connsiteY3" fmla="*/ 502965 h 561806"/>
              <a:gd name="connsiteX4" fmla="*/ 177206 w 177486"/>
              <a:gd name="connsiteY4" fmla="*/ 560115 h 561806"/>
              <a:gd name="connsiteX5" fmla="*/ 113706 w 177486"/>
              <a:gd name="connsiteY5" fmla="*/ 452165 h 561806"/>
              <a:gd name="connsiteX6" fmla="*/ 7872 w 177486"/>
              <a:gd name="connsiteY6" fmla="*/ 303998 h 561806"/>
              <a:gd name="connsiteX7" fmla="*/ 5756 w 177486"/>
              <a:gd name="connsiteY7" fmla="*/ 9782 h 56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486" h="561806">
                <a:moveTo>
                  <a:pt x="5756" y="9782"/>
                </a:moveTo>
                <a:cubicBezTo>
                  <a:pt x="5403" y="-25496"/>
                  <a:pt x="464" y="42238"/>
                  <a:pt x="5756" y="92332"/>
                </a:cubicBezTo>
                <a:cubicBezTo>
                  <a:pt x="11048" y="142426"/>
                  <a:pt x="16339" y="241909"/>
                  <a:pt x="37506" y="310348"/>
                </a:cubicBezTo>
                <a:cubicBezTo>
                  <a:pt x="58673" y="378787"/>
                  <a:pt x="109473" y="461337"/>
                  <a:pt x="132756" y="502965"/>
                </a:cubicBezTo>
                <a:cubicBezTo>
                  <a:pt x="156039" y="544593"/>
                  <a:pt x="180381" y="568582"/>
                  <a:pt x="177206" y="560115"/>
                </a:cubicBezTo>
                <a:cubicBezTo>
                  <a:pt x="174031" y="551648"/>
                  <a:pt x="141928" y="494851"/>
                  <a:pt x="113706" y="452165"/>
                </a:cubicBezTo>
                <a:cubicBezTo>
                  <a:pt x="85484" y="409479"/>
                  <a:pt x="24453" y="379140"/>
                  <a:pt x="7872" y="303998"/>
                </a:cubicBezTo>
                <a:cubicBezTo>
                  <a:pt x="-8709" y="228856"/>
                  <a:pt x="6109" y="45060"/>
                  <a:pt x="5756" y="9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: 図形 1338">
            <a:extLst>
              <a:ext uri="{FF2B5EF4-FFF2-40B4-BE49-F238E27FC236}">
                <a16:creationId xmlns:a16="http://schemas.microsoft.com/office/drawing/2014/main" id="{B4D6F3A6-3B95-41D0-B7DD-15C8716B3E3C}"/>
              </a:ext>
            </a:extLst>
          </p:cNvPr>
          <p:cNvSpPr/>
          <p:nvPr/>
        </p:nvSpPr>
        <p:spPr>
          <a:xfrm>
            <a:off x="3488418" y="4358785"/>
            <a:ext cx="180381" cy="910403"/>
          </a:xfrm>
          <a:custGeom>
            <a:avLst/>
            <a:gdLst>
              <a:gd name="connsiteX0" fmla="*/ 6199 w 180381"/>
              <a:gd name="connsiteY0" fmla="*/ 18482 h 910403"/>
              <a:gd name="connsiteX1" fmla="*/ 6199 w 180381"/>
              <a:gd name="connsiteY1" fmla="*/ 111615 h 910403"/>
              <a:gd name="connsiteX2" fmla="*/ 12549 w 180381"/>
              <a:gd name="connsiteY2" fmla="*/ 325398 h 910403"/>
              <a:gd name="connsiteX3" fmla="*/ 148015 w 180381"/>
              <a:gd name="connsiteY3" fmla="*/ 634432 h 910403"/>
              <a:gd name="connsiteX4" fmla="*/ 179765 w 180381"/>
              <a:gd name="connsiteY4" fmla="*/ 727565 h 910403"/>
              <a:gd name="connsiteX5" fmla="*/ 158599 w 180381"/>
              <a:gd name="connsiteY5" fmla="*/ 909598 h 910403"/>
              <a:gd name="connsiteX6" fmla="*/ 177649 w 180381"/>
              <a:gd name="connsiteY6" fmla="*/ 649248 h 910403"/>
              <a:gd name="connsiteX7" fmla="*/ 86632 w 180381"/>
              <a:gd name="connsiteY7" fmla="*/ 473565 h 910403"/>
              <a:gd name="connsiteX8" fmla="*/ 6199 w 180381"/>
              <a:gd name="connsiteY8" fmla="*/ 18482 h 91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381" h="910403">
                <a:moveTo>
                  <a:pt x="6199" y="18482"/>
                </a:moveTo>
                <a:cubicBezTo>
                  <a:pt x="-7206" y="-41843"/>
                  <a:pt x="5141" y="60462"/>
                  <a:pt x="6199" y="111615"/>
                </a:cubicBezTo>
                <a:cubicBezTo>
                  <a:pt x="7257" y="162768"/>
                  <a:pt x="-11087" y="238262"/>
                  <a:pt x="12549" y="325398"/>
                </a:cubicBezTo>
                <a:cubicBezTo>
                  <a:pt x="36185" y="412534"/>
                  <a:pt x="120146" y="567404"/>
                  <a:pt x="148015" y="634432"/>
                </a:cubicBezTo>
                <a:cubicBezTo>
                  <a:pt x="175884" y="701460"/>
                  <a:pt x="178001" y="681704"/>
                  <a:pt x="179765" y="727565"/>
                </a:cubicBezTo>
                <a:cubicBezTo>
                  <a:pt x="181529" y="773426"/>
                  <a:pt x="158952" y="922651"/>
                  <a:pt x="158599" y="909598"/>
                </a:cubicBezTo>
                <a:cubicBezTo>
                  <a:pt x="158246" y="896545"/>
                  <a:pt x="189643" y="721920"/>
                  <a:pt x="177649" y="649248"/>
                </a:cubicBezTo>
                <a:cubicBezTo>
                  <a:pt x="165655" y="576576"/>
                  <a:pt x="119440" y="576223"/>
                  <a:pt x="86632" y="473565"/>
                </a:cubicBezTo>
                <a:cubicBezTo>
                  <a:pt x="53824" y="370907"/>
                  <a:pt x="19604" y="78807"/>
                  <a:pt x="6199" y="18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: 図形 1339">
            <a:extLst>
              <a:ext uri="{FF2B5EF4-FFF2-40B4-BE49-F238E27FC236}">
                <a16:creationId xmlns:a16="http://schemas.microsoft.com/office/drawing/2014/main" id="{E43DCBC7-FA49-41A2-B774-FEFCA5382AED}"/>
              </a:ext>
            </a:extLst>
          </p:cNvPr>
          <p:cNvSpPr/>
          <p:nvPr/>
        </p:nvSpPr>
        <p:spPr>
          <a:xfrm>
            <a:off x="3888070" y="4994205"/>
            <a:ext cx="61727" cy="185019"/>
          </a:xfrm>
          <a:custGeom>
            <a:avLst/>
            <a:gdLst>
              <a:gd name="connsiteX0" fmla="*/ 61630 w 61727"/>
              <a:gd name="connsiteY0" fmla="*/ 1128 h 185019"/>
              <a:gd name="connsiteX1" fmla="*/ 23530 w 61727"/>
              <a:gd name="connsiteY1" fmla="*/ 166228 h 185019"/>
              <a:gd name="connsiteX2" fmla="*/ 17180 w 61727"/>
              <a:gd name="connsiteY2" fmla="*/ 176812 h 185019"/>
              <a:gd name="connsiteX3" fmla="*/ 247 w 61727"/>
              <a:gd name="connsiteY3" fmla="*/ 126012 h 185019"/>
              <a:gd name="connsiteX4" fmla="*/ 10830 w 61727"/>
              <a:gd name="connsiteY4" fmla="*/ 94262 h 185019"/>
              <a:gd name="connsiteX5" fmla="*/ 61630 w 61727"/>
              <a:gd name="connsiteY5" fmla="*/ 1128 h 18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727" h="185019">
                <a:moveTo>
                  <a:pt x="61630" y="1128"/>
                </a:moveTo>
                <a:cubicBezTo>
                  <a:pt x="63747" y="13122"/>
                  <a:pt x="30938" y="136947"/>
                  <a:pt x="23530" y="166228"/>
                </a:cubicBezTo>
                <a:cubicBezTo>
                  <a:pt x="16122" y="195509"/>
                  <a:pt x="21060" y="183515"/>
                  <a:pt x="17180" y="176812"/>
                </a:cubicBezTo>
                <a:cubicBezTo>
                  <a:pt x="13300" y="170109"/>
                  <a:pt x="1305" y="139770"/>
                  <a:pt x="247" y="126012"/>
                </a:cubicBezTo>
                <a:cubicBezTo>
                  <a:pt x="-811" y="112254"/>
                  <a:pt x="1305" y="112254"/>
                  <a:pt x="10830" y="94262"/>
                </a:cubicBezTo>
                <a:cubicBezTo>
                  <a:pt x="20355" y="76270"/>
                  <a:pt x="59513" y="-10866"/>
                  <a:pt x="61630" y="1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: 図形 1340">
            <a:extLst>
              <a:ext uri="{FF2B5EF4-FFF2-40B4-BE49-F238E27FC236}">
                <a16:creationId xmlns:a16="http://schemas.microsoft.com/office/drawing/2014/main" id="{D6A09816-60CE-4BFD-B96E-F3A9FE7BC194}"/>
              </a:ext>
            </a:extLst>
          </p:cNvPr>
          <p:cNvSpPr/>
          <p:nvPr/>
        </p:nvSpPr>
        <p:spPr>
          <a:xfrm>
            <a:off x="4052684" y="3182704"/>
            <a:ext cx="218828" cy="1255426"/>
          </a:xfrm>
          <a:custGeom>
            <a:avLst/>
            <a:gdLst>
              <a:gd name="connsiteX0" fmla="*/ 148899 w 218828"/>
              <a:gd name="connsiteY0" fmla="*/ 763 h 1255426"/>
              <a:gd name="connsiteX1" fmla="*/ 170066 w 218828"/>
              <a:gd name="connsiteY1" fmla="*/ 754296 h 1255426"/>
              <a:gd name="connsiteX2" fmla="*/ 170066 w 218828"/>
              <a:gd name="connsiteY2" fmla="*/ 1006179 h 1255426"/>
              <a:gd name="connsiteX3" fmla="*/ 733 w 218828"/>
              <a:gd name="connsiteY3" fmla="*/ 1253829 h 1255426"/>
              <a:gd name="connsiteX4" fmla="*/ 112916 w 218828"/>
              <a:gd name="connsiteY4" fmla="*/ 1103546 h 1255426"/>
              <a:gd name="connsiteX5" fmla="*/ 216633 w 218828"/>
              <a:gd name="connsiteY5" fmla="*/ 923629 h 1255426"/>
              <a:gd name="connsiteX6" fmla="*/ 182766 w 218828"/>
              <a:gd name="connsiteY6" fmla="*/ 618829 h 1255426"/>
              <a:gd name="connsiteX7" fmla="*/ 148899 w 218828"/>
              <a:gd name="connsiteY7" fmla="*/ 763 h 125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828" h="1255426">
                <a:moveTo>
                  <a:pt x="148899" y="763"/>
                </a:moveTo>
                <a:cubicBezTo>
                  <a:pt x="146782" y="23341"/>
                  <a:pt x="166538" y="586727"/>
                  <a:pt x="170066" y="754296"/>
                </a:cubicBezTo>
                <a:cubicBezTo>
                  <a:pt x="173594" y="921865"/>
                  <a:pt x="198288" y="922924"/>
                  <a:pt x="170066" y="1006179"/>
                </a:cubicBezTo>
                <a:cubicBezTo>
                  <a:pt x="141844" y="1089434"/>
                  <a:pt x="10258" y="1237601"/>
                  <a:pt x="733" y="1253829"/>
                </a:cubicBezTo>
                <a:cubicBezTo>
                  <a:pt x="-8792" y="1270057"/>
                  <a:pt x="76933" y="1158579"/>
                  <a:pt x="112916" y="1103546"/>
                </a:cubicBezTo>
                <a:cubicBezTo>
                  <a:pt x="148899" y="1048513"/>
                  <a:pt x="204991" y="1004415"/>
                  <a:pt x="216633" y="923629"/>
                </a:cubicBezTo>
                <a:cubicBezTo>
                  <a:pt x="228275" y="842843"/>
                  <a:pt x="190174" y="775110"/>
                  <a:pt x="182766" y="618829"/>
                </a:cubicBezTo>
                <a:cubicBezTo>
                  <a:pt x="175358" y="462549"/>
                  <a:pt x="151016" y="-21815"/>
                  <a:pt x="148899" y="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: 図形 1341">
            <a:extLst>
              <a:ext uri="{FF2B5EF4-FFF2-40B4-BE49-F238E27FC236}">
                <a16:creationId xmlns:a16="http://schemas.microsoft.com/office/drawing/2014/main" id="{47D49A18-7B7B-4DC1-B104-241210CD5C2F}"/>
              </a:ext>
            </a:extLst>
          </p:cNvPr>
          <p:cNvSpPr/>
          <p:nvPr/>
        </p:nvSpPr>
        <p:spPr>
          <a:xfrm>
            <a:off x="5005173" y="4097853"/>
            <a:ext cx="472939" cy="430518"/>
          </a:xfrm>
          <a:custGeom>
            <a:avLst/>
            <a:gdLst>
              <a:gd name="connsiteX0" fmla="*/ 472760 w 472939"/>
              <a:gd name="connsiteY0" fmla="*/ 14 h 430518"/>
              <a:gd name="connsiteX1" fmla="*/ 108694 w 472939"/>
              <a:gd name="connsiteY1" fmla="*/ 232847 h 430518"/>
              <a:gd name="connsiteX2" fmla="*/ 2860 w 472939"/>
              <a:gd name="connsiteY2" fmla="*/ 427580 h 430518"/>
              <a:gd name="connsiteX3" fmla="*/ 32494 w 472939"/>
              <a:gd name="connsiteY3" fmla="*/ 342914 h 430518"/>
              <a:gd name="connsiteX4" fmla="*/ 57894 w 472939"/>
              <a:gd name="connsiteY4" fmla="*/ 243430 h 430518"/>
              <a:gd name="connsiteX5" fmla="*/ 472760 w 472939"/>
              <a:gd name="connsiteY5" fmla="*/ 14 h 43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939" h="430518">
                <a:moveTo>
                  <a:pt x="472760" y="14"/>
                </a:moveTo>
                <a:cubicBezTo>
                  <a:pt x="481227" y="-1750"/>
                  <a:pt x="187010" y="161586"/>
                  <a:pt x="108694" y="232847"/>
                </a:cubicBezTo>
                <a:cubicBezTo>
                  <a:pt x="30378" y="304108"/>
                  <a:pt x="15560" y="409235"/>
                  <a:pt x="2860" y="427580"/>
                </a:cubicBezTo>
                <a:cubicBezTo>
                  <a:pt x="-9840" y="445925"/>
                  <a:pt x="23322" y="373606"/>
                  <a:pt x="32494" y="342914"/>
                </a:cubicBezTo>
                <a:cubicBezTo>
                  <a:pt x="41666" y="312222"/>
                  <a:pt x="-13720" y="300933"/>
                  <a:pt x="57894" y="243430"/>
                </a:cubicBezTo>
                <a:cubicBezTo>
                  <a:pt x="129508" y="185927"/>
                  <a:pt x="464293" y="1778"/>
                  <a:pt x="472760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: 図形 1342">
            <a:extLst>
              <a:ext uri="{FF2B5EF4-FFF2-40B4-BE49-F238E27FC236}">
                <a16:creationId xmlns:a16="http://schemas.microsoft.com/office/drawing/2014/main" id="{EE87B13D-CAAA-4865-BA54-DE0BEEB7561B}"/>
              </a:ext>
            </a:extLst>
          </p:cNvPr>
          <p:cNvSpPr/>
          <p:nvPr/>
        </p:nvSpPr>
        <p:spPr>
          <a:xfrm>
            <a:off x="4156767" y="4341208"/>
            <a:ext cx="624084" cy="201275"/>
          </a:xfrm>
          <a:custGeom>
            <a:avLst/>
            <a:gdLst>
              <a:gd name="connsiteX0" fmla="*/ 622666 w 624084"/>
              <a:gd name="connsiteY0" fmla="*/ 75 h 201275"/>
              <a:gd name="connsiteX1" fmla="*/ 461800 w 624084"/>
              <a:gd name="connsiteY1" fmla="*/ 108025 h 201275"/>
              <a:gd name="connsiteX2" fmla="*/ 366 w 624084"/>
              <a:gd name="connsiteY2" fmla="*/ 201159 h 201275"/>
              <a:gd name="connsiteX3" fmla="*/ 387716 w 624084"/>
              <a:gd name="connsiteY3" fmla="*/ 124959 h 201275"/>
              <a:gd name="connsiteX4" fmla="*/ 622666 w 624084"/>
              <a:gd name="connsiteY4" fmla="*/ 75 h 20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084" h="201275">
                <a:moveTo>
                  <a:pt x="622666" y="75"/>
                </a:moveTo>
                <a:cubicBezTo>
                  <a:pt x="635013" y="-2747"/>
                  <a:pt x="565517" y="74511"/>
                  <a:pt x="461800" y="108025"/>
                </a:cubicBezTo>
                <a:cubicBezTo>
                  <a:pt x="358083" y="141539"/>
                  <a:pt x="12713" y="198337"/>
                  <a:pt x="366" y="201159"/>
                </a:cubicBezTo>
                <a:cubicBezTo>
                  <a:pt x="-11981" y="203981"/>
                  <a:pt x="290702" y="154945"/>
                  <a:pt x="387716" y="124959"/>
                </a:cubicBezTo>
                <a:cubicBezTo>
                  <a:pt x="484730" y="94973"/>
                  <a:pt x="610319" y="2897"/>
                  <a:pt x="622666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: 図形 1343">
            <a:extLst>
              <a:ext uri="{FF2B5EF4-FFF2-40B4-BE49-F238E27FC236}">
                <a16:creationId xmlns:a16="http://schemas.microsoft.com/office/drawing/2014/main" id="{34F998FD-E1CF-498B-B769-EB9E9B156A28}"/>
              </a:ext>
            </a:extLst>
          </p:cNvPr>
          <p:cNvSpPr/>
          <p:nvPr/>
        </p:nvSpPr>
        <p:spPr>
          <a:xfrm>
            <a:off x="4268698" y="4917978"/>
            <a:ext cx="417289" cy="297577"/>
          </a:xfrm>
          <a:custGeom>
            <a:avLst/>
            <a:gdLst>
              <a:gd name="connsiteX0" fmla="*/ 9085 w 417289"/>
              <a:gd name="connsiteY0" fmla="*/ 291139 h 297577"/>
              <a:gd name="connsiteX1" fmla="*/ 68352 w 417289"/>
              <a:gd name="connsiteY1" fmla="*/ 255155 h 297577"/>
              <a:gd name="connsiteX2" fmla="*/ 400669 w 417289"/>
              <a:gd name="connsiteY2" fmla="*/ 13855 h 297577"/>
              <a:gd name="connsiteX3" fmla="*/ 349869 w 417289"/>
              <a:gd name="connsiteY3" fmla="*/ 45605 h 297577"/>
              <a:gd name="connsiteX4" fmla="*/ 197469 w 417289"/>
              <a:gd name="connsiteY4" fmla="*/ 181072 h 297577"/>
              <a:gd name="connsiteX5" fmla="*/ 9085 w 417289"/>
              <a:gd name="connsiteY5" fmla="*/ 291139 h 297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289" h="297577">
                <a:moveTo>
                  <a:pt x="9085" y="291139"/>
                </a:moveTo>
                <a:cubicBezTo>
                  <a:pt x="-12434" y="303486"/>
                  <a:pt x="3088" y="301369"/>
                  <a:pt x="68352" y="255155"/>
                </a:cubicBezTo>
                <a:cubicBezTo>
                  <a:pt x="133616" y="208941"/>
                  <a:pt x="353750" y="48780"/>
                  <a:pt x="400669" y="13855"/>
                </a:cubicBezTo>
                <a:cubicBezTo>
                  <a:pt x="447588" y="-21070"/>
                  <a:pt x="383736" y="17736"/>
                  <a:pt x="349869" y="45605"/>
                </a:cubicBezTo>
                <a:cubicBezTo>
                  <a:pt x="316002" y="73474"/>
                  <a:pt x="258500" y="139091"/>
                  <a:pt x="197469" y="181072"/>
                </a:cubicBezTo>
                <a:cubicBezTo>
                  <a:pt x="136438" y="223053"/>
                  <a:pt x="30604" y="278792"/>
                  <a:pt x="9085" y="291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: 図形 1344">
            <a:extLst>
              <a:ext uri="{FF2B5EF4-FFF2-40B4-BE49-F238E27FC236}">
                <a16:creationId xmlns:a16="http://schemas.microsoft.com/office/drawing/2014/main" id="{6937F5E0-891B-4BC1-905F-04B6F2598518}"/>
              </a:ext>
            </a:extLst>
          </p:cNvPr>
          <p:cNvSpPr/>
          <p:nvPr/>
        </p:nvSpPr>
        <p:spPr>
          <a:xfrm>
            <a:off x="4479108" y="4783982"/>
            <a:ext cx="374733" cy="719401"/>
          </a:xfrm>
          <a:custGeom>
            <a:avLst/>
            <a:gdLst>
              <a:gd name="connsiteX0" fmla="*/ 365942 w 374733"/>
              <a:gd name="connsiteY0" fmla="*/ 1801 h 719401"/>
              <a:gd name="connsiteX1" fmla="*/ 257992 w 374733"/>
              <a:gd name="connsiteY1" fmla="*/ 412435 h 719401"/>
              <a:gd name="connsiteX2" fmla="*/ 1875 w 374733"/>
              <a:gd name="connsiteY2" fmla="*/ 715118 h 719401"/>
              <a:gd name="connsiteX3" fmla="*/ 152159 w 374733"/>
              <a:gd name="connsiteY3" fmla="*/ 569068 h 719401"/>
              <a:gd name="connsiteX4" fmla="*/ 342659 w 374733"/>
              <a:gd name="connsiteY4" fmla="*/ 274851 h 719401"/>
              <a:gd name="connsiteX5" fmla="*/ 365942 w 374733"/>
              <a:gd name="connsiteY5" fmla="*/ 1801 h 71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733" h="719401">
                <a:moveTo>
                  <a:pt x="365942" y="1801"/>
                </a:moveTo>
                <a:cubicBezTo>
                  <a:pt x="351831" y="24732"/>
                  <a:pt x="318670" y="293549"/>
                  <a:pt x="257992" y="412435"/>
                </a:cubicBezTo>
                <a:cubicBezTo>
                  <a:pt x="197314" y="531321"/>
                  <a:pt x="19514" y="689012"/>
                  <a:pt x="1875" y="715118"/>
                </a:cubicBezTo>
                <a:cubicBezTo>
                  <a:pt x="-15764" y="741224"/>
                  <a:pt x="95362" y="642446"/>
                  <a:pt x="152159" y="569068"/>
                </a:cubicBezTo>
                <a:cubicBezTo>
                  <a:pt x="208956" y="495690"/>
                  <a:pt x="304912" y="369043"/>
                  <a:pt x="342659" y="274851"/>
                </a:cubicBezTo>
                <a:cubicBezTo>
                  <a:pt x="380406" y="180659"/>
                  <a:pt x="380053" y="-21130"/>
                  <a:pt x="365942" y="1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: 図形 1345">
            <a:extLst>
              <a:ext uri="{FF2B5EF4-FFF2-40B4-BE49-F238E27FC236}">
                <a16:creationId xmlns:a16="http://schemas.microsoft.com/office/drawing/2014/main" id="{60C1BA18-F754-4A5A-9A05-770A7B6C5E01}"/>
              </a:ext>
            </a:extLst>
          </p:cNvPr>
          <p:cNvSpPr/>
          <p:nvPr/>
        </p:nvSpPr>
        <p:spPr>
          <a:xfrm>
            <a:off x="4660841" y="4851621"/>
            <a:ext cx="367051" cy="888791"/>
          </a:xfrm>
          <a:custGeom>
            <a:avLst/>
            <a:gdLst>
              <a:gd name="connsiteX0" fmla="*/ 362009 w 367051"/>
              <a:gd name="connsiteY0" fmla="*/ 12479 h 888791"/>
              <a:gd name="connsiteX1" fmla="*/ 328142 w 367051"/>
              <a:gd name="connsiteY1" fmla="*/ 103496 h 888791"/>
              <a:gd name="connsiteX2" fmla="*/ 150342 w 367051"/>
              <a:gd name="connsiteY2" fmla="*/ 522596 h 888791"/>
              <a:gd name="connsiteX3" fmla="*/ 59 w 367051"/>
              <a:gd name="connsiteY3" fmla="*/ 719446 h 888791"/>
              <a:gd name="connsiteX4" fmla="*/ 167276 w 367051"/>
              <a:gd name="connsiteY4" fmla="*/ 567046 h 888791"/>
              <a:gd name="connsiteX5" fmla="*/ 110126 w 367051"/>
              <a:gd name="connsiteY5" fmla="*/ 799879 h 888791"/>
              <a:gd name="connsiteX6" fmla="*/ 232892 w 367051"/>
              <a:gd name="connsiteY6" fmla="*/ 514129 h 888791"/>
              <a:gd name="connsiteX7" fmla="*/ 118592 w 367051"/>
              <a:gd name="connsiteY7" fmla="*/ 888779 h 888791"/>
              <a:gd name="connsiteX8" fmla="*/ 163042 w 367051"/>
              <a:gd name="connsiteY8" fmla="*/ 526829 h 888791"/>
              <a:gd name="connsiteX9" fmla="*/ 251942 w 367051"/>
              <a:gd name="connsiteY9" fmla="*/ 313046 h 888791"/>
              <a:gd name="connsiteX10" fmla="*/ 362009 w 367051"/>
              <a:gd name="connsiteY10" fmla="*/ 12479 h 888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7051" h="888791">
                <a:moveTo>
                  <a:pt x="362009" y="12479"/>
                </a:moveTo>
                <a:cubicBezTo>
                  <a:pt x="374709" y="-22446"/>
                  <a:pt x="363420" y="18477"/>
                  <a:pt x="328142" y="103496"/>
                </a:cubicBezTo>
                <a:cubicBezTo>
                  <a:pt x="292864" y="188515"/>
                  <a:pt x="205022" y="419938"/>
                  <a:pt x="150342" y="522596"/>
                </a:cubicBezTo>
                <a:cubicBezTo>
                  <a:pt x="95662" y="625254"/>
                  <a:pt x="-2763" y="712038"/>
                  <a:pt x="59" y="719446"/>
                </a:cubicBezTo>
                <a:cubicBezTo>
                  <a:pt x="2881" y="726854"/>
                  <a:pt x="148932" y="553641"/>
                  <a:pt x="167276" y="567046"/>
                </a:cubicBezTo>
                <a:cubicBezTo>
                  <a:pt x="185620" y="580451"/>
                  <a:pt x="99190" y="808699"/>
                  <a:pt x="110126" y="799879"/>
                </a:cubicBezTo>
                <a:cubicBezTo>
                  <a:pt x="121062" y="791060"/>
                  <a:pt x="231481" y="499312"/>
                  <a:pt x="232892" y="514129"/>
                </a:cubicBezTo>
                <a:cubicBezTo>
                  <a:pt x="234303" y="528946"/>
                  <a:pt x="130234" y="886662"/>
                  <a:pt x="118592" y="888779"/>
                </a:cubicBezTo>
                <a:cubicBezTo>
                  <a:pt x="106950" y="890896"/>
                  <a:pt x="140817" y="622784"/>
                  <a:pt x="163042" y="526829"/>
                </a:cubicBezTo>
                <a:cubicBezTo>
                  <a:pt x="185267" y="430874"/>
                  <a:pt x="218781" y="394538"/>
                  <a:pt x="251942" y="313046"/>
                </a:cubicBezTo>
                <a:cubicBezTo>
                  <a:pt x="285103" y="231554"/>
                  <a:pt x="349309" y="47404"/>
                  <a:pt x="362009" y="12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: 図形 1346">
            <a:extLst>
              <a:ext uri="{FF2B5EF4-FFF2-40B4-BE49-F238E27FC236}">
                <a16:creationId xmlns:a16="http://schemas.microsoft.com/office/drawing/2014/main" id="{C9D51FFB-343E-44E3-A265-3196D78A7822}"/>
              </a:ext>
            </a:extLst>
          </p:cNvPr>
          <p:cNvSpPr/>
          <p:nvPr/>
        </p:nvSpPr>
        <p:spPr>
          <a:xfrm>
            <a:off x="4163421" y="5824642"/>
            <a:ext cx="110132" cy="407358"/>
          </a:xfrm>
          <a:custGeom>
            <a:avLst/>
            <a:gdLst>
              <a:gd name="connsiteX0" fmla="*/ 110129 w 110132"/>
              <a:gd name="connsiteY0" fmla="*/ 425 h 407358"/>
              <a:gd name="connsiteX1" fmla="*/ 61446 w 110132"/>
              <a:gd name="connsiteY1" fmla="*/ 207858 h 407358"/>
              <a:gd name="connsiteX2" fmla="*/ 14879 w 110132"/>
              <a:gd name="connsiteY2" fmla="*/ 309458 h 407358"/>
              <a:gd name="connsiteX3" fmla="*/ 62 w 110132"/>
              <a:gd name="connsiteY3" fmla="*/ 406825 h 407358"/>
              <a:gd name="connsiteX4" fmla="*/ 19112 w 110132"/>
              <a:gd name="connsiteY4" fmla="*/ 265008 h 407358"/>
              <a:gd name="connsiteX5" fmla="*/ 63562 w 110132"/>
              <a:gd name="connsiteY5" fmla="*/ 157058 h 407358"/>
              <a:gd name="connsiteX6" fmla="*/ 110129 w 110132"/>
              <a:gd name="connsiteY6" fmla="*/ 425 h 40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132" h="407358">
                <a:moveTo>
                  <a:pt x="110129" y="425"/>
                </a:moveTo>
                <a:cubicBezTo>
                  <a:pt x="109776" y="8892"/>
                  <a:pt x="77321" y="156353"/>
                  <a:pt x="61446" y="207858"/>
                </a:cubicBezTo>
                <a:cubicBezTo>
                  <a:pt x="45571" y="259363"/>
                  <a:pt x="25110" y="276297"/>
                  <a:pt x="14879" y="309458"/>
                </a:cubicBezTo>
                <a:cubicBezTo>
                  <a:pt x="4648" y="342619"/>
                  <a:pt x="-643" y="414233"/>
                  <a:pt x="62" y="406825"/>
                </a:cubicBezTo>
                <a:cubicBezTo>
                  <a:pt x="767" y="399417"/>
                  <a:pt x="8529" y="306636"/>
                  <a:pt x="19112" y="265008"/>
                </a:cubicBezTo>
                <a:cubicBezTo>
                  <a:pt x="29695" y="223380"/>
                  <a:pt x="43101" y="201861"/>
                  <a:pt x="63562" y="157058"/>
                </a:cubicBezTo>
                <a:cubicBezTo>
                  <a:pt x="84023" y="112255"/>
                  <a:pt x="110482" y="-8042"/>
                  <a:pt x="110129" y="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: 図形 1347">
            <a:extLst>
              <a:ext uri="{FF2B5EF4-FFF2-40B4-BE49-F238E27FC236}">
                <a16:creationId xmlns:a16="http://schemas.microsoft.com/office/drawing/2014/main" id="{954C5C76-EBC1-4F7A-86D0-FA32D781797E}"/>
              </a:ext>
            </a:extLst>
          </p:cNvPr>
          <p:cNvSpPr/>
          <p:nvPr/>
        </p:nvSpPr>
        <p:spPr>
          <a:xfrm>
            <a:off x="4683314" y="5975029"/>
            <a:ext cx="600596" cy="414755"/>
          </a:xfrm>
          <a:custGeom>
            <a:avLst/>
            <a:gdLst>
              <a:gd name="connsiteX0" fmla="*/ 439019 w 600596"/>
              <a:gd name="connsiteY0" fmla="*/ 4554 h 414755"/>
              <a:gd name="connsiteX1" fmla="*/ 55903 w 600596"/>
              <a:gd name="connsiteY1" fmla="*/ 319938 h 414755"/>
              <a:gd name="connsiteX2" fmla="*/ 60136 w 600596"/>
              <a:gd name="connsiteY2" fmla="*/ 391904 h 414755"/>
              <a:gd name="connsiteX3" fmla="*/ 138453 w 600596"/>
              <a:gd name="connsiteY3" fmla="*/ 377088 h 414755"/>
              <a:gd name="connsiteX4" fmla="*/ 261219 w 600596"/>
              <a:gd name="connsiteY4" fmla="*/ 349571 h 414755"/>
              <a:gd name="connsiteX5" fmla="*/ 599886 w 600596"/>
              <a:gd name="connsiteY5" fmla="*/ 406721 h 414755"/>
              <a:gd name="connsiteX6" fmla="*/ 161736 w 600596"/>
              <a:gd name="connsiteY6" fmla="*/ 377088 h 414755"/>
              <a:gd name="connsiteX7" fmla="*/ 13569 w 600596"/>
              <a:gd name="connsiteY7" fmla="*/ 413071 h 414755"/>
              <a:gd name="connsiteX8" fmla="*/ 32619 w 600596"/>
              <a:gd name="connsiteY8" fmla="*/ 311471 h 414755"/>
              <a:gd name="connsiteX9" fmla="*/ 242169 w 600596"/>
              <a:gd name="connsiteY9" fmla="*/ 144254 h 414755"/>
              <a:gd name="connsiteX10" fmla="*/ 439019 w 600596"/>
              <a:gd name="connsiteY10" fmla="*/ 4554 h 41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0596" h="414755">
                <a:moveTo>
                  <a:pt x="439019" y="4554"/>
                </a:moveTo>
                <a:cubicBezTo>
                  <a:pt x="407975" y="33835"/>
                  <a:pt x="119050" y="255380"/>
                  <a:pt x="55903" y="319938"/>
                </a:cubicBezTo>
                <a:cubicBezTo>
                  <a:pt x="-7244" y="384496"/>
                  <a:pt x="46378" y="382379"/>
                  <a:pt x="60136" y="391904"/>
                </a:cubicBezTo>
                <a:cubicBezTo>
                  <a:pt x="73894" y="401429"/>
                  <a:pt x="104939" y="384143"/>
                  <a:pt x="138453" y="377088"/>
                </a:cubicBezTo>
                <a:cubicBezTo>
                  <a:pt x="171967" y="370033"/>
                  <a:pt x="184314" y="344632"/>
                  <a:pt x="261219" y="349571"/>
                </a:cubicBezTo>
                <a:cubicBezTo>
                  <a:pt x="338124" y="354510"/>
                  <a:pt x="616466" y="402135"/>
                  <a:pt x="599886" y="406721"/>
                </a:cubicBezTo>
                <a:cubicBezTo>
                  <a:pt x="583306" y="411307"/>
                  <a:pt x="259455" y="376030"/>
                  <a:pt x="161736" y="377088"/>
                </a:cubicBezTo>
                <a:cubicBezTo>
                  <a:pt x="64017" y="378146"/>
                  <a:pt x="35088" y="424007"/>
                  <a:pt x="13569" y="413071"/>
                </a:cubicBezTo>
                <a:cubicBezTo>
                  <a:pt x="-7950" y="402135"/>
                  <a:pt x="-5481" y="356274"/>
                  <a:pt x="32619" y="311471"/>
                </a:cubicBezTo>
                <a:cubicBezTo>
                  <a:pt x="70719" y="266668"/>
                  <a:pt x="176905" y="193643"/>
                  <a:pt x="242169" y="144254"/>
                </a:cubicBezTo>
                <a:cubicBezTo>
                  <a:pt x="307433" y="94865"/>
                  <a:pt x="470063" y="-24727"/>
                  <a:pt x="439019" y="4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: 図形 1348">
            <a:extLst>
              <a:ext uri="{FF2B5EF4-FFF2-40B4-BE49-F238E27FC236}">
                <a16:creationId xmlns:a16="http://schemas.microsoft.com/office/drawing/2014/main" id="{DF584442-2154-4246-80EA-8A581F790EFE}"/>
              </a:ext>
            </a:extLst>
          </p:cNvPr>
          <p:cNvSpPr/>
          <p:nvPr/>
        </p:nvSpPr>
        <p:spPr>
          <a:xfrm>
            <a:off x="4539235" y="5764063"/>
            <a:ext cx="991622" cy="92772"/>
          </a:xfrm>
          <a:custGeom>
            <a:avLst/>
            <a:gdLst>
              <a:gd name="connsiteX0" fmla="*/ 47582 w 991622"/>
              <a:gd name="connsiteY0" fmla="*/ 1737 h 92772"/>
              <a:gd name="connsiteX1" fmla="*/ 130132 w 991622"/>
              <a:gd name="connsiteY1" fmla="*/ 16554 h 92772"/>
              <a:gd name="connsiteX2" fmla="*/ 475148 w 991622"/>
              <a:gd name="connsiteY2" fmla="*/ 65237 h 92772"/>
              <a:gd name="connsiteX3" fmla="*/ 805348 w 991622"/>
              <a:gd name="connsiteY3" fmla="*/ 92754 h 92772"/>
              <a:gd name="connsiteX4" fmla="*/ 293115 w 991622"/>
              <a:gd name="connsiteY4" fmla="*/ 69470 h 92772"/>
              <a:gd name="connsiteX5" fmla="*/ 989498 w 991622"/>
              <a:gd name="connsiteY5" fmla="*/ 65237 h 92772"/>
              <a:gd name="connsiteX6" fmla="*/ 47582 w 991622"/>
              <a:gd name="connsiteY6" fmla="*/ 1737 h 9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1622" h="92772">
                <a:moveTo>
                  <a:pt x="47582" y="1737"/>
                </a:moveTo>
                <a:cubicBezTo>
                  <a:pt x="-95645" y="-6377"/>
                  <a:pt x="130132" y="16554"/>
                  <a:pt x="130132" y="16554"/>
                </a:cubicBezTo>
                <a:cubicBezTo>
                  <a:pt x="201393" y="27137"/>
                  <a:pt x="362612" y="52537"/>
                  <a:pt x="475148" y="65237"/>
                </a:cubicBezTo>
                <a:cubicBezTo>
                  <a:pt x="587684" y="77937"/>
                  <a:pt x="835687" y="92049"/>
                  <a:pt x="805348" y="92754"/>
                </a:cubicBezTo>
                <a:cubicBezTo>
                  <a:pt x="775009" y="93459"/>
                  <a:pt x="262423" y="74056"/>
                  <a:pt x="293115" y="69470"/>
                </a:cubicBezTo>
                <a:cubicBezTo>
                  <a:pt x="323807" y="64884"/>
                  <a:pt x="1035359" y="76526"/>
                  <a:pt x="989498" y="65237"/>
                </a:cubicBezTo>
                <a:cubicBezTo>
                  <a:pt x="943637" y="53948"/>
                  <a:pt x="190809" y="9851"/>
                  <a:pt x="47582" y="1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: 図形 1349">
            <a:extLst>
              <a:ext uri="{FF2B5EF4-FFF2-40B4-BE49-F238E27FC236}">
                <a16:creationId xmlns:a16="http://schemas.microsoft.com/office/drawing/2014/main" id="{1D6FDBC8-2A91-413A-8F81-D9E1193963C8}"/>
              </a:ext>
            </a:extLst>
          </p:cNvPr>
          <p:cNvSpPr/>
          <p:nvPr/>
        </p:nvSpPr>
        <p:spPr>
          <a:xfrm>
            <a:off x="5330542" y="5929301"/>
            <a:ext cx="508842" cy="414465"/>
          </a:xfrm>
          <a:custGeom>
            <a:avLst/>
            <a:gdLst>
              <a:gd name="connsiteX0" fmla="*/ 5575 w 508842"/>
              <a:gd name="connsiteY0" fmla="*/ 412232 h 414465"/>
              <a:gd name="connsiteX1" fmla="*/ 56375 w 508842"/>
              <a:gd name="connsiteY1" fmla="*/ 283116 h 414465"/>
              <a:gd name="connsiteX2" fmla="*/ 401391 w 508842"/>
              <a:gd name="connsiteY2" fmla="*/ 33349 h 414465"/>
              <a:gd name="connsiteX3" fmla="*/ 492408 w 508842"/>
              <a:gd name="connsiteY3" fmla="*/ 18532 h 414465"/>
              <a:gd name="connsiteX4" fmla="*/ 111408 w 508842"/>
              <a:gd name="connsiteY4" fmla="*/ 181516 h 414465"/>
              <a:gd name="connsiteX5" fmla="*/ 5575 w 508842"/>
              <a:gd name="connsiteY5" fmla="*/ 412232 h 41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842" h="414465">
                <a:moveTo>
                  <a:pt x="5575" y="412232"/>
                </a:moveTo>
                <a:cubicBezTo>
                  <a:pt x="-3597" y="429165"/>
                  <a:pt x="-9594" y="346263"/>
                  <a:pt x="56375" y="283116"/>
                </a:cubicBezTo>
                <a:cubicBezTo>
                  <a:pt x="122344" y="219969"/>
                  <a:pt x="328719" y="77446"/>
                  <a:pt x="401391" y="33349"/>
                </a:cubicBezTo>
                <a:cubicBezTo>
                  <a:pt x="474063" y="-10748"/>
                  <a:pt x="540738" y="-6162"/>
                  <a:pt x="492408" y="18532"/>
                </a:cubicBezTo>
                <a:cubicBezTo>
                  <a:pt x="444078" y="43226"/>
                  <a:pt x="190783" y="119074"/>
                  <a:pt x="111408" y="181516"/>
                </a:cubicBezTo>
                <a:cubicBezTo>
                  <a:pt x="32033" y="243958"/>
                  <a:pt x="14747" y="395299"/>
                  <a:pt x="5575" y="412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: 図形 1350">
            <a:extLst>
              <a:ext uri="{FF2B5EF4-FFF2-40B4-BE49-F238E27FC236}">
                <a16:creationId xmlns:a16="http://schemas.microsoft.com/office/drawing/2014/main" id="{B77C2457-CA9B-400E-956A-BEE37CEDCB9A}"/>
              </a:ext>
            </a:extLst>
          </p:cNvPr>
          <p:cNvSpPr/>
          <p:nvPr/>
        </p:nvSpPr>
        <p:spPr>
          <a:xfrm>
            <a:off x="5182348" y="5900158"/>
            <a:ext cx="228110" cy="232510"/>
          </a:xfrm>
          <a:custGeom>
            <a:avLst/>
            <a:gdLst>
              <a:gd name="connsiteX0" fmla="*/ 3485 w 228110"/>
              <a:gd name="connsiteY0" fmla="*/ 1109 h 232510"/>
              <a:gd name="connsiteX1" fmla="*/ 191869 w 228110"/>
              <a:gd name="connsiteY1" fmla="*/ 73075 h 232510"/>
              <a:gd name="connsiteX2" fmla="*/ 219385 w 228110"/>
              <a:gd name="connsiteY2" fmla="*/ 231825 h 232510"/>
              <a:gd name="connsiteX3" fmla="*/ 219385 w 228110"/>
              <a:gd name="connsiteY3" fmla="*/ 128109 h 232510"/>
              <a:gd name="connsiteX4" fmla="*/ 217269 w 228110"/>
              <a:gd name="connsiteY4" fmla="*/ 66725 h 232510"/>
              <a:gd name="connsiteX5" fmla="*/ 79685 w 228110"/>
              <a:gd name="connsiteY5" fmla="*/ 30742 h 232510"/>
              <a:gd name="connsiteX6" fmla="*/ 3485 w 228110"/>
              <a:gd name="connsiteY6" fmla="*/ 1109 h 23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110" h="232510">
                <a:moveTo>
                  <a:pt x="3485" y="1109"/>
                </a:moveTo>
                <a:cubicBezTo>
                  <a:pt x="22182" y="8164"/>
                  <a:pt x="155886" y="34622"/>
                  <a:pt x="191869" y="73075"/>
                </a:cubicBezTo>
                <a:cubicBezTo>
                  <a:pt x="227852" y="111528"/>
                  <a:pt x="214799" y="222653"/>
                  <a:pt x="219385" y="231825"/>
                </a:cubicBezTo>
                <a:cubicBezTo>
                  <a:pt x="223971" y="240997"/>
                  <a:pt x="219738" y="155626"/>
                  <a:pt x="219385" y="128109"/>
                </a:cubicBezTo>
                <a:cubicBezTo>
                  <a:pt x="219032" y="100592"/>
                  <a:pt x="240552" y="82953"/>
                  <a:pt x="217269" y="66725"/>
                </a:cubicBezTo>
                <a:cubicBezTo>
                  <a:pt x="193986" y="50497"/>
                  <a:pt x="113552" y="38856"/>
                  <a:pt x="79685" y="30742"/>
                </a:cubicBezTo>
                <a:cubicBezTo>
                  <a:pt x="45818" y="22628"/>
                  <a:pt x="-15212" y="-5946"/>
                  <a:pt x="3485" y="1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: 図形 1351">
            <a:extLst>
              <a:ext uri="{FF2B5EF4-FFF2-40B4-BE49-F238E27FC236}">
                <a16:creationId xmlns:a16="http://schemas.microsoft.com/office/drawing/2014/main" id="{E9AFC9F7-591D-4F4A-B420-EC3038609271}"/>
              </a:ext>
            </a:extLst>
          </p:cNvPr>
          <p:cNvSpPr/>
          <p:nvPr/>
        </p:nvSpPr>
        <p:spPr>
          <a:xfrm>
            <a:off x="5439869" y="6013280"/>
            <a:ext cx="432090" cy="411058"/>
          </a:xfrm>
          <a:custGeom>
            <a:avLst/>
            <a:gdLst>
              <a:gd name="connsiteX0" fmla="*/ 431764 w 432090"/>
              <a:gd name="connsiteY0" fmla="*/ 170 h 411058"/>
              <a:gd name="connsiteX1" fmla="*/ 76164 w 432090"/>
              <a:gd name="connsiteY1" fmla="*/ 175853 h 411058"/>
              <a:gd name="connsiteX2" fmla="*/ 29598 w 432090"/>
              <a:gd name="connsiteY2" fmla="*/ 317670 h 411058"/>
              <a:gd name="connsiteX3" fmla="*/ 95214 w 432090"/>
              <a:gd name="connsiteY3" fmla="*/ 410803 h 411058"/>
              <a:gd name="connsiteX4" fmla="*/ 16898 w 432090"/>
              <a:gd name="connsiteY4" fmla="*/ 343070 h 411058"/>
              <a:gd name="connsiteX5" fmla="*/ 10548 w 432090"/>
              <a:gd name="connsiteY5" fmla="*/ 275337 h 411058"/>
              <a:gd name="connsiteX6" fmla="*/ 137548 w 432090"/>
              <a:gd name="connsiteY6" fmla="*/ 146220 h 411058"/>
              <a:gd name="connsiteX7" fmla="*/ 431764 w 432090"/>
              <a:gd name="connsiteY7" fmla="*/ 170 h 41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090" h="411058">
                <a:moveTo>
                  <a:pt x="431764" y="170"/>
                </a:moveTo>
                <a:cubicBezTo>
                  <a:pt x="421533" y="5109"/>
                  <a:pt x="143192" y="122936"/>
                  <a:pt x="76164" y="175853"/>
                </a:cubicBezTo>
                <a:cubicBezTo>
                  <a:pt x="9136" y="228770"/>
                  <a:pt x="26423" y="278512"/>
                  <a:pt x="29598" y="317670"/>
                </a:cubicBezTo>
                <a:cubicBezTo>
                  <a:pt x="32773" y="356828"/>
                  <a:pt x="97331" y="406570"/>
                  <a:pt x="95214" y="410803"/>
                </a:cubicBezTo>
                <a:cubicBezTo>
                  <a:pt x="93097" y="415036"/>
                  <a:pt x="31009" y="365648"/>
                  <a:pt x="16898" y="343070"/>
                </a:cubicBezTo>
                <a:cubicBezTo>
                  <a:pt x="2787" y="320492"/>
                  <a:pt x="-9560" y="308145"/>
                  <a:pt x="10548" y="275337"/>
                </a:cubicBezTo>
                <a:cubicBezTo>
                  <a:pt x="30656" y="242529"/>
                  <a:pt x="65934" y="193492"/>
                  <a:pt x="137548" y="146220"/>
                </a:cubicBezTo>
                <a:cubicBezTo>
                  <a:pt x="209162" y="98948"/>
                  <a:pt x="441995" y="-4769"/>
                  <a:pt x="431764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: 図形 1352">
            <a:extLst>
              <a:ext uri="{FF2B5EF4-FFF2-40B4-BE49-F238E27FC236}">
                <a16:creationId xmlns:a16="http://schemas.microsoft.com/office/drawing/2014/main" id="{89B9BD0F-8865-4958-A69C-022B6BF36130}"/>
              </a:ext>
            </a:extLst>
          </p:cNvPr>
          <p:cNvSpPr/>
          <p:nvPr/>
        </p:nvSpPr>
        <p:spPr>
          <a:xfrm>
            <a:off x="4296833" y="6496046"/>
            <a:ext cx="1051524" cy="89325"/>
          </a:xfrm>
          <a:custGeom>
            <a:avLst/>
            <a:gdLst>
              <a:gd name="connsiteX0" fmla="*/ 0 w 1051524"/>
              <a:gd name="connsiteY0" fmla="*/ 80437 h 89325"/>
              <a:gd name="connsiteX1" fmla="*/ 76200 w 1051524"/>
              <a:gd name="connsiteY1" fmla="*/ 80437 h 89325"/>
              <a:gd name="connsiteX2" fmla="*/ 533400 w 1051524"/>
              <a:gd name="connsiteY2" fmla="*/ 65621 h 89325"/>
              <a:gd name="connsiteX3" fmla="*/ 797984 w 1051524"/>
              <a:gd name="connsiteY3" fmla="*/ 4237 h 89325"/>
              <a:gd name="connsiteX4" fmla="*/ 436034 w 1051524"/>
              <a:gd name="connsiteY4" fmla="*/ 78321 h 89325"/>
              <a:gd name="connsiteX5" fmla="*/ 1049867 w 1051524"/>
              <a:gd name="connsiteY5" fmla="*/ 4 h 89325"/>
              <a:gd name="connsiteX6" fmla="*/ 596900 w 1051524"/>
              <a:gd name="connsiteY6" fmla="*/ 82554 h 89325"/>
              <a:gd name="connsiteX7" fmla="*/ 0 w 1051524"/>
              <a:gd name="connsiteY7" fmla="*/ 80437 h 8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1524" h="89325">
                <a:moveTo>
                  <a:pt x="0" y="80437"/>
                </a:moveTo>
                <a:lnTo>
                  <a:pt x="76200" y="80437"/>
                </a:lnTo>
                <a:cubicBezTo>
                  <a:pt x="165100" y="77968"/>
                  <a:pt x="413103" y="78321"/>
                  <a:pt x="533400" y="65621"/>
                </a:cubicBezTo>
                <a:cubicBezTo>
                  <a:pt x="653697" y="52921"/>
                  <a:pt x="814212" y="2120"/>
                  <a:pt x="797984" y="4237"/>
                </a:cubicBezTo>
                <a:cubicBezTo>
                  <a:pt x="781756" y="6354"/>
                  <a:pt x="394054" y="79026"/>
                  <a:pt x="436034" y="78321"/>
                </a:cubicBezTo>
                <a:cubicBezTo>
                  <a:pt x="478014" y="77616"/>
                  <a:pt x="1023056" y="-701"/>
                  <a:pt x="1049867" y="4"/>
                </a:cubicBezTo>
                <a:cubicBezTo>
                  <a:pt x="1076678" y="709"/>
                  <a:pt x="771878" y="66326"/>
                  <a:pt x="596900" y="82554"/>
                </a:cubicBezTo>
                <a:cubicBezTo>
                  <a:pt x="421922" y="98782"/>
                  <a:pt x="86783" y="80790"/>
                  <a:pt x="0" y="80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: 図形 1353">
            <a:extLst>
              <a:ext uri="{FF2B5EF4-FFF2-40B4-BE49-F238E27FC236}">
                <a16:creationId xmlns:a16="http://schemas.microsoft.com/office/drawing/2014/main" id="{441FDABC-9DAA-45F8-BF20-18706BB994A7}"/>
              </a:ext>
            </a:extLst>
          </p:cNvPr>
          <p:cNvSpPr/>
          <p:nvPr/>
        </p:nvSpPr>
        <p:spPr>
          <a:xfrm>
            <a:off x="4248035" y="6625676"/>
            <a:ext cx="1041759" cy="38843"/>
          </a:xfrm>
          <a:custGeom>
            <a:avLst/>
            <a:gdLst>
              <a:gd name="connsiteX0" fmla="*/ 2232 w 1041759"/>
              <a:gd name="connsiteY0" fmla="*/ 35474 h 38843"/>
              <a:gd name="connsiteX1" fmla="*/ 146165 w 1041759"/>
              <a:gd name="connsiteY1" fmla="*/ 35474 h 38843"/>
              <a:gd name="connsiteX2" fmla="*/ 450965 w 1041759"/>
              <a:gd name="connsiteY2" fmla="*/ 16424 h 38843"/>
              <a:gd name="connsiteX3" fmla="*/ 647815 w 1041759"/>
              <a:gd name="connsiteY3" fmla="*/ 20657 h 38843"/>
              <a:gd name="connsiteX4" fmla="*/ 1039398 w 1041759"/>
              <a:gd name="connsiteY4" fmla="*/ 35474 h 38843"/>
              <a:gd name="connsiteX5" fmla="*/ 795982 w 1041759"/>
              <a:gd name="connsiteY5" fmla="*/ 20657 h 38843"/>
              <a:gd name="connsiteX6" fmla="*/ 480598 w 1041759"/>
              <a:gd name="connsiteY6" fmla="*/ 14307 h 38843"/>
              <a:gd name="connsiteX7" fmla="*/ 249882 w 1041759"/>
              <a:gd name="connsiteY7" fmla="*/ 1607 h 38843"/>
              <a:gd name="connsiteX8" fmla="*/ 2232 w 1041759"/>
              <a:gd name="connsiteY8" fmla="*/ 35474 h 3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59" h="38843">
                <a:moveTo>
                  <a:pt x="2232" y="35474"/>
                </a:moveTo>
                <a:cubicBezTo>
                  <a:pt x="-15054" y="41118"/>
                  <a:pt x="71376" y="38649"/>
                  <a:pt x="146165" y="35474"/>
                </a:cubicBezTo>
                <a:cubicBezTo>
                  <a:pt x="220954" y="32299"/>
                  <a:pt x="367357" y="18893"/>
                  <a:pt x="450965" y="16424"/>
                </a:cubicBezTo>
                <a:lnTo>
                  <a:pt x="647815" y="20657"/>
                </a:lnTo>
                <a:lnTo>
                  <a:pt x="1039398" y="35474"/>
                </a:lnTo>
                <a:cubicBezTo>
                  <a:pt x="1064092" y="35474"/>
                  <a:pt x="889115" y="24185"/>
                  <a:pt x="795982" y="20657"/>
                </a:cubicBezTo>
                <a:cubicBezTo>
                  <a:pt x="702849" y="17129"/>
                  <a:pt x="571615" y="17482"/>
                  <a:pt x="480598" y="14307"/>
                </a:cubicBezTo>
                <a:cubicBezTo>
                  <a:pt x="389581" y="11132"/>
                  <a:pt x="333137" y="-5096"/>
                  <a:pt x="249882" y="1607"/>
                </a:cubicBezTo>
                <a:cubicBezTo>
                  <a:pt x="166627" y="8310"/>
                  <a:pt x="19518" y="29830"/>
                  <a:pt x="2232" y="35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: 図形 1354">
            <a:extLst>
              <a:ext uri="{FF2B5EF4-FFF2-40B4-BE49-F238E27FC236}">
                <a16:creationId xmlns:a16="http://schemas.microsoft.com/office/drawing/2014/main" id="{EE9EA9B2-A516-479F-B4B5-79884C943C0E}"/>
              </a:ext>
            </a:extLst>
          </p:cNvPr>
          <p:cNvSpPr/>
          <p:nvPr/>
        </p:nvSpPr>
        <p:spPr>
          <a:xfrm>
            <a:off x="5433102" y="6540016"/>
            <a:ext cx="759654" cy="175684"/>
          </a:xfrm>
          <a:custGeom>
            <a:avLst/>
            <a:gdLst>
              <a:gd name="connsiteX0" fmla="*/ 12023 w 759654"/>
              <a:gd name="connsiteY0" fmla="*/ 162409 h 175684"/>
              <a:gd name="connsiteX1" fmla="*/ 70761 w 759654"/>
              <a:gd name="connsiteY1" fmla="*/ 159234 h 175684"/>
              <a:gd name="connsiteX2" fmla="*/ 218398 w 759654"/>
              <a:gd name="connsiteY2" fmla="*/ 59222 h 175684"/>
              <a:gd name="connsiteX3" fmla="*/ 518436 w 759654"/>
              <a:gd name="connsiteY3" fmla="*/ 36997 h 175684"/>
              <a:gd name="connsiteX4" fmla="*/ 754973 w 759654"/>
              <a:gd name="connsiteY4" fmla="*/ 484 h 175684"/>
              <a:gd name="connsiteX5" fmla="*/ 300948 w 759654"/>
              <a:gd name="connsiteY5" fmla="*/ 29059 h 175684"/>
              <a:gd name="connsiteX6" fmla="*/ 12023 w 759654"/>
              <a:gd name="connsiteY6" fmla="*/ 162409 h 17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9654" h="175684">
                <a:moveTo>
                  <a:pt x="12023" y="162409"/>
                </a:moveTo>
                <a:cubicBezTo>
                  <a:pt x="-26342" y="184105"/>
                  <a:pt x="36365" y="176432"/>
                  <a:pt x="70761" y="159234"/>
                </a:cubicBezTo>
                <a:cubicBezTo>
                  <a:pt x="105157" y="142036"/>
                  <a:pt x="143786" y="79595"/>
                  <a:pt x="218398" y="59222"/>
                </a:cubicBezTo>
                <a:cubicBezTo>
                  <a:pt x="293011" y="38849"/>
                  <a:pt x="429007" y="46787"/>
                  <a:pt x="518436" y="36997"/>
                </a:cubicBezTo>
                <a:cubicBezTo>
                  <a:pt x="607865" y="27207"/>
                  <a:pt x="791221" y="1807"/>
                  <a:pt x="754973" y="484"/>
                </a:cubicBezTo>
                <a:cubicBezTo>
                  <a:pt x="718725" y="-839"/>
                  <a:pt x="425037" y="-1633"/>
                  <a:pt x="300948" y="29059"/>
                </a:cubicBezTo>
                <a:cubicBezTo>
                  <a:pt x="176859" y="59751"/>
                  <a:pt x="50388" y="140713"/>
                  <a:pt x="12023" y="162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: 図形 1355">
            <a:extLst>
              <a:ext uri="{FF2B5EF4-FFF2-40B4-BE49-F238E27FC236}">
                <a16:creationId xmlns:a16="http://schemas.microsoft.com/office/drawing/2014/main" id="{E24FCFD4-7F0C-4EEE-B5E3-6C3634F2DAFC}"/>
              </a:ext>
            </a:extLst>
          </p:cNvPr>
          <p:cNvSpPr/>
          <p:nvPr/>
        </p:nvSpPr>
        <p:spPr>
          <a:xfrm>
            <a:off x="5222840" y="6705356"/>
            <a:ext cx="1107741" cy="344355"/>
          </a:xfrm>
          <a:custGeom>
            <a:avLst/>
            <a:gdLst>
              <a:gd name="connsiteX0" fmla="*/ 35 w 1107741"/>
              <a:gd name="connsiteY0" fmla="*/ 244 h 344355"/>
              <a:gd name="connsiteX1" fmla="*/ 650910 w 1107741"/>
              <a:gd name="connsiteY1" fmla="*/ 190744 h 344355"/>
              <a:gd name="connsiteX2" fmla="*/ 1104935 w 1107741"/>
              <a:gd name="connsiteY2" fmla="*/ 343144 h 344355"/>
              <a:gd name="connsiteX3" fmla="*/ 835060 w 1107741"/>
              <a:gd name="connsiteY3" fmla="*/ 260594 h 344355"/>
              <a:gd name="connsiteX4" fmla="*/ 679485 w 1107741"/>
              <a:gd name="connsiteY4" fmla="*/ 232019 h 344355"/>
              <a:gd name="connsiteX5" fmla="*/ 35 w 1107741"/>
              <a:gd name="connsiteY5" fmla="*/ 244 h 34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7741" h="344355">
                <a:moveTo>
                  <a:pt x="35" y="244"/>
                </a:moveTo>
                <a:cubicBezTo>
                  <a:pt x="-4727" y="-6635"/>
                  <a:pt x="466760" y="133594"/>
                  <a:pt x="650910" y="190744"/>
                </a:cubicBezTo>
                <a:cubicBezTo>
                  <a:pt x="835060" y="247894"/>
                  <a:pt x="1074243" y="331502"/>
                  <a:pt x="1104935" y="343144"/>
                </a:cubicBezTo>
                <a:cubicBezTo>
                  <a:pt x="1135627" y="354786"/>
                  <a:pt x="905968" y="279115"/>
                  <a:pt x="835060" y="260594"/>
                </a:cubicBezTo>
                <a:cubicBezTo>
                  <a:pt x="764152" y="242073"/>
                  <a:pt x="815481" y="277527"/>
                  <a:pt x="679485" y="232019"/>
                </a:cubicBezTo>
                <a:lnTo>
                  <a:pt x="35" y="24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: 図形 1356">
            <a:extLst>
              <a:ext uri="{FF2B5EF4-FFF2-40B4-BE49-F238E27FC236}">
                <a16:creationId xmlns:a16="http://schemas.microsoft.com/office/drawing/2014/main" id="{345C661D-D782-4B46-8938-F1B67AA4EF41}"/>
              </a:ext>
            </a:extLst>
          </p:cNvPr>
          <p:cNvSpPr/>
          <p:nvPr/>
        </p:nvSpPr>
        <p:spPr>
          <a:xfrm>
            <a:off x="5648214" y="6619842"/>
            <a:ext cx="537031" cy="202982"/>
          </a:xfrm>
          <a:custGeom>
            <a:avLst/>
            <a:gdLst>
              <a:gd name="connsiteX0" fmla="*/ 111 w 537031"/>
              <a:gd name="connsiteY0" fmla="*/ 196883 h 202982"/>
              <a:gd name="connsiteX1" fmla="*/ 428736 w 537031"/>
              <a:gd name="connsiteY1" fmla="*/ 190533 h 202982"/>
              <a:gd name="connsiteX2" fmla="*/ 498586 w 537031"/>
              <a:gd name="connsiteY2" fmla="*/ 200058 h 202982"/>
              <a:gd name="connsiteX3" fmla="*/ 498586 w 537031"/>
              <a:gd name="connsiteY3" fmla="*/ 130208 h 202982"/>
              <a:gd name="connsiteX4" fmla="*/ 536686 w 537031"/>
              <a:gd name="connsiteY4" fmla="*/ 33 h 202982"/>
              <a:gd name="connsiteX5" fmla="*/ 473186 w 537031"/>
              <a:gd name="connsiteY5" fmla="*/ 142908 h 202982"/>
              <a:gd name="connsiteX6" fmla="*/ 387461 w 537031"/>
              <a:gd name="connsiteY6" fmla="*/ 177833 h 202982"/>
              <a:gd name="connsiteX7" fmla="*/ 111 w 537031"/>
              <a:gd name="connsiteY7" fmla="*/ 196883 h 20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7031" h="202982">
                <a:moveTo>
                  <a:pt x="111" y="196883"/>
                </a:moveTo>
                <a:cubicBezTo>
                  <a:pt x="6990" y="199000"/>
                  <a:pt x="345657" y="190004"/>
                  <a:pt x="428736" y="190533"/>
                </a:cubicBezTo>
                <a:cubicBezTo>
                  <a:pt x="511815" y="191062"/>
                  <a:pt x="486944" y="210112"/>
                  <a:pt x="498586" y="200058"/>
                </a:cubicBezTo>
                <a:cubicBezTo>
                  <a:pt x="510228" y="190004"/>
                  <a:pt x="492236" y="163545"/>
                  <a:pt x="498586" y="130208"/>
                </a:cubicBezTo>
                <a:cubicBezTo>
                  <a:pt x="504936" y="96870"/>
                  <a:pt x="540919" y="-2084"/>
                  <a:pt x="536686" y="33"/>
                </a:cubicBezTo>
                <a:cubicBezTo>
                  <a:pt x="532453" y="2150"/>
                  <a:pt x="498057" y="113275"/>
                  <a:pt x="473186" y="142908"/>
                </a:cubicBezTo>
                <a:cubicBezTo>
                  <a:pt x="448315" y="172541"/>
                  <a:pt x="468953" y="165133"/>
                  <a:pt x="387461" y="177833"/>
                </a:cubicBezTo>
                <a:cubicBezTo>
                  <a:pt x="305969" y="190533"/>
                  <a:pt x="-6768" y="194766"/>
                  <a:pt x="111" y="1968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: 図形 1357">
            <a:extLst>
              <a:ext uri="{FF2B5EF4-FFF2-40B4-BE49-F238E27FC236}">
                <a16:creationId xmlns:a16="http://schemas.microsoft.com/office/drawing/2014/main" id="{C428E922-D4AD-416D-A07A-D3C31B1E41CD}"/>
              </a:ext>
            </a:extLst>
          </p:cNvPr>
          <p:cNvSpPr/>
          <p:nvPr/>
        </p:nvSpPr>
        <p:spPr>
          <a:xfrm>
            <a:off x="5937050" y="6836951"/>
            <a:ext cx="558128" cy="252863"/>
          </a:xfrm>
          <a:custGeom>
            <a:avLst/>
            <a:gdLst>
              <a:gd name="connsiteX0" fmla="*/ 22425 w 558128"/>
              <a:gd name="connsiteY0" fmla="*/ 11524 h 252863"/>
              <a:gd name="connsiteX1" fmla="*/ 76400 w 558128"/>
              <a:gd name="connsiteY1" fmla="*/ 11524 h 252863"/>
              <a:gd name="connsiteX2" fmla="*/ 492325 w 558128"/>
              <a:gd name="connsiteY2" fmla="*/ 11524 h 252863"/>
              <a:gd name="connsiteX3" fmla="*/ 470100 w 558128"/>
              <a:gd name="connsiteY3" fmla="*/ 167099 h 252863"/>
              <a:gd name="connsiteX4" fmla="*/ 517725 w 558128"/>
              <a:gd name="connsiteY4" fmla="*/ 252824 h 252863"/>
              <a:gd name="connsiteX5" fmla="*/ 473275 w 558128"/>
              <a:gd name="connsiteY5" fmla="*/ 157574 h 252863"/>
              <a:gd name="connsiteX6" fmla="*/ 527250 w 558128"/>
              <a:gd name="connsiteY6" fmla="*/ 65499 h 252863"/>
              <a:gd name="connsiteX7" fmla="*/ 511375 w 558128"/>
              <a:gd name="connsiteY7" fmla="*/ 46449 h 252863"/>
              <a:gd name="connsiteX8" fmla="*/ 22425 w 558128"/>
              <a:gd name="connsiteY8" fmla="*/ 11524 h 25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8128" h="252863">
                <a:moveTo>
                  <a:pt x="22425" y="11524"/>
                </a:moveTo>
                <a:cubicBezTo>
                  <a:pt x="-50071" y="5703"/>
                  <a:pt x="76400" y="11524"/>
                  <a:pt x="76400" y="11524"/>
                </a:cubicBezTo>
                <a:cubicBezTo>
                  <a:pt x="154717" y="11524"/>
                  <a:pt x="426708" y="-14405"/>
                  <a:pt x="492325" y="11524"/>
                </a:cubicBezTo>
                <a:cubicBezTo>
                  <a:pt x="557942" y="37453"/>
                  <a:pt x="465867" y="126882"/>
                  <a:pt x="470100" y="167099"/>
                </a:cubicBezTo>
                <a:cubicBezTo>
                  <a:pt x="474333" y="207316"/>
                  <a:pt x="517196" y="254411"/>
                  <a:pt x="517725" y="252824"/>
                </a:cubicBezTo>
                <a:cubicBezTo>
                  <a:pt x="518254" y="251237"/>
                  <a:pt x="471688" y="188795"/>
                  <a:pt x="473275" y="157574"/>
                </a:cubicBezTo>
                <a:cubicBezTo>
                  <a:pt x="474862" y="126353"/>
                  <a:pt x="520900" y="84020"/>
                  <a:pt x="527250" y="65499"/>
                </a:cubicBezTo>
                <a:cubicBezTo>
                  <a:pt x="533600" y="46978"/>
                  <a:pt x="602392" y="57032"/>
                  <a:pt x="511375" y="46449"/>
                </a:cubicBezTo>
                <a:cubicBezTo>
                  <a:pt x="420358" y="35866"/>
                  <a:pt x="94921" y="17345"/>
                  <a:pt x="22425" y="11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: 図形 1358">
            <a:extLst>
              <a:ext uri="{FF2B5EF4-FFF2-40B4-BE49-F238E27FC236}">
                <a16:creationId xmlns:a16="http://schemas.microsoft.com/office/drawing/2014/main" id="{B85DF0C6-5E17-494C-B6FF-2B579DF6DF55}"/>
              </a:ext>
            </a:extLst>
          </p:cNvPr>
          <p:cNvSpPr/>
          <p:nvPr/>
        </p:nvSpPr>
        <p:spPr>
          <a:xfrm>
            <a:off x="4440474" y="6781376"/>
            <a:ext cx="1424500" cy="422121"/>
          </a:xfrm>
          <a:custGeom>
            <a:avLst/>
            <a:gdLst>
              <a:gd name="connsiteX0" fmla="*/ 29926 w 1424500"/>
              <a:gd name="connsiteY0" fmla="*/ 9949 h 422121"/>
              <a:gd name="connsiteX1" fmla="*/ 185501 w 1424500"/>
              <a:gd name="connsiteY1" fmla="*/ 51224 h 422121"/>
              <a:gd name="connsiteX2" fmla="*/ 677626 w 1424500"/>
              <a:gd name="connsiteY2" fmla="*/ 175049 h 422121"/>
              <a:gd name="connsiteX3" fmla="*/ 953851 w 1424500"/>
              <a:gd name="connsiteY3" fmla="*/ 324274 h 422121"/>
              <a:gd name="connsiteX4" fmla="*/ 1312626 w 1424500"/>
              <a:gd name="connsiteY4" fmla="*/ 409999 h 422121"/>
              <a:gd name="connsiteX5" fmla="*/ 1398351 w 1424500"/>
              <a:gd name="connsiteY5" fmla="*/ 406824 h 422121"/>
              <a:gd name="connsiteX6" fmla="*/ 899876 w 1424500"/>
              <a:gd name="connsiteY6" fmla="*/ 273474 h 422121"/>
              <a:gd name="connsiteX7" fmla="*/ 29926 w 1424500"/>
              <a:gd name="connsiteY7" fmla="*/ 9949 h 42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4500" h="422121">
                <a:moveTo>
                  <a:pt x="29926" y="9949"/>
                </a:moveTo>
                <a:cubicBezTo>
                  <a:pt x="-89137" y="-27093"/>
                  <a:pt x="185501" y="51224"/>
                  <a:pt x="185501" y="51224"/>
                </a:cubicBezTo>
                <a:cubicBezTo>
                  <a:pt x="293451" y="78741"/>
                  <a:pt x="549568" y="129541"/>
                  <a:pt x="677626" y="175049"/>
                </a:cubicBezTo>
                <a:cubicBezTo>
                  <a:pt x="805684" y="220557"/>
                  <a:pt x="848018" y="285116"/>
                  <a:pt x="953851" y="324274"/>
                </a:cubicBezTo>
                <a:cubicBezTo>
                  <a:pt x="1059684" y="363432"/>
                  <a:pt x="1238543" y="396241"/>
                  <a:pt x="1312626" y="409999"/>
                </a:cubicBezTo>
                <a:cubicBezTo>
                  <a:pt x="1386709" y="423757"/>
                  <a:pt x="1467143" y="429578"/>
                  <a:pt x="1398351" y="406824"/>
                </a:cubicBezTo>
                <a:cubicBezTo>
                  <a:pt x="1329559" y="384070"/>
                  <a:pt x="1131651" y="341207"/>
                  <a:pt x="899876" y="273474"/>
                </a:cubicBezTo>
                <a:cubicBezTo>
                  <a:pt x="668101" y="205741"/>
                  <a:pt x="148989" y="46991"/>
                  <a:pt x="29926" y="9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: 図形 1359">
            <a:extLst>
              <a:ext uri="{FF2B5EF4-FFF2-40B4-BE49-F238E27FC236}">
                <a16:creationId xmlns:a16="http://schemas.microsoft.com/office/drawing/2014/main" id="{DB376CC9-06B7-4935-B5C9-6EE4C59B4819}"/>
              </a:ext>
            </a:extLst>
          </p:cNvPr>
          <p:cNvSpPr/>
          <p:nvPr/>
        </p:nvSpPr>
        <p:spPr>
          <a:xfrm>
            <a:off x="4882721" y="7164579"/>
            <a:ext cx="1083621" cy="271521"/>
          </a:xfrm>
          <a:custGeom>
            <a:avLst/>
            <a:gdLst>
              <a:gd name="connsiteX0" fmla="*/ 44879 w 1083621"/>
              <a:gd name="connsiteY0" fmla="*/ 14096 h 271521"/>
              <a:gd name="connsiteX1" fmla="*/ 111554 w 1083621"/>
              <a:gd name="connsiteY1" fmla="*/ 49021 h 271521"/>
              <a:gd name="connsiteX2" fmla="*/ 762429 w 1083621"/>
              <a:gd name="connsiteY2" fmla="*/ 249046 h 271521"/>
              <a:gd name="connsiteX3" fmla="*/ 1083104 w 1083621"/>
              <a:gd name="connsiteY3" fmla="*/ 252221 h 271521"/>
              <a:gd name="connsiteX4" fmla="*/ 695754 w 1083621"/>
              <a:gd name="connsiteY4" fmla="*/ 268096 h 271521"/>
              <a:gd name="connsiteX5" fmla="*/ 581454 w 1083621"/>
              <a:gd name="connsiteY5" fmla="*/ 242696 h 271521"/>
              <a:gd name="connsiteX6" fmla="*/ 44879 w 1083621"/>
              <a:gd name="connsiteY6" fmla="*/ 14096 h 27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3621" h="271521">
                <a:moveTo>
                  <a:pt x="44879" y="14096"/>
                </a:moveTo>
                <a:cubicBezTo>
                  <a:pt x="-33438" y="-18183"/>
                  <a:pt x="-8038" y="9863"/>
                  <a:pt x="111554" y="49021"/>
                </a:cubicBezTo>
                <a:cubicBezTo>
                  <a:pt x="231146" y="88179"/>
                  <a:pt x="600504" y="215179"/>
                  <a:pt x="762429" y="249046"/>
                </a:cubicBezTo>
                <a:cubicBezTo>
                  <a:pt x="924354" y="282913"/>
                  <a:pt x="1094217" y="249046"/>
                  <a:pt x="1083104" y="252221"/>
                </a:cubicBezTo>
                <a:cubicBezTo>
                  <a:pt x="1071991" y="255396"/>
                  <a:pt x="779362" y="269684"/>
                  <a:pt x="695754" y="268096"/>
                </a:cubicBezTo>
                <a:cubicBezTo>
                  <a:pt x="612146" y="266509"/>
                  <a:pt x="693108" y="287146"/>
                  <a:pt x="581454" y="242696"/>
                </a:cubicBezTo>
                <a:cubicBezTo>
                  <a:pt x="469800" y="198246"/>
                  <a:pt x="123196" y="46375"/>
                  <a:pt x="44879" y="14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: 図形 1360">
            <a:extLst>
              <a:ext uri="{FF2B5EF4-FFF2-40B4-BE49-F238E27FC236}">
                <a16:creationId xmlns:a16="http://schemas.microsoft.com/office/drawing/2014/main" id="{EC37DBC2-783C-439C-A232-9B6B59D25D98}"/>
              </a:ext>
            </a:extLst>
          </p:cNvPr>
          <p:cNvSpPr/>
          <p:nvPr/>
        </p:nvSpPr>
        <p:spPr>
          <a:xfrm>
            <a:off x="4164605" y="7345469"/>
            <a:ext cx="1818417" cy="213118"/>
          </a:xfrm>
          <a:custGeom>
            <a:avLst/>
            <a:gdLst>
              <a:gd name="connsiteX0" fmla="*/ 178795 w 1818417"/>
              <a:gd name="connsiteY0" fmla="*/ 42756 h 213118"/>
              <a:gd name="connsiteX1" fmla="*/ 1432920 w 1818417"/>
              <a:gd name="connsiteY1" fmla="*/ 179281 h 213118"/>
              <a:gd name="connsiteX2" fmla="*/ 1817095 w 1818417"/>
              <a:gd name="connsiteY2" fmla="*/ 166581 h 213118"/>
              <a:gd name="connsiteX3" fmla="*/ 1337670 w 1818417"/>
              <a:gd name="connsiteY3" fmla="*/ 204681 h 213118"/>
              <a:gd name="connsiteX4" fmla="*/ 1105895 w 1818417"/>
              <a:gd name="connsiteY4" fmla="*/ 195156 h 213118"/>
              <a:gd name="connsiteX5" fmla="*/ 112120 w 1818417"/>
              <a:gd name="connsiteY5" fmla="*/ 23706 h 213118"/>
              <a:gd name="connsiteX6" fmla="*/ 23220 w 1818417"/>
              <a:gd name="connsiteY6" fmla="*/ 1481 h 213118"/>
              <a:gd name="connsiteX7" fmla="*/ 375645 w 1818417"/>
              <a:gd name="connsiteY7" fmla="*/ 90381 h 213118"/>
              <a:gd name="connsiteX8" fmla="*/ 178795 w 1818417"/>
              <a:gd name="connsiteY8" fmla="*/ 42756 h 21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8417" h="213118">
                <a:moveTo>
                  <a:pt x="178795" y="42756"/>
                </a:moveTo>
                <a:cubicBezTo>
                  <a:pt x="355008" y="57573"/>
                  <a:pt x="1159870" y="158644"/>
                  <a:pt x="1432920" y="179281"/>
                </a:cubicBezTo>
                <a:cubicBezTo>
                  <a:pt x="1705970" y="199918"/>
                  <a:pt x="1832970" y="162348"/>
                  <a:pt x="1817095" y="166581"/>
                </a:cubicBezTo>
                <a:cubicBezTo>
                  <a:pt x="1801220" y="170814"/>
                  <a:pt x="1456203" y="199919"/>
                  <a:pt x="1337670" y="204681"/>
                </a:cubicBezTo>
                <a:cubicBezTo>
                  <a:pt x="1219137" y="209443"/>
                  <a:pt x="1310153" y="225319"/>
                  <a:pt x="1105895" y="195156"/>
                </a:cubicBezTo>
                <a:cubicBezTo>
                  <a:pt x="901637" y="164994"/>
                  <a:pt x="292566" y="55985"/>
                  <a:pt x="112120" y="23706"/>
                </a:cubicBezTo>
                <a:cubicBezTo>
                  <a:pt x="-68326" y="-8573"/>
                  <a:pt x="23220" y="1481"/>
                  <a:pt x="23220" y="1481"/>
                </a:cubicBezTo>
                <a:lnTo>
                  <a:pt x="375645" y="90381"/>
                </a:lnTo>
                <a:cubicBezTo>
                  <a:pt x="402632" y="96731"/>
                  <a:pt x="2582" y="27939"/>
                  <a:pt x="178795" y="42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: 図形 1361">
            <a:extLst>
              <a:ext uri="{FF2B5EF4-FFF2-40B4-BE49-F238E27FC236}">
                <a16:creationId xmlns:a16="http://schemas.microsoft.com/office/drawing/2014/main" id="{4F9EAF85-A89F-43AB-8B93-29A5D5B07BB8}"/>
              </a:ext>
            </a:extLst>
          </p:cNvPr>
          <p:cNvSpPr/>
          <p:nvPr/>
        </p:nvSpPr>
        <p:spPr>
          <a:xfrm>
            <a:off x="3778284" y="7783101"/>
            <a:ext cx="2195217" cy="125147"/>
          </a:xfrm>
          <a:custGeom>
            <a:avLst/>
            <a:gdLst>
              <a:gd name="connsiteX0" fmla="*/ 82516 w 2195217"/>
              <a:gd name="connsiteY0" fmla="*/ 107832 h 125147"/>
              <a:gd name="connsiteX1" fmla="*/ 152366 w 2195217"/>
              <a:gd name="connsiteY1" fmla="*/ 114182 h 125147"/>
              <a:gd name="connsiteX2" fmla="*/ 804299 w 2195217"/>
              <a:gd name="connsiteY2" fmla="*/ 124766 h 125147"/>
              <a:gd name="connsiteX3" fmla="*/ 1371566 w 2195217"/>
              <a:gd name="connsiteY3" fmla="*/ 99366 h 125147"/>
              <a:gd name="connsiteX4" fmla="*/ 2133566 w 2195217"/>
              <a:gd name="connsiteY4" fmla="*/ 8349 h 125147"/>
              <a:gd name="connsiteX5" fmla="*/ 2148383 w 2195217"/>
              <a:gd name="connsiteY5" fmla="*/ 4116 h 125147"/>
              <a:gd name="connsiteX6" fmla="*/ 969399 w 2195217"/>
              <a:gd name="connsiteY6" fmla="*/ 86666 h 125147"/>
              <a:gd name="connsiteX7" fmla="*/ 1473166 w 2195217"/>
              <a:gd name="connsiteY7" fmla="*/ 63382 h 125147"/>
              <a:gd name="connsiteX8" fmla="*/ 82516 w 2195217"/>
              <a:gd name="connsiteY8" fmla="*/ 107832 h 12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5217" h="125147">
                <a:moveTo>
                  <a:pt x="82516" y="107832"/>
                </a:moveTo>
                <a:cubicBezTo>
                  <a:pt x="-137617" y="116299"/>
                  <a:pt x="152366" y="114182"/>
                  <a:pt x="152366" y="114182"/>
                </a:cubicBezTo>
                <a:cubicBezTo>
                  <a:pt x="272663" y="117004"/>
                  <a:pt x="601099" y="127235"/>
                  <a:pt x="804299" y="124766"/>
                </a:cubicBezTo>
                <a:cubicBezTo>
                  <a:pt x="1007499" y="122297"/>
                  <a:pt x="1150022" y="118769"/>
                  <a:pt x="1371566" y="99366"/>
                </a:cubicBezTo>
                <a:cubicBezTo>
                  <a:pt x="1593110" y="79963"/>
                  <a:pt x="2004097" y="24224"/>
                  <a:pt x="2133566" y="8349"/>
                </a:cubicBezTo>
                <a:cubicBezTo>
                  <a:pt x="2263035" y="-7526"/>
                  <a:pt x="2148383" y="4116"/>
                  <a:pt x="2148383" y="4116"/>
                </a:cubicBezTo>
                <a:lnTo>
                  <a:pt x="969399" y="86666"/>
                </a:lnTo>
                <a:cubicBezTo>
                  <a:pt x="856863" y="96544"/>
                  <a:pt x="1623802" y="60913"/>
                  <a:pt x="1473166" y="63382"/>
                </a:cubicBezTo>
                <a:cubicBezTo>
                  <a:pt x="1322530" y="65851"/>
                  <a:pt x="302649" y="99365"/>
                  <a:pt x="82516" y="107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: 図形 1362">
            <a:extLst>
              <a:ext uri="{FF2B5EF4-FFF2-40B4-BE49-F238E27FC236}">
                <a16:creationId xmlns:a16="http://schemas.microsoft.com/office/drawing/2014/main" id="{1E455441-FD9F-4D2C-89A8-50BE623DF6EF}"/>
              </a:ext>
            </a:extLst>
          </p:cNvPr>
          <p:cNvSpPr/>
          <p:nvPr/>
        </p:nvSpPr>
        <p:spPr>
          <a:xfrm>
            <a:off x="4438578" y="7954622"/>
            <a:ext cx="1206274" cy="698089"/>
          </a:xfrm>
          <a:custGeom>
            <a:avLst/>
            <a:gdLst>
              <a:gd name="connsiteX0" fmla="*/ 1054172 w 1206274"/>
              <a:gd name="connsiteY0" fmla="*/ 62253 h 698089"/>
              <a:gd name="connsiteX1" fmla="*/ 1006547 w 1206274"/>
              <a:gd name="connsiteY1" fmla="*/ 106703 h 698089"/>
              <a:gd name="connsiteX2" fmla="*/ 193747 w 1206274"/>
              <a:gd name="connsiteY2" fmla="*/ 516278 h 698089"/>
              <a:gd name="connsiteX3" fmla="*/ 108022 w 1206274"/>
              <a:gd name="connsiteY3" fmla="*/ 687728 h 698089"/>
              <a:gd name="connsiteX4" fmla="*/ 73097 w 1206274"/>
              <a:gd name="connsiteY4" fmla="*/ 608353 h 698089"/>
              <a:gd name="connsiteX5" fmla="*/ 1152597 w 1206274"/>
              <a:gd name="connsiteY5" fmla="*/ 36853 h 698089"/>
              <a:gd name="connsiteX6" fmla="*/ 1054172 w 1206274"/>
              <a:gd name="connsiteY6" fmla="*/ 62253 h 69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274" h="698089">
                <a:moveTo>
                  <a:pt x="1054172" y="62253"/>
                </a:moveTo>
                <a:cubicBezTo>
                  <a:pt x="1029830" y="73895"/>
                  <a:pt x="1149951" y="31032"/>
                  <a:pt x="1006547" y="106703"/>
                </a:cubicBezTo>
                <a:cubicBezTo>
                  <a:pt x="863143" y="182374"/>
                  <a:pt x="343501" y="419441"/>
                  <a:pt x="193747" y="516278"/>
                </a:cubicBezTo>
                <a:cubicBezTo>
                  <a:pt x="43993" y="613115"/>
                  <a:pt x="128130" y="672382"/>
                  <a:pt x="108022" y="687728"/>
                </a:cubicBezTo>
                <a:cubicBezTo>
                  <a:pt x="87914" y="703074"/>
                  <a:pt x="-100999" y="716832"/>
                  <a:pt x="73097" y="608353"/>
                </a:cubicBezTo>
                <a:cubicBezTo>
                  <a:pt x="247193" y="499874"/>
                  <a:pt x="997022" y="127870"/>
                  <a:pt x="1152597" y="36853"/>
                </a:cubicBezTo>
                <a:cubicBezTo>
                  <a:pt x="1308172" y="-54164"/>
                  <a:pt x="1078514" y="50611"/>
                  <a:pt x="1054172" y="62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: 図形 1363">
            <a:extLst>
              <a:ext uri="{FF2B5EF4-FFF2-40B4-BE49-F238E27FC236}">
                <a16:creationId xmlns:a16="http://schemas.microsoft.com/office/drawing/2014/main" id="{F3C02A74-D5E5-45CD-A861-1B81AA7E62F7}"/>
              </a:ext>
            </a:extLst>
          </p:cNvPr>
          <p:cNvSpPr/>
          <p:nvPr/>
        </p:nvSpPr>
        <p:spPr>
          <a:xfrm>
            <a:off x="3167863" y="7035751"/>
            <a:ext cx="674618" cy="196682"/>
          </a:xfrm>
          <a:custGeom>
            <a:avLst/>
            <a:gdLst>
              <a:gd name="connsiteX0" fmla="*/ 172237 w 674618"/>
              <a:gd name="connsiteY0" fmla="*/ 49 h 196682"/>
              <a:gd name="connsiteX1" fmla="*/ 86512 w 674618"/>
              <a:gd name="connsiteY1" fmla="*/ 133399 h 196682"/>
              <a:gd name="connsiteX2" fmla="*/ 581812 w 674618"/>
              <a:gd name="connsiteY2" fmla="*/ 193724 h 196682"/>
              <a:gd name="connsiteX3" fmla="*/ 648487 w 674618"/>
              <a:gd name="connsiteY3" fmla="*/ 187374 h 196682"/>
              <a:gd name="connsiteX4" fmla="*/ 277012 w 674618"/>
              <a:gd name="connsiteY4" fmla="*/ 187374 h 196682"/>
              <a:gd name="connsiteX5" fmla="*/ 787 w 674618"/>
              <a:gd name="connsiteY5" fmla="*/ 149274 h 196682"/>
              <a:gd name="connsiteX6" fmla="*/ 172237 w 674618"/>
              <a:gd name="connsiteY6" fmla="*/ 49 h 19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618" h="196682">
                <a:moveTo>
                  <a:pt x="172237" y="49"/>
                </a:moveTo>
                <a:cubicBezTo>
                  <a:pt x="186524" y="-2597"/>
                  <a:pt x="18250" y="101120"/>
                  <a:pt x="86512" y="133399"/>
                </a:cubicBezTo>
                <a:cubicBezTo>
                  <a:pt x="154774" y="165678"/>
                  <a:pt x="488150" y="184728"/>
                  <a:pt x="581812" y="193724"/>
                </a:cubicBezTo>
                <a:cubicBezTo>
                  <a:pt x="675475" y="202720"/>
                  <a:pt x="699287" y="188432"/>
                  <a:pt x="648487" y="187374"/>
                </a:cubicBezTo>
                <a:cubicBezTo>
                  <a:pt x="597687" y="186316"/>
                  <a:pt x="384962" y="193724"/>
                  <a:pt x="277012" y="187374"/>
                </a:cubicBezTo>
                <a:cubicBezTo>
                  <a:pt x="169062" y="181024"/>
                  <a:pt x="14545" y="183141"/>
                  <a:pt x="787" y="149274"/>
                </a:cubicBezTo>
                <a:cubicBezTo>
                  <a:pt x="-12971" y="115407"/>
                  <a:pt x="157950" y="2695"/>
                  <a:pt x="172237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: 図形 1364">
            <a:extLst>
              <a:ext uri="{FF2B5EF4-FFF2-40B4-BE49-F238E27FC236}">
                <a16:creationId xmlns:a16="http://schemas.microsoft.com/office/drawing/2014/main" id="{713033B0-80AF-4F60-9209-971F57F0432D}"/>
              </a:ext>
            </a:extLst>
          </p:cNvPr>
          <p:cNvSpPr/>
          <p:nvPr/>
        </p:nvSpPr>
        <p:spPr>
          <a:xfrm>
            <a:off x="3025624" y="7565431"/>
            <a:ext cx="2549711" cy="177579"/>
          </a:xfrm>
          <a:custGeom>
            <a:avLst/>
            <a:gdLst>
              <a:gd name="connsiteX0" fmla="*/ 177951 w 2549711"/>
              <a:gd name="connsiteY0" fmla="*/ 25994 h 177579"/>
              <a:gd name="connsiteX1" fmla="*/ 1555901 w 2549711"/>
              <a:gd name="connsiteY1" fmla="*/ 124419 h 177579"/>
              <a:gd name="connsiteX2" fmla="*/ 2549676 w 2549711"/>
              <a:gd name="connsiteY2" fmla="*/ 130769 h 177579"/>
              <a:gd name="connsiteX3" fmla="*/ 1590826 w 2549711"/>
              <a:gd name="connsiteY3" fmla="*/ 168869 h 177579"/>
              <a:gd name="connsiteX4" fmla="*/ 1047901 w 2549711"/>
              <a:gd name="connsiteY4" fmla="*/ 162519 h 177579"/>
              <a:gd name="connsiteX5" fmla="*/ 108101 w 2549711"/>
              <a:gd name="connsiteY5" fmla="*/ 13294 h 177579"/>
              <a:gd name="connsiteX6" fmla="*/ 177951 w 2549711"/>
              <a:gd name="connsiteY6" fmla="*/ 25994 h 17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9711" h="177579">
                <a:moveTo>
                  <a:pt x="177951" y="25994"/>
                </a:moveTo>
                <a:cubicBezTo>
                  <a:pt x="419251" y="44515"/>
                  <a:pt x="1160614" y="106957"/>
                  <a:pt x="1555901" y="124419"/>
                </a:cubicBezTo>
                <a:cubicBezTo>
                  <a:pt x="1951189" y="141882"/>
                  <a:pt x="2543855" y="123361"/>
                  <a:pt x="2549676" y="130769"/>
                </a:cubicBezTo>
                <a:cubicBezTo>
                  <a:pt x="2555497" y="138177"/>
                  <a:pt x="1841122" y="163577"/>
                  <a:pt x="1590826" y="168869"/>
                </a:cubicBezTo>
                <a:cubicBezTo>
                  <a:pt x="1340530" y="174161"/>
                  <a:pt x="1295022" y="188448"/>
                  <a:pt x="1047901" y="162519"/>
                </a:cubicBezTo>
                <a:cubicBezTo>
                  <a:pt x="800780" y="136590"/>
                  <a:pt x="247272" y="41340"/>
                  <a:pt x="108101" y="13294"/>
                </a:cubicBezTo>
                <a:cubicBezTo>
                  <a:pt x="-31070" y="-14752"/>
                  <a:pt x="-63349" y="7473"/>
                  <a:pt x="177951" y="25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: 図形 1365">
            <a:extLst>
              <a:ext uri="{FF2B5EF4-FFF2-40B4-BE49-F238E27FC236}">
                <a16:creationId xmlns:a16="http://schemas.microsoft.com/office/drawing/2014/main" id="{A64F45D4-22F9-47DF-B830-6AAE4E106EF8}"/>
              </a:ext>
            </a:extLst>
          </p:cNvPr>
          <p:cNvSpPr/>
          <p:nvPr/>
        </p:nvSpPr>
        <p:spPr>
          <a:xfrm>
            <a:off x="3100279" y="5781673"/>
            <a:ext cx="157896" cy="379583"/>
          </a:xfrm>
          <a:custGeom>
            <a:avLst/>
            <a:gdLst>
              <a:gd name="connsiteX0" fmla="*/ 81071 w 157896"/>
              <a:gd name="connsiteY0" fmla="*/ 2 h 379583"/>
              <a:gd name="connsiteX1" fmla="*/ 109646 w 157896"/>
              <a:gd name="connsiteY1" fmla="*/ 127002 h 379583"/>
              <a:gd name="connsiteX2" fmla="*/ 1696 w 157896"/>
              <a:gd name="connsiteY2" fmla="*/ 374652 h 379583"/>
              <a:gd name="connsiteX3" fmla="*/ 49321 w 157896"/>
              <a:gd name="connsiteY3" fmla="*/ 282577 h 379583"/>
              <a:gd name="connsiteX4" fmla="*/ 125521 w 157896"/>
              <a:gd name="connsiteY4" fmla="*/ 165102 h 379583"/>
              <a:gd name="connsiteX5" fmla="*/ 157271 w 157896"/>
              <a:gd name="connsiteY5" fmla="*/ 123827 h 379583"/>
              <a:gd name="connsiteX6" fmla="*/ 81071 w 157896"/>
              <a:gd name="connsiteY6" fmla="*/ 2 h 37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896" h="379583">
                <a:moveTo>
                  <a:pt x="81071" y="2"/>
                </a:moveTo>
                <a:cubicBezTo>
                  <a:pt x="73133" y="531"/>
                  <a:pt x="122875" y="64560"/>
                  <a:pt x="109646" y="127002"/>
                </a:cubicBezTo>
                <a:cubicBezTo>
                  <a:pt x="96417" y="189444"/>
                  <a:pt x="11750" y="348723"/>
                  <a:pt x="1696" y="374652"/>
                </a:cubicBezTo>
                <a:cubicBezTo>
                  <a:pt x="-8358" y="400581"/>
                  <a:pt x="28683" y="317502"/>
                  <a:pt x="49321" y="282577"/>
                </a:cubicBezTo>
                <a:cubicBezTo>
                  <a:pt x="69959" y="247652"/>
                  <a:pt x="107529" y="191560"/>
                  <a:pt x="125521" y="165102"/>
                </a:cubicBezTo>
                <a:cubicBezTo>
                  <a:pt x="143513" y="138644"/>
                  <a:pt x="161504" y="150815"/>
                  <a:pt x="157271" y="123827"/>
                </a:cubicBezTo>
                <a:cubicBezTo>
                  <a:pt x="153038" y="96840"/>
                  <a:pt x="89009" y="-527"/>
                  <a:pt x="8107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: 図形 1366">
            <a:extLst>
              <a:ext uri="{FF2B5EF4-FFF2-40B4-BE49-F238E27FC236}">
                <a16:creationId xmlns:a16="http://schemas.microsoft.com/office/drawing/2014/main" id="{F5FB30EF-89A9-4BFF-8904-D0EE02AF0DAB}"/>
              </a:ext>
            </a:extLst>
          </p:cNvPr>
          <p:cNvSpPr/>
          <p:nvPr/>
        </p:nvSpPr>
        <p:spPr>
          <a:xfrm>
            <a:off x="2560202" y="7075842"/>
            <a:ext cx="237353" cy="237442"/>
          </a:xfrm>
          <a:custGeom>
            <a:avLst/>
            <a:gdLst>
              <a:gd name="connsiteX0" fmla="*/ 91981 w 237353"/>
              <a:gd name="connsiteY0" fmla="*/ 175 h 237442"/>
              <a:gd name="connsiteX1" fmla="*/ 140665 w 237353"/>
              <a:gd name="connsiteY1" fmla="*/ 89075 h 237442"/>
              <a:gd name="connsiteX2" fmla="*/ 210515 w 237353"/>
              <a:gd name="connsiteY2" fmla="*/ 118708 h 237442"/>
              <a:gd name="connsiteX3" fmla="*/ 231681 w 237353"/>
              <a:gd name="connsiteY3" fmla="*/ 118708 h 237442"/>
              <a:gd name="connsiteX4" fmla="*/ 113148 w 237353"/>
              <a:gd name="connsiteY4" fmla="*/ 211841 h 237442"/>
              <a:gd name="connsiteX5" fmla="*/ 104681 w 237353"/>
              <a:gd name="connsiteY5" fmla="*/ 233008 h 237442"/>
              <a:gd name="connsiteX6" fmla="*/ 965 w 237353"/>
              <a:gd name="connsiteY6" fmla="*/ 139875 h 237442"/>
              <a:gd name="connsiteX7" fmla="*/ 55998 w 237353"/>
              <a:gd name="connsiteY7" fmla="*/ 114475 h 237442"/>
              <a:gd name="connsiteX8" fmla="*/ 91981 w 237353"/>
              <a:gd name="connsiteY8" fmla="*/ 175 h 23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353" h="237442">
                <a:moveTo>
                  <a:pt x="91981" y="175"/>
                </a:moveTo>
                <a:cubicBezTo>
                  <a:pt x="106092" y="-4058"/>
                  <a:pt x="120909" y="69320"/>
                  <a:pt x="140665" y="89075"/>
                </a:cubicBezTo>
                <a:cubicBezTo>
                  <a:pt x="160421" y="108830"/>
                  <a:pt x="195346" y="113769"/>
                  <a:pt x="210515" y="118708"/>
                </a:cubicBezTo>
                <a:cubicBezTo>
                  <a:pt x="225684" y="123647"/>
                  <a:pt x="247909" y="103186"/>
                  <a:pt x="231681" y="118708"/>
                </a:cubicBezTo>
                <a:cubicBezTo>
                  <a:pt x="215453" y="134230"/>
                  <a:pt x="134314" y="192791"/>
                  <a:pt x="113148" y="211841"/>
                </a:cubicBezTo>
                <a:cubicBezTo>
                  <a:pt x="91982" y="230891"/>
                  <a:pt x="123378" y="245002"/>
                  <a:pt x="104681" y="233008"/>
                </a:cubicBezTo>
                <a:cubicBezTo>
                  <a:pt x="85984" y="221014"/>
                  <a:pt x="9079" y="159631"/>
                  <a:pt x="965" y="139875"/>
                </a:cubicBezTo>
                <a:cubicBezTo>
                  <a:pt x="-7149" y="120120"/>
                  <a:pt x="38006" y="133525"/>
                  <a:pt x="55998" y="114475"/>
                </a:cubicBezTo>
                <a:cubicBezTo>
                  <a:pt x="73990" y="95425"/>
                  <a:pt x="77870" y="4408"/>
                  <a:pt x="91981" y="175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: 図形 1367">
            <a:extLst>
              <a:ext uri="{FF2B5EF4-FFF2-40B4-BE49-F238E27FC236}">
                <a16:creationId xmlns:a16="http://schemas.microsoft.com/office/drawing/2014/main" id="{62E9DA78-C812-4CBE-88C4-0CA51494BB04}"/>
              </a:ext>
            </a:extLst>
          </p:cNvPr>
          <p:cNvSpPr/>
          <p:nvPr/>
        </p:nvSpPr>
        <p:spPr>
          <a:xfrm>
            <a:off x="2476433" y="7372442"/>
            <a:ext cx="195149" cy="168881"/>
          </a:xfrm>
          <a:custGeom>
            <a:avLst/>
            <a:gdLst>
              <a:gd name="connsiteX0" fmla="*/ 2184 w 195149"/>
              <a:gd name="connsiteY0" fmla="*/ 8375 h 168881"/>
              <a:gd name="connsiteX1" fmla="*/ 55100 w 195149"/>
              <a:gd name="connsiteY1" fmla="*/ 21075 h 168881"/>
              <a:gd name="connsiteX2" fmla="*/ 165167 w 195149"/>
              <a:gd name="connsiteY2" fmla="*/ 59175 h 168881"/>
              <a:gd name="connsiteX3" fmla="*/ 152467 w 195149"/>
              <a:gd name="connsiteY3" fmla="*/ 112091 h 168881"/>
              <a:gd name="connsiteX4" fmla="*/ 194800 w 195149"/>
              <a:gd name="connsiteY4" fmla="*/ 165008 h 168881"/>
              <a:gd name="connsiteX5" fmla="*/ 124950 w 195149"/>
              <a:gd name="connsiteY5" fmla="*/ 150191 h 168881"/>
              <a:gd name="connsiteX6" fmla="*/ 2184 w 195149"/>
              <a:gd name="connsiteY6" fmla="*/ 8375 h 16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149" h="168881">
                <a:moveTo>
                  <a:pt x="2184" y="8375"/>
                </a:moveTo>
                <a:cubicBezTo>
                  <a:pt x="-9458" y="-13144"/>
                  <a:pt x="27936" y="12608"/>
                  <a:pt x="55100" y="21075"/>
                </a:cubicBezTo>
                <a:cubicBezTo>
                  <a:pt x="82264" y="29542"/>
                  <a:pt x="148939" y="44006"/>
                  <a:pt x="165167" y="59175"/>
                </a:cubicBezTo>
                <a:cubicBezTo>
                  <a:pt x="181395" y="74344"/>
                  <a:pt x="147528" y="94452"/>
                  <a:pt x="152467" y="112091"/>
                </a:cubicBezTo>
                <a:cubicBezTo>
                  <a:pt x="157406" y="129730"/>
                  <a:pt x="199386" y="158658"/>
                  <a:pt x="194800" y="165008"/>
                </a:cubicBezTo>
                <a:cubicBezTo>
                  <a:pt x="190214" y="171358"/>
                  <a:pt x="154583" y="172063"/>
                  <a:pt x="124950" y="150191"/>
                </a:cubicBezTo>
                <a:cubicBezTo>
                  <a:pt x="95317" y="128319"/>
                  <a:pt x="13826" y="29894"/>
                  <a:pt x="2184" y="8375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: 図形 1368">
            <a:extLst>
              <a:ext uri="{FF2B5EF4-FFF2-40B4-BE49-F238E27FC236}">
                <a16:creationId xmlns:a16="http://schemas.microsoft.com/office/drawing/2014/main" id="{374C7740-FC47-449F-B691-049BC637C4E5}"/>
              </a:ext>
            </a:extLst>
          </p:cNvPr>
          <p:cNvSpPr/>
          <p:nvPr/>
        </p:nvSpPr>
        <p:spPr>
          <a:xfrm>
            <a:off x="2351969" y="7503005"/>
            <a:ext cx="217268" cy="157386"/>
          </a:xfrm>
          <a:custGeom>
            <a:avLst/>
            <a:gdLst>
              <a:gd name="connsiteX0" fmla="*/ 1764 w 217268"/>
              <a:gd name="connsiteY0" fmla="*/ 4812 h 157386"/>
              <a:gd name="connsiteX1" fmla="*/ 80081 w 217268"/>
              <a:gd name="connsiteY1" fmla="*/ 17512 h 157386"/>
              <a:gd name="connsiteX2" fmla="*/ 194381 w 217268"/>
              <a:gd name="connsiteY2" fmla="*/ 47145 h 157386"/>
              <a:gd name="connsiteX3" fmla="*/ 200731 w 217268"/>
              <a:gd name="connsiteY3" fmla="*/ 142395 h 157386"/>
              <a:gd name="connsiteX4" fmla="*/ 215548 w 217268"/>
              <a:gd name="connsiteY4" fmla="*/ 152978 h 157386"/>
              <a:gd name="connsiteX5" fmla="*/ 156281 w 217268"/>
              <a:gd name="connsiteY5" fmla="*/ 100062 h 157386"/>
              <a:gd name="connsiteX6" fmla="*/ 1764 w 217268"/>
              <a:gd name="connsiteY6" fmla="*/ 4812 h 15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268" h="157386">
                <a:moveTo>
                  <a:pt x="1764" y="4812"/>
                </a:moveTo>
                <a:cubicBezTo>
                  <a:pt x="-10936" y="-8946"/>
                  <a:pt x="47978" y="10456"/>
                  <a:pt x="80081" y="17512"/>
                </a:cubicBezTo>
                <a:cubicBezTo>
                  <a:pt x="112184" y="24568"/>
                  <a:pt x="174273" y="26331"/>
                  <a:pt x="194381" y="47145"/>
                </a:cubicBezTo>
                <a:cubicBezTo>
                  <a:pt x="214489" y="67959"/>
                  <a:pt x="197203" y="124756"/>
                  <a:pt x="200731" y="142395"/>
                </a:cubicBezTo>
                <a:cubicBezTo>
                  <a:pt x="204259" y="160034"/>
                  <a:pt x="222956" y="160034"/>
                  <a:pt x="215548" y="152978"/>
                </a:cubicBezTo>
                <a:cubicBezTo>
                  <a:pt x="208140" y="145923"/>
                  <a:pt x="187325" y="122287"/>
                  <a:pt x="156281" y="100062"/>
                </a:cubicBezTo>
                <a:cubicBezTo>
                  <a:pt x="125237" y="77837"/>
                  <a:pt x="14464" y="18570"/>
                  <a:pt x="1764" y="4812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: 図形 1369">
            <a:extLst>
              <a:ext uri="{FF2B5EF4-FFF2-40B4-BE49-F238E27FC236}">
                <a16:creationId xmlns:a16="http://schemas.microsoft.com/office/drawing/2014/main" id="{ED1A3FF8-3135-4083-8510-DA542F77B317}"/>
              </a:ext>
            </a:extLst>
          </p:cNvPr>
          <p:cNvSpPr/>
          <p:nvPr/>
        </p:nvSpPr>
        <p:spPr>
          <a:xfrm>
            <a:off x="2315616" y="7505184"/>
            <a:ext cx="145127" cy="167740"/>
          </a:xfrm>
          <a:custGeom>
            <a:avLst/>
            <a:gdLst>
              <a:gd name="connsiteX0" fmla="*/ 65634 w 145127"/>
              <a:gd name="connsiteY0" fmla="*/ 516 h 167740"/>
              <a:gd name="connsiteX1" fmla="*/ 116434 w 145127"/>
              <a:gd name="connsiteY1" fmla="*/ 127516 h 167740"/>
              <a:gd name="connsiteX2" fmla="*/ 143951 w 145127"/>
              <a:gd name="connsiteY2" fmla="*/ 167733 h 167740"/>
              <a:gd name="connsiteX3" fmla="*/ 78334 w 145127"/>
              <a:gd name="connsiteY3" fmla="*/ 125399 h 167740"/>
              <a:gd name="connsiteX4" fmla="*/ 17 w 145127"/>
              <a:gd name="connsiteY4" fmla="*/ 83066 h 167740"/>
              <a:gd name="connsiteX5" fmla="*/ 65634 w 145127"/>
              <a:gd name="connsiteY5" fmla="*/ 516 h 16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127" h="167740">
                <a:moveTo>
                  <a:pt x="65634" y="516"/>
                </a:moveTo>
                <a:cubicBezTo>
                  <a:pt x="85037" y="7924"/>
                  <a:pt x="103381" y="99647"/>
                  <a:pt x="116434" y="127516"/>
                </a:cubicBezTo>
                <a:cubicBezTo>
                  <a:pt x="129487" y="155385"/>
                  <a:pt x="150301" y="168086"/>
                  <a:pt x="143951" y="167733"/>
                </a:cubicBezTo>
                <a:cubicBezTo>
                  <a:pt x="137601" y="167380"/>
                  <a:pt x="102323" y="139510"/>
                  <a:pt x="78334" y="125399"/>
                </a:cubicBezTo>
                <a:cubicBezTo>
                  <a:pt x="54345" y="111288"/>
                  <a:pt x="1075" y="98588"/>
                  <a:pt x="17" y="83066"/>
                </a:cubicBezTo>
                <a:cubicBezTo>
                  <a:pt x="-1041" y="67544"/>
                  <a:pt x="46231" y="-6892"/>
                  <a:pt x="65634" y="516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: 図形 1370">
            <a:extLst>
              <a:ext uri="{FF2B5EF4-FFF2-40B4-BE49-F238E27FC236}">
                <a16:creationId xmlns:a16="http://schemas.microsoft.com/office/drawing/2014/main" id="{138C3C7A-FEE4-4B06-90A2-3A76A9B88641}"/>
              </a:ext>
            </a:extLst>
          </p:cNvPr>
          <p:cNvSpPr/>
          <p:nvPr/>
        </p:nvSpPr>
        <p:spPr>
          <a:xfrm>
            <a:off x="4505284" y="853859"/>
            <a:ext cx="679553" cy="228843"/>
          </a:xfrm>
          <a:custGeom>
            <a:avLst/>
            <a:gdLst>
              <a:gd name="connsiteX0" fmla="*/ 679491 w 679553"/>
              <a:gd name="connsiteY0" fmla="*/ 216 h 228843"/>
              <a:gd name="connsiteX1" fmla="*/ 277854 w 679553"/>
              <a:gd name="connsiteY1" fmla="*/ 87529 h 228843"/>
              <a:gd name="connsiteX2" fmla="*/ 104816 w 679553"/>
              <a:gd name="connsiteY2" fmla="*/ 158966 h 228843"/>
              <a:gd name="connsiteX3" fmla="*/ 41 w 679553"/>
              <a:gd name="connsiteY3" fmla="*/ 228816 h 228843"/>
              <a:gd name="connsiteX4" fmla="*/ 115929 w 679553"/>
              <a:gd name="connsiteY4" fmla="*/ 151029 h 228843"/>
              <a:gd name="connsiteX5" fmla="*/ 206416 w 679553"/>
              <a:gd name="connsiteY5" fmla="*/ 89116 h 228843"/>
              <a:gd name="connsiteX6" fmla="*/ 308016 w 679553"/>
              <a:gd name="connsiteY6" fmla="*/ 63716 h 228843"/>
              <a:gd name="connsiteX7" fmla="*/ 679491 w 679553"/>
              <a:gd name="connsiteY7" fmla="*/ 216 h 22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9553" h="228843">
                <a:moveTo>
                  <a:pt x="679491" y="216"/>
                </a:moveTo>
                <a:cubicBezTo>
                  <a:pt x="674464" y="4185"/>
                  <a:pt x="373633" y="61071"/>
                  <a:pt x="277854" y="87529"/>
                </a:cubicBezTo>
                <a:cubicBezTo>
                  <a:pt x="182075" y="113987"/>
                  <a:pt x="151118" y="135418"/>
                  <a:pt x="104816" y="158966"/>
                </a:cubicBezTo>
                <a:cubicBezTo>
                  <a:pt x="58514" y="182514"/>
                  <a:pt x="-1811" y="230139"/>
                  <a:pt x="41" y="228816"/>
                </a:cubicBezTo>
                <a:cubicBezTo>
                  <a:pt x="1893" y="227493"/>
                  <a:pt x="115929" y="151029"/>
                  <a:pt x="115929" y="151029"/>
                </a:cubicBezTo>
                <a:cubicBezTo>
                  <a:pt x="150325" y="127746"/>
                  <a:pt x="174401" y="103668"/>
                  <a:pt x="206416" y="89116"/>
                </a:cubicBezTo>
                <a:cubicBezTo>
                  <a:pt x="238430" y="74564"/>
                  <a:pt x="230758" y="79591"/>
                  <a:pt x="308016" y="63716"/>
                </a:cubicBezTo>
                <a:cubicBezTo>
                  <a:pt x="385274" y="47841"/>
                  <a:pt x="684518" y="-3753"/>
                  <a:pt x="679491" y="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: 図形 1371">
            <a:extLst>
              <a:ext uri="{FF2B5EF4-FFF2-40B4-BE49-F238E27FC236}">
                <a16:creationId xmlns:a16="http://schemas.microsoft.com/office/drawing/2014/main" id="{27FF7085-70DE-4E3C-AC6A-C49876C57043}"/>
              </a:ext>
            </a:extLst>
          </p:cNvPr>
          <p:cNvSpPr/>
          <p:nvPr/>
        </p:nvSpPr>
        <p:spPr>
          <a:xfrm>
            <a:off x="4244518" y="860425"/>
            <a:ext cx="384632" cy="559643"/>
          </a:xfrm>
          <a:custGeom>
            <a:avLst/>
            <a:gdLst>
              <a:gd name="connsiteX0" fmla="*/ 384632 w 384632"/>
              <a:gd name="connsiteY0" fmla="*/ 0 h 559643"/>
              <a:gd name="connsiteX1" fmla="*/ 143332 w 384632"/>
              <a:gd name="connsiteY1" fmla="*/ 239713 h 559643"/>
              <a:gd name="connsiteX2" fmla="*/ 97295 w 384632"/>
              <a:gd name="connsiteY2" fmla="*/ 306388 h 559643"/>
              <a:gd name="connsiteX3" fmla="*/ 111582 w 384632"/>
              <a:gd name="connsiteY3" fmla="*/ 342900 h 559643"/>
              <a:gd name="connsiteX4" fmla="*/ 97295 w 384632"/>
              <a:gd name="connsiteY4" fmla="*/ 368300 h 559643"/>
              <a:gd name="connsiteX5" fmla="*/ 2045 w 384632"/>
              <a:gd name="connsiteY5" fmla="*/ 555625 h 559643"/>
              <a:gd name="connsiteX6" fmla="*/ 38557 w 384632"/>
              <a:gd name="connsiteY6" fmla="*/ 479425 h 559643"/>
              <a:gd name="connsiteX7" fmla="*/ 114757 w 384632"/>
              <a:gd name="connsiteY7" fmla="*/ 280988 h 559643"/>
              <a:gd name="connsiteX8" fmla="*/ 141745 w 384632"/>
              <a:gd name="connsiteY8" fmla="*/ 254000 h 559643"/>
              <a:gd name="connsiteX9" fmla="*/ 384632 w 384632"/>
              <a:gd name="connsiteY9" fmla="*/ 0 h 55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632" h="559643">
                <a:moveTo>
                  <a:pt x="384632" y="0"/>
                </a:moveTo>
                <a:cubicBezTo>
                  <a:pt x="287926" y="94324"/>
                  <a:pt x="191221" y="188648"/>
                  <a:pt x="143332" y="239713"/>
                </a:cubicBezTo>
                <a:cubicBezTo>
                  <a:pt x="95443" y="290778"/>
                  <a:pt x="102587" y="289190"/>
                  <a:pt x="97295" y="306388"/>
                </a:cubicBezTo>
                <a:cubicBezTo>
                  <a:pt x="92003" y="323586"/>
                  <a:pt x="111582" y="332581"/>
                  <a:pt x="111582" y="342900"/>
                </a:cubicBezTo>
                <a:cubicBezTo>
                  <a:pt x="111582" y="353219"/>
                  <a:pt x="115551" y="332846"/>
                  <a:pt x="97295" y="368300"/>
                </a:cubicBezTo>
                <a:cubicBezTo>
                  <a:pt x="79039" y="403754"/>
                  <a:pt x="11835" y="537104"/>
                  <a:pt x="2045" y="555625"/>
                </a:cubicBezTo>
                <a:cubicBezTo>
                  <a:pt x="-7745" y="574146"/>
                  <a:pt x="19772" y="525198"/>
                  <a:pt x="38557" y="479425"/>
                </a:cubicBezTo>
                <a:cubicBezTo>
                  <a:pt x="57342" y="433652"/>
                  <a:pt x="97559" y="318559"/>
                  <a:pt x="114757" y="280988"/>
                </a:cubicBezTo>
                <a:cubicBezTo>
                  <a:pt x="131955" y="243417"/>
                  <a:pt x="141745" y="254000"/>
                  <a:pt x="141745" y="254000"/>
                </a:cubicBezTo>
                <a:lnTo>
                  <a:pt x="3846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: 図形 1372">
            <a:extLst>
              <a:ext uri="{FF2B5EF4-FFF2-40B4-BE49-F238E27FC236}">
                <a16:creationId xmlns:a16="http://schemas.microsoft.com/office/drawing/2014/main" id="{266AE485-CCB6-48FE-9808-9FE03D013042}"/>
              </a:ext>
            </a:extLst>
          </p:cNvPr>
          <p:cNvSpPr/>
          <p:nvPr/>
        </p:nvSpPr>
        <p:spPr>
          <a:xfrm>
            <a:off x="5354998" y="857555"/>
            <a:ext cx="793986" cy="826238"/>
          </a:xfrm>
          <a:custGeom>
            <a:avLst/>
            <a:gdLst>
              <a:gd name="connsiteX0" fmla="*/ 5990 w 793986"/>
              <a:gd name="connsiteY0" fmla="*/ 20333 h 826238"/>
              <a:gd name="connsiteX1" fmla="*/ 25040 w 793986"/>
              <a:gd name="connsiteY1" fmla="*/ 72720 h 826238"/>
              <a:gd name="connsiteX2" fmla="*/ 83777 w 793986"/>
              <a:gd name="connsiteY2" fmla="*/ 339420 h 826238"/>
              <a:gd name="connsiteX3" fmla="*/ 204427 w 793986"/>
              <a:gd name="connsiteY3" fmla="*/ 429908 h 826238"/>
              <a:gd name="connsiteX4" fmla="*/ 628290 w 793986"/>
              <a:gd name="connsiteY4" fmla="*/ 610883 h 826238"/>
              <a:gd name="connsiteX5" fmla="*/ 788627 w 793986"/>
              <a:gd name="connsiteY5" fmla="*/ 822020 h 826238"/>
              <a:gd name="connsiteX6" fmla="*/ 741002 w 793986"/>
              <a:gd name="connsiteY6" fmla="*/ 737883 h 826238"/>
              <a:gd name="connsiteX7" fmla="*/ 594952 w 793986"/>
              <a:gd name="connsiteY7" fmla="*/ 569608 h 826238"/>
              <a:gd name="connsiteX8" fmla="*/ 126640 w 793986"/>
              <a:gd name="connsiteY8" fmla="*/ 366408 h 826238"/>
              <a:gd name="connsiteX9" fmla="*/ 5990 w 793986"/>
              <a:gd name="connsiteY9" fmla="*/ 20333 h 82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3986" h="826238">
                <a:moveTo>
                  <a:pt x="5990" y="20333"/>
                </a:moveTo>
                <a:cubicBezTo>
                  <a:pt x="-10943" y="-28615"/>
                  <a:pt x="12076" y="19539"/>
                  <a:pt x="25040" y="72720"/>
                </a:cubicBezTo>
                <a:cubicBezTo>
                  <a:pt x="38005" y="125901"/>
                  <a:pt x="53879" y="279889"/>
                  <a:pt x="83777" y="339420"/>
                </a:cubicBezTo>
                <a:cubicBezTo>
                  <a:pt x="113675" y="398951"/>
                  <a:pt x="113675" y="384664"/>
                  <a:pt x="204427" y="429908"/>
                </a:cubicBezTo>
                <a:cubicBezTo>
                  <a:pt x="295179" y="475152"/>
                  <a:pt x="530923" y="545531"/>
                  <a:pt x="628290" y="610883"/>
                </a:cubicBezTo>
                <a:cubicBezTo>
                  <a:pt x="725657" y="676235"/>
                  <a:pt x="769842" y="800853"/>
                  <a:pt x="788627" y="822020"/>
                </a:cubicBezTo>
                <a:cubicBezTo>
                  <a:pt x="807412" y="843187"/>
                  <a:pt x="773281" y="779952"/>
                  <a:pt x="741002" y="737883"/>
                </a:cubicBezTo>
                <a:cubicBezTo>
                  <a:pt x="708723" y="695814"/>
                  <a:pt x="697346" y="631520"/>
                  <a:pt x="594952" y="569608"/>
                </a:cubicBezTo>
                <a:cubicBezTo>
                  <a:pt x="492558" y="507696"/>
                  <a:pt x="220302" y="455043"/>
                  <a:pt x="126640" y="366408"/>
                </a:cubicBezTo>
                <a:cubicBezTo>
                  <a:pt x="32978" y="277773"/>
                  <a:pt x="22923" y="69281"/>
                  <a:pt x="5990" y="20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: 図形 1373">
            <a:extLst>
              <a:ext uri="{FF2B5EF4-FFF2-40B4-BE49-F238E27FC236}">
                <a16:creationId xmlns:a16="http://schemas.microsoft.com/office/drawing/2014/main" id="{088B8D45-AF61-4664-ABE9-0E4E9909AFF9}"/>
              </a:ext>
            </a:extLst>
          </p:cNvPr>
          <p:cNvSpPr/>
          <p:nvPr/>
        </p:nvSpPr>
        <p:spPr>
          <a:xfrm>
            <a:off x="5448105" y="1096426"/>
            <a:ext cx="599788" cy="500247"/>
          </a:xfrm>
          <a:custGeom>
            <a:avLst/>
            <a:gdLst>
              <a:gd name="connsiteX0" fmla="*/ 195 w 599788"/>
              <a:gd name="connsiteY0" fmla="*/ 7 h 500247"/>
              <a:gd name="connsiteX1" fmla="*/ 142012 w 599788"/>
              <a:gd name="connsiteY1" fmla="*/ 387357 h 500247"/>
              <a:gd name="connsiteX2" fmla="*/ 262662 w 599788"/>
              <a:gd name="connsiteY2" fmla="*/ 440274 h 500247"/>
              <a:gd name="connsiteX3" fmla="*/ 599212 w 599788"/>
              <a:gd name="connsiteY3" fmla="*/ 499541 h 500247"/>
              <a:gd name="connsiteX4" fmla="*/ 173762 w 599788"/>
              <a:gd name="connsiteY4" fmla="*/ 397941 h 500247"/>
              <a:gd name="connsiteX5" fmla="*/ 195 w 599788"/>
              <a:gd name="connsiteY5" fmla="*/ 7 h 50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9788" h="500247">
                <a:moveTo>
                  <a:pt x="195" y="7"/>
                </a:moveTo>
                <a:cubicBezTo>
                  <a:pt x="-5097" y="-1757"/>
                  <a:pt x="98268" y="313979"/>
                  <a:pt x="142012" y="387357"/>
                </a:cubicBezTo>
                <a:cubicBezTo>
                  <a:pt x="185756" y="460735"/>
                  <a:pt x="186462" y="421577"/>
                  <a:pt x="262662" y="440274"/>
                </a:cubicBezTo>
                <a:cubicBezTo>
                  <a:pt x="338862" y="458971"/>
                  <a:pt x="614029" y="506596"/>
                  <a:pt x="599212" y="499541"/>
                </a:cubicBezTo>
                <a:cubicBezTo>
                  <a:pt x="584395" y="492486"/>
                  <a:pt x="270776" y="483313"/>
                  <a:pt x="173762" y="397941"/>
                </a:cubicBezTo>
                <a:cubicBezTo>
                  <a:pt x="76748" y="312569"/>
                  <a:pt x="5487" y="1771"/>
                  <a:pt x="195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: 図形 1374">
            <a:extLst>
              <a:ext uri="{FF2B5EF4-FFF2-40B4-BE49-F238E27FC236}">
                <a16:creationId xmlns:a16="http://schemas.microsoft.com/office/drawing/2014/main" id="{C6CC52EC-8F65-41D7-8683-E995A4044C2B}"/>
              </a:ext>
            </a:extLst>
          </p:cNvPr>
          <p:cNvSpPr/>
          <p:nvPr/>
        </p:nvSpPr>
        <p:spPr>
          <a:xfrm>
            <a:off x="4704516" y="404805"/>
            <a:ext cx="449486" cy="306285"/>
          </a:xfrm>
          <a:custGeom>
            <a:avLst/>
            <a:gdLst>
              <a:gd name="connsiteX0" fmla="*/ 445334 w 449486"/>
              <a:gd name="connsiteY0" fmla="*/ 76208 h 306285"/>
              <a:gd name="connsiteX1" fmla="*/ 334209 w 449486"/>
              <a:gd name="connsiteY1" fmla="*/ 8 h 306285"/>
              <a:gd name="connsiteX2" fmla="*/ 164347 w 449486"/>
              <a:gd name="connsiteY2" fmla="*/ 73033 h 306285"/>
              <a:gd name="connsiteX3" fmla="*/ 7184 w 449486"/>
              <a:gd name="connsiteY3" fmla="*/ 296870 h 306285"/>
              <a:gd name="connsiteX4" fmla="*/ 29409 w 449486"/>
              <a:gd name="connsiteY4" fmla="*/ 257183 h 306285"/>
              <a:gd name="connsiteX5" fmla="*/ 54809 w 449486"/>
              <a:gd name="connsiteY5" fmla="*/ 190508 h 306285"/>
              <a:gd name="connsiteX6" fmla="*/ 73859 w 449486"/>
              <a:gd name="connsiteY6" fmla="*/ 141295 h 306285"/>
              <a:gd name="connsiteX7" fmla="*/ 188159 w 449486"/>
              <a:gd name="connsiteY7" fmla="*/ 50808 h 306285"/>
              <a:gd name="connsiteX8" fmla="*/ 445334 w 449486"/>
              <a:gd name="connsiteY8" fmla="*/ 76208 h 30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486" h="306285">
                <a:moveTo>
                  <a:pt x="445334" y="76208"/>
                </a:moveTo>
                <a:cubicBezTo>
                  <a:pt x="469676" y="67741"/>
                  <a:pt x="381040" y="537"/>
                  <a:pt x="334209" y="8"/>
                </a:cubicBezTo>
                <a:cubicBezTo>
                  <a:pt x="287378" y="-521"/>
                  <a:pt x="218851" y="23556"/>
                  <a:pt x="164347" y="73033"/>
                </a:cubicBezTo>
                <a:cubicBezTo>
                  <a:pt x="109843" y="122510"/>
                  <a:pt x="29674" y="266178"/>
                  <a:pt x="7184" y="296870"/>
                </a:cubicBezTo>
                <a:cubicBezTo>
                  <a:pt x="-15306" y="327562"/>
                  <a:pt x="21472" y="274910"/>
                  <a:pt x="29409" y="257183"/>
                </a:cubicBezTo>
                <a:cubicBezTo>
                  <a:pt x="37346" y="239456"/>
                  <a:pt x="47401" y="209823"/>
                  <a:pt x="54809" y="190508"/>
                </a:cubicBezTo>
                <a:cubicBezTo>
                  <a:pt x="62217" y="171193"/>
                  <a:pt x="51634" y="164578"/>
                  <a:pt x="73859" y="141295"/>
                </a:cubicBezTo>
                <a:cubicBezTo>
                  <a:pt x="96084" y="118012"/>
                  <a:pt x="129686" y="65360"/>
                  <a:pt x="188159" y="50808"/>
                </a:cubicBezTo>
                <a:cubicBezTo>
                  <a:pt x="246632" y="36256"/>
                  <a:pt x="420992" y="84675"/>
                  <a:pt x="445334" y="76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: 図形 1375">
            <a:extLst>
              <a:ext uri="{FF2B5EF4-FFF2-40B4-BE49-F238E27FC236}">
                <a16:creationId xmlns:a16="http://schemas.microsoft.com/office/drawing/2014/main" id="{87D11B84-71B6-4B39-BB67-47411326F5D4}"/>
              </a:ext>
            </a:extLst>
          </p:cNvPr>
          <p:cNvSpPr/>
          <p:nvPr/>
        </p:nvSpPr>
        <p:spPr>
          <a:xfrm>
            <a:off x="4755687" y="491609"/>
            <a:ext cx="682547" cy="232299"/>
          </a:xfrm>
          <a:custGeom>
            <a:avLst/>
            <a:gdLst>
              <a:gd name="connsiteX0" fmla="*/ 679913 w 682547"/>
              <a:gd name="connsiteY0" fmla="*/ 232291 h 232299"/>
              <a:gd name="connsiteX1" fmla="*/ 544446 w 682547"/>
              <a:gd name="connsiteY1" fmla="*/ 31208 h 232299"/>
              <a:gd name="connsiteX2" fmla="*/ 345480 w 682547"/>
              <a:gd name="connsiteY2" fmla="*/ 7924 h 232299"/>
              <a:gd name="connsiteX3" fmla="*/ 6813 w 682547"/>
              <a:gd name="connsiteY3" fmla="*/ 105291 h 232299"/>
              <a:gd name="connsiteX4" fmla="*/ 142280 w 682547"/>
              <a:gd name="connsiteY4" fmla="*/ 71424 h 232299"/>
              <a:gd name="connsiteX5" fmla="*/ 423796 w 682547"/>
              <a:gd name="connsiteY5" fmla="*/ 22741 h 232299"/>
              <a:gd name="connsiteX6" fmla="*/ 679913 w 682547"/>
              <a:gd name="connsiteY6" fmla="*/ 232291 h 23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547" h="232299">
                <a:moveTo>
                  <a:pt x="679913" y="232291"/>
                </a:moveTo>
                <a:cubicBezTo>
                  <a:pt x="700021" y="233702"/>
                  <a:pt x="600185" y="68602"/>
                  <a:pt x="544446" y="31208"/>
                </a:cubicBezTo>
                <a:cubicBezTo>
                  <a:pt x="488707" y="-6187"/>
                  <a:pt x="435085" y="-4423"/>
                  <a:pt x="345480" y="7924"/>
                </a:cubicBezTo>
                <a:cubicBezTo>
                  <a:pt x="255874" y="20271"/>
                  <a:pt x="40680" y="94708"/>
                  <a:pt x="6813" y="105291"/>
                </a:cubicBezTo>
                <a:cubicBezTo>
                  <a:pt x="-27054" y="115874"/>
                  <a:pt x="72783" y="85182"/>
                  <a:pt x="142280" y="71424"/>
                </a:cubicBezTo>
                <a:cubicBezTo>
                  <a:pt x="211777" y="57666"/>
                  <a:pt x="332074" y="-5128"/>
                  <a:pt x="423796" y="22741"/>
                </a:cubicBezTo>
                <a:cubicBezTo>
                  <a:pt x="515518" y="50610"/>
                  <a:pt x="659805" y="230880"/>
                  <a:pt x="679913" y="232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: 図形 1376">
            <a:extLst>
              <a:ext uri="{FF2B5EF4-FFF2-40B4-BE49-F238E27FC236}">
                <a16:creationId xmlns:a16="http://schemas.microsoft.com/office/drawing/2014/main" id="{E49670FB-57EB-4D0D-8B0E-521F5935943F}"/>
              </a:ext>
            </a:extLst>
          </p:cNvPr>
          <p:cNvSpPr/>
          <p:nvPr/>
        </p:nvSpPr>
        <p:spPr>
          <a:xfrm>
            <a:off x="4494599" y="667005"/>
            <a:ext cx="852941" cy="270244"/>
          </a:xfrm>
          <a:custGeom>
            <a:avLst/>
            <a:gdLst>
              <a:gd name="connsiteX0" fmla="*/ 852101 w 852941"/>
              <a:gd name="connsiteY0" fmla="*/ 122512 h 270244"/>
              <a:gd name="connsiteX1" fmla="*/ 612918 w 852941"/>
              <a:gd name="connsiteY1" fmla="*/ 1862 h 270244"/>
              <a:gd name="connsiteX2" fmla="*/ 236151 w 852941"/>
              <a:gd name="connsiteY2" fmla="*/ 135212 h 270244"/>
              <a:gd name="connsiteX3" fmla="*/ 3318 w 852941"/>
              <a:gd name="connsiteY3" fmla="*/ 268562 h 270244"/>
              <a:gd name="connsiteX4" fmla="*/ 117618 w 852941"/>
              <a:gd name="connsiteY4" fmla="*/ 198712 h 270244"/>
              <a:gd name="connsiteX5" fmla="*/ 373734 w 852941"/>
              <a:gd name="connsiteY5" fmla="*/ 33612 h 270244"/>
              <a:gd name="connsiteX6" fmla="*/ 532484 w 852941"/>
              <a:gd name="connsiteY6" fmla="*/ 3978 h 270244"/>
              <a:gd name="connsiteX7" fmla="*/ 852101 w 852941"/>
              <a:gd name="connsiteY7" fmla="*/ 122512 h 27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941" h="270244">
                <a:moveTo>
                  <a:pt x="852101" y="122512"/>
                </a:moveTo>
                <a:cubicBezTo>
                  <a:pt x="865507" y="122159"/>
                  <a:pt x="715576" y="-255"/>
                  <a:pt x="612918" y="1862"/>
                </a:cubicBezTo>
                <a:cubicBezTo>
                  <a:pt x="510260" y="3979"/>
                  <a:pt x="337751" y="90762"/>
                  <a:pt x="236151" y="135212"/>
                </a:cubicBezTo>
                <a:cubicBezTo>
                  <a:pt x="134551" y="179662"/>
                  <a:pt x="23073" y="257979"/>
                  <a:pt x="3318" y="268562"/>
                </a:cubicBezTo>
                <a:cubicBezTo>
                  <a:pt x="-16437" y="279145"/>
                  <a:pt x="55882" y="237870"/>
                  <a:pt x="117618" y="198712"/>
                </a:cubicBezTo>
                <a:cubicBezTo>
                  <a:pt x="179354" y="159554"/>
                  <a:pt x="304590" y="66068"/>
                  <a:pt x="373734" y="33612"/>
                </a:cubicBezTo>
                <a:cubicBezTo>
                  <a:pt x="442878" y="1156"/>
                  <a:pt x="454873" y="-5547"/>
                  <a:pt x="532484" y="3978"/>
                </a:cubicBezTo>
                <a:cubicBezTo>
                  <a:pt x="610095" y="13503"/>
                  <a:pt x="838695" y="122865"/>
                  <a:pt x="852101" y="122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: 図形 1377">
            <a:extLst>
              <a:ext uri="{FF2B5EF4-FFF2-40B4-BE49-F238E27FC236}">
                <a16:creationId xmlns:a16="http://schemas.microsoft.com/office/drawing/2014/main" id="{610ED05E-6C1F-4359-8723-C6E3537B66B5}"/>
              </a:ext>
            </a:extLst>
          </p:cNvPr>
          <p:cNvSpPr/>
          <p:nvPr/>
        </p:nvSpPr>
        <p:spPr>
          <a:xfrm>
            <a:off x="5349389" y="393086"/>
            <a:ext cx="649344" cy="362021"/>
          </a:xfrm>
          <a:custGeom>
            <a:avLst/>
            <a:gdLst>
              <a:gd name="connsiteX0" fmla="*/ 10011 w 649344"/>
              <a:gd name="connsiteY0" fmla="*/ 138197 h 362021"/>
              <a:gd name="connsiteX1" fmla="*/ 92561 w 649344"/>
              <a:gd name="connsiteY1" fmla="*/ 108564 h 362021"/>
              <a:gd name="connsiteX2" fmla="*/ 316928 w 649344"/>
              <a:gd name="connsiteY2" fmla="*/ 614 h 362021"/>
              <a:gd name="connsiteX3" fmla="*/ 346561 w 649344"/>
              <a:gd name="connsiteY3" fmla="*/ 78931 h 362021"/>
              <a:gd name="connsiteX4" fmla="*/ 636544 w 649344"/>
              <a:gd name="connsiteY4" fmla="*/ 351981 h 362021"/>
              <a:gd name="connsiteX5" fmla="*/ 568811 w 649344"/>
              <a:gd name="connsiteY5" fmla="*/ 280014 h 362021"/>
              <a:gd name="connsiteX6" fmla="*/ 306344 w 649344"/>
              <a:gd name="connsiteY6" fmla="*/ 61997 h 362021"/>
              <a:gd name="connsiteX7" fmla="*/ 10011 w 649344"/>
              <a:gd name="connsiteY7" fmla="*/ 138197 h 36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9344" h="362021">
                <a:moveTo>
                  <a:pt x="10011" y="138197"/>
                </a:moveTo>
                <a:cubicBezTo>
                  <a:pt x="-25619" y="145958"/>
                  <a:pt x="41408" y="131494"/>
                  <a:pt x="92561" y="108564"/>
                </a:cubicBezTo>
                <a:cubicBezTo>
                  <a:pt x="143714" y="85634"/>
                  <a:pt x="274595" y="5553"/>
                  <a:pt x="316928" y="614"/>
                </a:cubicBezTo>
                <a:cubicBezTo>
                  <a:pt x="359261" y="-4325"/>
                  <a:pt x="293292" y="20370"/>
                  <a:pt x="346561" y="78931"/>
                </a:cubicBezTo>
                <a:cubicBezTo>
                  <a:pt x="399830" y="137492"/>
                  <a:pt x="599502" y="318467"/>
                  <a:pt x="636544" y="351981"/>
                </a:cubicBezTo>
                <a:cubicBezTo>
                  <a:pt x="673586" y="385495"/>
                  <a:pt x="623844" y="328345"/>
                  <a:pt x="568811" y="280014"/>
                </a:cubicBezTo>
                <a:cubicBezTo>
                  <a:pt x="513778" y="231683"/>
                  <a:pt x="396655" y="89161"/>
                  <a:pt x="306344" y="61997"/>
                </a:cubicBezTo>
                <a:cubicBezTo>
                  <a:pt x="216033" y="34833"/>
                  <a:pt x="45641" y="130436"/>
                  <a:pt x="10011" y="138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: 図形 1379">
            <a:extLst>
              <a:ext uri="{FF2B5EF4-FFF2-40B4-BE49-F238E27FC236}">
                <a16:creationId xmlns:a16="http://schemas.microsoft.com/office/drawing/2014/main" id="{504CD66C-19C8-42B1-90C2-D5F3F4B89C81}"/>
              </a:ext>
            </a:extLst>
          </p:cNvPr>
          <p:cNvSpPr/>
          <p:nvPr/>
        </p:nvSpPr>
        <p:spPr>
          <a:xfrm>
            <a:off x="4356605" y="757379"/>
            <a:ext cx="941497" cy="323552"/>
          </a:xfrm>
          <a:custGeom>
            <a:avLst/>
            <a:gdLst>
              <a:gd name="connsiteX0" fmla="*/ 941412 w 941497"/>
              <a:gd name="connsiteY0" fmla="*/ 63888 h 323552"/>
              <a:gd name="connsiteX1" fmla="*/ 600628 w 941497"/>
              <a:gd name="connsiteY1" fmla="*/ 2504 h 323552"/>
              <a:gd name="connsiteX2" fmla="*/ 276778 w 941497"/>
              <a:gd name="connsiteY2" fmla="*/ 163371 h 323552"/>
              <a:gd name="connsiteX3" fmla="*/ 1612 w 941497"/>
              <a:gd name="connsiteY3" fmla="*/ 322121 h 323552"/>
              <a:gd name="connsiteX4" fmla="*/ 156128 w 941497"/>
              <a:gd name="connsiteY4" fmla="*/ 245921 h 323552"/>
              <a:gd name="connsiteX5" fmla="*/ 494795 w 941497"/>
              <a:gd name="connsiteY5" fmla="*/ 68121 h 323552"/>
              <a:gd name="connsiteX6" fmla="*/ 632378 w 941497"/>
              <a:gd name="connsiteY6" fmla="*/ 44838 h 323552"/>
              <a:gd name="connsiteX7" fmla="*/ 941412 w 941497"/>
              <a:gd name="connsiteY7" fmla="*/ 63888 h 32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497" h="323552">
                <a:moveTo>
                  <a:pt x="941412" y="63888"/>
                </a:moveTo>
                <a:cubicBezTo>
                  <a:pt x="936120" y="56832"/>
                  <a:pt x="711400" y="-14076"/>
                  <a:pt x="600628" y="2504"/>
                </a:cubicBezTo>
                <a:cubicBezTo>
                  <a:pt x="489856" y="19084"/>
                  <a:pt x="376614" y="110102"/>
                  <a:pt x="276778" y="163371"/>
                </a:cubicBezTo>
                <a:cubicBezTo>
                  <a:pt x="176942" y="216640"/>
                  <a:pt x="21720" y="308363"/>
                  <a:pt x="1612" y="322121"/>
                </a:cubicBezTo>
                <a:cubicBezTo>
                  <a:pt x="-18496" y="335879"/>
                  <a:pt x="156128" y="245921"/>
                  <a:pt x="156128" y="245921"/>
                </a:cubicBezTo>
                <a:cubicBezTo>
                  <a:pt x="238325" y="203588"/>
                  <a:pt x="415420" y="101635"/>
                  <a:pt x="494795" y="68121"/>
                </a:cubicBezTo>
                <a:cubicBezTo>
                  <a:pt x="574170" y="34607"/>
                  <a:pt x="560411" y="46955"/>
                  <a:pt x="632378" y="44838"/>
                </a:cubicBezTo>
                <a:cubicBezTo>
                  <a:pt x="704345" y="42721"/>
                  <a:pt x="946704" y="70944"/>
                  <a:pt x="941412" y="638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: 図形 1381">
            <a:extLst>
              <a:ext uri="{FF2B5EF4-FFF2-40B4-BE49-F238E27FC236}">
                <a16:creationId xmlns:a16="http://schemas.microsoft.com/office/drawing/2014/main" id="{DDE52089-46EA-4BAA-9B43-A3ADBFEA0191}"/>
              </a:ext>
            </a:extLst>
          </p:cNvPr>
          <p:cNvSpPr/>
          <p:nvPr/>
        </p:nvSpPr>
        <p:spPr>
          <a:xfrm>
            <a:off x="5141383" y="591772"/>
            <a:ext cx="1001371" cy="749970"/>
          </a:xfrm>
          <a:custGeom>
            <a:avLst/>
            <a:gdLst>
              <a:gd name="connsiteX0" fmla="*/ 0 w 1001371"/>
              <a:gd name="connsiteY0" fmla="*/ 125778 h 749970"/>
              <a:gd name="connsiteX1" fmla="*/ 88900 w 1001371"/>
              <a:gd name="connsiteY1" fmla="*/ 127895 h 749970"/>
              <a:gd name="connsiteX2" fmla="*/ 469900 w 1001371"/>
              <a:gd name="connsiteY2" fmla="*/ 34761 h 749970"/>
              <a:gd name="connsiteX3" fmla="*/ 541867 w 1001371"/>
              <a:gd name="connsiteY3" fmla="*/ 79211 h 749970"/>
              <a:gd name="connsiteX4" fmla="*/ 984250 w 1001371"/>
              <a:gd name="connsiteY4" fmla="*/ 720561 h 749970"/>
              <a:gd name="connsiteX5" fmla="*/ 901700 w 1001371"/>
              <a:gd name="connsiteY5" fmla="*/ 616845 h 749970"/>
              <a:gd name="connsiteX6" fmla="*/ 817034 w 1001371"/>
              <a:gd name="connsiteY6" fmla="*/ 392478 h 749970"/>
              <a:gd name="connsiteX7" fmla="*/ 484717 w 1001371"/>
              <a:gd name="connsiteY7" fmla="*/ 17828 h 749970"/>
              <a:gd name="connsiteX8" fmla="*/ 319617 w 1001371"/>
              <a:gd name="connsiteY8" fmla="*/ 55928 h 749970"/>
              <a:gd name="connsiteX9" fmla="*/ 0 w 1001371"/>
              <a:gd name="connsiteY9" fmla="*/ 125778 h 74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1371" h="749970">
                <a:moveTo>
                  <a:pt x="0" y="125778"/>
                </a:moveTo>
                <a:cubicBezTo>
                  <a:pt x="5291" y="134421"/>
                  <a:pt x="10583" y="143064"/>
                  <a:pt x="88900" y="127895"/>
                </a:cubicBezTo>
                <a:cubicBezTo>
                  <a:pt x="167217" y="112726"/>
                  <a:pt x="394406" y="42875"/>
                  <a:pt x="469900" y="34761"/>
                </a:cubicBezTo>
                <a:cubicBezTo>
                  <a:pt x="545394" y="26647"/>
                  <a:pt x="456142" y="-35089"/>
                  <a:pt x="541867" y="79211"/>
                </a:cubicBezTo>
                <a:cubicBezTo>
                  <a:pt x="627592" y="193511"/>
                  <a:pt x="924278" y="630955"/>
                  <a:pt x="984250" y="720561"/>
                </a:cubicBezTo>
                <a:cubicBezTo>
                  <a:pt x="1044222" y="810167"/>
                  <a:pt x="929569" y="671525"/>
                  <a:pt x="901700" y="616845"/>
                </a:cubicBezTo>
                <a:cubicBezTo>
                  <a:pt x="873831" y="562165"/>
                  <a:pt x="886531" y="492314"/>
                  <a:pt x="817034" y="392478"/>
                </a:cubicBezTo>
                <a:cubicBezTo>
                  <a:pt x="747537" y="292642"/>
                  <a:pt x="567620" y="73920"/>
                  <a:pt x="484717" y="17828"/>
                </a:cubicBezTo>
                <a:cubicBezTo>
                  <a:pt x="401814" y="-38264"/>
                  <a:pt x="319617" y="55928"/>
                  <a:pt x="319617" y="55928"/>
                </a:cubicBezTo>
                <a:lnTo>
                  <a:pt x="0" y="12577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: 図形 1382">
            <a:extLst>
              <a:ext uri="{FF2B5EF4-FFF2-40B4-BE49-F238E27FC236}">
                <a16:creationId xmlns:a16="http://schemas.microsoft.com/office/drawing/2014/main" id="{C22D0849-BD0F-4A80-AE84-9848A0014F90}"/>
              </a:ext>
            </a:extLst>
          </p:cNvPr>
          <p:cNvSpPr/>
          <p:nvPr/>
        </p:nvSpPr>
        <p:spPr>
          <a:xfrm>
            <a:off x="4997450" y="746895"/>
            <a:ext cx="1265835" cy="764591"/>
          </a:xfrm>
          <a:custGeom>
            <a:avLst/>
            <a:gdLst>
              <a:gd name="connsiteX0" fmla="*/ 0 w 1265835"/>
              <a:gd name="connsiteY0" fmla="*/ 34155 h 764591"/>
              <a:gd name="connsiteX1" fmla="*/ 582083 w 1265835"/>
              <a:gd name="connsiteY1" fmla="*/ 288 h 764591"/>
              <a:gd name="connsiteX2" fmla="*/ 645583 w 1265835"/>
              <a:gd name="connsiteY2" fmla="*/ 51088 h 764591"/>
              <a:gd name="connsiteX3" fmla="*/ 846667 w 1265835"/>
              <a:gd name="connsiteY3" fmla="*/ 383405 h 764591"/>
              <a:gd name="connsiteX4" fmla="*/ 1246717 w 1265835"/>
              <a:gd name="connsiteY4" fmla="*/ 747472 h 764591"/>
              <a:gd name="connsiteX5" fmla="*/ 1174750 w 1265835"/>
              <a:gd name="connsiteY5" fmla="*/ 686088 h 764591"/>
              <a:gd name="connsiteX6" fmla="*/ 935567 w 1265835"/>
              <a:gd name="connsiteY6" fmla="*/ 516755 h 764591"/>
              <a:gd name="connsiteX7" fmla="*/ 730250 w 1265835"/>
              <a:gd name="connsiteY7" fmla="*/ 292388 h 764591"/>
              <a:gd name="connsiteX8" fmla="*/ 594783 w 1265835"/>
              <a:gd name="connsiteY8" fmla="*/ 46855 h 764591"/>
              <a:gd name="connsiteX9" fmla="*/ 493183 w 1265835"/>
              <a:gd name="connsiteY9" fmla="*/ 23572 h 764591"/>
              <a:gd name="connsiteX10" fmla="*/ 0 w 1265835"/>
              <a:gd name="connsiteY10" fmla="*/ 34155 h 76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5835" h="764591">
                <a:moveTo>
                  <a:pt x="0" y="34155"/>
                </a:moveTo>
                <a:cubicBezTo>
                  <a:pt x="237243" y="15810"/>
                  <a:pt x="474486" y="-2534"/>
                  <a:pt x="582083" y="288"/>
                </a:cubicBezTo>
                <a:cubicBezTo>
                  <a:pt x="689680" y="3110"/>
                  <a:pt x="601486" y="-12765"/>
                  <a:pt x="645583" y="51088"/>
                </a:cubicBezTo>
                <a:cubicBezTo>
                  <a:pt x="689680" y="114941"/>
                  <a:pt x="746478" y="267341"/>
                  <a:pt x="846667" y="383405"/>
                </a:cubicBezTo>
                <a:cubicBezTo>
                  <a:pt x="946856" y="499469"/>
                  <a:pt x="1192037" y="697025"/>
                  <a:pt x="1246717" y="747472"/>
                </a:cubicBezTo>
                <a:cubicBezTo>
                  <a:pt x="1301398" y="797919"/>
                  <a:pt x="1226608" y="724541"/>
                  <a:pt x="1174750" y="686088"/>
                </a:cubicBezTo>
                <a:cubicBezTo>
                  <a:pt x="1122892" y="647635"/>
                  <a:pt x="1009650" y="582372"/>
                  <a:pt x="935567" y="516755"/>
                </a:cubicBezTo>
                <a:cubicBezTo>
                  <a:pt x="861484" y="451138"/>
                  <a:pt x="787047" y="370705"/>
                  <a:pt x="730250" y="292388"/>
                </a:cubicBezTo>
                <a:cubicBezTo>
                  <a:pt x="673453" y="214071"/>
                  <a:pt x="634294" y="91658"/>
                  <a:pt x="594783" y="46855"/>
                </a:cubicBezTo>
                <a:cubicBezTo>
                  <a:pt x="555272" y="2052"/>
                  <a:pt x="590902" y="25689"/>
                  <a:pt x="493183" y="23572"/>
                </a:cubicBezTo>
                <a:lnTo>
                  <a:pt x="0" y="3415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: 図形 1383">
            <a:extLst>
              <a:ext uri="{FF2B5EF4-FFF2-40B4-BE49-F238E27FC236}">
                <a16:creationId xmlns:a16="http://schemas.microsoft.com/office/drawing/2014/main" id="{700B42C5-A42C-4C83-A81B-19482D9A7705}"/>
              </a:ext>
            </a:extLst>
          </p:cNvPr>
          <p:cNvSpPr/>
          <p:nvPr/>
        </p:nvSpPr>
        <p:spPr>
          <a:xfrm>
            <a:off x="5521811" y="820975"/>
            <a:ext cx="761154" cy="1047901"/>
          </a:xfrm>
          <a:custGeom>
            <a:avLst/>
            <a:gdLst>
              <a:gd name="connsiteX0" fmla="*/ 23856 w 761154"/>
              <a:gd name="connsiteY0" fmla="*/ 292 h 1047901"/>
              <a:gd name="connsiteX1" fmla="*/ 23856 w 761154"/>
              <a:gd name="connsiteY1" fmla="*/ 190792 h 1047901"/>
              <a:gd name="connsiteX2" fmla="*/ 174139 w 761154"/>
              <a:gd name="connsiteY2" fmla="*/ 377058 h 1047901"/>
              <a:gd name="connsiteX3" fmla="*/ 595356 w 761154"/>
              <a:gd name="connsiteY3" fmla="*/ 614125 h 1047901"/>
              <a:gd name="connsiteX4" fmla="*/ 654622 w 761154"/>
              <a:gd name="connsiteY4" fmla="*/ 669158 h 1047901"/>
              <a:gd name="connsiteX5" fmla="*/ 760456 w 761154"/>
              <a:gd name="connsiteY5" fmla="*/ 1043808 h 1047901"/>
              <a:gd name="connsiteX6" fmla="*/ 703306 w 761154"/>
              <a:gd name="connsiteY6" fmla="*/ 878708 h 1047901"/>
              <a:gd name="connsiteX7" fmla="*/ 595356 w 761154"/>
              <a:gd name="connsiteY7" fmla="*/ 569675 h 1047901"/>
              <a:gd name="connsiteX8" fmla="*/ 229172 w 761154"/>
              <a:gd name="connsiteY8" fmla="*/ 377058 h 1047901"/>
              <a:gd name="connsiteX9" fmla="*/ 11156 w 761154"/>
              <a:gd name="connsiteY9" fmla="*/ 235242 h 1047901"/>
              <a:gd name="connsiteX10" fmla="*/ 23856 w 761154"/>
              <a:gd name="connsiteY10" fmla="*/ 292 h 1047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1154" h="1047901">
                <a:moveTo>
                  <a:pt x="23856" y="292"/>
                </a:moveTo>
                <a:cubicBezTo>
                  <a:pt x="25973" y="-7116"/>
                  <a:pt x="-1191" y="127998"/>
                  <a:pt x="23856" y="190792"/>
                </a:cubicBezTo>
                <a:cubicBezTo>
                  <a:pt x="48903" y="253586"/>
                  <a:pt x="78889" y="306503"/>
                  <a:pt x="174139" y="377058"/>
                </a:cubicBezTo>
                <a:cubicBezTo>
                  <a:pt x="269389" y="447614"/>
                  <a:pt x="515276" y="565442"/>
                  <a:pt x="595356" y="614125"/>
                </a:cubicBezTo>
                <a:cubicBezTo>
                  <a:pt x="675437" y="662808"/>
                  <a:pt x="627105" y="597544"/>
                  <a:pt x="654622" y="669158"/>
                </a:cubicBezTo>
                <a:cubicBezTo>
                  <a:pt x="682139" y="740772"/>
                  <a:pt x="752342" y="1008883"/>
                  <a:pt x="760456" y="1043808"/>
                </a:cubicBezTo>
                <a:cubicBezTo>
                  <a:pt x="768570" y="1078733"/>
                  <a:pt x="703306" y="878708"/>
                  <a:pt x="703306" y="878708"/>
                </a:cubicBezTo>
                <a:cubicBezTo>
                  <a:pt x="675789" y="799686"/>
                  <a:pt x="674378" y="653283"/>
                  <a:pt x="595356" y="569675"/>
                </a:cubicBezTo>
                <a:cubicBezTo>
                  <a:pt x="516334" y="486067"/>
                  <a:pt x="326539" y="432797"/>
                  <a:pt x="229172" y="377058"/>
                </a:cubicBezTo>
                <a:cubicBezTo>
                  <a:pt x="131805" y="321319"/>
                  <a:pt x="41495" y="296978"/>
                  <a:pt x="11156" y="235242"/>
                </a:cubicBezTo>
                <a:cubicBezTo>
                  <a:pt x="-19183" y="173506"/>
                  <a:pt x="21739" y="7700"/>
                  <a:pt x="23856" y="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: 図形 1384">
            <a:extLst>
              <a:ext uri="{FF2B5EF4-FFF2-40B4-BE49-F238E27FC236}">
                <a16:creationId xmlns:a16="http://schemas.microsoft.com/office/drawing/2014/main" id="{D6CCE105-B933-45A0-8F0B-9742024F7B9B}"/>
              </a:ext>
            </a:extLst>
          </p:cNvPr>
          <p:cNvSpPr/>
          <p:nvPr/>
        </p:nvSpPr>
        <p:spPr>
          <a:xfrm>
            <a:off x="5448008" y="825475"/>
            <a:ext cx="689189" cy="632390"/>
          </a:xfrm>
          <a:custGeom>
            <a:avLst/>
            <a:gdLst>
              <a:gd name="connsiteX0" fmla="*/ 25692 w 689189"/>
              <a:gd name="connsiteY0" fmla="*/ 25 h 632390"/>
              <a:gd name="connsiteX1" fmla="*/ 32042 w 689189"/>
              <a:gd name="connsiteY1" fmla="*/ 243442 h 632390"/>
              <a:gd name="connsiteX2" fmla="*/ 161159 w 689189"/>
              <a:gd name="connsiteY2" fmla="*/ 412775 h 632390"/>
              <a:gd name="connsiteX3" fmla="*/ 664925 w 689189"/>
              <a:gd name="connsiteY3" fmla="*/ 624442 h 632390"/>
              <a:gd name="connsiteX4" fmla="*/ 552742 w 689189"/>
              <a:gd name="connsiteY4" fmla="*/ 569408 h 632390"/>
              <a:gd name="connsiteX5" fmla="*/ 57442 w 689189"/>
              <a:gd name="connsiteY5" fmla="*/ 397958 h 632390"/>
              <a:gd name="connsiteX6" fmla="*/ 6642 w 689189"/>
              <a:gd name="connsiteY6" fmla="*/ 258258 h 632390"/>
              <a:gd name="connsiteX7" fmla="*/ 25692 w 689189"/>
              <a:gd name="connsiteY7" fmla="*/ 25 h 63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9189" h="632390">
                <a:moveTo>
                  <a:pt x="25692" y="25"/>
                </a:moveTo>
                <a:cubicBezTo>
                  <a:pt x="29925" y="-2444"/>
                  <a:pt x="9464" y="174650"/>
                  <a:pt x="32042" y="243442"/>
                </a:cubicBezTo>
                <a:cubicBezTo>
                  <a:pt x="54620" y="312234"/>
                  <a:pt x="55679" y="349275"/>
                  <a:pt x="161159" y="412775"/>
                </a:cubicBezTo>
                <a:cubicBezTo>
                  <a:pt x="266639" y="476275"/>
                  <a:pt x="599661" y="598337"/>
                  <a:pt x="664925" y="624442"/>
                </a:cubicBezTo>
                <a:cubicBezTo>
                  <a:pt x="730189" y="650548"/>
                  <a:pt x="653989" y="607155"/>
                  <a:pt x="552742" y="569408"/>
                </a:cubicBezTo>
                <a:cubicBezTo>
                  <a:pt x="451495" y="531661"/>
                  <a:pt x="148459" y="449816"/>
                  <a:pt x="57442" y="397958"/>
                </a:cubicBezTo>
                <a:cubicBezTo>
                  <a:pt x="-33575" y="346100"/>
                  <a:pt x="12286" y="320700"/>
                  <a:pt x="6642" y="258258"/>
                </a:cubicBezTo>
                <a:cubicBezTo>
                  <a:pt x="997" y="195816"/>
                  <a:pt x="21459" y="2494"/>
                  <a:pt x="25692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: 図形 1385">
            <a:extLst>
              <a:ext uri="{FF2B5EF4-FFF2-40B4-BE49-F238E27FC236}">
                <a16:creationId xmlns:a16="http://schemas.microsoft.com/office/drawing/2014/main" id="{83A11549-1D35-4953-BBE9-7EB1343E82CE}"/>
              </a:ext>
            </a:extLst>
          </p:cNvPr>
          <p:cNvSpPr/>
          <p:nvPr/>
        </p:nvSpPr>
        <p:spPr>
          <a:xfrm>
            <a:off x="5541418" y="1284728"/>
            <a:ext cx="771893" cy="785253"/>
          </a:xfrm>
          <a:custGeom>
            <a:avLst/>
            <a:gdLst>
              <a:gd name="connsiteX0" fmla="*/ 15 w 771893"/>
              <a:gd name="connsiteY0" fmla="*/ 89 h 785253"/>
              <a:gd name="connsiteX1" fmla="*/ 527065 w 771893"/>
              <a:gd name="connsiteY1" fmla="*/ 188472 h 785253"/>
              <a:gd name="connsiteX2" fmla="*/ 639249 w 771893"/>
              <a:gd name="connsiteY2" fmla="*/ 417072 h 785253"/>
              <a:gd name="connsiteX3" fmla="*/ 770482 w 771893"/>
              <a:gd name="connsiteY3" fmla="*/ 781139 h 785253"/>
              <a:gd name="connsiteX4" fmla="*/ 696399 w 771893"/>
              <a:gd name="connsiteY4" fmla="*/ 588522 h 785253"/>
              <a:gd name="connsiteX5" fmla="*/ 510132 w 771893"/>
              <a:gd name="connsiteY5" fmla="*/ 211755 h 785253"/>
              <a:gd name="connsiteX6" fmla="*/ 15 w 771893"/>
              <a:gd name="connsiteY6" fmla="*/ 89 h 78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1893" h="785253">
                <a:moveTo>
                  <a:pt x="15" y="89"/>
                </a:moveTo>
                <a:cubicBezTo>
                  <a:pt x="2837" y="-3792"/>
                  <a:pt x="420526" y="118975"/>
                  <a:pt x="527065" y="188472"/>
                </a:cubicBezTo>
                <a:cubicBezTo>
                  <a:pt x="633604" y="257969"/>
                  <a:pt x="598680" y="318294"/>
                  <a:pt x="639249" y="417072"/>
                </a:cubicBezTo>
                <a:cubicBezTo>
                  <a:pt x="679818" y="515850"/>
                  <a:pt x="760957" y="752564"/>
                  <a:pt x="770482" y="781139"/>
                </a:cubicBezTo>
                <a:cubicBezTo>
                  <a:pt x="780007" y="809714"/>
                  <a:pt x="739791" y="683419"/>
                  <a:pt x="696399" y="588522"/>
                </a:cubicBezTo>
                <a:cubicBezTo>
                  <a:pt x="653007" y="493625"/>
                  <a:pt x="630429" y="311591"/>
                  <a:pt x="510132" y="211755"/>
                </a:cubicBezTo>
                <a:cubicBezTo>
                  <a:pt x="389835" y="111919"/>
                  <a:pt x="-2807" y="3970"/>
                  <a:pt x="15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: 図形 1387">
            <a:extLst>
              <a:ext uri="{FF2B5EF4-FFF2-40B4-BE49-F238E27FC236}">
                <a16:creationId xmlns:a16="http://schemas.microsoft.com/office/drawing/2014/main" id="{2E334DA3-D5D7-4D23-BEBE-2477810C8F09}"/>
              </a:ext>
            </a:extLst>
          </p:cNvPr>
          <p:cNvSpPr/>
          <p:nvPr/>
        </p:nvSpPr>
        <p:spPr>
          <a:xfrm>
            <a:off x="5494785" y="1297493"/>
            <a:ext cx="786895" cy="505983"/>
          </a:xfrm>
          <a:custGeom>
            <a:avLst/>
            <a:gdLst>
              <a:gd name="connsiteX0" fmla="*/ 82 w 786895"/>
              <a:gd name="connsiteY0" fmla="*/ 24 h 505983"/>
              <a:gd name="connsiteX1" fmla="*/ 110148 w 786895"/>
              <a:gd name="connsiteY1" fmla="*/ 124907 h 505983"/>
              <a:gd name="connsiteX2" fmla="*/ 241382 w 786895"/>
              <a:gd name="connsiteY2" fmla="*/ 163007 h 505983"/>
              <a:gd name="connsiteX3" fmla="*/ 317582 w 786895"/>
              <a:gd name="connsiteY3" fmla="*/ 237090 h 505983"/>
              <a:gd name="connsiteX4" fmla="*/ 408598 w 786895"/>
              <a:gd name="connsiteY4" fmla="*/ 340807 h 505983"/>
              <a:gd name="connsiteX5" fmla="*/ 781132 w 786895"/>
              <a:gd name="connsiteY5" fmla="*/ 503790 h 505983"/>
              <a:gd name="connsiteX6" fmla="*/ 622382 w 786895"/>
              <a:gd name="connsiteY6" fmla="*/ 427590 h 505983"/>
              <a:gd name="connsiteX7" fmla="*/ 448815 w 786895"/>
              <a:gd name="connsiteY7" fmla="*/ 323874 h 505983"/>
              <a:gd name="connsiteX8" fmla="*/ 262548 w 786895"/>
              <a:gd name="connsiteY8" fmla="*/ 156657 h 505983"/>
              <a:gd name="connsiteX9" fmla="*/ 95332 w 786895"/>
              <a:gd name="connsiteY9" fmla="*/ 114324 h 505983"/>
              <a:gd name="connsiteX10" fmla="*/ 82 w 786895"/>
              <a:gd name="connsiteY10" fmla="*/ 24 h 50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6895" h="505983">
                <a:moveTo>
                  <a:pt x="82" y="24"/>
                </a:moveTo>
                <a:cubicBezTo>
                  <a:pt x="2551" y="1788"/>
                  <a:pt x="69931" y="97743"/>
                  <a:pt x="110148" y="124907"/>
                </a:cubicBezTo>
                <a:cubicBezTo>
                  <a:pt x="150365" y="152071"/>
                  <a:pt x="206810" y="144310"/>
                  <a:pt x="241382" y="163007"/>
                </a:cubicBezTo>
                <a:cubicBezTo>
                  <a:pt x="275954" y="181704"/>
                  <a:pt x="289713" y="207457"/>
                  <a:pt x="317582" y="237090"/>
                </a:cubicBezTo>
                <a:cubicBezTo>
                  <a:pt x="345451" y="266723"/>
                  <a:pt x="331340" y="296357"/>
                  <a:pt x="408598" y="340807"/>
                </a:cubicBezTo>
                <a:cubicBezTo>
                  <a:pt x="485856" y="385257"/>
                  <a:pt x="745501" y="489326"/>
                  <a:pt x="781132" y="503790"/>
                </a:cubicBezTo>
                <a:cubicBezTo>
                  <a:pt x="816763" y="518254"/>
                  <a:pt x="677768" y="457576"/>
                  <a:pt x="622382" y="427590"/>
                </a:cubicBezTo>
                <a:cubicBezTo>
                  <a:pt x="566996" y="397604"/>
                  <a:pt x="508787" y="369029"/>
                  <a:pt x="448815" y="323874"/>
                </a:cubicBezTo>
                <a:cubicBezTo>
                  <a:pt x="388843" y="278719"/>
                  <a:pt x="321462" y="191582"/>
                  <a:pt x="262548" y="156657"/>
                </a:cubicBezTo>
                <a:cubicBezTo>
                  <a:pt x="203634" y="121732"/>
                  <a:pt x="139429" y="137960"/>
                  <a:pt x="95332" y="114324"/>
                </a:cubicBezTo>
                <a:cubicBezTo>
                  <a:pt x="51235" y="90688"/>
                  <a:pt x="-2387" y="-1740"/>
                  <a:pt x="82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: 図形 1388">
            <a:extLst>
              <a:ext uri="{FF2B5EF4-FFF2-40B4-BE49-F238E27FC236}">
                <a16:creationId xmlns:a16="http://schemas.microsoft.com/office/drawing/2014/main" id="{D57D1CF6-25F6-43CF-9539-A54789E81416}"/>
              </a:ext>
            </a:extLst>
          </p:cNvPr>
          <p:cNvSpPr/>
          <p:nvPr/>
        </p:nvSpPr>
        <p:spPr>
          <a:xfrm>
            <a:off x="5198438" y="709341"/>
            <a:ext cx="238809" cy="432554"/>
          </a:xfrm>
          <a:custGeom>
            <a:avLst/>
            <a:gdLst>
              <a:gd name="connsiteX0" fmla="*/ 64125 w 238809"/>
              <a:gd name="connsiteY0" fmla="*/ 14559 h 432554"/>
              <a:gd name="connsiteX1" fmla="*/ 56187 w 238809"/>
              <a:gd name="connsiteY1" fmla="*/ 65359 h 432554"/>
              <a:gd name="connsiteX2" fmla="*/ 625 w 238809"/>
              <a:gd name="connsiteY2" fmla="*/ 286022 h 432554"/>
              <a:gd name="connsiteX3" fmla="*/ 97462 w 238809"/>
              <a:gd name="connsiteY3" fmla="*/ 387622 h 432554"/>
              <a:gd name="connsiteX4" fmla="*/ 238750 w 238809"/>
              <a:gd name="connsiteY4" fmla="*/ 432072 h 432554"/>
              <a:gd name="connsiteX5" fmla="*/ 80000 w 238809"/>
              <a:gd name="connsiteY5" fmla="*/ 362222 h 432554"/>
              <a:gd name="connsiteX6" fmla="*/ 33962 w 238809"/>
              <a:gd name="connsiteY6" fmla="*/ 293959 h 432554"/>
              <a:gd name="connsiteX7" fmla="*/ 64125 w 238809"/>
              <a:gd name="connsiteY7" fmla="*/ 14559 h 43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809" h="432554">
                <a:moveTo>
                  <a:pt x="64125" y="14559"/>
                </a:moveTo>
                <a:cubicBezTo>
                  <a:pt x="67829" y="-23541"/>
                  <a:pt x="66770" y="20115"/>
                  <a:pt x="56187" y="65359"/>
                </a:cubicBezTo>
                <a:cubicBezTo>
                  <a:pt x="45604" y="110603"/>
                  <a:pt x="-6254" y="232312"/>
                  <a:pt x="625" y="286022"/>
                </a:cubicBezTo>
                <a:cubicBezTo>
                  <a:pt x="7504" y="339732"/>
                  <a:pt x="57774" y="363280"/>
                  <a:pt x="97462" y="387622"/>
                </a:cubicBezTo>
                <a:cubicBezTo>
                  <a:pt x="137150" y="411964"/>
                  <a:pt x="241660" y="436305"/>
                  <a:pt x="238750" y="432072"/>
                </a:cubicBezTo>
                <a:cubicBezTo>
                  <a:pt x="235840" y="427839"/>
                  <a:pt x="114131" y="385241"/>
                  <a:pt x="80000" y="362222"/>
                </a:cubicBezTo>
                <a:cubicBezTo>
                  <a:pt x="45869" y="339203"/>
                  <a:pt x="34227" y="351374"/>
                  <a:pt x="33962" y="293959"/>
                </a:cubicBezTo>
                <a:cubicBezTo>
                  <a:pt x="33697" y="236544"/>
                  <a:pt x="60421" y="52659"/>
                  <a:pt x="64125" y="14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: 図形 1389">
            <a:extLst>
              <a:ext uri="{FF2B5EF4-FFF2-40B4-BE49-F238E27FC236}">
                <a16:creationId xmlns:a16="http://schemas.microsoft.com/office/drawing/2014/main" id="{10F3F093-2317-4D67-B5FC-11D4E4E6DE7A}"/>
              </a:ext>
            </a:extLst>
          </p:cNvPr>
          <p:cNvSpPr/>
          <p:nvPr/>
        </p:nvSpPr>
        <p:spPr>
          <a:xfrm>
            <a:off x="5300473" y="796924"/>
            <a:ext cx="173692" cy="303233"/>
          </a:xfrm>
          <a:custGeom>
            <a:avLst/>
            <a:gdLst>
              <a:gd name="connsiteX0" fmla="*/ 16065 w 173692"/>
              <a:gd name="connsiteY0" fmla="*/ 1 h 303233"/>
              <a:gd name="connsiteX1" fmla="*/ 31940 w 173692"/>
              <a:gd name="connsiteY1" fmla="*/ 180976 h 303233"/>
              <a:gd name="connsiteX2" fmla="*/ 166877 w 173692"/>
              <a:gd name="connsiteY2" fmla="*/ 298451 h 303233"/>
              <a:gd name="connsiteX3" fmla="*/ 139890 w 173692"/>
              <a:gd name="connsiteY3" fmla="*/ 273051 h 303233"/>
              <a:gd name="connsiteX4" fmla="*/ 20827 w 173692"/>
              <a:gd name="connsiteY4" fmla="*/ 204789 h 303233"/>
              <a:gd name="connsiteX5" fmla="*/ 190 w 173692"/>
              <a:gd name="connsiteY5" fmla="*/ 177801 h 303233"/>
              <a:gd name="connsiteX6" fmla="*/ 16065 w 173692"/>
              <a:gd name="connsiteY6" fmla="*/ 1 h 30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692" h="303233">
                <a:moveTo>
                  <a:pt x="16065" y="1"/>
                </a:moveTo>
                <a:cubicBezTo>
                  <a:pt x="21357" y="530"/>
                  <a:pt x="6805" y="131234"/>
                  <a:pt x="31940" y="180976"/>
                </a:cubicBezTo>
                <a:cubicBezTo>
                  <a:pt x="57075" y="230718"/>
                  <a:pt x="148885" y="283105"/>
                  <a:pt x="166877" y="298451"/>
                </a:cubicBezTo>
                <a:cubicBezTo>
                  <a:pt x="184869" y="313797"/>
                  <a:pt x="164231" y="288661"/>
                  <a:pt x="139890" y="273051"/>
                </a:cubicBezTo>
                <a:cubicBezTo>
                  <a:pt x="115549" y="257441"/>
                  <a:pt x="44110" y="220664"/>
                  <a:pt x="20827" y="204789"/>
                </a:cubicBezTo>
                <a:cubicBezTo>
                  <a:pt x="-2456" y="188914"/>
                  <a:pt x="-75" y="210345"/>
                  <a:pt x="190" y="177801"/>
                </a:cubicBezTo>
                <a:cubicBezTo>
                  <a:pt x="455" y="145257"/>
                  <a:pt x="10773" y="-528"/>
                  <a:pt x="1606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: 図形 1390">
            <a:extLst>
              <a:ext uri="{FF2B5EF4-FFF2-40B4-BE49-F238E27FC236}">
                <a16:creationId xmlns:a16="http://schemas.microsoft.com/office/drawing/2014/main" id="{D95F5AE3-964F-4901-B1BA-1144CAD4ED95}"/>
              </a:ext>
            </a:extLst>
          </p:cNvPr>
          <p:cNvSpPr/>
          <p:nvPr/>
        </p:nvSpPr>
        <p:spPr>
          <a:xfrm>
            <a:off x="5187948" y="692608"/>
            <a:ext cx="776745" cy="452540"/>
          </a:xfrm>
          <a:custGeom>
            <a:avLst/>
            <a:gdLst>
              <a:gd name="connsiteX0" fmla="*/ 2 w 776745"/>
              <a:gd name="connsiteY0" fmla="*/ 31292 h 452540"/>
              <a:gd name="connsiteX1" fmla="*/ 415927 w 776745"/>
              <a:gd name="connsiteY1" fmla="*/ 2717 h 452540"/>
              <a:gd name="connsiteX2" fmla="*/ 523877 w 776745"/>
              <a:gd name="connsiteY2" fmla="*/ 105905 h 452540"/>
              <a:gd name="connsiteX3" fmla="*/ 771527 w 776745"/>
              <a:gd name="connsiteY3" fmla="*/ 444042 h 452540"/>
              <a:gd name="connsiteX4" fmla="*/ 698502 w 776745"/>
              <a:gd name="connsiteY4" fmla="*/ 358317 h 452540"/>
              <a:gd name="connsiteX5" fmla="*/ 422277 w 776745"/>
              <a:gd name="connsiteY5" fmla="*/ 45580 h 452540"/>
              <a:gd name="connsiteX6" fmla="*/ 2 w 776745"/>
              <a:gd name="connsiteY6" fmla="*/ 31292 h 45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6745" h="452540">
                <a:moveTo>
                  <a:pt x="2" y="31292"/>
                </a:moveTo>
                <a:cubicBezTo>
                  <a:pt x="-1056" y="24148"/>
                  <a:pt x="328615" y="-9718"/>
                  <a:pt x="415927" y="2717"/>
                </a:cubicBezTo>
                <a:cubicBezTo>
                  <a:pt x="503239" y="15152"/>
                  <a:pt x="464610" y="32351"/>
                  <a:pt x="523877" y="105905"/>
                </a:cubicBezTo>
                <a:cubicBezTo>
                  <a:pt x="583144" y="179459"/>
                  <a:pt x="742423" y="401973"/>
                  <a:pt x="771527" y="444042"/>
                </a:cubicBezTo>
                <a:cubicBezTo>
                  <a:pt x="800631" y="486111"/>
                  <a:pt x="698502" y="358317"/>
                  <a:pt x="698502" y="358317"/>
                </a:cubicBezTo>
                <a:cubicBezTo>
                  <a:pt x="640294" y="291907"/>
                  <a:pt x="541869" y="100878"/>
                  <a:pt x="422277" y="45580"/>
                </a:cubicBezTo>
                <a:cubicBezTo>
                  <a:pt x="302685" y="-9718"/>
                  <a:pt x="1060" y="38436"/>
                  <a:pt x="2" y="31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: 図形 1391">
            <a:extLst>
              <a:ext uri="{FF2B5EF4-FFF2-40B4-BE49-F238E27FC236}">
                <a16:creationId xmlns:a16="http://schemas.microsoft.com/office/drawing/2014/main" id="{C46203C8-1996-4259-A758-4040BDBA9C24}"/>
              </a:ext>
            </a:extLst>
          </p:cNvPr>
          <p:cNvSpPr/>
          <p:nvPr/>
        </p:nvSpPr>
        <p:spPr>
          <a:xfrm>
            <a:off x="4314446" y="837096"/>
            <a:ext cx="695012" cy="538518"/>
          </a:xfrm>
          <a:custGeom>
            <a:avLst/>
            <a:gdLst>
              <a:gd name="connsiteX0" fmla="*/ 694117 w 695012"/>
              <a:gd name="connsiteY0" fmla="*/ 1104 h 538518"/>
              <a:gd name="connsiteX1" fmla="*/ 140079 w 695012"/>
              <a:gd name="connsiteY1" fmla="*/ 261454 h 538518"/>
              <a:gd name="connsiteX2" fmla="*/ 3554 w 695012"/>
              <a:gd name="connsiteY2" fmla="*/ 536092 h 538518"/>
              <a:gd name="connsiteX3" fmla="*/ 44829 w 695012"/>
              <a:gd name="connsiteY3" fmla="*/ 388454 h 538518"/>
              <a:gd name="connsiteX4" fmla="*/ 97217 w 695012"/>
              <a:gd name="connsiteY4" fmla="*/ 261454 h 538518"/>
              <a:gd name="connsiteX5" fmla="*/ 265492 w 695012"/>
              <a:gd name="connsiteY5" fmla="*/ 170967 h 538518"/>
              <a:gd name="connsiteX6" fmla="*/ 694117 w 695012"/>
              <a:gd name="connsiteY6" fmla="*/ 1104 h 53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5012" h="538518">
                <a:moveTo>
                  <a:pt x="694117" y="1104"/>
                </a:moveTo>
                <a:cubicBezTo>
                  <a:pt x="673215" y="16185"/>
                  <a:pt x="255173" y="172289"/>
                  <a:pt x="140079" y="261454"/>
                </a:cubicBezTo>
                <a:cubicBezTo>
                  <a:pt x="24985" y="350619"/>
                  <a:pt x="19429" y="514925"/>
                  <a:pt x="3554" y="536092"/>
                </a:cubicBezTo>
                <a:cubicBezTo>
                  <a:pt x="-12321" y="557259"/>
                  <a:pt x="29219" y="434227"/>
                  <a:pt x="44829" y="388454"/>
                </a:cubicBezTo>
                <a:cubicBezTo>
                  <a:pt x="60439" y="342681"/>
                  <a:pt x="60440" y="297702"/>
                  <a:pt x="97217" y="261454"/>
                </a:cubicBezTo>
                <a:cubicBezTo>
                  <a:pt x="133994" y="225206"/>
                  <a:pt x="166803" y="212242"/>
                  <a:pt x="265492" y="170967"/>
                </a:cubicBezTo>
                <a:cubicBezTo>
                  <a:pt x="364181" y="129692"/>
                  <a:pt x="715019" y="-13977"/>
                  <a:pt x="694117" y="1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: 図形 1392">
            <a:extLst>
              <a:ext uri="{FF2B5EF4-FFF2-40B4-BE49-F238E27FC236}">
                <a16:creationId xmlns:a16="http://schemas.microsoft.com/office/drawing/2014/main" id="{05916EC9-0AF3-4AE6-8B58-0FE8A7D588EF}"/>
              </a:ext>
            </a:extLst>
          </p:cNvPr>
          <p:cNvSpPr/>
          <p:nvPr/>
        </p:nvSpPr>
        <p:spPr>
          <a:xfrm>
            <a:off x="4564648" y="631894"/>
            <a:ext cx="717620" cy="174237"/>
          </a:xfrm>
          <a:custGeom>
            <a:avLst/>
            <a:gdLst>
              <a:gd name="connsiteX0" fmla="*/ 715377 w 717620"/>
              <a:gd name="connsiteY0" fmla="*/ 42794 h 174237"/>
              <a:gd name="connsiteX1" fmla="*/ 361365 w 717620"/>
              <a:gd name="connsiteY1" fmla="*/ 4694 h 174237"/>
              <a:gd name="connsiteX2" fmla="*/ 10527 w 717620"/>
              <a:gd name="connsiteY2" fmla="*/ 169794 h 174237"/>
              <a:gd name="connsiteX3" fmla="*/ 113715 w 717620"/>
              <a:gd name="connsiteY3" fmla="*/ 117406 h 174237"/>
              <a:gd name="connsiteX4" fmla="*/ 339140 w 717620"/>
              <a:gd name="connsiteY4" fmla="*/ 14219 h 174237"/>
              <a:gd name="connsiteX5" fmla="*/ 502652 w 717620"/>
              <a:gd name="connsiteY5" fmla="*/ 17394 h 174237"/>
              <a:gd name="connsiteX6" fmla="*/ 715377 w 717620"/>
              <a:gd name="connsiteY6" fmla="*/ 42794 h 174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7620" h="174237">
                <a:moveTo>
                  <a:pt x="715377" y="42794"/>
                </a:moveTo>
                <a:cubicBezTo>
                  <a:pt x="691829" y="40677"/>
                  <a:pt x="478840" y="-16473"/>
                  <a:pt x="361365" y="4694"/>
                </a:cubicBezTo>
                <a:cubicBezTo>
                  <a:pt x="243890" y="25861"/>
                  <a:pt x="51802" y="151009"/>
                  <a:pt x="10527" y="169794"/>
                </a:cubicBezTo>
                <a:cubicBezTo>
                  <a:pt x="-30748" y="188579"/>
                  <a:pt x="58946" y="143335"/>
                  <a:pt x="113715" y="117406"/>
                </a:cubicBezTo>
                <a:cubicBezTo>
                  <a:pt x="168484" y="91477"/>
                  <a:pt x="274317" y="30888"/>
                  <a:pt x="339140" y="14219"/>
                </a:cubicBezTo>
                <a:cubicBezTo>
                  <a:pt x="403963" y="-2450"/>
                  <a:pt x="434389" y="10779"/>
                  <a:pt x="502652" y="17394"/>
                </a:cubicBezTo>
                <a:cubicBezTo>
                  <a:pt x="570915" y="24009"/>
                  <a:pt x="738925" y="44911"/>
                  <a:pt x="715377" y="42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: 図形 1393">
            <a:extLst>
              <a:ext uri="{FF2B5EF4-FFF2-40B4-BE49-F238E27FC236}">
                <a16:creationId xmlns:a16="http://schemas.microsoft.com/office/drawing/2014/main" id="{25E438BD-F77D-4033-8062-B8B2087524AF}"/>
              </a:ext>
            </a:extLst>
          </p:cNvPr>
          <p:cNvSpPr/>
          <p:nvPr/>
        </p:nvSpPr>
        <p:spPr>
          <a:xfrm>
            <a:off x="4324233" y="931330"/>
            <a:ext cx="603737" cy="426004"/>
          </a:xfrm>
          <a:custGeom>
            <a:avLst/>
            <a:gdLst>
              <a:gd name="connsiteX0" fmla="*/ 603367 w 603737"/>
              <a:gd name="connsiteY0" fmla="*/ 3 h 426004"/>
              <a:gd name="connsiteX1" fmla="*/ 216017 w 603737"/>
              <a:gd name="connsiteY1" fmla="*/ 171453 h 426004"/>
              <a:gd name="connsiteX2" fmla="*/ 4350 w 603737"/>
              <a:gd name="connsiteY2" fmla="*/ 423337 h 426004"/>
              <a:gd name="connsiteX3" fmla="*/ 78434 w 603737"/>
              <a:gd name="connsiteY3" fmla="*/ 296337 h 426004"/>
              <a:gd name="connsiteX4" fmla="*/ 141934 w 603737"/>
              <a:gd name="connsiteY4" fmla="*/ 175687 h 426004"/>
              <a:gd name="connsiteX5" fmla="*/ 603367 w 603737"/>
              <a:gd name="connsiteY5" fmla="*/ 3 h 42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737" h="426004">
                <a:moveTo>
                  <a:pt x="603367" y="3"/>
                </a:moveTo>
                <a:cubicBezTo>
                  <a:pt x="615714" y="-703"/>
                  <a:pt x="315853" y="100897"/>
                  <a:pt x="216017" y="171453"/>
                </a:cubicBezTo>
                <a:cubicBezTo>
                  <a:pt x="116181" y="242009"/>
                  <a:pt x="27281" y="402523"/>
                  <a:pt x="4350" y="423337"/>
                </a:cubicBezTo>
                <a:cubicBezTo>
                  <a:pt x="-18581" y="444151"/>
                  <a:pt x="55503" y="337612"/>
                  <a:pt x="78434" y="296337"/>
                </a:cubicBezTo>
                <a:cubicBezTo>
                  <a:pt x="101365" y="255062"/>
                  <a:pt x="58679" y="224018"/>
                  <a:pt x="141934" y="175687"/>
                </a:cubicBezTo>
                <a:cubicBezTo>
                  <a:pt x="225189" y="127356"/>
                  <a:pt x="591020" y="709"/>
                  <a:pt x="60336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: 図形 1394">
            <a:extLst>
              <a:ext uri="{FF2B5EF4-FFF2-40B4-BE49-F238E27FC236}">
                <a16:creationId xmlns:a16="http://schemas.microsoft.com/office/drawing/2014/main" id="{37DE6656-3D8C-4AE2-A010-1309D71898C1}"/>
              </a:ext>
            </a:extLst>
          </p:cNvPr>
          <p:cNvSpPr/>
          <p:nvPr/>
        </p:nvSpPr>
        <p:spPr>
          <a:xfrm>
            <a:off x="4379307" y="1276350"/>
            <a:ext cx="139783" cy="615095"/>
          </a:xfrm>
          <a:custGeom>
            <a:avLst/>
            <a:gdLst>
              <a:gd name="connsiteX0" fmla="*/ 139776 w 139783"/>
              <a:gd name="connsiteY0" fmla="*/ 0 h 615095"/>
              <a:gd name="connsiteX1" fmla="*/ 86860 w 139783"/>
              <a:gd name="connsiteY1" fmla="*/ 150283 h 615095"/>
              <a:gd name="connsiteX2" fmla="*/ 91093 w 139783"/>
              <a:gd name="connsiteY2" fmla="*/ 336550 h 615095"/>
              <a:gd name="connsiteX3" fmla="*/ 76 w 139783"/>
              <a:gd name="connsiteY3" fmla="*/ 613833 h 615095"/>
              <a:gd name="connsiteX4" fmla="*/ 76276 w 139783"/>
              <a:gd name="connsiteY4" fmla="*/ 431800 h 615095"/>
              <a:gd name="connsiteX5" fmla="*/ 122843 w 139783"/>
              <a:gd name="connsiteY5" fmla="*/ 254000 h 615095"/>
              <a:gd name="connsiteX6" fmla="*/ 91093 w 139783"/>
              <a:gd name="connsiteY6" fmla="*/ 148167 h 615095"/>
              <a:gd name="connsiteX7" fmla="*/ 139776 w 139783"/>
              <a:gd name="connsiteY7" fmla="*/ 0 h 61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783" h="615095">
                <a:moveTo>
                  <a:pt x="139776" y="0"/>
                </a:moveTo>
                <a:cubicBezTo>
                  <a:pt x="139071" y="353"/>
                  <a:pt x="94974" y="94192"/>
                  <a:pt x="86860" y="150283"/>
                </a:cubicBezTo>
                <a:cubicBezTo>
                  <a:pt x="78746" y="206374"/>
                  <a:pt x="105557" y="259292"/>
                  <a:pt x="91093" y="336550"/>
                </a:cubicBezTo>
                <a:cubicBezTo>
                  <a:pt x="76629" y="413808"/>
                  <a:pt x="2545" y="597958"/>
                  <a:pt x="76" y="613833"/>
                </a:cubicBezTo>
                <a:cubicBezTo>
                  <a:pt x="-2394" y="629708"/>
                  <a:pt x="55815" y="491772"/>
                  <a:pt x="76276" y="431800"/>
                </a:cubicBezTo>
                <a:cubicBezTo>
                  <a:pt x="96737" y="371828"/>
                  <a:pt x="120374" y="301272"/>
                  <a:pt x="122843" y="254000"/>
                </a:cubicBezTo>
                <a:cubicBezTo>
                  <a:pt x="125312" y="206728"/>
                  <a:pt x="87918" y="190853"/>
                  <a:pt x="91093" y="148167"/>
                </a:cubicBezTo>
                <a:cubicBezTo>
                  <a:pt x="94268" y="105481"/>
                  <a:pt x="140481" y="-353"/>
                  <a:pt x="13977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: 図形 1395">
            <a:extLst>
              <a:ext uri="{FF2B5EF4-FFF2-40B4-BE49-F238E27FC236}">
                <a16:creationId xmlns:a16="http://schemas.microsoft.com/office/drawing/2014/main" id="{09CA7CB4-219A-46F9-92B1-5DA47BE99937}"/>
              </a:ext>
            </a:extLst>
          </p:cNvPr>
          <p:cNvSpPr/>
          <p:nvPr/>
        </p:nvSpPr>
        <p:spPr>
          <a:xfrm>
            <a:off x="4355212" y="1346135"/>
            <a:ext cx="138589" cy="284253"/>
          </a:xfrm>
          <a:custGeom>
            <a:avLst/>
            <a:gdLst>
              <a:gd name="connsiteX0" fmla="*/ 138471 w 138589"/>
              <a:gd name="connsiteY0" fmla="*/ 65 h 284253"/>
              <a:gd name="connsiteX1" fmla="*/ 30521 w 138589"/>
              <a:gd name="connsiteY1" fmla="*/ 199032 h 284253"/>
              <a:gd name="connsiteX2" fmla="*/ 24171 w 138589"/>
              <a:gd name="connsiteY2" fmla="*/ 283698 h 284253"/>
              <a:gd name="connsiteX3" fmla="*/ 17821 w 138589"/>
              <a:gd name="connsiteY3" fmla="*/ 232898 h 284253"/>
              <a:gd name="connsiteX4" fmla="*/ 7238 w 138589"/>
              <a:gd name="connsiteY4" fmla="*/ 177865 h 284253"/>
              <a:gd name="connsiteX5" fmla="*/ 138471 w 138589"/>
              <a:gd name="connsiteY5" fmla="*/ 65 h 28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589" h="284253">
                <a:moveTo>
                  <a:pt x="138471" y="65"/>
                </a:moveTo>
                <a:cubicBezTo>
                  <a:pt x="142351" y="3593"/>
                  <a:pt x="49571" y="151760"/>
                  <a:pt x="30521" y="199032"/>
                </a:cubicBezTo>
                <a:cubicBezTo>
                  <a:pt x="11471" y="246304"/>
                  <a:pt x="26288" y="278054"/>
                  <a:pt x="24171" y="283698"/>
                </a:cubicBezTo>
                <a:cubicBezTo>
                  <a:pt x="22054" y="289342"/>
                  <a:pt x="20643" y="250537"/>
                  <a:pt x="17821" y="232898"/>
                </a:cubicBezTo>
                <a:cubicBezTo>
                  <a:pt x="14999" y="215259"/>
                  <a:pt x="-12870" y="219140"/>
                  <a:pt x="7238" y="177865"/>
                </a:cubicBezTo>
                <a:cubicBezTo>
                  <a:pt x="27346" y="136590"/>
                  <a:pt x="134591" y="-3463"/>
                  <a:pt x="138471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: 図形 1396">
            <a:extLst>
              <a:ext uri="{FF2B5EF4-FFF2-40B4-BE49-F238E27FC236}">
                <a16:creationId xmlns:a16="http://schemas.microsoft.com/office/drawing/2014/main" id="{1D1ECC18-9570-40FE-9B26-6D64E7C9A41E}"/>
              </a:ext>
            </a:extLst>
          </p:cNvPr>
          <p:cNvSpPr/>
          <p:nvPr/>
        </p:nvSpPr>
        <p:spPr>
          <a:xfrm>
            <a:off x="4286245" y="1714421"/>
            <a:ext cx="199668" cy="305233"/>
          </a:xfrm>
          <a:custGeom>
            <a:avLst/>
            <a:gdLst>
              <a:gd name="connsiteX0" fmla="*/ 137588 w 199668"/>
              <a:gd name="connsiteY0" fmla="*/ 79 h 305233"/>
              <a:gd name="connsiteX1" fmla="*/ 35988 w 199668"/>
              <a:gd name="connsiteY1" fmla="*/ 209629 h 305233"/>
              <a:gd name="connsiteX2" fmla="*/ 139705 w 199668"/>
              <a:gd name="connsiteY2" fmla="*/ 283712 h 305233"/>
              <a:gd name="connsiteX3" fmla="*/ 198972 w 199668"/>
              <a:gd name="connsiteY3" fmla="*/ 304879 h 305233"/>
              <a:gd name="connsiteX4" fmla="*/ 101605 w 199668"/>
              <a:gd name="connsiteY4" fmla="*/ 271012 h 305233"/>
              <a:gd name="connsiteX5" fmla="*/ 5 w 199668"/>
              <a:gd name="connsiteY5" fmla="*/ 235029 h 305233"/>
              <a:gd name="connsiteX6" fmla="*/ 137588 w 199668"/>
              <a:gd name="connsiteY6" fmla="*/ 79 h 30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668" h="305233">
                <a:moveTo>
                  <a:pt x="137588" y="79"/>
                </a:moveTo>
                <a:cubicBezTo>
                  <a:pt x="143585" y="-4154"/>
                  <a:pt x="35635" y="162357"/>
                  <a:pt x="35988" y="209629"/>
                </a:cubicBezTo>
                <a:cubicBezTo>
                  <a:pt x="36341" y="256901"/>
                  <a:pt x="112541" y="267837"/>
                  <a:pt x="139705" y="283712"/>
                </a:cubicBezTo>
                <a:cubicBezTo>
                  <a:pt x="166869" y="299587"/>
                  <a:pt x="205322" y="306996"/>
                  <a:pt x="198972" y="304879"/>
                </a:cubicBezTo>
                <a:cubicBezTo>
                  <a:pt x="192622" y="302762"/>
                  <a:pt x="134766" y="282654"/>
                  <a:pt x="101605" y="271012"/>
                </a:cubicBezTo>
                <a:cubicBezTo>
                  <a:pt x="68444" y="259370"/>
                  <a:pt x="-701" y="276657"/>
                  <a:pt x="5" y="235029"/>
                </a:cubicBezTo>
                <a:cubicBezTo>
                  <a:pt x="711" y="193401"/>
                  <a:pt x="131591" y="4312"/>
                  <a:pt x="137588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: 図形 1397">
            <a:extLst>
              <a:ext uri="{FF2B5EF4-FFF2-40B4-BE49-F238E27FC236}">
                <a16:creationId xmlns:a16="http://schemas.microsoft.com/office/drawing/2014/main" id="{B96CA17A-03C7-4B7B-817A-06890F1AC6C7}"/>
              </a:ext>
            </a:extLst>
          </p:cNvPr>
          <p:cNvSpPr/>
          <p:nvPr/>
        </p:nvSpPr>
        <p:spPr>
          <a:xfrm>
            <a:off x="4432360" y="1717928"/>
            <a:ext cx="170137" cy="490142"/>
          </a:xfrm>
          <a:custGeom>
            <a:avLst/>
            <a:gdLst>
              <a:gd name="connsiteX0" fmla="*/ 40157 w 170137"/>
              <a:gd name="connsiteY0" fmla="*/ 805 h 490142"/>
              <a:gd name="connsiteX1" fmla="*/ 38040 w 170137"/>
              <a:gd name="connsiteY1" fmla="*/ 142622 h 490142"/>
              <a:gd name="connsiteX2" fmla="*/ 167157 w 170137"/>
              <a:gd name="connsiteY2" fmla="*/ 483405 h 490142"/>
              <a:gd name="connsiteX3" fmla="*/ 118473 w 170137"/>
              <a:gd name="connsiteY3" fmla="*/ 356405 h 490142"/>
              <a:gd name="connsiteX4" fmla="*/ 2057 w 170137"/>
              <a:gd name="connsiteY4" fmla="*/ 197655 h 490142"/>
              <a:gd name="connsiteX5" fmla="*/ 40157 w 170137"/>
              <a:gd name="connsiteY5" fmla="*/ 805 h 49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137" h="490142">
                <a:moveTo>
                  <a:pt x="40157" y="805"/>
                </a:moveTo>
                <a:cubicBezTo>
                  <a:pt x="46154" y="-8367"/>
                  <a:pt x="16873" y="62189"/>
                  <a:pt x="38040" y="142622"/>
                </a:cubicBezTo>
                <a:cubicBezTo>
                  <a:pt x="59207" y="223055"/>
                  <a:pt x="153752" y="447775"/>
                  <a:pt x="167157" y="483405"/>
                </a:cubicBezTo>
                <a:cubicBezTo>
                  <a:pt x="180562" y="519035"/>
                  <a:pt x="145990" y="404030"/>
                  <a:pt x="118473" y="356405"/>
                </a:cubicBezTo>
                <a:cubicBezTo>
                  <a:pt x="90956" y="308780"/>
                  <a:pt x="14051" y="258332"/>
                  <a:pt x="2057" y="197655"/>
                </a:cubicBezTo>
                <a:cubicBezTo>
                  <a:pt x="-9937" y="136978"/>
                  <a:pt x="34160" y="9977"/>
                  <a:pt x="40157" y="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: 図形 1398">
            <a:extLst>
              <a:ext uri="{FF2B5EF4-FFF2-40B4-BE49-F238E27FC236}">
                <a16:creationId xmlns:a16="http://schemas.microsoft.com/office/drawing/2014/main" id="{A65F56E2-FC73-4EDF-B5EA-00DADC6BA571}"/>
              </a:ext>
            </a:extLst>
          </p:cNvPr>
          <p:cNvSpPr/>
          <p:nvPr/>
        </p:nvSpPr>
        <p:spPr>
          <a:xfrm>
            <a:off x="4288313" y="2051904"/>
            <a:ext cx="177455" cy="562286"/>
          </a:xfrm>
          <a:custGeom>
            <a:avLst/>
            <a:gdLst>
              <a:gd name="connsiteX0" fmla="*/ 137637 w 177455"/>
              <a:gd name="connsiteY0" fmla="*/ 1263 h 562286"/>
              <a:gd name="connsiteX1" fmla="*/ 137637 w 177455"/>
              <a:gd name="connsiteY1" fmla="*/ 71113 h 562286"/>
              <a:gd name="connsiteX2" fmla="*/ 42387 w 177455"/>
              <a:gd name="connsiteY2" fmla="*/ 259496 h 562286"/>
              <a:gd name="connsiteX3" fmla="*/ 52970 w 177455"/>
              <a:gd name="connsiteY3" fmla="*/ 388613 h 562286"/>
              <a:gd name="connsiteX4" fmla="*/ 175737 w 177455"/>
              <a:gd name="connsiteY4" fmla="*/ 560063 h 562286"/>
              <a:gd name="connsiteX5" fmla="*/ 116470 w 177455"/>
              <a:gd name="connsiteY5" fmla="*/ 477513 h 562286"/>
              <a:gd name="connsiteX6" fmla="*/ 54 w 177455"/>
              <a:gd name="connsiteY6" fmla="*/ 352629 h 562286"/>
              <a:gd name="connsiteX7" fmla="*/ 101654 w 177455"/>
              <a:gd name="connsiteY7" fmla="*/ 121913 h 562286"/>
              <a:gd name="connsiteX8" fmla="*/ 137637 w 177455"/>
              <a:gd name="connsiteY8" fmla="*/ 1263 h 56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455" h="562286">
                <a:moveTo>
                  <a:pt x="137637" y="1263"/>
                </a:moveTo>
                <a:cubicBezTo>
                  <a:pt x="143634" y="-7204"/>
                  <a:pt x="153512" y="28074"/>
                  <a:pt x="137637" y="71113"/>
                </a:cubicBezTo>
                <a:cubicBezTo>
                  <a:pt x="121762" y="114152"/>
                  <a:pt x="56498" y="206579"/>
                  <a:pt x="42387" y="259496"/>
                </a:cubicBezTo>
                <a:cubicBezTo>
                  <a:pt x="28276" y="312413"/>
                  <a:pt x="30745" y="338519"/>
                  <a:pt x="52970" y="388613"/>
                </a:cubicBezTo>
                <a:cubicBezTo>
                  <a:pt x="75195" y="438707"/>
                  <a:pt x="165154" y="545246"/>
                  <a:pt x="175737" y="560063"/>
                </a:cubicBezTo>
                <a:cubicBezTo>
                  <a:pt x="186320" y="574880"/>
                  <a:pt x="145751" y="512085"/>
                  <a:pt x="116470" y="477513"/>
                </a:cubicBezTo>
                <a:cubicBezTo>
                  <a:pt x="87189" y="442941"/>
                  <a:pt x="2523" y="411896"/>
                  <a:pt x="54" y="352629"/>
                </a:cubicBezTo>
                <a:cubicBezTo>
                  <a:pt x="-2415" y="293362"/>
                  <a:pt x="79429" y="179416"/>
                  <a:pt x="101654" y="121913"/>
                </a:cubicBezTo>
                <a:cubicBezTo>
                  <a:pt x="123879" y="64410"/>
                  <a:pt x="131640" y="9730"/>
                  <a:pt x="137637" y="1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: 図形 1399">
            <a:extLst>
              <a:ext uri="{FF2B5EF4-FFF2-40B4-BE49-F238E27FC236}">
                <a16:creationId xmlns:a16="http://schemas.microsoft.com/office/drawing/2014/main" id="{FE0C94FF-9BD1-46D1-99D4-923F258971CA}"/>
              </a:ext>
            </a:extLst>
          </p:cNvPr>
          <p:cNvSpPr/>
          <p:nvPr/>
        </p:nvSpPr>
        <p:spPr>
          <a:xfrm>
            <a:off x="4396284" y="1996025"/>
            <a:ext cx="144068" cy="616108"/>
          </a:xfrm>
          <a:custGeom>
            <a:avLst/>
            <a:gdLst>
              <a:gd name="connsiteX0" fmla="*/ 112216 w 144068"/>
              <a:gd name="connsiteY0" fmla="*/ 69842 h 616108"/>
              <a:gd name="connsiteX1" fmla="*/ 14849 w 144068"/>
              <a:gd name="connsiteY1" fmla="*/ 311142 h 616108"/>
              <a:gd name="connsiteX2" fmla="*/ 78349 w 144068"/>
              <a:gd name="connsiteY2" fmla="*/ 533392 h 616108"/>
              <a:gd name="connsiteX3" fmla="*/ 143966 w 144068"/>
              <a:gd name="connsiteY3" fmla="*/ 615942 h 616108"/>
              <a:gd name="connsiteX4" fmla="*/ 91049 w 144068"/>
              <a:gd name="connsiteY4" fmla="*/ 548208 h 616108"/>
              <a:gd name="connsiteX5" fmla="*/ 33 w 144068"/>
              <a:gd name="connsiteY5" fmla="*/ 345008 h 616108"/>
              <a:gd name="connsiteX6" fmla="*/ 101633 w 144068"/>
              <a:gd name="connsiteY6" fmla="*/ 16925 h 616108"/>
              <a:gd name="connsiteX7" fmla="*/ 112216 w 144068"/>
              <a:gd name="connsiteY7" fmla="*/ 69842 h 616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068" h="616108">
                <a:moveTo>
                  <a:pt x="112216" y="69842"/>
                </a:moveTo>
                <a:cubicBezTo>
                  <a:pt x="97752" y="118878"/>
                  <a:pt x="20493" y="233884"/>
                  <a:pt x="14849" y="311142"/>
                </a:cubicBezTo>
                <a:cubicBezTo>
                  <a:pt x="9204" y="388400"/>
                  <a:pt x="56829" y="482592"/>
                  <a:pt x="78349" y="533392"/>
                </a:cubicBezTo>
                <a:cubicBezTo>
                  <a:pt x="99869" y="584192"/>
                  <a:pt x="141849" y="613473"/>
                  <a:pt x="143966" y="615942"/>
                </a:cubicBezTo>
                <a:cubicBezTo>
                  <a:pt x="146083" y="618411"/>
                  <a:pt x="115038" y="593364"/>
                  <a:pt x="91049" y="548208"/>
                </a:cubicBezTo>
                <a:cubicBezTo>
                  <a:pt x="67060" y="503052"/>
                  <a:pt x="-1731" y="433555"/>
                  <a:pt x="33" y="345008"/>
                </a:cubicBezTo>
                <a:cubicBezTo>
                  <a:pt x="1797" y="256461"/>
                  <a:pt x="83641" y="59964"/>
                  <a:pt x="101633" y="16925"/>
                </a:cubicBezTo>
                <a:cubicBezTo>
                  <a:pt x="119625" y="-26114"/>
                  <a:pt x="126680" y="20806"/>
                  <a:pt x="112216" y="69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: 図形 1400">
            <a:extLst>
              <a:ext uri="{FF2B5EF4-FFF2-40B4-BE49-F238E27FC236}">
                <a16:creationId xmlns:a16="http://schemas.microsoft.com/office/drawing/2014/main" id="{F7732F70-DDFD-4AE9-8C2D-947ACFA4725D}"/>
              </a:ext>
            </a:extLst>
          </p:cNvPr>
          <p:cNvSpPr/>
          <p:nvPr/>
        </p:nvSpPr>
        <p:spPr>
          <a:xfrm>
            <a:off x="4549806" y="2218263"/>
            <a:ext cx="258066" cy="329710"/>
          </a:xfrm>
          <a:custGeom>
            <a:avLst/>
            <a:gdLst>
              <a:gd name="connsiteX0" fmla="*/ 30661 w 258066"/>
              <a:gd name="connsiteY0" fmla="*/ 4 h 329710"/>
              <a:gd name="connsiteX1" fmla="*/ 72994 w 258066"/>
              <a:gd name="connsiteY1" fmla="*/ 254004 h 329710"/>
              <a:gd name="connsiteX2" fmla="*/ 252911 w 258066"/>
              <a:gd name="connsiteY2" fmla="*/ 328087 h 329710"/>
              <a:gd name="connsiteX3" fmla="*/ 191527 w 258066"/>
              <a:gd name="connsiteY3" fmla="*/ 300570 h 329710"/>
              <a:gd name="connsiteX4" fmla="*/ 9494 w 258066"/>
              <a:gd name="connsiteY4" fmla="*/ 247654 h 329710"/>
              <a:gd name="connsiteX5" fmla="*/ 30661 w 258066"/>
              <a:gd name="connsiteY5" fmla="*/ 4 h 32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066" h="329710">
                <a:moveTo>
                  <a:pt x="30661" y="4"/>
                </a:moveTo>
                <a:cubicBezTo>
                  <a:pt x="41244" y="1062"/>
                  <a:pt x="35952" y="199324"/>
                  <a:pt x="72994" y="254004"/>
                </a:cubicBezTo>
                <a:cubicBezTo>
                  <a:pt x="110036" y="308684"/>
                  <a:pt x="233156" y="320326"/>
                  <a:pt x="252911" y="328087"/>
                </a:cubicBezTo>
                <a:cubicBezTo>
                  <a:pt x="272666" y="335848"/>
                  <a:pt x="232096" y="313975"/>
                  <a:pt x="191527" y="300570"/>
                </a:cubicBezTo>
                <a:cubicBezTo>
                  <a:pt x="150958" y="287165"/>
                  <a:pt x="36305" y="296337"/>
                  <a:pt x="9494" y="247654"/>
                </a:cubicBezTo>
                <a:cubicBezTo>
                  <a:pt x="-17317" y="198971"/>
                  <a:pt x="20078" y="-1054"/>
                  <a:pt x="3066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: 図形 1401">
            <a:extLst>
              <a:ext uri="{FF2B5EF4-FFF2-40B4-BE49-F238E27FC236}">
                <a16:creationId xmlns:a16="http://schemas.microsoft.com/office/drawing/2014/main" id="{48BBB09C-91D3-494A-BF1D-BFDA69C6D604}"/>
              </a:ext>
            </a:extLst>
          </p:cNvPr>
          <p:cNvSpPr/>
          <p:nvPr/>
        </p:nvSpPr>
        <p:spPr>
          <a:xfrm>
            <a:off x="4490798" y="2150173"/>
            <a:ext cx="299423" cy="499403"/>
          </a:xfrm>
          <a:custGeom>
            <a:avLst/>
            <a:gdLst>
              <a:gd name="connsiteX0" fmla="*/ 64269 w 299423"/>
              <a:gd name="connsiteY0" fmla="*/ 360 h 499403"/>
              <a:gd name="connsiteX1" fmla="*/ 15585 w 299423"/>
              <a:gd name="connsiteY1" fmla="*/ 279760 h 499403"/>
              <a:gd name="connsiteX2" fmla="*/ 290752 w 299423"/>
              <a:gd name="connsiteY2" fmla="*/ 491427 h 499403"/>
              <a:gd name="connsiteX3" fmla="*/ 218785 w 299423"/>
              <a:gd name="connsiteY3" fmla="*/ 451210 h 499403"/>
              <a:gd name="connsiteX4" fmla="*/ 100252 w 299423"/>
              <a:gd name="connsiteY4" fmla="*/ 417344 h 499403"/>
              <a:gd name="connsiteX5" fmla="*/ 769 w 299423"/>
              <a:gd name="connsiteY5" fmla="*/ 224727 h 499403"/>
              <a:gd name="connsiteX6" fmla="*/ 64269 w 299423"/>
              <a:gd name="connsiteY6" fmla="*/ 360 h 49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423" h="499403">
                <a:moveTo>
                  <a:pt x="64269" y="360"/>
                </a:moveTo>
                <a:cubicBezTo>
                  <a:pt x="66738" y="9532"/>
                  <a:pt x="-22162" y="197916"/>
                  <a:pt x="15585" y="279760"/>
                </a:cubicBezTo>
                <a:cubicBezTo>
                  <a:pt x="53332" y="361604"/>
                  <a:pt x="256885" y="462852"/>
                  <a:pt x="290752" y="491427"/>
                </a:cubicBezTo>
                <a:cubicBezTo>
                  <a:pt x="324619" y="520002"/>
                  <a:pt x="250535" y="463557"/>
                  <a:pt x="218785" y="451210"/>
                </a:cubicBezTo>
                <a:cubicBezTo>
                  <a:pt x="187035" y="438863"/>
                  <a:pt x="136588" y="455091"/>
                  <a:pt x="100252" y="417344"/>
                </a:cubicBezTo>
                <a:cubicBezTo>
                  <a:pt x="63916" y="379597"/>
                  <a:pt x="9588" y="289991"/>
                  <a:pt x="769" y="224727"/>
                </a:cubicBezTo>
                <a:cubicBezTo>
                  <a:pt x="-8050" y="159463"/>
                  <a:pt x="61800" y="-8812"/>
                  <a:pt x="64269" y="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: 図形 1402">
            <a:extLst>
              <a:ext uri="{FF2B5EF4-FFF2-40B4-BE49-F238E27FC236}">
                <a16:creationId xmlns:a16="http://schemas.microsoft.com/office/drawing/2014/main" id="{A66120E0-BA4C-4846-99D8-9FCDD9A3339F}"/>
              </a:ext>
            </a:extLst>
          </p:cNvPr>
          <p:cNvSpPr/>
          <p:nvPr/>
        </p:nvSpPr>
        <p:spPr>
          <a:xfrm>
            <a:off x="4358176" y="2356984"/>
            <a:ext cx="334508" cy="359794"/>
          </a:xfrm>
          <a:custGeom>
            <a:avLst/>
            <a:gdLst>
              <a:gd name="connsiteX0" fmla="*/ 67774 w 334508"/>
              <a:gd name="connsiteY0" fmla="*/ 983 h 359794"/>
              <a:gd name="connsiteX1" fmla="*/ 273091 w 334508"/>
              <a:gd name="connsiteY1" fmla="*/ 329066 h 359794"/>
              <a:gd name="connsiteX2" fmla="*/ 315424 w 334508"/>
              <a:gd name="connsiteY2" fmla="*/ 345999 h 359794"/>
              <a:gd name="connsiteX3" fmla="*/ 249807 w 334508"/>
              <a:gd name="connsiteY3" fmla="*/ 345999 h 359794"/>
              <a:gd name="connsiteX4" fmla="*/ 41 w 334508"/>
              <a:gd name="connsiteY4" fmla="*/ 301549 h 359794"/>
              <a:gd name="connsiteX5" fmla="*/ 230757 w 334508"/>
              <a:gd name="connsiteY5" fmla="*/ 350233 h 359794"/>
              <a:gd name="connsiteX6" fmla="*/ 334474 w 334508"/>
              <a:gd name="connsiteY6" fmla="*/ 354466 h 359794"/>
              <a:gd name="connsiteX7" fmla="*/ 241341 w 334508"/>
              <a:gd name="connsiteY7" fmla="*/ 290966 h 359794"/>
              <a:gd name="connsiteX8" fmla="*/ 163024 w 334508"/>
              <a:gd name="connsiteY8" fmla="*/ 229583 h 359794"/>
              <a:gd name="connsiteX9" fmla="*/ 67774 w 334508"/>
              <a:gd name="connsiteY9" fmla="*/ 983 h 35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508" h="359794">
                <a:moveTo>
                  <a:pt x="67774" y="983"/>
                </a:moveTo>
                <a:cubicBezTo>
                  <a:pt x="86119" y="17564"/>
                  <a:pt x="231816" y="271563"/>
                  <a:pt x="273091" y="329066"/>
                </a:cubicBezTo>
                <a:cubicBezTo>
                  <a:pt x="314366" y="386569"/>
                  <a:pt x="319305" y="343177"/>
                  <a:pt x="315424" y="345999"/>
                </a:cubicBezTo>
                <a:cubicBezTo>
                  <a:pt x="311543" y="348821"/>
                  <a:pt x="302371" y="353407"/>
                  <a:pt x="249807" y="345999"/>
                </a:cubicBezTo>
                <a:cubicBezTo>
                  <a:pt x="197243" y="338591"/>
                  <a:pt x="3216" y="300843"/>
                  <a:pt x="41" y="301549"/>
                </a:cubicBezTo>
                <a:cubicBezTo>
                  <a:pt x="-3134" y="302255"/>
                  <a:pt x="175018" y="341413"/>
                  <a:pt x="230757" y="350233"/>
                </a:cubicBezTo>
                <a:cubicBezTo>
                  <a:pt x="286496" y="359053"/>
                  <a:pt x="332710" y="364344"/>
                  <a:pt x="334474" y="354466"/>
                </a:cubicBezTo>
                <a:cubicBezTo>
                  <a:pt x="336238" y="344588"/>
                  <a:pt x="269916" y="311780"/>
                  <a:pt x="241341" y="290966"/>
                </a:cubicBezTo>
                <a:cubicBezTo>
                  <a:pt x="212766" y="270152"/>
                  <a:pt x="190541" y="276855"/>
                  <a:pt x="163024" y="229583"/>
                </a:cubicBezTo>
                <a:cubicBezTo>
                  <a:pt x="135507" y="182311"/>
                  <a:pt x="49429" y="-15598"/>
                  <a:pt x="67774" y="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: 図形 1403">
            <a:extLst>
              <a:ext uri="{FF2B5EF4-FFF2-40B4-BE49-F238E27FC236}">
                <a16:creationId xmlns:a16="http://schemas.microsoft.com/office/drawing/2014/main" id="{52B27EC0-3148-4CCB-99E5-CB63A01826BF}"/>
              </a:ext>
            </a:extLst>
          </p:cNvPr>
          <p:cNvSpPr/>
          <p:nvPr/>
        </p:nvSpPr>
        <p:spPr>
          <a:xfrm>
            <a:off x="5916525" y="1687081"/>
            <a:ext cx="324212" cy="551362"/>
          </a:xfrm>
          <a:custGeom>
            <a:avLst/>
            <a:gdLst>
              <a:gd name="connsiteX0" fmla="*/ 8025 w 324212"/>
              <a:gd name="connsiteY0" fmla="*/ 5194 h 551362"/>
              <a:gd name="connsiteX1" fmla="*/ 52475 w 324212"/>
              <a:gd name="connsiteY1" fmla="*/ 49644 h 551362"/>
              <a:gd name="connsiteX2" fmla="*/ 227100 w 324212"/>
              <a:gd name="connsiteY2" fmla="*/ 160769 h 551362"/>
              <a:gd name="connsiteX3" fmla="*/ 227100 w 324212"/>
              <a:gd name="connsiteY3" fmla="*/ 268719 h 551362"/>
              <a:gd name="connsiteX4" fmla="*/ 319175 w 324212"/>
              <a:gd name="connsiteY4" fmla="*/ 544944 h 551362"/>
              <a:gd name="connsiteX5" fmla="*/ 296950 w 324212"/>
              <a:gd name="connsiteY5" fmla="*/ 443344 h 551362"/>
              <a:gd name="connsiteX6" fmla="*/ 169950 w 324212"/>
              <a:gd name="connsiteY6" fmla="*/ 217919 h 551362"/>
              <a:gd name="connsiteX7" fmla="*/ 192175 w 324212"/>
              <a:gd name="connsiteY7" fmla="*/ 163944 h 551362"/>
              <a:gd name="connsiteX8" fmla="*/ 8025 w 324212"/>
              <a:gd name="connsiteY8" fmla="*/ 5194 h 55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212" h="551362">
                <a:moveTo>
                  <a:pt x="8025" y="5194"/>
                </a:moveTo>
                <a:cubicBezTo>
                  <a:pt x="-15258" y="-13856"/>
                  <a:pt x="15962" y="23715"/>
                  <a:pt x="52475" y="49644"/>
                </a:cubicBezTo>
                <a:cubicBezTo>
                  <a:pt x="88988" y="75573"/>
                  <a:pt x="197996" y="124257"/>
                  <a:pt x="227100" y="160769"/>
                </a:cubicBezTo>
                <a:cubicBezTo>
                  <a:pt x="256204" y="197281"/>
                  <a:pt x="211754" y="204690"/>
                  <a:pt x="227100" y="268719"/>
                </a:cubicBezTo>
                <a:cubicBezTo>
                  <a:pt x="242446" y="332748"/>
                  <a:pt x="307533" y="515840"/>
                  <a:pt x="319175" y="544944"/>
                </a:cubicBezTo>
                <a:cubicBezTo>
                  <a:pt x="330817" y="574048"/>
                  <a:pt x="321821" y="497848"/>
                  <a:pt x="296950" y="443344"/>
                </a:cubicBezTo>
                <a:cubicBezTo>
                  <a:pt x="272079" y="388840"/>
                  <a:pt x="187413" y="264486"/>
                  <a:pt x="169950" y="217919"/>
                </a:cubicBezTo>
                <a:cubicBezTo>
                  <a:pt x="152487" y="171352"/>
                  <a:pt x="217046" y="193048"/>
                  <a:pt x="192175" y="163944"/>
                </a:cubicBezTo>
                <a:cubicBezTo>
                  <a:pt x="167304" y="134840"/>
                  <a:pt x="31308" y="24244"/>
                  <a:pt x="8025" y="5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: 図形 1404">
            <a:extLst>
              <a:ext uri="{FF2B5EF4-FFF2-40B4-BE49-F238E27FC236}">
                <a16:creationId xmlns:a16="http://schemas.microsoft.com/office/drawing/2014/main" id="{520FE232-2E44-4575-8B2C-3B1894FF38B4}"/>
              </a:ext>
            </a:extLst>
          </p:cNvPr>
          <p:cNvSpPr/>
          <p:nvPr/>
        </p:nvSpPr>
        <p:spPr>
          <a:xfrm>
            <a:off x="5892254" y="1754833"/>
            <a:ext cx="384805" cy="597856"/>
          </a:xfrm>
          <a:custGeom>
            <a:avLst/>
            <a:gdLst>
              <a:gd name="connsiteX0" fmla="*/ 546 w 384805"/>
              <a:gd name="connsiteY0" fmla="*/ 4117 h 597856"/>
              <a:gd name="connsiteX1" fmla="*/ 79921 w 384805"/>
              <a:gd name="connsiteY1" fmla="*/ 42217 h 597856"/>
              <a:gd name="connsiteX2" fmla="*/ 159296 w 384805"/>
              <a:gd name="connsiteY2" fmla="*/ 305742 h 597856"/>
              <a:gd name="connsiteX3" fmla="*/ 289471 w 384805"/>
              <a:gd name="connsiteY3" fmla="*/ 493067 h 597856"/>
              <a:gd name="connsiteX4" fmla="*/ 384721 w 384805"/>
              <a:gd name="connsiteY4" fmla="*/ 597842 h 597856"/>
              <a:gd name="connsiteX5" fmla="*/ 273596 w 384805"/>
              <a:gd name="connsiteY5" fmla="*/ 486717 h 597856"/>
              <a:gd name="connsiteX6" fmla="*/ 146596 w 384805"/>
              <a:gd name="connsiteY6" fmla="*/ 350192 h 597856"/>
              <a:gd name="connsiteX7" fmla="*/ 121196 w 384805"/>
              <a:gd name="connsiteY7" fmla="*/ 80317 h 597856"/>
              <a:gd name="connsiteX8" fmla="*/ 546 w 384805"/>
              <a:gd name="connsiteY8" fmla="*/ 4117 h 59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805" h="597856">
                <a:moveTo>
                  <a:pt x="546" y="4117"/>
                </a:moveTo>
                <a:cubicBezTo>
                  <a:pt x="-6333" y="-2233"/>
                  <a:pt x="53463" y="-8054"/>
                  <a:pt x="79921" y="42217"/>
                </a:cubicBezTo>
                <a:cubicBezTo>
                  <a:pt x="106379" y="92488"/>
                  <a:pt x="124371" y="230600"/>
                  <a:pt x="159296" y="305742"/>
                </a:cubicBezTo>
                <a:cubicBezTo>
                  <a:pt x="194221" y="380884"/>
                  <a:pt x="251900" y="444384"/>
                  <a:pt x="289471" y="493067"/>
                </a:cubicBezTo>
                <a:cubicBezTo>
                  <a:pt x="327042" y="541750"/>
                  <a:pt x="387367" y="598900"/>
                  <a:pt x="384721" y="597842"/>
                </a:cubicBezTo>
                <a:cubicBezTo>
                  <a:pt x="382075" y="596784"/>
                  <a:pt x="313283" y="527992"/>
                  <a:pt x="273596" y="486717"/>
                </a:cubicBezTo>
                <a:cubicBezTo>
                  <a:pt x="233909" y="445442"/>
                  <a:pt x="171996" y="417925"/>
                  <a:pt x="146596" y="350192"/>
                </a:cubicBezTo>
                <a:cubicBezTo>
                  <a:pt x="121196" y="282459"/>
                  <a:pt x="142892" y="137467"/>
                  <a:pt x="121196" y="80317"/>
                </a:cubicBezTo>
                <a:cubicBezTo>
                  <a:pt x="99500" y="23167"/>
                  <a:pt x="7425" y="10467"/>
                  <a:pt x="546" y="4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: 図形 1405">
            <a:extLst>
              <a:ext uri="{FF2B5EF4-FFF2-40B4-BE49-F238E27FC236}">
                <a16:creationId xmlns:a16="http://schemas.microsoft.com/office/drawing/2014/main" id="{BBDE9154-7100-4F41-B784-20EB39F5A866}"/>
              </a:ext>
            </a:extLst>
          </p:cNvPr>
          <p:cNvSpPr/>
          <p:nvPr/>
        </p:nvSpPr>
        <p:spPr>
          <a:xfrm>
            <a:off x="5615609" y="1892263"/>
            <a:ext cx="305830" cy="552860"/>
          </a:xfrm>
          <a:custGeom>
            <a:avLst/>
            <a:gdLst>
              <a:gd name="connsiteX0" fmla="*/ 305766 w 305830"/>
              <a:gd name="connsiteY0" fmla="*/ 37 h 552860"/>
              <a:gd name="connsiteX1" fmla="*/ 61291 w 305830"/>
              <a:gd name="connsiteY1" fmla="*/ 355637 h 552860"/>
              <a:gd name="connsiteX2" fmla="*/ 51766 w 305830"/>
              <a:gd name="connsiteY2" fmla="*/ 552487 h 552860"/>
              <a:gd name="connsiteX3" fmla="*/ 4141 w 305830"/>
              <a:gd name="connsiteY3" fmla="*/ 403262 h 552860"/>
              <a:gd name="connsiteX4" fmla="*/ 35891 w 305830"/>
              <a:gd name="connsiteY4" fmla="*/ 333412 h 552860"/>
              <a:gd name="connsiteX5" fmla="*/ 305766 w 305830"/>
              <a:gd name="connsiteY5" fmla="*/ 37 h 55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830" h="552860">
                <a:moveTo>
                  <a:pt x="305766" y="37"/>
                </a:moveTo>
                <a:cubicBezTo>
                  <a:pt x="309999" y="3741"/>
                  <a:pt x="103624" y="263562"/>
                  <a:pt x="61291" y="355637"/>
                </a:cubicBezTo>
                <a:cubicBezTo>
                  <a:pt x="18958" y="447712"/>
                  <a:pt x="61291" y="544550"/>
                  <a:pt x="51766" y="552487"/>
                </a:cubicBezTo>
                <a:cubicBezTo>
                  <a:pt x="42241" y="560424"/>
                  <a:pt x="6787" y="439774"/>
                  <a:pt x="4141" y="403262"/>
                </a:cubicBezTo>
                <a:cubicBezTo>
                  <a:pt x="1495" y="366750"/>
                  <a:pt x="-13321" y="397970"/>
                  <a:pt x="35891" y="333412"/>
                </a:cubicBezTo>
                <a:cubicBezTo>
                  <a:pt x="85103" y="268854"/>
                  <a:pt x="301533" y="-3667"/>
                  <a:pt x="305766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: 図形 1406">
            <a:extLst>
              <a:ext uri="{FF2B5EF4-FFF2-40B4-BE49-F238E27FC236}">
                <a16:creationId xmlns:a16="http://schemas.microsoft.com/office/drawing/2014/main" id="{6D6493CE-400D-434A-A335-5394F9CB8F34}"/>
              </a:ext>
            </a:extLst>
          </p:cNvPr>
          <p:cNvSpPr/>
          <p:nvPr/>
        </p:nvSpPr>
        <p:spPr>
          <a:xfrm>
            <a:off x="5771885" y="1973452"/>
            <a:ext cx="279845" cy="652359"/>
          </a:xfrm>
          <a:custGeom>
            <a:avLst/>
            <a:gdLst>
              <a:gd name="connsiteX0" fmla="*/ 222515 w 279845"/>
              <a:gd name="connsiteY0" fmla="*/ 1398 h 652359"/>
              <a:gd name="connsiteX1" fmla="*/ 54240 w 279845"/>
              <a:gd name="connsiteY1" fmla="*/ 309373 h 652359"/>
              <a:gd name="connsiteX2" fmla="*/ 174890 w 279845"/>
              <a:gd name="connsiteY2" fmla="*/ 560198 h 652359"/>
              <a:gd name="connsiteX3" fmla="*/ 279665 w 279845"/>
              <a:gd name="connsiteY3" fmla="*/ 652273 h 652359"/>
              <a:gd name="connsiteX4" fmla="*/ 149490 w 279845"/>
              <a:gd name="connsiteY4" fmla="*/ 547498 h 652359"/>
              <a:gd name="connsiteX5" fmla="*/ 265 w 279845"/>
              <a:gd name="connsiteY5" fmla="*/ 439548 h 652359"/>
              <a:gd name="connsiteX6" fmla="*/ 222515 w 279845"/>
              <a:gd name="connsiteY6" fmla="*/ 1398 h 65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845" h="652359">
                <a:moveTo>
                  <a:pt x="222515" y="1398"/>
                </a:moveTo>
                <a:cubicBezTo>
                  <a:pt x="231511" y="-20298"/>
                  <a:pt x="62177" y="216240"/>
                  <a:pt x="54240" y="309373"/>
                </a:cubicBezTo>
                <a:cubicBezTo>
                  <a:pt x="46303" y="402506"/>
                  <a:pt x="137319" y="503048"/>
                  <a:pt x="174890" y="560198"/>
                </a:cubicBezTo>
                <a:cubicBezTo>
                  <a:pt x="212461" y="617348"/>
                  <a:pt x="283898" y="654390"/>
                  <a:pt x="279665" y="652273"/>
                </a:cubicBezTo>
                <a:cubicBezTo>
                  <a:pt x="275432" y="650156"/>
                  <a:pt x="196057" y="582952"/>
                  <a:pt x="149490" y="547498"/>
                </a:cubicBezTo>
                <a:cubicBezTo>
                  <a:pt x="102923" y="512044"/>
                  <a:pt x="-6085" y="528977"/>
                  <a:pt x="265" y="439548"/>
                </a:cubicBezTo>
                <a:cubicBezTo>
                  <a:pt x="6615" y="350119"/>
                  <a:pt x="213519" y="23094"/>
                  <a:pt x="222515" y="1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: 図形 1407">
            <a:extLst>
              <a:ext uri="{FF2B5EF4-FFF2-40B4-BE49-F238E27FC236}">
                <a16:creationId xmlns:a16="http://schemas.microsoft.com/office/drawing/2014/main" id="{8BFE4239-1038-4E0C-B506-8D420D0A8DEC}"/>
              </a:ext>
            </a:extLst>
          </p:cNvPr>
          <p:cNvSpPr/>
          <p:nvPr/>
        </p:nvSpPr>
        <p:spPr>
          <a:xfrm>
            <a:off x="5976490" y="2124070"/>
            <a:ext cx="199749" cy="344098"/>
          </a:xfrm>
          <a:custGeom>
            <a:avLst/>
            <a:gdLst>
              <a:gd name="connsiteX0" fmla="*/ 30610 w 199749"/>
              <a:gd name="connsiteY0" fmla="*/ 5 h 344098"/>
              <a:gd name="connsiteX1" fmla="*/ 33785 w 199749"/>
              <a:gd name="connsiteY1" fmla="*/ 200030 h 344098"/>
              <a:gd name="connsiteX2" fmla="*/ 192535 w 199749"/>
              <a:gd name="connsiteY2" fmla="*/ 260355 h 344098"/>
              <a:gd name="connsiteX3" fmla="*/ 135385 w 199749"/>
              <a:gd name="connsiteY3" fmla="*/ 254005 h 344098"/>
              <a:gd name="connsiteX4" fmla="*/ 198885 w 199749"/>
              <a:gd name="connsiteY4" fmla="*/ 282580 h 344098"/>
              <a:gd name="connsiteX5" fmla="*/ 173485 w 199749"/>
              <a:gd name="connsiteY5" fmla="*/ 311155 h 344098"/>
              <a:gd name="connsiteX6" fmla="*/ 192535 w 199749"/>
              <a:gd name="connsiteY6" fmla="*/ 342905 h 344098"/>
              <a:gd name="connsiteX7" fmla="*/ 100460 w 199749"/>
              <a:gd name="connsiteY7" fmla="*/ 266705 h 344098"/>
              <a:gd name="connsiteX8" fmla="*/ 2035 w 199749"/>
              <a:gd name="connsiteY8" fmla="*/ 193680 h 344098"/>
              <a:gd name="connsiteX9" fmla="*/ 30610 w 199749"/>
              <a:gd name="connsiteY9" fmla="*/ 5 h 34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9749" h="344098">
                <a:moveTo>
                  <a:pt x="30610" y="5"/>
                </a:moveTo>
                <a:cubicBezTo>
                  <a:pt x="35901" y="1063"/>
                  <a:pt x="6797" y="156638"/>
                  <a:pt x="33785" y="200030"/>
                </a:cubicBezTo>
                <a:cubicBezTo>
                  <a:pt x="60773" y="243422"/>
                  <a:pt x="175602" y="251359"/>
                  <a:pt x="192535" y="260355"/>
                </a:cubicBezTo>
                <a:cubicBezTo>
                  <a:pt x="209468" y="269351"/>
                  <a:pt x="134327" y="250301"/>
                  <a:pt x="135385" y="254005"/>
                </a:cubicBezTo>
                <a:cubicBezTo>
                  <a:pt x="136443" y="257709"/>
                  <a:pt x="192535" y="273055"/>
                  <a:pt x="198885" y="282580"/>
                </a:cubicBezTo>
                <a:cubicBezTo>
                  <a:pt x="205235" y="292105"/>
                  <a:pt x="174543" y="301101"/>
                  <a:pt x="173485" y="311155"/>
                </a:cubicBezTo>
                <a:cubicBezTo>
                  <a:pt x="172427" y="321209"/>
                  <a:pt x="204706" y="350313"/>
                  <a:pt x="192535" y="342905"/>
                </a:cubicBezTo>
                <a:cubicBezTo>
                  <a:pt x="180364" y="335497"/>
                  <a:pt x="132210" y="291576"/>
                  <a:pt x="100460" y="266705"/>
                </a:cubicBezTo>
                <a:cubicBezTo>
                  <a:pt x="68710" y="241834"/>
                  <a:pt x="12618" y="237601"/>
                  <a:pt x="2035" y="193680"/>
                </a:cubicBezTo>
                <a:cubicBezTo>
                  <a:pt x="-8548" y="149759"/>
                  <a:pt x="25319" y="-1053"/>
                  <a:pt x="3061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: 図形 1408">
            <a:extLst>
              <a:ext uri="{FF2B5EF4-FFF2-40B4-BE49-F238E27FC236}">
                <a16:creationId xmlns:a16="http://schemas.microsoft.com/office/drawing/2014/main" id="{EBDE6446-1BEF-4B3A-A3E6-515858AEC114}"/>
              </a:ext>
            </a:extLst>
          </p:cNvPr>
          <p:cNvSpPr/>
          <p:nvPr/>
        </p:nvSpPr>
        <p:spPr>
          <a:xfrm>
            <a:off x="5694910" y="2192310"/>
            <a:ext cx="372516" cy="605816"/>
          </a:xfrm>
          <a:custGeom>
            <a:avLst/>
            <a:gdLst>
              <a:gd name="connsiteX0" fmla="*/ 110578 w 372516"/>
              <a:gd name="connsiteY0" fmla="*/ 28 h 605816"/>
              <a:gd name="connsiteX1" fmla="*/ 31203 w 372516"/>
              <a:gd name="connsiteY1" fmla="*/ 320703 h 605816"/>
              <a:gd name="connsiteX2" fmla="*/ 128040 w 372516"/>
              <a:gd name="connsiteY2" fmla="*/ 371503 h 605816"/>
              <a:gd name="connsiteX3" fmla="*/ 372515 w 372516"/>
              <a:gd name="connsiteY3" fmla="*/ 436590 h 605816"/>
              <a:gd name="connsiteX4" fmla="*/ 131215 w 372516"/>
              <a:gd name="connsiteY4" fmla="*/ 393728 h 605816"/>
              <a:gd name="connsiteX5" fmla="*/ 105815 w 372516"/>
              <a:gd name="connsiteY5" fmla="*/ 403253 h 605816"/>
              <a:gd name="connsiteX6" fmla="*/ 132803 w 372516"/>
              <a:gd name="connsiteY6" fmla="*/ 406428 h 605816"/>
              <a:gd name="connsiteX7" fmla="*/ 142328 w 372516"/>
              <a:gd name="connsiteY7" fmla="*/ 479453 h 605816"/>
              <a:gd name="connsiteX8" fmla="*/ 226465 w 372516"/>
              <a:gd name="connsiteY8" fmla="*/ 554065 h 605816"/>
              <a:gd name="connsiteX9" fmla="*/ 167728 w 372516"/>
              <a:gd name="connsiteY9" fmla="*/ 604865 h 605816"/>
              <a:gd name="connsiteX10" fmla="*/ 150265 w 372516"/>
              <a:gd name="connsiteY10" fmla="*/ 576290 h 605816"/>
              <a:gd name="connsiteX11" fmla="*/ 64540 w 372516"/>
              <a:gd name="connsiteY11" fmla="*/ 450878 h 605816"/>
              <a:gd name="connsiteX12" fmla="*/ 1040 w 372516"/>
              <a:gd name="connsiteY12" fmla="*/ 444528 h 605816"/>
              <a:gd name="connsiteX13" fmla="*/ 29615 w 372516"/>
              <a:gd name="connsiteY13" fmla="*/ 339753 h 605816"/>
              <a:gd name="connsiteX14" fmla="*/ 110578 w 372516"/>
              <a:gd name="connsiteY14" fmla="*/ 28 h 60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516" h="605816">
                <a:moveTo>
                  <a:pt x="110578" y="28"/>
                </a:moveTo>
                <a:cubicBezTo>
                  <a:pt x="110843" y="-3147"/>
                  <a:pt x="28293" y="258791"/>
                  <a:pt x="31203" y="320703"/>
                </a:cubicBezTo>
                <a:cubicBezTo>
                  <a:pt x="34113" y="382615"/>
                  <a:pt x="71155" y="352189"/>
                  <a:pt x="128040" y="371503"/>
                </a:cubicBezTo>
                <a:cubicBezTo>
                  <a:pt x="184925" y="390818"/>
                  <a:pt x="371986" y="432886"/>
                  <a:pt x="372515" y="436590"/>
                </a:cubicBezTo>
                <a:cubicBezTo>
                  <a:pt x="373044" y="440294"/>
                  <a:pt x="175665" y="399284"/>
                  <a:pt x="131215" y="393728"/>
                </a:cubicBezTo>
                <a:cubicBezTo>
                  <a:pt x="86765" y="388172"/>
                  <a:pt x="105550" y="401136"/>
                  <a:pt x="105815" y="403253"/>
                </a:cubicBezTo>
                <a:cubicBezTo>
                  <a:pt x="106080" y="405370"/>
                  <a:pt x="126718" y="393728"/>
                  <a:pt x="132803" y="406428"/>
                </a:cubicBezTo>
                <a:cubicBezTo>
                  <a:pt x="138888" y="419128"/>
                  <a:pt x="126718" y="454847"/>
                  <a:pt x="142328" y="479453"/>
                </a:cubicBezTo>
                <a:cubicBezTo>
                  <a:pt x="157938" y="504059"/>
                  <a:pt x="222232" y="533163"/>
                  <a:pt x="226465" y="554065"/>
                </a:cubicBezTo>
                <a:cubicBezTo>
                  <a:pt x="230698" y="574967"/>
                  <a:pt x="180428" y="601161"/>
                  <a:pt x="167728" y="604865"/>
                </a:cubicBezTo>
                <a:cubicBezTo>
                  <a:pt x="155028" y="608569"/>
                  <a:pt x="167463" y="601955"/>
                  <a:pt x="150265" y="576290"/>
                </a:cubicBezTo>
                <a:cubicBezTo>
                  <a:pt x="133067" y="550626"/>
                  <a:pt x="89411" y="472838"/>
                  <a:pt x="64540" y="450878"/>
                </a:cubicBezTo>
                <a:cubicBezTo>
                  <a:pt x="39669" y="428918"/>
                  <a:pt x="6861" y="463049"/>
                  <a:pt x="1040" y="444528"/>
                </a:cubicBezTo>
                <a:cubicBezTo>
                  <a:pt x="-4781" y="426007"/>
                  <a:pt x="15063" y="411455"/>
                  <a:pt x="29615" y="339753"/>
                </a:cubicBezTo>
                <a:cubicBezTo>
                  <a:pt x="44167" y="268051"/>
                  <a:pt x="110313" y="3203"/>
                  <a:pt x="110578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: 図形 1409">
            <a:extLst>
              <a:ext uri="{FF2B5EF4-FFF2-40B4-BE49-F238E27FC236}">
                <a16:creationId xmlns:a16="http://schemas.microsoft.com/office/drawing/2014/main" id="{B53DABB5-55D0-429E-B1FD-74046E541E8F}"/>
              </a:ext>
            </a:extLst>
          </p:cNvPr>
          <p:cNvSpPr/>
          <p:nvPr/>
        </p:nvSpPr>
        <p:spPr>
          <a:xfrm>
            <a:off x="5899100" y="2044100"/>
            <a:ext cx="303726" cy="714346"/>
          </a:xfrm>
          <a:custGeom>
            <a:avLst/>
            <a:gdLst>
              <a:gd name="connsiteX0" fmla="*/ 93713 w 303726"/>
              <a:gd name="connsiteY0" fmla="*/ 11713 h 714346"/>
              <a:gd name="connsiteX1" fmla="*/ 77838 w 303726"/>
              <a:gd name="connsiteY1" fmla="*/ 62513 h 714346"/>
              <a:gd name="connsiteX2" fmla="*/ 28625 w 303726"/>
              <a:gd name="connsiteY2" fmla="*/ 214913 h 714346"/>
              <a:gd name="connsiteX3" fmla="*/ 96888 w 303726"/>
              <a:gd name="connsiteY3" fmla="*/ 338738 h 714346"/>
              <a:gd name="connsiteX4" fmla="*/ 298500 w 303726"/>
              <a:gd name="connsiteY4" fmla="*/ 494313 h 714346"/>
              <a:gd name="connsiteX5" fmla="*/ 247700 w 303726"/>
              <a:gd name="connsiteY5" fmla="*/ 711800 h 714346"/>
              <a:gd name="connsiteX6" fmla="*/ 284213 w 303726"/>
              <a:gd name="connsiteY6" fmla="*/ 605438 h 714346"/>
              <a:gd name="connsiteX7" fmla="*/ 238175 w 303726"/>
              <a:gd name="connsiteY7" fmla="*/ 486375 h 714346"/>
              <a:gd name="connsiteX8" fmla="*/ 96888 w 303726"/>
              <a:gd name="connsiteY8" fmla="*/ 386363 h 714346"/>
              <a:gd name="connsiteX9" fmla="*/ 50 w 303726"/>
              <a:gd name="connsiteY9" fmla="*/ 273650 h 714346"/>
              <a:gd name="connsiteX10" fmla="*/ 93713 w 303726"/>
              <a:gd name="connsiteY10" fmla="*/ 11713 h 71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3726" h="714346">
                <a:moveTo>
                  <a:pt x="93713" y="11713"/>
                </a:moveTo>
                <a:cubicBezTo>
                  <a:pt x="106678" y="-23477"/>
                  <a:pt x="88686" y="28646"/>
                  <a:pt x="77838" y="62513"/>
                </a:cubicBezTo>
                <a:cubicBezTo>
                  <a:pt x="66990" y="96380"/>
                  <a:pt x="25450" y="168876"/>
                  <a:pt x="28625" y="214913"/>
                </a:cubicBezTo>
                <a:cubicBezTo>
                  <a:pt x="31800" y="260950"/>
                  <a:pt x="51909" y="292171"/>
                  <a:pt x="96888" y="338738"/>
                </a:cubicBezTo>
                <a:cubicBezTo>
                  <a:pt x="141867" y="385305"/>
                  <a:pt x="273365" y="432136"/>
                  <a:pt x="298500" y="494313"/>
                </a:cubicBezTo>
                <a:cubicBezTo>
                  <a:pt x="323635" y="556490"/>
                  <a:pt x="250081" y="693279"/>
                  <a:pt x="247700" y="711800"/>
                </a:cubicBezTo>
                <a:cubicBezTo>
                  <a:pt x="245319" y="730321"/>
                  <a:pt x="285800" y="643009"/>
                  <a:pt x="284213" y="605438"/>
                </a:cubicBezTo>
                <a:cubicBezTo>
                  <a:pt x="282626" y="567867"/>
                  <a:pt x="269396" y="522888"/>
                  <a:pt x="238175" y="486375"/>
                </a:cubicBezTo>
                <a:cubicBezTo>
                  <a:pt x="206954" y="449863"/>
                  <a:pt x="136575" y="421817"/>
                  <a:pt x="96888" y="386363"/>
                </a:cubicBezTo>
                <a:cubicBezTo>
                  <a:pt x="57201" y="350909"/>
                  <a:pt x="2431" y="331329"/>
                  <a:pt x="50" y="273650"/>
                </a:cubicBezTo>
                <a:cubicBezTo>
                  <a:pt x="-2331" y="215971"/>
                  <a:pt x="80748" y="46903"/>
                  <a:pt x="93713" y="117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: 図形 1410">
            <a:extLst>
              <a:ext uri="{FF2B5EF4-FFF2-40B4-BE49-F238E27FC236}">
                <a16:creationId xmlns:a16="http://schemas.microsoft.com/office/drawing/2014/main" id="{FD3314BE-509A-4DB3-B170-B59B9300F87E}"/>
              </a:ext>
            </a:extLst>
          </p:cNvPr>
          <p:cNvSpPr/>
          <p:nvPr/>
        </p:nvSpPr>
        <p:spPr>
          <a:xfrm>
            <a:off x="5362031" y="2210813"/>
            <a:ext cx="304848" cy="921889"/>
          </a:xfrm>
          <a:custGeom>
            <a:avLst/>
            <a:gdLst>
              <a:gd name="connsiteX0" fmla="*/ 275182 w 304848"/>
              <a:gd name="connsiteY0" fmla="*/ 25975 h 921889"/>
              <a:gd name="connsiteX1" fmla="*/ 273594 w 304848"/>
              <a:gd name="connsiteY1" fmla="*/ 89475 h 921889"/>
              <a:gd name="connsiteX2" fmla="*/ 19594 w 304848"/>
              <a:gd name="connsiteY2" fmla="*/ 445075 h 921889"/>
              <a:gd name="connsiteX3" fmla="*/ 38644 w 304848"/>
              <a:gd name="connsiteY3" fmla="*/ 578425 h 921889"/>
              <a:gd name="connsiteX4" fmla="*/ 210094 w 304848"/>
              <a:gd name="connsiteY4" fmla="*/ 903862 h 921889"/>
              <a:gd name="connsiteX5" fmla="*/ 186282 w 304848"/>
              <a:gd name="connsiteY5" fmla="*/ 840362 h 921889"/>
              <a:gd name="connsiteX6" fmla="*/ 29119 w 304848"/>
              <a:gd name="connsiteY6" fmla="*/ 508575 h 921889"/>
              <a:gd name="connsiteX7" fmla="*/ 41819 w 304848"/>
              <a:gd name="connsiteY7" fmla="*/ 449837 h 921889"/>
              <a:gd name="connsiteX8" fmla="*/ 275182 w 304848"/>
              <a:gd name="connsiteY8" fmla="*/ 25975 h 92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848" h="921889">
                <a:moveTo>
                  <a:pt x="275182" y="25975"/>
                </a:moveTo>
                <a:cubicBezTo>
                  <a:pt x="313811" y="-34085"/>
                  <a:pt x="316192" y="19625"/>
                  <a:pt x="273594" y="89475"/>
                </a:cubicBezTo>
                <a:cubicBezTo>
                  <a:pt x="230996" y="159325"/>
                  <a:pt x="58752" y="363584"/>
                  <a:pt x="19594" y="445075"/>
                </a:cubicBezTo>
                <a:cubicBezTo>
                  <a:pt x="-19564" y="526566"/>
                  <a:pt x="6894" y="501961"/>
                  <a:pt x="38644" y="578425"/>
                </a:cubicBezTo>
                <a:cubicBezTo>
                  <a:pt x="70394" y="654889"/>
                  <a:pt x="185488" y="860206"/>
                  <a:pt x="210094" y="903862"/>
                </a:cubicBezTo>
                <a:cubicBezTo>
                  <a:pt x="234700" y="947518"/>
                  <a:pt x="216444" y="906243"/>
                  <a:pt x="186282" y="840362"/>
                </a:cubicBezTo>
                <a:cubicBezTo>
                  <a:pt x="156119" y="774481"/>
                  <a:pt x="53196" y="573663"/>
                  <a:pt x="29119" y="508575"/>
                </a:cubicBezTo>
                <a:cubicBezTo>
                  <a:pt x="5042" y="443488"/>
                  <a:pt x="-779" y="523920"/>
                  <a:pt x="41819" y="449837"/>
                </a:cubicBezTo>
                <a:cubicBezTo>
                  <a:pt x="84417" y="375754"/>
                  <a:pt x="236553" y="86035"/>
                  <a:pt x="275182" y="25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: 図形 1411">
            <a:extLst>
              <a:ext uri="{FF2B5EF4-FFF2-40B4-BE49-F238E27FC236}">
                <a16:creationId xmlns:a16="http://schemas.microsoft.com/office/drawing/2014/main" id="{1272025B-25AB-4E50-82DB-FEC25446D373}"/>
              </a:ext>
            </a:extLst>
          </p:cNvPr>
          <p:cNvSpPr/>
          <p:nvPr/>
        </p:nvSpPr>
        <p:spPr>
          <a:xfrm>
            <a:off x="5596985" y="1808133"/>
            <a:ext cx="213305" cy="150511"/>
          </a:xfrm>
          <a:custGeom>
            <a:avLst/>
            <a:gdLst>
              <a:gd name="connsiteX0" fmla="*/ 213265 w 213305"/>
              <a:gd name="connsiteY0" fmla="*/ 30 h 150511"/>
              <a:gd name="connsiteX1" fmla="*/ 32290 w 213305"/>
              <a:gd name="connsiteY1" fmla="*/ 65117 h 150511"/>
              <a:gd name="connsiteX2" fmla="*/ 27528 w 213305"/>
              <a:gd name="connsiteY2" fmla="*/ 149255 h 150511"/>
              <a:gd name="connsiteX3" fmla="*/ 14828 w 213305"/>
              <a:gd name="connsiteY3" fmla="*/ 112742 h 150511"/>
              <a:gd name="connsiteX4" fmla="*/ 14828 w 213305"/>
              <a:gd name="connsiteY4" fmla="*/ 73055 h 150511"/>
              <a:gd name="connsiteX5" fmla="*/ 213265 w 213305"/>
              <a:gd name="connsiteY5" fmla="*/ 30 h 15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305" h="150511">
                <a:moveTo>
                  <a:pt x="213265" y="30"/>
                </a:moveTo>
                <a:cubicBezTo>
                  <a:pt x="216175" y="-1293"/>
                  <a:pt x="63246" y="40246"/>
                  <a:pt x="32290" y="65117"/>
                </a:cubicBezTo>
                <a:cubicBezTo>
                  <a:pt x="1334" y="89988"/>
                  <a:pt x="30438" y="141318"/>
                  <a:pt x="27528" y="149255"/>
                </a:cubicBezTo>
                <a:cubicBezTo>
                  <a:pt x="24618" y="157192"/>
                  <a:pt x="16945" y="125442"/>
                  <a:pt x="14828" y="112742"/>
                </a:cubicBezTo>
                <a:cubicBezTo>
                  <a:pt x="12711" y="100042"/>
                  <a:pt x="-17451" y="93428"/>
                  <a:pt x="14828" y="73055"/>
                </a:cubicBezTo>
                <a:cubicBezTo>
                  <a:pt x="47107" y="52682"/>
                  <a:pt x="210355" y="1353"/>
                  <a:pt x="213265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: 図形 1413">
            <a:extLst>
              <a:ext uri="{FF2B5EF4-FFF2-40B4-BE49-F238E27FC236}">
                <a16:creationId xmlns:a16="http://schemas.microsoft.com/office/drawing/2014/main" id="{5AC9240C-3F50-4A50-B692-72269757F99B}"/>
              </a:ext>
            </a:extLst>
          </p:cNvPr>
          <p:cNvSpPr/>
          <p:nvPr/>
        </p:nvSpPr>
        <p:spPr>
          <a:xfrm>
            <a:off x="5646612" y="1854199"/>
            <a:ext cx="79510" cy="97179"/>
          </a:xfrm>
          <a:custGeom>
            <a:avLst/>
            <a:gdLst>
              <a:gd name="connsiteX0" fmla="*/ 79501 w 79510"/>
              <a:gd name="connsiteY0" fmla="*/ 1 h 97179"/>
              <a:gd name="connsiteX1" fmla="*/ 19176 w 79510"/>
              <a:gd name="connsiteY1" fmla="*/ 47626 h 97179"/>
              <a:gd name="connsiteX2" fmla="*/ 8063 w 79510"/>
              <a:gd name="connsiteY2" fmla="*/ 96839 h 97179"/>
              <a:gd name="connsiteX3" fmla="*/ 126 w 79510"/>
              <a:gd name="connsiteY3" fmla="*/ 68264 h 97179"/>
              <a:gd name="connsiteX4" fmla="*/ 14413 w 79510"/>
              <a:gd name="connsiteY4" fmla="*/ 46039 h 97179"/>
              <a:gd name="connsiteX5" fmla="*/ 79501 w 79510"/>
              <a:gd name="connsiteY5" fmla="*/ 1 h 9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10" h="97179">
                <a:moveTo>
                  <a:pt x="79501" y="1"/>
                </a:moveTo>
                <a:cubicBezTo>
                  <a:pt x="80295" y="266"/>
                  <a:pt x="31082" y="31486"/>
                  <a:pt x="19176" y="47626"/>
                </a:cubicBezTo>
                <a:cubicBezTo>
                  <a:pt x="7270" y="63766"/>
                  <a:pt x="11238" y="93399"/>
                  <a:pt x="8063" y="96839"/>
                </a:cubicBezTo>
                <a:cubicBezTo>
                  <a:pt x="4888" y="100279"/>
                  <a:pt x="-932" y="76731"/>
                  <a:pt x="126" y="68264"/>
                </a:cubicBezTo>
                <a:cubicBezTo>
                  <a:pt x="1184" y="59797"/>
                  <a:pt x="125" y="58475"/>
                  <a:pt x="14413" y="46039"/>
                </a:cubicBezTo>
                <a:cubicBezTo>
                  <a:pt x="28700" y="33604"/>
                  <a:pt x="78707" y="-264"/>
                  <a:pt x="7950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: 図形 1414">
            <a:extLst>
              <a:ext uri="{FF2B5EF4-FFF2-40B4-BE49-F238E27FC236}">
                <a16:creationId xmlns:a16="http://schemas.microsoft.com/office/drawing/2014/main" id="{A2F95943-F96A-458A-ABF7-EB6BF4A10409}"/>
              </a:ext>
            </a:extLst>
          </p:cNvPr>
          <p:cNvSpPr/>
          <p:nvPr/>
        </p:nvSpPr>
        <p:spPr>
          <a:xfrm>
            <a:off x="5681484" y="1898549"/>
            <a:ext cx="126408" cy="100947"/>
          </a:xfrm>
          <a:custGeom>
            <a:avLst/>
            <a:gdLst>
              <a:gd name="connsiteX0" fmla="*/ 11291 w 126408"/>
              <a:gd name="connsiteY0" fmla="*/ 101 h 100947"/>
              <a:gd name="connsiteX1" fmla="*/ 81141 w 126408"/>
              <a:gd name="connsiteY1" fmla="*/ 66776 h 100947"/>
              <a:gd name="connsiteX2" fmla="*/ 12879 w 126408"/>
              <a:gd name="connsiteY2" fmla="*/ 96939 h 100947"/>
              <a:gd name="connsiteX3" fmla="*/ 8116 w 126408"/>
              <a:gd name="connsiteY3" fmla="*/ 100114 h 100947"/>
              <a:gd name="connsiteX4" fmla="*/ 100191 w 126408"/>
              <a:gd name="connsiteY4" fmla="*/ 92176 h 100947"/>
              <a:gd name="connsiteX5" fmla="*/ 120829 w 126408"/>
              <a:gd name="connsiteY5" fmla="*/ 52489 h 100947"/>
              <a:gd name="connsiteX6" fmla="*/ 11291 w 126408"/>
              <a:gd name="connsiteY6" fmla="*/ 101 h 100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408" h="100947">
                <a:moveTo>
                  <a:pt x="11291" y="101"/>
                </a:moveTo>
                <a:cubicBezTo>
                  <a:pt x="4676" y="2482"/>
                  <a:pt x="80876" y="50636"/>
                  <a:pt x="81141" y="66776"/>
                </a:cubicBezTo>
                <a:cubicBezTo>
                  <a:pt x="81406" y="82916"/>
                  <a:pt x="25050" y="91383"/>
                  <a:pt x="12879" y="96939"/>
                </a:cubicBezTo>
                <a:cubicBezTo>
                  <a:pt x="708" y="102495"/>
                  <a:pt x="-6436" y="100908"/>
                  <a:pt x="8116" y="100114"/>
                </a:cubicBezTo>
                <a:cubicBezTo>
                  <a:pt x="22668" y="99320"/>
                  <a:pt x="81406" y="100113"/>
                  <a:pt x="100191" y="92176"/>
                </a:cubicBezTo>
                <a:cubicBezTo>
                  <a:pt x="118976" y="84239"/>
                  <a:pt x="135381" y="67041"/>
                  <a:pt x="120829" y="52489"/>
                </a:cubicBezTo>
                <a:cubicBezTo>
                  <a:pt x="106277" y="37937"/>
                  <a:pt x="17906" y="-2280"/>
                  <a:pt x="11291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: 図形 1415">
            <a:extLst>
              <a:ext uri="{FF2B5EF4-FFF2-40B4-BE49-F238E27FC236}">
                <a16:creationId xmlns:a16="http://schemas.microsoft.com/office/drawing/2014/main" id="{88E6A302-7E99-4760-98EA-9A33D307B1E8}"/>
              </a:ext>
            </a:extLst>
          </p:cNvPr>
          <p:cNvSpPr/>
          <p:nvPr/>
        </p:nvSpPr>
        <p:spPr>
          <a:xfrm>
            <a:off x="5633177" y="1882734"/>
            <a:ext cx="147207" cy="129202"/>
          </a:xfrm>
          <a:custGeom>
            <a:avLst/>
            <a:gdLst>
              <a:gd name="connsiteX0" fmla="*/ 146911 w 147207"/>
              <a:gd name="connsiteY0" fmla="*/ 41 h 129202"/>
              <a:gd name="connsiteX1" fmla="*/ 42136 w 147207"/>
              <a:gd name="connsiteY1" fmla="*/ 81004 h 129202"/>
              <a:gd name="connsiteX2" fmla="*/ 65948 w 147207"/>
              <a:gd name="connsiteY2" fmla="*/ 128629 h 129202"/>
              <a:gd name="connsiteX3" fmla="*/ 37373 w 147207"/>
              <a:gd name="connsiteY3" fmla="*/ 106404 h 129202"/>
              <a:gd name="connsiteX4" fmla="*/ 4036 w 147207"/>
              <a:gd name="connsiteY4" fmla="*/ 92116 h 129202"/>
              <a:gd name="connsiteX5" fmla="*/ 146911 w 147207"/>
              <a:gd name="connsiteY5" fmla="*/ 41 h 12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207" h="129202">
                <a:moveTo>
                  <a:pt x="146911" y="41"/>
                </a:moveTo>
                <a:cubicBezTo>
                  <a:pt x="153261" y="-1811"/>
                  <a:pt x="55630" y="59573"/>
                  <a:pt x="42136" y="81004"/>
                </a:cubicBezTo>
                <a:cubicBezTo>
                  <a:pt x="28642" y="102435"/>
                  <a:pt x="66742" y="124396"/>
                  <a:pt x="65948" y="128629"/>
                </a:cubicBezTo>
                <a:cubicBezTo>
                  <a:pt x="65154" y="132862"/>
                  <a:pt x="47692" y="112490"/>
                  <a:pt x="37373" y="106404"/>
                </a:cubicBezTo>
                <a:cubicBezTo>
                  <a:pt x="27054" y="100319"/>
                  <a:pt x="-12633" y="112754"/>
                  <a:pt x="4036" y="92116"/>
                </a:cubicBezTo>
                <a:cubicBezTo>
                  <a:pt x="20705" y="71478"/>
                  <a:pt x="140561" y="1893"/>
                  <a:pt x="146911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: 図形 1416">
            <a:extLst>
              <a:ext uri="{FF2B5EF4-FFF2-40B4-BE49-F238E27FC236}">
                <a16:creationId xmlns:a16="http://schemas.microsoft.com/office/drawing/2014/main" id="{C84E7DDC-4A7C-4B0E-993F-AB490F37ACB4}"/>
              </a:ext>
            </a:extLst>
          </p:cNvPr>
          <p:cNvSpPr/>
          <p:nvPr/>
        </p:nvSpPr>
        <p:spPr>
          <a:xfrm>
            <a:off x="4618032" y="1407657"/>
            <a:ext cx="97195" cy="93026"/>
          </a:xfrm>
          <a:custGeom>
            <a:avLst/>
            <a:gdLst>
              <a:gd name="connsiteX0" fmla="*/ 6 w 97195"/>
              <a:gd name="connsiteY0" fmla="*/ 456 h 93026"/>
              <a:gd name="connsiteX1" fmla="*/ 90493 w 97195"/>
              <a:gd name="connsiteY1" fmla="*/ 24268 h 93026"/>
              <a:gd name="connsiteX2" fmla="*/ 90493 w 97195"/>
              <a:gd name="connsiteY2" fmla="*/ 92531 h 93026"/>
              <a:gd name="connsiteX3" fmla="*/ 90493 w 97195"/>
              <a:gd name="connsiteY3" fmla="*/ 54431 h 93026"/>
              <a:gd name="connsiteX4" fmla="*/ 85731 w 97195"/>
              <a:gd name="connsiteY4" fmla="*/ 41731 h 93026"/>
              <a:gd name="connsiteX5" fmla="*/ 6 w 97195"/>
              <a:gd name="connsiteY5" fmla="*/ 456 h 9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195" h="93026">
                <a:moveTo>
                  <a:pt x="6" y="456"/>
                </a:moveTo>
                <a:cubicBezTo>
                  <a:pt x="800" y="-2454"/>
                  <a:pt x="75412" y="8922"/>
                  <a:pt x="90493" y="24268"/>
                </a:cubicBezTo>
                <a:cubicBezTo>
                  <a:pt x="105574" y="39614"/>
                  <a:pt x="90493" y="92531"/>
                  <a:pt x="90493" y="92531"/>
                </a:cubicBezTo>
                <a:cubicBezTo>
                  <a:pt x="90493" y="97558"/>
                  <a:pt x="91287" y="62898"/>
                  <a:pt x="90493" y="54431"/>
                </a:cubicBezTo>
                <a:cubicBezTo>
                  <a:pt x="89699" y="45964"/>
                  <a:pt x="98960" y="49139"/>
                  <a:pt x="85731" y="41731"/>
                </a:cubicBezTo>
                <a:cubicBezTo>
                  <a:pt x="72502" y="34323"/>
                  <a:pt x="-788" y="3366"/>
                  <a:pt x="6" y="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: 図形 1417">
            <a:extLst>
              <a:ext uri="{FF2B5EF4-FFF2-40B4-BE49-F238E27FC236}">
                <a16:creationId xmlns:a16="http://schemas.microsoft.com/office/drawing/2014/main" id="{3D1EF056-7758-45CA-9E20-0AF6EA8724E1}"/>
              </a:ext>
            </a:extLst>
          </p:cNvPr>
          <p:cNvSpPr/>
          <p:nvPr/>
        </p:nvSpPr>
        <p:spPr>
          <a:xfrm>
            <a:off x="4531569" y="1371600"/>
            <a:ext cx="123431" cy="12066"/>
          </a:xfrm>
          <a:custGeom>
            <a:avLst/>
            <a:gdLst>
              <a:gd name="connsiteX0" fmla="*/ 744 w 123431"/>
              <a:gd name="connsiteY0" fmla="*/ 0 h 12066"/>
              <a:gd name="connsiteX1" fmla="*/ 121394 w 123431"/>
              <a:gd name="connsiteY1" fmla="*/ 11113 h 12066"/>
              <a:gd name="connsiteX2" fmla="*/ 72181 w 123431"/>
              <a:gd name="connsiteY2" fmla="*/ 11113 h 12066"/>
              <a:gd name="connsiteX3" fmla="*/ 744 w 123431"/>
              <a:gd name="connsiteY3" fmla="*/ 0 h 1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31" h="12066">
                <a:moveTo>
                  <a:pt x="744" y="0"/>
                </a:moveTo>
                <a:cubicBezTo>
                  <a:pt x="8946" y="0"/>
                  <a:pt x="109488" y="9261"/>
                  <a:pt x="121394" y="11113"/>
                </a:cubicBezTo>
                <a:cubicBezTo>
                  <a:pt x="133300" y="12965"/>
                  <a:pt x="89908" y="11642"/>
                  <a:pt x="72181" y="11113"/>
                </a:cubicBezTo>
                <a:cubicBezTo>
                  <a:pt x="54454" y="10584"/>
                  <a:pt x="-7458" y="0"/>
                  <a:pt x="74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: 図形 1418">
            <a:extLst>
              <a:ext uri="{FF2B5EF4-FFF2-40B4-BE49-F238E27FC236}">
                <a16:creationId xmlns:a16="http://schemas.microsoft.com/office/drawing/2014/main" id="{6AE52DC9-0460-4067-B6BD-58AB803CDC59}"/>
              </a:ext>
            </a:extLst>
          </p:cNvPr>
          <p:cNvSpPr/>
          <p:nvPr/>
        </p:nvSpPr>
        <p:spPr>
          <a:xfrm>
            <a:off x="4570275" y="1460500"/>
            <a:ext cx="75871" cy="66101"/>
          </a:xfrm>
          <a:custGeom>
            <a:avLst/>
            <a:gdLst>
              <a:gd name="connsiteX0" fmla="*/ 69988 w 75871"/>
              <a:gd name="connsiteY0" fmla="*/ 0 h 66101"/>
              <a:gd name="connsiteX1" fmla="*/ 69988 w 75871"/>
              <a:gd name="connsiteY1" fmla="*/ 60325 h 66101"/>
              <a:gd name="connsiteX2" fmla="*/ 138 w 75871"/>
              <a:gd name="connsiteY2" fmla="*/ 63500 h 66101"/>
              <a:gd name="connsiteX3" fmla="*/ 52525 w 75871"/>
              <a:gd name="connsiteY3" fmla="*/ 58738 h 66101"/>
              <a:gd name="connsiteX4" fmla="*/ 69988 w 75871"/>
              <a:gd name="connsiteY4" fmla="*/ 0 h 6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71" h="66101">
                <a:moveTo>
                  <a:pt x="69988" y="0"/>
                </a:moveTo>
                <a:cubicBezTo>
                  <a:pt x="72898" y="264"/>
                  <a:pt x="81630" y="49742"/>
                  <a:pt x="69988" y="60325"/>
                </a:cubicBezTo>
                <a:cubicBezTo>
                  <a:pt x="58346" y="70908"/>
                  <a:pt x="3048" y="63764"/>
                  <a:pt x="138" y="63500"/>
                </a:cubicBezTo>
                <a:cubicBezTo>
                  <a:pt x="-2772" y="63236"/>
                  <a:pt x="41148" y="64559"/>
                  <a:pt x="52525" y="58738"/>
                </a:cubicBezTo>
                <a:cubicBezTo>
                  <a:pt x="63902" y="52917"/>
                  <a:pt x="67078" y="-264"/>
                  <a:pt x="699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: 図形 1419">
            <a:extLst>
              <a:ext uri="{FF2B5EF4-FFF2-40B4-BE49-F238E27FC236}">
                <a16:creationId xmlns:a16="http://schemas.microsoft.com/office/drawing/2014/main" id="{3E5B35D0-60F9-42BA-93B4-4B4AE3D1FDD8}"/>
              </a:ext>
            </a:extLst>
          </p:cNvPr>
          <p:cNvSpPr/>
          <p:nvPr/>
        </p:nvSpPr>
        <p:spPr>
          <a:xfrm>
            <a:off x="5244826" y="1698614"/>
            <a:ext cx="156469" cy="152544"/>
          </a:xfrm>
          <a:custGeom>
            <a:avLst/>
            <a:gdLst>
              <a:gd name="connsiteX0" fmla="*/ 135212 w 156469"/>
              <a:gd name="connsiteY0" fmla="*/ 11 h 152544"/>
              <a:gd name="connsiteX1" fmla="*/ 141562 w 156469"/>
              <a:gd name="connsiteY1" fmla="*/ 92086 h 152544"/>
              <a:gd name="connsiteX2" fmla="*/ 41549 w 156469"/>
              <a:gd name="connsiteY2" fmla="*/ 138124 h 152544"/>
              <a:gd name="connsiteX3" fmla="*/ 274 w 156469"/>
              <a:gd name="connsiteY3" fmla="*/ 152411 h 152544"/>
              <a:gd name="connsiteX4" fmla="*/ 59012 w 156469"/>
              <a:gd name="connsiteY4" fmla="*/ 131774 h 152544"/>
              <a:gd name="connsiteX5" fmla="*/ 71712 w 156469"/>
              <a:gd name="connsiteY5" fmla="*/ 138124 h 152544"/>
              <a:gd name="connsiteX6" fmla="*/ 146324 w 156469"/>
              <a:gd name="connsiteY6" fmla="*/ 114311 h 152544"/>
              <a:gd name="connsiteX7" fmla="*/ 154262 w 156469"/>
              <a:gd name="connsiteY7" fmla="*/ 98436 h 152544"/>
              <a:gd name="connsiteX8" fmla="*/ 135212 w 156469"/>
              <a:gd name="connsiteY8" fmla="*/ 11 h 15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469" h="152544">
                <a:moveTo>
                  <a:pt x="135212" y="11"/>
                </a:moveTo>
                <a:cubicBezTo>
                  <a:pt x="133095" y="-1047"/>
                  <a:pt x="157173" y="69067"/>
                  <a:pt x="141562" y="92086"/>
                </a:cubicBezTo>
                <a:cubicBezTo>
                  <a:pt x="125951" y="115105"/>
                  <a:pt x="65097" y="128070"/>
                  <a:pt x="41549" y="138124"/>
                </a:cubicBezTo>
                <a:cubicBezTo>
                  <a:pt x="18001" y="148178"/>
                  <a:pt x="-2636" y="153469"/>
                  <a:pt x="274" y="152411"/>
                </a:cubicBezTo>
                <a:cubicBezTo>
                  <a:pt x="3184" y="151353"/>
                  <a:pt x="47106" y="134155"/>
                  <a:pt x="59012" y="131774"/>
                </a:cubicBezTo>
                <a:cubicBezTo>
                  <a:pt x="70918" y="129393"/>
                  <a:pt x="57160" y="141035"/>
                  <a:pt x="71712" y="138124"/>
                </a:cubicBezTo>
                <a:cubicBezTo>
                  <a:pt x="86264" y="135214"/>
                  <a:pt x="132566" y="120926"/>
                  <a:pt x="146324" y="114311"/>
                </a:cubicBezTo>
                <a:cubicBezTo>
                  <a:pt x="160082" y="107696"/>
                  <a:pt x="156643" y="114575"/>
                  <a:pt x="154262" y="98436"/>
                </a:cubicBezTo>
                <a:cubicBezTo>
                  <a:pt x="151881" y="82297"/>
                  <a:pt x="137329" y="1069"/>
                  <a:pt x="135212" y="1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: 図形 1420">
            <a:extLst>
              <a:ext uri="{FF2B5EF4-FFF2-40B4-BE49-F238E27FC236}">
                <a16:creationId xmlns:a16="http://schemas.microsoft.com/office/drawing/2014/main" id="{D5A34E21-F153-4E34-8DDE-E54B5138E599}"/>
              </a:ext>
            </a:extLst>
          </p:cNvPr>
          <p:cNvSpPr/>
          <p:nvPr/>
        </p:nvSpPr>
        <p:spPr>
          <a:xfrm>
            <a:off x="7005320" y="3891280"/>
            <a:ext cx="2259793" cy="60960"/>
          </a:xfrm>
          <a:custGeom>
            <a:avLst/>
            <a:gdLst>
              <a:gd name="connsiteX0" fmla="*/ 0 w 2259793"/>
              <a:gd name="connsiteY0" fmla="*/ 50800 h 60960"/>
              <a:gd name="connsiteX1" fmla="*/ 233680 w 2259793"/>
              <a:gd name="connsiteY1" fmla="*/ 55880 h 60960"/>
              <a:gd name="connsiteX2" fmla="*/ 2184400 w 2259793"/>
              <a:gd name="connsiteY2" fmla="*/ 60960 h 60960"/>
              <a:gd name="connsiteX3" fmla="*/ 1889760 w 2259793"/>
              <a:gd name="connsiteY3" fmla="*/ 0 h 60960"/>
              <a:gd name="connsiteX4" fmla="*/ 0 w 2259793"/>
              <a:gd name="connsiteY4" fmla="*/ 50800 h 6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9793" h="60960">
                <a:moveTo>
                  <a:pt x="0" y="50800"/>
                </a:moveTo>
                <a:lnTo>
                  <a:pt x="233680" y="55880"/>
                </a:lnTo>
                <a:lnTo>
                  <a:pt x="2184400" y="60960"/>
                </a:lnTo>
                <a:cubicBezTo>
                  <a:pt x="2460413" y="51647"/>
                  <a:pt x="1889760" y="0"/>
                  <a:pt x="1889760" y="0"/>
                </a:cubicBezTo>
                <a:lnTo>
                  <a:pt x="0" y="50800"/>
                </a:ln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: 図形 1421">
            <a:extLst>
              <a:ext uri="{FF2B5EF4-FFF2-40B4-BE49-F238E27FC236}">
                <a16:creationId xmlns:a16="http://schemas.microsoft.com/office/drawing/2014/main" id="{59C22F7A-7249-495C-8148-03C9FE90E7BC}"/>
              </a:ext>
            </a:extLst>
          </p:cNvPr>
          <p:cNvSpPr/>
          <p:nvPr/>
        </p:nvSpPr>
        <p:spPr>
          <a:xfrm>
            <a:off x="6850971" y="4030461"/>
            <a:ext cx="2327211" cy="74223"/>
          </a:xfrm>
          <a:custGeom>
            <a:avLst/>
            <a:gdLst>
              <a:gd name="connsiteX0" fmla="*/ 194989 w 2327211"/>
              <a:gd name="connsiteY0" fmla="*/ 18299 h 74223"/>
              <a:gd name="connsiteX1" fmla="*/ 418509 w 2327211"/>
              <a:gd name="connsiteY1" fmla="*/ 8139 h 74223"/>
              <a:gd name="connsiteX2" fmla="*/ 2252389 w 2327211"/>
              <a:gd name="connsiteY2" fmla="*/ 13219 h 74223"/>
              <a:gd name="connsiteX3" fmla="*/ 1912029 w 2327211"/>
              <a:gd name="connsiteY3" fmla="*/ 18299 h 74223"/>
              <a:gd name="connsiteX4" fmla="*/ 1353229 w 2327211"/>
              <a:gd name="connsiteY4" fmla="*/ 74179 h 74223"/>
              <a:gd name="connsiteX5" fmla="*/ 98469 w 2327211"/>
              <a:gd name="connsiteY5" fmla="*/ 8139 h 74223"/>
              <a:gd name="connsiteX6" fmla="*/ 194989 w 2327211"/>
              <a:gd name="connsiteY6" fmla="*/ 18299 h 74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7211" h="74223">
                <a:moveTo>
                  <a:pt x="194989" y="18299"/>
                </a:moveTo>
                <a:cubicBezTo>
                  <a:pt x="135299" y="13642"/>
                  <a:pt x="418509" y="8139"/>
                  <a:pt x="418509" y="8139"/>
                </a:cubicBezTo>
                <a:lnTo>
                  <a:pt x="2252389" y="13219"/>
                </a:lnTo>
                <a:cubicBezTo>
                  <a:pt x="2501309" y="14912"/>
                  <a:pt x="2061889" y="8139"/>
                  <a:pt x="1912029" y="18299"/>
                </a:cubicBezTo>
                <a:cubicBezTo>
                  <a:pt x="1762169" y="28459"/>
                  <a:pt x="1655489" y="75872"/>
                  <a:pt x="1353229" y="74179"/>
                </a:cubicBezTo>
                <a:cubicBezTo>
                  <a:pt x="1050969" y="72486"/>
                  <a:pt x="295742" y="20839"/>
                  <a:pt x="98469" y="8139"/>
                </a:cubicBezTo>
                <a:cubicBezTo>
                  <a:pt x="-98804" y="-4561"/>
                  <a:pt x="35392" y="-3291"/>
                  <a:pt x="194989" y="1829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: 図形 1422">
            <a:extLst>
              <a:ext uri="{FF2B5EF4-FFF2-40B4-BE49-F238E27FC236}">
                <a16:creationId xmlns:a16="http://schemas.microsoft.com/office/drawing/2014/main" id="{558B2CBF-BEE6-4011-8DE4-225B1EF6684A}"/>
              </a:ext>
            </a:extLst>
          </p:cNvPr>
          <p:cNvSpPr/>
          <p:nvPr/>
        </p:nvSpPr>
        <p:spPr>
          <a:xfrm>
            <a:off x="7000240" y="4145186"/>
            <a:ext cx="2153798" cy="55974"/>
          </a:xfrm>
          <a:custGeom>
            <a:avLst/>
            <a:gdLst>
              <a:gd name="connsiteX0" fmla="*/ 0 w 2153798"/>
              <a:gd name="connsiteY0" fmla="*/ 55974 h 55974"/>
              <a:gd name="connsiteX1" fmla="*/ 162560 w 2153798"/>
              <a:gd name="connsiteY1" fmla="*/ 55974 h 55974"/>
              <a:gd name="connsiteX2" fmla="*/ 1315720 w 2153798"/>
              <a:gd name="connsiteY2" fmla="*/ 55974 h 55974"/>
              <a:gd name="connsiteX3" fmla="*/ 2118360 w 2153798"/>
              <a:gd name="connsiteY3" fmla="*/ 50894 h 55974"/>
              <a:gd name="connsiteX4" fmla="*/ 1808480 w 2153798"/>
              <a:gd name="connsiteY4" fmla="*/ 94 h 55974"/>
              <a:gd name="connsiteX5" fmla="*/ 0 w 2153798"/>
              <a:gd name="connsiteY5" fmla="*/ 55974 h 5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3798" h="55974">
                <a:moveTo>
                  <a:pt x="0" y="55974"/>
                </a:moveTo>
                <a:lnTo>
                  <a:pt x="162560" y="55974"/>
                </a:lnTo>
                <a:lnTo>
                  <a:pt x="1315720" y="55974"/>
                </a:lnTo>
                <a:lnTo>
                  <a:pt x="2118360" y="50894"/>
                </a:lnTo>
                <a:cubicBezTo>
                  <a:pt x="2200487" y="41581"/>
                  <a:pt x="2156460" y="1787"/>
                  <a:pt x="1808480" y="94"/>
                </a:cubicBezTo>
                <a:cubicBezTo>
                  <a:pt x="1460500" y="-1599"/>
                  <a:pt x="745490" y="19567"/>
                  <a:pt x="0" y="55974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: 図形 1423">
            <a:extLst>
              <a:ext uri="{FF2B5EF4-FFF2-40B4-BE49-F238E27FC236}">
                <a16:creationId xmlns:a16="http://schemas.microsoft.com/office/drawing/2014/main" id="{0C333C34-47FD-414F-9F30-7A0AD625EF7F}"/>
              </a:ext>
            </a:extLst>
          </p:cNvPr>
          <p:cNvSpPr/>
          <p:nvPr/>
        </p:nvSpPr>
        <p:spPr>
          <a:xfrm>
            <a:off x="8045794" y="7633359"/>
            <a:ext cx="1211574" cy="73833"/>
          </a:xfrm>
          <a:custGeom>
            <a:avLst/>
            <a:gdLst>
              <a:gd name="connsiteX0" fmla="*/ 926 w 1211574"/>
              <a:gd name="connsiteY0" fmla="*/ 1881 h 73833"/>
              <a:gd name="connsiteX1" fmla="*/ 163486 w 1211574"/>
              <a:gd name="connsiteY1" fmla="*/ 1881 h 73833"/>
              <a:gd name="connsiteX2" fmla="*/ 1159166 w 1211574"/>
              <a:gd name="connsiteY2" fmla="*/ 52681 h 73833"/>
              <a:gd name="connsiteX3" fmla="*/ 961046 w 1211574"/>
              <a:gd name="connsiteY3" fmla="*/ 73001 h 73833"/>
              <a:gd name="connsiteX4" fmla="*/ 926 w 1211574"/>
              <a:gd name="connsiteY4" fmla="*/ 1881 h 7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1574" h="73833">
                <a:moveTo>
                  <a:pt x="926" y="1881"/>
                </a:moveTo>
                <a:cubicBezTo>
                  <a:pt x="-14314" y="-2353"/>
                  <a:pt x="163486" y="1881"/>
                  <a:pt x="163486" y="1881"/>
                </a:cubicBezTo>
                <a:lnTo>
                  <a:pt x="1159166" y="52681"/>
                </a:lnTo>
                <a:cubicBezTo>
                  <a:pt x="1292093" y="64534"/>
                  <a:pt x="1152393" y="77234"/>
                  <a:pt x="961046" y="73001"/>
                </a:cubicBezTo>
                <a:cubicBezTo>
                  <a:pt x="769699" y="68768"/>
                  <a:pt x="390392" y="48024"/>
                  <a:pt x="926" y="188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: 図形 1424">
            <a:extLst>
              <a:ext uri="{FF2B5EF4-FFF2-40B4-BE49-F238E27FC236}">
                <a16:creationId xmlns:a16="http://schemas.microsoft.com/office/drawing/2014/main" id="{06A1AC95-E6B6-486E-96F1-D0D3514FC366}"/>
              </a:ext>
            </a:extLst>
          </p:cNvPr>
          <p:cNvSpPr/>
          <p:nvPr/>
        </p:nvSpPr>
        <p:spPr>
          <a:xfrm>
            <a:off x="6567700" y="7569136"/>
            <a:ext cx="771423" cy="61647"/>
          </a:xfrm>
          <a:custGeom>
            <a:avLst/>
            <a:gdLst>
              <a:gd name="connsiteX0" fmla="*/ 5820 w 771423"/>
              <a:gd name="connsiteY0" fmla="*/ 55944 h 61647"/>
              <a:gd name="connsiteX1" fmla="*/ 193780 w 771423"/>
              <a:gd name="connsiteY1" fmla="*/ 61024 h 61647"/>
              <a:gd name="connsiteX2" fmla="*/ 757660 w 771423"/>
              <a:gd name="connsiteY2" fmla="*/ 40704 h 61647"/>
              <a:gd name="connsiteX3" fmla="*/ 579860 w 771423"/>
              <a:gd name="connsiteY3" fmla="*/ 64 h 61647"/>
              <a:gd name="connsiteX4" fmla="*/ 376660 w 771423"/>
              <a:gd name="connsiteY4" fmla="*/ 50864 h 61647"/>
              <a:gd name="connsiteX5" fmla="*/ 5820 w 771423"/>
              <a:gd name="connsiteY5" fmla="*/ 55944 h 6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423" h="61647">
                <a:moveTo>
                  <a:pt x="5820" y="55944"/>
                </a:moveTo>
                <a:cubicBezTo>
                  <a:pt x="-24660" y="57637"/>
                  <a:pt x="68473" y="63564"/>
                  <a:pt x="193780" y="61024"/>
                </a:cubicBezTo>
                <a:cubicBezTo>
                  <a:pt x="319087" y="58484"/>
                  <a:pt x="693313" y="50864"/>
                  <a:pt x="757660" y="40704"/>
                </a:cubicBezTo>
                <a:cubicBezTo>
                  <a:pt x="822007" y="30544"/>
                  <a:pt x="643360" y="-1629"/>
                  <a:pt x="579860" y="64"/>
                </a:cubicBezTo>
                <a:cubicBezTo>
                  <a:pt x="516360" y="1757"/>
                  <a:pt x="477413" y="44937"/>
                  <a:pt x="376660" y="50864"/>
                </a:cubicBezTo>
                <a:cubicBezTo>
                  <a:pt x="275907" y="56791"/>
                  <a:pt x="36300" y="54251"/>
                  <a:pt x="5820" y="55944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: 図形 1425">
            <a:extLst>
              <a:ext uri="{FF2B5EF4-FFF2-40B4-BE49-F238E27FC236}">
                <a16:creationId xmlns:a16="http://schemas.microsoft.com/office/drawing/2014/main" id="{91EA1BAD-8483-4BD4-A975-ACF11F402528}"/>
              </a:ext>
            </a:extLst>
          </p:cNvPr>
          <p:cNvSpPr/>
          <p:nvPr/>
        </p:nvSpPr>
        <p:spPr>
          <a:xfrm>
            <a:off x="6474578" y="7828162"/>
            <a:ext cx="907931" cy="81442"/>
          </a:xfrm>
          <a:custGeom>
            <a:avLst/>
            <a:gdLst>
              <a:gd name="connsiteX0" fmla="*/ 17662 w 907931"/>
              <a:gd name="connsiteY0" fmla="*/ 118 h 81442"/>
              <a:gd name="connsiteX1" fmla="*/ 180222 w 907931"/>
              <a:gd name="connsiteY1" fmla="*/ 15358 h 81442"/>
              <a:gd name="connsiteX2" fmla="*/ 881262 w 907931"/>
              <a:gd name="connsiteY2" fmla="*/ 81398 h 81442"/>
              <a:gd name="connsiteX3" fmla="*/ 688222 w 907931"/>
              <a:gd name="connsiteY3" fmla="*/ 25518 h 81442"/>
              <a:gd name="connsiteX4" fmla="*/ 17662 w 907931"/>
              <a:gd name="connsiteY4" fmla="*/ 118 h 8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931" h="81442">
                <a:moveTo>
                  <a:pt x="17662" y="118"/>
                </a:moveTo>
                <a:cubicBezTo>
                  <a:pt x="-67005" y="-1575"/>
                  <a:pt x="180222" y="15358"/>
                  <a:pt x="180222" y="15358"/>
                </a:cubicBezTo>
                <a:cubicBezTo>
                  <a:pt x="324155" y="28905"/>
                  <a:pt x="796595" y="79705"/>
                  <a:pt x="881262" y="81398"/>
                </a:cubicBezTo>
                <a:cubicBezTo>
                  <a:pt x="965929" y="83091"/>
                  <a:pt x="834695" y="35678"/>
                  <a:pt x="688222" y="25518"/>
                </a:cubicBezTo>
                <a:cubicBezTo>
                  <a:pt x="541749" y="15358"/>
                  <a:pt x="102329" y="1811"/>
                  <a:pt x="17662" y="118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: 図形 1426">
            <a:extLst>
              <a:ext uri="{FF2B5EF4-FFF2-40B4-BE49-F238E27FC236}">
                <a16:creationId xmlns:a16="http://schemas.microsoft.com/office/drawing/2014/main" id="{484D3D7D-BB19-4F80-920B-DC020345005A}"/>
              </a:ext>
            </a:extLst>
          </p:cNvPr>
          <p:cNvSpPr/>
          <p:nvPr/>
        </p:nvSpPr>
        <p:spPr>
          <a:xfrm>
            <a:off x="7929482" y="7975211"/>
            <a:ext cx="1298345" cy="129107"/>
          </a:xfrm>
          <a:custGeom>
            <a:avLst/>
            <a:gdLst>
              <a:gd name="connsiteX0" fmla="*/ 398 w 1298345"/>
              <a:gd name="connsiteY0" fmla="*/ 389 h 129107"/>
              <a:gd name="connsiteX1" fmla="*/ 96918 w 1298345"/>
              <a:gd name="connsiteY1" fmla="*/ 5469 h 129107"/>
              <a:gd name="connsiteX2" fmla="*/ 670958 w 1298345"/>
              <a:gd name="connsiteY2" fmla="*/ 56269 h 129107"/>
              <a:gd name="connsiteX3" fmla="*/ 1290718 w 1298345"/>
              <a:gd name="connsiteY3" fmla="*/ 117229 h 129107"/>
              <a:gd name="connsiteX4" fmla="*/ 985918 w 1298345"/>
              <a:gd name="connsiteY4" fmla="*/ 76589 h 129107"/>
              <a:gd name="connsiteX5" fmla="*/ 533798 w 1298345"/>
              <a:gd name="connsiteY5" fmla="*/ 127389 h 129107"/>
              <a:gd name="connsiteX6" fmla="*/ 398 w 1298345"/>
              <a:gd name="connsiteY6" fmla="*/ 389 h 12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8345" h="129107">
                <a:moveTo>
                  <a:pt x="398" y="389"/>
                </a:moveTo>
                <a:cubicBezTo>
                  <a:pt x="-7222" y="-1728"/>
                  <a:pt x="96918" y="5469"/>
                  <a:pt x="96918" y="5469"/>
                </a:cubicBezTo>
                <a:lnTo>
                  <a:pt x="670958" y="56269"/>
                </a:lnTo>
                <a:lnTo>
                  <a:pt x="1290718" y="117229"/>
                </a:lnTo>
                <a:cubicBezTo>
                  <a:pt x="1343211" y="120616"/>
                  <a:pt x="1112071" y="74896"/>
                  <a:pt x="985918" y="76589"/>
                </a:cubicBezTo>
                <a:cubicBezTo>
                  <a:pt x="859765" y="78282"/>
                  <a:pt x="701438" y="140089"/>
                  <a:pt x="533798" y="127389"/>
                </a:cubicBezTo>
                <a:cubicBezTo>
                  <a:pt x="366158" y="114689"/>
                  <a:pt x="173118" y="57539"/>
                  <a:pt x="398" y="38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: 図形 1427">
            <a:extLst>
              <a:ext uri="{FF2B5EF4-FFF2-40B4-BE49-F238E27FC236}">
                <a16:creationId xmlns:a16="http://schemas.microsoft.com/office/drawing/2014/main" id="{8FE400F5-B5AA-4E37-923A-BFF3CAACF94C}"/>
              </a:ext>
            </a:extLst>
          </p:cNvPr>
          <p:cNvSpPr/>
          <p:nvPr/>
        </p:nvSpPr>
        <p:spPr>
          <a:xfrm>
            <a:off x="5375305" y="8193962"/>
            <a:ext cx="1658773" cy="61448"/>
          </a:xfrm>
          <a:custGeom>
            <a:avLst/>
            <a:gdLst>
              <a:gd name="connsiteX0" fmla="*/ 136495 w 1658773"/>
              <a:gd name="connsiteY0" fmla="*/ 20398 h 61448"/>
              <a:gd name="connsiteX1" fmla="*/ 365095 w 1658773"/>
              <a:gd name="connsiteY1" fmla="*/ 15318 h 61448"/>
              <a:gd name="connsiteX2" fmla="*/ 1619855 w 1658773"/>
              <a:gd name="connsiteY2" fmla="*/ 78 h 61448"/>
              <a:gd name="connsiteX3" fmla="*/ 1320135 w 1658773"/>
              <a:gd name="connsiteY3" fmla="*/ 25478 h 61448"/>
              <a:gd name="connsiteX4" fmla="*/ 1116935 w 1658773"/>
              <a:gd name="connsiteY4" fmla="*/ 61038 h 61448"/>
              <a:gd name="connsiteX5" fmla="*/ 90775 w 1658773"/>
              <a:gd name="connsiteY5" fmla="*/ 78 h 61448"/>
              <a:gd name="connsiteX6" fmla="*/ 136495 w 1658773"/>
              <a:gd name="connsiteY6" fmla="*/ 20398 h 6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8773" h="61448">
                <a:moveTo>
                  <a:pt x="136495" y="20398"/>
                </a:moveTo>
                <a:lnTo>
                  <a:pt x="365095" y="15318"/>
                </a:lnTo>
                <a:lnTo>
                  <a:pt x="1619855" y="78"/>
                </a:lnTo>
                <a:cubicBezTo>
                  <a:pt x="1779028" y="1771"/>
                  <a:pt x="1403955" y="15318"/>
                  <a:pt x="1320135" y="25478"/>
                </a:cubicBezTo>
                <a:cubicBezTo>
                  <a:pt x="1236315" y="35638"/>
                  <a:pt x="1321828" y="65271"/>
                  <a:pt x="1116935" y="61038"/>
                </a:cubicBezTo>
                <a:cubicBezTo>
                  <a:pt x="912042" y="56805"/>
                  <a:pt x="258415" y="1771"/>
                  <a:pt x="90775" y="78"/>
                </a:cubicBezTo>
                <a:cubicBezTo>
                  <a:pt x="-76865" y="-1615"/>
                  <a:pt x="17115" y="24631"/>
                  <a:pt x="136495" y="20398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: 図形 1428">
            <a:extLst>
              <a:ext uri="{FF2B5EF4-FFF2-40B4-BE49-F238E27FC236}">
                <a16:creationId xmlns:a16="http://schemas.microsoft.com/office/drawing/2014/main" id="{E275F2B6-A3E5-4299-94CF-874B3A6762F6}"/>
              </a:ext>
            </a:extLst>
          </p:cNvPr>
          <p:cNvSpPr/>
          <p:nvPr/>
        </p:nvSpPr>
        <p:spPr>
          <a:xfrm>
            <a:off x="6832600" y="8366760"/>
            <a:ext cx="2257700" cy="241935"/>
          </a:xfrm>
          <a:custGeom>
            <a:avLst/>
            <a:gdLst>
              <a:gd name="connsiteX0" fmla="*/ 0 w 2257700"/>
              <a:gd name="connsiteY0" fmla="*/ 0 h 241935"/>
              <a:gd name="connsiteX1" fmla="*/ 101600 w 2257700"/>
              <a:gd name="connsiteY1" fmla="*/ 20320 h 241935"/>
              <a:gd name="connsiteX2" fmla="*/ 863600 w 2257700"/>
              <a:gd name="connsiteY2" fmla="*/ 132080 h 241935"/>
              <a:gd name="connsiteX3" fmla="*/ 1468120 w 2257700"/>
              <a:gd name="connsiteY3" fmla="*/ 238760 h 241935"/>
              <a:gd name="connsiteX4" fmla="*/ 2255520 w 2257700"/>
              <a:gd name="connsiteY4" fmla="*/ 213360 h 241935"/>
              <a:gd name="connsiteX5" fmla="*/ 1691640 w 2257700"/>
              <a:gd name="connsiteY5" fmla="*/ 208280 h 241935"/>
              <a:gd name="connsiteX6" fmla="*/ 1351280 w 2257700"/>
              <a:gd name="connsiteY6" fmla="*/ 182880 h 241935"/>
              <a:gd name="connsiteX7" fmla="*/ 833120 w 2257700"/>
              <a:gd name="connsiteY7" fmla="*/ 96520 h 241935"/>
              <a:gd name="connsiteX8" fmla="*/ 0 w 2257700"/>
              <a:gd name="connsiteY8" fmla="*/ 0 h 24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7700" h="241935">
                <a:moveTo>
                  <a:pt x="0" y="0"/>
                </a:moveTo>
                <a:lnTo>
                  <a:pt x="101600" y="20320"/>
                </a:lnTo>
                <a:lnTo>
                  <a:pt x="863600" y="132080"/>
                </a:lnTo>
                <a:cubicBezTo>
                  <a:pt x="1091353" y="168487"/>
                  <a:pt x="1236133" y="225213"/>
                  <a:pt x="1468120" y="238760"/>
                </a:cubicBezTo>
                <a:cubicBezTo>
                  <a:pt x="1700107" y="252307"/>
                  <a:pt x="2218267" y="218440"/>
                  <a:pt x="2255520" y="213360"/>
                </a:cubicBezTo>
                <a:cubicBezTo>
                  <a:pt x="2292773" y="208280"/>
                  <a:pt x="1842346" y="213360"/>
                  <a:pt x="1691640" y="208280"/>
                </a:cubicBezTo>
                <a:cubicBezTo>
                  <a:pt x="1540934" y="203200"/>
                  <a:pt x="1494367" y="201507"/>
                  <a:pt x="1351280" y="182880"/>
                </a:cubicBezTo>
                <a:cubicBezTo>
                  <a:pt x="1208193" y="164253"/>
                  <a:pt x="1050713" y="124460"/>
                  <a:pt x="833120" y="96520"/>
                </a:cubicBezTo>
                <a:cubicBezTo>
                  <a:pt x="615527" y="68580"/>
                  <a:pt x="330623" y="41910"/>
                  <a:pt x="0" y="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: 図形 1429">
            <a:extLst>
              <a:ext uri="{FF2B5EF4-FFF2-40B4-BE49-F238E27FC236}">
                <a16:creationId xmlns:a16="http://schemas.microsoft.com/office/drawing/2014/main" id="{2647EEDE-32BD-4E6C-931F-D632C07DBCF2}"/>
              </a:ext>
            </a:extLst>
          </p:cNvPr>
          <p:cNvSpPr/>
          <p:nvPr/>
        </p:nvSpPr>
        <p:spPr>
          <a:xfrm>
            <a:off x="5151120" y="8595925"/>
            <a:ext cx="2581336" cy="65839"/>
          </a:xfrm>
          <a:custGeom>
            <a:avLst/>
            <a:gdLst>
              <a:gd name="connsiteX0" fmla="*/ 0 w 2581336"/>
              <a:gd name="connsiteY0" fmla="*/ 45155 h 65839"/>
              <a:gd name="connsiteX1" fmla="*/ 254000 w 2581336"/>
              <a:gd name="connsiteY1" fmla="*/ 29915 h 65839"/>
              <a:gd name="connsiteX2" fmla="*/ 1493520 w 2581336"/>
              <a:gd name="connsiteY2" fmla="*/ 29915 h 65839"/>
              <a:gd name="connsiteX3" fmla="*/ 2570480 w 2581336"/>
              <a:gd name="connsiteY3" fmla="*/ 65475 h 65839"/>
              <a:gd name="connsiteX4" fmla="*/ 2021840 w 2581336"/>
              <a:gd name="connsiteY4" fmla="*/ 4515 h 65839"/>
              <a:gd name="connsiteX5" fmla="*/ 1579880 w 2581336"/>
              <a:gd name="connsiteY5" fmla="*/ 4515 h 65839"/>
              <a:gd name="connsiteX6" fmla="*/ 0 w 2581336"/>
              <a:gd name="connsiteY6" fmla="*/ 45155 h 6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1336" h="65839">
                <a:moveTo>
                  <a:pt x="0" y="45155"/>
                </a:moveTo>
                <a:cubicBezTo>
                  <a:pt x="2540" y="38805"/>
                  <a:pt x="5080" y="32455"/>
                  <a:pt x="254000" y="29915"/>
                </a:cubicBezTo>
                <a:cubicBezTo>
                  <a:pt x="502920" y="27375"/>
                  <a:pt x="1107440" y="23988"/>
                  <a:pt x="1493520" y="29915"/>
                </a:cubicBezTo>
                <a:cubicBezTo>
                  <a:pt x="1879600" y="35842"/>
                  <a:pt x="2482427" y="69708"/>
                  <a:pt x="2570480" y="65475"/>
                </a:cubicBezTo>
                <a:cubicBezTo>
                  <a:pt x="2658533" y="61242"/>
                  <a:pt x="2186940" y="14675"/>
                  <a:pt x="2021840" y="4515"/>
                </a:cubicBezTo>
                <a:cubicBezTo>
                  <a:pt x="1856740" y="-5645"/>
                  <a:pt x="1579880" y="4515"/>
                  <a:pt x="1579880" y="4515"/>
                </a:cubicBezTo>
                <a:lnTo>
                  <a:pt x="0" y="45155"/>
                </a:ln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: 図形 1430">
            <a:extLst>
              <a:ext uri="{FF2B5EF4-FFF2-40B4-BE49-F238E27FC236}">
                <a16:creationId xmlns:a16="http://schemas.microsoft.com/office/drawing/2014/main" id="{0E7E435C-1F2D-4DE7-8BE4-242029F6B015}"/>
              </a:ext>
            </a:extLst>
          </p:cNvPr>
          <p:cNvSpPr/>
          <p:nvPr/>
        </p:nvSpPr>
        <p:spPr>
          <a:xfrm>
            <a:off x="7785820" y="8323851"/>
            <a:ext cx="1134660" cy="126618"/>
          </a:xfrm>
          <a:custGeom>
            <a:avLst/>
            <a:gdLst>
              <a:gd name="connsiteX0" fmla="*/ 17060 w 1134660"/>
              <a:gd name="connsiteY0" fmla="*/ 7349 h 126618"/>
              <a:gd name="connsiteX1" fmla="*/ 225340 w 1134660"/>
              <a:gd name="connsiteY1" fmla="*/ 22589 h 126618"/>
              <a:gd name="connsiteX2" fmla="*/ 906060 w 1134660"/>
              <a:gd name="connsiteY2" fmla="*/ 119109 h 126618"/>
              <a:gd name="connsiteX3" fmla="*/ 1134660 w 1134660"/>
              <a:gd name="connsiteY3" fmla="*/ 114029 h 126618"/>
              <a:gd name="connsiteX4" fmla="*/ 606340 w 1134660"/>
              <a:gd name="connsiteY4" fmla="*/ 119109 h 126618"/>
              <a:gd name="connsiteX5" fmla="*/ 17060 w 1134660"/>
              <a:gd name="connsiteY5" fmla="*/ 7349 h 12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4660" h="126618">
                <a:moveTo>
                  <a:pt x="17060" y="7349"/>
                </a:moveTo>
                <a:cubicBezTo>
                  <a:pt x="-46440" y="-8738"/>
                  <a:pt x="77173" y="3962"/>
                  <a:pt x="225340" y="22589"/>
                </a:cubicBezTo>
                <a:cubicBezTo>
                  <a:pt x="373507" y="41216"/>
                  <a:pt x="754507" y="103869"/>
                  <a:pt x="906060" y="119109"/>
                </a:cubicBezTo>
                <a:cubicBezTo>
                  <a:pt x="1057613" y="134349"/>
                  <a:pt x="1134660" y="114029"/>
                  <a:pt x="1134660" y="114029"/>
                </a:cubicBezTo>
                <a:cubicBezTo>
                  <a:pt x="1084707" y="114029"/>
                  <a:pt x="784987" y="138582"/>
                  <a:pt x="606340" y="119109"/>
                </a:cubicBezTo>
                <a:cubicBezTo>
                  <a:pt x="427693" y="99636"/>
                  <a:pt x="80560" y="23436"/>
                  <a:pt x="17060" y="734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: 図形 1431">
            <a:extLst>
              <a:ext uri="{FF2B5EF4-FFF2-40B4-BE49-F238E27FC236}">
                <a16:creationId xmlns:a16="http://schemas.microsoft.com/office/drawing/2014/main" id="{25BE2A98-5DBC-4AF9-8DF0-146D9D2EBE79}"/>
              </a:ext>
            </a:extLst>
          </p:cNvPr>
          <p:cNvSpPr/>
          <p:nvPr/>
        </p:nvSpPr>
        <p:spPr>
          <a:xfrm>
            <a:off x="3445619" y="9381064"/>
            <a:ext cx="5969033" cy="583127"/>
          </a:xfrm>
          <a:custGeom>
            <a:avLst/>
            <a:gdLst>
              <a:gd name="connsiteX0" fmla="*/ 481221 w 5969033"/>
              <a:gd name="connsiteY0" fmla="*/ 47416 h 583127"/>
              <a:gd name="connsiteX1" fmla="*/ 709821 w 5969033"/>
              <a:gd name="connsiteY1" fmla="*/ 47416 h 583127"/>
              <a:gd name="connsiteX2" fmla="*/ 5637421 w 5969033"/>
              <a:gd name="connsiteY2" fmla="*/ 494456 h 583127"/>
              <a:gd name="connsiteX3" fmla="*/ 5505341 w 5969033"/>
              <a:gd name="connsiteY3" fmla="*/ 519856 h 583127"/>
              <a:gd name="connsiteX4" fmla="*/ 5398661 w 5969033"/>
              <a:gd name="connsiteY4" fmla="*/ 555416 h 583127"/>
              <a:gd name="connsiteX5" fmla="*/ 4768741 w 5969033"/>
              <a:gd name="connsiteY5" fmla="*/ 540176 h 583127"/>
              <a:gd name="connsiteX6" fmla="*/ 394861 w 5969033"/>
              <a:gd name="connsiteY6" fmla="*/ 47416 h 583127"/>
              <a:gd name="connsiteX7" fmla="*/ 481221 w 5969033"/>
              <a:gd name="connsiteY7" fmla="*/ 47416 h 58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9033" h="583127">
                <a:moveTo>
                  <a:pt x="481221" y="47416"/>
                </a:moveTo>
                <a:cubicBezTo>
                  <a:pt x="165837" y="10162"/>
                  <a:pt x="709821" y="47416"/>
                  <a:pt x="709821" y="47416"/>
                </a:cubicBezTo>
                <a:lnTo>
                  <a:pt x="5637421" y="494456"/>
                </a:lnTo>
                <a:cubicBezTo>
                  <a:pt x="6436674" y="573196"/>
                  <a:pt x="5545134" y="509696"/>
                  <a:pt x="5505341" y="519856"/>
                </a:cubicBezTo>
                <a:cubicBezTo>
                  <a:pt x="5465548" y="530016"/>
                  <a:pt x="5521428" y="552029"/>
                  <a:pt x="5398661" y="555416"/>
                </a:cubicBezTo>
                <a:cubicBezTo>
                  <a:pt x="5275894" y="558803"/>
                  <a:pt x="5602708" y="624843"/>
                  <a:pt x="4768741" y="540176"/>
                </a:cubicBezTo>
                <a:cubicBezTo>
                  <a:pt x="3934774" y="455509"/>
                  <a:pt x="1110294" y="129543"/>
                  <a:pt x="394861" y="47416"/>
                </a:cubicBezTo>
                <a:cubicBezTo>
                  <a:pt x="-320572" y="-34711"/>
                  <a:pt x="77784" y="6352"/>
                  <a:pt x="481221" y="47416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: 図形 1432">
            <a:extLst>
              <a:ext uri="{FF2B5EF4-FFF2-40B4-BE49-F238E27FC236}">
                <a16:creationId xmlns:a16="http://schemas.microsoft.com/office/drawing/2014/main" id="{15CC78B8-23AF-4825-8DD2-9F49208E48F9}"/>
              </a:ext>
            </a:extLst>
          </p:cNvPr>
          <p:cNvSpPr/>
          <p:nvPr/>
        </p:nvSpPr>
        <p:spPr>
          <a:xfrm>
            <a:off x="2964560" y="8979852"/>
            <a:ext cx="210046" cy="406053"/>
          </a:xfrm>
          <a:custGeom>
            <a:avLst/>
            <a:gdLst>
              <a:gd name="connsiteX0" fmla="*/ 35815 w 210046"/>
              <a:gd name="connsiteY0" fmla="*/ 2223 h 406053"/>
              <a:gd name="connsiteX1" fmla="*/ 80265 w 210046"/>
              <a:gd name="connsiteY1" fmla="*/ 151448 h 406053"/>
              <a:gd name="connsiteX2" fmla="*/ 38990 w 210046"/>
              <a:gd name="connsiteY2" fmla="*/ 364173 h 406053"/>
              <a:gd name="connsiteX3" fmla="*/ 146940 w 210046"/>
              <a:gd name="connsiteY3" fmla="*/ 383223 h 406053"/>
              <a:gd name="connsiteX4" fmla="*/ 204090 w 210046"/>
              <a:gd name="connsiteY4" fmla="*/ 395923 h 406053"/>
              <a:gd name="connsiteX5" fmla="*/ 4065 w 210046"/>
              <a:gd name="connsiteY5" fmla="*/ 395923 h 406053"/>
              <a:gd name="connsiteX6" fmla="*/ 67565 w 210046"/>
              <a:gd name="connsiteY6" fmla="*/ 265748 h 406053"/>
              <a:gd name="connsiteX7" fmla="*/ 35815 w 210046"/>
              <a:gd name="connsiteY7" fmla="*/ 2223 h 40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046" h="406053">
                <a:moveTo>
                  <a:pt x="35815" y="2223"/>
                </a:moveTo>
                <a:cubicBezTo>
                  <a:pt x="37932" y="-16827"/>
                  <a:pt x="79736" y="91123"/>
                  <a:pt x="80265" y="151448"/>
                </a:cubicBezTo>
                <a:cubicBezTo>
                  <a:pt x="80794" y="211773"/>
                  <a:pt x="27878" y="325544"/>
                  <a:pt x="38990" y="364173"/>
                </a:cubicBezTo>
                <a:cubicBezTo>
                  <a:pt x="50102" y="402802"/>
                  <a:pt x="119423" y="377931"/>
                  <a:pt x="146940" y="383223"/>
                </a:cubicBezTo>
                <a:cubicBezTo>
                  <a:pt x="174457" y="388515"/>
                  <a:pt x="227903" y="393806"/>
                  <a:pt x="204090" y="395923"/>
                </a:cubicBezTo>
                <a:cubicBezTo>
                  <a:pt x="180277" y="398040"/>
                  <a:pt x="26819" y="417619"/>
                  <a:pt x="4065" y="395923"/>
                </a:cubicBezTo>
                <a:cubicBezTo>
                  <a:pt x="-18689" y="374227"/>
                  <a:pt x="61215" y="325544"/>
                  <a:pt x="67565" y="265748"/>
                </a:cubicBezTo>
                <a:cubicBezTo>
                  <a:pt x="73915" y="205952"/>
                  <a:pt x="33698" y="21273"/>
                  <a:pt x="35815" y="2223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: 図形 1433">
            <a:extLst>
              <a:ext uri="{FF2B5EF4-FFF2-40B4-BE49-F238E27FC236}">
                <a16:creationId xmlns:a16="http://schemas.microsoft.com/office/drawing/2014/main" id="{2B2ADB9B-530A-4F92-B4CC-F9A355D33CB4}"/>
              </a:ext>
            </a:extLst>
          </p:cNvPr>
          <p:cNvSpPr/>
          <p:nvPr/>
        </p:nvSpPr>
        <p:spPr>
          <a:xfrm>
            <a:off x="5012267" y="8746067"/>
            <a:ext cx="4449096" cy="180431"/>
          </a:xfrm>
          <a:custGeom>
            <a:avLst/>
            <a:gdLst>
              <a:gd name="connsiteX0" fmla="*/ 0 w 4449096"/>
              <a:gd name="connsiteY0" fmla="*/ 0 h 180431"/>
              <a:gd name="connsiteX1" fmla="*/ 118533 w 4449096"/>
              <a:gd name="connsiteY1" fmla="*/ 0 h 180431"/>
              <a:gd name="connsiteX2" fmla="*/ 4284133 w 4449096"/>
              <a:gd name="connsiteY2" fmla="*/ 127000 h 180431"/>
              <a:gd name="connsiteX3" fmla="*/ 3539066 w 4449096"/>
              <a:gd name="connsiteY3" fmla="*/ 127000 h 180431"/>
              <a:gd name="connsiteX4" fmla="*/ 2819400 w 4449096"/>
              <a:gd name="connsiteY4" fmla="*/ 177800 h 180431"/>
              <a:gd name="connsiteX5" fmla="*/ 0 w 4449096"/>
              <a:gd name="connsiteY5" fmla="*/ 0 h 18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9096" h="180431">
                <a:moveTo>
                  <a:pt x="0" y="0"/>
                </a:moveTo>
                <a:lnTo>
                  <a:pt x="118533" y="0"/>
                </a:lnTo>
                <a:lnTo>
                  <a:pt x="4284133" y="127000"/>
                </a:lnTo>
                <a:cubicBezTo>
                  <a:pt x="4854222" y="148167"/>
                  <a:pt x="3783188" y="118533"/>
                  <a:pt x="3539066" y="127000"/>
                </a:cubicBezTo>
                <a:cubicBezTo>
                  <a:pt x="3294944" y="135467"/>
                  <a:pt x="3413478" y="193322"/>
                  <a:pt x="2819400" y="177800"/>
                </a:cubicBezTo>
                <a:cubicBezTo>
                  <a:pt x="2225322" y="162278"/>
                  <a:pt x="1099961" y="98072"/>
                  <a:pt x="0" y="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: 図形 1434">
            <a:extLst>
              <a:ext uri="{FF2B5EF4-FFF2-40B4-BE49-F238E27FC236}">
                <a16:creationId xmlns:a16="http://schemas.microsoft.com/office/drawing/2014/main" id="{2B4F230E-2F24-4652-A476-CD011E38ED26}"/>
              </a:ext>
            </a:extLst>
          </p:cNvPr>
          <p:cNvSpPr/>
          <p:nvPr/>
        </p:nvSpPr>
        <p:spPr>
          <a:xfrm>
            <a:off x="6722567" y="8151206"/>
            <a:ext cx="2328757" cy="210394"/>
          </a:xfrm>
          <a:custGeom>
            <a:avLst/>
            <a:gdLst>
              <a:gd name="connsiteX0" fmla="*/ 194700 w 2328757"/>
              <a:gd name="connsiteY0" fmla="*/ 10661 h 210394"/>
              <a:gd name="connsiteX1" fmla="*/ 406366 w 2328757"/>
              <a:gd name="connsiteY1" fmla="*/ 10661 h 210394"/>
              <a:gd name="connsiteX2" fmla="*/ 1727166 w 2328757"/>
              <a:gd name="connsiteY2" fmla="*/ 61461 h 210394"/>
              <a:gd name="connsiteX3" fmla="*/ 2319833 w 2328757"/>
              <a:gd name="connsiteY3" fmla="*/ 205394 h 210394"/>
              <a:gd name="connsiteX4" fmla="*/ 2099700 w 2328757"/>
              <a:gd name="connsiteY4" fmla="*/ 179994 h 210394"/>
              <a:gd name="connsiteX5" fmla="*/ 135433 w 2328757"/>
              <a:gd name="connsiteY5" fmla="*/ 10661 h 210394"/>
              <a:gd name="connsiteX6" fmla="*/ 194700 w 2328757"/>
              <a:gd name="connsiteY6" fmla="*/ 10661 h 21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8757" h="210394">
                <a:moveTo>
                  <a:pt x="194700" y="10661"/>
                </a:moveTo>
                <a:lnTo>
                  <a:pt x="406366" y="10661"/>
                </a:lnTo>
                <a:cubicBezTo>
                  <a:pt x="661777" y="19128"/>
                  <a:pt x="1408255" y="29006"/>
                  <a:pt x="1727166" y="61461"/>
                </a:cubicBezTo>
                <a:cubicBezTo>
                  <a:pt x="2046077" y="93916"/>
                  <a:pt x="2257744" y="185638"/>
                  <a:pt x="2319833" y="205394"/>
                </a:cubicBezTo>
                <a:cubicBezTo>
                  <a:pt x="2381922" y="225150"/>
                  <a:pt x="2099700" y="179994"/>
                  <a:pt x="2099700" y="179994"/>
                </a:cubicBezTo>
                <a:lnTo>
                  <a:pt x="135433" y="10661"/>
                </a:lnTo>
                <a:cubicBezTo>
                  <a:pt x="-180656" y="-13328"/>
                  <a:pt x="149545" y="10661"/>
                  <a:pt x="194700" y="1066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: 図形 1435">
            <a:extLst>
              <a:ext uri="{FF2B5EF4-FFF2-40B4-BE49-F238E27FC236}">
                <a16:creationId xmlns:a16="http://schemas.microsoft.com/office/drawing/2014/main" id="{A1D3EE65-0B00-4901-8FC8-64AD0EE17B72}"/>
              </a:ext>
            </a:extLst>
          </p:cNvPr>
          <p:cNvSpPr/>
          <p:nvPr/>
        </p:nvSpPr>
        <p:spPr>
          <a:xfrm>
            <a:off x="7900813" y="4256929"/>
            <a:ext cx="373966" cy="2361401"/>
          </a:xfrm>
          <a:custGeom>
            <a:avLst/>
            <a:gdLst>
              <a:gd name="connsiteX0" fmla="*/ 15520 w 373966"/>
              <a:gd name="connsiteY0" fmla="*/ 35671 h 2361401"/>
              <a:gd name="connsiteX1" fmla="*/ 277987 w 373966"/>
              <a:gd name="connsiteY1" fmla="*/ 416671 h 2361401"/>
              <a:gd name="connsiteX2" fmla="*/ 303387 w 373966"/>
              <a:gd name="connsiteY2" fmla="*/ 1796738 h 2361401"/>
              <a:gd name="connsiteX3" fmla="*/ 286454 w 373966"/>
              <a:gd name="connsiteY3" fmla="*/ 2186204 h 2361401"/>
              <a:gd name="connsiteX4" fmla="*/ 40920 w 373966"/>
              <a:gd name="connsiteY4" fmla="*/ 2355538 h 2361401"/>
              <a:gd name="connsiteX5" fmla="*/ 218720 w 373966"/>
              <a:gd name="connsiteY5" fmla="*/ 1991471 h 2361401"/>
              <a:gd name="connsiteX6" fmla="*/ 303387 w 373966"/>
              <a:gd name="connsiteY6" fmla="*/ 1356471 h 2361401"/>
              <a:gd name="connsiteX7" fmla="*/ 362654 w 373966"/>
              <a:gd name="connsiteY7" fmla="*/ 721471 h 2361401"/>
              <a:gd name="connsiteX8" fmla="*/ 66320 w 373966"/>
              <a:gd name="connsiteY8" fmla="*/ 94938 h 2361401"/>
              <a:gd name="connsiteX9" fmla="*/ 15520 w 373966"/>
              <a:gd name="connsiteY9" fmla="*/ 35671 h 23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3966" h="2361401">
                <a:moveTo>
                  <a:pt x="15520" y="35671"/>
                </a:moveTo>
                <a:cubicBezTo>
                  <a:pt x="50798" y="89293"/>
                  <a:pt x="230009" y="123160"/>
                  <a:pt x="277987" y="416671"/>
                </a:cubicBezTo>
                <a:cubicBezTo>
                  <a:pt x="325965" y="710182"/>
                  <a:pt x="301976" y="1501816"/>
                  <a:pt x="303387" y="1796738"/>
                </a:cubicBezTo>
                <a:cubicBezTo>
                  <a:pt x="304798" y="2091660"/>
                  <a:pt x="330199" y="2093071"/>
                  <a:pt x="286454" y="2186204"/>
                </a:cubicBezTo>
                <a:cubicBezTo>
                  <a:pt x="242710" y="2279337"/>
                  <a:pt x="52209" y="2387994"/>
                  <a:pt x="40920" y="2355538"/>
                </a:cubicBezTo>
                <a:cubicBezTo>
                  <a:pt x="29631" y="2323083"/>
                  <a:pt x="174976" y="2157982"/>
                  <a:pt x="218720" y="1991471"/>
                </a:cubicBezTo>
                <a:cubicBezTo>
                  <a:pt x="262465" y="1824960"/>
                  <a:pt x="279398" y="1568138"/>
                  <a:pt x="303387" y="1356471"/>
                </a:cubicBezTo>
                <a:cubicBezTo>
                  <a:pt x="327376" y="1144804"/>
                  <a:pt x="402165" y="931726"/>
                  <a:pt x="362654" y="721471"/>
                </a:cubicBezTo>
                <a:cubicBezTo>
                  <a:pt x="323143" y="511216"/>
                  <a:pt x="124176" y="210649"/>
                  <a:pt x="66320" y="94938"/>
                </a:cubicBezTo>
                <a:cubicBezTo>
                  <a:pt x="8464" y="-20773"/>
                  <a:pt x="-19758" y="-17951"/>
                  <a:pt x="15520" y="3567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: 図形 1378">
            <a:extLst>
              <a:ext uri="{FF2B5EF4-FFF2-40B4-BE49-F238E27FC236}">
                <a16:creationId xmlns:a16="http://schemas.microsoft.com/office/drawing/2014/main" id="{E327B457-0438-47A7-AF28-0F87EFFE265E}"/>
              </a:ext>
            </a:extLst>
          </p:cNvPr>
          <p:cNvSpPr/>
          <p:nvPr/>
        </p:nvSpPr>
        <p:spPr>
          <a:xfrm>
            <a:off x="5381998" y="3666065"/>
            <a:ext cx="788085" cy="844680"/>
          </a:xfrm>
          <a:custGeom>
            <a:avLst/>
            <a:gdLst>
              <a:gd name="connsiteX0" fmla="*/ 788085 w 788085"/>
              <a:gd name="connsiteY0" fmla="*/ 2 h 844680"/>
              <a:gd name="connsiteX1" fmla="*/ 542552 w 788085"/>
              <a:gd name="connsiteY1" fmla="*/ 448735 h 844680"/>
              <a:gd name="connsiteX2" fmla="*/ 512919 w 788085"/>
              <a:gd name="connsiteY2" fmla="*/ 766235 h 844680"/>
              <a:gd name="connsiteX3" fmla="*/ 506569 w 788085"/>
              <a:gd name="connsiteY3" fmla="*/ 679452 h 844680"/>
              <a:gd name="connsiteX4" fmla="*/ 512919 w 788085"/>
              <a:gd name="connsiteY4" fmla="*/ 548218 h 844680"/>
              <a:gd name="connsiteX5" fmla="*/ 548902 w 788085"/>
              <a:gd name="connsiteY5" fmla="*/ 440268 h 844680"/>
              <a:gd name="connsiteX6" fmla="*/ 625102 w 788085"/>
              <a:gd name="connsiteY6" fmla="*/ 264585 h 844680"/>
              <a:gd name="connsiteX7" fmla="*/ 483285 w 788085"/>
              <a:gd name="connsiteY7" fmla="*/ 554568 h 844680"/>
              <a:gd name="connsiteX8" fmla="*/ 349935 w 788085"/>
              <a:gd name="connsiteY8" fmla="*/ 698502 h 844680"/>
              <a:gd name="connsiteX9" fmla="*/ 685 w 788085"/>
              <a:gd name="connsiteY9" fmla="*/ 844552 h 844680"/>
              <a:gd name="connsiteX10" fmla="*/ 265269 w 788085"/>
              <a:gd name="connsiteY10" fmla="*/ 721785 h 844680"/>
              <a:gd name="connsiteX11" fmla="*/ 426135 w 788085"/>
              <a:gd name="connsiteY11" fmla="*/ 594785 h 844680"/>
              <a:gd name="connsiteX12" fmla="*/ 540435 w 788085"/>
              <a:gd name="connsiteY12" fmla="*/ 442385 h 844680"/>
              <a:gd name="connsiteX13" fmla="*/ 788085 w 788085"/>
              <a:gd name="connsiteY13" fmla="*/ 2 h 84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8085" h="844680">
                <a:moveTo>
                  <a:pt x="788085" y="2"/>
                </a:moveTo>
                <a:cubicBezTo>
                  <a:pt x="788438" y="1060"/>
                  <a:pt x="588413" y="321030"/>
                  <a:pt x="542552" y="448735"/>
                </a:cubicBezTo>
                <a:cubicBezTo>
                  <a:pt x="496691" y="576440"/>
                  <a:pt x="518916" y="727782"/>
                  <a:pt x="512919" y="766235"/>
                </a:cubicBezTo>
                <a:cubicBezTo>
                  <a:pt x="506922" y="804688"/>
                  <a:pt x="506569" y="715788"/>
                  <a:pt x="506569" y="679452"/>
                </a:cubicBezTo>
                <a:cubicBezTo>
                  <a:pt x="506569" y="643116"/>
                  <a:pt x="505864" y="588082"/>
                  <a:pt x="512919" y="548218"/>
                </a:cubicBezTo>
                <a:cubicBezTo>
                  <a:pt x="519974" y="508354"/>
                  <a:pt x="530205" y="487540"/>
                  <a:pt x="548902" y="440268"/>
                </a:cubicBezTo>
                <a:cubicBezTo>
                  <a:pt x="567599" y="392996"/>
                  <a:pt x="636038" y="245535"/>
                  <a:pt x="625102" y="264585"/>
                </a:cubicBezTo>
                <a:cubicBezTo>
                  <a:pt x="614166" y="283635"/>
                  <a:pt x="529146" y="482249"/>
                  <a:pt x="483285" y="554568"/>
                </a:cubicBezTo>
                <a:cubicBezTo>
                  <a:pt x="437424" y="626888"/>
                  <a:pt x="430368" y="650171"/>
                  <a:pt x="349935" y="698502"/>
                </a:cubicBezTo>
                <a:cubicBezTo>
                  <a:pt x="269502" y="746833"/>
                  <a:pt x="14796" y="840671"/>
                  <a:pt x="685" y="844552"/>
                </a:cubicBezTo>
                <a:cubicBezTo>
                  <a:pt x="-13426" y="848433"/>
                  <a:pt x="194361" y="763413"/>
                  <a:pt x="265269" y="721785"/>
                </a:cubicBezTo>
                <a:cubicBezTo>
                  <a:pt x="336177" y="680157"/>
                  <a:pt x="380274" y="641352"/>
                  <a:pt x="426135" y="594785"/>
                </a:cubicBezTo>
                <a:cubicBezTo>
                  <a:pt x="471996" y="548218"/>
                  <a:pt x="483285" y="537282"/>
                  <a:pt x="540435" y="442385"/>
                </a:cubicBezTo>
                <a:cubicBezTo>
                  <a:pt x="597585" y="347488"/>
                  <a:pt x="787732" y="-1056"/>
                  <a:pt x="788085" y="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: 図形 1380">
            <a:extLst>
              <a:ext uri="{FF2B5EF4-FFF2-40B4-BE49-F238E27FC236}">
                <a16:creationId xmlns:a16="http://schemas.microsoft.com/office/drawing/2014/main" id="{8ED14440-0FB4-4E86-9C48-2919FA021736}"/>
              </a:ext>
            </a:extLst>
          </p:cNvPr>
          <p:cNvSpPr/>
          <p:nvPr/>
        </p:nvSpPr>
        <p:spPr>
          <a:xfrm>
            <a:off x="5554998" y="3105102"/>
            <a:ext cx="441519" cy="226876"/>
          </a:xfrm>
          <a:custGeom>
            <a:avLst/>
            <a:gdLst>
              <a:gd name="connsiteX0" fmla="*/ 441519 w 441519"/>
              <a:gd name="connsiteY0" fmla="*/ 48 h 226876"/>
              <a:gd name="connsiteX1" fmla="*/ 121902 w 441519"/>
              <a:gd name="connsiteY1" fmla="*/ 99531 h 226876"/>
              <a:gd name="connsiteX2" fmla="*/ 1252 w 441519"/>
              <a:gd name="connsiteY2" fmla="*/ 226531 h 226876"/>
              <a:gd name="connsiteX3" fmla="*/ 62635 w 441519"/>
              <a:gd name="connsiteY3" fmla="*/ 135515 h 226876"/>
              <a:gd name="connsiteX4" fmla="*/ 121902 w 441519"/>
              <a:gd name="connsiteY4" fmla="*/ 86831 h 226876"/>
              <a:gd name="connsiteX5" fmla="*/ 441519 w 441519"/>
              <a:gd name="connsiteY5" fmla="*/ 48 h 22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519" h="226876">
                <a:moveTo>
                  <a:pt x="441519" y="48"/>
                </a:moveTo>
                <a:cubicBezTo>
                  <a:pt x="441519" y="2165"/>
                  <a:pt x="195280" y="61784"/>
                  <a:pt x="121902" y="99531"/>
                </a:cubicBezTo>
                <a:cubicBezTo>
                  <a:pt x="48524" y="137278"/>
                  <a:pt x="11130" y="220534"/>
                  <a:pt x="1252" y="226531"/>
                </a:cubicBezTo>
                <a:cubicBezTo>
                  <a:pt x="-8626" y="232528"/>
                  <a:pt x="42527" y="158798"/>
                  <a:pt x="62635" y="135515"/>
                </a:cubicBezTo>
                <a:cubicBezTo>
                  <a:pt x="82743" y="112232"/>
                  <a:pt x="58049" y="107998"/>
                  <a:pt x="121902" y="86831"/>
                </a:cubicBezTo>
                <a:cubicBezTo>
                  <a:pt x="185755" y="65664"/>
                  <a:pt x="441519" y="-2069"/>
                  <a:pt x="441519" y="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: 図形 1386">
            <a:extLst>
              <a:ext uri="{FF2B5EF4-FFF2-40B4-BE49-F238E27FC236}">
                <a16:creationId xmlns:a16="http://schemas.microsoft.com/office/drawing/2014/main" id="{0F9C5360-38B1-4AB0-8865-769DE57C2027}"/>
              </a:ext>
            </a:extLst>
          </p:cNvPr>
          <p:cNvSpPr/>
          <p:nvPr/>
        </p:nvSpPr>
        <p:spPr>
          <a:xfrm>
            <a:off x="5156084" y="3350052"/>
            <a:ext cx="424366" cy="513052"/>
          </a:xfrm>
          <a:custGeom>
            <a:avLst/>
            <a:gdLst>
              <a:gd name="connsiteX0" fmla="*/ 419216 w 424366"/>
              <a:gd name="connsiteY0" fmla="*/ 631 h 513052"/>
              <a:gd name="connsiteX1" fmla="*/ 359949 w 424366"/>
              <a:gd name="connsiteY1" fmla="*/ 146681 h 513052"/>
              <a:gd name="connsiteX2" fmla="*/ 319733 w 424366"/>
              <a:gd name="connsiteY2" fmla="*/ 186898 h 513052"/>
              <a:gd name="connsiteX3" fmla="*/ 139816 w 424366"/>
              <a:gd name="connsiteY3" fmla="*/ 271565 h 513052"/>
              <a:gd name="connsiteX4" fmla="*/ 190616 w 424366"/>
              <a:gd name="connsiteY4" fmla="*/ 292731 h 513052"/>
              <a:gd name="connsiteX5" fmla="*/ 116 w 424366"/>
              <a:gd name="connsiteY5" fmla="*/ 512865 h 513052"/>
              <a:gd name="connsiteX6" fmla="*/ 163099 w 424366"/>
              <a:gd name="connsiteY6" fmla="*/ 328715 h 513052"/>
              <a:gd name="connsiteX7" fmla="*/ 216016 w 424366"/>
              <a:gd name="connsiteY7" fmla="*/ 210181 h 513052"/>
              <a:gd name="connsiteX8" fmla="*/ 419216 w 424366"/>
              <a:gd name="connsiteY8" fmla="*/ 631 h 51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4366" h="513052">
                <a:moveTo>
                  <a:pt x="419216" y="631"/>
                </a:moveTo>
                <a:cubicBezTo>
                  <a:pt x="443205" y="-9952"/>
                  <a:pt x="376529" y="115637"/>
                  <a:pt x="359949" y="146681"/>
                </a:cubicBezTo>
                <a:cubicBezTo>
                  <a:pt x="343368" y="177726"/>
                  <a:pt x="356422" y="166084"/>
                  <a:pt x="319733" y="186898"/>
                </a:cubicBezTo>
                <a:cubicBezTo>
                  <a:pt x="283044" y="207712"/>
                  <a:pt x="161335" y="253926"/>
                  <a:pt x="139816" y="271565"/>
                </a:cubicBezTo>
                <a:cubicBezTo>
                  <a:pt x="118296" y="289204"/>
                  <a:pt x="213899" y="252514"/>
                  <a:pt x="190616" y="292731"/>
                </a:cubicBezTo>
                <a:cubicBezTo>
                  <a:pt x="167333" y="332948"/>
                  <a:pt x="4702" y="506868"/>
                  <a:pt x="116" y="512865"/>
                </a:cubicBezTo>
                <a:cubicBezTo>
                  <a:pt x="-4470" y="518862"/>
                  <a:pt x="127116" y="379162"/>
                  <a:pt x="163099" y="328715"/>
                </a:cubicBezTo>
                <a:cubicBezTo>
                  <a:pt x="199082" y="278268"/>
                  <a:pt x="169096" y="259217"/>
                  <a:pt x="216016" y="210181"/>
                </a:cubicBezTo>
                <a:cubicBezTo>
                  <a:pt x="262936" y="161145"/>
                  <a:pt x="395227" y="11214"/>
                  <a:pt x="419216" y="63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: 図形 1412">
            <a:extLst>
              <a:ext uri="{FF2B5EF4-FFF2-40B4-BE49-F238E27FC236}">
                <a16:creationId xmlns:a16="http://schemas.microsoft.com/office/drawing/2014/main" id="{E30DC722-A6F3-450D-87D2-A276D315B0E9}"/>
              </a:ext>
            </a:extLst>
          </p:cNvPr>
          <p:cNvSpPr/>
          <p:nvPr/>
        </p:nvSpPr>
        <p:spPr>
          <a:xfrm>
            <a:off x="4947977" y="3900053"/>
            <a:ext cx="338079" cy="624932"/>
          </a:xfrm>
          <a:custGeom>
            <a:avLst/>
            <a:gdLst>
              <a:gd name="connsiteX0" fmla="*/ 337340 w 338079"/>
              <a:gd name="connsiteY0" fmla="*/ 3080 h 624932"/>
              <a:gd name="connsiteX1" fmla="*/ 19840 w 338079"/>
              <a:gd name="connsiteY1" fmla="*/ 348097 h 624932"/>
              <a:gd name="connsiteX2" fmla="*/ 30423 w 338079"/>
              <a:gd name="connsiteY2" fmla="*/ 623264 h 624932"/>
              <a:gd name="connsiteX3" fmla="*/ 5023 w 338079"/>
              <a:gd name="connsiteY3" fmla="*/ 453930 h 624932"/>
              <a:gd name="connsiteX4" fmla="*/ 45240 w 338079"/>
              <a:gd name="connsiteY4" fmla="*/ 261314 h 624932"/>
              <a:gd name="connsiteX5" fmla="*/ 104506 w 338079"/>
              <a:gd name="connsiteY5" fmla="*/ 182997 h 624932"/>
              <a:gd name="connsiteX6" fmla="*/ 337340 w 338079"/>
              <a:gd name="connsiteY6" fmla="*/ 3080 h 62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079" h="624932">
                <a:moveTo>
                  <a:pt x="337340" y="3080"/>
                </a:moveTo>
                <a:cubicBezTo>
                  <a:pt x="323229" y="30597"/>
                  <a:pt x="70993" y="244733"/>
                  <a:pt x="19840" y="348097"/>
                </a:cubicBezTo>
                <a:cubicBezTo>
                  <a:pt x="-31313" y="451461"/>
                  <a:pt x="32892" y="605625"/>
                  <a:pt x="30423" y="623264"/>
                </a:cubicBezTo>
                <a:cubicBezTo>
                  <a:pt x="27954" y="640903"/>
                  <a:pt x="2554" y="514255"/>
                  <a:pt x="5023" y="453930"/>
                </a:cubicBezTo>
                <a:cubicBezTo>
                  <a:pt x="7492" y="393605"/>
                  <a:pt x="28660" y="306469"/>
                  <a:pt x="45240" y="261314"/>
                </a:cubicBezTo>
                <a:cubicBezTo>
                  <a:pt x="61820" y="216159"/>
                  <a:pt x="49473" y="225683"/>
                  <a:pt x="104506" y="182997"/>
                </a:cubicBezTo>
                <a:cubicBezTo>
                  <a:pt x="159539" y="140311"/>
                  <a:pt x="351451" y="-24437"/>
                  <a:pt x="337340" y="308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: 図形 1436">
            <a:extLst>
              <a:ext uri="{FF2B5EF4-FFF2-40B4-BE49-F238E27FC236}">
                <a16:creationId xmlns:a16="http://schemas.microsoft.com/office/drawing/2014/main" id="{0A3E7D37-FBE5-40BA-B298-D955147143CA}"/>
              </a:ext>
            </a:extLst>
          </p:cNvPr>
          <p:cNvSpPr/>
          <p:nvPr/>
        </p:nvSpPr>
        <p:spPr>
          <a:xfrm>
            <a:off x="4531693" y="3831129"/>
            <a:ext cx="263141" cy="312066"/>
          </a:xfrm>
          <a:custGeom>
            <a:avLst/>
            <a:gdLst>
              <a:gd name="connsiteX0" fmla="*/ 90 w 263141"/>
              <a:gd name="connsiteY0" fmla="*/ 38 h 312066"/>
              <a:gd name="connsiteX1" fmla="*/ 114390 w 263141"/>
              <a:gd name="connsiteY1" fmla="*/ 201121 h 312066"/>
              <a:gd name="connsiteX2" fmla="*/ 101690 w 263141"/>
              <a:gd name="connsiteY2" fmla="*/ 304838 h 312066"/>
              <a:gd name="connsiteX3" fmla="*/ 135557 w 263141"/>
              <a:gd name="connsiteY3" fmla="*/ 241338 h 312066"/>
              <a:gd name="connsiteX4" fmla="*/ 262557 w 263141"/>
              <a:gd name="connsiteY4" fmla="*/ 167254 h 312066"/>
              <a:gd name="connsiteX5" fmla="*/ 78407 w 263141"/>
              <a:gd name="connsiteY5" fmla="*/ 311188 h 312066"/>
              <a:gd name="connsiteX6" fmla="*/ 135557 w 263141"/>
              <a:gd name="connsiteY6" fmla="*/ 218054 h 312066"/>
              <a:gd name="connsiteX7" fmla="*/ 90 w 263141"/>
              <a:gd name="connsiteY7" fmla="*/ 38 h 31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141" h="312066">
                <a:moveTo>
                  <a:pt x="90" y="38"/>
                </a:moveTo>
                <a:cubicBezTo>
                  <a:pt x="-3438" y="-2784"/>
                  <a:pt x="97457" y="150321"/>
                  <a:pt x="114390" y="201121"/>
                </a:cubicBezTo>
                <a:cubicBezTo>
                  <a:pt x="131323" y="251921"/>
                  <a:pt x="98162" y="298135"/>
                  <a:pt x="101690" y="304838"/>
                </a:cubicBezTo>
                <a:cubicBezTo>
                  <a:pt x="105218" y="311541"/>
                  <a:pt x="108746" y="264269"/>
                  <a:pt x="135557" y="241338"/>
                </a:cubicBezTo>
                <a:cubicBezTo>
                  <a:pt x="162368" y="218407"/>
                  <a:pt x="272082" y="155612"/>
                  <a:pt x="262557" y="167254"/>
                </a:cubicBezTo>
                <a:cubicBezTo>
                  <a:pt x="253032" y="178896"/>
                  <a:pt x="99574" y="302721"/>
                  <a:pt x="78407" y="311188"/>
                </a:cubicBezTo>
                <a:cubicBezTo>
                  <a:pt x="57240" y="319655"/>
                  <a:pt x="147551" y="265326"/>
                  <a:pt x="135557" y="218054"/>
                </a:cubicBezTo>
                <a:cubicBezTo>
                  <a:pt x="123563" y="170782"/>
                  <a:pt x="3618" y="2860"/>
                  <a:pt x="90" y="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: 図形 1437">
            <a:extLst>
              <a:ext uri="{FF2B5EF4-FFF2-40B4-BE49-F238E27FC236}">
                <a16:creationId xmlns:a16="http://schemas.microsoft.com/office/drawing/2014/main" id="{6722D64E-BFF2-4C59-8275-1371759253C1}"/>
              </a:ext>
            </a:extLst>
          </p:cNvPr>
          <p:cNvSpPr/>
          <p:nvPr/>
        </p:nvSpPr>
        <p:spPr>
          <a:xfrm>
            <a:off x="4231083" y="3956771"/>
            <a:ext cx="114785" cy="482069"/>
          </a:xfrm>
          <a:custGeom>
            <a:avLst/>
            <a:gdLst>
              <a:gd name="connsiteX0" fmla="*/ 103850 w 114785"/>
              <a:gd name="connsiteY0" fmla="*/ 11979 h 482069"/>
              <a:gd name="connsiteX1" fmla="*/ 103850 w 114785"/>
              <a:gd name="connsiteY1" fmla="*/ 73362 h 482069"/>
              <a:gd name="connsiteX2" fmla="*/ 80567 w 114785"/>
              <a:gd name="connsiteY2" fmla="*/ 395096 h 482069"/>
              <a:gd name="connsiteX3" fmla="*/ 134 w 114785"/>
              <a:gd name="connsiteY3" fmla="*/ 481879 h 482069"/>
              <a:gd name="connsiteX4" fmla="*/ 101734 w 114785"/>
              <a:gd name="connsiteY4" fmla="*/ 380279 h 482069"/>
              <a:gd name="connsiteX5" fmla="*/ 112317 w 114785"/>
              <a:gd name="connsiteY5" fmla="*/ 251162 h 482069"/>
              <a:gd name="connsiteX6" fmla="*/ 103850 w 114785"/>
              <a:gd name="connsiteY6" fmla="*/ 11979 h 48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85" h="482069">
                <a:moveTo>
                  <a:pt x="103850" y="11979"/>
                </a:moveTo>
                <a:cubicBezTo>
                  <a:pt x="102439" y="-17654"/>
                  <a:pt x="107730" y="9509"/>
                  <a:pt x="103850" y="73362"/>
                </a:cubicBezTo>
                <a:cubicBezTo>
                  <a:pt x="99970" y="137215"/>
                  <a:pt x="97853" y="327010"/>
                  <a:pt x="80567" y="395096"/>
                </a:cubicBezTo>
                <a:cubicBezTo>
                  <a:pt x="63281" y="463182"/>
                  <a:pt x="-3394" y="484348"/>
                  <a:pt x="134" y="481879"/>
                </a:cubicBezTo>
                <a:cubicBezTo>
                  <a:pt x="3662" y="479410"/>
                  <a:pt x="83037" y="418732"/>
                  <a:pt x="101734" y="380279"/>
                </a:cubicBezTo>
                <a:cubicBezTo>
                  <a:pt x="120431" y="341826"/>
                  <a:pt x="114081" y="308312"/>
                  <a:pt x="112317" y="251162"/>
                </a:cubicBezTo>
                <a:cubicBezTo>
                  <a:pt x="110553" y="194012"/>
                  <a:pt x="105261" y="41612"/>
                  <a:pt x="103850" y="119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: 図形 1438">
            <a:extLst>
              <a:ext uri="{FF2B5EF4-FFF2-40B4-BE49-F238E27FC236}">
                <a16:creationId xmlns:a16="http://schemas.microsoft.com/office/drawing/2014/main" id="{0E7E957D-3CA8-4884-AF7F-F94FDB3228F7}"/>
              </a:ext>
            </a:extLst>
          </p:cNvPr>
          <p:cNvSpPr/>
          <p:nvPr/>
        </p:nvSpPr>
        <p:spPr>
          <a:xfrm>
            <a:off x="5116308" y="4455445"/>
            <a:ext cx="768070" cy="688170"/>
          </a:xfrm>
          <a:custGeom>
            <a:avLst/>
            <a:gdLst>
              <a:gd name="connsiteX0" fmla="*/ 768025 w 768070"/>
              <a:gd name="connsiteY0" fmla="*/ 138 h 688170"/>
              <a:gd name="connsiteX1" fmla="*/ 399725 w 768070"/>
              <a:gd name="connsiteY1" fmla="*/ 226622 h 688170"/>
              <a:gd name="connsiteX2" fmla="*/ 268492 w 768070"/>
              <a:gd name="connsiteY2" fmla="*/ 622438 h 688170"/>
              <a:gd name="connsiteX3" fmla="*/ 247325 w 768070"/>
              <a:gd name="connsiteY3" fmla="*/ 675355 h 688170"/>
              <a:gd name="connsiteX4" fmla="*/ 88575 w 768070"/>
              <a:gd name="connsiteY4" fmla="*/ 489088 h 688170"/>
              <a:gd name="connsiteX5" fmla="*/ 3909 w 768070"/>
              <a:gd name="connsiteY5" fmla="*/ 436172 h 688170"/>
              <a:gd name="connsiteX6" fmla="*/ 211342 w 768070"/>
              <a:gd name="connsiteY6" fmla="*/ 607622 h 688170"/>
              <a:gd name="connsiteX7" fmla="*/ 234625 w 768070"/>
              <a:gd name="connsiteY7" fmla="*/ 497555 h 688170"/>
              <a:gd name="connsiteX8" fmla="*/ 266375 w 768070"/>
              <a:gd name="connsiteY8" fmla="*/ 383255 h 688170"/>
              <a:gd name="connsiteX9" fmla="*/ 374325 w 768070"/>
              <a:gd name="connsiteY9" fmla="*/ 256255 h 688170"/>
              <a:gd name="connsiteX10" fmla="*/ 768025 w 768070"/>
              <a:gd name="connsiteY10" fmla="*/ 138 h 68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70" h="688170">
                <a:moveTo>
                  <a:pt x="768025" y="138"/>
                </a:moveTo>
                <a:cubicBezTo>
                  <a:pt x="772258" y="-4801"/>
                  <a:pt x="482980" y="122905"/>
                  <a:pt x="399725" y="226622"/>
                </a:cubicBezTo>
                <a:cubicBezTo>
                  <a:pt x="316469" y="330339"/>
                  <a:pt x="293892" y="547649"/>
                  <a:pt x="268492" y="622438"/>
                </a:cubicBezTo>
                <a:cubicBezTo>
                  <a:pt x="243092" y="697227"/>
                  <a:pt x="277311" y="697580"/>
                  <a:pt x="247325" y="675355"/>
                </a:cubicBezTo>
                <a:cubicBezTo>
                  <a:pt x="217339" y="653130"/>
                  <a:pt x="129144" y="528952"/>
                  <a:pt x="88575" y="489088"/>
                </a:cubicBezTo>
                <a:cubicBezTo>
                  <a:pt x="48006" y="449224"/>
                  <a:pt x="-16552" y="416416"/>
                  <a:pt x="3909" y="436172"/>
                </a:cubicBezTo>
                <a:cubicBezTo>
                  <a:pt x="24370" y="455928"/>
                  <a:pt x="172889" y="597392"/>
                  <a:pt x="211342" y="607622"/>
                </a:cubicBezTo>
                <a:cubicBezTo>
                  <a:pt x="249795" y="617852"/>
                  <a:pt x="225453" y="534949"/>
                  <a:pt x="234625" y="497555"/>
                </a:cubicBezTo>
                <a:cubicBezTo>
                  <a:pt x="243797" y="460161"/>
                  <a:pt x="243092" y="423472"/>
                  <a:pt x="266375" y="383255"/>
                </a:cubicBezTo>
                <a:cubicBezTo>
                  <a:pt x="289658" y="343038"/>
                  <a:pt x="295303" y="316933"/>
                  <a:pt x="374325" y="256255"/>
                </a:cubicBezTo>
                <a:cubicBezTo>
                  <a:pt x="453347" y="195577"/>
                  <a:pt x="763792" y="5077"/>
                  <a:pt x="768025" y="1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: 図形 1439">
            <a:extLst>
              <a:ext uri="{FF2B5EF4-FFF2-40B4-BE49-F238E27FC236}">
                <a16:creationId xmlns:a16="http://schemas.microsoft.com/office/drawing/2014/main" id="{50451F65-F063-4EC4-BB0D-143E8BB944AF}"/>
              </a:ext>
            </a:extLst>
          </p:cNvPr>
          <p:cNvSpPr/>
          <p:nvPr/>
        </p:nvSpPr>
        <p:spPr>
          <a:xfrm>
            <a:off x="3319698" y="4613082"/>
            <a:ext cx="279229" cy="683182"/>
          </a:xfrm>
          <a:custGeom>
            <a:avLst/>
            <a:gdLst>
              <a:gd name="connsiteX0" fmla="*/ 128352 w 279229"/>
              <a:gd name="connsiteY0" fmla="*/ 193 h 683182"/>
              <a:gd name="connsiteX1" fmla="*/ 242652 w 279229"/>
              <a:gd name="connsiteY1" fmla="*/ 333568 h 683182"/>
              <a:gd name="connsiteX2" fmla="*/ 218840 w 279229"/>
              <a:gd name="connsiteY2" fmla="*/ 328806 h 683182"/>
              <a:gd name="connsiteX3" fmla="*/ 128352 w 279229"/>
              <a:gd name="connsiteY3" fmla="*/ 370081 h 683182"/>
              <a:gd name="connsiteX4" fmla="*/ 21990 w 279229"/>
              <a:gd name="connsiteY4" fmla="*/ 592331 h 683182"/>
              <a:gd name="connsiteX5" fmla="*/ 15640 w 279229"/>
              <a:gd name="connsiteY5" fmla="*/ 649481 h 683182"/>
              <a:gd name="connsiteX6" fmla="*/ 195027 w 279229"/>
              <a:gd name="connsiteY6" fmla="*/ 633606 h 683182"/>
              <a:gd name="connsiteX7" fmla="*/ 269640 w 279229"/>
              <a:gd name="connsiteY7" fmla="*/ 682818 h 683182"/>
              <a:gd name="connsiteX8" fmla="*/ 250590 w 279229"/>
              <a:gd name="connsiteY8" fmla="*/ 655831 h 683182"/>
              <a:gd name="connsiteX9" fmla="*/ 20402 w 279229"/>
              <a:gd name="connsiteY9" fmla="*/ 652656 h 683182"/>
              <a:gd name="connsiteX10" fmla="*/ 28340 w 279229"/>
              <a:gd name="connsiteY10" fmla="*/ 616143 h 683182"/>
              <a:gd name="connsiteX11" fmla="*/ 164865 w 279229"/>
              <a:gd name="connsiteY11" fmla="*/ 352618 h 683182"/>
              <a:gd name="connsiteX12" fmla="*/ 223602 w 279229"/>
              <a:gd name="connsiteY12" fmla="*/ 285943 h 683182"/>
              <a:gd name="connsiteX13" fmla="*/ 128352 w 279229"/>
              <a:gd name="connsiteY13" fmla="*/ 193 h 68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9229" h="683182">
                <a:moveTo>
                  <a:pt x="128352" y="193"/>
                </a:moveTo>
                <a:cubicBezTo>
                  <a:pt x="131527" y="8131"/>
                  <a:pt x="227571" y="278799"/>
                  <a:pt x="242652" y="333568"/>
                </a:cubicBezTo>
                <a:cubicBezTo>
                  <a:pt x="257733" y="388337"/>
                  <a:pt x="237890" y="322721"/>
                  <a:pt x="218840" y="328806"/>
                </a:cubicBezTo>
                <a:cubicBezTo>
                  <a:pt x="199790" y="334891"/>
                  <a:pt x="161160" y="326160"/>
                  <a:pt x="128352" y="370081"/>
                </a:cubicBezTo>
                <a:cubicBezTo>
                  <a:pt x="95544" y="414002"/>
                  <a:pt x="40775" y="545764"/>
                  <a:pt x="21990" y="592331"/>
                </a:cubicBezTo>
                <a:cubicBezTo>
                  <a:pt x="3205" y="638898"/>
                  <a:pt x="-13200" y="642602"/>
                  <a:pt x="15640" y="649481"/>
                </a:cubicBezTo>
                <a:cubicBezTo>
                  <a:pt x="44479" y="656360"/>
                  <a:pt x="152694" y="628050"/>
                  <a:pt x="195027" y="633606"/>
                </a:cubicBezTo>
                <a:cubicBezTo>
                  <a:pt x="237360" y="639162"/>
                  <a:pt x="260380" y="679114"/>
                  <a:pt x="269640" y="682818"/>
                </a:cubicBezTo>
                <a:cubicBezTo>
                  <a:pt x="278901" y="686522"/>
                  <a:pt x="292130" y="660858"/>
                  <a:pt x="250590" y="655831"/>
                </a:cubicBezTo>
                <a:cubicBezTo>
                  <a:pt x="209050" y="650804"/>
                  <a:pt x="57444" y="659271"/>
                  <a:pt x="20402" y="652656"/>
                </a:cubicBezTo>
                <a:cubicBezTo>
                  <a:pt x="-16640" y="646041"/>
                  <a:pt x="4263" y="666149"/>
                  <a:pt x="28340" y="616143"/>
                </a:cubicBezTo>
                <a:cubicBezTo>
                  <a:pt x="52417" y="566137"/>
                  <a:pt x="132321" y="407651"/>
                  <a:pt x="164865" y="352618"/>
                </a:cubicBezTo>
                <a:cubicBezTo>
                  <a:pt x="197409" y="297585"/>
                  <a:pt x="233127" y="340712"/>
                  <a:pt x="223602" y="285943"/>
                </a:cubicBezTo>
                <a:cubicBezTo>
                  <a:pt x="214077" y="231174"/>
                  <a:pt x="125177" y="-7745"/>
                  <a:pt x="128352" y="19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: 図形 1440">
            <a:extLst>
              <a:ext uri="{FF2B5EF4-FFF2-40B4-BE49-F238E27FC236}">
                <a16:creationId xmlns:a16="http://schemas.microsoft.com/office/drawing/2014/main" id="{77D1D4CF-5804-4956-B4D7-7F57594F65FC}"/>
              </a:ext>
            </a:extLst>
          </p:cNvPr>
          <p:cNvSpPr/>
          <p:nvPr/>
        </p:nvSpPr>
        <p:spPr>
          <a:xfrm>
            <a:off x="3692308" y="4903759"/>
            <a:ext cx="133648" cy="303751"/>
          </a:xfrm>
          <a:custGeom>
            <a:avLst/>
            <a:gdLst>
              <a:gd name="connsiteX0" fmla="*/ 217 w 133648"/>
              <a:gd name="connsiteY0" fmla="*/ 29 h 303751"/>
              <a:gd name="connsiteX1" fmla="*/ 82767 w 133648"/>
              <a:gd name="connsiteY1" fmla="*/ 65116 h 303751"/>
              <a:gd name="connsiteX2" fmla="*/ 122455 w 133648"/>
              <a:gd name="connsiteY2" fmla="*/ 301654 h 303751"/>
              <a:gd name="connsiteX3" fmla="*/ 104992 w 133648"/>
              <a:gd name="connsiteY3" fmla="*/ 176241 h 303751"/>
              <a:gd name="connsiteX4" fmla="*/ 133567 w 133648"/>
              <a:gd name="connsiteY4" fmla="*/ 93691 h 303751"/>
              <a:gd name="connsiteX5" fmla="*/ 109755 w 133648"/>
              <a:gd name="connsiteY5" fmla="*/ 57179 h 303751"/>
              <a:gd name="connsiteX6" fmla="*/ 217 w 133648"/>
              <a:gd name="connsiteY6" fmla="*/ 29 h 30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648" h="303751">
                <a:moveTo>
                  <a:pt x="217" y="29"/>
                </a:moveTo>
                <a:cubicBezTo>
                  <a:pt x="-4281" y="1352"/>
                  <a:pt x="62394" y="14845"/>
                  <a:pt x="82767" y="65116"/>
                </a:cubicBezTo>
                <a:cubicBezTo>
                  <a:pt x="103140" y="115387"/>
                  <a:pt x="118751" y="283133"/>
                  <a:pt x="122455" y="301654"/>
                </a:cubicBezTo>
                <a:cubicBezTo>
                  <a:pt x="126159" y="320175"/>
                  <a:pt x="103140" y="210901"/>
                  <a:pt x="104992" y="176241"/>
                </a:cubicBezTo>
                <a:cubicBezTo>
                  <a:pt x="106844" y="141581"/>
                  <a:pt x="132773" y="113535"/>
                  <a:pt x="133567" y="93691"/>
                </a:cubicBezTo>
                <a:cubicBezTo>
                  <a:pt x="134361" y="73847"/>
                  <a:pt x="129599" y="71731"/>
                  <a:pt x="109755" y="57179"/>
                </a:cubicBezTo>
                <a:cubicBezTo>
                  <a:pt x="89911" y="42627"/>
                  <a:pt x="4715" y="-1294"/>
                  <a:pt x="217" y="2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: 図形 1441">
            <a:extLst>
              <a:ext uri="{FF2B5EF4-FFF2-40B4-BE49-F238E27FC236}">
                <a16:creationId xmlns:a16="http://schemas.microsoft.com/office/drawing/2014/main" id="{3D03830C-0D0F-4413-828B-306009DB375B}"/>
              </a:ext>
            </a:extLst>
          </p:cNvPr>
          <p:cNvSpPr/>
          <p:nvPr/>
        </p:nvSpPr>
        <p:spPr>
          <a:xfrm>
            <a:off x="4360607" y="4057519"/>
            <a:ext cx="208371" cy="379596"/>
          </a:xfrm>
          <a:custGeom>
            <a:avLst/>
            <a:gdLst>
              <a:gd name="connsiteX0" fmla="*/ 173293 w 208371"/>
              <a:gd name="connsiteY0" fmla="*/ 2248 h 379596"/>
              <a:gd name="connsiteX1" fmla="*/ 194460 w 208371"/>
              <a:gd name="connsiteY1" fmla="*/ 247781 h 379596"/>
              <a:gd name="connsiteX2" fmla="*/ 63226 w 208371"/>
              <a:gd name="connsiteY2" fmla="*/ 349381 h 379596"/>
              <a:gd name="connsiteX3" fmla="*/ 3960 w 208371"/>
              <a:gd name="connsiteY3" fmla="*/ 374781 h 379596"/>
              <a:gd name="connsiteX4" fmla="*/ 169060 w 208371"/>
              <a:gd name="connsiteY4" fmla="*/ 266831 h 379596"/>
              <a:gd name="connsiteX5" fmla="*/ 207160 w 208371"/>
              <a:gd name="connsiteY5" fmla="*/ 196981 h 379596"/>
              <a:gd name="connsiteX6" fmla="*/ 198693 w 208371"/>
              <a:gd name="connsiteY6" fmla="*/ 129248 h 379596"/>
              <a:gd name="connsiteX7" fmla="*/ 173293 w 208371"/>
              <a:gd name="connsiteY7" fmla="*/ 2248 h 37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371" h="379596">
                <a:moveTo>
                  <a:pt x="173293" y="2248"/>
                </a:moveTo>
                <a:cubicBezTo>
                  <a:pt x="172588" y="22003"/>
                  <a:pt x="212804" y="189926"/>
                  <a:pt x="194460" y="247781"/>
                </a:cubicBezTo>
                <a:cubicBezTo>
                  <a:pt x="176116" y="305636"/>
                  <a:pt x="94976" y="328214"/>
                  <a:pt x="63226" y="349381"/>
                </a:cubicBezTo>
                <a:cubicBezTo>
                  <a:pt x="31476" y="370548"/>
                  <a:pt x="-13679" y="388539"/>
                  <a:pt x="3960" y="374781"/>
                </a:cubicBezTo>
                <a:cubicBezTo>
                  <a:pt x="21599" y="361023"/>
                  <a:pt x="135193" y="296464"/>
                  <a:pt x="169060" y="266831"/>
                </a:cubicBezTo>
                <a:cubicBezTo>
                  <a:pt x="202927" y="237198"/>
                  <a:pt x="202221" y="219911"/>
                  <a:pt x="207160" y="196981"/>
                </a:cubicBezTo>
                <a:cubicBezTo>
                  <a:pt x="212099" y="174051"/>
                  <a:pt x="200457" y="159940"/>
                  <a:pt x="198693" y="129248"/>
                </a:cubicBezTo>
                <a:cubicBezTo>
                  <a:pt x="196929" y="98556"/>
                  <a:pt x="173998" y="-17507"/>
                  <a:pt x="173293" y="22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: 図形 1442">
            <a:extLst>
              <a:ext uri="{FF2B5EF4-FFF2-40B4-BE49-F238E27FC236}">
                <a16:creationId xmlns:a16="http://schemas.microsoft.com/office/drawing/2014/main" id="{89A2BD4E-1F37-4A35-B013-BF9F40DBC3C3}"/>
              </a:ext>
            </a:extLst>
          </p:cNvPr>
          <p:cNvSpPr/>
          <p:nvPr/>
        </p:nvSpPr>
        <p:spPr>
          <a:xfrm>
            <a:off x="5689582" y="2912527"/>
            <a:ext cx="647729" cy="535529"/>
          </a:xfrm>
          <a:custGeom>
            <a:avLst/>
            <a:gdLst>
              <a:gd name="connsiteX0" fmla="*/ 647718 w 647729"/>
              <a:gd name="connsiteY0" fmla="*/ 6 h 535529"/>
              <a:gd name="connsiteX1" fmla="*/ 410651 w 647729"/>
              <a:gd name="connsiteY1" fmla="*/ 179923 h 535529"/>
              <a:gd name="connsiteX2" fmla="*/ 444518 w 647729"/>
              <a:gd name="connsiteY2" fmla="*/ 262473 h 535529"/>
              <a:gd name="connsiteX3" fmla="*/ 412768 w 647729"/>
              <a:gd name="connsiteY3" fmla="*/ 321740 h 535529"/>
              <a:gd name="connsiteX4" fmla="*/ 325985 w 647729"/>
              <a:gd name="connsiteY4" fmla="*/ 444506 h 535529"/>
              <a:gd name="connsiteX5" fmla="*/ 18 w 647729"/>
              <a:gd name="connsiteY5" fmla="*/ 535523 h 535529"/>
              <a:gd name="connsiteX6" fmla="*/ 311168 w 647729"/>
              <a:gd name="connsiteY6" fmla="*/ 448740 h 535529"/>
              <a:gd name="connsiteX7" fmla="*/ 374668 w 647729"/>
              <a:gd name="connsiteY7" fmla="*/ 334440 h 535529"/>
              <a:gd name="connsiteX8" fmla="*/ 378901 w 647729"/>
              <a:gd name="connsiteY8" fmla="*/ 249773 h 535529"/>
              <a:gd name="connsiteX9" fmla="*/ 400068 w 647729"/>
              <a:gd name="connsiteY9" fmla="*/ 186273 h 535529"/>
              <a:gd name="connsiteX10" fmla="*/ 647718 w 647729"/>
              <a:gd name="connsiteY10" fmla="*/ 6 h 535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7729" h="535529">
                <a:moveTo>
                  <a:pt x="647718" y="6"/>
                </a:moveTo>
                <a:cubicBezTo>
                  <a:pt x="649482" y="-1052"/>
                  <a:pt x="444518" y="136179"/>
                  <a:pt x="410651" y="179923"/>
                </a:cubicBezTo>
                <a:cubicBezTo>
                  <a:pt x="376784" y="223668"/>
                  <a:pt x="444165" y="238837"/>
                  <a:pt x="444518" y="262473"/>
                </a:cubicBezTo>
                <a:cubicBezTo>
                  <a:pt x="444871" y="286109"/>
                  <a:pt x="432523" y="291401"/>
                  <a:pt x="412768" y="321740"/>
                </a:cubicBezTo>
                <a:cubicBezTo>
                  <a:pt x="393013" y="352079"/>
                  <a:pt x="394777" y="408876"/>
                  <a:pt x="325985" y="444506"/>
                </a:cubicBezTo>
                <a:cubicBezTo>
                  <a:pt x="257193" y="480137"/>
                  <a:pt x="2487" y="534817"/>
                  <a:pt x="18" y="535523"/>
                </a:cubicBezTo>
                <a:cubicBezTo>
                  <a:pt x="-2451" y="536229"/>
                  <a:pt x="248726" y="482254"/>
                  <a:pt x="311168" y="448740"/>
                </a:cubicBezTo>
                <a:cubicBezTo>
                  <a:pt x="373610" y="415226"/>
                  <a:pt x="363379" y="367601"/>
                  <a:pt x="374668" y="334440"/>
                </a:cubicBezTo>
                <a:cubicBezTo>
                  <a:pt x="385957" y="301279"/>
                  <a:pt x="374668" y="274467"/>
                  <a:pt x="378901" y="249773"/>
                </a:cubicBezTo>
                <a:cubicBezTo>
                  <a:pt x="383134" y="225079"/>
                  <a:pt x="360910" y="222256"/>
                  <a:pt x="400068" y="186273"/>
                </a:cubicBezTo>
                <a:cubicBezTo>
                  <a:pt x="439226" y="150290"/>
                  <a:pt x="645954" y="1064"/>
                  <a:pt x="647718" y="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: 図形 1443">
            <a:extLst>
              <a:ext uri="{FF2B5EF4-FFF2-40B4-BE49-F238E27FC236}">
                <a16:creationId xmlns:a16="http://schemas.microsoft.com/office/drawing/2014/main" id="{337F1286-8B96-4EF3-B8B3-B6D8A7B93590}"/>
              </a:ext>
            </a:extLst>
          </p:cNvPr>
          <p:cNvSpPr/>
          <p:nvPr/>
        </p:nvSpPr>
        <p:spPr>
          <a:xfrm>
            <a:off x="5671803" y="5867331"/>
            <a:ext cx="316083" cy="493199"/>
          </a:xfrm>
          <a:custGeom>
            <a:avLst/>
            <a:gdLst>
              <a:gd name="connsiteX0" fmla="*/ 309897 w 316083"/>
              <a:gd name="connsiteY0" fmla="*/ 69 h 493199"/>
              <a:gd name="connsiteX1" fmla="*/ 287672 w 316083"/>
              <a:gd name="connsiteY1" fmla="*/ 308044 h 493199"/>
              <a:gd name="connsiteX2" fmla="*/ 125747 w 316083"/>
              <a:gd name="connsiteY2" fmla="*/ 428694 h 493199"/>
              <a:gd name="connsiteX3" fmla="*/ 1922 w 316083"/>
              <a:gd name="connsiteY3" fmla="*/ 492194 h 493199"/>
              <a:gd name="connsiteX4" fmla="*/ 224172 w 316083"/>
              <a:gd name="connsiteY4" fmla="*/ 381069 h 493199"/>
              <a:gd name="connsiteX5" fmla="*/ 306722 w 316083"/>
              <a:gd name="connsiteY5" fmla="*/ 336619 h 493199"/>
              <a:gd name="connsiteX6" fmla="*/ 309897 w 316083"/>
              <a:gd name="connsiteY6" fmla="*/ 69 h 49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083" h="493199">
                <a:moveTo>
                  <a:pt x="309897" y="69"/>
                </a:moveTo>
                <a:cubicBezTo>
                  <a:pt x="306722" y="-4693"/>
                  <a:pt x="318364" y="236606"/>
                  <a:pt x="287672" y="308044"/>
                </a:cubicBezTo>
                <a:cubicBezTo>
                  <a:pt x="256980" y="379482"/>
                  <a:pt x="173372" y="398002"/>
                  <a:pt x="125747" y="428694"/>
                </a:cubicBezTo>
                <a:cubicBezTo>
                  <a:pt x="78122" y="459386"/>
                  <a:pt x="-14482" y="500132"/>
                  <a:pt x="1922" y="492194"/>
                </a:cubicBezTo>
                <a:cubicBezTo>
                  <a:pt x="18326" y="484257"/>
                  <a:pt x="173372" y="406998"/>
                  <a:pt x="224172" y="381069"/>
                </a:cubicBezTo>
                <a:cubicBezTo>
                  <a:pt x="274972" y="355140"/>
                  <a:pt x="289789" y="396415"/>
                  <a:pt x="306722" y="336619"/>
                </a:cubicBezTo>
                <a:cubicBezTo>
                  <a:pt x="323655" y="276823"/>
                  <a:pt x="313072" y="4831"/>
                  <a:pt x="309897" y="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: 図形 1444">
            <a:extLst>
              <a:ext uri="{FF2B5EF4-FFF2-40B4-BE49-F238E27FC236}">
                <a16:creationId xmlns:a16="http://schemas.microsoft.com/office/drawing/2014/main" id="{E2191DBB-C64C-42E3-ADB0-477FA122F7F9}"/>
              </a:ext>
            </a:extLst>
          </p:cNvPr>
          <p:cNvSpPr/>
          <p:nvPr/>
        </p:nvSpPr>
        <p:spPr>
          <a:xfrm>
            <a:off x="5034036" y="8191442"/>
            <a:ext cx="328904" cy="402016"/>
          </a:xfrm>
          <a:custGeom>
            <a:avLst/>
            <a:gdLst>
              <a:gd name="connsiteX0" fmla="*/ 328539 w 328904"/>
              <a:gd name="connsiteY0" fmla="*/ 58 h 402016"/>
              <a:gd name="connsiteX1" fmla="*/ 84064 w 328904"/>
              <a:gd name="connsiteY1" fmla="*/ 235008 h 402016"/>
              <a:gd name="connsiteX2" fmla="*/ 1514 w 328904"/>
              <a:gd name="connsiteY2" fmla="*/ 400108 h 402016"/>
              <a:gd name="connsiteX3" fmla="*/ 30089 w 328904"/>
              <a:gd name="connsiteY3" fmla="*/ 320733 h 402016"/>
              <a:gd name="connsiteX4" fmla="*/ 23739 w 328904"/>
              <a:gd name="connsiteY4" fmla="*/ 257233 h 402016"/>
              <a:gd name="connsiteX5" fmla="*/ 328539 w 328904"/>
              <a:gd name="connsiteY5" fmla="*/ 58 h 40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04" h="402016">
                <a:moveTo>
                  <a:pt x="328539" y="58"/>
                </a:moveTo>
                <a:cubicBezTo>
                  <a:pt x="338593" y="-3646"/>
                  <a:pt x="138568" y="168333"/>
                  <a:pt x="84064" y="235008"/>
                </a:cubicBezTo>
                <a:cubicBezTo>
                  <a:pt x="29560" y="301683"/>
                  <a:pt x="10510" y="385821"/>
                  <a:pt x="1514" y="400108"/>
                </a:cubicBezTo>
                <a:cubicBezTo>
                  <a:pt x="-7482" y="414395"/>
                  <a:pt x="26385" y="344546"/>
                  <a:pt x="30089" y="320733"/>
                </a:cubicBezTo>
                <a:cubicBezTo>
                  <a:pt x="33793" y="296921"/>
                  <a:pt x="-22828" y="306445"/>
                  <a:pt x="23739" y="257233"/>
                </a:cubicBezTo>
                <a:cubicBezTo>
                  <a:pt x="70306" y="208021"/>
                  <a:pt x="318485" y="3762"/>
                  <a:pt x="328539" y="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: 図形 1445">
            <a:extLst>
              <a:ext uri="{FF2B5EF4-FFF2-40B4-BE49-F238E27FC236}">
                <a16:creationId xmlns:a16="http://schemas.microsoft.com/office/drawing/2014/main" id="{EC00318C-6ECF-4EDE-9938-63A2043FB1CF}"/>
              </a:ext>
            </a:extLst>
          </p:cNvPr>
          <p:cNvSpPr/>
          <p:nvPr/>
        </p:nvSpPr>
        <p:spPr>
          <a:xfrm>
            <a:off x="2792377" y="5356214"/>
            <a:ext cx="114961" cy="243315"/>
          </a:xfrm>
          <a:custGeom>
            <a:avLst/>
            <a:gdLst>
              <a:gd name="connsiteX0" fmla="*/ 36 w 114961"/>
              <a:gd name="connsiteY0" fmla="*/ 11 h 243315"/>
              <a:gd name="connsiteX1" fmla="*/ 85761 w 114961"/>
              <a:gd name="connsiteY1" fmla="*/ 146061 h 243315"/>
              <a:gd name="connsiteX2" fmla="*/ 114336 w 114961"/>
              <a:gd name="connsiteY2" fmla="*/ 242899 h 243315"/>
              <a:gd name="connsiteX3" fmla="*/ 104811 w 114961"/>
              <a:gd name="connsiteY3" fmla="*/ 179399 h 243315"/>
              <a:gd name="connsiteX4" fmla="*/ 96873 w 114961"/>
              <a:gd name="connsiteY4" fmla="*/ 138124 h 243315"/>
              <a:gd name="connsiteX5" fmla="*/ 36 w 114961"/>
              <a:gd name="connsiteY5" fmla="*/ 11 h 2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961" h="243315">
                <a:moveTo>
                  <a:pt x="36" y="11"/>
                </a:moveTo>
                <a:cubicBezTo>
                  <a:pt x="-1816" y="1334"/>
                  <a:pt x="66711" y="105580"/>
                  <a:pt x="85761" y="146061"/>
                </a:cubicBezTo>
                <a:cubicBezTo>
                  <a:pt x="104811" y="186542"/>
                  <a:pt x="111161" y="237343"/>
                  <a:pt x="114336" y="242899"/>
                </a:cubicBezTo>
                <a:cubicBezTo>
                  <a:pt x="117511" y="248455"/>
                  <a:pt x="107721" y="196861"/>
                  <a:pt x="104811" y="179399"/>
                </a:cubicBezTo>
                <a:cubicBezTo>
                  <a:pt x="101901" y="161937"/>
                  <a:pt x="112219" y="163524"/>
                  <a:pt x="96873" y="138124"/>
                </a:cubicBezTo>
                <a:cubicBezTo>
                  <a:pt x="81527" y="112724"/>
                  <a:pt x="1888" y="-1312"/>
                  <a:pt x="36" y="1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: 図形 1446">
            <a:extLst>
              <a:ext uri="{FF2B5EF4-FFF2-40B4-BE49-F238E27FC236}">
                <a16:creationId xmlns:a16="http://schemas.microsoft.com/office/drawing/2014/main" id="{E2E81CCE-E313-44C2-A82F-D331567A8B39}"/>
              </a:ext>
            </a:extLst>
          </p:cNvPr>
          <p:cNvSpPr/>
          <p:nvPr/>
        </p:nvSpPr>
        <p:spPr>
          <a:xfrm>
            <a:off x="2765376" y="5416190"/>
            <a:ext cx="77779" cy="248317"/>
          </a:xfrm>
          <a:custGeom>
            <a:avLst/>
            <a:gdLst>
              <a:gd name="connsiteX0" fmla="*/ 49 w 77779"/>
              <a:gd name="connsiteY0" fmla="*/ 360 h 248317"/>
              <a:gd name="connsiteX1" fmla="*/ 60374 w 77779"/>
              <a:gd name="connsiteY1" fmla="*/ 157523 h 248317"/>
              <a:gd name="connsiteX2" fmla="*/ 66724 w 77779"/>
              <a:gd name="connsiteY2" fmla="*/ 248010 h 248317"/>
              <a:gd name="connsiteX3" fmla="*/ 73074 w 77779"/>
              <a:gd name="connsiteY3" fmla="*/ 184510 h 248317"/>
              <a:gd name="connsiteX4" fmla="*/ 71487 w 77779"/>
              <a:gd name="connsiteY4" fmla="*/ 116248 h 248317"/>
              <a:gd name="connsiteX5" fmla="*/ 49 w 77779"/>
              <a:gd name="connsiteY5" fmla="*/ 360 h 24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79" h="248317">
                <a:moveTo>
                  <a:pt x="49" y="360"/>
                </a:moveTo>
                <a:cubicBezTo>
                  <a:pt x="-1803" y="7239"/>
                  <a:pt x="49262" y="116248"/>
                  <a:pt x="60374" y="157523"/>
                </a:cubicBezTo>
                <a:cubicBezTo>
                  <a:pt x="71486" y="198798"/>
                  <a:pt x="64607" y="243512"/>
                  <a:pt x="66724" y="248010"/>
                </a:cubicBezTo>
                <a:cubicBezTo>
                  <a:pt x="68841" y="252508"/>
                  <a:pt x="72280" y="206470"/>
                  <a:pt x="73074" y="184510"/>
                </a:cubicBezTo>
                <a:cubicBezTo>
                  <a:pt x="73868" y="162550"/>
                  <a:pt x="84187" y="145617"/>
                  <a:pt x="71487" y="116248"/>
                </a:cubicBezTo>
                <a:cubicBezTo>
                  <a:pt x="58787" y="86879"/>
                  <a:pt x="1901" y="-6519"/>
                  <a:pt x="49" y="36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: 図形 1447">
            <a:extLst>
              <a:ext uri="{FF2B5EF4-FFF2-40B4-BE49-F238E27FC236}">
                <a16:creationId xmlns:a16="http://schemas.microsoft.com/office/drawing/2014/main" id="{D93F59B9-DD7F-4E05-AC3A-67C023C7DE7F}"/>
              </a:ext>
            </a:extLst>
          </p:cNvPr>
          <p:cNvSpPr/>
          <p:nvPr/>
        </p:nvSpPr>
        <p:spPr>
          <a:xfrm>
            <a:off x="2790721" y="5659448"/>
            <a:ext cx="114570" cy="222602"/>
          </a:xfrm>
          <a:custGeom>
            <a:avLst/>
            <a:gdLst>
              <a:gd name="connsiteX0" fmla="*/ 41379 w 114570"/>
              <a:gd name="connsiteY0" fmla="*/ 1577 h 222602"/>
              <a:gd name="connsiteX1" fmla="*/ 27092 w 114570"/>
              <a:gd name="connsiteY1" fmla="*/ 131752 h 222602"/>
              <a:gd name="connsiteX2" fmla="*/ 41379 w 114570"/>
              <a:gd name="connsiteY2" fmla="*/ 171440 h 222602"/>
              <a:gd name="connsiteX3" fmla="*/ 114404 w 114570"/>
              <a:gd name="connsiteY3" fmla="*/ 222240 h 222602"/>
              <a:gd name="connsiteX4" fmla="*/ 60429 w 114570"/>
              <a:gd name="connsiteY4" fmla="*/ 190490 h 222602"/>
              <a:gd name="connsiteX5" fmla="*/ 30267 w 114570"/>
              <a:gd name="connsiteY5" fmla="*/ 122227 h 222602"/>
              <a:gd name="connsiteX6" fmla="*/ 33442 w 114570"/>
              <a:gd name="connsiteY6" fmla="*/ 92065 h 222602"/>
              <a:gd name="connsiteX7" fmla="*/ 36617 w 114570"/>
              <a:gd name="connsiteY7" fmla="*/ 58727 h 222602"/>
              <a:gd name="connsiteX8" fmla="*/ 104 w 114570"/>
              <a:gd name="connsiteY8" fmla="*/ 57140 h 222602"/>
              <a:gd name="connsiteX9" fmla="*/ 41379 w 114570"/>
              <a:gd name="connsiteY9" fmla="*/ 1577 h 22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70" h="222602">
                <a:moveTo>
                  <a:pt x="41379" y="1577"/>
                </a:moveTo>
                <a:cubicBezTo>
                  <a:pt x="45877" y="14012"/>
                  <a:pt x="27092" y="103442"/>
                  <a:pt x="27092" y="131752"/>
                </a:cubicBezTo>
                <a:cubicBezTo>
                  <a:pt x="27092" y="160062"/>
                  <a:pt x="26827" y="156359"/>
                  <a:pt x="41379" y="171440"/>
                </a:cubicBezTo>
                <a:cubicBezTo>
                  <a:pt x="55931" y="186521"/>
                  <a:pt x="111229" y="219065"/>
                  <a:pt x="114404" y="222240"/>
                </a:cubicBezTo>
                <a:cubicBezTo>
                  <a:pt x="117579" y="225415"/>
                  <a:pt x="74452" y="207159"/>
                  <a:pt x="60429" y="190490"/>
                </a:cubicBezTo>
                <a:cubicBezTo>
                  <a:pt x="46406" y="173821"/>
                  <a:pt x="34765" y="138631"/>
                  <a:pt x="30267" y="122227"/>
                </a:cubicBezTo>
                <a:cubicBezTo>
                  <a:pt x="25769" y="105823"/>
                  <a:pt x="32384" y="102648"/>
                  <a:pt x="33442" y="92065"/>
                </a:cubicBezTo>
                <a:cubicBezTo>
                  <a:pt x="34500" y="81482"/>
                  <a:pt x="42173" y="64548"/>
                  <a:pt x="36617" y="58727"/>
                </a:cubicBezTo>
                <a:cubicBezTo>
                  <a:pt x="31061" y="52906"/>
                  <a:pt x="2485" y="60050"/>
                  <a:pt x="104" y="57140"/>
                </a:cubicBezTo>
                <a:cubicBezTo>
                  <a:pt x="-2277" y="54230"/>
                  <a:pt x="36881" y="-10858"/>
                  <a:pt x="41379" y="157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: 図形 1448">
            <a:extLst>
              <a:ext uri="{FF2B5EF4-FFF2-40B4-BE49-F238E27FC236}">
                <a16:creationId xmlns:a16="http://schemas.microsoft.com/office/drawing/2014/main" id="{C7F7E972-4C4E-4D38-B69C-6175B5F8A0F1}"/>
              </a:ext>
            </a:extLst>
          </p:cNvPr>
          <p:cNvSpPr/>
          <p:nvPr/>
        </p:nvSpPr>
        <p:spPr>
          <a:xfrm>
            <a:off x="2906674" y="5492600"/>
            <a:ext cx="82931" cy="82808"/>
          </a:xfrm>
          <a:custGeom>
            <a:avLst/>
            <a:gdLst>
              <a:gd name="connsiteX0" fmla="*/ 82589 w 82931"/>
              <a:gd name="connsiteY0" fmla="*/ 150 h 82808"/>
              <a:gd name="connsiteX1" fmla="*/ 66714 w 82931"/>
              <a:gd name="connsiteY1" fmla="*/ 79525 h 82808"/>
              <a:gd name="connsiteX2" fmla="*/ 39 w 82931"/>
              <a:gd name="connsiteY2" fmla="*/ 66825 h 82808"/>
              <a:gd name="connsiteX3" fmla="*/ 57189 w 82931"/>
              <a:gd name="connsiteY3" fmla="*/ 58888 h 82808"/>
              <a:gd name="connsiteX4" fmla="*/ 82589 w 82931"/>
              <a:gd name="connsiteY4" fmla="*/ 150 h 8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931" h="82808">
                <a:moveTo>
                  <a:pt x="82589" y="150"/>
                </a:moveTo>
                <a:cubicBezTo>
                  <a:pt x="84176" y="3589"/>
                  <a:pt x="80472" y="68412"/>
                  <a:pt x="66714" y="79525"/>
                </a:cubicBezTo>
                <a:cubicBezTo>
                  <a:pt x="52956" y="90638"/>
                  <a:pt x="1626" y="70264"/>
                  <a:pt x="39" y="66825"/>
                </a:cubicBezTo>
                <a:cubicBezTo>
                  <a:pt x="-1548" y="63386"/>
                  <a:pt x="45018" y="64444"/>
                  <a:pt x="57189" y="58888"/>
                </a:cubicBezTo>
                <a:cubicBezTo>
                  <a:pt x="69360" y="53332"/>
                  <a:pt x="81002" y="-3289"/>
                  <a:pt x="82589" y="1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: 図形 1449">
            <a:extLst>
              <a:ext uri="{FF2B5EF4-FFF2-40B4-BE49-F238E27FC236}">
                <a16:creationId xmlns:a16="http://schemas.microsoft.com/office/drawing/2014/main" id="{10E2275D-F070-4A78-A4FB-B06947379C3D}"/>
              </a:ext>
            </a:extLst>
          </p:cNvPr>
          <p:cNvSpPr/>
          <p:nvPr/>
        </p:nvSpPr>
        <p:spPr>
          <a:xfrm>
            <a:off x="2874961" y="5597423"/>
            <a:ext cx="130535" cy="182959"/>
          </a:xfrm>
          <a:custGeom>
            <a:avLst/>
            <a:gdLst>
              <a:gd name="connsiteX0" fmla="*/ 2 w 130535"/>
              <a:gd name="connsiteY0" fmla="*/ 102 h 182959"/>
              <a:gd name="connsiteX1" fmla="*/ 73027 w 130535"/>
              <a:gd name="connsiteY1" fmla="*/ 108052 h 182959"/>
              <a:gd name="connsiteX2" fmla="*/ 20639 w 130535"/>
              <a:gd name="connsiteY2" fmla="*/ 162027 h 182959"/>
              <a:gd name="connsiteX3" fmla="*/ 57152 w 130535"/>
              <a:gd name="connsiteY3" fmla="*/ 152502 h 182959"/>
              <a:gd name="connsiteX4" fmla="*/ 130177 w 130535"/>
              <a:gd name="connsiteY4" fmla="*/ 181077 h 182959"/>
              <a:gd name="connsiteX5" fmla="*/ 84139 w 130535"/>
              <a:gd name="connsiteY5" fmla="*/ 176315 h 182959"/>
              <a:gd name="connsiteX6" fmla="*/ 61914 w 130535"/>
              <a:gd name="connsiteY6" fmla="*/ 144565 h 182959"/>
              <a:gd name="connsiteX7" fmla="*/ 76202 w 130535"/>
              <a:gd name="connsiteY7" fmla="*/ 128690 h 182959"/>
              <a:gd name="connsiteX8" fmla="*/ 2 w 130535"/>
              <a:gd name="connsiteY8" fmla="*/ 102 h 18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535" h="182959">
                <a:moveTo>
                  <a:pt x="2" y="102"/>
                </a:moveTo>
                <a:cubicBezTo>
                  <a:pt x="-527" y="-3338"/>
                  <a:pt x="69588" y="81065"/>
                  <a:pt x="73027" y="108052"/>
                </a:cubicBezTo>
                <a:cubicBezTo>
                  <a:pt x="76466" y="135039"/>
                  <a:pt x="23285" y="154619"/>
                  <a:pt x="20639" y="162027"/>
                </a:cubicBezTo>
                <a:cubicBezTo>
                  <a:pt x="17993" y="169435"/>
                  <a:pt x="38896" y="149327"/>
                  <a:pt x="57152" y="152502"/>
                </a:cubicBezTo>
                <a:cubicBezTo>
                  <a:pt x="75408" y="155677"/>
                  <a:pt x="125679" y="177108"/>
                  <a:pt x="130177" y="181077"/>
                </a:cubicBezTo>
                <a:cubicBezTo>
                  <a:pt x="134675" y="185046"/>
                  <a:pt x="95516" y="182400"/>
                  <a:pt x="84139" y="176315"/>
                </a:cubicBezTo>
                <a:cubicBezTo>
                  <a:pt x="72762" y="170230"/>
                  <a:pt x="63237" y="152503"/>
                  <a:pt x="61914" y="144565"/>
                </a:cubicBezTo>
                <a:cubicBezTo>
                  <a:pt x="60591" y="136628"/>
                  <a:pt x="81758" y="149857"/>
                  <a:pt x="76202" y="128690"/>
                </a:cubicBezTo>
                <a:cubicBezTo>
                  <a:pt x="70646" y="107523"/>
                  <a:pt x="531" y="3542"/>
                  <a:pt x="2" y="1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: 図形 1450">
            <a:extLst>
              <a:ext uri="{FF2B5EF4-FFF2-40B4-BE49-F238E27FC236}">
                <a16:creationId xmlns:a16="http://schemas.microsoft.com/office/drawing/2014/main" id="{DBA63999-4F8D-4F91-BEED-7D4FA229C8A6}"/>
              </a:ext>
            </a:extLst>
          </p:cNvPr>
          <p:cNvSpPr/>
          <p:nvPr/>
        </p:nvSpPr>
        <p:spPr>
          <a:xfrm>
            <a:off x="2847271" y="5573205"/>
            <a:ext cx="130994" cy="292684"/>
          </a:xfrm>
          <a:custGeom>
            <a:avLst/>
            <a:gdLst>
              <a:gd name="connsiteX0" fmla="*/ 35629 w 130994"/>
              <a:gd name="connsiteY0" fmla="*/ 508 h 292684"/>
              <a:gd name="connsiteX1" fmla="*/ 2292 w 130994"/>
              <a:gd name="connsiteY1" fmla="*/ 68770 h 292684"/>
              <a:gd name="connsiteX2" fmla="*/ 7054 w 130994"/>
              <a:gd name="connsiteY2" fmla="*/ 90995 h 292684"/>
              <a:gd name="connsiteX3" fmla="*/ 40392 w 130994"/>
              <a:gd name="connsiteY3" fmla="*/ 151320 h 292684"/>
              <a:gd name="connsiteX4" fmla="*/ 34042 w 130994"/>
              <a:gd name="connsiteY4" fmla="*/ 183070 h 292684"/>
              <a:gd name="connsiteX5" fmla="*/ 127704 w 130994"/>
              <a:gd name="connsiteY5" fmla="*/ 233870 h 292684"/>
              <a:gd name="connsiteX6" fmla="*/ 108654 w 130994"/>
              <a:gd name="connsiteY6" fmla="*/ 292608 h 292684"/>
              <a:gd name="connsiteX7" fmla="*/ 97542 w 130994"/>
              <a:gd name="connsiteY7" fmla="*/ 221170 h 292684"/>
              <a:gd name="connsiteX8" fmla="*/ 19754 w 130994"/>
              <a:gd name="connsiteY8" fmla="*/ 184658 h 292684"/>
              <a:gd name="connsiteX9" fmla="*/ 14992 w 130994"/>
              <a:gd name="connsiteY9" fmla="*/ 108458 h 292684"/>
              <a:gd name="connsiteX10" fmla="*/ 35629 w 130994"/>
              <a:gd name="connsiteY10" fmla="*/ 508 h 29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994" h="292684">
                <a:moveTo>
                  <a:pt x="35629" y="508"/>
                </a:moveTo>
                <a:cubicBezTo>
                  <a:pt x="33512" y="-6107"/>
                  <a:pt x="7054" y="53689"/>
                  <a:pt x="2292" y="68770"/>
                </a:cubicBezTo>
                <a:cubicBezTo>
                  <a:pt x="-2470" y="83851"/>
                  <a:pt x="704" y="77237"/>
                  <a:pt x="7054" y="90995"/>
                </a:cubicBezTo>
                <a:cubicBezTo>
                  <a:pt x="13404" y="104753"/>
                  <a:pt x="35894" y="135974"/>
                  <a:pt x="40392" y="151320"/>
                </a:cubicBezTo>
                <a:cubicBezTo>
                  <a:pt x="44890" y="166666"/>
                  <a:pt x="19490" y="169312"/>
                  <a:pt x="34042" y="183070"/>
                </a:cubicBezTo>
                <a:cubicBezTo>
                  <a:pt x="48594" y="196828"/>
                  <a:pt x="115269" y="215614"/>
                  <a:pt x="127704" y="233870"/>
                </a:cubicBezTo>
                <a:cubicBezTo>
                  <a:pt x="140139" y="252126"/>
                  <a:pt x="113681" y="294725"/>
                  <a:pt x="108654" y="292608"/>
                </a:cubicBezTo>
                <a:cubicBezTo>
                  <a:pt x="103627" y="290491"/>
                  <a:pt x="112359" y="239162"/>
                  <a:pt x="97542" y="221170"/>
                </a:cubicBezTo>
                <a:cubicBezTo>
                  <a:pt x="82725" y="203178"/>
                  <a:pt x="33512" y="203443"/>
                  <a:pt x="19754" y="184658"/>
                </a:cubicBezTo>
                <a:cubicBezTo>
                  <a:pt x="5996" y="165873"/>
                  <a:pt x="14992" y="132535"/>
                  <a:pt x="14992" y="108458"/>
                </a:cubicBezTo>
                <a:cubicBezTo>
                  <a:pt x="14992" y="84381"/>
                  <a:pt x="37746" y="7123"/>
                  <a:pt x="35629" y="50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: 図形 1451">
            <a:extLst>
              <a:ext uri="{FF2B5EF4-FFF2-40B4-BE49-F238E27FC236}">
                <a16:creationId xmlns:a16="http://schemas.microsoft.com/office/drawing/2014/main" id="{1F65E8BC-6EC6-46FD-92FB-3A3623F74A83}"/>
              </a:ext>
            </a:extLst>
          </p:cNvPr>
          <p:cNvSpPr/>
          <p:nvPr/>
        </p:nvSpPr>
        <p:spPr>
          <a:xfrm>
            <a:off x="2887586" y="5579479"/>
            <a:ext cx="141919" cy="100148"/>
          </a:xfrm>
          <a:custGeom>
            <a:avLst/>
            <a:gdLst>
              <a:gd name="connsiteX0" fmla="*/ 77 w 141919"/>
              <a:gd name="connsiteY0" fmla="*/ 8521 h 100148"/>
              <a:gd name="connsiteX1" fmla="*/ 114377 w 141919"/>
              <a:gd name="connsiteY1" fmla="*/ 584 h 100148"/>
              <a:gd name="connsiteX2" fmla="*/ 136602 w 141919"/>
              <a:gd name="connsiteY2" fmla="*/ 11696 h 100148"/>
              <a:gd name="connsiteX3" fmla="*/ 135014 w 141919"/>
              <a:gd name="connsiteY3" fmla="*/ 99009 h 100148"/>
              <a:gd name="connsiteX4" fmla="*/ 136602 w 141919"/>
              <a:gd name="connsiteY4" fmla="*/ 59321 h 100148"/>
              <a:gd name="connsiteX5" fmla="*/ 133427 w 141919"/>
              <a:gd name="connsiteY5" fmla="*/ 27571 h 100148"/>
              <a:gd name="connsiteX6" fmla="*/ 77 w 141919"/>
              <a:gd name="connsiteY6" fmla="*/ 8521 h 10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919" h="100148">
                <a:moveTo>
                  <a:pt x="77" y="8521"/>
                </a:moveTo>
                <a:cubicBezTo>
                  <a:pt x="-3098" y="4023"/>
                  <a:pt x="91623" y="55"/>
                  <a:pt x="114377" y="584"/>
                </a:cubicBezTo>
                <a:cubicBezTo>
                  <a:pt x="137131" y="1113"/>
                  <a:pt x="133163" y="-4708"/>
                  <a:pt x="136602" y="11696"/>
                </a:cubicBezTo>
                <a:cubicBezTo>
                  <a:pt x="140041" y="28100"/>
                  <a:pt x="135014" y="91072"/>
                  <a:pt x="135014" y="99009"/>
                </a:cubicBezTo>
                <a:cubicBezTo>
                  <a:pt x="135014" y="106946"/>
                  <a:pt x="136866" y="71227"/>
                  <a:pt x="136602" y="59321"/>
                </a:cubicBezTo>
                <a:cubicBezTo>
                  <a:pt x="136338" y="47415"/>
                  <a:pt x="150625" y="34715"/>
                  <a:pt x="133427" y="27571"/>
                </a:cubicBezTo>
                <a:cubicBezTo>
                  <a:pt x="116229" y="20427"/>
                  <a:pt x="3252" y="13019"/>
                  <a:pt x="77" y="85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: 図形 1452">
            <a:extLst>
              <a:ext uri="{FF2B5EF4-FFF2-40B4-BE49-F238E27FC236}">
                <a16:creationId xmlns:a16="http://schemas.microsoft.com/office/drawing/2014/main" id="{05BD2E4E-A4AE-4CCF-B5E7-9477DB941B1F}"/>
              </a:ext>
            </a:extLst>
          </p:cNvPr>
          <p:cNvSpPr/>
          <p:nvPr/>
        </p:nvSpPr>
        <p:spPr>
          <a:xfrm>
            <a:off x="2957162" y="5621334"/>
            <a:ext cx="67026" cy="129846"/>
          </a:xfrm>
          <a:custGeom>
            <a:avLst/>
            <a:gdLst>
              <a:gd name="connsiteX0" fmla="*/ 17813 w 67026"/>
              <a:gd name="connsiteY0" fmla="*/ 4 h 129846"/>
              <a:gd name="connsiteX1" fmla="*/ 351 w 67026"/>
              <a:gd name="connsiteY1" fmla="*/ 122241 h 129846"/>
              <a:gd name="connsiteX2" fmla="*/ 36863 w 67026"/>
              <a:gd name="connsiteY2" fmla="*/ 85729 h 129846"/>
              <a:gd name="connsiteX3" fmla="*/ 67026 w 67026"/>
              <a:gd name="connsiteY3" fmla="*/ 55566 h 129846"/>
              <a:gd name="connsiteX4" fmla="*/ 33688 w 67026"/>
              <a:gd name="connsiteY4" fmla="*/ 87316 h 129846"/>
              <a:gd name="connsiteX5" fmla="*/ 8288 w 67026"/>
              <a:gd name="connsiteY5" fmla="*/ 127004 h 129846"/>
              <a:gd name="connsiteX6" fmla="*/ 17813 w 67026"/>
              <a:gd name="connsiteY6" fmla="*/ 4 h 12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026" h="129846">
                <a:moveTo>
                  <a:pt x="17813" y="4"/>
                </a:moveTo>
                <a:cubicBezTo>
                  <a:pt x="16490" y="-790"/>
                  <a:pt x="-2824" y="107954"/>
                  <a:pt x="351" y="122241"/>
                </a:cubicBezTo>
                <a:cubicBezTo>
                  <a:pt x="3526" y="136528"/>
                  <a:pt x="25751" y="96841"/>
                  <a:pt x="36863" y="85729"/>
                </a:cubicBezTo>
                <a:lnTo>
                  <a:pt x="67026" y="55566"/>
                </a:lnTo>
                <a:cubicBezTo>
                  <a:pt x="66497" y="55831"/>
                  <a:pt x="43478" y="75410"/>
                  <a:pt x="33688" y="87316"/>
                </a:cubicBezTo>
                <a:cubicBezTo>
                  <a:pt x="23898" y="99222"/>
                  <a:pt x="8023" y="141027"/>
                  <a:pt x="8288" y="127004"/>
                </a:cubicBezTo>
                <a:cubicBezTo>
                  <a:pt x="8553" y="112981"/>
                  <a:pt x="19136" y="798"/>
                  <a:pt x="17813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: 図形 1453">
            <a:extLst>
              <a:ext uri="{FF2B5EF4-FFF2-40B4-BE49-F238E27FC236}">
                <a16:creationId xmlns:a16="http://schemas.microsoft.com/office/drawing/2014/main" id="{99B8D40E-9859-4A52-A4BA-76A520A9CF28}"/>
              </a:ext>
            </a:extLst>
          </p:cNvPr>
          <p:cNvSpPr/>
          <p:nvPr/>
        </p:nvSpPr>
        <p:spPr>
          <a:xfrm>
            <a:off x="3567953" y="5786391"/>
            <a:ext cx="267447" cy="142930"/>
          </a:xfrm>
          <a:custGeom>
            <a:avLst/>
            <a:gdLst>
              <a:gd name="connsiteX0" fmla="*/ 267447 w 267447"/>
              <a:gd name="connsiteY0" fmla="*/ 47 h 142930"/>
              <a:gd name="connsiteX1" fmla="*/ 188072 w 267447"/>
              <a:gd name="connsiteY1" fmla="*/ 95297 h 142930"/>
              <a:gd name="connsiteX2" fmla="*/ 97585 w 267447"/>
              <a:gd name="connsiteY2" fmla="*/ 134984 h 142930"/>
              <a:gd name="connsiteX3" fmla="*/ 747 w 267447"/>
              <a:gd name="connsiteY3" fmla="*/ 141334 h 142930"/>
              <a:gd name="connsiteX4" fmla="*/ 151560 w 267447"/>
              <a:gd name="connsiteY4" fmla="*/ 114347 h 142930"/>
              <a:gd name="connsiteX5" fmla="*/ 189660 w 267447"/>
              <a:gd name="connsiteY5" fmla="*/ 82597 h 142930"/>
              <a:gd name="connsiteX6" fmla="*/ 267447 w 267447"/>
              <a:gd name="connsiteY6" fmla="*/ 47 h 14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47" h="142930">
                <a:moveTo>
                  <a:pt x="267447" y="47"/>
                </a:moveTo>
                <a:cubicBezTo>
                  <a:pt x="267182" y="2164"/>
                  <a:pt x="216382" y="72808"/>
                  <a:pt x="188072" y="95297"/>
                </a:cubicBezTo>
                <a:cubicBezTo>
                  <a:pt x="159762" y="117787"/>
                  <a:pt x="128806" y="127311"/>
                  <a:pt x="97585" y="134984"/>
                </a:cubicBezTo>
                <a:cubicBezTo>
                  <a:pt x="66364" y="142657"/>
                  <a:pt x="-8249" y="144773"/>
                  <a:pt x="747" y="141334"/>
                </a:cubicBezTo>
                <a:cubicBezTo>
                  <a:pt x="9743" y="137895"/>
                  <a:pt x="120075" y="124136"/>
                  <a:pt x="151560" y="114347"/>
                </a:cubicBezTo>
                <a:cubicBezTo>
                  <a:pt x="183045" y="104558"/>
                  <a:pt x="174843" y="97943"/>
                  <a:pt x="189660" y="82597"/>
                </a:cubicBezTo>
                <a:cubicBezTo>
                  <a:pt x="204477" y="67251"/>
                  <a:pt x="267712" y="-2070"/>
                  <a:pt x="267447" y="4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: 図形 1454">
            <a:extLst>
              <a:ext uri="{FF2B5EF4-FFF2-40B4-BE49-F238E27FC236}">
                <a16:creationId xmlns:a16="http://schemas.microsoft.com/office/drawing/2014/main" id="{A9FDF520-FF5E-4EF0-8B66-81E9E7AA368A}"/>
              </a:ext>
            </a:extLst>
          </p:cNvPr>
          <p:cNvSpPr/>
          <p:nvPr/>
        </p:nvSpPr>
        <p:spPr>
          <a:xfrm>
            <a:off x="3590907" y="5822835"/>
            <a:ext cx="251353" cy="187799"/>
          </a:xfrm>
          <a:custGeom>
            <a:avLst/>
            <a:gdLst>
              <a:gd name="connsiteX0" fmla="*/ 250843 w 251353"/>
              <a:gd name="connsiteY0" fmla="*/ 115 h 187799"/>
              <a:gd name="connsiteX1" fmla="*/ 166706 w 251353"/>
              <a:gd name="connsiteY1" fmla="*/ 101715 h 187799"/>
              <a:gd name="connsiteX2" fmla="*/ 122256 w 251353"/>
              <a:gd name="connsiteY2" fmla="*/ 114415 h 187799"/>
              <a:gd name="connsiteX3" fmla="*/ 93681 w 251353"/>
              <a:gd name="connsiteY3" fmla="*/ 184265 h 187799"/>
              <a:gd name="connsiteX4" fmla="*/ 49231 w 251353"/>
              <a:gd name="connsiteY4" fmla="*/ 174740 h 187799"/>
              <a:gd name="connsiteX5" fmla="*/ 18 w 251353"/>
              <a:gd name="connsiteY5" fmla="*/ 150928 h 187799"/>
              <a:gd name="connsiteX6" fmla="*/ 44468 w 251353"/>
              <a:gd name="connsiteY6" fmla="*/ 160453 h 187799"/>
              <a:gd name="connsiteX7" fmla="*/ 123843 w 251353"/>
              <a:gd name="connsiteY7" fmla="*/ 123940 h 187799"/>
              <a:gd name="connsiteX8" fmla="*/ 250843 w 251353"/>
              <a:gd name="connsiteY8" fmla="*/ 115 h 18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353" h="187799">
                <a:moveTo>
                  <a:pt x="250843" y="115"/>
                </a:moveTo>
                <a:cubicBezTo>
                  <a:pt x="257987" y="-3589"/>
                  <a:pt x="188137" y="82665"/>
                  <a:pt x="166706" y="101715"/>
                </a:cubicBezTo>
                <a:cubicBezTo>
                  <a:pt x="145275" y="120765"/>
                  <a:pt x="134427" y="100657"/>
                  <a:pt x="122256" y="114415"/>
                </a:cubicBezTo>
                <a:cubicBezTo>
                  <a:pt x="110085" y="128173"/>
                  <a:pt x="105852" y="174211"/>
                  <a:pt x="93681" y="184265"/>
                </a:cubicBezTo>
                <a:cubicBezTo>
                  <a:pt x="81510" y="194319"/>
                  <a:pt x="64841" y="180296"/>
                  <a:pt x="49231" y="174740"/>
                </a:cubicBezTo>
                <a:cubicBezTo>
                  <a:pt x="33621" y="169184"/>
                  <a:pt x="812" y="153309"/>
                  <a:pt x="18" y="150928"/>
                </a:cubicBezTo>
                <a:cubicBezTo>
                  <a:pt x="-776" y="148547"/>
                  <a:pt x="23831" y="164951"/>
                  <a:pt x="44468" y="160453"/>
                </a:cubicBezTo>
                <a:cubicBezTo>
                  <a:pt x="65105" y="155955"/>
                  <a:pt x="90506" y="151721"/>
                  <a:pt x="123843" y="123940"/>
                </a:cubicBezTo>
                <a:cubicBezTo>
                  <a:pt x="157180" y="96159"/>
                  <a:pt x="243699" y="3819"/>
                  <a:pt x="250843" y="11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: 図形 1455">
            <a:extLst>
              <a:ext uri="{FF2B5EF4-FFF2-40B4-BE49-F238E27FC236}">
                <a16:creationId xmlns:a16="http://schemas.microsoft.com/office/drawing/2014/main" id="{01313582-1D0A-45C6-8289-C078441FBA03}"/>
              </a:ext>
            </a:extLst>
          </p:cNvPr>
          <p:cNvSpPr/>
          <p:nvPr/>
        </p:nvSpPr>
        <p:spPr>
          <a:xfrm>
            <a:off x="3467898" y="5951235"/>
            <a:ext cx="330990" cy="174633"/>
          </a:xfrm>
          <a:custGeom>
            <a:avLst/>
            <a:gdLst>
              <a:gd name="connsiteX0" fmla="*/ 330990 w 330990"/>
              <a:gd name="connsiteY0" fmla="*/ 303 h 174633"/>
              <a:gd name="connsiteX1" fmla="*/ 270665 w 330990"/>
              <a:gd name="connsiteY1" fmla="*/ 168578 h 174633"/>
              <a:gd name="connsiteX2" fmla="*/ 262727 w 330990"/>
              <a:gd name="connsiteY2" fmla="*/ 140003 h 174633"/>
              <a:gd name="connsiteX3" fmla="*/ 272252 w 330990"/>
              <a:gd name="connsiteY3" fmla="*/ 165403 h 174633"/>
              <a:gd name="connsiteX4" fmla="*/ 161127 w 330990"/>
              <a:gd name="connsiteY4" fmla="*/ 154290 h 174633"/>
              <a:gd name="connsiteX5" fmla="*/ 2377 w 330990"/>
              <a:gd name="connsiteY5" fmla="*/ 133653 h 174633"/>
              <a:gd name="connsiteX6" fmla="*/ 69052 w 330990"/>
              <a:gd name="connsiteY6" fmla="*/ 122540 h 174633"/>
              <a:gd name="connsiteX7" fmla="*/ 115090 w 330990"/>
              <a:gd name="connsiteY7" fmla="*/ 132065 h 174633"/>
              <a:gd name="connsiteX8" fmla="*/ 261140 w 330990"/>
              <a:gd name="connsiteY8" fmla="*/ 144765 h 174633"/>
              <a:gd name="connsiteX9" fmla="*/ 270665 w 330990"/>
              <a:gd name="connsiteY9" fmla="*/ 127303 h 174633"/>
              <a:gd name="connsiteX10" fmla="*/ 330990 w 330990"/>
              <a:gd name="connsiteY10" fmla="*/ 303 h 17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0990" h="174633">
                <a:moveTo>
                  <a:pt x="330990" y="303"/>
                </a:moveTo>
                <a:cubicBezTo>
                  <a:pt x="330990" y="7182"/>
                  <a:pt x="282042" y="145295"/>
                  <a:pt x="270665" y="168578"/>
                </a:cubicBezTo>
                <a:cubicBezTo>
                  <a:pt x="259288" y="191861"/>
                  <a:pt x="262462" y="140532"/>
                  <a:pt x="262727" y="140003"/>
                </a:cubicBezTo>
                <a:cubicBezTo>
                  <a:pt x="262991" y="139474"/>
                  <a:pt x="289185" y="163022"/>
                  <a:pt x="272252" y="165403"/>
                </a:cubicBezTo>
                <a:cubicBezTo>
                  <a:pt x="255319" y="167784"/>
                  <a:pt x="161127" y="154290"/>
                  <a:pt x="161127" y="154290"/>
                </a:cubicBezTo>
                <a:cubicBezTo>
                  <a:pt x="116148" y="148998"/>
                  <a:pt x="17723" y="138945"/>
                  <a:pt x="2377" y="133653"/>
                </a:cubicBezTo>
                <a:cubicBezTo>
                  <a:pt x="-12969" y="128361"/>
                  <a:pt x="50267" y="122805"/>
                  <a:pt x="69052" y="122540"/>
                </a:cubicBezTo>
                <a:cubicBezTo>
                  <a:pt x="87837" y="122275"/>
                  <a:pt x="83075" y="128361"/>
                  <a:pt x="115090" y="132065"/>
                </a:cubicBezTo>
                <a:cubicBezTo>
                  <a:pt x="147105" y="135769"/>
                  <a:pt x="235211" y="145559"/>
                  <a:pt x="261140" y="144765"/>
                </a:cubicBezTo>
                <a:cubicBezTo>
                  <a:pt x="287069" y="143971"/>
                  <a:pt x="259817" y="148999"/>
                  <a:pt x="270665" y="127303"/>
                </a:cubicBezTo>
                <a:cubicBezTo>
                  <a:pt x="281513" y="105607"/>
                  <a:pt x="330990" y="-6576"/>
                  <a:pt x="330990" y="30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: 図形 1456">
            <a:extLst>
              <a:ext uri="{FF2B5EF4-FFF2-40B4-BE49-F238E27FC236}">
                <a16:creationId xmlns:a16="http://schemas.microsoft.com/office/drawing/2014/main" id="{CEFBE130-7083-40B0-9E64-907D56F5BDE9}"/>
              </a:ext>
            </a:extLst>
          </p:cNvPr>
          <p:cNvSpPr/>
          <p:nvPr/>
        </p:nvSpPr>
        <p:spPr>
          <a:xfrm>
            <a:off x="3522080" y="5917863"/>
            <a:ext cx="309422" cy="112073"/>
          </a:xfrm>
          <a:custGeom>
            <a:avLst/>
            <a:gdLst>
              <a:gd name="connsiteX0" fmla="*/ 308558 w 309422"/>
              <a:gd name="connsiteY0" fmla="*/ 337 h 112073"/>
              <a:gd name="connsiteX1" fmla="*/ 195845 w 309422"/>
              <a:gd name="connsiteY1" fmla="*/ 59075 h 112073"/>
              <a:gd name="connsiteX2" fmla="*/ 187908 w 309422"/>
              <a:gd name="connsiteY2" fmla="*/ 103525 h 112073"/>
              <a:gd name="connsiteX3" fmla="*/ 99008 w 309422"/>
              <a:gd name="connsiteY3" fmla="*/ 109875 h 112073"/>
              <a:gd name="connsiteX4" fmla="*/ 583 w 309422"/>
              <a:gd name="connsiteY4" fmla="*/ 106700 h 112073"/>
              <a:gd name="connsiteX5" fmla="*/ 146633 w 309422"/>
              <a:gd name="connsiteY5" fmla="*/ 101937 h 112073"/>
              <a:gd name="connsiteX6" fmla="*/ 202195 w 309422"/>
              <a:gd name="connsiteY6" fmla="*/ 111462 h 112073"/>
              <a:gd name="connsiteX7" fmla="*/ 197433 w 309422"/>
              <a:gd name="connsiteY7" fmla="*/ 81300 h 112073"/>
              <a:gd name="connsiteX8" fmla="*/ 245058 w 309422"/>
              <a:gd name="connsiteY8" fmla="*/ 36850 h 112073"/>
              <a:gd name="connsiteX9" fmla="*/ 308558 w 309422"/>
              <a:gd name="connsiteY9" fmla="*/ 337 h 11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422" h="112073">
                <a:moveTo>
                  <a:pt x="308558" y="337"/>
                </a:moveTo>
                <a:cubicBezTo>
                  <a:pt x="300356" y="4041"/>
                  <a:pt x="215953" y="41877"/>
                  <a:pt x="195845" y="59075"/>
                </a:cubicBezTo>
                <a:cubicBezTo>
                  <a:pt x="175737" y="76273"/>
                  <a:pt x="204047" y="95058"/>
                  <a:pt x="187908" y="103525"/>
                </a:cubicBezTo>
                <a:cubicBezTo>
                  <a:pt x="171769" y="111992"/>
                  <a:pt x="130229" y="109346"/>
                  <a:pt x="99008" y="109875"/>
                </a:cubicBezTo>
                <a:cubicBezTo>
                  <a:pt x="67787" y="110404"/>
                  <a:pt x="-7354" y="108023"/>
                  <a:pt x="583" y="106700"/>
                </a:cubicBezTo>
                <a:cubicBezTo>
                  <a:pt x="8520" y="105377"/>
                  <a:pt x="113031" y="101143"/>
                  <a:pt x="146633" y="101937"/>
                </a:cubicBezTo>
                <a:cubicBezTo>
                  <a:pt x="180235" y="102731"/>
                  <a:pt x="193728" y="114902"/>
                  <a:pt x="202195" y="111462"/>
                </a:cubicBezTo>
                <a:cubicBezTo>
                  <a:pt x="210662" y="108022"/>
                  <a:pt x="190289" y="93735"/>
                  <a:pt x="197433" y="81300"/>
                </a:cubicBezTo>
                <a:cubicBezTo>
                  <a:pt x="204577" y="68865"/>
                  <a:pt x="225743" y="49286"/>
                  <a:pt x="245058" y="36850"/>
                </a:cubicBezTo>
                <a:cubicBezTo>
                  <a:pt x="264372" y="24415"/>
                  <a:pt x="316760" y="-3367"/>
                  <a:pt x="308558" y="33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: 図形 1457">
            <a:extLst>
              <a:ext uri="{FF2B5EF4-FFF2-40B4-BE49-F238E27FC236}">
                <a16:creationId xmlns:a16="http://schemas.microsoft.com/office/drawing/2014/main" id="{054364BD-8980-4D09-9EB4-F5C076A10F4C}"/>
              </a:ext>
            </a:extLst>
          </p:cNvPr>
          <p:cNvSpPr/>
          <p:nvPr/>
        </p:nvSpPr>
        <p:spPr>
          <a:xfrm>
            <a:off x="3384367" y="6118081"/>
            <a:ext cx="370768" cy="123479"/>
          </a:xfrm>
          <a:custGeom>
            <a:avLst/>
            <a:gdLst>
              <a:gd name="connsiteX0" fmla="*/ 63683 w 370768"/>
              <a:gd name="connsiteY0" fmla="*/ 144 h 123479"/>
              <a:gd name="connsiteX1" fmla="*/ 320858 w 370768"/>
              <a:gd name="connsiteY1" fmla="*/ 31894 h 123479"/>
              <a:gd name="connsiteX2" fmla="*/ 314508 w 370768"/>
              <a:gd name="connsiteY2" fmla="*/ 38244 h 123479"/>
              <a:gd name="connsiteX3" fmla="*/ 316096 w 370768"/>
              <a:gd name="connsiteY3" fmla="*/ 43007 h 123479"/>
              <a:gd name="connsiteX4" fmla="*/ 327208 w 370768"/>
              <a:gd name="connsiteY4" fmla="*/ 116032 h 123479"/>
              <a:gd name="connsiteX5" fmla="*/ 251008 w 370768"/>
              <a:gd name="connsiteY5" fmla="*/ 116032 h 123479"/>
              <a:gd name="connsiteX6" fmla="*/ 183 w 370768"/>
              <a:gd name="connsiteY6" fmla="*/ 71582 h 123479"/>
              <a:gd name="connsiteX7" fmla="*/ 293871 w 370768"/>
              <a:gd name="connsiteY7" fmla="*/ 109682 h 123479"/>
              <a:gd name="connsiteX8" fmla="*/ 362133 w 370768"/>
              <a:gd name="connsiteY8" fmla="*/ 112857 h 123479"/>
              <a:gd name="connsiteX9" fmla="*/ 363721 w 370768"/>
              <a:gd name="connsiteY9" fmla="*/ 82694 h 123479"/>
              <a:gd name="connsiteX10" fmla="*/ 306571 w 370768"/>
              <a:gd name="connsiteY10" fmla="*/ 46182 h 123479"/>
              <a:gd name="connsiteX11" fmla="*/ 63683 w 370768"/>
              <a:gd name="connsiteY11" fmla="*/ 144 h 123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0768" h="123479">
                <a:moveTo>
                  <a:pt x="63683" y="144"/>
                </a:moveTo>
                <a:cubicBezTo>
                  <a:pt x="66064" y="-2237"/>
                  <a:pt x="279054" y="25544"/>
                  <a:pt x="320858" y="31894"/>
                </a:cubicBezTo>
                <a:cubicBezTo>
                  <a:pt x="362662" y="38244"/>
                  <a:pt x="314508" y="38244"/>
                  <a:pt x="314508" y="38244"/>
                </a:cubicBezTo>
                <a:cubicBezTo>
                  <a:pt x="313714" y="40096"/>
                  <a:pt x="313979" y="30042"/>
                  <a:pt x="316096" y="43007"/>
                </a:cubicBezTo>
                <a:cubicBezTo>
                  <a:pt x="318213" y="55972"/>
                  <a:pt x="338056" y="103861"/>
                  <a:pt x="327208" y="116032"/>
                </a:cubicBezTo>
                <a:cubicBezTo>
                  <a:pt x="316360" y="128203"/>
                  <a:pt x="305512" y="123440"/>
                  <a:pt x="251008" y="116032"/>
                </a:cubicBezTo>
                <a:cubicBezTo>
                  <a:pt x="196504" y="108624"/>
                  <a:pt x="-6961" y="72640"/>
                  <a:pt x="183" y="71582"/>
                </a:cubicBezTo>
                <a:cubicBezTo>
                  <a:pt x="7327" y="70524"/>
                  <a:pt x="233546" y="102803"/>
                  <a:pt x="293871" y="109682"/>
                </a:cubicBezTo>
                <a:cubicBezTo>
                  <a:pt x="354196" y="116561"/>
                  <a:pt x="350491" y="117355"/>
                  <a:pt x="362133" y="112857"/>
                </a:cubicBezTo>
                <a:cubicBezTo>
                  <a:pt x="373775" y="108359"/>
                  <a:pt x="372981" y="93807"/>
                  <a:pt x="363721" y="82694"/>
                </a:cubicBezTo>
                <a:cubicBezTo>
                  <a:pt x="354461" y="71582"/>
                  <a:pt x="360282" y="57824"/>
                  <a:pt x="306571" y="46182"/>
                </a:cubicBezTo>
                <a:cubicBezTo>
                  <a:pt x="252860" y="34540"/>
                  <a:pt x="61302" y="2525"/>
                  <a:pt x="63683" y="14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: 図形 1458">
            <a:extLst>
              <a:ext uri="{FF2B5EF4-FFF2-40B4-BE49-F238E27FC236}">
                <a16:creationId xmlns:a16="http://schemas.microsoft.com/office/drawing/2014/main" id="{701264A2-B618-417B-A7E4-EC52FBC806EC}"/>
              </a:ext>
            </a:extLst>
          </p:cNvPr>
          <p:cNvSpPr/>
          <p:nvPr/>
        </p:nvSpPr>
        <p:spPr>
          <a:xfrm>
            <a:off x="3670657" y="5738787"/>
            <a:ext cx="162778" cy="90556"/>
          </a:xfrm>
          <a:custGeom>
            <a:avLst/>
            <a:gdLst>
              <a:gd name="connsiteX0" fmla="*/ 13931 w 162778"/>
              <a:gd name="connsiteY0" fmla="*/ 26 h 90556"/>
              <a:gd name="connsiteX1" fmla="*/ 13931 w 162778"/>
              <a:gd name="connsiteY1" fmla="*/ 68288 h 90556"/>
              <a:gd name="connsiteX2" fmla="*/ 104418 w 162778"/>
              <a:gd name="connsiteY2" fmla="*/ 50826 h 90556"/>
              <a:gd name="connsiteX3" fmla="*/ 159981 w 162778"/>
              <a:gd name="connsiteY3" fmla="*/ 54001 h 90556"/>
              <a:gd name="connsiteX4" fmla="*/ 17106 w 162778"/>
              <a:gd name="connsiteY4" fmla="*/ 90513 h 90556"/>
              <a:gd name="connsiteX5" fmla="*/ 1231 w 162778"/>
              <a:gd name="connsiteY5" fmla="*/ 60351 h 90556"/>
              <a:gd name="connsiteX6" fmla="*/ 13931 w 162778"/>
              <a:gd name="connsiteY6" fmla="*/ 26 h 9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778" h="90556">
                <a:moveTo>
                  <a:pt x="13931" y="26"/>
                </a:moveTo>
                <a:cubicBezTo>
                  <a:pt x="16048" y="1349"/>
                  <a:pt x="-1150" y="59821"/>
                  <a:pt x="13931" y="68288"/>
                </a:cubicBezTo>
                <a:cubicBezTo>
                  <a:pt x="29012" y="76755"/>
                  <a:pt x="80076" y="53207"/>
                  <a:pt x="104418" y="50826"/>
                </a:cubicBezTo>
                <a:cubicBezTo>
                  <a:pt x="128760" y="48445"/>
                  <a:pt x="174533" y="47387"/>
                  <a:pt x="159981" y="54001"/>
                </a:cubicBezTo>
                <a:cubicBezTo>
                  <a:pt x="145429" y="60615"/>
                  <a:pt x="43564" y="89455"/>
                  <a:pt x="17106" y="90513"/>
                </a:cubicBezTo>
                <a:cubicBezTo>
                  <a:pt x="-9352" y="91571"/>
                  <a:pt x="3348" y="73316"/>
                  <a:pt x="1231" y="60351"/>
                </a:cubicBezTo>
                <a:cubicBezTo>
                  <a:pt x="-886" y="47386"/>
                  <a:pt x="11814" y="-1297"/>
                  <a:pt x="13931" y="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: 図形 1459">
            <a:extLst>
              <a:ext uri="{FF2B5EF4-FFF2-40B4-BE49-F238E27FC236}">
                <a16:creationId xmlns:a16="http://schemas.microsoft.com/office/drawing/2014/main" id="{17498204-A6F2-4400-AB0C-221849A61BD4}"/>
              </a:ext>
            </a:extLst>
          </p:cNvPr>
          <p:cNvSpPr/>
          <p:nvPr/>
        </p:nvSpPr>
        <p:spPr>
          <a:xfrm>
            <a:off x="4570956" y="893141"/>
            <a:ext cx="731632" cy="307071"/>
          </a:xfrm>
          <a:custGeom>
            <a:avLst/>
            <a:gdLst>
              <a:gd name="connsiteX0" fmla="*/ 4219 w 731632"/>
              <a:gd name="connsiteY0" fmla="*/ 203822 h 307071"/>
              <a:gd name="connsiteX1" fmla="*/ 648744 w 731632"/>
              <a:gd name="connsiteY1" fmla="*/ 622 h 307071"/>
              <a:gd name="connsiteX2" fmla="*/ 247107 w 731632"/>
              <a:gd name="connsiteY2" fmla="*/ 138734 h 307071"/>
              <a:gd name="connsiteX3" fmla="*/ 604294 w 731632"/>
              <a:gd name="connsiteY3" fmla="*/ 87934 h 307071"/>
              <a:gd name="connsiteX4" fmla="*/ 728119 w 731632"/>
              <a:gd name="connsiteY4" fmla="*/ 176834 h 307071"/>
              <a:gd name="connsiteX5" fmla="*/ 488407 w 731632"/>
              <a:gd name="connsiteY5" fmla="*/ 154609 h 307071"/>
              <a:gd name="connsiteX6" fmla="*/ 99469 w 731632"/>
              <a:gd name="connsiteY6" fmla="*/ 307009 h 307071"/>
              <a:gd name="connsiteX7" fmla="*/ 358232 w 731632"/>
              <a:gd name="connsiteY7" fmla="*/ 173659 h 307071"/>
              <a:gd name="connsiteX8" fmla="*/ 4219 w 731632"/>
              <a:gd name="connsiteY8" fmla="*/ 203822 h 30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632" h="307071">
                <a:moveTo>
                  <a:pt x="4219" y="203822"/>
                </a:moveTo>
                <a:cubicBezTo>
                  <a:pt x="52638" y="174982"/>
                  <a:pt x="608263" y="11470"/>
                  <a:pt x="648744" y="622"/>
                </a:cubicBezTo>
                <a:cubicBezTo>
                  <a:pt x="689225" y="-10226"/>
                  <a:pt x="254515" y="124182"/>
                  <a:pt x="247107" y="138734"/>
                </a:cubicBezTo>
                <a:cubicBezTo>
                  <a:pt x="239699" y="153286"/>
                  <a:pt x="524125" y="81584"/>
                  <a:pt x="604294" y="87934"/>
                </a:cubicBezTo>
                <a:cubicBezTo>
                  <a:pt x="684463" y="94284"/>
                  <a:pt x="747434" y="165721"/>
                  <a:pt x="728119" y="176834"/>
                </a:cubicBezTo>
                <a:cubicBezTo>
                  <a:pt x="708805" y="187946"/>
                  <a:pt x="593182" y="132913"/>
                  <a:pt x="488407" y="154609"/>
                </a:cubicBezTo>
                <a:cubicBezTo>
                  <a:pt x="383632" y="176305"/>
                  <a:pt x="121165" y="303834"/>
                  <a:pt x="99469" y="307009"/>
                </a:cubicBezTo>
                <a:cubicBezTo>
                  <a:pt x="77773" y="310184"/>
                  <a:pt x="376753" y="190857"/>
                  <a:pt x="358232" y="173659"/>
                </a:cubicBezTo>
                <a:cubicBezTo>
                  <a:pt x="339711" y="156461"/>
                  <a:pt x="-44200" y="232662"/>
                  <a:pt x="4219" y="203822"/>
                </a:cubicBezTo>
                <a:close/>
              </a:path>
            </a:pathLst>
          </a:custGeom>
          <a:solidFill>
            <a:srgbClr val="FF33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: 図形 1460">
            <a:extLst>
              <a:ext uri="{FF2B5EF4-FFF2-40B4-BE49-F238E27FC236}">
                <a16:creationId xmlns:a16="http://schemas.microsoft.com/office/drawing/2014/main" id="{CA72F9D9-AABF-404E-9853-7E10ACA11FE1}"/>
              </a:ext>
            </a:extLst>
          </p:cNvPr>
          <p:cNvSpPr/>
          <p:nvPr/>
        </p:nvSpPr>
        <p:spPr>
          <a:xfrm>
            <a:off x="4914439" y="890731"/>
            <a:ext cx="667302" cy="552974"/>
          </a:xfrm>
          <a:custGeom>
            <a:avLst/>
            <a:gdLst>
              <a:gd name="connsiteX0" fmla="*/ 256578 w 667302"/>
              <a:gd name="connsiteY0" fmla="*/ 386 h 552974"/>
              <a:gd name="connsiteX1" fmla="*/ 461 w 667302"/>
              <a:gd name="connsiteY1" fmla="*/ 30019 h 552974"/>
              <a:gd name="connsiteX2" fmla="*/ 197311 w 667302"/>
              <a:gd name="connsiteY2" fmla="*/ 42719 h 552974"/>
              <a:gd name="connsiteX3" fmla="*/ 332778 w 667302"/>
              <a:gd name="connsiteY3" fmla="*/ 188769 h 552974"/>
              <a:gd name="connsiteX4" fmla="*/ 449194 w 667302"/>
              <a:gd name="connsiteY4" fmla="*/ 546486 h 552974"/>
              <a:gd name="connsiteX5" fmla="*/ 411094 w 667302"/>
              <a:gd name="connsiteY5" fmla="*/ 336936 h 552974"/>
              <a:gd name="connsiteX6" fmla="*/ 667211 w 667302"/>
              <a:gd name="connsiteY6" fmla="*/ 552836 h 552974"/>
              <a:gd name="connsiteX7" fmla="*/ 379344 w 667302"/>
              <a:gd name="connsiteY7" fmla="*/ 368686 h 552974"/>
              <a:gd name="connsiteX8" fmla="*/ 521161 w 667302"/>
              <a:gd name="connsiteY8" fmla="*/ 300952 h 552974"/>
              <a:gd name="connsiteX9" fmla="*/ 428028 w 667302"/>
              <a:gd name="connsiteY9" fmla="*/ 260736 h 552974"/>
              <a:gd name="connsiteX10" fmla="*/ 245994 w 667302"/>
              <a:gd name="connsiteY10" fmla="*/ 135852 h 552974"/>
              <a:gd name="connsiteX11" fmla="*/ 138044 w 667302"/>
              <a:gd name="connsiteY11" fmla="*/ 53302 h 552974"/>
              <a:gd name="connsiteX12" fmla="*/ 256578 w 667302"/>
              <a:gd name="connsiteY12" fmla="*/ 386 h 55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7302" h="552974">
                <a:moveTo>
                  <a:pt x="256578" y="386"/>
                </a:moveTo>
                <a:cubicBezTo>
                  <a:pt x="233647" y="-3495"/>
                  <a:pt x="10339" y="22964"/>
                  <a:pt x="461" y="30019"/>
                </a:cubicBezTo>
                <a:cubicBezTo>
                  <a:pt x="-9417" y="37075"/>
                  <a:pt x="141925" y="16261"/>
                  <a:pt x="197311" y="42719"/>
                </a:cubicBezTo>
                <a:cubicBezTo>
                  <a:pt x="252697" y="69177"/>
                  <a:pt x="290798" y="104808"/>
                  <a:pt x="332778" y="188769"/>
                </a:cubicBezTo>
                <a:cubicBezTo>
                  <a:pt x="374759" y="272730"/>
                  <a:pt x="436141" y="521791"/>
                  <a:pt x="449194" y="546486"/>
                </a:cubicBezTo>
                <a:cubicBezTo>
                  <a:pt x="462247" y="571181"/>
                  <a:pt x="374758" y="335878"/>
                  <a:pt x="411094" y="336936"/>
                </a:cubicBezTo>
                <a:cubicBezTo>
                  <a:pt x="447430" y="337994"/>
                  <a:pt x="672503" y="547544"/>
                  <a:pt x="667211" y="552836"/>
                </a:cubicBezTo>
                <a:cubicBezTo>
                  <a:pt x="661919" y="558128"/>
                  <a:pt x="403686" y="410667"/>
                  <a:pt x="379344" y="368686"/>
                </a:cubicBezTo>
                <a:cubicBezTo>
                  <a:pt x="355002" y="326705"/>
                  <a:pt x="513047" y="318944"/>
                  <a:pt x="521161" y="300952"/>
                </a:cubicBezTo>
                <a:cubicBezTo>
                  <a:pt x="529275" y="282960"/>
                  <a:pt x="473889" y="288253"/>
                  <a:pt x="428028" y="260736"/>
                </a:cubicBezTo>
                <a:cubicBezTo>
                  <a:pt x="382167" y="233219"/>
                  <a:pt x="294325" y="170424"/>
                  <a:pt x="245994" y="135852"/>
                </a:cubicBezTo>
                <a:cubicBezTo>
                  <a:pt x="197663" y="101280"/>
                  <a:pt x="137691" y="71999"/>
                  <a:pt x="138044" y="53302"/>
                </a:cubicBezTo>
                <a:cubicBezTo>
                  <a:pt x="138397" y="34605"/>
                  <a:pt x="279509" y="4267"/>
                  <a:pt x="256578" y="386"/>
                </a:cubicBezTo>
                <a:close/>
              </a:path>
            </a:pathLst>
          </a:custGeom>
          <a:solidFill>
            <a:srgbClr val="FF33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: 図形 1461">
            <a:extLst>
              <a:ext uri="{FF2B5EF4-FFF2-40B4-BE49-F238E27FC236}">
                <a16:creationId xmlns:a16="http://schemas.microsoft.com/office/drawing/2014/main" id="{F32B240A-678E-46BC-9C98-5C32A1FC97A6}"/>
              </a:ext>
            </a:extLst>
          </p:cNvPr>
          <p:cNvSpPr/>
          <p:nvPr/>
        </p:nvSpPr>
        <p:spPr>
          <a:xfrm>
            <a:off x="5474699" y="1291006"/>
            <a:ext cx="232581" cy="507350"/>
          </a:xfrm>
          <a:custGeom>
            <a:avLst/>
            <a:gdLst>
              <a:gd name="connsiteX0" fmla="*/ 1118 w 232581"/>
              <a:gd name="connsiteY0" fmla="*/ 161 h 507350"/>
              <a:gd name="connsiteX1" fmla="*/ 225484 w 232581"/>
              <a:gd name="connsiteY1" fmla="*/ 188544 h 507350"/>
              <a:gd name="connsiteX2" fmla="*/ 174684 w 232581"/>
              <a:gd name="connsiteY2" fmla="*/ 213944 h 507350"/>
              <a:gd name="connsiteX3" fmla="*/ 155634 w 232581"/>
              <a:gd name="connsiteY3" fmla="*/ 506044 h 507350"/>
              <a:gd name="connsiteX4" fmla="*/ 145051 w 232581"/>
              <a:gd name="connsiteY4" fmla="*/ 326127 h 507350"/>
              <a:gd name="connsiteX5" fmla="*/ 123884 w 232581"/>
              <a:gd name="connsiteY5" fmla="*/ 442544 h 507350"/>
              <a:gd name="connsiteX6" fmla="*/ 172568 w 232581"/>
              <a:gd name="connsiteY6" fmla="*/ 226644 h 507350"/>
              <a:gd name="connsiteX7" fmla="*/ 140818 w 232581"/>
              <a:gd name="connsiteY7" fmla="*/ 156794 h 507350"/>
              <a:gd name="connsiteX8" fmla="*/ 1118 w 232581"/>
              <a:gd name="connsiteY8" fmla="*/ 161 h 50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581" h="507350">
                <a:moveTo>
                  <a:pt x="1118" y="161"/>
                </a:moveTo>
                <a:cubicBezTo>
                  <a:pt x="15229" y="5453"/>
                  <a:pt x="196557" y="152914"/>
                  <a:pt x="225484" y="188544"/>
                </a:cubicBezTo>
                <a:cubicBezTo>
                  <a:pt x="254411" y="224174"/>
                  <a:pt x="186326" y="161027"/>
                  <a:pt x="174684" y="213944"/>
                </a:cubicBezTo>
                <a:cubicBezTo>
                  <a:pt x="163042" y="266861"/>
                  <a:pt x="160573" y="487347"/>
                  <a:pt x="155634" y="506044"/>
                </a:cubicBezTo>
                <a:cubicBezTo>
                  <a:pt x="150695" y="524741"/>
                  <a:pt x="150343" y="336710"/>
                  <a:pt x="145051" y="326127"/>
                </a:cubicBezTo>
                <a:cubicBezTo>
                  <a:pt x="139759" y="315544"/>
                  <a:pt x="119298" y="459124"/>
                  <a:pt x="123884" y="442544"/>
                </a:cubicBezTo>
                <a:cubicBezTo>
                  <a:pt x="128470" y="425964"/>
                  <a:pt x="169746" y="274269"/>
                  <a:pt x="172568" y="226644"/>
                </a:cubicBezTo>
                <a:cubicBezTo>
                  <a:pt x="175390" y="179019"/>
                  <a:pt x="171157" y="192072"/>
                  <a:pt x="140818" y="156794"/>
                </a:cubicBezTo>
                <a:cubicBezTo>
                  <a:pt x="110479" y="121516"/>
                  <a:pt x="-12993" y="-5131"/>
                  <a:pt x="1118" y="161"/>
                </a:cubicBezTo>
                <a:close/>
              </a:path>
            </a:pathLst>
          </a:custGeom>
          <a:solidFill>
            <a:srgbClr val="FF33C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: 図形 1462">
            <a:extLst>
              <a:ext uri="{FF2B5EF4-FFF2-40B4-BE49-F238E27FC236}">
                <a16:creationId xmlns:a16="http://schemas.microsoft.com/office/drawing/2014/main" id="{13683036-B1ED-4707-80F6-437194693790}"/>
              </a:ext>
            </a:extLst>
          </p:cNvPr>
          <p:cNvSpPr/>
          <p:nvPr/>
        </p:nvSpPr>
        <p:spPr>
          <a:xfrm>
            <a:off x="5489786" y="1450955"/>
            <a:ext cx="138432" cy="375728"/>
          </a:xfrm>
          <a:custGeom>
            <a:avLst/>
            <a:gdLst>
              <a:gd name="connsiteX0" fmla="*/ 119381 w 138432"/>
              <a:gd name="connsiteY0" fmla="*/ 1078 h 375728"/>
              <a:gd name="connsiteX1" fmla="*/ 70697 w 138432"/>
              <a:gd name="connsiteY1" fmla="*/ 123845 h 375728"/>
              <a:gd name="connsiteX2" fmla="*/ 138431 w 138432"/>
              <a:gd name="connsiteY2" fmla="*/ 295295 h 375728"/>
              <a:gd name="connsiteX3" fmla="*/ 72814 w 138432"/>
              <a:gd name="connsiteY3" fmla="*/ 155595 h 375728"/>
              <a:gd name="connsiteX4" fmla="*/ 108797 w 138432"/>
              <a:gd name="connsiteY4" fmla="*/ 375728 h 375728"/>
              <a:gd name="connsiteX5" fmla="*/ 108797 w 138432"/>
              <a:gd name="connsiteY5" fmla="*/ 375728 h 375728"/>
              <a:gd name="connsiteX6" fmla="*/ 62231 w 138432"/>
              <a:gd name="connsiteY6" fmla="*/ 280478 h 375728"/>
              <a:gd name="connsiteX7" fmla="*/ 62231 w 138432"/>
              <a:gd name="connsiteY7" fmla="*/ 356678 h 375728"/>
              <a:gd name="connsiteX8" fmla="*/ 60114 w 138432"/>
              <a:gd name="connsiteY8" fmla="*/ 248728 h 375728"/>
              <a:gd name="connsiteX9" fmla="*/ 847 w 138432"/>
              <a:gd name="connsiteY9" fmla="*/ 193695 h 375728"/>
              <a:gd name="connsiteX10" fmla="*/ 119381 w 138432"/>
              <a:gd name="connsiteY10" fmla="*/ 1078 h 37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432" h="375728">
                <a:moveTo>
                  <a:pt x="119381" y="1078"/>
                </a:moveTo>
                <a:cubicBezTo>
                  <a:pt x="131023" y="-10564"/>
                  <a:pt x="67522" y="74809"/>
                  <a:pt x="70697" y="123845"/>
                </a:cubicBezTo>
                <a:cubicBezTo>
                  <a:pt x="73872" y="172881"/>
                  <a:pt x="138078" y="290003"/>
                  <a:pt x="138431" y="295295"/>
                </a:cubicBezTo>
                <a:cubicBezTo>
                  <a:pt x="138784" y="300587"/>
                  <a:pt x="77753" y="142190"/>
                  <a:pt x="72814" y="155595"/>
                </a:cubicBezTo>
                <a:cubicBezTo>
                  <a:pt x="67875" y="169000"/>
                  <a:pt x="108797" y="375728"/>
                  <a:pt x="108797" y="375728"/>
                </a:cubicBezTo>
                <a:lnTo>
                  <a:pt x="108797" y="375728"/>
                </a:lnTo>
                <a:cubicBezTo>
                  <a:pt x="101036" y="359853"/>
                  <a:pt x="69992" y="283653"/>
                  <a:pt x="62231" y="280478"/>
                </a:cubicBezTo>
                <a:cubicBezTo>
                  <a:pt x="54470" y="277303"/>
                  <a:pt x="62231" y="356678"/>
                  <a:pt x="62231" y="356678"/>
                </a:cubicBezTo>
                <a:cubicBezTo>
                  <a:pt x="61878" y="351386"/>
                  <a:pt x="70345" y="275892"/>
                  <a:pt x="60114" y="248728"/>
                </a:cubicBezTo>
                <a:cubicBezTo>
                  <a:pt x="49883" y="221564"/>
                  <a:pt x="-7620" y="230737"/>
                  <a:pt x="847" y="193695"/>
                </a:cubicBezTo>
                <a:cubicBezTo>
                  <a:pt x="9314" y="156653"/>
                  <a:pt x="107739" y="12720"/>
                  <a:pt x="119381" y="1078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: 図形 1463">
            <a:extLst>
              <a:ext uri="{FF2B5EF4-FFF2-40B4-BE49-F238E27FC236}">
                <a16:creationId xmlns:a16="http://schemas.microsoft.com/office/drawing/2014/main" id="{4F71CB2E-875F-4D3F-BE43-5DEC5441B9D9}"/>
              </a:ext>
            </a:extLst>
          </p:cNvPr>
          <p:cNvSpPr/>
          <p:nvPr/>
        </p:nvSpPr>
        <p:spPr>
          <a:xfrm>
            <a:off x="4973563" y="1963808"/>
            <a:ext cx="645731" cy="438777"/>
          </a:xfrm>
          <a:custGeom>
            <a:avLst/>
            <a:gdLst>
              <a:gd name="connsiteX0" fmla="*/ 616554 w 645731"/>
              <a:gd name="connsiteY0" fmla="*/ 459 h 438777"/>
              <a:gd name="connsiteX1" fmla="*/ 641954 w 645731"/>
              <a:gd name="connsiteY1" fmla="*/ 127459 h 438777"/>
              <a:gd name="connsiteX2" fmla="*/ 521304 w 645731"/>
              <a:gd name="connsiteY2" fmla="*/ 201542 h 438777"/>
              <a:gd name="connsiteX3" fmla="*/ 11187 w 645731"/>
              <a:gd name="connsiteY3" fmla="*/ 434375 h 438777"/>
              <a:gd name="connsiteX4" fmla="*/ 184754 w 645731"/>
              <a:gd name="connsiteY4" fmla="*/ 347592 h 438777"/>
              <a:gd name="connsiteX5" fmla="*/ 368904 w 645731"/>
              <a:gd name="connsiteY5" fmla="*/ 267159 h 438777"/>
              <a:gd name="connsiteX6" fmla="*/ 525537 w 645731"/>
              <a:gd name="connsiteY6" fmla="*/ 195192 h 438777"/>
              <a:gd name="connsiteX7" fmla="*/ 26004 w 645731"/>
              <a:gd name="connsiteY7" fmla="*/ 396275 h 438777"/>
              <a:gd name="connsiteX8" fmla="*/ 550937 w 645731"/>
              <a:gd name="connsiteY8" fmla="*/ 140159 h 438777"/>
              <a:gd name="connsiteX9" fmla="*/ 584804 w 645731"/>
              <a:gd name="connsiteY9" fmla="*/ 205775 h 438777"/>
              <a:gd name="connsiteX10" fmla="*/ 629254 w 645731"/>
              <a:gd name="connsiteY10" fmla="*/ 176142 h 438777"/>
              <a:gd name="connsiteX11" fmla="*/ 616554 w 645731"/>
              <a:gd name="connsiteY11" fmla="*/ 459 h 438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5731" h="438777">
                <a:moveTo>
                  <a:pt x="616554" y="459"/>
                </a:moveTo>
                <a:cubicBezTo>
                  <a:pt x="618671" y="-7655"/>
                  <a:pt x="657829" y="93945"/>
                  <a:pt x="641954" y="127459"/>
                </a:cubicBezTo>
                <a:cubicBezTo>
                  <a:pt x="626079" y="160973"/>
                  <a:pt x="626432" y="150389"/>
                  <a:pt x="521304" y="201542"/>
                </a:cubicBezTo>
                <a:cubicBezTo>
                  <a:pt x="416176" y="252695"/>
                  <a:pt x="67279" y="410033"/>
                  <a:pt x="11187" y="434375"/>
                </a:cubicBezTo>
                <a:cubicBezTo>
                  <a:pt x="-44905" y="458717"/>
                  <a:pt x="125135" y="375461"/>
                  <a:pt x="184754" y="347592"/>
                </a:cubicBezTo>
                <a:cubicBezTo>
                  <a:pt x="244373" y="319723"/>
                  <a:pt x="312107" y="292559"/>
                  <a:pt x="368904" y="267159"/>
                </a:cubicBezTo>
                <a:cubicBezTo>
                  <a:pt x="425701" y="241759"/>
                  <a:pt x="582687" y="173673"/>
                  <a:pt x="525537" y="195192"/>
                </a:cubicBezTo>
                <a:cubicBezTo>
                  <a:pt x="468387" y="216711"/>
                  <a:pt x="21771" y="405447"/>
                  <a:pt x="26004" y="396275"/>
                </a:cubicBezTo>
                <a:cubicBezTo>
                  <a:pt x="30237" y="387103"/>
                  <a:pt x="457804" y="171909"/>
                  <a:pt x="550937" y="140159"/>
                </a:cubicBezTo>
                <a:cubicBezTo>
                  <a:pt x="644070" y="108409"/>
                  <a:pt x="571751" y="199778"/>
                  <a:pt x="584804" y="205775"/>
                </a:cubicBezTo>
                <a:cubicBezTo>
                  <a:pt x="597857" y="211772"/>
                  <a:pt x="625021" y="207186"/>
                  <a:pt x="629254" y="176142"/>
                </a:cubicBezTo>
                <a:cubicBezTo>
                  <a:pt x="633487" y="145098"/>
                  <a:pt x="614437" y="8573"/>
                  <a:pt x="616554" y="459"/>
                </a:cubicBezTo>
                <a:close/>
              </a:path>
            </a:pathLst>
          </a:custGeom>
          <a:solidFill>
            <a:srgbClr val="FF33C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: 図形 1464">
            <a:extLst>
              <a:ext uri="{FF2B5EF4-FFF2-40B4-BE49-F238E27FC236}">
                <a16:creationId xmlns:a16="http://schemas.microsoft.com/office/drawing/2014/main" id="{01063EEE-9ECF-4C88-833C-C1BAC74D89A2}"/>
              </a:ext>
            </a:extLst>
          </p:cNvPr>
          <p:cNvSpPr/>
          <p:nvPr/>
        </p:nvSpPr>
        <p:spPr>
          <a:xfrm>
            <a:off x="5050954" y="2420214"/>
            <a:ext cx="454074" cy="536467"/>
          </a:xfrm>
          <a:custGeom>
            <a:avLst/>
            <a:gdLst>
              <a:gd name="connsiteX0" fmla="*/ 471 w 454074"/>
              <a:gd name="connsiteY0" fmla="*/ 724 h 536467"/>
              <a:gd name="connsiteX1" fmla="*/ 94134 w 454074"/>
              <a:gd name="connsiteY1" fmla="*/ 116611 h 536467"/>
              <a:gd name="connsiteX2" fmla="*/ 114771 w 454074"/>
              <a:gd name="connsiteY2" fmla="*/ 261074 h 536467"/>
              <a:gd name="connsiteX3" fmla="*/ 152871 w 454074"/>
              <a:gd name="connsiteY3" fmla="*/ 521424 h 536467"/>
              <a:gd name="connsiteX4" fmla="*/ 140171 w 454074"/>
              <a:gd name="connsiteY4" fmla="*/ 454749 h 536467"/>
              <a:gd name="connsiteX5" fmla="*/ 452909 w 454074"/>
              <a:gd name="connsiteY5" fmla="*/ 38824 h 536467"/>
              <a:gd name="connsiteX6" fmla="*/ 243359 w 454074"/>
              <a:gd name="connsiteY6" fmla="*/ 246786 h 536467"/>
              <a:gd name="connsiteX7" fmla="*/ 160809 w 454074"/>
              <a:gd name="connsiteY7" fmla="*/ 375374 h 536467"/>
              <a:gd name="connsiteX8" fmla="*/ 141759 w 454074"/>
              <a:gd name="connsiteY8" fmla="*/ 272186 h 536467"/>
              <a:gd name="connsiteX9" fmla="*/ 138584 w 454074"/>
              <a:gd name="connsiteY9" fmla="*/ 172174 h 536467"/>
              <a:gd name="connsiteX10" fmla="*/ 471 w 454074"/>
              <a:gd name="connsiteY10" fmla="*/ 724 h 53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4074" h="536467">
                <a:moveTo>
                  <a:pt x="471" y="724"/>
                </a:moveTo>
                <a:cubicBezTo>
                  <a:pt x="-6937" y="-8537"/>
                  <a:pt x="75084" y="73219"/>
                  <a:pt x="94134" y="116611"/>
                </a:cubicBezTo>
                <a:cubicBezTo>
                  <a:pt x="113184" y="160003"/>
                  <a:pt x="104982" y="193605"/>
                  <a:pt x="114771" y="261074"/>
                </a:cubicBezTo>
                <a:cubicBezTo>
                  <a:pt x="124560" y="328543"/>
                  <a:pt x="148638" y="489145"/>
                  <a:pt x="152871" y="521424"/>
                </a:cubicBezTo>
                <a:cubicBezTo>
                  <a:pt x="157104" y="553703"/>
                  <a:pt x="90165" y="535182"/>
                  <a:pt x="140171" y="454749"/>
                </a:cubicBezTo>
                <a:cubicBezTo>
                  <a:pt x="190177" y="374316"/>
                  <a:pt x="435711" y="73485"/>
                  <a:pt x="452909" y="38824"/>
                </a:cubicBezTo>
                <a:cubicBezTo>
                  <a:pt x="470107" y="4164"/>
                  <a:pt x="292042" y="190694"/>
                  <a:pt x="243359" y="246786"/>
                </a:cubicBezTo>
                <a:cubicBezTo>
                  <a:pt x="194676" y="302878"/>
                  <a:pt x="177742" y="371141"/>
                  <a:pt x="160809" y="375374"/>
                </a:cubicBezTo>
                <a:cubicBezTo>
                  <a:pt x="143876" y="379607"/>
                  <a:pt x="145463" y="306053"/>
                  <a:pt x="141759" y="272186"/>
                </a:cubicBezTo>
                <a:cubicBezTo>
                  <a:pt x="138055" y="238319"/>
                  <a:pt x="160280" y="212390"/>
                  <a:pt x="138584" y="172174"/>
                </a:cubicBezTo>
                <a:cubicBezTo>
                  <a:pt x="116888" y="131958"/>
                  <a:pt x="7879" y="9985"/>
                  <a:pt x="471" y="724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: 図形 1465">
            <a:extLst>
              <a:ext uri="{FF2B5EF4-FFF2-40B4-BE49-F238E27FC236}">
                <a16:creationId xmlns:a16="http://schemas.microsoft.com/office/drawing/2014/main" id="{159BC007-1A65-42F3-9F97-2151598BA2A6}"/>
              </a:ext>
            </a:extLst>
          </p:cNvPr>
          <p:cNvSpPr/>
          <p:nvPr/>
        </p:nvSpPr>
        <p:spPr>
          <a:xfrm>
            <a:off x="4945464" y="2377653"/>
            <a:ext cx="73635" cy="630831"/>
          </a:xfrm>
          <a:custGeom>
            <a:avLst/>
            <a:gdLst>
              <a:gd name="connsiteX0" fmla="*/ 73153 w 73635"/>
              <a:gd name="connsiteY0" fmla="*/ 9947 h 630831"/>
              <a:gd name="connsiteX1" fmla="*/ 32936 w 73635"/>
              <a:gd name="connsiteY1" fmla="*/ 96730 h 630831"/>
              <a:gd name="connsiteX2" fmla="*/ 39286 w 73635"/>
              <a:gd name="connsiteY2" fmla="*/ 623780 h 630831"/>
              <a:gd name="connsiteX3" fmla="*/ 16003 w 73635"/>
              <a:gd name="connsiteY3" fmla="*/ 388830 h 630831"/>
              <a:gd name="connsiteX4" fmla="*/ 1186 w 73635"/>
              <a:gd name="connsiteY4" fmla="*/ 223730 h 630831"/>
              <a:gd name="connsiteX5" fmla="*/ 73153 w 73635"/>
              <a:gd name="connsiteY5" fmla="*/ 9947 h 6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35" h="630831">
                <a:moveTo>
                  <a:pt x="73153" y="9947"/>
                </a:moveTo>
                <a:cubicBezTo>
                  <a:pt x="78445" y="-11219"/>
                  <a:pt x="38580" y="-5576"/>
                  <a:pt x="32936" y="96730"/>
                </a:cubicBezTo>
                <a:cubicBezTo>
                  <a:pt x="27291" y="199036"/>
                  <a:pt x="42108" y="575097"/>
                  <a:pt x="39286" y="623780"/>
                </a:cubicBezTo>
                <a:cubicBezTo>
                  <a:pt x="36464" y="672463"/>
                  <a:pt x="22353" y="455505"/>
                  <a:pt x="16003" y="388830"/>
                </a:cubicBezTo>
                <a:cubicBezTo>
                  <a:pt x="9653" y="322155"/>
                  <a:pt x="-4106" y="284408"/>
                  <a:pt x="1186" y="223730"/>
                </a:cubicBezTo>
                <a:cubicBezTo>
                  <a:pt x="6478" y="163052"/>
                  <a:pt x="67861" y="31113"/>
                  <a:pt x="73153" y="9947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: 図形 1466">
            <a:extLst>
              <a:ext uri="{FF2B5EF4-FFF2-40B4-BE49-F238E27FC236}">
                <a16:creationId xmlns:a16="http://schemas.microsoft.com/office/drawing/2014/main" id="{9CDE3C93-A13F-4799-B438-2D1CF67A01ED}"/>
              </a:ext>
            </a:extLst>
          </p:cNvPr>
          <p:cNvSpPr/>
          <p:nvPr/>
        </p:nvSpPr>
        <p:spPr>
          <a:xfrm>
            <a:off x="5341782" y="2929322"/>
            <a:ext cx="530926" cy="433314"/>
          </a:xfrm>
          <a:custGeom>
            <a:avLst/>
            <a:gdLst>
              <a:gd name="connsiteX0" fmla="*/ 529851 w 530926"/>
              <a:gd name="connsiteY0" fmla="*/ 145 h 433314"/>
              <a:gd name="connsiteX1" fmla="*/ 231401 w 530926"/>
              <a:gd name="connsiteY1" fmla="*/ 188528 h 433314"/>
              <a:gd name="connsiteX2" fmla="*/ 7035 w 530926"/>
              <a:gd name="connsiteY2" fmla="*/ 429828 h 433314"/>
              <a:gd name="connsiteX3" fmla="*/ 62068 w 530926"/>
              <a:gd name="connsiteY3" fmla="*/ 323995 h 433314"/>
              <a:gd name="connsiteX4" fmla="*/ 119218 w 530926"/>
              <a:gd name="connsiteY4" fmla="*/ 218161 h 433314"/>
              <a:gd name="connsiteX5" fmla="*/ 529851 w 530926"/>
              <a:gd name="connsiteY5" fmla="*/ 145 h 43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926" h="433314">
                <a:moveTo>
                  <a:pt x="529851" y="145"/>
                </a:moveTo>
                <a:cubicBezTo>
                  <a:pt x="548548" y="-4794"/>
                  <a:pt x="318537" y="116914"/>
                  <a:pt x="231401" y="188528"/>
                </a:cubicBezTo>
                <a:cubicBezTo>
                  <a:pt x="144265" y="260142"/>
                  <a:pt x="35257" y="407250"/>
                  <a:pt x="7035" y="429828"/>
                </a:cubicBezTo>
                <a:cubicBezTo>
                  <a:pt x="-21187" y="452406"/>
                  <a:pt x="43371" y="359273"/>
                  <a:pt x="62068" y="323995"/>
                </a:cubicBezTo>
                <a:cubicBezTo>
                  <a:pt x="80765" y="288717"/>
                  <a:pt x="41254" y="272136"/>
                  <a:pt x="119218" y="218161"/>
                </a:cubicBezTo>
                <a:cubicBezTo>
                  <a:pt x="197182" y="164186"/>
                  <a:pt x="511154" y="5084"/>
                  <a:pt x="529851" y="145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: 図形 1467">
            <a:extLst>
              <a:ext uri="{FF2B5EF4-FFF2-40B4-BE49-F238E27FC236}">
                <a16:creationId xmlns:a16="http://schemas.microsoft.com/office/drawing/2014/main" id="{07B8B381-5725-4100-B170-5DE8C0B5E78B}"/>
              </a:ext>
            </a:extLst>
          </p:cNvPr>
          <p:cNvSpPr/>
          <p:nvPr/>
        </p:nvSpPr>
        <p:spPr>
          <a:xfrm>
            <a:off x="4741439" y="3020527"/>
            <a:ext cx="150262" cy="891031"/>
          </a:xfrm>
          <a:custGeom>
            <a:avLst/>
            <a:gdLst>
              <a:gd name="connsiteX0" fmla="*/ 116311 w 150262"/>
              <a:gd name="connsiteY0" fmla="*/ 2073 h 891031"/>
              <a:gd name="connsiteX1" fmla="*/ 61278 w 150262"/>
              <a:gd name="connsiteY1" fmla="*/ 186223 h 891031"/>
              <a:gd name="connsiteX2" fmla="*/ 67628 w 150262"/>
              <a:gd name="connsiteY2" fmla="*/ 469856 h 891031"/>
              <a:gd name="connsiteX3" fmla="*/ 33761 w 150262"/>
              <a:gd name="connsiteY3" fmla="*/ 198923 h 891031"/>
              <a:gd name="connsiteX4" fmla="*/ 141711 w 150262"/>
              <a:gd name="connsiteY4" fmla="*/ 753490 h 891031"/>
              <a:gd name="connsiteX5" fmla="*/ 133244 w 150262"/>
              <a:gd name="connsiteY5" fmla="*/ 772540 h 891031"/>
              <a:gd name="connsiteX6" fmla="*/ 143828 w 150262"/>
              <a:gd name="connsiteY6" fmla="*/ 884723 h 891031"/>
              <a:gd name="connsiteX7" fmla="*/ 18944 w 150262"/>
              <a:gd name="connsiteY7" fmla="*/ 558756 h 891031"/>
              <a:gd name="connsiteX8" fmla="*/ 10478 w 150262"/>
              <a:gd name="connsiteY8" fmla="*/ 304756 h 891031"/>
              <a:gd name="connsiteX9" fmla="*/ 116311 w 150262"/>
              <a:gd name="connsiteY9" fmla="*/ 2073 h 89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262" h="891031">
                <a:moveTo>
                  <a:pt x="116311" y="2073"/>
                </a:moveTo>
                <a:cubicBezTo>
                  <a:pt x="124778" y="-17682"/>
                  <a:pt x="69392" y="108259"/>
                  <a:pt x="61278" y="186223"/>
                </a:cubicBezTo>
                <a:cubicBezTo>
                  <a:pt x="53164" y="264187"/>
                  <a:pt x="72214" y="467739"/>
                  <a:pt x="67628" y="469856"/>
                </a:cubicBezTo>
                <a:cubicBezTo>
                  <a:pt x="63042" y="471973"/>
                  <a:pt x="21414" y="151651"/>
                  <a:pt x="33761" y="198923"/>
                </a:cubicBezTo>
                <a:cubicBezTo>
                  <a:pt x="46108" y="246195"/>
                  <a:pt x="125130" y="657887"/>
                  <a:pt x="141711" y="753490"/>
                </a:cubicBezTo>
                <a:cubicBezTo>
                  <a:pt x="158292" y="849093"/>
                  <a:pt x="132891" y="750668"/>
                  <a:pt x="133244" y="772540"/>
                </a:cubicBezTo>
                <a:cubicBezTo>
                  <a:pt x="133597" y="794412"/>
                  <a:pt x="162878" y="920354"/>
                  <a:pt x="143828" y="884723"/>
                </a:cubicBezTo>
                <a:cubicBezTo>
                  <a:pt x="124778" y="849092"/>
                  <a:pt x="41169" y="655417"/>
                  <a:pt x="18944" y="558756"/>
                </a:cubicBezTo>
                <a:cubicBezTo>
                  <a:pt x="-3281" y="462095"/>
                  <a:pt x="-5750" y="391892"/>
                  <a:pt x="10478" y="304756"/>
                </a:cubicBezTo>
                <a:cubicBezTo>
                  <a:pt x="26706" y="217620"/>
                  <a:pt x="107844" y="21828"/>
                  <a:pt x="116311" y="2073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: 図形 1468">
            <a:extLst>
              <a:ext uri="{FF2B5EF4-FFF2-40B4-BE49-F238E27FC236}">
                <a16:creationId xmlns:a16="http://schemas.microsoft.com/office/drawing/2014/main" id="{BCA55685-8562-4F32-A17D-C325FD0EF396}"/>
              </a:ext>
            </a:extLst>
          </p:cNvPr>
          <p:cNvSpPr/>
          <p:nvPr/>
        </p:nvSpPr>
        <p:spPr>
          <a:xfrm>
            <a:off x="4035271" y="2956573"/>
            <a:ext cx="370516" cy="177256"/>
          </a:xfrm>
          <a:custGeom>
            <a:avLst/>
            <a:gdLst>
              <a:gd name="connsiteX0" fmla="*/ 368454 w 370516"/>
              <a:gd name="connsiteY0" fmla="*/ 51740 h 177256"/>
              <a:gd name="connsiteX1" fmla="*/ 133504 w 370516"/>
              <a:gd name="connsiteY1" fmla="*/ 4115 h 177256"/>
              <a:gd name="connsiteX2" fmla="*/ 154 w 370516"/>
              <a:gd name="connsiteY2" fmla="*/ 177152 h 177256"/>
              <a:gd name="connsiteX3" fmla="*/ 109692 w 370516"/>
              <a:gd name="connsiteY3" fmla="*/ 29515 h 177256"/>
              <a:gd name="connsiteX4" fmla="*/ 241454 w 370516"/>
              <a:gd name="connsiteY4" fmla="*/ 23165 h 177256"/>
              <a:gd name="connsiteX5" fmla="*/ 368454 w 370516"/>
              <a:gd name="connsiteY5" fmla="*/ 51740 h 17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516" h="177256">
                <a:moveTo>
                  <a:pt x="368454" y="51740"/>
                </a:moveTo>
                <a:cubicBezTo>
                  <a:pt x="350462" y="48565"/>
                  <a:pt x="194887" y="-16787"/>
                  <a:pt x="133504" y="4115"/>
                </a:cubicBezTo>
                <a:cubicBezTo>
                  <a:pt x="72121" y="25017"/>
                  <a:pt x="4123" y="172919"/>
                  <a:pt x="154" y="177152"/>
                </a:cubicBezTo>
                <a:cubicBezTo>
                  <a:pt x="-3815" y="181385"/>
                  <a:pt x="69475" y="55180"/>
                  <a:pt x="109692" y="29515"/>
                </a:cubicBezTo>
                <a:cubicBezTo>
                  <a:pt x="149909" y="3850"/>
                  <a:pt x="200973" y="22901"/>
                  <a:pt x="241454" y="23165"/>
                </a:cubicBezTo>
                <a:cubicBezTo>
                  <a:pt x="281935" y="23429"/>
                  <a:pt x="386446" y="54915"/>
                  <a:pt x="368454" y="5174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: 図形 1469">
            <a:extLst>
              <a:ext uri="{FF2B5EF4-FFF2-40B4-BE49-F238E27FC236}">
                <a16:creationId xmlns:a16="http://schemas.microsoft.com/office/drawing/2014/main" id="{66B971F8-4B57-478C-8208-91AEB144AF96}"/>
              </a:ext>
            </a:extLst>
          </p:cNvPr>
          <p:cNvSpPr/>
          <p:nvPr/>
        </p:nvSpPr>
        <p:spPr>
          <a:xfrm>
            <a:off x="3914143" y="3096049"/>
            <a:ext cx="276605" cy="467351"/>
          </a:xfrm>
          <a:custGeom>
            <a:avLst/>
            <a:gdLst>
              <a:gd name="connsiteX0" fmla="*/ 275270 w 276605"/>
              <a:gd name="connsiteY0" fmla="*/ 2751 h 467351"/>
              <a:gd name="connsiteX1" fmla="*/ 130807 w 276605"/>
              <a:gd name="connsiteY1" fmla="*/ 180551 h 467351"/>
              <a:gd name="connsiteX2" fmla="*/ 43495 w 276605"/>
              <a:gd name="connsiteY2" fmla="*/ 391689 h 467351"/>
              <a:gd name="connsiteX3" fmla="*/ 46670 w 276605"/>
              <a:gd name="connsiteY3" fmla="*/ 404389 h 467351"/>
              <a:gd name="connsiteX4" fmla="*/ 89532 w 276605"/>
              <a:gd name="connsiteY4" fmla="*/ 244051 h 467351"/>
              <a:gd name="connsiteX5" fmla="*/ 5395 w 276605"/>
              <a:gd name="connsiteY5" fmla="*/ 464714 h 467351"/>
              <a:gd name="connsiteX6" fmla="*/ 11745 w 276605"/>
              <a:gd name="connsiteY6" fmla="*/ 363114 h 467351"/>
              <a:gd name="connsiteX7" fmla="*/ 38732 w 276605"/>
              <a:gd name="connsiteY7" fmla="*/ 323426 h 467351"/>
              <a:gd name="connsiteX8" fmla="*/ 275270 w 276605"/>
              <a:gd name="connsiteY8" fmla="*/ 2751 h 46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605" h="467351">
                <a:moveTo>
                  <a:pt x="275270" y="2751"/>
                </a:moveTo>
                <a:cubicBezTo>
                  <a:pt x="290616" y="-21061"/>
                  <a:pt x="169436" y="115728"/>
                  <a:pt x="130807" y="180551"/>
                </a:cubicBezTo>
                <a:cubicBezTo>
                  <a:pt x="92178" y="245374"/>
                  <a:pt x="57518" y="354383"/>
                  <a:pt x="43495" y="391689"/>
                </a:cubicBezTo>
                <a:cubicBezTo>
                  <a:pt x="29472" y="428995"/>
                  <a:pt x="38997" y="428995"/>
                  <a:pt x="46670" y="404389"/>
                </a:cubicBezTo>
                <a:cubicBezTo>
                  <a:pt x="54343" y="379783"/>
                  <a:pt x="96411" y="233997"/>
                  <a:pt x="89532" y="244051"/>
                </a:cubicBezTo>
                <a:cubicBezTo>
                  <a:pt x="82653" y="254105"/>
                  <a:pt x="18359" y="444870"/>
                  <a:pt x="5395" y="464714"/>
                </a:cubicBezTo>
                <a:cubicBezTo>
                  <a:pt x="-7569" y="484558"/>
                  <a:pt x="6189" y="386662"/>
                  <a:pt x="11745" y="363114"/>
                </a:cubicBezTo>
                <a:cubicBezTo>
                  <a:pt x="17301" y="339566"/>
                  <a:pt x="-1749" y="379518"/>
                  <a:pt x="38732" y="323426"/>
                </a:cubicBezTo>
                <a:cubicBezTo>
                  <a:pt x="79213" y="267334"/>
                  <a:pt x="259924" y="26563"/>
                  <a:pt x="275270" y="275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: 図形 1470">
            <a:extLst>
              <a:ext uri="{FF2B5EF4-FFF2-40B4-BE49-F238E27FC236}">
                <a16:creationId xmlns:a16="http://schemas.microsoft.com/office/drawing/2014/main" id="{5ED17452-7C19-4190-83CB-C3797BDB9828}"/>
              </a:ext>
            </a:extLst>
          </p:cNvPr>
          <p:cNvSpPr/>
          <p:nvPr/>
        </p:nvSpPr>
        <p:spPr>
          <a:xfrm>
            <a:off x="3746931" y="3280434"/>
            <a:ext cx="99076" cy="516220"/>
          </a:xfrm>
          <a:custGeom>
            <a:avLst/>
            <a:gdLst>
              <a:gd name="connsiteX0" fmla="*/ 37669 w 99076"/>
              <a:gd name="connsiteY0" fmla="*/ 399 h 516220"/>
              <a:gd name="connsiteX1" fmla="*/ 29202 w 99076"/>
              <a:gd name="connsiteY1" fmla="*/ 199366 h 516220"/>
              <a:gd name="connsiteX2" fmla="*/ 99052 w 99076"/>
              <a:gd name="connsiteY2" fmla="*/ 411033 h 516220"/>
              <a:gd name="connsiteX3" fmla="*/ 37669 w 99076"/>
              <a:gd name="connsiteY3" fmla="*/ 228999 h 516220"/>
              <a:gd name="connsiteX4" fmla="*/ 75769 w 99076"/>
              <a:gd name="connsiteY4" fmla="*/ 514749 h 516220"/>
              <a:gd name="connsiteX5" fmla="*/ 14386 w 99076"/>
              <a:gd name="connsiteY5" fmla="*/ 336949 h 516220"/>
              <a:gd name="connsiteX6" fmla="*/ 1686 w 99076"/>
              <a:gd name="connsiteY6" fmla="*/ 252283 h 516220"/>
              <a:gd name="connsiteX7" fmla="*/ 37669 w 99076"/>
              <a:gd name="connsiteY7" fmla="*/ 399 h 51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76" h="516220">
                <a:moveTo>
                  <a:pt x="37669" y="399"/>
                </a:moveTo>
                <a:cubicBezTo>
                  <a:pt x="42255" y="-8421"/>
                  <a:pt x="18971" y="130927"/>
                  <a:pt x="29202" y="199366"/>
                </a:cubicBezTo>
                <a:cubicBezTo>
                  <a:pt x="39433" y="267805"/>
                  <a:pt x="97641" y="406094"/>
                  <a:pt x="99052" y="411033"/>
                </a:cubicBezTo>
                <a:cubicBezTo>
                  <a:pt x="100463" y="415972"/>
                  <a:pt x="41549" y="211713"/>
                  <a:pt x="37669" y="228999"/>
                </a:cubicBezTo>
                <a:cubicBezTo>
                  <a:pt x="33789" y="246285"/>
                  <a:pt x="79650" y="496757"/>
                  <a:pt x="75769" y="514749"/>
                </a:cubicBezTo>
                <a:cubicBezTo>
                  <a:pt x="71889" y="532741"/>
                  <a:pt x="26733" y="380693"/>
                  <a:pt x="14386" y="336949"/>
                </a:cubicBezTo>
                <a:cubicBezTo>
                  <a:pt x="2039" y="293205"/>
                  <a:pt x="-2900" y="304141"/>
                  <a:pt x="1686" y="252283"/>
                </a:cubicBezTo>
                <a:cubicBezTo>
                  <a:pt x="6272" y="200425"/>
                  <a:pt x="33083" y="9219"/>
                  <a:pt x="37669" y="39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5C9B3F9E-3596-4BCF-9C99-BC761C1C12C0}"/>
              </a:ext>
            </a:extLst>
          </p:cNvPr>
          <p:cNvSpPr/>
          <p:nvPr/>
        </p:nvSpPr>
        <p:spPr>
          <a:xfrm>
            <a:off x="3659319" y="3849495"/>
            <a:ext cx="136804" cy="254818"/>
          </a:xfrm>
          <a:custGeom>
            <a:avLst/>
            <a:gdLst>
              <a:gd name="connsiteX0" fmla="*/ 110464 w 136804"/>
              <a:gd name="connsiteY0" fmla="*/ 2838 h 254818"/>
              <a:gd name="connsiteX1" fmla="*/ 44848 w 136804"/>
              <a:gd name="connsiteY1" fmla="*/ 64222 h 254818"/>
              <a:gd name="connsiteX2" fmla="*/ 127398 w 136804"/>
              <a:gd name="connsiteY2" fmla="*/ 233555 h 254818"/>
              <a:gd name="connsiteX3" fmla="*/ 87181 w 136804"/>
              <a:gd name="connsiteY3" fmla="*/ 144655 h 254818"/>
              <a:gd name="connsiteX4" fmla="*/ 135864 w 136804"/>
              <a:gd name="connsiteY4" fmla="*/ 254722 h 254818"/>
              <a:gd name="connsiteX5" fmla="*/ 34264 w 136804"/>
              <a:gd name="connsiteY5" fmla="*/ 163705 h 254818"/>
              <a:gd name="connsiteX6" fmla="*/ 2514 w 136804"/>
              <a:gd name="connsiteY6" fmla="*/ 144655 h 254818"/>
              <a:gd name="connsiteX7" fmla="*/ 110464 w 136804"/>
              <a:gd name="connsiteY7" fmla="*/ 2838 h 25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804" h="254818">
                <a:moveTo>
                  <a:pt x="110464" y="2838"/>
                </a:moveTo>
                <a:cubicBezTo>
                  <a:pt x="117520" y="-10567"/>
                  <a:pt x="42026" y="25769"/>
                  <a:pt x="44848" y="64222"/>
                </a:cubicBezTo>
                <a:cubicBezTo>
                  <a:pt x="47670" y="102675"/>
                  <a:pt x="120343" y="220150"/>
                  <a:pt x="127398" y="233555"/>
                </a:cubicBezTo>
                <a:cubicBezTo>
                  <a:pt x="134453" y="246960"/>
                  <a:pt x="85770" y="141127"/>
                  <a:pt x="87181" y="144655"/>
                </a:cubicBezTo>
                <a:cubicBezTo>
                  <a:pt x="88592" y="148183"/>
                  <a:pt x="144684" y="251547"/>
                  <a:pt x="135864" y="254722"/>
                </a:cubicBezTo>
                <a:cubicBezTo>
                  <a:pt x="127045" y="257897"/>
                  <a:pt x="56489" y="182050"/>
                  <a:pt x="34264" y="163705"/>
                </a:cubicBezTo>
                <a:cubicBezTo>
                  <a:pt x="12039" y="145360"/>
                  <a:pt x="-7011" y="167938"/>
                  <a:pt x="2514" y="144655"/>
                </a:cubicBezTo>
                <a:cubicBezTo>
                  <a:pt x="12039" y="121372"/>
                  <a:pt x="103408" y="16243"/>
                  <a:pt x="110464" y="2838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1D086CBF-A9FE-4AD7-9FEE-BF25DAF0BCCA}"/>
              </a:ext>
            </a:extLst>
          </p:cNvPr>
          <p:cNvSpPr/>
          <p:nvPr/>
        </p:nvSpPr>
        <p:spPr>
          <a:xfrm>
            <a:off x="3715778" y="4324591"/>
            <a:ext cx="355861" cy="709007"/>
          </a:xfrm>
          <a:custGeom>
            <a:avLst/>
            <a:gdLst>
              <a:gd name="connsiteX0" fmla="*/ 219105 w 355861"/>
              <a:gd name="connsiteY0" fmla="*/ 56909 h 709007"/>
              <a:gd name="connsiteX1" fmla="*/ 193705 w 355861"/>
              <a:gd name="connsiteY1" fmla="*/ 186026 h 709007"/>
              <a:gd name="connsiteX2" fmla="*/ 240272 w 355861"/>
              <a:gd name="connsiteY2" fmla="*/ 380759 h 709007"/>
              <a:gd name="connsiteX3" fmla="*/ 183122 w 355861"/>
              <a:gd name="connsiteY3" fmla="*/ 228359 h 709007"/>
              <a:gd name="connsiteX4" fmla="*/ 299539 w 355861"/>
              <a:gd name="connsiteY4" fmla="*/ 567026 h 709007"/>
              <a:gd name="connsiteX5" fmla="*/ 354572 w 355861"/>
              <a:gd name="connsiteY5" fmla="*/ 706726 h 709007"/>
              <a:gd name="connsiteX6" fmla="*/ 248739 w 355861"/>
              <a:gd name="connsiteY6" fmla="*/ 467542 h 709007"/>
              <a:gd name="connsiteX7" fmla="*/ 312239 w 355861"/>
              <a:gd name="connsiteY7" fmla="*/ 645342 h 709007"/>
              <a:gd name="connsiteX8" fmla="*/ 115389 w 355861"/>
              <a:gd name="connsiteY8" fmla="*/ 382876 h 709007"/>
              <a:gd name="connsiteX9" fmla="*/ 85755 w 355861"/>
              <a:gd name="connsiteY9" fmla="*/ 228359 h 709007"/>
              <a:gd name="connsiteX10" fmla="*/ 204289 w 355861"/>
              <a:gd name="connsiteY10" fmla="*/ 495059 h 709007"/>
              <a:gd name="connsiteX11" fmla="*/ 176772 w 355861"/>
              <a:gd name="connsiteY11" fmla="*/ 679209 h 709007"/>
              <a:gd name="connsiteX12" fmla="*/ 164072 w 355861"/>
              <a:gd name="connsiteY12" fmla="*/ 410392 h 709007"/>
              <a:gd name="connsiteX13" fmla="*/ 3205 w 355861"/>
              <a:gd name="connsiteY13" fmla="*/ 10342 h 709007"/>
              <a:gd name="connsiteX14" fmla="*/ 64589 w 355861"/>
              <a:gd name="connsiteY14" fmla="*/ 120409 h 709007"/>
              <a:gd name="connsiteX15" fmla="*/ 159839 w 355861"/>
              <a:gd name="connsiteY15" fmla="*/ 147926 h 709007"/>
              <a:gd name="connsiteX16" fmla="*/ 219105 w 355861"/>
              <a:gd name="connsiteY16" fmla="*/ 56909 h 70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5861" h="709007">
                <a:moveTo>
                  <a:pt x="219105" y="56909"/>
                </a:moveTo>
                <a:cubicBezTo>
                  <a:pt x="224749" y="63259"/>
                  <a:pt x="190177" y="132051"/>
                  <a:pt x="193705" y="186026"/>
                </a:cubicBezTo>
                <a:cubicBezTo>
                  <a:pt x="197233" y="240001"/>
                  <a:pt x="242036" y="373704"/>
                  <a:pt x="240272" y="380759"/>
                </a:cubicBezTo>
                <a:cubicBezTo>
                  <a:pt x="238508" y="387815"/>
                  <a:pt x="173244" y="197315"/>
                  <a:pt x="183122" y="228359"/>
                </a:cubicBezTo>
                <a:cubicBezTo>
                  <a:pt x="193000" y="259403"/>
                  <a:pt x="270964" y="487298"/>
                  <a:pt x="299539" y="567026"/>
                </a:cubicBezTo>
                <a:cubicBezTo>
                  <a:pt x="328114" y="646754"/>
                  <a:pt x="363039" y="723307"/>
                  <a:pt x="354572" y="706726"/>
                </a:cubicBezTo>
                <a:cubicBezTo>
                  <a:pt x="346105" y="690145"/>
                  <a:pt x="255794" y="477773"/>
                  <a:pt x="248739" y="467542"/>
                </a:cubicBezTo>
                <a:cubicBezTo>
                  <a:pt x="241684" y="457311"/>
                  <a:pt x="334464" y="659453"/>
                  <a:pt x="312239" y="645342"/>
                </a:cubicBezTo>
                <a:cubicBezTo>
                  <a:pt x="290014" y="631231"/>
                  <a:pt x="153136" y="452373"/>
                  <a:pt x="115389" y="382876"/>
                </a:cubicBezTo>
                <a:cubicBezTo>
                  <a:pt x="77642" y="313379"/>
                  <a:pt x="70938" y="209662"/>
                  <a:pt x="85755" y="228359"/>
                </a:cubicBezTo>
                <a:cubicBezTo>
                  <a:pt x="100572" y="247056"/>
                  <a:pt x="189120" y="419917"/>
                  <a:pt x="204289" y="495059"/>
                </a:cubicBezTo>
                <a:cubicBezTo>
                  <a:pt x="219458" y="570201"/>
                  <a:pt x="183475" y="693320"/>
                  <a:pt x="176772" y="679209"/>
                </a:cubicBezTo>
                <a:cubicBezTo>
                  <a:pt x="170069" y="665098"/>
                  <a:pt x="193000" y="521870"/>
                  <a:pt x="164072" y="410392"/>
                </a:cubicBezTo>
                <a:cubicBezTo>
                  <a:pt x="135144" y="298914"/>
                  <a:pt x="19785" y="58673"/>
                  <a:pt x="3205" y="10342"/>
                </a:cubicBezTo>
                <a:cubicBezTo>
                  <a:pt x="-13376" y="-37989"/>
                  <a:pt x="38483" y="97478"/>
                  <a:pt x="64589" y="120409"/>
                </a:cubicBezTo>
                <a:cubicBezTo>
                  <a:pt x="90695" y="143340"/>
                  <a:pt x="134439" y="157804"/>
                  <a:pt x="159839" y="147926"/>
                </a:cubicBezTo>
                <a:cubicBezTo>
                  <a:pt x="185239" y="138048"/>
                  <a:pt x="213461" y="50559"/>
                  <a:pt x="219105" y="5690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: 図形 1266">
            <a:extLst>
              <a:ext uri="{FF2B5EF4-FFF2-40B4-BE49-F238E27FC236}">
                <a16:creationId xmlns:a16="http://schemas.microsoft.com/office/drawing/2014/main" id="{280C6880-0E1C-4ACF-BEA6-03132AC75FCA}"/>
              </a:ext>
            </a:extLst>
          </p:cNvPr>
          <p:cNvSpPr/>
          <p:nvPr/>
        </p:nvSpPr>
        <p:spPr>
          <a:xfrm>
            <a:off x="3401403" y="4982172"/>
            <a:ext cx="673885" cy="604296"/>
          </a:xfrm>
          <a:custGeom>
            <a:avLst/>
            <a:gdLst>
              <a:gd name="connsiteX0" fmla="*/ 673180 w 673885"/>
              <a:gd name="connsiteY0" fmla="*/ 19511 h 604296"/>
              <a:gd name="connsiteX1" fmla="*/ 503847 w 673885"/>
              <a:gd name="connsiteY1" fmla="*/ 237528 h 604296"/>
              <a:gd name="connsiteX2" fmla="*/ 527130 w 673885"/>
              <a:gd name="connsiteY2" fmla="*/ 480945 h 604296"/>
              <a:gd name="connsiteX3" fmla="*/ 440347 w 673885"/>
              <a:gd name="connsiteY3" fmla="*/ 588895 h 604296"/>
              <a:gd name="connsiteX4" fmla="*/ 417064 w 673885"/>
              <a:gd name="connsiteY4" fmla="*/ 588895 h 604296"/>
              <a:gd name="connsiteX5" fmla="*/ 491147 w 673885"/>
              <a:gd name="connsiteY5" fmla="*/ 451311 h 604296"/>
              <a:gd name="connsiteX6" fmla="*/ 349330 w 673885"/>
              <a:gd name="connsiteY6" fmla="*/ 360295 h 604296"/>
              <a:gd name="connsiteX7" fmla="*/ 105914 w 673885"/>
              <a:gd name="connsiteY7" fmla="*/ 231178 h 604296"/>
              <a:gd name="connsiteX8" fmla="*/ 302764 w 673885"/>
              <a:gd name="connsiteY8" fmla="*/ 195195 h 604296"/>
              <a:gd name="connsiteX9" fmla="*/ 80 w 673885"/>
              <a:gd name="connsiteY9" fmla="*/ 133811 h 604296"/>
              <a:gd name="connsiteX10" fmla="*/ 271014 w 673885"/>
              <a:gd name="connsiteY10" fmla="*/ 63961 h 604296"/>
              <a:gd name="connsiteX11" fmla="*/ 118614 w 673885"/>
              <a:gd name="connsiteY11" fmla="*/ 461 h 604296"/>
              <a:gd name="connsiteX12" fmla="*/ 271014 w 673885"/>
              <a:gd name="connsiteY12" fmla="*/ 42795 h 604296"/>
              <a:gd name="connsiteX13" fmla="*/ 165180 w 673885"/>
              <a:gd name="connsiteY13" fmla="*/ 174028 h 604296"/>
              <a:gd name="connsiteX14" fmla="*/ 387430 w 673885"/>
              <a:gd name="connsiteY14" fmla="*/ 131695 h 604296"/>
              <a:gd name="connsiteX15" fmla="*/ 556764 w 673885"/>
              <a:gd name="connsiteY15" fmla="*/ 63961 h 604296"/>
              <a:gd name="connsiteX16" fmla="*/ 673180 w 673885"/>
              <a:gd name="connsiteY16" fmla="*/ 19511 h 60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3885" h="604296">
                <a:moveTo>
                  <a:pt x="673180" y="19511"/>
                </a:moveTo>
                <a:cubicBezTo>
                  <a:pt x="664360" y="48439"/>
                  <a:pt x="528189" y="160622"/>
                  <a:pt x="503847" y="237528"/>
                </a:cubicBezTo>
                <a:cubicBezTo>
                  <a:pt x="479505" y="314434"/>
                  <a:pt x="537713" y="422384"/>
                  <a:pt x="527130" y="480945"/>
                </a:cubicBezTo>
                <a:cubicBezTo>
                  <a:pt x="516547" y="539506"/>
                  <a:pt x="458691" y="570903"/>
                  <a:pt x="440347" y="588895"/>
                </a:cubicBezTo>
                <a:cubicBezTo>
                  <a:pt x="422003" y="606887"/>
                  <a:pt x="408597" y="611826"/>
                  <a:pt x="417064" y="588895"/>
                </a:cubicBezTo>
                <a:cubicBezTo>
                  <a:pt x="425531" y="565964"/>
                  <a:pt x="502436" y="489411"/>
                  <a:pt x="491147" y="451311"/>
                </a:cubicBezTo>
                <a:cubicBezTo>
                  <a:pt x="479858" y="413211"/>
                  <a:pt x="413535" y="396984"/>
                  <a:pt x="349330" y="360295"/>
                </a:cubicBezTo>
                <a:cubicBezTo>
                  <a:pt x="285124" y="323606"/>
                  <a:pt x="113675" y="258695"/>
                  <a:pt x="105914" y="231178"/>
                </a:cubicBezTo>
                <a:cubicBezTo>
                  <a:pt x="98153" y="203661"/>
                  <a:pt x="320403" y="211423"/>
                  <a:pt x="302764" y="195195"/>
                </a:cubicBezTo>
                <a:cubicBezTo>
                  <a:pt x="285125" y="178967"/>
                  <a:pt x="5372" y="155683"/>
                  <a:pt x="80" y="133811"/>
                </a:cubicBezTo>
                <a:cubicBezTo>
                  <a:pt x="-5212" y="111939"/>
                  <a:pt x="251258" y="86186"/>
                  <a:pt x="271014" y="63961"/>
                </a:cubicBezTo>
                <a:cubicBezTo>
                  <a:pt x="290770" y="41736"/>
                  <a:pt x="118614" y="3989"/>
                  <a:pt x="118614" y="461"/>
                </a:cubicBezTo>
                <a:cubicBezTo>
                  <a:pt x="118614" y="-3067"/>
                  <a:pt x="263253" y="13867"/>
                  <a:pt x="271014" y="42795"/>
                </a:cubicBezTo>
                <a:cubicBezTo>
                  <a:pt x="278775" y="71723"/>
                  <a:pt x="145777" y="159211"/>
                  <a:pt x="165180" y="174028"/>
                </a:cubicBezTo>
                <a:cubicBezTo>
                  <a:pt x="184583" y="188845"/>
                  <a:pt x="322166" y="150039"/>
                  <a:pt x="387430" y="131695"/>
                </a:cubicBezTo>
                <a:cubicBezTo>
                  <a:pt x="452694" y="113351"/>
                  <a:pt x="507375" y="80542"/>
                  <a:pt x="556764" y="63961"/>
                </a:cubicBezTo>
                <a:cubicBezTo>
                  <a:pt x="606153" y="47380"/>
                  <a:pt x="682000" y="-9417"/>
                  <a:pt x="673180" y="1951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: 図形 1302">
            <a:extLst>
              <a:ext uri="{FF2B5EF4-FFF2-40B4-BE49-F238E27FC236}">
                <a16:creationId xmlns:a16="http://schemas.microsoft.com/office/drawing/2014/main" id="{41EFC3C9-87AB-4328-BD01-AD4979473829}"/>
              </a:ext>
            </a:extLst>
          </p:cNvPr>
          <p:cNvSpPr/>
          <p:nvPr/>
        </p:nvSpPr>
        <p:spPr>
          <a:xfrm>
            <a:off x="2901773" y="5248016"/>
            <a:ext cx="360504" cy="121836"/>
          </a:xfrm>
          <a:custGeom>
            <a:avLst/>
            <a:gdLst>
              <a:gd name="connsiteX0" fmla="*/ 355777 w 360504"/>
              <a:gd name="connsiteY0" fmla="*/ 12959 h 121836"/>
              <a:gd name="connsiteX1" fmla="*/ 303390 w 360504"/>
              <a:gd name="connsiteY1" fmla="*/ 117734 h 121836"/>
              <a:gd name="connsiteX2" fmla="*/ 28752 w 360504"/>
              <a:gd name="connsiteY2" fmla="*/ 100272 h 121836"/>
              <a:gd name="connsiteX3" fmla="*/ 184327 w 360504"/>
              <a:gd name="connsiteY3" fmla="*/ 97097 h 121836"/>
              <a:gd name="connsiteX4" fmla="*/ 177 w 360504"/>
              <a:gd name="connsiteY4" fmla="*/ 84397 h 121836"/>
              <a:gd name="connsiteX5" fmla="*/ 150990 w 360504"/>
              <a:gd name="connsiteY5" fmla="*/ 71697 h 121836"/>
              <a:gd name="connsiteX6" fmla="*/ 177977 w 360504"/>
              <a:gd name="connsiteY6" fmla="*/ 259 h 121836"/>
              <a:gd name="connsiteX7" fmla="*/ 228777 w 360504"/>
              <a:gd name="connsiteY7" fmla="*/ 100272 h 121836"/>
              <a:gd name="connsiteX8" fmla="*/ 355777 w 360504"/>
              <a:gd name="connsiteY8" fmla="*/ 12959 h 12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504" h="121836">
                <a:moveTo>
                  <a:pt x="355777" y="12959"/>
                </a:moveTo>
                <a:cubicBezTo>
                  <a:pt x="368212" y="15869"/>
                  <a:pt x="357894" y="103182"/>
                  <a:pt x="303390" y="117734"/>
                </a:cubicBezTo>
                <a:cubicBezTo>
                  <a:pt x="248886" y="132286"/>
                  <a:pt x="48596" y="103712"/>
                  <a:pt x="28752" y="100272"/>
                </a:cubicBezTo>
                <a:cubicBezTo>
                  <a:pt x="8908" y="96833"/>
                  <a:pt x="189089" y="99743"/>
                  <a:pt x="184327" y="97097"/>
                </a:cubicBezTo>
                <a:cubicBezTo>
                  <a:pt x="179565" y="94451"/>
                  <a:pt x="5733" y="88630"/>
                  <a:pt x="177" y="84397"/>
                </a:cubicBezTo>
                <a:cubicBezTo>
                  <a:pt x="-5379" y="80164"/>
                  <a:pt x="121357" y="85720"/>
                  <a:pt x="150990" y="71697"/>
                </a:cubicBezTo>
                <a:cubicBezTo>
                  <a:pt x="180623" y="57674"/>
                  <a:pt x="165012" y="-4504"/>
                  <a:pt x="177977" y="259"/>
                </a:cubicBezTo>
                <a:cubicBezTo>
                  <a:pt x="190942" y="5022"/>
                  <a:pt x="199408" y="93922"/>
                  <a:pt x="228777" y="100272"/>
                </a:cubicBezTo>
                <a:cubicBezTo>
                  <a:pt x="258146" y="106622"/>
                  <a:pt x="343342" y="10049"/>
                  <a:pt x="355777" y="1295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: 図形 1309">
            <a:extLst>
              <a:ext uri="{FF2B5EF4-FFF2-40B4-BE49-F238E27FC236}">
                <a16:creationId xmlns:a16="http://schemas.microsoft.com/office/drawing/2014/main" id="{4EB7CC90-8D7A-4692-AE03-1E8B20B989BF}"/>
              </a:ext>
            </a:extLst>
          </p:cNvPr>
          <p:cNvSpPr/>
          <p:nvPr/>
        </p:nvSpPr>
        <p:spPr>
          <a:xfrm>
            <a:off x="3589287" y="5361984"/>
            <a:ext cx="99665" cy="337373"/>
          </a:xfrm>
          <a:custGeom>
            <a:avLst/>
            <a:gdLst>
              <a:gd name="connsiteX0" fmla="*/ 51 w 99665"/>
              <a:gd name="connsiteY0" fmla="*/ 2179 h 337373"/>
              <a:gd name="connsiteX1" fmla="*/ 92126 w 99665"/>
              <a:gd name="connsiteY1" fmla="*/ 79966 h 337373"/>
              <a:gd name="connsiteX2" fmla="*/ 87363 w 99665"/>
              <a:gd name="connsiteY2" fmla="*/ 211729 h 337373"/>
              <a:gd name="connsiteX3" fmla="*/ 31801 w 99665"/>
              <a:gd name="connsiteY3" fmla="*/ 337141 h 337373"/>
              <a:gd name="connsiteX4" fmla="*/ 79426 w 99665"/>
              <a:gd name="connsiteY4" fmla="*/ 243479 h 337373"/>
              <a:gd name="connsiteX5" fmla="*/ 33388 w 99665"/>
              <a:gd name="connsiteY5" fmla="*/ 262529 h 337373"/>
              <a:gd name="connsiteX6" fmla="*/ 77838 w 99665"/>
              <a:gd name="connsiteY6" fmla="*/ 164104 h 337373"/>
              <a:gd name="connsiteX7" fmla="*/ 51 w 99665"/>
              <a:gd name="connsiteY7" fmla="*/ 2179 h 33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665" h="337373">
                <a:moveTo>
                  <a:pt x="51" y="2179"/>
                </a:moveTo>
                <a:cubicBezTo>
                  <a:pt x="2432" y="-11844"/>
                  <a:pt x="77574" y="45041"/>
                  <a:pt x="92126" y="79966"/>
                </a:cubicBezTo>
                <a:cubicBezTo>
                  <a:pt x="106678" y="114891"/>
                  <a:pt x="97417" y="168867"/>
                  <a:pt x="87363" y="211729"/>
                </a:cubicBezTo>
                <a:cubicBezTo>
                  <a:pt x="77309" y="254592"/>
                  <a:pt x="33124" y="331849"/>
                  <a:pt x="31801" y="337141"/>
                </a:cubicBezTo>
                <a:cubicBezTo>
                  <a:pt x="30478" y="342433"/>
                  <a:pt x="79162" y="255914"/>
                  <a:pt x="79426" y="243479"/>
                </a:cubicBezTo>
                <a:cubicBezTo>
                  <a:pt x="79690" y="231044"/>
                  <a:pt x="33653" y="275758"/>
                  <a:pt x="33388" y="262529"/>
                </a:cubicBezTo>
                <a:cubicBezTo>
                  <a:pt x="33123" y="249300"/>
                  <a:pt x="76515" y="206966"/>
                  <a:pt x="77838" y="164104"/>
                </a:cubicBezTo>
                <a:cubicBezTo>
                  <a:pt x="79161" y="121242"/>
                  <a:pt x="-2330" y="16202"/>
                  <a:pt x="51" y="217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: 図形 1317">
            <a:extLst>
              <a:ext uri="{FF2B5EF4-FFF2-40B4-BE49-F238E27FC236}">
                <a16:creationId xmlns:a16="http://schemas.microsoft.com/office/drawing/2014/main" id="{2DD545AE-3FBF-452B-806D-29359FEC7454}"/>
              </a:ext>
            </a:extLst>
          </p:cNvPr>
          <p:cNvSpPr/>
          <p:nvPr/>
        </p:nvSpPr>
        <p:spPr>
          <a:xfrm>
            <a:off x="3382169" y="5381381"/>
            <a:ext cx="145265" cy="231986"/>
          </a:xfrm>
          <a:custGeom>
            <a:avLst/>
            <a:gdLst>
              <a:gd name="connsiteX0" fmla="*/ 134144 w 145265"/>
              <a:gd name="connsiteY0" fmla="*/ 244 h 231986"/>
              <a:gd name="connsiteX1" fmla="*/ 143669 w 145265"/>
              <a:gd name="connsiteY1" fmla="*/ 82794 h 231986"/>
              <a:gd name="connsiteX2" fmla="*/ 96044 w 145265"/>
              <a:gd name="connsiteY2" fmla="*/ 205032 h 231986"/>
              <a:gd name="connsiteX3" fmla="*/ 794 w 145265"/>
              <a:gd name="connsiteY3" fmla="*/ 230432 h 231986"/>
              <a:gd name="connsiteX4" fmla="*/ 50006 w 145265"/>
              <a:gd name="connsiteY4" fmla="*/ 176457 h 231986"/>
              <a:gd name="connsiteX5" fmla="*/ 40481 w 145265"/>
              <a:gd name="connsiteY5" fmla="*/ 122482 h 231986"/>
              <a:gd name="connsiteX6" fmla="*/ 135731 w 145265"/>
              <a:gd name="connsiteY6" fmla="*/ 58982 h 231986"/>
              <a:gd name="connsiteX7" fmla="*/ 134144 w 145265"/>
              <a:gd name="connsiteY7" fmla="*/ 244 h 2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265" h="231986">
                <a:moveTo>
                  <a:pt x="134144" y="244"/>
                </a:moveTo>
                <a:cubicBezTo>
                  <a:pt x="135467" y="4213"/>
                  <a:pt x="150019" y="48663"/>
                  <a:pt x="143669" y="82794"/>
                </a:cubicBezTo>
                <a:cubicBezTo>
                  <a:pt x="137319" y="116925"/>
                  <a:pt x="119856" y="180426"/>
                  <a:pt x="96044" y="205032"/>
                </a:cubicBezTo>
                <a:cubicBezTo>
                  <a:pt x="72232" y="229638"/>
                  <a:pt x="8467" y="235194"/>
                  <a:pt x="794" y="230432"/>
                </a:cubicBezTo>
                <a:cubicBezTo>
                  <a:pt x="-6879" y="225670"/>
                  <a:pt x="43392" y="194448"/>
                  <a:pt x="50006" y="176457"/>
                </a:cubicBezTo>
                <a:cubicBezTo>
                  <a:pt x="56620" y="158466"/>
                  <a:pt x="26194" y="142061"/>
                  <a:pt x="40481" y="122482"/>
                </a:cubicBezTo>
                <a:cubicBezTo>
                  <a:pt x="54768" y="102903"/>
                  <a:pt x="121179" y="76180"/>
                  <a:pt x="135731" y="58982"/>
                </a:cubicBezTo>
                <a:cubicBezTo>
                  <a:pt x="150283" y="41784"/>
                  <a:pt x="132821" y="-3725"/>
                  <a:pt x="134144" y="244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: 図形 1471">
            <a:extLst>
              <a:ext uri="{FF2B5EF4-FFF2-40B4-BE49-F238E27FC236}">
                <a16:creationId xmlns:a16="http://schemas.microsoft.com/office/drawing/2014/main" id="{6888CCEC-1D97-401B-95BA-43FAD163DE63}"/>
              </a:ext>
            </a:extLst>
          </p:cNvPr>
          <p:cNvSpPr/>
          <p:nvPr/>
        </p:nvSpPr>
        <p:spPr>
          <a:xfrm>
            <a:off x="3317699" y="5568922"/>
            <a:ext cx="553312" cy="730466"/>
          </a:xfrm>
          <a:custGeom>
            <a:avLst/>
            <a:gdLst>
              <a:gd name="connsiteX0" fmla="*/ 506589 w 553312"/>
              <a:gd name="connsiteY0" fmla="*/ 4791 h 730466"/>
              <a:gd name="connsiteX1" fmla="*/ 552626 w 553312"/>
              <a:gd name="connsiteY1" fmla="*/ 201641 h 730466"/>
              <a:gd name="connsiteX2" fmla="*/ 466901 w 553312"/>
              <a:gd name="connsiteY2" fmla="*/ 685828 h 730466"/>
              <a:gd name="connsiteX3" fmla="*/ 406576 w 553312"/>
              <a:gd name="connsiteY3" fmla="*/ 703291 h 730466"/>
              <a:gd name="connsiteX4" fmla="*/ 176 w 553312"/>
              <a:gd name="connsiteY4" fmla="*/ 636616 h 730466"/>
              <a:gd name="connsiteX5" fmla="*/ 460551 w 553312"/>
              <a:gd name="connsiteY5" fmla="*/ 603278 h 730466"/>
              <a:gd name="connsiteX6" fmla="*/ 495476 w 553312"/>
              <a:gd name="connsiteY6" fmla="*/ 379441 h 730466"/>
              <a:gd name="connsiteX7" fmla="*/ 506589 w 553312"/>
              <a:gd name="connsiteY7" fmla="*/ 4791 h 73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3312" h="730466">
                <a:moveTo>
                  <a:pt x="506589" y="4791"/>
                </a:moveTo>
                <a:cubicBezTo>
                  <a:pt x="516114" y="-24842"/>
                  <a:pt x="559241" y="88135"/>
                  <a:pt x="552626" y="201641"/>
                </a:cubicBezTo>
                <a:cubicBezTo>
                  <a:pt x="546011" y="315147"/>
                  <a:pt x="491243" y="602220"/>
                  <a:pt x="466901" y="685828"/>
                </a:cubicBezTo>
                <a:cubicBezTo>
                  <a:pt x="442559" y="769436"/>
                  <a:pt x="484363" y="711493"/>
                  <a:pt x="406576" y="703291"/>
                </a:cubicBezTo>
                <a:cubicBezTo>
                  <a:pt x="328788" y="695089"/>
                  <a:pt x="-8820" y="653285"/>
                  <a:pt x="176" y="636616"/>
                </a:cubicBezTo>
                <a:cubicBezTo>
                  <a:pt x="9172" y="619947"/>
                  <a:pt x="378001" y="646140"/>
                  <a:pt x="460551" y="603278"/>
                </a:cubicBezTo>
                <a:cubicBezTo>
                  <a:pt x="543101" y="560416"/>
                  <a:pt x="486215" y="474956"/>
                  <a:pt x="495476" y="379441"/>
                </a:cubicBezTo>
                <a:cubicBezTo>
                  <a:pt x="504736" y="283927"/>
                  <a:pt x="497064" y="34424"/>
                  <a:pt x="506589" y="479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: 図形 1472">
            <a:extLst>
              <a:ext uri="{FF2B5EF4-FFF2-40B4-BE49-F238E27FC236}">
                <a16:creationId xmlns:a16="http://schemas.microsoft.com/office/drawing/2014/main" id="{6113A9B7-68A5-447E-8EBA-1E672C9A2C38}"/>
              </a:ext>
            </a:extLst>
          </p:cNvPr>
          <p:cNvSpPr/>
          <p:nvPr/>
        </p:nvSpPr>
        <p:spPr>
          <a:xfrm>
            <a:off x="2749872" y="5371923"/>
            <a:ext cx="162128" cy="596197"/>
          </a:xfrm>
          <a:custGeom>
            <a:avLst/>
            <a:gdLst>
              <a:gd name="connsiteX0" fmla="*/ 52066 w 162128"/>
              <a:gd name="connsiteY0" fmla="*/ 177 h 596197"/>
              <a:gd name="connsiteX1" fmla="*/ 60003 w 162128"/>
              <a:gd name="connsiteY1" fmla="*/ 117652 h 596197"/>
              <a:gd name="connsiteX2" fmla="*/ 66353 w 162128"/>
              <a:gd name="connsiteY2" fmla="*/ 247827 h 596197"/>
              <a:gd name="connsiteX3" fmla="*/ 56828 w 162128"/>
              <a:gd name="connsiteY3" fmla="*/ 374827 h 596197"/>
              <a:gd name="connsiteX4" fmla="*/ 137791 w 162128"/>
              <a:gd name="connsiteY4" fmla="*/ 530402 h 596197"/>
              <a:gd name="connsiteX5" fmla="*/ 110803 w 162128"/>
              <a:gd name="connsiteY5" fmla="*/ 485952 h 596197"/>
              <a:gd name="connsiteX6" fmla="*/ 161603 w 162128"/>
              <a:gd name="connsiteY6" fmla="*/ 563740 h 596197"/>
              <a:gd name="connsiteX7" fmla="*/ 72703 w 162128"/>
              <a:gd name="connsiteY7" fmla="*/ 503415 h 596197"/>
              <a:gd name="connsiteX8" fmla="*/ 86991 w 162128"/>
              <a:gd name="connsiteY8" fmla="*/ 592315 h 596197"/>
              <a:gd name="connsiteX9" fmla="*/ 4441 w 162128"/>
              <a:gd name="connsiteY9" fmla="*/ 349427 h 596197"/>
              <a:gd name="connsiteX10" fmla="*/ 10791 w 162128"/>
              <a:gd name="connsiteY10" fmla="*/ 165277 h 596197"/>
              <a:gd name="connsiteX11" fmla="*/ 7616 w 162128"/>
              <a:gd name="connsiteY11" fmla="*/ 92252 h 596197"/>
              <a:gd name="connsiteX12" fmla="*/ 52066 w 162128"/>
              <a:gd name="connsiteY12" fmla="*/ 177 h 59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2128" h="596197">
                <a:moveTo>
                  <a:pt x="52066" y="177"/>
                </a:moveTo>
                <a:cubicBezTo>
                  <a:pt x="60797" y="4410"/>
                  <a:pt x="57622" y="76377"/>
                  <a:pt x="60003" y="117652"/>
                </a:cubicBezTo>
                <a:cubicBezTo>
                  <a:pt x="62384" y="158927"/>
                  <a:pt x="66882" y="204965"/>
                  <a:pt x="66353" y="247827"/>
                </a:cubicBezTo>
                <a:cubicBezTo>
                  <a:pt x="65824" y="290689"/>
                  <a:pt x="44922" y="327731"/>
                  <a:pt x="56828" y="374827"/>
                </a:cubicBezTo>
                <a:cubicBezTo>
                  <a:pt x="68734" y="421923"/>
                  <a:pt x="128795" y="511881"/>
                  <a:pt x="137791" y="530402"/>
                </a:cubicBezTo>
                <a:cubicBezTo>
                  <a:pt x="146787" y="548923"/>
                  <a:pt x="106834" y="480396"/>
                  <a:pt x="110803" y="485952"/>
                </a:cubicBezTo>
                <a:cubicBezTo>
                  <a:pt x="114772" y="491508"/>
                  <a:pt x="167953" y="560830"/>
                  <a:pt x="161603" y="563740"/>
                </a:cubicBezTo>
                <a:cubicBezTo>
                  <a:pt x="155253" y="566650"/>
                  <a:pt x="85138" y="498652"/>
                  <a:pt x="72703" y="503415"/>
                </a:cubicBezTo>
                <a:cubicBezTo>
                  <a:pt x="60268" y="508178"/>
                  <a:pt x="98368" y="617980"/>
                  <a:pt x="86991" y="592315"/>
                </a:cubicBezTo>
                <a:cubicBezTo>
                  <a:pt x="75614" y="566650"/>
                  <a:pt x="17141" y="420600"/>
                  <a:pt x="4441" y="349427"/>
                </a:cubicBezTo>
                <a:cubicBezTo>
                  <a:pt x="-8259" y="278254"/>
                  <a:pt x="10262" y="208139"/>
                  <a:pt x="10791" y="165277"/>
                </a:cubicBezTo>
                <a:cubicBezTo>
                  <a:pt x="11320" y="122415"/>
                  <a:pt x="208" y="116065"/>
                  <a:pt x="7616" y="92252"/>
                </a:cubicBezTo>
                <a:cubicBezTo>
                  <a:pt x="15024" y="68440"/>
                  <a:pt x="43335" y="-4056"/>
                  <a:pt x="52066" y="177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: 図形 1473">
            <a:extLst>
              <a:ext uri="{FF2B5EF4-FFF2-40B4-BE49-F238E27FC236}">
                <a16:creationId xmlns:a16="http://schemas.microsoft.com/office/drawing/2014/main" id="{7AE2540E-0A99-4DE2-8244-2E5A967F3DD3}"/>
              </a:ext>
            </a:extLst>
          </p:cNvPr>
          <p:cNvSpPr/>
          <p:nvPr/>
        </p:nvSpPr>
        <p:spPr>
          <a:xfrm>
            <a:off x="3092769" y="5735443"/>
            <a:ext cx="473362" cy="763731"/>
          </a:xfrm>
          <a:custGeom>
            <a:avLst/>
            <a:gdLst>
              <a:gd name="connsiteX0" fmla="*/ 136206 w 473362"/>
              <a:gd name="connsiteY0" fmla="*/ 24007 h 763731"/>
              <a:gd name="connsiteX1" fmla="*/ 426719 w 473362"/>
              <a:gd name="connsiteY1" fmla="*/ 58932 h 763731"/>
              <a:gd name="connsiteX2" fmla="*/ 442594 w 473362"/>
              <a:gd name="connsiteY2" fmla="*/ 28770 h 763731"/>
              <a:gd name="connsiteX3" fmla="*/ 407669 w 473362"/>
              <a:gd name="connsiteY3" fmla="*/ 138307 h 763731"/>
              <a:gd name="connsiteX4" fmla="*/ 4444 w 473362"/>
              <a:gd name="connsiteY4" fmla="*/ 752670 h 763731"/>
              <a:gd name="connsiteX5" fmla="*/ 209231 w 473362"/>
              <a:gd name="connsiteY5" fmla="*/ 497082 h 763731"/>
              <a:gd name="connsiteX6" fmla="*/ 472756 w 473362"/>
              <a:gd name="connsiteY6" fmla="*/ 39882 h 763731"/>
              <a:gd name="connsiteX7" fmla="*/ 136206 w 473362"/>
              <a:gd name="connsiteY7" fmla="*/ 24007 h 763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362" h="763731">
                <a:moveTo>
                  <a:pt x="136206" y="24007"/>
                </a:moveTo>
                <a:cubicBezTo>
                  <a:pt x="128533" y="27182"/>
                  <a:pt x="375654" y="58138"/>
                  <a:pt x="426719" y="58932"/>
                </a:cubicBezTo>
                <a:cubicBezTo>
                  <a:pt x="477784" y="59726"/>
                  <a:pt x="445769" y="15541"/>
                  <a:pt x="442594" y="28770"/>
                </a:cubicBezTo>
                <a:cubicBezTo>
                  <a:pt x="439419" y="41999"/>
                  <a:pt x="480694" y="17657"/>
                  <a:pt x="407669" y="138307"/>
                </a:cubicBezTo>
                <a:cubicBezTo>
                  <a:pt x="334644" y="258957"/>
                  <a:pt x="37517" y="692874"/>
                  <a:pt x="4444" y="752670"/>
                </a:cubicBezTo>
                <a:cubicBezTo>
                  <a:pt x="-28629" y="812466"/>
                  <a:pt x="131179" y="615880"/>
                  <a:pt x="209231" y="497082"/>
                </a:cubicBezTo>
                <a:cubicBezTo>
                  <a:pt x="287283" y="378284"/>
                  <a:pt x="485721" y="117140"/>
                  <a:pt x="472756" y="39882"/>
                </a:cubicBezTo>
                <a:cubicBezTo>
                  <a:pt x="459792" y="-37376"/>
                  <a:pt x="143879" y="20832"/>
                  <a:pt x="136206" y="24007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: 図形 1474">
            <a:extLst>
              <a:ext uri="{FF2B5EF4-FFF2-40B4-BE49-F238E27FC236}">
                <a16:creationId xmlns:a16="http://schemas.microsoft.com/office/drawing/2014/main" id="{0BD8CCDB-0508-41B1-98E8-A427B4A336C3}"/>
              </a:ext>
            </a:extLst>
          </p:cNvPr>
          <p:cNvSpPr/>
          <p:nvPr/>
        </p:nvSpPr>
        <p:spPr>
          <a:xfrm>
            <a:off x="2833393" y="6557608"/>
            <a:ext cx="161854" cy="452873"/>
          </a:xfrm>
          <a:custGeom>
            <a:avLst/>
            <a:gdLst>
              <a:gd name="connsiteX0" fmla="*/ 127295 w 161854"/>
              <a:gd name="connsiteY0" fmla="*/ 355 h 452873"/>
              <a:gd name="connsiteX1" fmla="*/ 101895 w 161854"/>
              <a:gd name="connsiteY1" fmla="*/ 101955 h 452873"/>
              <a:gd name="connsiteX2" fmla="*/ 155870 w 161854"/>
              <a:gd name="connsiteY2" fmla="*/ 243242 h 452873"/>
              <a:gd name="connsiteX3" fmla="*/ 143170 w 161854"/>
              <a:gd name="connsiteY3" fmla="*/ 327380 h 452873"/>
              <a:gd name="connsiteX4" fmla="*/ 1882 w 161854"/>
              <a:gd name="connsiteY4" fmla="*/ 452792 h 452873"/>
              <a:gd name="connsiteX5" fmla="*/ 63795 w 161854"/>
              <a:gd name="connsiteY5" fmla="*/ 344842 h 452873"/>
              <a:gd name="connsiteX6" fmla="*/ 90782 w 161854"/>
              <a:gd name="connsiteY6" fmla="*/ 243242 h 452873"/>
              <a:gd name="connsiteX7" fmla="*/ 71732 w 161854"/>
              <a:gd name="connsiteY7" fmla="*/ 136880 h 452873"/>
              <a:gd name="connsiteX8" fmla="*/ 127295 w 161854"/>
              <a:gd name="connsiteY8" fmla="*/ 355 h 45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854" h="452873">
                <a:moveTo>
                  <a:pt x="127295" y="355"/>
                </a:moveTo>
                <a:cubicBezTo>
                  <a:pt x="132322" y="-5466"/>
                  <a:pt x="97133" y="61474"/>
                  <a:pt x="101895" y="101955"/>
                </a:cubicBezTo>
                <a:cubicBezTo>
                  <a:pt x="106657" y="142436"/>
                  <a:pt x="148991" y="205671"/>
                  <a:pt x="155870" y="243242"/>
                </a:cubicBezTo>
                <a:cubicBezTo>
                  <a:pt x="162749" y="280813"/>
                  <a:pt x="168835" y="292455"/>
                  <a:pt x="143170" y="327380"/>
                </a:cubicBezTo>
                <a:cubicBezTo>
                  <a:pt x="117505" y="362305"/>
                  <a:pt x="15111" y="449882"/>
                  <a:pt x="1882" y="452792"/>
                </a:cubicBezTo>
                <a:cubicBezTo>
                  <a:pt x="-11347" y="455702"/>
                  <a:pt x="48978" y="379767"/>
                  <a:pt x="63795" y="344842"/>
                </a:cubicBezTo>
                <a:cubicBezTo>
                  <a:pt x="78612" y="309917"/>
                  <a:pt x="89459" y="277902"/>
                  <a:pt x="90782" y="243242"/>
                </a:cubicBezTo>
                <a:cubicBezTo>
                  <a:pt x="92105" y="208582"/>
                  <a:pt x="68821" y="175509"/>
                  <a:pt x="71732" y="136880"/>
                </a:cubicBezTo>
                <a:cubicBezTo>
                  <a:pt x="74643" y="98251"/>
                  <a:pt x="122268" y="6176"/>
                  <a:pt x="127295" y="355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: 図形 1475">
            <a:extLst>
              <a:ext uri="{FF2B5EF4-FFF2-40B4-BE49-F238E27FC236}">
                <a16:creationId xmlns:a16="http://schemas.microsoft.com/office/drawing/2014/main" id="{80B547DB-8005-4B6B-A8DC-B3B2385F1E4E}"/>
              </a:ext>
            </a:extLst>
          </p:cNvPr>
          <p:cNvSpPr/>
          <p:nvPr/>
        </p:nvSpPr>
        <p:spPr>
          <a:xfrm>
            <a:off x="2510151" y="6838399"/>
            <a:ext cx="174348" cy="277140"/>
          </a:xfrm>
          <a:custGeom>
            <a:avLst/>
            <a:gdLst>
              <a:gd name="connsiteX0" fmla="*/ 174312 w 174348"/>
              <a:gd name="connsiteY0" fmla="*/ 551 h 277140"/>
              <a:gd name="connsiteX1" fmla="*/ 15562 w 174348"/>
              <a:gd name="connsiteY1" fmla="*/ 145014 h 277140"/>
              <a:gd name="connsiteX2" fmla="*/ 6037 w 174348"/>
              <a:gd name="connsiteY2" fmla="*/ 276776 h 277140"/>
              <a:gd name="connsiteX3" fmla="*/ 1274 w 174348"/>
              <a:gd name="connsiteY3" fmla="*/ 181526 h 277140"/>
              <a:gd name="connsiteX4" fmla="*/ 29849 w 174348"/>
              <a:gd name="connsiteY4" fmla="*/ 98976 h 277140"/>
              <a:gd name="connsiteX5" fmla="*/ 174312 w 174348"/>
              <a:gd name="connsiteY5" fmla="*/ 551 h 27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348" h="277140">
                <a:moveTo>
                  <a:pt x="174312" y="551"/>
                </a:moveTo>
                <a:cubicBezTo>
                  <a:pt x="171931" y="8224"/>
                  <a:pt x="43608" y="98976"/>
                  <a:pt x="15562" y="145014"/>
                </a:cubicBezTo>
                <a:cubicBezTo>
                  <a:pt x="-12484" y="191052"/>
                  <a:pt x="8418" y="270691"/>
                  <a:pt x="6037" y="276776"/>
                </a:cubicBezTo>
                <a:cubicBezTo>
                  <a:pt x="3656" y="282861"/>
                  <a:pt x="-2695" y="211159"/>
                  <a:pt x="1274" y="181526"/>
                </a:cubicBezTo>
                <a:cubicBezTo>
                  <a:pt x="5243" y="151893"/>
                  <a:pt x="-843" y="130726"/>
                  <a:pt x="29849" y="98976"/>
                </a:cubicBezTo>
                <a:cubicBezTo>
                  <a:pt x="60541" y="67226"/>
                  <a:pt x="176693" y="-7122"/>
                  <a:pt x="174312" y="55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: 図形 1476">
            <a:extLst>
              <a:ext uri="{FF2B5EF4-FFF2-40B4-BE49-F238E27FC236}">
                <a16:creationId xmlns:a16="http://schemas.microsoft.com/office/drawing/2014/main" id="{59ED04BF-3711-4ADF-9BB9-FC5797D6E942}"/>
              </a:ext>
            </a:extLst>
          </p:cNvPr>
          <p:cNvSpPr/>
          <p:nvPr/>
        </p:nvSpPr>
        <p:spPr>
          <a:xfrm>
            <a:off x="2338178" y="6983403"/>
            <a:ext cx="42135" cy="322312"/>
          </a:xfrm>
          <a:custGeom>
            <a:avLst/>
            <a:gdLst>
              <a:gd name="connsiteX0" fmla="*/ 41485 w 42135"/>
              <a:gd name="connsiteY0" fmla="*/ 10 h 322312"/>
              <a:gd name="connsiteX1" fmla="*/ 25610 w 42135"/>
              <a:gd name="connsiteY1" fmla="*/ 119072 h 322312"/>
              <a:gd name="connsiteX2" fmla="*/ 27197 w 42135"/>
              <a:gd name="connsiteY2" fmla="*/ 319097 h 322312"/>
              <a:gd name="connsiteX3" fmla="*/ 20847 w 42135"/>
              <a:gd name="connsiteY3" fmla="*/ 233372 h 322312"/>
              <a:gd name="connsiteX4" fmla="*/ 210 w 42135"/>
              <a:gd name="connsiteY4" fmla="*/ 112722 h 322312"/>
              <a:gd name="connsiteX5" fmla="*/ 41485 w 42135"/>
              <a:gd name="connsiteY5" fmla="*/ 10 h 32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35" h="322312">
                <a:moveTo>
                  <a:pt x="41485" y="10"/>
                </a:moveTo>
                <a:cubicBezTo>
                  <a:pt x="45718" y="1068"/>
                  <a:pt x="27991" y="65891"/>
                  <a:pt x="25610" y="119072"/>
                </a:cubicBezTo>
                <a:cubicBezTo>
                  <a:pt x="23229" y="172253"/>
                  <a:pt x="27991" y="300047"/>
                  <a:pt x="27197" y="319097"/>
                </a:cubicBezTo>
                <a:cubicBezTo>
                  <a:pt x="26403" y="338147"/>
                  <a:pt x="25345" y="267768"/>
                  <a:pt x="20847" y="233372"/>
                </a:cubicBezTo>
                <a:cubicBezTo>
                  <a:pt x="16349" y="198976"/>
                  <a:pt x="-2171" y="146853"/>
                  <a:pt x="210" y="112722"/>
                </a:cubicBezTo>
                <a:cubicBezTo>
                  <a:pt x="2591" y="78591"/>
                  <a:pt x="37252" y="-1048"/>
                  <a:pt x="41485" y="1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: 図形 1477">
            <a:extLst>
              <a:ext uri="{FF2B5EF4-FFF2-40B4-BE49-F238E27FC236}">
                <a16:creationId xmlns:a16="http://schemas.microsoft.com/office/drawing/2014/main" id="{BECBAEB9-EF6E-4C3D-A5FA-AEF839C21C6D}"/>
              </a:ext>
            </a:extLst>
          </p:cNvPr>
          <p:cNvSpPr/>
          <p:nvPr/>
        </p:nvSpPr>
        <p:spPr>
          <a:xfrm>
            <a:off x="2473070" y="7242066"/>
            <a:ext cx="76662" cy="120806"/>
          </a:xfrm>
          <a:custGeom>
            <a:avLst/>
            <a:gdLst>
              <a:gd name="connsiteX0" fmla="*/ 255 w 76662"/>
              <a:gd name="connsiteY0" fmla="*/ 109 h 120806"/>
              <a:gd name="connsiteX1" fmla="*/ 28830 w 76662"/>
              <a:gd name="connsiteY1" fmla="*/ 49322 h 120806"/>
              <a:gd name="connsiteX2" fmla="*/ 76455 w 76662"/>
              <a:gd name="connsiteY2" fmla="*/ 120759 h 120806"/>
              <a:gd name="connsiteX3" fmla="*/ 44705 w 76662"/>
              <a:gd name="connsiteY3" fmla="*/ 38209 h 120806"/>
              <a:gd name="connsiteX4" fmla="*/ 255 w 76662"/>
              <a:gd name="connsiteY4" fmla="*/ 109 h 12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62" h="120806">
                <a:moveTo>
                  <a:pt x="255" y="109"/>
                </a:moveTo>
                <a:cubicBezTo>
                  <a:pt x="-2391" y="1961"/>
                  <a:pt x="16130" y="29214"/>
                  <a:pt x="28830" y="49322"/>
                </a:cubicBezTo>
                <a:cubicBezTo>
                  <a:pt x="41530" y="69430"/>
                  <a:pt x="73809" y="122611"/>
                  <a:pt x="76455" y="120759"/>
                </a:cubicBezTo>
                <a:cubicBezTo>
                  <a:pt x="79101" y="118907"/>
                  <a:pt x="55817" y="56200"/>
                  <a:pt x="44705" y="38209"/>
                </a:cubicBezTo>
                <a:cubicBezTo>
                  <a:pt x="33593" y="20218"/>
                  <a:pt x="2901" y="-1743"/>
                  <a:pt x="255" y="10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: 図形 1478">
            <a:extLst>
              <a:ext uri="{FF2B5EF4-FFF2-40B4-BE49-F238E27FC236}">
                <a16:creationId xmlns:a16="http://schemas.microsoft.com/office/drawing/2014/main" id="{4E24F715-99B9-48CD-9C4C-44627FA9C824}"/>
              </a:ext>
            </a:extLst>
          </p:cNvPr>
          <p:cNvSpPr/>
          <p:nvPr/>
        </p:nvSpPr>
        <p:spPr>
          <a:xfrm>
            <a:off x="1974826" y="7361160"/>
            <a:ext cx="180818" cy="325557"/>
          </a:xfrm>
          <a:custGeom>
            <a:avLst/>
            <a:gdLst>
              <a:gd name="connsiteX0" fmla="*/ 103212 w 180818"/>
              <a:gd name="connsiteY0" fmla="*/ 78 h 325557"/>
              <a:gd name="connsiteX1" fmla="*/ 179412 w 180818"/>
              <a:gd name="connsiteY1" fmla="*/ 100090 h 325557"/>
              <a:gd name="connsiteX2" fmla="*/ 149249 w 180818"/>
              <a:gd name="connsiteY2" fmla="*/ 122315 h 325557"/>
              <a:gd name="connsiteX3" fmla="*/ 106387 w 180818"/>
              <a:gd name="connsiteY3" fmla="*/ 277890 h 325557"/>
              <a:gd name="connsiteX4" fmla="*/ 24 w 180818"/>
              <a:gd name="connsiteY4" fmla="*/ 323928 h 325557"/>
              <a:gd name="connsiteX5" fmla="*/ 96862 w 180818"/>
              <a:gd name="connsiteY5" fmla="*/ 231853 h 325557"/>
              <a:gd name="connsiteX6" fmla="*/ 128612 w 180818"/>
              <a:gd name="connsiteY6" fmla="*/ 85803 h 325557"/>
              <a:gd name="connsiteX7" fmla="*/ 103212 w 180818"/>
              <a:gd name="connsiteY7" fmla="*/ 78 h 32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818" h="325557">
                <a:moveTo>
                  <a:pt x="103212" y="78"/>
                </a:moveTo>
                <a:cubicBezTo>
                  <a:pt x="111678" y="2459"/>
                  <a:pt x="171739" y="79717"/>
                  <a:pt x="179412" y="100090"/>
                </a:cubicBezTo>
                <a:cubicBezTo>
                  <a:pt x="187085" y="120463"/>
                  <a:pt x="161420" y="92682"/>
                  <a:pt x="149249" y="122315"/>
                </a:cubicBezTo>
                <a:cubicBezTo>
                  <a:pt x="137078" y="151948"/>
                  <a:pt x="131258" y="244288"/>
                  <a:pt x="106387" y="277890"/>
                </a:cubicBezTo>
                <a:cubicBezTo>
                  <a:pt x="81516" y="311492"/>
                  <a:pt x="1611" y="331601"/>
                  <a:pt x="24" y="323928"/>
                </a:cubicBezTo>
                <a:cubicBezTo>
                  <a:pt x="-1563" y="316255"/>
                  <a:pt x="75431" y="271540"/>
                  <a:pt x="96862" y="231853"/>
                </a:cubicBezTo>
                <a:cubicBezTo>
                  <a:pt x="118293" y="192166"/>
                  <a:pt x="125173" y="121257"/>
                  <a:pt x="128612" y="85803"/>
                </a:cubicBezTo>
                <a:cubicBezTo>
                  <a:pt x="132052" y="50349"/>
                  <a:pt x="94746" y="-2303"/>
                  <a:pt x="103212" y="78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: 図形 1479">
            <a:extLst>
              <a:ext uri="{FF2B5EF4-FFF2-40B4-BE49-F238E27FC236}">
                <a16:creationId xmlns:a16="http://schemas.microsoft.com/office/drawing/2014/main" id="{6E4A477A-FDCB-4DB8-B868-A1C29D87229B}"/>
              </a:ext>
            </a:extLst>
          </p:cNvPr>
          <p:cNvSpPr/>
          <p:nvPr/>
        </p:nvSpPr>
        <p:spPr>
          <a:xfrm>
            <a:off x="2344801" y="7957706"/>
            <a:ext cx="375002" cy="1755425"/>
          </a:xfrm>
          <a:custGeom>
            <a:avLst/>
            <a:gdLst>
              <a:gd name="connsiteX0" fmla="*/ 63966 w 375002"/>
              <a:gd name="connsiteY0" fmla="*/ 22127 h 1755425"/>
              <a:gd name="connsiteX1" fmla="*/ 89366 w 375002"/>
              <a:gd name="connsiteY1" fmla="*/ 127961 h 1755425"/>
              <a:gd name="connsiteX2" fmla="*/ 360299 w 375002"/>
              <a:gd name="connsiteY2" fmla="*/ 674061 h 1755425"/>
              <a:gd name="connsiteX3" fmla="*/ 334899 w 375002"/>
              <a:gd name="connsiteY3" fmla="*/ 936527 h 1755425"/>
              <a:gd name="connsiteX4" fmla="*/ 301032 w 375002"/>
              <a:gd name="connsiteY4" fmla="*/ 1736627 h 1755425"/>
              <a:gd name="connsiteX5" fmla="*/ 262932 w 375002"/>
              <a:gd name="connsiteY5" fmla="*/ 1491094 h 1755425"/>
              <a:gd name="connsiteX6" fmla="*/ 258699 w 375002"/>
              <a:gd name="connsiteY6" fmla="*/ 1359861 h 1755425"/>
              <a:gd name="connsiteX7" fmla="*/ 245999 w 375002"/>
              <a:gd name="connsiteY7" fmla="*/ 1325994 h 1755425"/>
              <a:gd name="connsiteX8" fmla="*/ 245999 w 375002"/>
              <a:gd name="connsiteY8" fmla="*/ 1224394 h 1755425"/>
              <a:gd name="connsiteX9" fmla="*/ 233299 w 375002"/>
              <a:gd name="connsiteY9" fmla="*/ 1165127 h 1755425"/>
              <a:gd name="connsiteX10" fmla="*/ 245999 w 375002"/>
              <a:gd name="connsiteY10" fmla="*/ 919594 h 1755425"/>
              <a:gd name="connsiteX11" fmla="*/ 466 w 375002"/>
              <a:gd name="connsiteY11" fmla="*/ 1258261 h 1755425"/>
              <a:gd name="connsiteX12" fmla="*/ 182499 w 375002"/>
              <a:gd name="connsiteY12" fmla="*/ 902661 h 1755425"/>
              <a:gd name="connsiteX13" fmla="*/ 118999 w 375002"/>
              <a:gd name="connsiteY13" fmla="*/ 458161 h 1755425"/>
              <a:gd name="connsiteX14" fmla="*/ 63966 w 375002"/>
              <a:gd name="connsiteY14" fmla="*/ 22127 h 175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5002" h="1755425">
                <a:moveTo>
                  <a:pt x="63966" y="22127"/>
                </a:moveTo>
                <a:cubicBezTo>
                  <a:pt x="59027" y="-32906"/>
                  <a:pt x="39977" y="19305"/>
                  <a:pt x="89366" y="127961"/>
                </a:cubicBezTo>
                <a:cubicBezTo>
                  <a:pt x="138755" y="236617"/>
                  <a:pt x="319377" y="539300"/>
                  <a:pt x="360299" y="674061"/>
                </a:cubicBezTo>
                <a:cubicBezTo>
                  <a:pt x="401221" y="808822"/>
                  <a:pt x="344777" y="759433"/>
                  <a:pt x="334899" y="936527"/>
                </a:cubicBezTo>
                <a:cubicBezTo>
                  <a:pt x="325021" y="1113621"/>
                  <a:pt x="313026" y="1644199"/>
                  <a:pt x="301032" y="1736627"/>
                </a:cubicBezTo>
                <a:cubicBezTo>
                  <a:pt x="289038" y="1829055"/>
                  <a:pt x="269987" y="1553888"/>
                  <a:pt x="262932" y="1491094"/>
                </a:cubicBezTo>
                <a:cubicBezTo>
                  <a:pt x="255877" y="1428300"/>
                  <a:pt x="261521" y="1387378"/>
                  <a:pt x="258699" y="1359861"/>
                </a:cubicBezTo>
                <a:cubicBezTo>
                  <a:pt x="255877" y="1332344"/>
                  <a:pt x="248116" y="1348572"/>
                  <a:pt x="245999" y="1325994"/>
                </a:cubicBezTo>
                <a:cubicBezTo>
                  <a:pt x="243882" y="1303416"/>
                  <a:pt x="248116" y="1251205"/>
                  <a:pt x="245999" y="1224394"/>
                </a:cubicBezTo>
                <a:cubicBezTo>
                  <a:pt x="243882" y="1197583"/>
                  <a:pt x="233299" y="1215927"/>
                  <a:pt x="233299" y="1165127"/>
                </a:cubicBezTo>
                <a:cubicBezTo>
                  <a:pt x="233299" y="1114327"/>
                  <a:pt x="284804" y="904072"/>
                  <a:pt x="245999" y="919594"/>
                </a:cubicBezTo>
                <a:cubicBezTo>
                  <a:pt x="207194" y="935116"/>
                  <a:pt x="11049" y="1261083"/>
                  <a:pt x="466" y="1258261"/>
                </a:cubicBezTo>
                <a:cubicBezTo>
                  <a:pt x="-10117" y="1255439"/>
                  <a:pt x="162744" y="1036011"/>
                  <a:pt x="182499" y="902661"/>
                </a:cubicBezTo>
                <a:cubicBezTo>
                  <a:pt x="202254" y="769311"/>
                  <a:pt x="146516" y="606328"/>
                  <a:pt x="118999" y="458161"/>
                </a:cubicBezTo>
                <a:cubicBezTo>
                  <a:pt x="91482" y="309994"/>
                  <a:pt x="68905" y="77160"/>
                  <a:pt x="63966" y="22127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: 図形 1480">
            <a:extLst>
              <a:ext uri="{FF2B5EF4-FFF2-40B4-BE49-F238E27FC236}">
                <a16:creationId xmlns:a16="http://schemas.microsoft.com/office/drawing/2014/main" id="{19AB723F-536C-4F4B-B79F-A809AAB8C2BB}"/>
              </a:ext>
            </a:extLst>
          </p:cNvPr>
          <p:cNvSpPr/>
          <p:nvPr/>
        </p:nvSpPr>
        <p:spPr>
          <a:xfrm>
            <a:off x="2311251" y="9305372"/>
            <a:ext cx="278017" cy="1555703"/>
          </a:xfrm>
          <a:custGeom>
            <a:avLst/>
            <a:gdLst>
              <a:gd name="connsiteX0" fmla="*/ 8616 w 278017"/>
              <a:gd name="connsiteY0" fmla="*/ 88395 h 1555703"/>
              <a:gd name="connsiteX1" fmla="*/ 80582 w 278017"/>
              <a:gd name="connsiteY1" fmla="*/ 118028 h 1555703"/>
              <a:gd name="connsiteX2" fmla="*/ 232982 w 278017"/>
              <a:gd name="connsiteY2" fmla="*/ 1066295 h 1555703"/>
              <a:gd name="connsiteX3" fmla="*/ 118682 w 278017"/>
              <a:gd name="connsiteY3" fmla="*/ 1548895 h 1555703"/>
              <a:gd name="connsiteX4" fmla="*/ 161016 w 278017"/>
              <a:gd name="connsiteY4" fmla="*/ 1311828 h 1555703"/>
              <a:gd name="connsiteX5" fmla="*/ 275316 w 278017"/>
              <a:gd name="connsiteY5" fmla="*/ 791128 h 1555703"/>
              <a:gd name="connsiteX6" fmla="*/ 8616 w 278017"/>
              <a:gd name="connsiteY6" fmla="*/ 88395 h 1555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017" h="1555703">
                <a:moveTo>
                  <a:pt x="8616" y="88395"/>
                </a:moveTo>
                <a:cubicBezTo>
                  <a:pt x="-23840" y="-23788"/>
                  <a:pt x="43188" y="-44955"/>
                  <a:pt x="80582" y="118028"/>
                </a:cubicBezTo>
                <a:cubicBezTo>
                  <a:pt x="117976" y="281011"/>
                  <a:pt x="226632" y="827817"/>
                  <a:pt x="232982" y="1066295"/>
                </a:cubicBezTo>
                <a:cubicBezTo>
                  <a:pt x="239332" y="1304773"/>
                  <a:pt x="130676" y="1507973"/>
                  <a:pt x="118682" y="1548895"/>
                </a:cubicBezTo>
                <a:cubicBezTo>
                  <a:pt x="106688" y="1589817"/>
                  <a:pt x="134910" y="1438123"/>
                  <a:pt x="161016" y="1311828"/>
                </a:cubicBezTo>
                <a:cubicBezTo>
                  <a:pt x="187122" y="1185534"/>
                  <a:pt x="296483" y="1001384"/>
                  <a:pt x="275316" y="791128"/>
                </a:cubicBezTo>
                <a:cubicBezTo>
                  <a:pt x="254149" y="580873"/>
                  <a:pt x="41072" y="200578"/>
                  <a:pt x="8616" y="88395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: 図形 1481">
            <a:extLst>
              <a:ext uri="{FF2B5EF4-FFF2-40B4-BE49-F238E27FC236}">
                <a16:creationId xmlns:a16="http://schemas.microsoft.com/office/drawing/2014/main" id="{60166C53-EBD2-4668-A075-6295827DA75D}"/>
              </a:ext>
            </a:extLst>
          </p:cNvPr>
          <p:cNvSpPr/>
          <p:nvPr/>
        </p:nvSpPr>
        <p:spPr>
          <a:xfrm>
            <a:off x="1948042" y="10938832"/>
            <a:ext cx="493029" cy="1093350"/>
          </a:xfrm>
          <a:custGeom>
            <a:avLst/>
            <a:gdLst>
              <a:gd name="connsiteX0" fmla="*/ 477658 w 493029"/>
              <a:gd name="connsiteY0" fmla="*/ 101 h 1093350"/>
              <a:gd name="connsiteX1" fmla="*/ 481891 w 493029"/>
              <a:gd name="connsiteY1" fmla="*/ 313368 h 1093350"/>
              <a:gd name="connsiteX2" fmla="*/ 333725 w 493029"/>
              <a:gd name="connsiteY2" fmla="*/ 525035 h 1093350"/>
              <a:gd name="connsiteX3" fmla="*/ 92425 w 493029"/>
              <a:gd name="connsiteY3" fmla="*/ 1011868 h 1093350"/>
              <a:gd name="connsiteX4" fmla="*/ 3525 w 493029"/>
              <a:gd name="connsiteY4" fmla="*/ 1054201 h 1093350"/>
              <a:gd name="connsiteX5" fmla="*/ 198258 w 493029"/>
              <a:gd name="connsiteY5" fmla="*/ 613935 h 1093350"/>
              <a:gd name="connsiteX6" fmla="*/ 439558 w 493029"/>
              <a:gd name="connsiteY6" fmla="*/ 347235 h 1093350"/>
              <a:gd name="connsiteX7" fmla="*/ 477658 w 493029"/>
              <a:gd name="connsiteY7" fmla="*/ 101 h 109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029" h="1093350">
                <a:moveTo>
                  <a:pt x="477658" y="101"/>
                </a:moveTo>
                <a:cubicBezTo>
                  <a:pt x="484713" y="-5543"/>
                  <a:pt x="505880" y="225879"/>
                  <a:pt x="481891" y="313368"/>
                </a:cubicBezTo>
                <a:cubicBezTo>
                  <a:pt x="457902" y="400857"/>
                  <a:pt x="398636" y="408618"/>
                  <a:pt x="333725" y="525035"/>
                </a:cubicBezTo>
                <a:cubicBezTo>
                  <a:pt x="268814" y="641452"/>
                  <a:pt x="147458" y="923674"/>
                  <a:pt x="92425" y="1011868"/>
                </a:cubicBezTo>
                <a:cubicBezTo>
                  <a:pt x="37392" y="1100062"/>
                  <a:pt x="-14114" y="1120523"/>
                  <a:pt x="3525" y="1054201"/>
                </a:cubicBezTo>
                <a:cubicBezTo>
                  <a:pt x="21164" y="987879"/>
                  <a:pt x="125586" y="731763"/>
                  <a:pt x="198258" y="613935"/>
                </a:cubicBezTo>
                <a:cubicBezTo>
                  <a:pt x="270930" y="496107"/>
                  <a:pt x="396519" y="443896"/>
                  <a:pt x="439558" y="347235"/>
                </a:cubicBezTo>
                <a:cubicBezTo>
                  <a:pt x="482597" y="250574"/>
                  <a:pt x="470603" y="5745"/>
                  <a:pt x="477658" y="10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: 図形 1482">
            <a:extLst>
              <a:ext uri="{FF2B5EF4-FFF2-40B4-BE49-F238E27FC236}">
                <a16:creationId xmlns:a16="http://schemas.microsoft.com/office/drawing/2014/main" id="{9EF13C3D-D592-4E4F-98E0-A4A5906213FC}"/>
              </a:ext>
            </a:extLst>
          </p:cNvPr>
          <p:cNvSpPr/>
          <p:nvPr/>
        </p:nvSpPr>
        <p:spPr>
          <a:xfrm>
            <a:off x="2004863" y="10932411"/>
            <a:ext cx="396181" cy="599201"/>
          </a:xfrm>
          <a:custGeom>
            <a:avLst/>
            <a:gdLst>
              <a:gd name="connsiteX0" fmla="*/ 323470 w 396181"/>
              <a:gd name="connsiteY0" fmla="*/ 57322 h 599201"/>
              <a:gd name="connsiteX1" fmla="*/ 22904 w 396181"/>
              <a:gd name="connsiteY1" fmla="*/ 412922 h 599201"/>
              <a:gd name="connsiteX2" fmla="*/ 22904 w 396181"/>
              <a:gd name="connsiteY2" fmla="*/ 599189 h 599201"/>
              <a:gd name="connsiteX3" fmla="*/ 39837 w 396181"/>
              <a:gd name="connsiteY3" fmla="*/ 421389 h 599201"/>
              <a:gd name="connsiteX4" fmla="*/ 52537 w 396181"/>
              <a:gd name="connsiteY4" fmla="*/ 256289 h 599201"/>
              <a:gd name="connsiteX5" fmla="*/ 378504 w 396181"/>
              <a:gd name="connsiteY5" fmla="*/ 19222 h 599201"/>
              <a:gd name="connsiteX6" fmla="*/ 323470 w 396181"/>
              <a:gd name="connsiteY6" fmla="*/ 57322 h 59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181" h="599201">
                <a:moveTo>
                  <a:pt x="323470" y="57322"/>
                </a:moveTo>
                <a:cubicBezTo>
                  <a:pt x="264203" y="122939"/>
                  <a:pt x="72998" y="322611"/>
                  <a:pt x="22904" y="412922"/>
                </a:cubicBezTo>
                <a:cubicBezTo>
                  <a:pt x="-27190" y="503233"/>
                  <a:pt x="20082" y="597778"/>
                  <a:pt x="22904" y="599189"/>
                </a:cubicBezTo>
                <a:cubicBezTo>
                  <a:pt x="25726" y="600600"/>
                  <a:pt x="34898" y="478539"/>
                  <a:pt x="39837" y="421389"/>
                </a:cubicBezTo>
                <a:cubicBezTo>
                  <a:pt x="44776" y="364239"/>
                  <a:pt x="-3908" y="323317"/>
                  <a:pt x="52537" y="256289"/>
                </a:cubicBezTo>
                <a:cubicBezTo>
                  <a:pt x="108981" y="189261"/>
                  <a:pt x="336876" y="50972"/>
                  <a:pt x="378504" y="19222"/>
                </a:cubicBezTo>
                <a:cubicBezTo>
                  <a:pt x="420132" y="-12528"/>
                  <a:pt x="382737" y="-8295"/>
                  <a:pt x="323470" y="57322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: 図形 1483">
            <a:extLst>
              <a:ext uri="{FF2B5EF4-FFF2-40B4-BE49-F238E27FC236}">
                <a16:creationId xmlns:a16="http://schemas.microsoft.com/office/drawing/2014/main" id="{CFCA1C4E-BB79-4EC5-AB05-055D75ACEE5B}"/>
              </a:ext>
            </a:extLst>
          </p:cNvPr>
          <p:cNvSpPr/>
          <p:nvPr/>
        </p:nvSpPr>
        <p:spPr>
          <a:xfrm>
            <a:off x="3201707" y="8195525"/>
            <a:ext cx="587776" cy="1855476"/>
          </a:xfrm>
          <a:custGeom>
            <a:avLst/>
            <a:gdLst>
              <a:gd name="connsiteX0" fmla="*/ 11393 w 587776"/>
              <a:gd name="connsiteY0" fmla="*/ 67942 h 1855476"/>
              <a:gd name="connsiteX1" fmla="*/ 100293 w 587776"/>
              <a:gd name="connsiteY1" fmla="*/ 152608 h 1855476"/>
              <a:gd name="connsiteX2" fmla="*/ 477060 w 587776"/>
              <a:gd name="connsiteY2" fmla="*/ 1261742 h 1855476"/>
              <a:gd name="connsiteX3" fmla="*/ 587126 w 587776"/>
              <a:gd name="connsiteY3" fmla="*/ 1841708 h 1855476"/>
              <a:gd name="connsiteX4" fmla="*/ 519393 w 587776"/>
              <a:gd name="connsiteY4" fmla="*/ 1621575 h 1855476"/>
              <a:gd name="connsiteX5" fmla="*/ 451660 w 587776"/>
              <a:gd name="connsiteY5" fmla="*/ 1045842 h 1855476"/>
              <a:gd name="connsiteX6" fmla="*/ 303493 w 587776"/>
              <a:gd name="connsiteY6" fmla="*/ 702942 h 1855476"/>
              <a:gd name="connsiteX7" fmla="*/ 11393 w 587776"/>
              <a:gd name="connsiteY7" fmla="*/ 67942 h 185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7776" h="1855476">
                <a:moveTo>
                  <a:pt x="11393" y="67942"/>
                </a:moveTo>
                <a:cubicBezTo>
                  <a:pt x="-22474" y="-23780"/>
                  <a:pt x="22682" y="-46359"/>
                  <a:pt x="100293" y="152608"/>
                </a:cubicBezTo>
                <a:cubicBezTo>
                  <a:pt x="177904" y="351575"/>
                  <a:pt x="395921" y="980225"/>
                  <a:pt x="477060" y="1261742"/>
                </a:cubicBezTo>
                <a:cubicBezTo>
                  <a:pt x="558199" y="1543259"/>
                  <a:pt x="580071" y="1781736"/>
                  <a:pt x="587126" y="1841708"/>
                </a:cubicBezTo>
                <a:cubicBezTo>
                  <a:pt x="594181" y="1901680"/>
                  <a:pt x="541971" y="1754219"/>
                  <a:pt x="519393" y="1621575"/>
                </a:cubicBezTo>
                <a:cubicBezTo>
                  <a:pt x="496815" y="1488931"/>
                  <a:pt x="487643" y="1198948"/>
                  <a:pt x="451660" y="1045842"/>
                </a:cubicBezTo>
                <a:cubicBezTo>
                  <a:pt x="415677" y="892736"/>
                  <a:pt x="375460" y="873686"/>
                  <a:pt x="303493" y="702942"/>
                </a:cubicBezTo>
                <a:cubicBezTo>
                  <a:pt x="231526" y="532198"/>
                  <a:pt x="45260" y="159664"/>
                  <a:pt x="11393" y="67942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: 図形 1484">
            <a:extLst>
              <a:ext uri="{FF2B5EF4-FFF2-40B4-BE49-F238E27FC236}">
                <a16:creationId xmlns:a16="http://schemas.microsoft.com/office/drawing/2014/main" id="{A35C5F61-AD9E-49BD-AE23-34E8B5E9DDD9}"/>
              </a:ext>
            </a:extLst>
          </p:cNvPr>
          <p:cNvSpPr/>
          <p:nvPr/>
        </p:nvSpPr>
        <p:spPr>
          <a:xfrm>
            <a:off x="4139941" y="10518200"/>
            <a:ext cx="137146" cy="743024"/>
          </a:xfrm>
          <a:custGeom>
            <a:avLst/>
            <a:gdLst>
              <a:gd name="connsiteX0" fmla="*/ 55292 w 137146"/>
              <a:gd name="connsiteY0" fmla="*/ 1633 h 743024"/>
              <a:gd name="connsiteX1" fmla="*/ 114559 w 137146"/>
              <a:gd name="connsiteY1" fmla="*/ 450367 h 743024"/>
              <a:gd name="connsiteX2" fmla="*/ 259 w 137146"/>
              <a:gd name="connsiteY2" fmla="*/ 742467 h 743024"/>
              <a:gd name="connsiteX3" fmla="*/ 84926 w 137146"/>
              <a:gd name="connsiteY3" fmla="*/ 518100 h 743024"/>
              <a:gd name="connsiteX4" fmla="*/ 135726 w 137146"/>
              <a:gd name="connsiteY4" fmla="*/ 306433 h 743024"/>
              <a:gd name="connsiteX5" fmla="*/ 55292 w 137146"/>
              <a:gd name="connsiteY5" fmla="*/ 1633 h 74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46" h="743024">
                <a:moveTo>
                  <a:pt x="55292" y="1633"/>
                </a:moveTo>
                <a:cubicBezTo>
                  <a:pt x="51764" y="25622"/>
                  <a:pt x="123731" y="326895"/>
                  <a:pt x="114559" y="450367"/>
                </a:cubicBezTo>
                <a:cubicBezTo>
                  <a:pt x="105387" y="573839"/>
                  <a:pt x="5198" y="731178"/>
                  <a:pt x="259" y="742467"/>
                </a:cubicBezTo>
                <a:cubicBezTo>
                  <a:pt x="-4680" y="753756"/>
                  <a:pt x="62348" y="590772"/>
                  <a:pt x="84926" y="518100"/>
                </a:cubicBezTo>
                <a:cubicBezTo>
                  <a:pt x="107504" y="445428"/>
                  <a:pt x="144898" y="388277"/>
                  <a:pt x="135726" y="306433"/>
                </a:cubicBezTo>
                <a:cubicBezTo>
                  <a:pt x="126554" y="224589"/>
                  <a:pt x="58820" y="-22356"/>
                  <a:pt x="55292" y="1633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: 図形 1485">
            <a:extLst>
              <a:ext uri="{FF2B5EF4-FFF2-40B4-BE49-F238E27FC236}">
                <a16:creationId xmlns:a16="http://schemas.microsoft.com/office/drawing/2014/main" id="{6D4ED949-B297-4820-B3EA-3711BEB9FBE2}"/>
              </a:ext>
            </a:extLst>
          </p:cNvPr>
          <p:cNvSpPr/>
          <p:nvPr/>
        </p:nvSpPr>
        <p:spPr>
          <a:xfrm>
            <a:off x="3808038" y="10942270"/>
            <a:ext cx="154409" cy="675491"/>
          </a:xfrm>
          <a:custGeom>
            <a:avLst/>
            <a:gdLst>
              <a:gd name="connsiteX0" fmla="*/ 133195 w 154409"/>
              <a:gd name="connsiteY0" fmla="*/ 897 h 675491"/>
              <a:gd name="connsiteX1" fmla="*/ 48529 w 154409"/>
              <a:gd name="connsiteY1" fmla="*/ 394597 h 675491"/>
              <a:gd name="connsiteX2" fmla="*/ 154362 w 154409"/>
              <a:gd name="connsiteY2" fmla="*/ 673997 h 675491"/>
              <a:gd name="connsiteX3" fmla="*/ 61229 w 154409"/>
              <a:gd name="connsiteY3" fmla="*/ 496197 h 675491"/>
              <a:gd name="connsiteX4" fmla="*/ 1962 w 154409"/>
              <a:gd name="connsiteY4" fmla="*/ 292997 h 675491"/>
              <a:gd name="connsiteX5" fmla="*/ 133195 w 154409"/>
              <a:gd name="connsiteY5" fmla="*/ 897 h 67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409" h="675491">
                <a:moveTo>
                  <a:pt x="133195" y="897"/>
                </a:moveTo>
                <a:cubicBezTo>
                  <a:pt x="140956" y="17830"/>
                  <a:pt x="45001" y="282414"/>
                  <a:pt x="48529" y="394597"/>
                </a:cubicBezTo>
                <a:cubicBezTo>
                  <a:pt x="52057" y="506780"/>
                  <a:pt x="152245" y="657064"/>
                  <a:pt x="154362" y="673997"/>
                </a:cubicBezTo>
                <a:cubicBezTo>
                  <a:pt x="156479" y="690930"/>
                  <a:pt x="86629" y="559697"/>
                  <a:pt x="61229" y="496197"/>
                </a:cubicBezTo>
                <a:cubicBezTo>
                  <a:pt x="35829" y="432697"/>
                  <a:pt x="-10032" y="374841"/>
                  <a:pt x="1962" y="292997"/>
                </a:cubicBezTo>
                <a:cubicBezTo>
                  <a:pt x="13956" y="211153"/>
                  <a:pt x="125434" y="-16036"/>
                  <a:pt x="133195" y="897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: 図形 1486">
            <a:extLst>
              <a:ext uri="{FF2B5EF4-FFF2-40B4-BE49-F238E27FC236}">
                <a16:creationId xmlns:a16="http://schemas.microsoft.com/office/drawing/2014/main" id="{25DB4730-9497-4677-BFD9-1394A4B606BE}"/>
              </a:ext>
            </a:extLst>
          </p:cNvPr>
          <p:cNvSpPr/>
          <p:nvPr/>
        </p:nvSpPr>
        <p:spPr>
          <a:xfrm>
            <a:off x="3917325" y="10934315"/>
            <a:ext cx="411744" cy="97843"/>
          </a:xfrm>
          <a:custGeom>
            <a:avLst/>
            <a:gdLst>
              <a:gd name="connsiteX0" fmla="*/ 6975 w 411744"/>
              <a:gd name="connsiteY0" fmla="*/ 97752 h 97843"/>
              <a:gd name="connsiteX1" fmla="*/ 409142 w 411744"/>
              <a:gd name="connsiteY1" fmla="*/ 21552 h 97843"/>
              <a:gd name="connsiteX2" fmla="*/ 172075 w 411744"/>
              <a:gd name="connsiteY2" fmla="*/ 4618 h 97843"/>
              <a:gd name="connsiteX3" fmla="*/ 6975 w 411744"/>
              <a:gd name="connsiteY3" fmla="*/ 97752 h 9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744" h="97843">
                <a:moveTo>
                  <a:pt x="6975" y="97752"/>
                </a:moveTo>
                <a:cubicBezTo>
                  <a:pt x="46486" y="100574"/>
                  <a:pt x="381625" y="37074"/>
                  <a:pt x="409142" y="21552"/>
                </a:cubicBezTo>
                <a:cubicBezTo>
                  <a:pt x="436659" y="6030"/>
                  <a:pt x="238397" y="-7376"/>
                  <a:pt x="172075" y="4618"/>
                </a:cubicBezTo>
                <a:cubicBezTo>
                  <a:pt x="105753" y="16612"/>
                  <a:pt x="-32536" y="94930"/>
                  <a:pt x="6975" y="97752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: 図形 1487">
            <a:extLst>
              <a:ext uri="{FF2B5EF4-FFF2-40B4-BE49-F238E27FC236}">
                <a16:creationId xmlns:a16="http://schemas.microsoft.com/office/drawing/2014/main" id="{A036CCF6-87A1-4CC2-B3B6-A65306BEB157}"/>
              </a:ext>
            </a:extLst>
          </p:cNvPr>
          <p:cNvSpPr/>
          <p:nvPr/>
        </p:nvSpPr>
        <p:spPr>
          <a:xfrm>
            <a:off x="3175000" y="7957335"/>
            <a:ext cx="1751913" cy="219727"/>
          </a:xfrm>
          <a:custGeom>
            <a:avLst/>
            <a:gdLst>
              <a:gd name="connsiteX0" fmla="*/ 0 w 1751913"/>
              <a:gd name="connsiteY0" fmla="*/ 14032 h 219727"/>
              <a:gd name="connsiteX1" fmla="*/ 334433 w 1751913"/>
              <a:gd name="connsiteY1" fmla="*/ 14032 h 219727"/>
              <a:gd name="connsiteX2" fmla="*/ 1625600 w 1751913"/>
              <a:gd name="connsiteY2" fmla="*/ 9798 h 219727"/>
              <a:gd name="connsiteX3" fmla="*/ 787400 w 1751913"/>
              <a:gd name="connsiteY3" fmla="*/ 157965 h 219727"/>
              <a:gd name="connsiteX4" fmla="*/ 1748367 w 1751913"/>
              <a:gd name="connsiteY4" fmla="*/ 69065 h 219727"/>
              <a:gd name="connsiteX5" fmla="*/ 1113367 w 1751913"/>
              <a:gd name="connsiteY5" fmla="*/ 212998 h 219727"/>
              <a:gd name="connsiteX6" fmla="*/ 1130300 w 1751913"/>
              <a:gd name="connsiteY6" fmla="*/ 196065 h 219727"/>
              <a:gd name="connsiteX7" fmla="*/ 1219200 w 1751913"/>
              <a:gd name="connsiteY7" fmla="*/ 196065 h 219727"/>
              <a:gd name="connsiteX8" fmla="*/ 1083733 w 1751913"/>
              <a:gd name="connsiteY8" fmla="*/ 157965 h 219727"/>
              <a:gd name="connsiteX9" fmla="*/ 668867 w 1751913"/>
              <a:gd name="connsiteY9" fmla="*/ 98698 h 219727"/>
              <a:gd name="connsiteX10" fmla="*/ 0 w 1751913"/>
              <a:gd name="connsiteY10" fmla="*/ 14032 h 21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1913" h="219727">
                <a:moveTo>
                  <a:pt x="0" y="14032"/>
                </a:moveTo>
                <a:lnTo>
                  <a:pt x="334433" y="14032"/>
                </a:lnTo>
                <a:cubicBezTo>
                  <a:pt x="605366" y="13326"/>
                  <a:pt x="1550105" y="-14191"/>
                  <a:pt x="1625600" y="9798"/>
                </a:cubicBezTo>
                <a:cubicBezTo>
                  <a:pt x="1701095" y="33787"/>
                  <a:pt x="766939" y="148087"/>
                  <a:pt x="787400" y="157965"/>
                </a:cubicBezTo>
                <a:cubicBezTo>
                  <a:pt x="807861" y="167843"/>
                  <a:pt x="1694039" y="59893"/>
                  <a:pt x="1748367" y="69065"/>
                </a:cubicBezTo>
                <a:cubicBezTo>
                  <a:pt x="1802695" y="78237"/>
                  <a:pt x="1216378" y="191831"/>
                  <a:pt x="1113367" y="212998"/>
                </a:cubicBezTo>
                <a:cubicBezTo>
                  <a:pt x="1010356" y="234165"/>
                  <a:pt x="1112661" y="198887"/>
                  <a:pt x="1130300" y="196065"/>
                </a:cubicBezTo>
                <a:cubicBezTo>
                  <a:pt x="1147939" y="193243"/>
                  <a:pt x="1226961" y="202415"/>
                  <a:pt x="1219200" y="196065"/>
                </a:cubicBezTo>
                <a:cubicBezTo>
                  <a:pt x="1211439" y="189715"/>
                  <a:pt x="1175455" y="174193"/>
                  <a:pt x="1083733" y="157965"/>
                </a:cubicBezTo>
                <a:cubicBezTo>
                  <a:pt x="992011" y="141737"/>
                  <a:pt x="668867" y="98698"/>
                  <a:pt x="668867" y="98698"/>
                </a:cubicBezTo>
                <a:lnTo>
                  <a:pt x="0" y="14032"/>
                </a:ln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: 図形 1488">
            <a:extLst>
              <a:ext uri="{FF2B5EF4-FFF2-40B4-BE49-F238E27FC236}">
                <a16:creationId xmlns:a16="http://schemas.microsoft.com/office/drawing/2014/main" id="{4E3723B8-77CE-48BC-B6CB-0B1E2056C692}"/>
              </a:ext>
            </a:extLst>
          </p:cNvPr>
          <p:cNvSpPr/>
          <p:nvPr/>
        </p:nvSpPr>
        <p:spPr>
          <a:xfrm>
            <a:off x="2990443" y="7268665"/>
            <a:ext cx="2163118" cy="303025"/>
          </a:xfrm>
          <a:custGeom>
            <a:avLst/>
            <a:gdLst>
              <a:gd name="connsiteX0" fmla="*/ 23690 w 2163118"/>
              <a:gd name="connsiteY0" fmla="*/ 4202 h 303025"/>
              <a:gd name="connsiteX1" fmla="*/ 171857 w 2163118"/>
              <a:gd name="connsiteY1" fmla="*/ 12668 h 303025"/>
              <a:gd name="connsiteX2" fmla="*/ 2110724 w 2163118"/>
              <a:gd name="connsiteY2" fmla="*/ 211635 h 303025"/>
              <a:gd name="connsiteX3" fmla="*/ 1653524 w 2163118"/>
              <a:gd name="connsiteY3" fmla="*/ 203168 h 303025"/>
              <a:gd name="connsiteX4" fmla="*/ 2123424 w 2163118"/>
              <a:gd name="connsiteY4" fmla="*/ 292068 h 303025"/>
              <a:gd name="connsiteX5" fmla="*/ 1120124 w 2163118"/>
              <a:gd name="connsiteY5" fmla="*/ 215868 h 303025"/>
              <a:gd name="connsiteX6" fmla="*/ 1958324 w 2163118"/>
              <a:gd name="connsiteY6" fmla="*/ 296302 h 303025"/>
              <a:gd name="connsiteX7" fmla="*/ 23690 w 2163118"/>
              <a:gd name="connsiteY7" fmla="*/ 4202 h 30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3118" h="303025">
                <a:moveTo>
                  <a:pt x="23690" y="4202"/>
                </a:moveTo>
                <a:cubicBezTo>
                  <a:pt x="-76146" y="-8851"/>
                  <a:pt x="171857" y="12668"/>
                  <a:pt x="171857" y="12668"/>
                </a:cubicBezTo>
                <a:lnTo>
                  <a:pt x="2110724" y="211635"/>
                </a:lnTo>
                <a:cubicBezTo>
                  <a:pt x="2357669" y="243385"/>
                  <a:pt x="1651407" y="189763"/>
                  <a:pt x="1653524" y="203168"/>
                </a:cubicBezTo>
                <a:cubicBezTo>
                  <a:pt x="1655641" y="216574"/>
                  <a:pt x="2212324" y="289951"/>
                  <a:pt x="2123424" y="292068"/>
                </a:cubicBezTo>
                <a:cubicBezTo>
                  <a:pt x="2034524" y="294185"/>
                  <a:pt x="1147641" y="215162"/>
                  <a:pt x="1120124" y="215868"/>
                </a:cubicBezTo>
                <a:cubicBezTo>
                  <a:pt x="1092607" y="216574"/>
                  <a:pt x="2144591" y="331580"/>
                  <a:pt x="1958324" y="296302"/>
                </a:cubicBezTo>
                <a:cubicBezTo>
                  <a:pt x="1772057" y="261024"/>
                  <a:pt x="887290" y="132613"/>
                  <a:pt x="23690" y="4202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: 図形 1489">
            <a:extLst>
              <a:ext uri="{FF2B5EF4-FFF2-40B4-BE49-F238E27FC236}">
                <a16:creationId xmlns:a16="http://schemas.microsoft.com/office/drawing/2014/main" id="{680B0B02-B6AA-4F8F-9F16-F6D998768C3D}"/>
              </a:ext>
            </a:extLst>
          </p:cNvPr>
          <p:cNvSpPr/>
          <p:nvPr/>
        </p:nvSpPr>
        <p:spPr>
          <a:xfrm>
            <a:off x="5224355" y="7012437"/>
            <a:ext cx="1368917" cy="793830"/>
          </a:xfrm>
          <a:custGeom>
            <a:avLst/>
            <a:gdLst>
              <a:gd name="connsiteX0" fmla="*/ 516045 w 1368917"/>
              <a:gd name="connsiteY0" fmla="*/ 19130 h 793830"/>
              <a:gd name="connsiteX1" fmla="*/ 626112 w 1368917"/>
              <a:gd name="connsiteY1" fmla="*/ 57230 h 793830"/>
              <a:gd name="connsiteX2" fmla="*/ 1362712 w 1368917"/>
              <a:gd name="connsiteY2" fmla="*/ 366263 h 793830"/>
              <a:gd name="connsiteX3" fmla="*/ 990178 w 1368917"/>
              <a:gd name="connsiteY3" fmla="*/ 599096 h 793830"/>
              <a:gd name="connsiteX4" fmla="*/ 1184912 w 1368917"/>
              <a:gd name="connsiteY4" fmla="*/ 704930 h 793830"/>
              <a:gd name="connsiteX5" fmla="*/ 1282278 w 1368917"/>
              <a:gd name="connsiteY5" fmla="*/ 743030 h 793830"/>
              <a:gd name="connsiteX6" fmla="*/ 3812 w 1368917"/>
              <a:gd name="connsiteY6" fmla="*/ 793830 h 793830"/>
              <a:gd name="connsiteX7" fmla="*/ 892812 w 1368917"/>
              <a:gd name="connsiteY7" fmla="*/ 717630 h 793830"/>
              <a:gd name="connsiteX8" fmla="*/ 1028278 w 1368917"/>
              <a:gd name="connsiteY8" fmla="*/ 535596 h 793830"/>
              <a:gd name="connsiteX9" fmla="*/ 1235712 w 1368917"/>
              <a:gd name="connsiteY9" fmla="*/ 412830 h 793830"/>
              <a:gd name="connsiteX10" fmla="*/ 516045 w 1368917"/>
              <a:gd name="connsiteY10" fmla="*/ 19130 h 79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8917" h="793830">
                <a:moveTo>
                  <a:pt x="516045" y="19130"/>
                </a:moveTo>
                <a:cubicBezTo>
                  <a:pt x="414445" y="-40137"/>
                  <a:pt x="626112" y="57230"/>
                  <a:pt x="626112" y="57230"/>
                </a:cubicBezTo>
                <a:cubicBezTo>
                  <a:pt x="767223" y="115086"/>
                  <a:pt x="1302034" y="275952"/>
                  <a:pt x="1362712" y="366263"/>
                </a:cubicBezTo>
                <a:cubicBezTo>
                  <a:pt x="1423390" y="456574"/>
                  <a:pt x="1019811" y="542652"/>
                  <a:pt x="990178" y="599096"/>
                </a:cubicBezTo>
                <a:cubicBezTo>
                  <a:pt x="960545" y="655540"/>
                  <a:pt x="1136229" y="680941"/>
                  <a:pt x="1184912" y="704930"/>
                </a:cubicBezTo>
                <a:cubicBezTo>
                  <a:pt x="1233595" y="728919"/>
                  <a:pt x="1479128" y="728213"/>
                  <a:pt x="1282278" y="743030"/>
                </a:cubicBezTo>
                <a:cubicBezTo>
                  <a:pt x="1085428" y="757847"/>
                  <a:pt x="3812" y="793830"/>
                  <a:pt x="3812" y="793830"/>
                </a:cubicBezTo>
                <a:cubicBezTo>
                  <a:pt x="-61099" y="789597"/>
                  <a:pt x="722068" y="760669"/>
                  <a:pt x="892812" y="717630"/>
                </a:cubicBezTo>
                <a:cubicBezTo>
                  <a:pt x="1063556" y="674591"/>
                  <a:pt x="971128" y="586396"/>
                  <a:pt x="1028278" y="535596"/>
                </a:cubicBezTo>
                <a:cubicBezTo>
                  <a:pt x="1085428" y="484796"/>
                  <a:pt x="1318262" y="496791"/>
                  <a:pt x="1235712" y="412830"/>
                </a:cubicBezTo>
                <a:cubicBezTo>
                  <a:pt x="1153162" y="328869"/>
                  <a:pt x="617645" y="78397"/>
                  <a:pt x="516045" y="1913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: 図形 1490">
            <a:extLst>
              <a:ext uri="{FF2B5EF4-FFF2-40B4-BE49-F238E27FC236}">
                <a16:creationId xmlns:a16="http://schemas.microsoft.com/office/drawing/2014/main" id="{37541BFA-1944-44C8-A4F9-73EC9B65556F}"/>
              </a:ext>
            </a:extLst>
          </p:cNvPr>
          <p:cNvSpPr/>
          <p:nvPr/>
        </p:nvSpPr>
        <p:spPr>
          <a:xfrm>
            <a:off x="4360333" y="6540119"/>
            <a:ext cx="1016044" cy="85176"/>
          </a:xfrm>
          <a:custGeom>
            <a:avLst/>
            <a:gdLst>
              <a:gd name="connsiteX0" fmla="*/ 0 w 1016044"/>
              <a:gd name="connsiteY0" fmla="*/ 38481 h 85176"/>
              <a:gd name="connsiteX1" fmla="*/ 812800 w 1016044"/>
              <a:gd name="connsiteY1" fmla="*/ 381 h 85176"/>
              <a:gd name="connsiteX2" fmla="*/ 1011767 w 1016044"/>
              <a:gd name="connsiteY2" fmla="*/ 21548 h 85176"/>
              <a:gd name="connsiteX3" fmla="*/ 690034 w 1016044"/>
              <a:gd name="connsiteY3" fmla="*/ 63881 h 85176"/>
              <a:gd name="connsiteX4" fmla="*/ 469900 w 1016044"/>
              <a:gd name="connsiteY4" fmla="*/ 72348 h 85176"/>
              <a:gd name="connsiteX5" fmla="*/ 829734 w 1016044"/>
              <a:gd name="connsiteY5" fmla="*/ 85048 h 85176"/>
              <a:gd name="connsiteX6" fmla="*/ 524934 w 1016044"/>
              <a:gd name="connsiteY6" fmla="*/ 63881 h 85176"/>
              <a:gd name="connsiteX7" fmla="*/ 0 w 1016044"/>
              <a:gd name="connsiteY7" fmla="*/ 38481 h 8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044" h="85176">
                <a:moveTo>
                  <a:pt x="0" y="38481"/>
                </a:moveTo>
                <a:lnTo>
                  <a:pt x="812800" y="381"/>
                </a:lnTo>
                <a:cubicBezTo>
                  <a:pt x="981428" y="-2441"/>
                  <a:pt x="1032228" y="10965"/>
                  <a:pt x="1011767" y="21548"/>
                </a:cubicBezTo>
                <a:cubicBezTo>
                  <a:pt x="991306" y="32131"/>
                  <a:pt x="780345" y="55414"/>
                  <a:pt x="690034" y="63881"/>
                </a:cubicBezTo>
                <a:cubicBezTo>
                  <a:pt x="599723" y="72348"/>
                  <a:pt x="446617" y="68820"/>
                  <a:pt x="469900" y="72348"/>
                </a:cubicBezTo>
                <a:cubicBezTo>
                  <a:pt x="493183" y="75876"/>
                  <a:pt x="820562" y="86459"/>
                  <a:pt x="829734" y="85048"/>
                </a:cubicBezTo>
                <a:cubicBezTo>
                  <a:pt x="838906" y="83637"/>
                  <a:pt x="524934" y="63881"/>
                  <a:pt x="524934" y="63881"/>
                </a:cubicBezTo>
                <a:lnTo>
                  <a:pt x="0" y="38481"/>
                </a:ln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: 図形 1491">
            <a:extLst>
              <a:ext uri="{FF2B5EF4-FFF2-40B4-BE49-F238E27FC236}">
                <a16:creationId xmlns:a16="http://schemas.microsoft.com/office/drawing/2014/main" id="{A4B3A1D9-506D-4C8D-B524-475168FE423D}"/>
              </a:ext>
            </a:extLst>
          </p:cNvPr>
          <p:cNvSpPr/>
          <p:nvPr/>
        </p:nvSpPr>
        <p:spPr>
          <a:xfrm>
            <a:off x="5316925" y="6616706"/>
            <a:ext cx="1079651" cy="186261"/>
          </a:xfrm>
          <a:custGeom>
            <a:avLst/>
            <a:gdLst>
              <a:gd name="connsiteX0" fmla="*/ 142 w 1079651"/>
              <a:gd name="connsiteY0" fmla="*/ 186261 h 186261"/>
              <a:gd name="connsiteX1" fmla="*/ 749442 w 1079651"/>
              <a:gd name="connsiteY1" fmla="*/ 50794 h 186261"/>
              <a:gd name="connsiteX2" fmla="*/ 1079642 w 1079651"/>
              <a:gd name="connsiteY2" fmla="*/ 8461 h 186261"/>
              <a:gd name="connsiteX3" fmla="*/ 740975 w 1079651"/>
              <a:gd name="connsiteY3" fmla="*/ 8461 h 186261"/>
              <a:gd name="connsiteX4" fmla="*/ 558942 w 1079651"/>
              <a:gd name="connsiteY4" fmla="*/ 4227 h 186261"/>
              <a:gd name="connsiteX5" fmla="*/ 491208 w 1079651"/>
              <a:gd name="connsiteY5" fmla="*/ 76194 h 186261"/>
              <a:gd name="connsiteX6" fmla="*/ 275308 w 1079651"/>
              <a:gd name="connsiteY6" fmla="*/ 169327 h 186261"/>
              <a:gd name="connsiteX7" fmla="*/ 812942 w 1079651"/>
              <a:gd name="connsiteY7" fmla="*/ 50794 h 186261"/>
              <a:gd name="connsiteX8" fmla="*/ 142 w 1079651"/>
              <a:gd name="connsiteY8" fmla="*/ 186261 h 18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9651" h="186261">
                <a:moveTo>
                  <a:pt x="142" y="186261"/>
                </a:moveTo>
                <a:cubicBezTo>
                  <a:pt x="-10441" y="186261"/>
                  <a:pt x="569525" y="80427"/>
                  <a:pt x="749442" y="50794"/>
                </a:cubicBezTo>
                <a:cubicBezTo>
                  <a:pt x="929359" y="21161"/>
                  <a:pt x="1081053" y="15516"/>
                  <a:pt x="1079642" y="8461"/>
                </a:cubicBezTo>
                <a:cubicBezTo>
                  <a:pt x="1078231" y="1405"/>
                  <a:pt x="827758" y="9167"/>
                  <a:pt x="740975" y="8461"/>
                </a:cubicBezTo>
                <a:cubicBezTo>
                  <a:pt x="654192" y="7755"/>
                  <a:pt x="600570" y="-7062"/>
                  <a:pt x="558942" y="4227"/>
                </a:cubicBezTo>
                <a:cubicBezTo>
                  <a:pt x="517314" y="15516"/>
                  <a:pt x="538480" y="48677"/>
                  <a:pt x="491208" y="76194"/>
                </a:cubicBezTo>
                <a:cubicBezTo>
                  <a:pt x="443936" y="103711"/>
                  <a:pt x="221686" y="173560"/>
                  <a:pt x="275308" y="169327"/>
                </a:cubicBezTo>
                <a:cubicBezTo>
                  <a:pt x="328930" y="165094"/>
                  <a:pt x="855275" y="49383"/>
                  <a:pt x="812942" y="50794"/>
                </a:cubicBezTo>
                <a:cubicBezTo>
                  <a:pt x="770609" y="52205"/>
                  <a:pt x="10725" y="186261"/>
                  <a:pt x="142" y="18626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: 図形 1492">
            <a:extLst>
              <a:ext uri="{FF2B5EF4-FFF2-40B4-BE49-F238E27FC236}">
                <a16:creationId xmlns:a16="http://schemas.microsoft.com/office/drawing/2014/main" id="{0F254303-8402-494F-B306-7D35D1372FE2}"/>
              </a:ext>
            </a:extLst>
          </p:cNvPr>
          <p:cNvSpPr/>
          <p:nvPr/>
        </p:nvSpPr>
        <p:spPr>
          <a:xfrm>
            <a:off x="6048753" y="5706094"/>
            <a:ext cx="542604" cy="1119708"/>
          </a:xfrm>
          <a:custGeom>
            <a:avLst/>
            <a:gdLst>
              <a:gd name="connsiteX0" fmla="*/ 59947 w 542604"/>
              <a:gd name="connsiteY0" fmla="*/ 439 h 1119708"/>
              <a:gd name="connsiteX1" fmla="*/ 233514 w 542604"/>
              <a:gd name="connsiteY1" fmla="*/ 237506 h 1119708"/>
              <a:gd name="connsiteX2" fmla="*/ 407080 w 542604"/>
              <a:gd name="connsiteY2" fmla="*/ 783606 h 1119708"/>
              <a:gd name="connsiteX3" fmla="*/ 313947 w 542604"/>
              <a:gd name="connsiteY3" fmla="*/ 508439 h 1119708"/>
              <a:gd name="connsiteX4" fmla="*/ 453647 w 542604"/>
              <a:gd name="connsiteY4" fmla="*/ 800539 h 1119708"/>
              <a:gd name="connsiteX5" fmla="*/ 491747 w 542604"/>
              <a:gd name="connsiteY5" fmla="*/ 834406 h 1119708"/>
              <a:gd name="connsiteX6" fmla="*/ 377447 w 542604"/>
              <a:gd name="connsiteY6" fmla="*/ 855573 h 1119708"/>
              <a:gd name="connsiteX7" fmla="*/ 542547 w 542604"/>
              <a:gd name="connsiteY7" fmla="*/ 1113806 h 1119708"/>
              <a:gd name="connsiteX8" fmla="*/ 356280 w 542604"/>
              <a:gd name="connsiteY8" fmla="*/ 1037606 h 1119708"/>
              <a:gd name="connsiteX9" fmla="*/ 680 w 542604"/>
              <a:gd name="connsiteY9" fmla="*/ 1050306 h 1119708"/>
              <a:gd name="connsiteX10" fmla="*/ 267380 w 542604"/>
              <a:gd name="connsiteY10" fmla="*/ 961406 h 1119708"/>
              <a:gd name="connsiteX11" fmla="*/ 301247 w 542604"/>
              <a:gd name="connsiteY11" fmla="*/ 876739 h 1119708"/>
              <a:gd name="connsiteX12" fmla="*/ 271614 w 542604"/>
              <a:gd name="connsiteY12" fmla="*/ 415306 h 1119708"/>
              <a:gd name="connsiteX13" fmla="*/ 203880 w 542604"/>
              <a:gd name="connsiteY13" fmla="*/ 288306 h 1119708"/>
              <a:gd name="connsiteX14" fmla="*/ 59947 w 542604"/>
              <a:gd name="connsiteY14" fmla="*/ 439 h 111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2604" h="1119708">
                <a:moveTo>
                  <a:pt x="59947" y="439"/>
                </a:moveTo>
                <a:cubicBezTo>
                  <a:pt x="64886" y="-8028"/>
                  <a:pt x="175659" y="106978"/>
                  <a:pt x="233514" y="237506"/>
                </a:cubicBezTo>
                <a:cubicBezTo>
                  <a:pt x="291370" y="368034"/>
                  <a:pt x="393675" y="738451"/>
                  <a:pt x="407080" y="783606"/>
                </a:cubicBezTo>
                <a:cubicBezTo>
                  <a:pt x="420485" y="828761"/>
                  <a:pt x="306186" y="505617"/>
                  <a:pt x="313947" y="508439"/>
                </a:cubicBezTo>
                <a:cubicBezTo>
                  <a:pt x="321708" y="511261"/>
                  <a:pt x="424014" y="746211"/>
                  <a:pt x="453647" y="800539"/>
                </a:cubicBezTo>
                <a:cubicBezTo>
                  <a:pt x="483280" y="854867"/>
                  <a:pt x="504447" y="825234"/>
                  <a:pt x="491747" y="834406"/>
                </a:cubicBezTo>
                <a:cubicBezTo>
                  <a:pt x="479047" y="843578"/>
                  <a:pt x="368980" y="809006"/>
                  <a:pt x="377447" y="855573"/>
                </a:cubicBezTo>
                <a:cubicBezTo>
                  <a:pt x="385914" y="902140"/>
                  <a:pt x="546075" y="1083467"/>
                  <a:pt x="542547" y="1113806"/>
                </a:cubicBezTo>
                <a:cubicBezTo>
                  <a:pt x="539019" y="1144145"/>
                  <a:pt x="446591" y="1048189"/>
                  <a:pt x="356280" y="1037606"/>
                </a:cubicBezTo>
                <a:cubicBezTo>
                  <a:pt x="265969" y="1027023"/>
                  <a:pt x="15497" y="1063006"/>
                  <a:pt x="680" y="1050306"/>
                </a:cubicBezTo>
                <a:cubicBezTo>
                  <a:pt x="-14137" y="1037606"/>
                  <a:pt x="217286" y="990334"/>
                  <a:pt x="267380" y="961406"/>
                </a:cubicBezTo>
                <a:cubicBezTo>
                  <a:pt x="317475" y="932478"/>
                  <a:pt x="300541" y="967756"/>
                  <a:pt x="301247" y="876739"/>
                </a:cubicBezTo>
                <a:cubicBezTo>
                  <a:pt x="301953" y="785722"/>
                  <a:pt x="287842" y="513378"/>
                  <a:pt x="271614" y="415306"/>
                </a:cubicBezTo>
                <a:cubicBezTo>
                  <a:pt x="255386" y="317234"/>
                  <a:pt x="244802" y="353923"/>
                  <a:pt x="203880" y="288306"/>
                </a:cubicBezTo>
                <a:cubicBezTo>
                  <a:pt x="162958" y="222689"/>
                  <a:pt x="55008" y="8906"/>
                  <a:pt x="59947" y="43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: 図形 1493">
            <a:extLst>
              <a:ext uri="{FF2B5EF4-FFF2-40B4-BE49-F238E27FC236}">
                <a16:creationId xmlns:a16="http://schemas.microsoft.com/office/drawing/2014/main" id="{8A01526D-0490-4C4B-833D-811B14FF8C17}"/>
              </a:ext>
            </a:extLst>
          </p:cNvPr>
          <p:cNvSpPr/>
          <p:nvPr/>
        </p:nvSpPr>
        <p:spPr>
          <a:xfrm>
            <a:off x="5261078" y="3717965"/>
            <a:ext cx="974907" cy="2074283"/>
          </a:xfrm>
          <a:custGeom>
            <a:avLst/>
            <a:gdLst>
              <a:gd name="connsiteX0" fmla="*/ 915355 w 974907"/>
              <a:gd name="connsiteY0" fmla="*/ 53935 h 2074283"/>
              <a:gd name="connsiteX1" fmla="*/ 881489 w 974907"/>
              <a:gd name="connsiteY1" fmla="*/ 142835 h 2074283"/>
              <a:gd name="connsiteX2" fmla="*/ 813755 w 974907"/>
              <a:gd name="connsiteY2" fmla="*/ 769368 h 2074283"/>
              <a:gd name="connsiteX3" fmla="*/ 974622 w 974907"/>
              <a:gd name="connsiteY3" fmla="*/ 947168 h 2074283"/>
              <a:gd name="connsiteX4" fmla="*/ 767189 w 974907"/>
              <a:gd name="connsiteY4" fmla="*/ 1158835 h 2074283"/>
              <a:gd name="connsiteX5" fmla="*/ 758722 w 974907"/>
              <a:gd name="connsiteY5" fmla="*/ 1514435 h 2074283"/>
              <a:gd name="connsiteX6" fmla="*/ 805289 w 974907"/>
              <a:gd name="connsiteY6" fmla="*/ 1958935 h 2074283"/>
              <a:gd name="connsiteX7" fmla="*/ 674055 w 974907"/>
              <a:gd name="connsiteY7" fmla="*/ 1683768 h 2074283"/>
              <a:gd name="connsiteX8" fmla="*/ 657122 w 974907"/>
              <a:gd name="connsiteY8" fmla="*/ 1984335 h 2074283"/>
              <a:gd name="connsiteX9" fmla="*/ 623255 w 974907"/>
              <a:gd name="connsiteY9" fmla="*/ 1806535 h 2074283"/>
              <a:gd name="connsiteX10" fmla="*/ 420055 w 974907"/>
              <a:gd name="connsiteY10" fmla="*/ 1967402 h 2074283"/>
              <a:gd name="connsiteX11" fmla="*/ 955 w 974907"/>
              <a:gd name="connsiteY11" fmla="*/ 2073235 h 2074283"/>
              <a:gd name="connsiteX12" fmla="*/ 547055 w 974907"/>
              <a:gd name="connsiteY12" fmla="*/ 1903902 h 2074283"/>
              <a:gd name="connsiteX13" fmla="*/ 403122 w 974907"/>
              <a:gd name="connsiteY13" fmla="*/ 1831935 h 2074283"/>
              <a:gd name="connsiteX14" fmla="*/ 585155 w 974907"/>
              <a:gd name="connsiteY14" fmla="*/ 1472102 h 2074283"/>
              <a:gd name="connsiteX15" fmla="*/ 415822 w 974907"/>
              <a:gd name="connsiteY15" fmla="*/ 1213868 h 2074283"/>
              <a:gd name="connsiteX16" fmla="*/ 470855 w 974907"/>
              <a:gd name="connsiteY16" fmla="*/ 1082635 h 2074283"/>
              <a:gd name="connsiteX17" fmla="*/ 690989 w 974907"/>
              <a:gd name="connsiteY17" fmla="*/ 1027602 h 2074283"/>
              <a:gd name="connsiteX18" fmla="*/ 758722 w 974907"/>
              <a:gd name="connsiteY18" fmla="*/ 887902 h 2074283"/>
              <a:gd name="connsiteX19" fmla="*/ 712155 w 974907"/>
              <a:gd name="connsiteY19" fmla="*/ 824402 h 2074283"/>
              <a:gd name="connsiteX20" fmla="*/ 915355 w 974907"/>
              <a:gd name="connsiteY20" fmla="*/ 53935 h 207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74907" h="2074283">
                <a:moveTo>
                  <a:pt x="915355" y="53935"/>
                </a:moveTo>
                <a:cubicBezTo>
                  <a:pt x="943577" y="-59659"/>
                  <a:pt x="898422" y="23596"/>
                  <a:pt x="881489" y="142835"/>
                </a:cubicBezTo>
                <a:cubicBezTo>
                  <a:pt x="864556" y="262074"/>
                  <a:pt x="798233" y="635313"/>
                  <a:pt x="813755" y="769368"/>
                </a:cubicBezTo>
                <a:cubicBezTo>
                  <a:pt x="829277" y="903424"/>
                  <a:pt x="982383" y="882257"/>
                  <a:pt x="974622" y="947168"/>
                </a:cubicBezTo>
                <a:cubicBezTo>
                  <a:pt x="966861" y="1012079"/>
                  <a:pt x="803172" y="1064290"/>
                  <a:pt x="767189" y="1158835"/>
                </a:cubicBezTo>
                <a:cubicBezTo>
                  <a:pt x="731206" y="1253380"/>
                  <a:pt x="752372" y="1381085"/>
                  <a:pt x="758722" y="1514435"/>
                </a:cubicBezTo>
                <a:cubicBezTo>
                  <a:pt x="765072" y="1647785"/>
                  <a:pt x="819400" y="1930713"/>
                  <a:pt x="805289" y="1958935"/>
                </a:cubicBezTo>
                <a:cubicBezTo>
                  <a:pt x="791178" y="1987157"/>
                  <a:pt x="698749" y="1679535"/>
                  <a:pt x="674055" y="1683768"/>
                </a:cubicBezTo>
                <a:cubicBezTo>
                  <a:pt x="649361" y="1688001"/>
                  <a:pt x="665589" y="1963874"/>
                  <a:pt x="657122" y="1984335"/>
                </a:cubicBezTo>
                <a:cubicBezTo>
                  <a:pt x="648655" y="2004796"/>
                  <a:pt x="662766" y="1809357"/>
                  <a:pt x="623255" y="1806535"/>
                </a:cubicBezTo>
                <a:cubicBezTo>
                  <a:pt x="583744" y="1803713"/>
                  <a:pt x="523772" y="1922952"/>
                  <a:pt x="420055" y="1967402"/>
                </a:cubicBezTo>
                <a:cubicBezTo>
                  <a:pt x="316338" y="2011852"/>
                  <a:pt x="-20212" y="2083818"/>
                  <a:pt x="955" y="2073235"/>
                </a:cubicBezTo>
                <a:cubicBezTo>
                  <a:pt x="22122" y="2062652"/>
                  <a:pt x="480027" y="1944119"/>
                  <a:pt x="547055" y="1903902"/>
                </a:cubicBezTo>
                <a:cubicBezTo>
                  <a:pt x="614083" y="1863685"/>
                  <a:pt x="396772" y="1903902"/>
                  <a:pt x="403122" y="1831935"/>
                </a:cubicBezTo>
                <a:cubicBezTo>
                  <a:pt x="409472" y="1759968"/>
                  <a:pt x="583038" y="1575113"/>
                  <a:pt x="585155" y="1472102"/>
                </a:cubicBezTo>
                <a:cubicBezTo>
                  <a:pt x="587272" y="1369091"/>
                  <a:pt x="434872" y="1278779"/>
                  <a:pt x="415822" y="1213868"/>
                </a:cubicBezTo>
                <a:cubicBezTo>
                  <a:pt x="396772" y="1148957"/>
                  <a:pt x="424994" y="1113679"/>
                  <a:pt x="470855" y="1082635"/>
                </a:cubicBezTo>
                <a:cubicBezTo>
                  <a:pt x="516716" y="1051591"/>
                  <a:pt x="643011" y="1060057"/>
                  <a:pt x="690989" y="1027602"/>
                </a:cubicBezTo>
                <a:cubicBezTo>
                  <a:pt x="738967" y="995147"/>
                  <a:pt x="755194" y="921769"/>
                  <a:pt x="758722" y="887902"/>
                </a:cubicBezTo>
                <a:cubicBezTo>
                  <a:pt x="762250" y="854035"/>
                  <a:pt x="687460" y="959869"/>
                  <a:pt x="712155" y="824402"/>
                </a:cubicBezTo>
                <a:cubicBezTo>
                  <a:pt x="736849" y="688935"/>
                  <a:pt x="887133" y="167529"/>
                  <a:pt x="915355" y="53935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: 図形 1494">
            <a:extLst>
              <a:ext uri="{FF2B5EF4-FFF2-40B4-BE49-F238E27FC236}">
                <a16:creationId xmlns:a16="http://schemas.microsoft.com/office/drawing/2014/main" id="{BDCDCBD8-F88B-449E-9850-5C87E9C6EDD2}"/>
              </a:ext>
            </a:extLst>
          </p:cNvPr>
          <p:cNvSpPr/>
          <p:nvPr/>
        </p:nvSpPr>
        <p:spPr>
          <a:xfrm>
            <a:off x="5542214" y="3577530"/>
            <a:ext cx="702384" cy="891152"/>
          </a:xfrm>
          <a:custGeom>
            <a:avLst/>
            <a:gdLst>
              <a:gd name="connsiteX0" fmla="*/ 701953 w 702384"/>
              <a:gd name="connsiteY0" fmla="*/ 3870 h 891152"/>
              <a:gd name="connsiteX1" fmla="*/ 325186 w 702384"/>
              <a:gd name="connsiteY1" fmla="*/ 643103 h 891152"/>
              <a:gd name="connsiteX2" fmla="*/ 3453 w 702384"/>
              <a:gd name="connsiteY2" fmla="*/ 888637 h 891152"/>
              <a:gd name="connsiteX3" fmla="*/ 147386 w 702384"/>
              <a:gd name="connsiteY3" fmla="*/ 774337 h 891152"/>
              <a:gd name="connsiteX4" fmla="*/ 20386 w 702384"/>
              <a:gd name="connsiteY4" fmla="*/ 837837 h 891152"/>
              <a:gd name="connsiteX5" fmla="*/ 210886 w 702384"/>
              <a:gd name="connsiteY5" fmla="*/ 596537 h 891152"/>
              <a:gd name="connsiteX6" fmla="*/ 397153 w 702384"/>
              <a:gd name="connsiteY6" fmla="*/ 384870 h 891152"/>
              <a:gd name="connsiteX7" fmla="*/ 701953 w 702384"/>
              <a:gd name="connsiteY7" fmla="*/ 3870 h 89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2384" h="891152">
                <a:moveTo>
                  <a:pt x="701953" y="3870"/>
                </a:moveTo>
                <a:cubicBezTo>
                  <a:pt x="689959" y="46909"/>
                  <a:pt x="441603" y="495642"/>
                  <a:pt x="325186" y="643103"/>
                </a:cubicBezTo>
                <a:cubicBezTo>
                  <a:pt x="208769" y="790564"/>
                  <a:pt x="33086" y="866765"/>
                  <a:pt x="3453" y="888637"/>
                </a:cubicBezTo>
                <a:cubicBezTo>
                  <a:pt x="-26180" y="910509"/>
                  <a:pt x="144564" y="782804"/>
                  <a:pt x="147386" y="774337"/>
                </a:cubicBezTo>
                <a:cubicBezTo>
                  <a:pt x="150208" y="765870"/>
                  <a:pt x="9803" y="867470"/>
                  <a:pt x="20386" y="837837"/>
                </a:cubicBezTo>
                <a:cubicBezTo>
                  <a:pt x="30969" y="808204"/>
                  <a:pt x="148092" y="672031"/>
                  <a:pt x="210886" y="596537"/>
                </a:cubicBezTo>
                <a:cubicBezTo>
                  <a:pt x="273680" y="521043"/>
                  <a:pt x="321659" y="480826"/>
                  <a:pt x="397153" y="384870"/>
                </a:cubicBezTo>
                <a:cubicBezTo>
                  <a:pt x="472647" y="288914"/>
                  <a:pt x="713947" y="-39169"/>
                  <a:pt x="701953" y="387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: 図形 1495">
            <a:extLst>
              <a:ext uri="{FF2B5EF4-FFF2-40B4-BE49-F238E27FC236}">
                <a16:creationId xmlns:a16="http://schemas.microsoft.com/office/drawing/2014/main" id="{159DAC36-A3AB-4A0F-8769-9BC669C43A54}"/>
              </a:ext>
            </a:extLst>
          </p:cNvPr>
          <p:cNvSpPr/>
          <p:nvPr/>
        </p:nvSpPr>
        <p:spPr>
          <a:xfrm>
            <a:off x="6460461" y="3140071"/>
            <a:ext cx="686065" cy="2067216"/>
          </a:xfrm>
          <a:custGeom>
            <a:avLst/>
            <a:gdLst>
              <a:gd name="connsiteX0" fmla="*/ 20772 w 686065"/>
              <a:gd name="connsiteY0" fmla="*/ 22229 h 2067216"/>
              <a:gd name="connsiteX1" fmla="*/ 84272 w 686065"/>
              <a:gd name="connsiteY1" fmla="*/ 13762 h 2067216"/>
              <a:gd name="connsiteX2" fmla="*/ 359439 w 686065"/>
              <a:gd name="connsiteY2" fmla="*/ 111129 h 2067216"/>
              <a:gd name="connsiteX3" fmla="*/ 528772 w 686065"/>
              <a:gd name="connsiteY3" fmla="*/ 559862 h 2067216"/>
              <a:gd name="connsiteX4" fmla="*/ 516072 w 686065"/>
              <a:gd name="connsiteY4" fmla="*/ 669929 h 2067216"/>
              <a:gd name="connsiteX5" fmla="*/ 685406 w 686065"/>
              <a:gd name="connsiteY5" fmla="*/ 1482729 h 2067216"/>
              <a:gd name="connsiteX6" fmla="*/ 444106 w 686065"/>
              <a:gd name="connsiteY6" fmla="*/ 1249896 h 2067216"/>
              <a:gd name="connsiteX7" fmla="*/ 579572 w 686065"/>
              <a:gd name="connsiteY7" fmla="*/ 2066929 h 2067216"/>
              <a:gd name="connsiteX8" fmla="*/ 418706 w 686065"/>
              <a:gd name="connsiteY8" fmla="*/ 1148296 h 2067216"/>
              <a:gd name="connsiteX9" fmla="*/ 477972 w 686065"/>
              <a:gd name="connsiteY9" fmla="*/ 724962 h 2067216"/>
              <a:gd name="connsiteX10" fmla="*/ 363672 w 686065"/>
              <a:gd name="connsiteY10" fmla="*/ 352429 h 2067216"/>
              <a:gd name="connsiteX11" fmla="*/ 422939 w 686065"/>
              <a:gd name="connsiteY11" fmla="*/ 432862 h 2067216"/>
              <a:gd name="connsiteX12" fmla="*/ 592272 w 686065"/>
              <a:gd name="connsiteY12" fmla="*/ 733429 h 2067216"/>
              <a:gd name="connsiteX13" fmla="*/ 494906 w 686065"/>
              <a:gd name="connsiteY13" fmla="*/ 458262 h 2067216"/>
              <a:gd name="connsiteX14" fmla="*/ 406006 w 686065"/>
              <a:gd name="connsiteY14" fmla="*/ 212729 h 2067216"/>
              <a:gd name="connsiteX15" fmla="*/ 20772 w 686065"/>
              <a:gd name="connsiteY15" fmla="*/ 22229 h 206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6065" h="2067216">
                <a:moveTo>
                  <a:pt x="20772" y="22229"/>
                </a:moveTo>
                <a:cubicBezTo>
                  <a:pt x="-32850" y="-10932"/>
                  <a:pt x="27828" y="-1055"/>
                  <a:pt x="84272" y="13762"/>
                </a:cubicBezTo>
                <a:cubicBezTo>
                  <a:pt x="140716" y="28579"/>
                  <a:pt x="285356" y="20112"/>
                  <a:pt x="359439" y="111129"/>
                </a:cubicBezTo>
                <a:cubicBezTo>
                  <a:pt x="433522" y="202146"/>
                  <a:pt x="502667" y="466729"/>
                  <a:pt x="528772" y="559862"/>
                </a:cubicBezTo>
                <a:cubicBezTo>
                  <a:pt x="554877" y="652995"/>
                  <a:pt x="489966" y="516118"/>
                  <a:pt x="516072" y="669929"/>
                </a:cubicBezTo>
                <a:cubicBezTo>
                  <a:pt x="542178" y="823740"/>
                  <a:pt x="697400" y="1386068"/>
                  <a:pt x="685406" y="1482729"/>
                </a:cubicBezTo>
                <a:cubicBezTo>
                  <a:pt x="673412" y="1579390"/>
                  <a:pt x="461745" y="1152529"/>
                  <a:pt x="444106" y="1249896"/>
                </a:cubicBezTo>
                <a:cubicBezTo>
                  <a:pt x="426467" y="1347263"/>
                  <a:pt x="583805" y="2083862"/>
                  <a:pt x="579572" y="2066929"/>
                </a:cubicBezTo>
                <a:cubicBezTo>
                  <a:pt x="575339" y="2049996"/>
                  <a:pt x="435639" y="1371957"/>
                  <a:pt x="418706" y="1148296"/>
                </a:cubicBezTo>
                <a:cubicBezTo>
                  <a:pt x="401773" y="924635"/>
                  <a:pt x="487144" y="857607"/>
                  <a:pt x="477972" y="724962"/>
                </a:cubicBezTo>
                <a:cubicBezTo>
                  <a:pt x="468800" y="592318"/>
                  <a:pt x="372844" y="401112"/>
                  <a:pt x="363672" y="352429"/>
                </a:cubicBezTo>
                <a:cubicBezTo>
                  <a:pt x="354500" y="303746"/>
                  <a:pt x="384839" y="369362"/>
                  <a:pt x="422939" y="432862"/>
                </a:cubicBezTo>
                <a:cubicBezTo>
                  <a:pt x="461039" y="496362"/>
                  <a:pt x="580278" y="729196"/>
                  <a:pt x="592272" y="733429"/>
                </a:cubicBezTo>
                <a:cubicBezTo>
                  <a:pt x="604266" y="737662"/>
                  <a:pt x="525950" y="545045"/>
                  <a:pt x="494906" y="458262"/>
                </a:cubicBezTo>
                <a:cubicBezTo>
                  <a:pt x="463862" y="371479"/>
                  <a:pt x="483617" y="286812"/>
                  <a:pt x="406006" y="212729"/>
                </a:cubicBezTo>
                <a:cubicBezTo>
                  <a:pt x="328395" y="138646"/>
                  <a:pt x="74394" y="55390"/>
                  <a:pt x="20772" y="2222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: 図形 1496">
            <a:extLst>
              <a:ext uri="{FF2B5EF4-FFF2-40B4-BE49-F238E27FC236}">
                <a16:creationId xmlns:a16="http://schemas.microsoft.com/office/drawing/2014/main" id="{CE3E1497-1DA0-4C7B-9D41-E73C2D96D31C}"/>
              </a:ext>
            </a:extLst>
          </p:cNvPr>
          <p:cNvSpPr/>
          <p:nvPr/>
        </p:nvSpPr>
        <p:spPr>
          <a:xfrm>
            <a:off x="7014139" y="4635942"/>
            <a:ext cx="428145" cy="1317645"/>
          </a:xfrm>
          <a:custGeom>
            <a:avLst/>
            <a:gdLst>
              <a:gd name="connsiteX0" fmla="*/ 8961 w 428145"/>
              <a:gd name="connsiteY0" fmla="*/ 16491 h 1317645"/>
              <a:gd name="connsiteX1" fmla="*/ 8961 w 428145"/>
              <a:gd name="connsiteY1" fmla="*/ 75758 h 1317645"/>
              <a:gd name="connsiteX2" fmla="*/ 55528 w 428145"/>
              <a:gd name="connsiteY2" fmla="*/ 422891 h 1317645"/>
              <a:gd name="connsiteX3" fmla="*/ 322228 w 428145"/>
              <a:gd name="connsiteY3" fmla="*/ 1011325 h 1317645"/>
              <a:gd name="connsiteX4" fmla="*/ 250261 w 428145"/>
              <a:gd name="connsiteY4" fmla="*/ 808125 h 1317645"/>
              <a:gd name="connsiteX5" fmla="*/ 428061 w 428145"/>
              <a:gd name="connsiteY5" fmla="*/ 1316125 h 1317645"/>
              <a:gd name="connsiteX6" fmla="*/ 271428 w 428145"/>
              <a:gd name="connsiteY6" fmla="*/ 952058 h 1317645"/>
              <a:gd name="connsiteX7" fmla="*/ 110561 w 428145"/>
              <a:gd name="connsiteY7" fmla="*/ 583758 h 1317645"/>
              <a:gd name="connsiteX8" fmla="*/ 102094 w 428145"/>
              <a:gd name="connsiteY8" fmla="*/ 300125 h 1317645"/>
              <a:gd name="connsiteX9" fmla="*/ 8961 w 428145"/>
              <a:gd name="connsiteY9" fmla="*/ 16491 h 131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145" h="1317645">
                <a:moveTo>
                  <a:pt x="8961" y="16491"/>
                </a:moveTo>
                <a:cubicBezTo>
                  <a:pt x="-6561" y="-20904"/>
                  <a:pt x="1200" y="8025"/>
                  <a:pt x="8961" y="75758"/>
                </a:cubicBezTo>
                <a:cubicBezTo>
                  <a:pt x="16722" y="143491"/>
                  <a:pt x="3317" y="266963"/>
                  <a:pt x="55528" y="422891"/>
                </a:cubicBezTo>
                <a:cubicBezTo>
                  <a:pt x="107739" y="578819"/>
                  <a:pt x="289773" y="947119"/>
                  <a:pt x="322228" y="1011325"/>
                </a:cubicBezTo>
                <a:cubicBezTo>
                  <a:pt x="354684" y="1075531"/>
                  <a:pt x="232622" y="757325"/>
                  <a:pt x="250261" y="808125"/>
                </a:cubicBezTo>
                <a:cubicBezTo>
                  <a:pt x="267900" y="858925"/>
                  <a:pt x="424533" y="1292136"/>
                  <a:pt x="428061" y="1316125"/>
                </a:cubicBezTo>
                <a:cubicBezTo>
                  <a:pt x="431589" y="1340114"/>
                  <a:pt x="324345" y="1074119"/>
                  <a:pt x="271428" y="952058"/>
                </a:cubicBezTo>
                <a:cubicBezTo>
                  <a:pt x="218511" y="829997"/>
                  <a:pt x="138783" y="692413"/>
                  <a:pt x="110561" y="583758"/>
                </a:cubicBezTo>
                <a:cubicBezTo>
                  <a:pt x="82339" y="475103"/>
                  <a:pt x="119027" y="389730"/>
                  <a:pt x="102094" y="300125"/>
                </a:cubicBezTo>
                <a:cubicBezTo>
                  <a:pt x="85161" y="210520"/>
                  <a:pt x="24483" y="53886"/>
                  <a:pt x="8961" y="1649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: 図形 1497">
            <a:extLst>
              <a:ext uri="{FF2B5EF4-FFF2-40B4-BE49-F238E27FC236}">
                <a16:creationId xmlns:a16="http://schemas.microsoft.com/office/drawing/2014/main" id="{5E9B36CF-AF1E-4895-B2E0-7854620BBFE5}"/>
              </a:ext>
            </a:extLst>
          </p:cNvPr>
          <p:cNvSpPr/>
          <p:nvPr/>
        </p:nvSpPr>
        <p:spPr>
          <a:xfrm>
            <a:off x="6724650" y="5921233"/>
            <a:ext cx="457185" cy="100155"/>
          </a:xfrm>
          <a:custGeom>
            <a:avLst/>
            <a:gdLst>
              <a:gd name="connsiteX0" fmla="*/ 0 w 457185"/>
              <a:gd name="connsiteY0" fmla="*/ 100155 h 100155"/>
              <a:gd name="connsiteX1" fmla="*/ 136525 w 457185"/>
              <a:gd name="connsiteY1" fmla="*/ 89042 h 100155"/>
              <a:gd name="connsiteX2" fmla="*/ 452438 w 457185"/>
              <a:gd name="connsiteY2" fmla="*/ 1730 h 100155"/>
              <a:gd name="connsiteX3" fmla="*/ 334963 w 457185"/>
              <a:gd name="connsiteY3" fmla="*/ 28717 h 100155"/>
              <a:gd name="connsiteX4" fmla="*/ 0 w 457185"/>
              <a:gd name="connsiteY4" fmla="*/ 100155 h 10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185" h="100155">
                <a:moveTo>
                  <a:pt x="0" y="100155"/>
                </a:moveTo>
                <a:lnTo>
                  <a:pt x="136525" y="89042"/>
                </a:lnTo>
                <a:cubicBezTo>
                  <a:pt x="211931" y="72638"/>
                  <a:pt x="419365" y="11784"/>
                  <a:pt x="452438" y="1730"/>
                </a:cubicBezTo>
                <a:cubicBezTo>
                  <a:pt x="485511" y="-8324"/>
                  <a:pt x="334963" y="28717"/>
                  <a:pt x="334963" y="28717"/>
                </a:cubicBezTo>
                <a:lnTo>
                  <a:pt x="0" y="100155"/>
                </a:ln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: 図形 1498">
            <a:extLst>
              <a:ext uri="{FF2B5EF4-FFF2-40B4-BE49-F238E27FC236}">
                <a16:creationId xmlns:a16="http://schemas.microsoft.com/office/drawing/2014/main" id="{40773B21-CFB8-4559-8183-E304EBBE688B}"/>
              </a:ext>
            </a:extLst>
          </p:cNvPr>
          <p:cNvSpPr/>
          <p:nvPr/>
        </p:nvSpPr>
        <p:spPr>
          <a:xfrm>
            <a:off x="6662506" y="6255906"/>
            <a:ext cx="528953" cy="347477"/>
          </a:xfrm>
          <a:custGeom>
            <a:avLst/>
            <a:gdLst>
              <a:gd name="connsiteX0" fmla="*/ 528869 w 528953"/>
              <a:gd name="connsiteY0" fmla="*/ 2019 h 347477"/>
              <a:gd name="connsiteX1" fmla="*/ 465369 w 528953"/>
              <a:gd name="connsiteY1" fmla="*/ 316344 h 347477"/>
              <a:gd name="connsiteX2" fmla="*/ 451082 w 528953"/>
              <a:gd name="connsiteY2" fmla="*/ 329044 h 347477"/>
              <a:gd name="connsiteX3" fmla="*/ 473307 w 528953"/>
              <a:gd name="connsiteY3" fmla="*/ 254432 h 347477"/>
              <a:gd name="connsiteX4" fmla="*/ 225657 w 528953"/>
              <a:gd name="connsiteY4" fmla="*/ 256019 h 347477"/>
              <a:gd name="connsiteX5" fmla="*/ 217719 w 528953"/>
              <a:gd name="connsiteY5" fmla="*/ 238557 h 347477"/>
              <a:gd name="connsiteX6" fmla="*/ 316144 w 528953"/>
              <a:gd name="connsiteY6" fmla="*/ 214744 h 347477"/>
              <a:gd name="connsiteX7" fmla="*/ 355832 w 528953"/>
              <a:gd name="connsiteY7" fmla="*/ 168707 h 347477"/>
              <a:gd name="connsiteX8" fmla="*/ 157394 w 528953"/>
              <a:gd name="connsiteY8" fmla="*/ 130607 h 347477"/>
              <a:gd name="connsiteX9" fmla="*/ 232 w 528953"/>
              <a:gd name="connsiteY9" fmla="*/ 124257 h 347477"/>
              <a:gd name="connsiteX10" fmla="*/ 125644 w 528953"/>
              <a:gd name="connsiteY10" fmla="*/ 49644 h 347477"/>
              <a:gd name="connsiteX11" fmla="*/ 266932 w 528953"/>
              <a:gd name="connsiteY11" fmla="*/ 216332 h 347477"/>
              <a:gd name="connsiteX12" fmla="*/ 368532 w 528953"/>
              <a:gd name="connsiteY12" fmla="*/ 270307 h 347477"/>
              <a:gd name="connsiteX13" fmla="*/ 476482 w 528953"/>
              <a:gd name="connsiteY13" fmla="*/ 184582 h 347477"/>
              <a:gd name="connsiteX14" fmla="*/ 528869 w 528953"/>
              <a:gd name="connsiteY14" fmla="*/ 2019 h 34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8953" h="347477">
                <a:moveTo>
                  <a:pt x="528869" y="2019"/>
                </a:moveTo>
                <a:cubicBezTo>
                  <a:pt x="527017" y="23979"/>
                  <a:pt x="478333" y="261840"/>
                  <a:pt x="465369" y="316344"/>
                </a:cubicBezTo>
                <a:cubicBezTo>
                  <a:pt x="452405" y="370848"/>
                  <a:pt x="449759" y="339362"/>
                  <a:pt x="451082" y="329044"/>
                </a:cubicBezTo>
                <a:cubicBezTo>
                  <a:pt x="452405" y="318726"/>
                  <a:pt x="510878" y="266603"/>
                  <a:pt x="473307" y="254432"/>
                </a:cubicBezTo>
                <a:cubicBezTo>
                  <a:pt x="435736" y="242261"/>
                  <a:pt x="268255" y="258665"/>
                  <a:pt x="225657" y="256019"/>
                </a:cubicBezTo>
                <a:cubicBezTo>
                  <a:pt x="183059" y="253373"/>
                  <a:pt x="202638" y="245436"/>
                  <a:pt x="217719" y="238557"/>
                </a:cubicBezTo>
                <a:cubicBezTo>
                  <a:pt x="232800" y="231678"/>
                  <a:pt x="293125" y="226386"/>
                  <a:pt x="316144" y="214744"/>
                </a:cubicBezTo>
                <a:cubicBezTo>
                  <a:pt x="339163" y="203102"/>
                  <a:pt x="382290" y="182730"/>
                  <a:pt x="355832" y="168707"/>
                </a:cubicBezTo>
                <a:cubicBezTo>
                  <a:pt x="329374" y="154684"/>
                  <a:pt x="216661" y="138015"/>
                  <a:pt x="157394" y="130607"/>
                </a:cubicBezTo>
                <a:cubicBezTo>
                  <a:pt x="98127" y="123199"/>
                  <a:pt x="5524" y="137751"/>
                  <a:pt x="232" y="124257"/>
                </a:cubicBezTo>
                <a:cubicBezTo>
                  <a:pt x="-5060" y="110763"/>
                  <a:pt x="81194" y="34298"/>
                  <a:pt x="125644" y="49644"/>
                </a:cubicBezTo>
                <a:cubicBezTo>
                  <a:pt x="170094" y="64990"/>
                  <a:pt x="226451" y="179555"/>
                  <a:pt x="266932" y="216332"/>
                </a:cubicBezTo>
                <a:cubicBezTo>
                  <a:pt x="307413" y="253109"/>
                  <a:pt x="333607" y="275599"/>
                  <a:pt x="368532" y="270307"/>
                </a:cubicBezTo>
                <a:cubicBezTo>
                  <a:pt x="403457" y="265015"/>
                  <a:pt x="451347" y="225592"/>
                  <a:pt x="476482" y="184582"/>
                </a:cubicBezTo>
                <a:cubicBezTo>
                  <a:pt x="501617" y="143572"/>
                  <a:pt x="530721" y="-19941"/>
                  <a:pt x="528869" y="201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: 図形 1499">
            <a:extLst>
              <a:ext uri="{FF2B5EF4-FFF2-40B4-BE49-F238E27FC236}">
                <a16:creationId xmlns:a16="http://schemas.microsoft.com/office/drawing/2014/main" id="{AB86E0F0-E406-4D46-BA1D-3D77A68030E2}"/>
              </a:ext>
            </a:extLst>
          </p:cNvPr>
          <p:cNvSpPr/>
          <p:nvPr/>
        </p:nvSpPr>
        <p:spPr>
          <a:xfrm>
            <a:off x="7402196" y="6232507"/>
            <a:ext cx="204220" cy="423216"/>
          </a:xfrm>
          <a:custGeom>
            <a:avLst/>
            <a:gdLst>
              <a:gd name="connsiteX0" fmla="*/ 317 w 204220"/>
              <a:gd name="connsiteY0" fmla="*/ 18 h 423216"/>
              <a:gd name="connsiteX1" fmla="*/ 116204 w 204220"/>
              <a:gd name="connsiteY1" fmla="*/ 154006 h 423216"/>
              <a:gd name="connsiteX2" fmla="*/ 119379 w 204220"/>
              <a:gd name="connsiteY2" fmla="*/ 193693 h 423216"/>
              <a:gd name="connsiteX3" fmla="*/ 160654 w 204220"/>
              <a:gd name="connsiteY3" fmla="*/ 339743 h 423216"/>
              <a:gd name="connsiteX4" fmla="*/ 109854 w 204220"/>
              <a:gd name="connsiteY4" fmla="*/ 422293 h 423216"/>
              <a:gd name="connsiteX5" fmla="*/ 201929 w 204220"/>
              <a:gd name="connsiteY5" fmla="*/ 379431 h 423216"/>
              <a:gd name="connsiteX6" fmla="*/ 168592 w 204220"/>
              <a:gd name="connsiteY6" fmla="*/ 307993 h 423216"/>
              <a:gd name="connsiteX7" fmla="*/ 84454 w 204220"/>
              <a:gd name="connsiteY7" fmla="*/ 144481 h 423216"/>
              <a:gd name="connsiteX8" fmla="*/ 317 w 204220"/>
              <a:gd name="connsiteY8" fmla="*/ 18 h 42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220" h="423216">
                <a:moveTo>
                  <a:pt x="317" y="18"/>
                </a:moveTo>
                <a:cubicBezTo>
                  <a:pt x="5609" y="1605"/>
                  <a:pt x="96360" y="121727"/>
                  <a:pt x="116204" y="154006"/>
                </a:cubicBezTo>
                <a:cubicBezTo>
                  <a:pt x="136048" y="186285"/>
                  <a:pt x="111971" y="162737"/>
                  <a:pt x="119379" y="193693"/>
                </a:cubicBezTo>
                <a:cubicBezTo>
                  <a:pt x="126787" y="224649"/>
                  <a:pt x="162242" y="301643"/>
                  <a:pt x="160654" y="339743"/>
                </a:cubicBezTo>
                <a:cubicBezTo>
                  <a:pt x="159066" y="377843"/>
                  <a:pt x="102975" y="415678"/>
                  <a:pt x="109854" y="422293"/>
                </a:cubicBezTo>
                <a:cubicBezTo>
                  <a:pt x="116733" y="428908"/>
                  <a:pt x="192139" y="398481"/>
                  <a:pt x="201929" y="379431"/>
                </a:cubicBezTo>
                <a:cubicBezTo>
                  <a:pt x="211719" y="360381"/>
                  <a:pt x="188171" y="347151"/>
                  <a:pt x="168592" y="307993"/>
                </a:cubicBezTo>
                <a:cubicBezTo>
                  <a:pt x="149013" y="268835"/>
                  <a:pt x="111706" y="191048"/>
                  <a:pt x="84454" y="144481"/>
                </a:cubicBezTo>
                <a:cubicBezTo>
                  <a:pt x="57202" y="97914"/>
                  <a:pt x="-4975" y="-1569"/>
                  <a:pt x="317" y="18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: 図形 1500">
            <a:extLst>
              <a:ext uri="{FF2B5EF4-FFF2-40B4-BE49-F238E27FC236}">
                <a16:creationId xmlns:a16="http://schemas.microsoft.com/office/drawing/2014/main" id="{57A7996F-E88F-49A2-B0FA-8AB33814905D}"/>
              </a:ext>
            </a:extLst>
          </p:cNvPr>
          <p:cNvSpPr/>
          <p:nvPr/>
        </p:nvSpPr>
        <p:spPr>
          <a:xfrm>
            <a:off x="7511269" y="6180098"/>
            <a:ext cx="316405" cy="477629"/>
          </a:xfrm>
          <a:custGeom>
            <a:avLst/>
            <a:gdLst>
              <a:gd name="connsiteX0" fmla="*/ 781 w 316405"/>
              <a:gd name="connsiteY0" fmla="*/ 40 h 477629"/>
              <a:gd name="connsiteX1" fmla="*/ 145244 w 316405"/>
              <a:gd name="connsiteY1" fmla="*/ 146090 h 477629"/>
              <a:gd name="connsiteX2" fmla="*/ 303994 w 316405"/>
              <a:gd name="connsiteY2" fmla="*/ 265152 h 477629"/>
              <a:gd name="connsiteX3" fmla="*/ 230969 w 316405"/>
              <a:gd name="connsiteY3" fmla="*/ 290552 h 477629"/>
              <a:gd name="connsiteX4" fmla="*/ 105556 w 316405"/>
              <a:gd name="connsiteY4" fmla="*/ 476290 h 477629"/>
              <a:gd name="connsiteX5" fmla="*/ 315106 w 316405"/>
              <a:gd name="connsiteY5" fmla="*/ 376277 h 477629"/>
              <a:gd name="connsiteX6" fmla="*/ 199219 w 316405"/>
              <a:gd name="connsiteY6" fmla="*/ 417552 h 477629"/>
              <a:gd name="connsiteX7" fmla="*/ 307169 w 316405"/>
              <a:gd name="connsiteY7" fmla="*/ 282615 h 477629"/>
              <a:gd name="connsiteX8" fmla="*/ 210331 w 316405"/>
              <a:gd name="connsiteY8" fmla="*/ 160377 h 477629"/>
              <a:gd name="connsiteX9" fmla="*/ 781 w 316405"/>
              <a:gd name="connsiteY9" fmla="*/ 40 h 47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405" h="477629">
                <a:moveTo>
                  <a:pt x="781" y="40"/>
                </a:moveTo>
                <a:cubicBezTo>
                  <a:pt x="-10067" y="-2341"/>
                  <a:pt x="94709" y="101905"/>
                  <a:pt x="145244" y="146090"/>
                </a:cubicBezTo>
                <a:cubicBezTo>
                  <a:pt x="195779" y="190275"/>
                  <a:pt x="289707" y="241075"/>
                  <a:pt x="303994" y="265152"/>
                </a:cubicBezTo>
                <a:cubicBezTo>
                  <a:pt x="318281" y="289229"/>
                  <a:pt x="264042" y="255362"/>
                  <a:pt x="230969" y="290552"/>
                </a:cubicBezTo>
                <a:cubicBezTo>
                  <a:pt x="197896" y="325742"/>
                  <a:pt x="91533" y="462003"/>
                  <a:pt x="105556" y="476290"/>
                </a:cubicBezTo>
                <a:cubicBezTo>
                  <a:pt x="119579" y="490577"/>
                  <a:pt x="299496" y="386067"/>
                  <a:pt x="315106" y="376277"/>
                </a:cubicBezTo>
                <a:cubicBezTo>
                  <a:pt x="330717" y="366487"/>
                  <a:pt x="200542" y="433162"/>
                  <a:pt x="199219" y="417552"/>
                </a:cubicBezTo>
                <a:cubicBezTo>
                  <a:pt x="197896" y="401942"/>
                  <a:pt x="305317" y="325477"/>
                  <a:pt x="307169" y="282615"/>
                </a:cubicBezTo>
                <a:cubicBezTo>
                  <a:pt x="309021" y="239753"/>
                  <a:pt x="257162" y="202446"/>
                  <a:pt x="210331" y="160377"/>
                </a:cubicBezTo>
                <a:cubicBezTo>
                  <a:pt x="163500" y="118308"/>
                  <a:pt x="11629" y="2421"/>
                  <a:pt x="781" y="4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: 図形 1501">
            <a:extLst>
              <a:ext uri="{FF2B5EF4-FFF2-40B4-BE49-F238E27FC236}">
                <a16:creationId xmlns:a16="http://schemas.microsoft.com/office/drawing/2014/main" id="{F9283EBE-2CE3-41D9-A1A1-702E6544BEEC}"/>
              </a:ext>
            </a:extLst>
          </p:cNvPr>
          <p:cNvSpPr/>
          <p:nvPr/>
        </p:nvSpPr>
        <p:spPr>
          <a:xfrm>
            <a:off x="4794020" y="1509400"/>
            <a:ext cx="749241" cy="825018"/>
          </a:xfrm>
          <a:custGeom>
            <a:avLst/>
            <a:gdLst>
              <a:gd name="connsiteX0" fmla="*/ 343130 w 749241"/>
              <a:gd name="connsiteY0" fmla="*/ 65400 h 825018"/>
              <a:gd name="connsiteX1" fmla="*/ 580197 w 749241"/>
              <a:gd name="connsiteY1" fmla="*/ 52700 h 825018"/>
              <a:gd name="connsiteX2" fmla="*/ 372763 w 749241"/>
              <a:gd name="connsiteY2" fmla="*/ 253783 h 825018"/>
              <a:gd name="connsiteX3" fmla="*/ 472247 w 749241"/>
              <a:gd name="connsiteY3" fmla="*/ 251667 h 825018"/>
              <a:gd name="connsiteX4" fmla="*/ 415097 w 749241"/>
              <a:gd name="connsiteY4" fmla="*/ 410417 h 825018"/>
              <a:gd name="connsiteX5" fmla="*/ 442613 w 749241"/>
              <a:gd name="connsiteY5" fmla="*/ 454867 h 825018"/>
              <a:gd name="connsiteX6" fmla="*/ 122997 w 749241"/>
              <a:gd name="connsiteY6" fmla="*/ 814700 h 825018"/>
              <a:gd name="connsiteX7" fmla="*/ 273280 w 749241"/>
              <a:gd name="connsiteY7" fmla="*/ 723683 h 825018"/>
              <a:gd name="connsiteX8" fmla="*/ 106063 w 749241"/>
              <a:gd name="connsiteY8" fmla="*/ 685583 h 825018"/>
              <a:gd name="connsiteX9" fmla="*/ 2347 w 749241"/>
              <a:gd name="connsiteY9" fmla="*/ 782950 h 825018"/>
              <a:gd name="connsiteX10" fmla="*/ 205547 w 749241"/>
              <a:gd name="connsiteY10" fmla="*/ 691933 h 825018"/>
              <a:gd name="connsiteX11" fmla="*/ 569613 w 749241"/>
              <a:gd name="connsiteY11" fmla="*/ 583983 h 825018"/>
              <a:gd name="connsiteX12" fmla="*/ 673330 w 749241"/>
              <a:gd name="connsiteY12" fmla="*/ 463333 h 825018"/>
              <a:gd name="connsiteX13" fmla="*/ 650047 w 749241"/>
              <a:gd name="connsiteY13" fmla="*/ 50583 h 825018"/>
              <a:gd name="connsiteX14" fmla="*/ 738947 w 749241"/>
              <a:gd name="connsiteY14" fmla="*/ 454867 h 825018"/>
              <a:gd name="connsiteX15" fmla="*/ 527280 w 749241"/>
              <a:gd name="connsiteY15" fmla="*/ 605150 h 825018"/>
              <a:gd name="connsiteX16" fmla="*/ 446847 w 749241"/>
              <a:gd name="connsiteY16" fmla="*/ 666533 h 825018"/>
              <a:gd name="connsiteX17" fmla="*/ 743180 w 749241"/>
              <a:gd name="connsiteY17" fmla="*/ 456983 h 825018"/>
              <a:gd name="connsiteX18" fmla="*/ 624647 w 749241"/>
              <a:gd name="connsiteY18" fmla="*/ 20950 h 825018"/>
              <a:gd name="connsiteX19" fmla="*/ 343130 w 749241"/>
              <a:gd name="connsiteY19" fmla="*/ 65400 h 82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241" h="825018">
                <a:moveTo>
                  <a:pt x="343130" y="65400"/>
                </a:moveTo>
                <a:cubicBezTo>
                  <a:pt x="335722" y="70692"/>
                  <a:pt x="575258" y="21303"/>
                  <a:pt x="580197" y="52700"/>
                </a:cubicBezTo>
                <a:cubicBezTo>
                  <a:pt x="585136" y="84097"/>
                  <a:pt x="390755" y="220622"/>
                  <a:pt x="372763" y="253783"/>
                </a:cubicBezTo>
                <a:cubicBezTo>
                  <a:pt x="354771" y="286944"/>
                  <a:pt x="465191" y="225561"/>
                  <a:pt x="472247" y="251667"/>
                </a:cubicBezTo>
                <a:cubicBezTo>
                  <a:pt x="479303" y="277773"/>
                  <a:pt x="420036" y="376550"/>
                  <a:pt x="415097" y="410417"/>
                </a:cubicBezTo>
                <a:cubicBezTo>
                  <a:pt x="410158" y="444284"/>
                  <a:pt x="491296" y="387487"/>
                  <a:pt x="442613" y="454867"/>
                </a:cubicBezTo>
                <a:cubicBezTo>
                  <a:pt x="393930" y="522247"/>
                  <a:pt x="151219" y="769897"/>
                  <a:pt x="122997" y="814700"/>
                </a:cubicBezTo>
                <a:cubicBezTo>
                  <a:pt x="94775" y="859503"/>
                  <a:pt x="276102" y="745202"/>
                  <a:pt x="273280" y="723683"/>
                </a:cubicBezTo>
                <a:cubicBezTo>
                  <a:pt x="270458" y="702164"/>
                  <a:pt x="151218" y="675705"/>
                  <a:pt x="106063" y="685583"/>
                </a:cubicBezTo>
                <a:cubicBezTo>
                  <a:pt x="60908" y="695461"/>
                  <a:pt x="-14234" y="781892"/>
                  <a:pt x="2347" y="782950"/>
                </a:cubicBezTo>
                <a:cubicBezTo>
                  <a:pt x="18928" y="784008"/>
                  <a:pt x="111003" y="725094"/>
                  <a:pt x="205547" y="691933"/>
                </a:cubicBezTo>
                <a:cubicBezTo>
                  <a:pt x="300091" y="658772"/>
                  <a:pt x="491649" y="622083"/>
                  <a:pt x="569613" y="583983"/>
                </a:cubicBezTo>
                <a:cubicBezTo>
                  <a:pt x="647577" y="545883"/>
                  <a:pt x="659924" y="552233"/>
                  <a:pt x="673330" y="463333"/>
                </a:cubicBezTo>
                <a:cubicBezTo>
                  <a:pt x="686736" y="374433"/>
                  <a:pt x="639111" y="51994"/>
                  <a:pt x="650047" y="50583"/>
                </a:cubicBezTo>
                <a:cubicBezTo>
                  <a:pt x="660983" y="49172"/>
                  <a:pt x="759408" y="362439"/>
                  <a:pt x="738947" y="454867"/>
                </a:cubicBezTo>
                <a:cubicBezTo>
                  <a:pt x="718486" y="547295"/>
                  <a:pt x="575963" y="569872"/>
                  <a:pt x="527280" y="605150"/>
                </a:cubicBezTo>
                <a:cubicBezTo>
                  <a:pt x="478597" y="640428"/>
                  <a:pt x="410864" y="691227"/>
                  <a:pt x="446847" y="666533"/>
                </a:cubicBezTo>
                <a:cubicBezTo>
                  <a:pt x="482830" y="641839"/>
                  <a:pt x="713547" y="564580"/>
                  <a:pt x="743180" y="456983"/>
                </a:cubicBezTo>
                <a:cubicBezTo>
                  <a:pt x="772813" y="349386"/>
                  <a:pt x="687441" y="85155"/>
                  <a:pt x="624647" y="20950"/>
                </a:cubicBezTo>
                <a:cubicBezTo>
                  <a:pt x="561853" y="-43255"/>
                  <a:pt x="350538" y="60108"/>
                  <a:pt x="343130" y="6540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: 図形 1502">
            <a:extLst>
              <a:ext uri="{FF2B5EF4-FFF2-40B4-BE49-F238E27FC236}">
                <a16:creationId xmlns:a16="http://schemas.microsoft.com/office/drawing/2014/main" id="{A4F71F31-E370-4779-9C42-56379B414579}"/>
              </a:ext>
            </a:extLst>
          </p:cNvPr>
          <p:cNvSpPr/>
          <p:nvPr/>
        </p:nvSpPr>
        <p:spPr>
          <a:xfrm>
            <a:off x="4769476" y="410513"/>
            <a:ext cx="689872" cy="215467"/>
          </a:xfrm>
          <a:custGeom>
            <a:avLst/>
            <a:gdLst>
              <a:gd name="connsiteX0" fmla="*/ 687291 w 689872"/>
              <a:gd name="connsiteY0" fmla="*/ 148287 h 215467"/>
              <a:gd name="connsiteX1" fmla="*/ 327457 w 689872"/>
              <a:gd name="connsiteY1" fmla="*/ 120 h 215467"/>
              <a:gd name="connsiteX2" fmla="*/ 26891 w 689872"/>
              <a:gd name="connsiteY2" fmla="*/ 177920 h 215467"/>
              <a:gd name="connsiteX3" fmla="*/ 22657 w 689872"/>
              <a:gd name="connsiteY3" fmla="*/ 207554 h 215467"/>
              <a:gd name="connsiteX4" fmla="*/ 98857 w 689872"/>
              <a:gd name="connsiteY4" fmla="*/ 72087 h 215467"/>
              <a:gd name="connsiteX5" fmla="*/ 132724 w 689872"/>
              <a:gd name="connsiteY5" fmla="*/ 25520 h 215467"/>
              <a:gd name="connsiteX6" fmla="*/ 687291 w 689872"/>
              <a:gd name="connsiteY6" fmla="*/ 148287 h 21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9872" h="215467">
                <a:moveTo>
                  <a:pt x="687291" y="148287"/>
                </a:moveTo>
                <a:cubicBezTo>
                  <a:pt x="719747" y="144054"/>
                  <a:pt x="437524" y="-4819"/>
                  <a:pt x="327457" y="120"/>
                </a:cubicBezTo>
                <a:cubicBezTo>
                  <a:pt x="217390" y="5059"/>
                  <a:pt x="77691" y="143348"/>
                  <a:pt x="26891" y="177920"/>
                </a:cubicBezTo>
                <a:cubicBezTo>
                  <a:pt x="-23909" y="212492"/>
                  <a:pt x="10663" y="225193"/>
                  <a:pt x="22657" y="207554"/>
                </a:cubicBezTo>
                <a:cubicBezTo>
                  <a:pt x="34651" y="189915"/>
                  <a:pt x="80513" y="102426"/>
                  <a:pt x="98857" y="72087"/>
                </a:cubicBezTo>
                <a:cubicBezTo>
                  <a:pt x="117201" y="41748"/>
                  <a:pt x="35357" y="14231"/>
                  <a:pt x="132724" y="25520"/>
                </a:cubicBezTo>
                <a:cubicBezTo>
                  <a:pt x="230091" y="36809"/>
                  <a:pt x="654835" y="152520"/>
                  <a:pt x="687291" y="148287"/>
                </a:cubicBezTo>
                <a:close/>
              </a:path>
            </a:pathLst>
          </a:custGeom>
          <a:solidFill>
            <a:srgbClr val="FF33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: 図形 1503">
            <a:extLst>
              <a:ext uri="{FF2B5EF4-FFF2-40B4-BE49-F238E27FC236}">
                <a16:creationId xmlns:a16="http://schemas.microsoft.com/office/drawing/2014/main" id="{E6E4BC9B-CDFB-42B6-A170-E5DE91B56D24}"/>
              </a:ext>
            </a:extLst>
          </p:cNvPr>
          <p:cNvSpPr/>
          <p:nvPr/>
        </p:nvSpPr>
        <p:spPr>
          <a:xfrm>
            <a:off x="4374007" y="694186"/>
            <a:ext cx="490501" cy="509527"/>
          </a:xfrm>
          <a:custGeom>
            <a:avLst/>
            <a:gdLst>
              <a:gd name="connsiteX0" fmla="*/ 490093 w 490501"/>
              <a:gd name="connsiteY0" fmla="*/ 81 h 509527"/>
              <a:gd name="connsiteX1" fmla="*/ 134493 w 490501"/>
              <a:gd name="connsiteY1" fmla="*/ 152481 h 509527"/>
              <a:gd name="connsiteX2" fmla="*/ 3260 w 490501"/>
              <a:gd name="connsiteY2" fmla="*/ 503847 h 509527"/>
              <a:gd name="connsiteX3" fmla="*/ 41360 w 490501"/>
              <a:gd name="connsiteY3" fmla="*/ 355681 h 509527"/>
              <a:gd name="connsiteX4" fmla="*/ 58293 w 490501"/>
              <a:gd name="connsiteY4" fmla="*/ 169414 h 509527"/>
              <a:gd name="connsiteX5" fmla="*/ 490093 w 490501"/>
              <a:gd name="connsiteY5" fmla="*/ 81 h 50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501" h="509527">
                <a:moveTo>
                  <a:pt x="490093" y="81"/>
                </a:moveTo>
                <a:cubicBezTo>
                  <a:pt x="502793" y="-2741"/>
                  <a:pt x="215632" y="68520"/>
                  <a:pt x="134493" y="152481"/>
                </a:cubicBezTo>
                <a:cubicBezTo>
                  <a:pt x="53354" y="236442"/>
                  <a:pt x="18782" y="469980"/>
                  <a:pt x="3260" y="503847"/>
                </a:cubicBezTo>
                <a:cubicBezTo>
                  <a:pt x="-12262" y="537714"/>
                  <a:pt x="32188" y="411420"/>
                  <a:pt x="41360" y="355681"/>
                </a:cubicBezTo>
                <a:cubicBezTo>
                  <a:pt x="50532" y="299942"/>
                  <a:pt x="-13674" y="226564"/>
                  <a:pt x="58293" y="169414"/>
                </a:cubicBezTo>
                <a:cubicBezTo>
                  <a:pt x="130260" y="112264"/>
                  <a:pt x="477393" y="2903"/>
                  <a:pt x="490093" y="81"/>
                </a:cubicBezTo>
                <a:close/>
              </a:path>
            </a:pathLst>
          </a:custGeom>
          <a:solidFill>
            <a:srgbClr val="FF33C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: 図形 1504">
            <a:extLst>
              <a:ext uri="{FF2B5EF4-FFF2-40B4-BE49-F238E27FC236}">
                <a16:creationId xmlns:a16="http://schemas.microsoft.com/office/drawing/2014/main" id="{91BF40D4-C530-450C-B68E-2604CE83A3FF}"/>
              </a:ext>
            </a:extLst>
          </p:cNvPr>
          <p:cNvSpPr/>
          <p:nvPr/>
        </p:nvSpPr>
        <p:spPr>
          <a:xfrm>
            <a:off x="4212705" y="1184851"/>
            <a:ext cx="364112" cy="758273"/>
          </a:xfrm>
          <a:custGeom>
            <a:avLst/>
            <a:gdLst>
              <a:gd name="connsiteX0" fmla="*/ 363528 w 364112"/>
              <a:gd name="connsiteY0" fmla="*/ 482 h 758273"/>
              <a:gd name="connsiteX1" fmla="*/ 71428 w 364112"/>
              <a:gd name="connsiteY1" fmla="*/ 267182 h 758273"/>
              <a:gd name="connsiteX2" fmla="*/ 160328 w 364112"/>
              <a:gd name="connsiteY2" fmla="*/ 381482 h 758273"/>
              <a:gd name="connsiteX3" fmla="*/ 54495 w 364112"/>
              <a:gd name="connsiteY3" fmla="*/ 563516 h 758273"/>
              <a:gd name="connsiteX4" fmla="*/ 3695 w 364112"/>
              <a:gd name="connsiteY4" fmla="*/ 758249 h 758273"/>
              <a:gd name="connsiteX5" fmla="*/ 151862 w 364112"/>
              <a:gd name="connsiteY5" fmla="*/ 550816 h 758273"/>
              <a:gd name="connsiteX6" fmla="*/ 147628 w 364112"/>
              <a:gd name="connsiteY6" fmla="*/ 339149 h 758273"/>
              <a:gd name="connsiteX7" fmla="*/ 363528 w 364112"/>
              <a:gd name="connsiteY7" fmla="*/ 482 h 75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112" h="758273">
                <a:moveTo>
                  <a:pt x="363528" y="482"/>
                </a:moveTo>
                <a:cubicBezTo>
                  <a:pt x="350828" y="-11513"/>
                  <a:pt x="105295" y="203682"/>
                  <a:pt x="71428" y="267182"/>
                </a:cubicBezTo>
                <a:cubicBezTo>
                  <a:pt x="37561" y="330682"/>
                  <a:pt x="163150" y="332093"/>
                  <a:pt x="160328" y="381482"/>
                </a:cubicBezTo>
                <a:cubicBezTo>
                  <a:pt x="157506" y="430871"/>
                  <a:pt x="80601" y="500721"/>
                  <a:pt x="54495" y="563516"/>
                </a:cubicBezTo>
                <a:cubicBezTo>
                  <a:pt x="28389" y="626311"/>
                  <a:pt x="-12533" y="760366"/>
                  <a:pt x="3695" y="758249"/>
                </a:cubicBezTo>
                <a:cubicBezTo>
                  <a:pt x="19923" y="756132"/>
                  <a:pt x="127873" y="620666"/>
                  <a:pt x="151862" y="550816"/>
                </a:cubicBezTo>
                <a:cubicBezTo>
                  <a:pt x="175851" y="480966"/>
                  <a:pt x="117289" y="430871"/>
                  <a:pt x="147628" y="339149"/>
                </a:cubicBezTo>
                <a:cubicBezTo>
                  <a:pt x="177967" y="247427"/>
                  <a:pt x="376228" y="12477"/>
                  <a:pt x="363528" y="482"/>
                </a:cubicBezTo>
                <a:close/>
              </a:path>
            </a:pathLst>
          </a:custGeom>
          <a:solidFill>
            <a:srgbClr val="FF33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: 図形 1505">
            <a:extLst>
              <a:ext uri="{FF2B5EF4-FFF2-40B4-BE49-F238E27FC236}">
                <a16:creationId xmlns:a16="http://schemas.microsoft.com/office/drawing/2014/main" id="{97D6F1EE-BD8B-4E6C-BD7A-594403F7FC51}"/>
              </a:ext>
            </a:extLst>
          </p:cNvPr>
          <p:cNvSpPr/>
          <p:nvPr/>
        </p:nvSpPr>
        <p:spPr>
          <a:xfrm>
            <a:off x="5372374" y="476783"/>
            <a:ext cx="601023" cy="264191"/>
          </a:xfrm>
          <a:custGeom>
            <a:avLst/>
            <a:gdLst>
              <a:gd name="connsiteX0" fmla="*/ 8193 w 601023"/>
              <a:gd name="connsiteY0" fmla="*/ 77784 h 264191"/>
              <a:gd name="connsiteX1" fmla="*/ 97093 w 601023"/>
              <a:gd name="connsiteY1" fmla="*/ 77784 h 264191"/>
              <a:gd name="connsiteX2" fmla="*/ 389193 w 601023"/>
              <a:gd name="connsiteY2" fmla="*/ 73550 h 264191"/>
              <a:gd name="connsiteX3" fmla="*/ 600859 w 601023"/>
              <a:gd name="connsiteY3" fmla="*/ 264050 h 264191"/>
              <a:gd name="connsiteX4" fmla="*/ 423059 w 601023"/>
              <a:gd name="connsiteY4" fmla="*/ 39684 h 264191"/>
              <a:gd name="connsiteX5" fmla="*/ 346859 w 601023"/>
              <a:gd name="connsiteY5" fmla="*/ 5817 h 264191"/>
              <a:gd name="connsiteX6" fmla="*/ 8193 w 601023"/>
              <a:gd name="connsiteY6" fmla="*/ 77784 h 26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1023" h="264191">
                <a:moveTo>
                  <a:pt x="8193" y="77784"/>
                </a:moveTo>
                <a:cubicBezTo>
                  <a:pt x="-33435" y="89778"/>
                  <a:pt x="97093" y="77784"/>
                  <a:pt x="97093" y="77784"/>
                </a:cubicBezTo>
                <a:cubicBezTo>
                  <a:pt x="160593" y="77078"/>
                  <a:pt x="305232" y="42506"/>
                  <a:pt x="389193" y="73550"/>
                </a:cubicBezTo>
                <a:cubicBezTo>
                  <a:pt x="473154" y="104594"/>
                  <a:pt x="595215" y="269694"/>
                  <a:pt x="600859" y="264050"/>
                </a:cubicBezTo>
                <a:cubicBezTo>
                  <a:pt x="606503" y="258406"/>
                  <a:pt x="465392" y="82723"/>
                  <a:pt x="423059" y="39684"/>
                </a:cubicBezTo>
                <a:cubicBezTo>
                  <a:pt x="380726" y="-3355"/>
                  <a:pt x="411770" y="-5472"/>
                  <a:pt x="346859" y="5817"/>
                </a:cubicBezTo>
                <a:cubicBezTo>
                  <a:pt x="281948" y="17106"/>
                  <a:pt x="49821" y="65790"/>
                  <a:pt x="8193" y="77784"/>
                </a:cubicBezTo>
                <a:close/>
              </a:path>
            </a:pathLst>
          </a:custGeom>
          <a:solidFill>
            <a:srgbClr val="FF33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: 図形 1506">
            <a:extLst>
              <a:ext uri="{FF2B5EF4-FFF2-40B4-BE49-F238E27FC236}">
                <a16:creationId xmlns:a16="http://schemas.microsoft.com/office/drawing/2014/main" id="{4D9DB20D-4041-44B0-98FD-B8FCC6E46AD5}"/>
              </a:ext>
            </a:extLst>
          </p:cNvPr>
          <p:cNvSpPr/>
          <p:nvPr/>
        </p:nvSpPr>
        <p:spPr>
          <a:xfrm>
            <a:off x="5908496" y="864725"/>
            <a:ext cx="337989" cy="646709"/>
          </a:xfrm>
          <a:custGeom>
            <a:avLst/>
            <a:gdLst>
              <a:gd name="connsiteX0" fmla="*/ 1237 w 337989"/>
              <a:gd name="connsiteY0" fmla="*/ 3108 h 646709"/>
              <a:gd name="connsiteX1" fmla="*/ 221371 w 337989"/>
              <a:gd name="connsiteY1" fmla="*/ 350242 h 646709"/>
              <a:gd name="connsiteX2" fmla="*/ 259471 w 337989"/>
              <a:gd name="connsiteY2" fmla="*/ 646575 h 646709"/>
              <a:gd name="connsiteX3" fmla="*/ 225604 w 337989"/>
              <a:gd name="connsiteY3" fmla="*/ 388342 h 646709"/>
              <a:gd name="connsiteX4" fmla="*/ 246771 w 337989"/>
              <a:gd name="connsiteY4" fmla="*/ 379875 h 646709"/>
              <a:gd name="connsiteX5" fmla="*/ 335671 w 337989"/>
              <a:gd name="connsiteY5" fmla="*/ 396808 h 646709"/>
              <a:gd name="connsiteX6" fmla="*/ 140937 w 337989"/>
              <a:gd name="connsiteY6" fmla="*/ 189375 h 646709"/>
              <a:gd name="connsiteX7" fmla="*/ 1237 w 337989"/>
              <a:gd name="connsiteY7" fmla="*/ 3108 h 64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989" h="646709">
                <a:moveTo>
                  <a:pt x="1237" y="3108"/>
                </a:moveTo>
                <a:cubicBezTo>
                  <a:pt x="14643" y="29919"/>
                  <a:pt x="178332" y="242998"/>
                  <a:pt x="221371" y="350242"/>
                </a:cubicBezTo>
                <a:cubicBezTo>
                  <a:pt x="264410" y="457486"/>
                  <a:pt x="258766" y="640225"/>
                  <a:pt x="259471" y="646575"/>
                </a:cubicBezTo>
                <a:cubicBezTo>
                  <a:pt x="260176" y="652925"/>
                  <a:pt x="227721" y="432792"/>
                  <a:pt x="225604" y="388342"/>
                </a:cubicBezTo>
                <a:cubicBezTo>
                  <a:pt x="223487" y="343892"/>
                  <a:pt x="228427" y="378464"/>
                  <a:pt x="246771" y="379875"/>
                </a:cubicBezTo>
                <a:cubicBezTo>
                  <a:pt x="265115" y="381286"/>
                  <a:pt x="353310" y="428558"/>
                  <a:pt x="335671" y="396808"/>
                </a:cubicBezTo>
                <a:cubicBezTo>
                  <a:pt x="318032" y="365058"/>
                  <a:pt x="140937" y="189375"/>
                  <a:pt x="140937" y="189375"/>
                </a:cubicBezTo>
                <a:cubicBezTo>
                  <a:pt x="86609" y="130108"/>
                  <a:pt x="-12169" y="-23703"/>
                  <a:pt x="1237" y="3108"/>
                </a:cubicBezTo>
                <a:close/>
              </a:path>
            </a:pathLst>
          </a:custGeom>
          <a:solidFill>
            <a:srgbClr val="FF33C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: 図形 1507">
            <a:extLst>
              <a:ext uri="{FF2B5EF4-FFF2-40B4-BE49-F238E27FC236}">
                <a16:creationId xmlns:a16="http://schemas.microsoft.com/office/drawing/2014/main" id="{71CEC47E-29A2-4178-BF5C-644AADBFAB56}"/>
              </a:ext>
            </a:extLst>
          </p:cNvPr>
          <p:cNvSpPr/>
          <p:nvPr/>
        </p:nvSpPr>
        <p:spPr>
          <a:xfrm>
            <a:off x="6188843" y="1434804"/>
            <a:ext cx="250211" cy="1389074"/>
          </a:xfrm>
          <a:custGeom>
            <a:avLst/>
            <a:gdLst>
              <a:gd name="connsiteX0" fmla="*/ 106124 w 250211"/>
              <a:gd name="connsiteY0" fmla="*/ 8763 h 1389074"/>
              <a:gd name="connsiteX1" fmla="*/ 76490 w 250211"/>
              <a:gd name="connsiteY1" fmla="*/ 245829 h 1389074"/>
              <a:gd name="connsiteX2" fmla="*/ 76490 w 250211"/>
              <a:gd name="connsiteY2" fmla="*/ 410929 h 1389074"/>
              <a:gd name="connsiteX3" fmla="*/ 93424 w 250211"/>
              <a:gd name="connsiteY3" fmla="*/ 724196 h 1389074"/>
              <a:gd name="connsiteX4" fmla="*/ 250057 w 250211"/>
              <a:gd name="connsiteY4" fmla="*/ 999363 h 1389074"/>
              <a:gd name="connsiteX5" fmla="*/ 123057 w 250211"/>
              <a:gd name="connsiteY5" fmla="*/ 1079796 h 1389074"/>
              <a:gd name="connsiteX6" fmla="*/ 148457 w 250211"/>
              <a:gd name="connsiteY6" fmla="*/ 1388829 h 1389074"/>
              <a:gd name="connsiteX7" fmla="*/ 148457 w 250211"/>
              <a:gd name="connsiteY7" fmla="*/ 1126363 h 1389074"/>
              <a:gd name="connsiteX8" fmla="*/ 63790 w 250211"/>
              <a:gd name="connsiteY8" fmla="*/ 834263 h 1389074"/>
              <a:gd name="connsiteX9" fmla="*/ 290 w 250211"/>
              <a:gd name="connsiteY9" fmla="*/ 580263 h 1389074"/>
              <a:gd name="connsiteX10" fmla="*/ 106124 w 250211"/>
              <a:gd name="connsiteY10" fmla="*/ 8763 h 138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0211" h="1389074">
                <a:moveTo>
                  <a:pt x="106124" y="8763"/>
                </a:moveTo>
                <a:cubicBezTo>
                  <a:pt x="118824" y="-46976"/>
                  <a:pt x="81429" y="178801"/>
                  <a:pt x="76490" y="245829"/>
                </a:cubicBezTo>
                <a:cubicBezTo>
                  <a:pt x="71551" y="312857"/>
                  <a:pt x="76490" y="410929"/>
                  <a:pt x="76490" y="410929"/>
                </a:cubicBezTo>
                <a:cubicBezTo>
                  <a:pt x="79312" y="490657"/>
                  <a:pt x="64496" y="626124"/>
                  <a:pt x="93424" y="724196"/>
                </a:cubicBezTo>
                <a:cubicBezTo>
                  <a:pt x="122352" y="822268"/>
                  <a:pt x="245118" y="940096"/>
                  <a:pt x="250057" y="999363"/>
                </a:cubicBezTo>
                <a:cubicBezTo>
                  <a:pt x="254996" y="1058630"/>
                  <a:pt x="139990" y="1014885"/>
                  <a:pt x="123057" y="1079796"/>
                </a:cubicBezTo>
                <a:cubicBezTo>
                  <a:pt x="106124" y="1144707"/>
                  <a:pt x="144224" y="1381068"/>
                  <a:pt x="148457" y="1388829"/>
                </a:cubicBezTo>
                <a:cubicBezTo>
                  <a:pt x="152690" y="1396590"/>
                  <a:pt x="162568" y="1218790"/>
                  <a:pt x="148457" y="1126363"/>
                </a:cubicBezTo>
                <a:cubicBezTo>
                  <a:pt x="134346" y="1033936"/>
                  <a:pt x="88484" y="925280"/>
                  <a:pt x="63790" y="834263"/>
                </a:cubicBezTo>
                <a:cubicBezTo>
                  <a:pt x="39095" y="743246"/>
                  <a:pt x="-3943" y="711496"/>
                  <a:pt x="290" y="580263"/>
                </a:cubicBezTo>
                <a:cubicBezTo>
                  <a:pt x="4523" y="449030"/>
                  <a:pt x="93424" y="64502"/>
                  <a:pt x="106124" y="8763"/>
                </a:cubicBezTo>
                <a:close/>
              </a:path>
            </a:pathLst>
          </a:custGeom>
          <a:solidFill>
            <a:srgbClr val="FF33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: 図形 1508">
            <a:extLst>
              <a:ext uri="{FF2B5EF4-FFF2-40B4-BE49-F238E27FC236}">
                <a16:creationId xmlns:a16="http://schemas.microsoft.com/office/drawing/2014/main" id="{376ACBCF-1BAD-4155-A7A8-B9B8FB8ACDB9}"/>
              </a:ext>
            </a:extLst>
          </p:cNvPr>
          <p:cNvSpPr/>
          <p:nvPr/>
        </p:nvSpPr>
        <p:spPr>
          <a:xfrm>
            <a:off x="4204147" y="2007253"/>
            <a:ext cx="473730" cy="691767"/>
          </a:xfrm>
          <a:custGeom>
            <a:avLst/>
            <a:gdLst>
              <a:gd name="connsiteX0" fmla="*/ 198520 w 473730"/>
              <a:gd name="connsiteY0" fmla="*/ 3580 h 691767"/>
              <a:gd name="connsiteX1" fmla="*/ 8020 w 473730"/>
              <a:gd name="connsiteY1" fmla="*/ 227947 h 691767"/>
              <a:gd name="connsiteX2" fmla="*/ 79986 w 473730"/>
              <a:gd name="connsiteY2" fmla="*/ 511580 h 691767"/>
              <a:gd name="connsiteX3" fmla="*/ 473686 w 473730"/>
              <a:gd name="connsiteY3" fmla="*/ 689380 h 691767"/>
              <a:gd name="connsiteX4" fmla="*/ 105386 w 473730"/>
              <a:gd name="connsiteY4" fmla="*/ 600480 h 691767"/>
              <a:gd name="connsiteX5" fmla="*/ 20720 w 473730"/>
              <a:gd name="connsiteY5" fmla="*/ 409980 h 691767"/>
              <a:gd name="connsiteX6" fmla="*/ 198520 w 473730"/>
              <a:gd name="connsiteY6" fmla="*/ 3580 h 69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3730" h="691767">
                <a:moveTo>
                  <a:pt x="198520" y="3580"/>
                </a:moveTo>
                <a:cubicBezTo>
                  <a:pt x="196403" y="-26759"/>
                  <a:pt x="27776" y="143281"/>
                  <a:pt x="8020" y="227947"/>
                </a:cubicBezTo>
                <a:cubicBezTo>
                  <a:pt x="-11736" y="312613"/>
                  <a:pt x="2375" y="434675"/>
                  <a:pt x="79986" y="511580"/>
                </a:cubicBezTo>
                <a:cubicBezTo>
                  <a:pt x="157597" y="588485"/>
                  <a:pt x="469453" y="674563"/>
                  <a:pt x="473686" y="689380"/>
                </a:cubicBezTo>
                <a:cubicBezTo>
                  <a:pt x="477919" y="704197"/>
                  <a:pt x="180880" y="647047"/>
                  <a:pt x="105386" y="600480"/>
                </a:cubicBezTo>
                <a:cubicBezTo>
                  <a:pt x="29892" y="553913"/>
                  <a:pt x="964" y="510874"/>
                  <a:pt x="20720" y="409980"/>
                </a:cubicBezTo>
                <a:cubicBezTo>
                  <a:pt x="40476" y="309086"/>
                  <a:pt x="200637" y="33919"/>
                  <a:pt x="198520" y="3580"/>
                </a:cubicBezTo>
                <a:close/>
              </a:path>
            </a:pathLst>
          </a:custGeom>
          <a:solidFill>
            <a:srgbClr val="FF33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: 図形 1509">
            <a:extLst>
              <a:ext uri="{FF2B5EF4-FFF2-40B4-BE49-F238E27FC236}">
                <a16:creationId xmlns:a16="http://schemas.microsoft.com/office/drawing/2014/main" id="{CA6CD411-6C22-4484-BB73-655D81C45286}"/>
              </a:ext>
            </a:extLst>
          </p:cNvPr>
          <p:cNvSpPr/>
          <p:nvPr/>
        </p:nvSpPr>
        <p:spPr>
          <a:xfrm>
            <a:off x="5478866" y="1442333"/>
            <a:ext cx="534119" cy="632976"/>
          </a:xfrm>
          <a:custGeom>
            <a:avLst/>
            <a:gdLst>
              <a:gd name="connsiteX0" fmla="*/ 274234 w 534119"/>
              <a:gd name="connsiteY0" fmla="*/ 1234 h 632976"/>
              <a:gd name="connsiteX1" fmla="*/ 392767 w 534119"/>
              <a:gd name="connsiteY1" fmla="*/ 238300 h 632976"/>
              <a:gd name="connsiteX2" fmla="*/ 456267 w 534119"/>
              <a:gd name="connsiteY2" fmla="*/ 386467 h 632976"/>
              <a:gd name="connsiteX3" fmla="*/ 143001 w 534119"/>
              <a:gd name="connsiteY3" fmla="*/ 610834 h 632976"/>
              <a:gd name="connsiteX4" fmla="*/ 7534 w 534119"/>
              <a:gd name="connsiteY4" fmla="*/ 610834 h 632976"/>
              <a:gd name="connsiteX5" fmla="*/ 354667 w 534119"/>
              <a:gd name="connsiteY5" fmla="*/ 488067 h 632976"/>
              <a:gd name="connsiteX6" fmla="*/ 532467 w 534119"/>
              <a:gd name="connsiteY6" fmla="*/ 348367 h 632976"/>
              <a:gd name="connsiteX7" fmla="*/ 274234 w 534119"/>
              <a:gd name="connsiteY7" fmla="*/ 1234 h 63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4119" h="632976">
                <a:moveTo>
                  <a:pt x="274234" y="1234"/>
                </a:moveTo>
                <a:cubicBezTo>
                  <a:pt x="250951" y="-17111"/>
                  <a:pt x="362428" y="174095"/>
                  <a:pt x="392767" y="238300"/>
                </a:cubicBezTo>
                <a:cubicBezTo>
                  <a:pt x="423106" y="302505"/>
                  <a:pt x="497895" y="324378"/>
                  <a:pt x="456267" y="386467"/>
                </a:cubicBezTo>
                <a:cubicBezTo>
                  <a:pt x="414639" y="448556"/>
                  <a:pt x="217790" y="573440"/>
                  <a:pt x="143001" y="610834"/>
                </a:cubicBezTo>
                <a:cubicBezTo>
                  <a:pt x="68212" y="648228"/>
                  <a:pt x="-27744" y="631295"/>
                  <a:pt x="7534" y="610834"/>
                </a:cubicBezTo>
                <a:cubicBezTo>
                  <a:pt x="42812" y="590373"/>
                  <a:pt x="267178" y="531811"/>
                  <a:pt x="354667" y="488067"/>
                </a:cubicBezTo>
                <a:cubicBezTo>
                  <a:pt x="442156" y="444323"/>
                  <a:pt x="548695" y="425978"/>
                  <a:pt x="532467" y="348367"/>
                </a:cubicBezTo>
                <a:cubicBezTo>
                  <a:pt x="516239" y="270756"/>
                  <a:pt x="297517" y="19579"/>
                  <a:pt x="274234" y="1234"/>
                </a:cubicBezTo>
                <a:close/>
              </a:path>
            </a:pathLst>
          </a:custGeom>
          <a:solidFill>
            <a:srgbClr val="FF33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: 図形 1510">
            <a:extLst>
              <a:ext uri="{FF2B5EF4-FFF2-40B4-BE49-F238E27FC236}">
                <a16:creationId xmlns:a16="http://schemas.microsoft.com/office/drawing/2014/main" id="{13EBE55E-024E-42A0-A263-E554E1140B56}"/>
              </a:ext>
            </a:extLst>
          </p:cNvPr>
          <p:cNvSpPr/>
          <p:nvPr/>
        </p:nvSpPr>
        <p:spPr>
          <a:xfrm>
            <a:off x="5609552" y="1851023"/>
            <a:ext cx="191633" cy="154047"/>
          </a:xfrm>
          <a:custGeom>
            <a:avLst/>
            <a:gdLst>
              <a:gd name="connsiteX0" fmla="*/ 29248 w 191633"/>
              <a:gd name="connsiteY0" fmla="*/ 2 h 154047"/>
              <a:gd name="connsiteX1" fmla="*/ 180061 w 191633"/>
              <a:gd name="connsiteY1" fmla="*/ 103190 h 154047"/>
              <a:gd name="connsiteX2" fmla="*/ 165773 w 191633"/>
              <a:gd name="connsiteY2" fmla="*/ 127002 h 154047"/>
              <a:gd name="connsiteX3" fmla="*/ 41948 w 191633"/>
              <a:gd name="connsiteY3" fmla="*/ 153990 h 154047"/>
              <a:gd name="connsiteX4" fmla="*/ 2261 w 191633"/>
              <a:gd name="connsiteY4" fmla="*/ 133352 h 154047"/>
              <a:gd name="connsiteX5" fmla="*/ 99098 w 191633"/>
              <a:gd name="connsiteY5" fmla="*/ 106365 h 154047"/>
              <a:gd name="connsiteX6" fmla="*/ 29248 w 191633"/>
              <a:gd name="connsiteY6" fmla="*/ 2 h 15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633" h="154047">
                <a:moveTo>
                  <a:pt x="29248" y="2"/>
                </a:moveTo>
                <a:cubicBezTo>
                  <a:pt x="42742" y="-527"/>
                  <a:pt x="157307" y="82023"/>
                  <a:pt x="180061" y="103190"/>
                </a:cubicBezTo>
                <a:cubicBezTo>
                  <a:pt x="202815" y="124357"/>
                  <a:pt x="188792" y="118535"/>
                  <a:pt x="165773" y="127002"/>
                </a:cubicBezTo>
                <a:cubicBezTo>
                  <a:pt x="142754" y="135469"/>
                  <a:pt x="69200" y="152932"/>
                  <a:pt x="41948" y="153990"/>
                </a:cubicBezTo>
                <a:cubicBezTo>
                  <a:pt x="14696" y="155048"/>
                  <a:pt x="-7264" y="141289"/>
                  <a:pt x="2261" y="133352"/>
                </a:cubicBezTo>
                <a:cubicBezTo>
                  <a:pt x="11786" y="125415"/>
                  <a:pt x="91954" y="126738"/>
                  <a:pt x="99098" y="106365"/>
                </a:cubicBezTo>
                <a:cubicBezTo>
                  <a:pt x="106242" y="85992"/>
                  <a:pt x="15754" y="531"/>
                  <a:pt x="29248" y="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: 図形 1511">
            <a:extLst>
              <a:ext uri="{FF2B5EF4-FFF2-40B4-BE49-F238E27FC236}">
                <a16:creationId xmlns:a16="http://schemas.microsoft.com/office/drawing/2014/main" id="{D41ADDA4-0FA5-4F78-B1B5-C447383AA14A}"/>
              </a:ext>
            </a:extLst>
          </p:cNvPr>
          <p:cNvSpPr/>
          <p:nvPr/>
        </p:nvSpPr>
        <p:spPr>
          <a:xfrm>
            <a:off x="5393242" y="1987633"/>
            <a:ext cx="539834" cy="841344"/>
          </a:xfrm>
          <a:custGeom>
            <a:avLst/>
            <a:gdLst>
              <a:gd name="connsiteX0" fmla="*/ 539775 w 539834"/>
              <a:gd name="connsiteY0" fmla="*/ 2034 h 841344"/>
              <a:gd name="connsiteX1" fmla="*/ 107975 w 539834"/>
              <a:gd name="connsiteY1" fmla="*/ 397850 h 841344"/>
              <a:gd name="connsiteX2" fmla="*/ 25 w 539834"/>
              <a:gd name="connsiteY2" fmla="*/ 565067 h 841344"/>
              <a:gd name="connsiteX3" fmla="*/ 97391 w 539834"/>
              <a:gd name="connsiteY3" fmla="*/ 838117 h 841344"/>
              <a:gd name="connsiteX4" fmla="*/ 57175 w 539834"/>
              <a:gd name="connsiteY4" fmla="*/ 706884 h 841344"/>
              <a:gd name="connsiteX5" fmla="*/ 76225 w 539834"/>
              <a:gd name="connsiteY5" fmla="*/ 584117 h 841344"/>
              <a:gd name="connsiteX6" fmla="*/ 539775 w 539834"/>
              <a:gd name="connsiteY6" fmla="*/ 2034 h 84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834" h="841344">
                <a:moveTo>
                  <a:pt x="539775" y="2034"/>
                </a:moveTo>
                <a:cubicBezTo>
                  <a:pt x="545067" y="-29011"/>
                  <a:pt x="197933" y="304011"/>
                  <a:pt x="107975" y="397850"/>
                </a:cubicBezTo>
                <a:cubicBezTo>
                  <a:pt x="18017" y="491689"/>
                  <a:pt x="1789" y="491689"/>
                  <a:pt x="25" y="565067"/>
                </a:cubicBezTo>
                <a:cubicBezTo>
                  <a:pt x="-1739" y="638445"/>
                  <a:pt x="87866" y="814481"/>
                  <a:pt x="97391" y="838117"/>
                </a:cubicBezTo>
                <a:cubicBezTo>
                  <a:pt x="106916" y="861753"/>
                  <a:pt x="60703" y="749217"/>
                  <a:pt x="57175" y="706884"/>
                </a:cubicBezTo>
                <a:cubicBezTo>
                  <a:pt x="53647" y="664551"/>
                  <a:pt x="-1033" y="699123"/>
                  <a:pt x="76225" y="584117"/>
                </a:cubicBezTo>
                <a:cubicBezTo>
                  <a:pt x="153483" y="469111"/>
                  <a:pt x="534483" y="33079"/>
                  <a:pt x="539775" y="2034"/>
                </a:cubicBezTo>
                <a:close/>
              </a:path>
            </a:pathLst>
          </a:custGeom>
          <a:solidFill>
            <a:srgbClr val="FF33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: 図形 1512">
            <a:extLst>
              <a:ext uri="{FF2B5EF4-FFF2-40B4-BE49-F238E27FC236}">
                <a16:creationId xmlns:a16="http://schemas.microsoft.com/office/drawing/2014/main" id="{BEF21731-E162-4E2D-AE74-5472CA05E527}"/>
              </a:ext>
            </a:extLst>
          </p:cNvPr>
          <p:cNvSpPr/>
          <p:nvPr/>
        </p:nvSpPr>
        <p:spPr>
          <a:xfrm>
            <a:off x="4794228" y="1252013"/>
            <a:ext cx="404838" cy="82138"/>
          </a:xfrm>
          <a:custGeom>
            <a:avLst/>
            <a:gdLst>
              <a:gd name="connsiteX0" fmla="*/ 22 w 404838"/>
              <a:gd name="connsiteY0" fmla="*/ 2112 h 82138"/>
              <a:gd name="connsiteX1" fmla="*/ 61935 w 404838"/>
              <a:gd name="connsiteY1" fmla="*/ 11637 h 82138"/>
              <a:gd name="connsiteX2" fmla="*/ 323872 w 404838"/>
              <a:gd name="connsiteY2" fmla="*/ 24337 h 82138"/>
              <a:gd name="connsiteX3" fmla="*/ 403247 w 404838"/>
              <a:gd name="connsiteY3" fmla="*/ 44975 h 82138"/>
              <a:gd name="connsiteX4" fmla="*/ 268310 w 404838"/>
              <a:gd name="connsiteY4" fmla="*/ 27512 h 82138"/>
              <a:gd name="connsiteX5" fmla="*/ 120672 w 404838"/>
              <a:gd name="connsiteY5" fmla="*/ 81487 h 82138"/>
              <a:gd name="connsiteX6" fmla="*/ 65110 w 404838"/>
              <a:gd name="connsiteY6" fmla="*/ 54500 h 82138"/>
              <a:gd name="connsiteX7" fmla="*/ 22 w 404838"/>
              <a:gd name="connsiteY7" fmla="*/ 2112 h 8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838" h="82138">
                <a:moveTo>
                  <a:pt x="22" y="2112"/>
                </a:moveTo>
                <a:cubicBezTo>
                  <a:pt x="-507" y="-5032"/>
                  <a:pt x="7960" y="7933"/>
                  <a:pt x="61935" y="11637"/>
                </a:cubicBezTo>
                <a:cubicBezTo>
                  <a:pt x="115910" y="15341"/>
                  <a:pt x="266987" y="18781"/>
                  <a:pt x="323872" y="24337"/>
                </a:cubicBezTo>
                <a:cubicBezTo>
                  <a:pt x="380757" y="29893"/>
                  <a:pt x="412507" y="44446"/>
                  <a:pt x="403247" y="44975"/>
                </a:cubicBezTo>
                <a:cubicBezTo>
                  <a:pt x="393987" y="45504"/>
                  <a:pt x="315406" y="21427"/>
                  <a:pt x="268310" y="27512"/>
                </a:cubicBezTo>
                <a:cubicBezTo>
                  <a:pt x="221214" y="33597"/>
                  <a:pt x="154539" y="76989"/>
                  <a:pt x="120672" y="81487"/>
                </a:cubicBezTo>
                <a:cubicBezTo>
                  <a:pt x="86805" y="85985"/>
                  <a:pt x="84160" y="66142"/>
                  <a:pt x="65110" y="54500"/>
                </a:cubicBezTo>
                <a:cubicBezTo>
                  <a:pt x="46060" y="42858"/>
                  <a:pt x="551" y="9256"/>
                  <a:pt x="22" y="2112"/>
                </a:cubicBezTo>
                <a:close/>
              </a:path>
            </a:pathLst>
          </a:custGeom>
          <a:solidFill>
            <a:srgbClr val="FF33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: 図形 1513">
            <a:extLst>
              <a:ext uri="{FF2B5EF4-FFF2-40B4-BE49-F238E27FC236}">
                <a16:creationId xmlns:a16="http://schemas.microsoft.com/office/drawing/2014/main" id="{1187CEB2-C4FD-40BC-8CEE-798EE2D5FC1A}"/>
              </a:ext>
            </a:extLst>
          </p:cNvPr>
          <p:cNvSpPr/>
          <p:nvPr/>
        </p:nvSpPr>
        <p:spPr>
          <a:xfrm>
            <a:off x="4513270" y="1302649"/>
            <a:ext cx="194919" cy="98657"/>
          </a:xfrm>
          <a:custGeom>
            <a:avLst/>
            <a:gdLst>
              <a:gd name="connsiteX0" fmla="*/ 6343 w 194919"/>
              <a:gd name="connsiteY0" fmla="*/ 689 h 98657"/>
              <a:gd name="connsiteX1" fmla="*/ 142868 w 194919"/>
              <a:gd name="connsiteY1" fmla="*/ 21326 h 98657"/>
              <a:gd name="connsiteX2" fmla="*/ 190493 w 194919"/>
              <a:gd name="connsiteY2" fmla="*/ 95939 h 98657"/>
              <a:gd name="connsiteX3" fmla="*/ 171443 w 194919"/>
              <a:gd name="connsiteY3" fmla="*/ 80064 h 98657"/>
              <a:gd name="connsiteX4" fmla="*/ 1580 w 194919"/>
              <a:gd name="connsiteY4" fmla="*/ 57839 h 98657"/>
              <a:gd name="connsiteX5" fmla="*/ 82543 w 194919"/>
              <a:gd name="connsiteY5" fmla="*/ 40376 h 98657"/>
              <a:gd name="connsiteX6" fmla="*/ 6343 w 194919"/>
              <a:gd name="connsiteY6" fmla="*/ 689 h 98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919" h="98657">
                <a:moveTo>
                  <a:pt x="6343" y="689"/>
                </a:moveTo>
                <a:cubicBezTo>
                  <a:pt x="16397" y="-2486"/>
                  <a:pt x="112176" y="5451"/>
                  <a:pt x="142868" y="21326"/>
                </a:cubicBezTo>
                <a:cubicBezTo>
                  <a:pt x="173560" y="37201"/>
                  <a:pt x="185731" y="86149"/>
                  <a:pt x="190493" y="95939"/>
                </a:cubicBezTo>
                <a:cubicBezTo>
                  <a:pt x="195255" y="105729"/>
                  <a:pt x="202928" y="86414"/>
                  <a:pt x="171443" y="80064"/>
                </a:cubicBezTo>
                <a:cubicBezTo>
                  <a:pt x="139958" y="73714"/>
                  <a:pt x="16397" y="64454"/>
                  <a:pt x="1580" y="57839"/>
                </a:cubicBezTo>
                <a:cubicBezTo>
                  <a:pt x="-13237" y="51224"/>
                  <a:pt x="80956" y="48049"/>
                  <a:pt x="82543" y="40376"/>
                </a:cubicBezTo>
                <a:cubicBezTo>
                  <a:pt x="84130" y="32703"/>
                  <a:pt x="-3711" y="3864"/>
                  <a:pt x="6343" y="689"/>
                </a:cubicBezTo>
                <a:close/>
              </a:path>
            </a:pathLst>
          </a:custGeom>
          <a:solidFill>
            <a:srgbClr val="FF33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: 図形 1514">
            <a:extLst>
              <a:ext uri="{FF2B5EF4-FFF2-40B4-BE49-F238E27FC236}">
                <a16:creationId xmlns:a16="http://schemas.microsoft.com/office/drawing/2014/main" id="{16B58B24-EBF5-4803-9923-0503B76C1356}"/>
              </a:ext>
            </a:extLst>
          </p:cNvPr>
          <p:cNvSpPr/>
          <p:nvPr/>
        </p:nvSpPr>
        <p:spPr>
          <a:xfrm>
            <a:off x="4729823" y="1493368"/>
            <a:ext cx="193115" cy="371984"/>
          </a:xfrm>
          <a:custGeom>
            <a:avLst/>
            <a:gdLst>
              <a:gd name="connsiteX0" fmla="*/ 72365 w 193115"/>
              <a:gd name="connsiteY0" fmla="*/ 470 h 371984"/>
              <a:gd name="connsiteX1" fmla="*/ 150152 w 193115"/>
              <a:gd name="connsiteY1" fmla="*/ 121120 h 371984"/>
              <a:gd name="connsiteX2" fmla="*/ 104115 w 193115"/>
              <a:gd name="connsiteY2" fmla="*/ 83020 h 371984"/>
              <a:gd name="connsiteX3" fmla="*/ 145390 w 193115"/>
              <a:gd name="connsiteY3" fmla="*/ 127470 h 371984"/>
              <a:gd name="connsiteX4" fmla="*/ 75540 w 193115"/>
              <a:gd name="connsiteY4" fmla="*/ 67145 h 371984"/>
              <a:gd name="connsiteX5" fmla="*/ 78715 w 193115"/>
              <a:gd name="connsiteY5" fmla="*/ 105245 h 371984"/>
              <a:gd name="connsiteX6" fmla="*/ 83477 w 193115"/>
              <a:gd name="connsiteY6" fmla="*/ 168745 h 371984"/>
              <a:gd name="connsiteX7" fmla="*/ 37440 w 193115"/>
              <a:gd name="connsiteY7" fmla="*/ 157632 h 371984"/>
              <a:gd name="connsiteX8" fmla="*/ 16802 w 193115"/>
              <a:gd name="connsiteY8" fmla="*/ 173507 h 371984"/>
              <a:gd name="connsiteX9" fmla="*/ 105702 w 193115"/>
              <a:gd name="connsiteY9" fmla="*/ 175095 h 371984"/>
              <a:gd name="connsiteX10" fmla="*/ 148565 w 193115"/>
              <a:gd name="connsiteY10" fmla="*/ 238595 h 371984"/>
              <a:gd name="connsiteX11" fmla="*/ 193015 w 193115"/>
              <a:gd name="connsiteY11" fmla="*/ 330670 h 371984"/>
              <a:gd name="connsiteX12" fmla="*/ 135865 w 193115"/>
              <a:gd name="connsiteY12" fmla="*/ 371945 h 371984"/>
              <a:gd name="connsiteX13" fmla="*/ 169202 w 193115"/>
              <a:gd name="connsiteY13" fmla="*/ 324320 h 371984"/>
              <a:gd name="connsiteX14" fmla="*/ 10452 w 193115"/>
              <a:gd name="connsiteY14" fmla="*/ 203670 h 371984"/>
              <a:gd name="connsiteX15" fmla="*/ 23152 w 193115"/>
              <a:gd name="connsiteY15" fmla="*/ 173507 h 371984"/>
              <a:gd name="connsiteX16" fmla="*/ 72365 w 193115"/>
              <a:gd name="connsiteY16" fmla="*/ 470 h 371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3115" h="371984">
                <a:moveTo>
                  <a:pt x="72365" y="470"/>
                </a:moveTo>
                <a:cubicBezTo>
                  <a:pt x="93532" y="-8261"/>
                  <a:pt x="144860" y="107362"/>
                  <a:pt x="150152" y="121120"/>
                </a:cubicBezTo>
                <a:cubicBezTo>
                  <a:pt x="155444" y="134878"/>
                  <a:pt x="104909" y="81962"/>
                  <a:pt x="104115" y="83020"/>
                </a:cubicBezTo>
                <a:cubicBezTo>
                  <a:pt x="103321" y="84078"/>
                  <a:pt x="150152" y="130116"/>
                  <a:pt x="145390" y="127470"/>
                </a:cubicBezTo>
                <a:cubicBezTo>
                  <a:pt x="140628" y="124824"/>
                  <a:pt x="86652" y="70849"/>
                  <a:pt x="75540" y="67145"/>
                </a:cubicBezTo>
                <a:cubicBezTo>
                  <a:pt x="64428" y="63441"/>
                  <a:pt x="77392" y="88312"/>
                  <a:pt x="78715" y="105245"/>
                </a:cubicBezTo>
                <a:cubicBezTo>
                  <a:pt x="80038" y="122178"/>
                  <a:pt x="90356" y="160014"/>
                  <a:pt x="83477" y="168745"/>
                </a:cubicBezTo>
                <a:cubicBezTo>
                  <a:pt x="76598" y="177476"/>
                  <a:pt x="48552" y="156838"/>
                  <a:pt x="37440" y="157632"/>
                </a:cubicBezTo>
                <a:cubicBezTo>
                  <a:pt x="26328" y="158426"/>
                  <a:pt x="5425" y="170597"/>
                  <a:pt x="16802" y="173507"/>
                </a:cubicBezTo>
                <a:cubicBezTo>
                  <a:pt x="28179" y="176418"/>
                  <a:pt x="83742" y="164247"/>
                  <a:pt x="105702" y="175095"/>
                </a:cubicBezTo>
                <a:cubicBezTo>
                  <a:pt x="127663" y="185943"/>
                  <a:pt x="134013" y="212666"/>
                  <a:pt x="148565" y="238595"/>
                </a:cubicBezTo>
                <a:cubicBezTo>
                  <a:pt x="163117" y="264524"/>
                  <a:pt x="195132" y="308445"/>
                  <a:pt x="193015" y="330670"/>
                </a:cubicBezTo>
                <a:cubicBezTo>
                  <a:pt x="190898" y="352895"/>
                  <a:pt x="139834" y="373003"/>
                  <a:pt x="135865" y="371945"/>
                </a:cubicBezTo>
                <a:cubicBezTo>
                  <a:pt x="131896" y="370887"/>
                  <a:pt x="190104" y="352366"/>
                  <a:pt x="169202" y="324320"/>
                </a:cubicBezTo>
                <a:cubicBezTo>
                  <a:pt x="148300" y="296274"/>
                  <a:pt x="34794" y="228806"/>
                  <a:pt x="10452" y="203670"/>
                </a:cubicBezTo>
                <a:cubicBezTo>
                  <a:pt x="-13890" y="178534"/>
                  <a:pt x="10187" y="201553"/>
                  <a:pt x="23152" y="173507"/>
                </a:cubicBezTo>
                <a:cubicBezTo>
                  <a:pt x="36117" y="145461"/>
                  <a:pt x="51198" y="9201"/>
                  <a:pt x="72365" y="470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: 図形 1515">
            <a:extLst>
              <a:ext uri="{FF2B5EF4-FFF2-40B4-BE49-F238E27FC236}">
                <a16:creationId xmlns:a16="http://schemas.microsoft.com/office/drawing/2014/main" id="{D14FBCD5-30BD-47D0-B7E8-D098CE7FDD04}"/>
              </a:ext>
            </a:extLst>
          </p:cNvPr>
          <p:cNvSpPr/>
          <p:nvPr/>
        </p:nvSpPr>
        <p:spPr>
          <a:xfrm>
            <a:off x="4658538" y="1785905"/>
            <a:ext cx="250590" cy="100962"/>
          </a:xfrm>
          <a:custGeom>
            <a:avLst/>
            <a:gdLst>
              <a:gd name="connsiteX0" fmla="*/ 775 w 250590"/>
              <a:gd name="connsiteY0" fmla="*/ 22258 h 100962"/>
              <a:gd name="connsiteX1" fmla="*/ 99200 w 250590"/>
              <a:gd name="connsiteY1" fmla="*/ 14320 h 100962"/>
              <a:gd name="connsiteX2" fmla="*/ 135712 w 250590"/>
              <a:gd name="connsiteY2" fmla="*/ 60358 h 100962"/>
              <a:gd name="connsiteX3" fmla="*/ 207150 w 250590"/>
              <a:gd name="connsiteY3" fmla="*/ 82583 h 100962"/>
              <a:gd name="connsiteX4" fmla="*/ 137300 w 250590"/>
              <a:gd name="connsiteY4" fmla="*/ 54008 h 100962"/>
              <a:gd name="connsiteX5" fmla="*/ 197625 w 250590"/>
              <a:gd name="connsiteY5" fmla="*/ 82583 h 100962"/>
              <a:gd name="connsiteX6" fmla="*/ 250012 w 250590"/>
              <a:gd name="connsiteY6" fmla="*/ 33 h 100962"/>
              <a:gd name="connsiteX7" fmla="*/ 221437 w 250590"/>
              <a:gd name="connsiteY7" fmla="*/ 93695 h 100962"/>
              <a:gd name="connsiteX8" fmla="*/ 157937 w 250590"/>
              <a:gd name="connsiteY8" fmla="*/ 85758 h 100962"/>
              <a:gd name="connsiteX9" fmla="*/ 775 w 250590"/>
              <a:gd name="connsiteY9" fmla="*/ 22258 h 1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0590" h="100962">
                <a:moveTo>
                  <a:pt x="775" y="22258"/>
                </a:moveTo>
                <a:cubicBezTo>
                  <a:pt x="-9014" y="10352"/>
                  <a:pt x="76711" y="7970"/>
                  <a:pt x="99200" y="14320"/>
                </a:cubicBezTo>
                <a:cubicBezTo>
                  <a:pt x="121689" y="20670"/>
                  <a:pt x="117720" y="48981"/>
                  <a:pt x="135712" y="60358"/>
                </a:cubicBezTo>
                <a:cubicBezTo>
                  <a:pt x="153704" y="71735"/>
                  <a:pt x="206885" y="83641"/>
                  <a:pt x="207150" y="82583"/>
                </a:cubicBezTo>
                <a:cubicBezTo>
                  <a:pt x="207415" y="81525"/>
                  <a:pt x="138887" y="54008"/>
                  <a:pt x="137300" y="54008"/>
                </a:cubicBezTo>
                <a:cubicBezTo>
                  <a:pt x="135713" y="54008"/>
                  <a:pt x="178840" y="91579"/>
                  <a:pt x="197625" y="82583"/>
                </a:cubicBezTo>
                <a:cubicBezTo>
                  <a:pt x="216410" y="73587"/>
                  <a:pt x="246043" y="-1819"/>
                  <a:pt x="250012" y="33"/>
                </a:cubicBezTo>
                <a:cubicBezTo>
                  <a:pt x="253981" y="1885"/>
                  <a:pt x="236783" y="79408"/>
                  <a:pt x="221437" y="93695"/>
                </a:cubicBezTo>
                <a:cubicBezTo>
                  <a:pt x="206091" y="107983"/>
                  <a:pt x="192862" y="98987"/>
                  <a:pt x="157937" y="85758"/>
                </a:cubicBezTo>
                <a:cubicBezTo>
                  <a:pt x="123012" y="72529"/>
                  <a:pt x="10564" y="34164"/>
                  <a:pt x="775" y="22258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: 図形 1516">
            <a:extLst>
              <a:ext uri="{FF2B5EF4-FFF2-40B4-BE49-F238E27FC236}">
                <a16:creationId xmlns:a16="http://schemas.microsoft.com/office/drawing/2014/main" id="{AAA630B3-7D65-41D3-A7E9-27D296E28BDF}"/>
              </a:ext>
            </a:extLst>
          </p:cNvPr>
          <p:cNvSpPr/>
          <p:nvPr/>
        </p:nvSpPr>
        <p:spPr>
          <a:xfrm>
            <a:off x="4806211" y="723392"/>
            <a:ext cx="1259036" cy="264120"/>
          </a:xfrm>
          <a:custGeom>
            <a:avLst/>
            <a:gdLst>
              <a:gd name="connsiteX0" fmla="*/ 57889 w 1259036"/>
              <a:gd name="connsiteY0" fmla="*/ 54483 h 264120"/>
              <a:gd name="connsiteX1" fmla="*/ 172189 w 1259036"/>
              <a:gd name="connsiteY1" fmla="*/ 51308 h 264120"/>
              <a:gd name="connsiteX2" fmla="*/ 867514 w 1259036"/>
              <a:gd name="connsiteY2" fmla="*/ 10033 h 264120"/>
              <a:gd name="connsiteX3" fmla="*/ 1258039 w 1259036"/>
              <a:gd name="connsiteY3" fmla="*/ 264033 h 264120"/>
              <a:gd name="connsiteX4" fmla="*/ 946889 w 1259036"/>
              <a:gd name="connsiteY4" fmla="*/ 38608 h 264120"/>
              <a:gd name="connsiteX5" fmla="*/ 57889 w 1259036"/>
              <a:gd name="connsiteY5" fmla="*/ 54483 h 26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9036" h="264120">
                <a:moveTo>
                  <a:pt x="57889" y="54483"/>
                </a:moveTo>
                <a:cubicBezTo>
                  <a:pt x="-71228" y="56600"/>
                  <a:pt x="37251" y="58716"/>
                  <a:pt x="172189" y="51308"/>
                </a:cubicBezTo>
                <a:cubicBezTo>
                  <a:pt x="307127" y="43900"/>
                  <a:pt x="686539" y="-25421"/>
                  <a:pt x="867514" y="10033"/>
                </a:cubicBezTo>
                <a:cubicBezTo>
                  <a:pt x="1048489" y="45487"/>
                  <a:pt x="1244810" y="259271"/>
                  <a:pt x="1258039" y="264033"/>
                </a:cubicBezTo>
                <a:cubicBezTo>
                  <a:pt x="1271268" y="268795"/>
                  <a:pt x="1152206" y="77237"/>
                  <a:pt x="946889" y="38608"/>
                </a:cubicBezTo>
                <a:cubicBezTo>
                  <a:pt x="741572" y="-21"/>
                  <a:pt x="187006" y="52366"/>
                  <a:pt x="57889" y="54483"/>
                </a:cubicBezTo>
                <a:close/>
              </a:path>
            </a:pathLst>
          </a:custGeom>
          <a:solidFill>
            <a:srgbClr val="FF33C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: 図形 1517">
            <a:extLst>
              <a:ext uri="{FF2B5EF4-FFF2-40B4-BE49-F238E27FC236}">
                <a16:creationId xmlns:a16="http://schemas.microsoft.com/office/drawing/2014/main" id="{EDD539FE-B98F-4D74-849D-27197F9DB539}"/>
              </a:ext>
            </a:extLst>
          </p:cNvPr>
          <p:cNvSpPr/>
          <p:nvPr/>
        </p:nvSpPr>
        <p:spPr>
          <a:xfrm>
            <a:off x="5500853" y="847716"/>
            <a:ext cx="625966" cy="796040"/>
          </a:xfrm>
          <a:custGeom>
            <a:avLst/>
            <a:gdLst>
              <a:gd name="connsiteX0" fmla="*/ 207797 w 625966"/>
              <a:gd name="connsiteY0" fmla="*/ 9 h 796040"/>
              <a:gd name="connsiteX1" fmla="*/ 93497 w 625966"/>
              <a:gd name="connsiteY1" fmla="*/ 320684 h 796040"/>
              <a:gd name="connsiteX2" fmla="*/ 334797 w 625966"/>
              <a:gd name="connsiteY2" fmla="*/ 415934 h 796040"/>
              <a:gd name="connsiteX3" fmla="*/ 607847 w 625966"/>
              <a:gd name="connsiteY3" fmla="*/ 787409 h 796040"/>
              <a:gd name="connsiteX4" fmla="*/ 534822 w 625966"/>
              <a:gd name="connsiteY4" fmla="*/ 647709 h 796040"/>
              <a:gd name="connsiteX5" fmla="*/ 7772 w 625966"/>
              <a:gd name="connsiteY5" fmla="*/ 311159 h 796040"/>
              <a:gd name="connsiteX6" fmla="*/ 207797 w 625966"/>
              <a:gd name="connsiteY6" fmla="*/ 9 h 79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5966" h="796040">
                <a:moveTo>
                  <a:pt x="207797" y="9"/>
                </a:moveTo>
                <a:cubicBezTo>
                  <a:pt x="222084" y="1596"/>
                  <a:pt x="72330" y="251363"/>
                  <a:pt x="93497" y="320684"/>
                </a:cubicBezTo>
                <a:cubicBezTo>
                  <a:pt x="114664" y="390005"/>
                  <a:pt x="249072" y="338147"/>
                  <a:pt x="334797" y="415934"/>
                </a:cubicBezTo>
                <a:cubicBezTo>
                  <a:pt x="420522" y="493721"/>
                  <a:pt x="574509" y="748780"/>
                  <a:pt x="607847" y="787409"/>
                </a:cubicBezTo>
                <a:cubicBezTo>
                  <a:pt x="641185" y="826038"/>
                  <a:pt x="634835" y="727084"/>
                  <a:pt x="534822" y="647709"/>
                </a:cubicBezTo>
                <a:cubicBezTo>
                  <a:pt x="434809" y="568334"/>
                  <a:pt x="61218" y="415934"/>
                  <a:pt x="7772" y="311159"/>
                </a:cubicBezTo>
                <a:cubicBezTo>
                  <a:pt x="-45674" y="206384"/>
                  <a:pt x="193510" y="-1578"/>
                  <a:pt x="207797" y="9"/>
                </a:cubicBezTo>
                <a:close/>
              </a:path>
            </a:pathLst>
          </a:custGeom>
          <a:solidFill>
            <a:srgbClr val="FF33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: 図形 1518">
            <a:extLst>
              <a:ext uri="{FF2B5EF4-FFF2-40B4-BE49-F238E27FC236}">
                <a16:creationId xmlns:a16="http://schemas.microsoft.com/office/drawing/2014/main" id="{A6296EDE-7BA5-4C34-803A-DD089632DEC5}"/>
              </a:ext>
            </a:extLst>
          </p:cNvPr>
          <p:cNvSpPr/>
          <p:nvPr/>
        </p:nvSpPr>
        <p:spPr>
          <a:xfrm>
            <a:off x="4641846" y="577276"/>
            <a:ext cx="1009754" cy="315278"/>
          </a:xfrm>
          <a:custGeom>
            <a:avLst/>
            <a:gdLst>
              <a:gd name="connsiteX0" fmla="*/ 1009654 w 1009754"/>
              <a:gd name="connsiteY0" fmla="*/ 79949 h 315278"/>
              <a:gd name="connsiteX1" fmla="*/ 295279 w 1009754"/>
              <a:gd name="connsiteY1" fmla="*/ 64074 h 315278"/>
              <a:gd name="connsiteX2" fmla="*/ 3179 w 1009754"/>
              <a:gd name="connsiteY2" fmla="*/ 314899 h 315278"/>
              <a:gd name="connsiteX3" fmla="*/ 152404 w 1009754"/>
              <a:gd name="connsiteY3" fmla="*/ 118049 h 315278"/>
              <a:gd name="connsiteX4" fmla="*/ 346079 w 1009754"/>
              <a:gd name="connsiteY4" fmla="*/ 574 h 315278"/>
              <a:gd name="connsiteX5" fmla="*/ 1009654 w 1009754"/>
              <a:gd name="connsiteY5" fmla="*/ 79949 h 31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9754" h="315278">
                <a:moveTo>
                  <a:pt x="1009654" y="79949"/>
                </a:moveTo>
                <a:cubicBezTo>
                  <a:pt x="1001187" y="90532"/>
                  <a:pt x="463025" y="24916"/>
                  <a:pt x="295279" y="64074"/>
                </a:cubicBezTo>
                <a:cubicBezTo>
                  <a:pt x="127533" y="103232"/>
                  <a:pt x="26991" y="305903"/>
                  <a:pt x="3179" y="314899"/>
                </a:cubicBezTo>
                <a:cubicBezTo>
                  <a:pt x="-20633" y="323895"/>
                  <a:pt x="95254" y="170437"/>
                  <a:pt x="152404" y="118049"/>
                </a:cubicBezTo>
                <a:cubicBezTo>
                  <a:pt x="209554" y="65661"/>
                  <a:pt x="202675" y="8511"/>
                  <a:pt x="346079" y="574"/>
                </a:cubicBezTo>
                <a:cubicBezTo>
                  <a:pt x="489483" y="-7364"/>
                  <a:pt x="1018121" y="69366"/>
                  <a:pt x="1009654" y="79949"/>
                </a:cubicBezTo>
                <a:close/>
              </a:path>
            </a:pathLst>
          </a:custGeom>
          <a:solidFill>
            <a:srgbClr val="FF33C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8402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CD3FEF-5590-43A9-9365-41A8A46B6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AB5E9D-76ED-48D8-8908-680C0C73F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CDB5A149-D21C-481F-8C65-CF952CE72659}"/>
              </a:ext>
            </a:extLst>
          </p:cNvPr>
          <p:cNvSpPr/>
          <p:nvPr/>
        </p:nvSpPr>
        <p:spPr>
          <a:xfrm>
            <a:off x="2063720" y="6729992"/>
            <a:ext cx="559914" cy="296776"/>
          </a:xfrm>
          <a:custGeom>
            <a:avLst/>
            <a:gdLst>
              <a:gd name="connsiteX0" fmla="*/ 490568 w 559914"/>
              <a:gd name="connsiteY0" fmla="*/ 5771 h 296776"/>
              <a:gd name="connsiteX1" fmla="*/ 430243 w 559914"/>
              <a:gd name="connsiteY1" fmla="*/ 32758 h 296776"/>
              <a:gd name="connsiteX2" fmla="*/ 3205 w 559914"/>
              <a:gd name="connsiteY2" fmla="*/ 296283 h 296776"/>
              <a:gd name="connsiteX3" fmla="*/ 250855 w 559914"/>
              <a:gd name="connsiteY3" fmla="*/ 96258 h 296776"/>
              <a:gd name="connsiteX4" fmla="*/ 547718 w 559914"/>
              <a:gd name="connsiteY4" fmla="*/ 8946 h 296776"/>
              <a:gd name="connsiteX5" fmla="*/ 490568 w 559914"/>
              <a:gd name="connsiteY5" fmla="*/ 5771 h 29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9914" h="296776">
                <a:moveTo>
                  <a:pt x="490568" y="5771"/>
                </a:moveTo>
                <a:cubicBezTo>
                  <a:pt x="470989" y="9740"/>
                  <a:pt x="511470" y="-15661"/>
                  <a:pt x="430243" y="32758"/>
                </a:cubicBezTo>
                <a:cubicBezTo>
                  <a:pt x="349016" y="81177"/>
                  <a:pt x="33103" y="285700"/>
                  <a:pt x="3205" y="296283"/>
                </a:cubicBezTo>
                <a:cubicBezTo>
                  <a:pt x="-26693" y="306866"/>
                  <a:pt x="160103" y="144148"/>
                  <a:pt x="250855" y="96258"/>
                </a:cubicBezTo>
                <a:cubicBezTo>
                  <a:pt x="341607" y="48369"/>
                  <a:pt x="505385" y="24292"/>
                  <a:pt x="547718" y="8946"/>
                </a:cubicBezTo>
                <a:cubicBezTo>
                  <a:pt x="590051" y="-6400"/>
                  <a:pt x="510147" y="1802"/>
                  <a:pt x="490568" y="5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0B230908-250C-492E-9B9D-3D221CF48C57}"/>
              </a:ext>
            </a:extLst>
          </p:cNvPr>
          <p:cNvSpPr/>
          <p:nvPr/>
        </p:nvSpPr>
        <p:spPr>
          <a:xfrm>
            <a:off x="674893" y="186950"/>
            <a:ext cx="883192" cy="183336"/>
          </a:xfrm>
          <a:custGeom>
            <a:avLst/>
            <a:gdLst>
              <a:gd name="connsiteX0" fmla="*/ 1382 w 883192"/>
              <a:gd name="connsiteY0" fmla="*/ 1963 h 183336"/>
              <a:gd name="connsiteX1" fmla="*/ 414132 w 883192"/>
              <a:gd name="connsiteY1" fmla="*/ 59113 h 183336"/>
              <a:gd name="connsiteX2" fmla="*/ 882445 w 883192"/>
              <a:gd name="connsiteY2" fmla="*/ 181350 h 183336"/>
              <a:gd name="connsiteX3" fmla="*/ 301420 w 883192"/>
              <a:gd name="connsiteY3" fmla="*/ 125788 h 183336"/>
              <a:gd name="connsiteX4" fmla="*/ 1382 w 883192"/>
              <a:gd name="connsiteY4" fmla="*/ 1963 h 18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192" h="183336">
                <a:moveTo>
                  <a:pt x="1382" y="1963"/>
                </a:moveTo>
                <a:cubicBezTo>
                  <a:pt x="20167" y="-9150"/>
                  <a:pt x="267288" y="29215"/>
                  <a:pt x="414132" y="59113"/>
                </a:cubicBezTo>
                <a:cubicBezTo>
                  <a:pt x="560976" y="89011"/>
                  <a:pt x="901230" y="170238"/>
                  <a:pt x="882445" y="181350"/>
                </a:cubicBezTo>
                <a:cubicBezTo>
                  <a:pt x="863660" y="192463"/>
                  <a:pt x="443766" y="154627"/>
                  <a:pt x="301420" y="125788"/>
                </a:cubicBezTo>
                <a:cubicBezTo>
                  <a:pt x="159074" y="96949"/>
                  <a:pt x="-17403" y="13076"/>
                  <a:pt x="1382" y="1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6413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33CC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</TotalTime>
  <Words>17</Words>
  <Application>Microsoft Office PowerPoint</Application>
  <PresentationFormat>A3 297x420 mm</PresentationFormat>
  <Paragraphs>4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6" baseType="lpstr">
      <vt:lpstr>Meiryo UI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38</cp:revision>
  <dcterms:created xsi:type="dcterms:W3CDTF">2021-12-09T10:49:04Z</dcterms:created>
  <dcterms:modified xsi:type="dcterms:W3CDTF">2021-12-10T02:03:41Z</dcterms:modified>
</cp:coreProperties>
</file>